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58" r:id="rId19"/>
    <p:sldId id="272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41F"/>
    <a:srgbClr val="FFFFFF"/>
    <a:srgbClr val="063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716A-2725-4A46-9172-4D9F04B758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3E5A-9040-457D-91AB-EB89471FD8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91768"/>
            <a:ext cx="6858000" cy="122415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52" y="4184746"/>
            <a:ext cx="1894572" cy="24399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" y="849402"/>
            <a:ext cx="4629338" cy="13283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24" y="2553607"/>
            <a:ext cx="947926" cy="433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" y="4647906"/>
            <a:ext cx="3542924" cy="18535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03" y="5381241"/>
            <a:ext cx="1556262" cy="10452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05" y="380659"/>
            <a:ext cx="1605380" cy="14168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37856" y="2825903"/>
            <a:ext cx="8519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学生</a:t>
            </a:r>
            <a:r>
              <a:rPr lang="zh-CN" altLang="en-US" sz="80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教育培训模板</a:t>
            </a:r>
            <a:endParaRPr lang="zh-CN" altLang="en-US" sz="80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18190" y="4877360"/>
            <a:ext cx="12295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情缘素材</a:t>
            </a:r>
            <a:endParaRPr lang="zh-CN" altLang="en-US" dirty="0" smtClean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57022" y="4030349"/>
            <a:ext cx="7677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 smtClean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THE  PROFESSIONAL  POWERPOINT  TEMPLATE </a:t>
            </a:r>
            <a:endParaRPr lang="en-US" altLang="zh-CN" sz="14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48" y="362046"/>
            <a:ext cx="3657790" cy="1148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27" y="0"/>
            <a:ext cx="2999073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53253" y="1807432"/>
            <a:ext cx="274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3521" y="2280641"/>
            <a:ext cx="513736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3253" y="3166675"/>
            <a:ext cx="274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3521" y="3639884"/>
            <a:ext cx="513736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3253" y="4525918"/>
            <a:ext cx="274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3521" y="4999127"/>
            <a:ext cx="513736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出自【趣你的PPT】(微信:qunideppt)：最优质的PPT资源库"/>
          <p:cNvGrpSpPr/>
          <p:nvPr/>
        </p:nvGrpSpPr>
        <p:grpSpPr>
          <a:xfrm>
            <a:off x="4616465" y="1741959"/>
            <a:ext cx="2808289" cy="4428221"/>
            <a:chOff x="4616465" y="1741959"/>
            <a:chExt cx="2808289" cy="4428221"/>
          </a:xfrm>
        </p:grpSpPr>
        <p:sp>
          <p:nvSpPr>
            <p:cNvPr id="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010290" y="4159722"/>
              <a:ext cx="26988" cy="857250"/>
            </a:xfrm>
            <a:prstGeom prst="rect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出自【趣你的PPT】(微信:qunideppt)：最优质的PPT资源库"/>
            <p:cNvSpPr/>
            <p:nvPr/>
          </p:nvSpPr>
          <p:spPr bwMode="auto">
            <a:xfrm>
              <a:off x="6019815" y="5001097"/>
              <a:ext cx="398463" cy="42863"/>
            </a:xfrm>
            <a:custGeom>
              <a:avLst/>
              <a:gdLst>
                <a:gd name="T0" fmla="*/ 251 w 251"/>
                <a:gd name="T1" fmla="*/ 27 h 27"/>
                <a:gd name="T2" fmla="*/ 0 w 251"/>
                <a:gd name="T3" fmla="*/ 17 h 27"/>
                <a:gd name="T4" fmla="*/ 0 w 251"/>
                <a:gd name="T5" fmla="*/ 0 h 27"/>
                <a:gd name="T6" fmla="*/ 251 w 251"/>
                <a:gd name="T7" fmla="*/ 12 h 27"/>
                <a:gd name="T8" fmla="*/ 251 w 251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7">
                  <a:moveTo>
                    <a:pt x="251" y="2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251" y="12"/>
                  </a:lnTo>
                  <a:lnTo>
                    <a:pt x="251" y="2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5724540" y="4629622"/>
              <a:ext cx="301625" cy="396875"/>
            </a:xfrm>
            <a:custGeom>
              <a:avLst/>
              <a:gdLst>
                <a:gd name="T0" fmla="*/ 178 w 190"/>
                <a:gd name="T1" fmla="*/ 250 h 250"/>
                <a:gd name="T2" fmla="*/ 0 w 190"/>
                <a:gd name="T3" fmla="*/ 10 h 250"/>
                <a:gd name="T4" fmla="*/ 14 w 190"/>
                <a:gd name="T5" fmla="*/ 0 h 250"/>
                <a:gd name="T6" fmla="*/ 190 w 190"/>
                <a:gd name="T7" fmla="*/ 240 h 250"/>
                <a:gd name="T8" fmla="*/ 178 w 19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50">
                  <a:moveTo>
                    <a:pt x="178" y="250"/>
                  </a:moveTo>
                  <a:lnTo>
                    <a:pt x="0" y="10"/>
                  </a:lnTo>
                  <a:lnTo>
                    <a:pt x="14" y="0"/>
                  </a:lnTo>
                  <a:lnTo>
                    <a:pt x="190" y="240"/>
                  </a:lnTo>
                  <a:lnTo>
                    <a:pt x="178" y="25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出自【趣你的PPT】(微信:qunideppt)：最优质的PPT资源库"/>
            <p:cNvSpPr/>
            <p:nvPr/>
          </p:nvSpPr>
          <p:spPr bwMode="auto">
            <a:xfrm>
              <a:off x="6003940" y="4674072"/>
              <a:ext cx="446088" cy="352425"/>
            </a:xfrm>
            <a:custGeom>
              <a:avLst/>
              <a:gdLst>
                <a:gd name="T0" fmla="*/ 11 w 281"/>
                <a:gd name="T1" fmla="*/ 222 h 222"/>
                <a:gd name="T2" fmla="*/ 0 w 281"/>
                <a:gd name="T3" fmla="*/ 208 h 222"/>
                <a:gd name="T4" fmla="*/ 271 w 281"/>
                <a:gd name="T5" fmla="*/ 0 h 222"/>
                <a:gd name="T6" fmla="*/ 281 w 281"/>
                <a:gd name="T7" fmla="*/ 12 h 222"/>
                <a:gd name="T8" fmla="*/ 11 w 28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22">
                  <a:moveTo>
                    <a:pt x="11" y="222"/>
                  </a:moveTo>
                  <a:lnTo>
                    <a:pt x="0" y="208"/>
                  </a:lnTo>
                  <a:lnTo>
                    <a:pt x="271" y="0"/>
                  </a:lnTo>
                  <a:lnTo>
                    <a:pt x="281" y="12"/>
                  </a:lnTo>
                  <a:lnTo>
                    <a:pt x="11" y="22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5397515" y="5009034"/>
              <a:ext cx="620713" cy="41275"/>
            </a:xfrm>
            <a:custGeom>
              <a:avLst/>
              <a:gdLst>
                <a:gd name="T0" fmla="*/ 0 w 391"/>
                <a:gd name="T1" fmla="*/ 26 h 26"/>
                <a:gd name="T2" fmla="*/ 0 w 391"/>
                <a:gd name="T3" fmla="*/ 11 h 26"/>
                <a:gd name="T4" fmla="*/ 389 w 391"/>
                <a:gd name="T5" fmla="*/ 0 h 26"/>
                <a:gd name="T6" fmla="*/ 391 w 391"/>
                <a:gd name="T7" fmla="*/ 16 h 26"/>
                <a:gd name="T8" fmla="*/ 0 w 39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26">
                  <a:moveTo>
                    <a:pt x="0" y="26"/>
                  </a:moveTo>
                  <a:lnTo>
                    <a:pt x="0" y="11"/>
                  </a:lnTo>
                  <a:lnTo>
                    <a:pt x="389" y="0"/>
                  </a:lnTo>
                  <a:lnTo>
                    <a:pt x="391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5257815" y="4572472"/>
              <a:ext cx="152400" cy="469900"/>
            </a:xfrm>
            <a:custGeom>
              <a:avLst/>
              <a:gdLst>
                <a:gd name="T0" fmla="*/ 79 w 96"/>
                <a:gd name="T1" fmla="*/ 296 h 296"/>
                <a:gd name="T2" fmla="*/ 0 w 96"/>
                <a:gd name="T3" fmla="*/ 5 h 296"/>
                <a:gd name="T4" fmla="*/ 16 w 96"/>
                <a:gd name="T5" fmla="*/ 0 h 296"/>
                <a:gd name="T6" fmla="*/ 96 w 96"/>
                <a:gd name="T7" fmla="*/ 291 h 296"/>
                <a:gd name="T8" fmla="*/ 79 w 96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6">
                  <a:moveTo>
                    <a:pt x="79" y="296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96" y="291"/>
                  </a:lnTo>
                  <a:lnTo>
                    <a:pt x="79" y="29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5383228" y="4634384"/>
              <a:ext cx="358775" cy="404813"/>
            </a:xfrm>
            <a:custGeom>
              <a:avLst/>
              <a:gdLst>
                <a:gd name="T0" fmla="*/ 13 w 226"/>
                <a:gd name="T1" fmla="*/ 255 h 255"/>
                <a:gd name="T2" fmla="*/ 0 w 226"/>
                <a:gd name="T3" fmla="*/ 245 h 255"/>
                <a:gd name="T4" fmla="*/ 214 w 226"/>
                <a:gd name="T5" fmla="*/ 0 h 255"/>
                <a:gd name="T6" fmla="*/ 226 w 226"/>
                <a:gd name="T7" fmla="*/ 11 h 255"/>
                <a:gd name="T8" fmla="*/ 13 w 226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55">
                  <a:moveTo>
                    <a:pt x="13" y="255"/>
                  </a:moveTo>
                  <a:lnTo>
                    <a:pt x="0" y="245"/>
                  </a:lnTo>
                  <a:lnTo>
                    <a:pt x="214" y="0"/>
                  </a:lnTo>
                  <a:lnTo>
                    <a:pt x="226" y="11"/>
                  </a:lnTo>
                  <a:lnTo>
                    <a:pt x="13" y="25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5324021" y="4523095"/>
              <a:ext cx="477838" cy="84138"/>
            </a:xfrm>
            <a:custGeom>
              <a:avLst/>
              <a:gdLst>
                <a:gd name="T0" fmla="*/ 298 w 301"/>
                <a:gd name="T1" fmla="*/ 53 h 53"/>
                <a:gd name="T2" fmla="*/ 0 w 301"/>
                <a:gd name="T3" fmla="*/ 15 h 53"/>
                <a:gd name="T4" fmla="*/ 3 w 301"/>
                <a:gd name="T5" fmla="*/ 0 h 53"/>
                <a:gd name="T6" fmla="*/ 301 w 301"/>
                <a:gd name="T7" fmla="*/ 37 h 53"/>
                <a:gd name="T8" fmla="*/ 298 w 30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">
                  <a:moveTo>
                    <a:pt x="298" y="53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301" y="37"/>
                  </a:lnTo>
                  <a:lnTo>
                    <a:pt x="298" y="5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5722953" y="4159722"/>
              <a:ext cx="312738" cy="476250"/>
            </a:xfrm>
            <a:custGeom>
              <a:avLst/>
              <a:gdLst>
                <a:gd name="T0" fmla="*/ 14 w 197"/>
                <a:gd name="T1" fmla="*/ 300 h 300"/>
                <a:gd name="T2" fmla="*/ 0 w 197"/>
                <a:gd name="T3" fmla="*/ 292 h 300"/>
                <a:gd name="T4" fmla="*/ 183 w 197"/>
                <a:gd name="T5" fmla="*/ 0 h 300"/>
                <a:gd name="T6" fmla="*/ 197 w 197"/>
                <a:gd name="T7" fmla="*/ 10 h 300"/>
                <a:gd name="T8" fmla="*/ 14 w 197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00">
                  <a:moveTo>
                    <a:pt x="14" y="300"/>
                  </a:moveTo>
                  <a:lnTo>
                    <a:pt x="0" y="292"/>
                  </a:lnTo>
                  <a:lnTo>
                    <a:pt x="183" y="0"/>
                  </a:lnTo>
                  <a:lnTo>
                    <a:pt x="197" y="10"/>
                  </a:lnTo>
                  <a:lnTo>
                    <a:pt x="14" y="30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432566" y="4416897"/>
              <a:ext cx="358775" cy="276225"/>
            </a:xfrm>
            <a:custGeom>
              <a:avLst/>
              <a:gdLst>
                <a:gd name="T0" fmla="*/ 10 w 226"/>
                <a:gd name="T1" fmla="*/ 174 h 174"/>
                <a:gd name="T2" fmla="*/ 0 w 226"/>
                <a:gd name="T3" fmla="*/ 162 h 174"/>
                <a:gd name="T4" fmla="*/ 216 w 226"/>
                <a:gd name="T5" fmla="*/ 0 h 174"/>
                <a:gd name="T6" fmla="*/ 226 w 226"/>
                <a:gd name="T7" fmla="*/ 12 h 174"/>
                <a:gd name="T8" fmla="*/ 10 w 22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74">
                  <a:moveTo>
                    <a:pt x="10" y="174"/>
                  </a:moveTo>
                  <a:lnTo>
                    <a:pt x="0" y="162"/>
                  </a:lnTo>
                  <a:lnTo>
                    <a:pt x="216" y="0"/>
                  </a:lnTo>
                  <a:lnTo>
                    <a:pt x="226" y="12"/>
                  </a:lnTo>
                  <a:lnTo>
                    <a:pt x="10" y="174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6410341" y="4686772"/>
              <a:ext cx="41275" cy="339725"/>
            </a:xfrm>
            <a:custGeom>
              <a:avLst/>
              <a:gdLst>
                <a:gd name="T0" fmla="*/ 15 w 26"/>
                <a:gd name="T1" fmla="*/ 214 h 214"/>
                <a:gd name="T2" fmla="*/ 0 w 26"/>
                <a:gd name="T3" fmla="*/ 212 h 214"/>
                <a:gd name="T4" fmla="*/ 10 w 26"/>
                <a:gd name="T5" fmla="*/ 0 h 214"/>
                <a:gd name="T6" fmla="*/ 26 w 26"/>
                <a:gd name="T7" fmla="*/ 0 h 214"/>
                <a:gd name="T8" fmla="*/ 15 w 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4">
                  <a:moveTo>
                    <a:pt x="15" y="214"/>
                  </a:moveTo>
                  <a:lnTo>
                    <a:pt x="0" y="212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15" y="214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5738828" y="4608984"/>
              <a:ext cx="698500" cy="93663"/>
            </a:xfrm>
            <a:custGeom>
              <a:avLst/>
              <a:gdLst>
                <a:gd name="T0" fmla="*/ 438 w 440"/>
                <a:gd name="T1" fmla="*/ 59 h 59"/>
                <a:gd name="T2" fmla="*/ 0 w 440"/>
                <a:gd name="T3" fmla="*/ 17 h 59"/>
                <a:gd name="T4" fmla="*/ 1 w 440"/>
                <a:gd name="T5" fmla="*/ 0 h 59"/>
                <a:gd name="T6" fmla="*/ 440 w 440"/>
                <a:gd name="T7" fmla="*/ 44 h 59"/>
                <a:gd name="T8" fmla="*/ 438 w 44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59">
                  <a:moveTo>
                    <a:pt x="438" y="59"/>
                  </a:moveTo>
                  <a:lnTo>
                    <a:pt x="0" y="17"/>
                  </a:lnTo>
                  <a:lnTo>
                    <a:pt x="1" y="0"/>
                  </a:lnTo>
                  <a:lnTo>
                    <a:pt x="440" y="44"/>
                  </a:lnTo>
                  <a:lnTo>
                    <a:pt x="438" y="59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6418278" y="4216872"/>
              <a:ext cx="33338" cy="468313"/>
            </a:xfrm>
            <a:custGeom>
              <a:avLst/>
              <a:gdLst>
                <a:gd name="T0" fmla="*/ 5 w 21"/>
                <a:gd name="T1" fmla="*/ 295 h 295"/>
                <a:gd name="T2" fmla="*/ 0 w 21"/>
                <a:gd name="T3" fmla="*/ 0 h 295"/>
                <a:gd name="T4" fmla="*/ 17 w 21"/>
                <a:gd name="T5" fmla="*/ 0 h 295"/>
                <a:gd name="T6" fmla="*/ 21 w 21"/>
                <a:gd name="T7" fmla="*/ 293 h 295"/>
                <a:gd name="T8" fmla="*/ 5 w 21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5">
                  <a:moveTo>
                    <a:pt x="5" y="29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21" y="293"/>
                  </a:lnTo>
                  <a:lnTo>
                    <a:pt x="5" y="295"/>
                  </a:ln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6429391" y="4659784"/>
              <a:ext cx="288925" cy="312738"/>
            </a:xfrm>
            <a:custGeom>
              <a:avLst/>
              <a:gdLst>
                <a:gd name="T0" fmla="*/ 122 w 130"/>
                <a:gd name="T1" fmla="*/ 141 h 141"/>
                <a:gd name="T2" fmla="*/ 0 w 130"/>
                <a:gd name="T3" fmla="*/ 5 h 141"/>
                <a:gd name="T4" fmla="*/ 11 w 130"/>
                <a:gd name="T5" fmla="*/ 1 h 141"/>
                <a:gd name="T6" fmla="*/ 6 w 130"/>
                <a:gd name="T7" fmla="*/ 3 h 141"/>
                <a:gd name="T8" fmla="*/ 11 w 130"/>
                <a:gd name="T9" fmla="*/ 0 h 141"/>
                <a:gd name="T10" fmla="*/ 130 w 130"/>
                <a:gd name="T11" fmla="*/ 133 h 141"/>
                <a:gd name="T12" fmla="*/ 122 w 130"/>
                <a:gd name="T1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41">
                  <a:moveTo>
                    <a:pt x="122" y="141"/>
                  </a:moveTo>
                  <a:cubicBezTo>
                    <a:pt x="2" y="10"/>
                    <a:pt x="0" y="6"/>
                    <a:pt x="0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6"/>
                    <a:pt x="84" y="83"/>
                    <a:pt x="130" y="133"/>
                  </a:cubicBezTo>
                  <a:lnTo>
                    <a:pt x="122" y="141"/>
                  </a:ln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6423041" y="4953472"/>
              <a:ext cx="288925" cy="95250"/>
            </a:xfrm>
            <a:custGeom>
              <a:avLst/>
              <a:gdLst>
                <a:gd name="T0" fmla="*/ 3 w 182"/>
                <a:gd name="T1" fmla="*/ 60 h 60"/>
                <a:gd name="T2" fmla="*/ 0 w 182"/>
                <a:gd name="T3" fmla="*/ 43 h 60"/>
                <a:gd name="T4" fmla="*/ 179 w 182"/>
                <a:gd name="T5" fmla="*/ 0 h 60"/>
                <a:gd name="T6" fmla="*/ 182 w 182"/>
                <a:gd name="T7" fmla="*/ 16 h 60"/>
                <a:gd name="T8" fmla="*/ 3 w 18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60">
                  <a:moveTo>
                    <a:pt x="3" y="60"/>
                  </a:moveTo>
                  <a:lnTo>
                    <a:pt x="0" y="43"/>
                  </a:lnTo>
                  <a:lnTo>
                    <a:pt x="179" y="0"/>
                  </a:lnTo>
                  <a:lnTo>
                    <a:pt x="182" y="16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6702441" y="4429597"/>
              <a:ext cx="90488" cy="541338"/>
            </a:xfrm>
            <a:custGeom>
              <a:avLst/>
              <a:gdLst>
                <a:gd name="T0" fmla="*/ 17 w 57"/>
                <a:gd name="T1" fmla="*/ 341 h 341"/>
                <a:gd name="T2" fmla="*/ 0 w 57"/>
                <a:gd name="T3" fmla="*/ 339 h 341"/>
                <a:gd name="T4" fmla="*/ 41 w 57"/>
                <a:gd name="T5" fmla="*/ 0 h 341"/>
                <a:gd name="T6" fmla="*/ 57 w 57"/>
                <a:gd name="T7" fmla="*/ 2 h 341"/>
                <a:gd name="T8" fmla="*/ 17 w 57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41">
                  <a:moveTo>
                    <a:pt x="17" y="341"/>
                  </a:moveTo>
                  <a:lnTo>
                    <a:pt x="0" y="339"/>
                  </a:lnTo>
                  <a:lnTo>
                    <a:pt x="41" y="0"/>
                  </a:lnTo>
                  <a:lnTo>
                    <a:pt x="57" y="2"/>
                  </a:lnTo>
                  <a:lnTo>
                    <a:pt x="17" y="34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6770703" y="3942234"/>
              <a:ext cx="260350" cy="496888"/>
            </a:xfrm>
            <a:custGeom>
              <a:avLst/>
              <a:gdLst>
                <a:gd name="T0" fmla="*/ 16 w 164"/>
                <a:gd name="T1" fmla="*/ 313 h 313"/>
                <a:gd name="T2" fmla="*/ 0 w 164"/>
                <a:gd name="T3" fmla="*/ 306 h 313"/>
                <a:gd name="T4" fmla="*/ 150 w 164"/>
                <a:gd name="T5" fmla="*/ 0 h 313"/>
                <a:gd name="T6" fmla="*/ 164 w 164"/>
                <a:gd name="T7" fmla="*/ 7 h 313"/>
                <a:gd name="T8" fmla="*/ 16 w 164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13">
                  <a:moveTo>
                    <a:pt x="16" y="313"/>
                  </a:moveTo>
                  <a:lnTo>
                    <a:pt x="0" y="306"/>
                  </a:lnTo>
                  <a:lnTo>
                    <a:pt x="150" y="0"/>
                  </a:lnTo>
                  <a:lnTo>
                    <a:pt x="164" y="7"/>
                  </a:lnTo>
                  <a:lnTo>
                    <a:pt x="16" y="31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7004066" y="3342159"/>
              <a:ext cx="306388" cy="611188"/>
            </a:xfrm>
            <a:custGeom>
              <a:avLst/>
              <a:gdLst>
                <a:gd name="T0" fmla="*/ 15 w 193"/>
                <a:gd name="T1" fmla="*/ 385 h 385"/>
                <a:gd name="T2" fmla="*/ 0 w 193"/>
                <a:gd name="T3" fmla="*/ 378 h 385"/>
                <a:gd name="T4" fmla="*/ 179 w 193"/>
                <a:gd name="T5" fmla="*/ 0 h 385"/>
                <a:gd name="T6" fmla="*/ 193 w 193"/>
                <a:gd name="T7" fmla="*/ 7 h 385"/>
                <a:gd name="T8" fmla="*/ 15 w 193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85">
                  <a:moveTo>
                    <a:pt x="15" y="385"/>
                  </a:moveTo>
                  <a:lnTo>
                    <a:pt x="0" y="378"/>
                  </a:lnTo>
                  <a:lnTo>
                    <a:pt x="179" y="0"/>
                  </a:lnTo>
                  <a:lnTo>
                    <a:pt x="193" y="7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6702441" y="3612034"/>
              <a:ext cx="325438" cy="344488"/>
            </a:xfrm>
            <a:custGeom>
              <a:avLst/>
              <a:gdLst>
                <a:gd name="T0" fmla="*/ 194 w 205"/>
                <a:gd name="T1" fmla="*/ 217 h 217"/>
                <a:gd name="T2" fmla="*/ 0 w 205"/>
                <a:gd name="T3" fmla="*/ 11 h 217"/>
                <a:gd name="T4" fmla="*/ 13 w 205"/>
                <a:gd name="T5" fmla="*/ 0 h 217"/>
                <a:gd name="T6" fmla="*/ 205 w 205"/>
                <a:gd name="T7" fmla="*/ 205 h 217"/>
                <a:gd name="T8" fmla="*/ 194 w 20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17">
                  <a:moveTo>
                    <a:pt x="194" y="217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05" y="205"/>
                  </a:lnTo>
                  <a:lnTo>
                    <a:pt x="194" y="21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6423041" y="3612034"/>
              <a:ext cx="301625" cy="619125"/>
            </a:xfrm>
            <a:custGeom>
              <a:avLst/>
              <a:gdLst>
                <a:gd name="T0" fmla="*/ 16 w 190"/>
                <a:gd name="T1" fmla="*/ 390 h 390"/>
                <a:gd name="T2" fmla="*/ 0 w 190"/>
                <a:gd name="T3" fmla="*/ 383 h 390"/>
                <a:gd name="T4" fmla="*/ 175 w 190"/>
                <a:gd name="T5" fmla="*/ 0 h 390"/>
                <a:gd name="T6" fmla="*/ 190 w 190"/>
                <a:gd name="T7" fmla="*/ 6 h 390"/>
                <a:gd name="T8" fmla="*/ 16 w 190"/>
                <a:gd name="T9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90">
                  <a:moveTo>
                    <a:pt x="16" y="390"/>
                  </a:moveTo>
                  <a:lnTo>
                    <a:pt x="0" y="383"/>
                  </a:lnTo>
                  <a:lnTo>
                    <a:pt x="175" y="0"/>
                  </a:lnTo>
                  <a:lnTo>
                    <a:pt x="190" y="6"/>
                  </a:lnTo>
                  <a:lnTo>
                    <a:pt x="16" y="39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6021403" y="4150197"/>
              <a:ext cx="407988" cy="87313"/>
            </a:xfrm>
            <a:custGeom>
              <a:avLst/>
              <a:gdLst>
                <a:gd name="T0" fmla="*/ 256 w 257"/>
                <a:gd name="T1" fmla="*/ 55 h 55"/>
                <a:gd name="T2" fmla="*/ 0 w 257"/>
                <a:gd name="T3" fmla="*/ 17 h 55"/>
                <a:gd name="T4" fmla="*/ 3 w 257"/>
                <a:gd name="T5" fmla="*/ 0 h 55"/>
                <a:gd name="T6" fmla="*/ 257 w 257"/>
                <a:gd name="T7" fmla="*/ 39 h 55"/>
                <a:gd name="T8" fmla="*/ 256 w 257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5">
                  <a:moveTo>
                    <a:pt x="256" y="55"/>
                  </a:moveTo>
                  <a:lnTo>
                    <a:pt x="0" y="17"/>
                  </a:lnTo>
                  <a:lnTo>
                    <a:pt x="3" y="0"/>
                  </a:lnTo>
                  <a:lnTo>
                    <a:pt x="257" y="39"/>
                  </a:lnTo>
                  <a:lnTo>
                    <a:pt x="256" y="5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6432566" y="4205759"/>
              <a:ext cx="354013" cy="228600"/>
            </a:xfrm>
            <a:custGeom>
              <a:avLst/>
              <a:gdLst>
                <a:gd name="T0" fmla="*/ 215 w 223"/>
                <a:gd name="T1" fmla="*/ 144 h 144"/>
                <a:gd name="T2" fmla="*/ 0 w 223"/>
                <a:gd name="T3" fmla="*/ 14 h 144"/>
                <a:gd name="T4" fmla="*/ 8 w 223"/>
                <a:gd name="T5" fmla="*/ 0 h 144"/>
                <a:gd name="T6" fmla="*/ 223 w 223"/>
                <a:gd name="T7" fmla="*/ 130 h 144"/>
                <a:gd name="T8" fmla="*/ 215 w 22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44">
                  <a:moveTo>
                    <a:pt x="215" y="144"/>
                  </a:moveTo>
                  <a:lnTo>
                    <a:pt x="0" y="14"/>
                  </a:lnTo>
                  <a:lnTo>
                    <a:pt x="8" y="0"/>
                  </a:lnTo>
                  <a:lnTo>
                    <a:pt x="223" y="130"/>
                  </a:lnTo>
                  <a:lnTo>
                    <a:pt x="215" y="144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437328" y="3935884"/>
              <a:ext cx="582613" cy="290513"/>
            </a:xfrm>
            <a:custGeom>
              <a:avLst/>
              <a:gdLst>
                <a:gd name="T0" fmla="*/ 7 w 367"/>
                <a:gd name="T1" fmla="*/ 183 h 183"/>
                <a:gd name="T2" fmla="*/ 0 w 367"/>
                <a:gd name="T3" fmla="*/ 167 h 183"/>
                <a:gd name="T4" fmla="*/ 360 w 367"/>
                <a:gd name="T5" fmla="*/ 0 h 183"/>
                <a:gd name="T6" fmla="*/ 367 w 367"/>
                <a:gd name="T7" fmla="*/ 15 h 183"/>
                <a:gd name="T8" fmla="*/ 7 w 367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83">
                  <a:moveTo>
                    <a:pt x="7" y="183"/>
                  </a:moveTo>
                  <a:lnTo>
                    <a:pt x="0" y="167"/>
                  </a:lnTo>
                  <a:lnTo>
                    <a:pt x="360" y="0"/>
                  </a:lnTo>
                  <a:lnTo>
                    <a:pt x="367" y="15"/>
                  </a:lnTo>
                  <a:lnTo>
                    <a:pt x="7" y="18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342078" y="3716809"/>
              <a:ext cx="106363" cy="495300"/>
            </a:xfrm>
            <a:custGeom>
              <a:avLst/>
              <a:gdLst>
                <a:gd name="T0" fmla="*/ 51 w 67"/>
                <a:gd name="T1" fmla="*/ 312 h 312"/>
                <a:gd name="T2" fmla="*/ 0 w 67"/>
                <a:gd name="T3" fmla="*/ 3 h 312"/>
                <a:gd name="T4" fmla="*/ 16 w 67"/>
                <a:gd name="T5" fmla="*/ 0 h 312"/>
                <a:gd name="T6" fmla="*/ 67 w 67"/>
                <a:gd name="T7" fmla="*/ 310 h 312"/>
                <a:gd name="T8" fmla="*/ 51 w 67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12">
                  <a:moveTo>
                    <a:pt x="51" y="312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7" y="310"/>
                  </a:lnTo>
                  <a:lnTo>
                    <a:pt x="51" y="31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6007115" y="3724747"/>
              <a:ext cx="30163" cy="434975"/>
            </a:xfrm>
            <a:custGeom>
              <a:avLst/>
              <a:gdLst>
                <a:gd name="T0" fmla="*/ 2 w 19"/>
                <a:gd name="T1" fmla="*/ 274 h 274"/>
                <a:gd name="T2" fmla="*/ 0 w 19"/>
                <a:gd name="T3" fmla="*/ 0 h 274"/>
                <a:gd name="T4" fmla="*/ 16 w 19"/>
                <a:gd name="T5" fmla="*/ 0 h 274"/>
                <a:gd name="T6" fmla="*/ 19 w 19"/>
                <a:gd name="T7" fmla="*/ 274 h 274"/>
                <a:gd name="T8" fmla="*/ 2 w 19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4">
                  <a:moveTo>
                    <a:pt x="2" y="27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9" y="274"/>
                  </a:lnTo>
                  <a:lnTo>
                    <a:pt x="2" y="274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5980128" y="3050059"/>
              <a:ext cx="52388" cy="682625"/>
            </a:xfrm>
            <a:custGeom>
              <a:avLst/>
              <a:gdLst>
                <a:gd name="T0" fmla="*/ 17 w 33"/>
                <a:gd name="T1" fmla="*/ 430 h 430"/>
                <a:gd name="T2" fmla="*/ 0 w 33"/>
                <a:gd name="T3" fmla="*/ 0 h 430"/>
                <a:gd name="T4" fmla="*/ 17 w 33"/>
                <a:gd name="T5" fmla="*/ 0 h 430"/>
                <a:gd name="T6" fmla="*/ 33 w 33"/>
                <a:gd name="T7" fmla="*/ 430 h 430"/>
                <a:gd name="T8" fmla="*/ 17 w 33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0">
                  <a:moveTo>
                    <a:pt x="17" y="43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430"/>
                  </a:lnTo>
                  <a:lnTo>
                    <a:pt x="17" y="43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6026166" y="3700934"/>
              <a:ext cx="333375" cy="50800"/>
            </a:xfrm>
            <a:custGeom>
              <a:avLst/>
              <a:gdLst>
                <a:gd name="T0" fmla="*/ 2 w 210"/>
                <a:gd name="T1" fmla="*/ 32 h 32"/>
                <a:gd name="T2" fmla="*/ 0 w 210"/>
                <a:gd name="T3" fmla="*/ 15 h 32"/>
                <a:gd name="T4" fmla="*/ 208 w 210"/>
                <a:gd name="T5" fmla="*/ 0 h 32"/>
                <a:gd name="T6" fmla="*/ 210 w 210"/>
                <a:gd name="T7" fmla="*/ 17 h 32"/>
                <a:gd name="T8" fmla="*/ 2 w 21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2">
                  <a:moveTo>
                    <a:pt x="2" y="32"/>
                  </a:moveTo>
                  <a:lnTo>
                    <a:pt x="0" y="15"/>
                  </a:lnTo>
                  <a:lnTo>
                    <a:pt x="208" y="0"/>
                  </a:lnTo>
                  <a:lnTo>
                    <a:pt x="210" y="17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5549915" y="3732684"/>
              <a:ext cx="476250" cy="320675"/>
            </a:xfrm>
            <a:custGeom>
              <a:avLst/>
              <a:gdLst>
                <a:gd name="T0" fmla="*/ 10 w 300"/>
                <a:gd name="T1" fmla="*/ 202 h 202"/>
                <a:gd name="T2" fmla="*/ 0 w 300"/>
                <a:gd name="T3" fmla="*/ 188 h 202"/>
                <a:gd name="T4" fmla="*/ 292 w 300"/>
                <a:gd name="T5" fmla="*/ 0 h 202"/>
                <a:gd name="T6" fmla="*/ 300 w 300"/>
                <a:gd name="T7" fmla="*/ 12 h 202"/>
                <a:gd name="T8" fmla="*/ 10 w 300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02">
                  <a:moveTo>
                    <a:pt x="10" y="202"/>
                  </a:moveTo>
                  <a:lnTo>
                    <a:pt x="0" y="188"/>
                  </a:lnTo>
                  <a:lnTo>
                    <a:pt x="292" y="0"/>
                  </a:lnTo>
                  <a:lnTo>
                    <a:pt x="300" y="12"/>
                  </a:lnTo>
                  <a:lnTo>
                    <a:pt x="10" y="20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5254640" y="4035897"/>
              <a:ext cx="315913" cy="539750"/>
            </a:xfrm>
            <a:custGeom>
              <a:avLst/>
              <a:gdLst>
                <a:gd name="T0" fmla="*/ 16 w 199"/>
                <a:gd name="T1" fmla="*/ 340 h 340"/>
                <a:gd name="T2" fmla="*/ 0 w 199"/>
                <a:gd name="T3" fmla="*/ 332 h 340"/>
                <a:gd name="T4" fmla="*/ 183 w 199"/>
                <a:gd name="T5" fmla="*/ 0 h 340"/>
                <a:gd name="T6" fmla="*/ 199 w 199"/>
                <a:gd name="T7" fmla="*/ 8 h 340"/>
                <a:gd name="T8" fmla="*/ 16 w 199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340">
                  <a:moveTo>
                    <a:pt x="16" y="340"/>
                  </a:moveTo>
                  <a:lnTo>
                    <a:pt x="0" y="332"/>
                  </a:lnTo>
                  <a:lnTo>
                    <a:pt x="183" y="0"/>
                  </a:lnTo>
                  <a:lnTo>
                    <a:pt x="199" y="8"/>
                  </a:lnTo>
                  <a:lnTo>
                    <a:pt x="16" y="34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5260990" y="4154959"/>
              <a:ext cx="765175" cy="412750"/>
            </a:xfrm>
            <a:custGeom>
              <a:avLst/>
              <a:gdLst>
                <a:gd name="T0" fmla="*/ 7 w 482"/>
                <a:gd name="T1" fmla="*/ 260 h 260"/>
                <a:gd name="T2" fmla="*/ 0 w 482"/>
                <a:gd name="T3" fmla="*/ 246 h 260"/>
                <a:gd name="T4" fmla="*/ 474 w 482"/>
                <a:gd name="T5" fmla="*/ 0 h 260"/>
                <a:gd name="T6" fmla="*/ 482 w 482"/>
                <a:gd name="T7" fmla="*/ 16 h 260"/>
                <a:gd name="T8" fmla="*/ 7 w 48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60">
                  <a:moveTo>
                    <a:pt x="7" y="260"/>
                  </a:moveTo>
                  <a:lnTo>
                    <a:pt x="0" y="246"/>
                  </a:lnTo>
                  <a:lnTo>
                    <a:pt x="474" y="0"/>
                  </a:lnTo>
                  <a:lnTo>
                    <a:pt x="482" y="16"/>
                  </a:lnTo>
                  <a:lnTo>
                    <a:pt x="7" y="26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5548328" y="4035897"/>
              <a:ext cx="193675" cy="590550"/>
            </a:xfrm>
            <a:custGeom>
              <a:avLst/>
              <a:gdLst>
                <a:gd name="T0" fmla="*/ 106 w 122"/>
                <a:gd name="T1" fmla="*/ 372 h 372"/>
                <a:gd name="T2" fmla="*/ 0 w 122"/>
                <a:gd name="T3" fmla="*/ 4 h 372"/>
                <a:gd name="T4" fmla="*/ 16 w 122"/>
                <a:gd name="T5" fmla="*/ 0 h 372"/>
                <a:gd name="T6" fmla="*/ 122 w 122"/>
                <a:gd name="T7" fmla="*/ 367 h 372"/>
                <a:gd name="T8" fmla="*/ 106 w 122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72">
                  <a:moveTo>
                    <a:pt x="106" y="372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22" y="367"/>
                  </a:lnTo>
                  <a:lnTo>
                    <a:pt x="106" y="37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4867290" y="3745384"/>
              <a:ext cx="407988" cy="815975"/>
            </a:xfrm>
            <a:custGeom>
              <a:avLst/>
              <a:gdLst>
                <a:gd name="T0" fmla="*/ 243 w 257"/>
                <a:gd name="T1" fmla="*/ 514 h 514"/>
                <a:gd name="T2" fmla="*/ 0 w 257"/>
                <a:gd name="T3" fmla="*/ 7 h 514"/>
                <a:gd name="T4" fmla="*/ 15 w 257"/>
                <a:gd name="T5" fmla="*/ 0 h 514"/>
                <a:gd name="T6" fmla="*/ 257 w 257"/>
                <a:gd name="T7" fmla="*/ 507 h 514"/>
                <a:gd name="T8" fmla="*/ 243 w 257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514">
                  <a:moveTo>
                    <a:pt x="243" y="514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257" y="507"/>
                  </a:lnTo>
                  <a:lnTo>
                    <a:pt x="243" y="514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4694253" y="2902422"/>
              <a:ext cx="196850" cy="858838"/>
            </a:xfrm>
            <a:custGeom>
              <a:avLst/>
              <a:gdLst>
                <a:gd name="T0" fmla="*/ 109 w 124"/>
                <a:gd name="T1" fmla="*/ 541 h 541"/>
                <a:gd name="T2" fmla="*/ 0 w 124"/>
                <a:gd name="T3" fmla="*/ 3 h 541"/>
                <a:gd name="T4" fmla="*/ 15 w 124"/>
                <a:gd name="T5" fmla="*/ 0 h 541"/>
                <a:gd name="T6" fmla="*/ 124 w 124"/>
                <a:gd name="T7" fmla="*/ 536 h 541"/>
                <a:gd name="T8" fmla="*/ 109 w 124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41">
                  <a:moveTo>
                    <a:pt x="109" y="541"/>
                  </a:moveTo>
                  <a:lnTo>
                    <a:pt x="0" y="3"/>
                  </a:lnTo>
                  <a:lnTo>
                    <a:pt x="15" y="0"/>
                  </a:lnTo>
                  <a:lnTo>
                    <a:pt x="124" y="536"/>
                  </a:lnTo>
                  <a:lnTo>
                    <a:pt x="109" y="54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4700603" y="2900834"/>
              <a:ext cx="388938" cy="328613"/>
            </a:xfrm>
            <a:custGeom>
              <a:avLst/>
              <a:gdLst>
                <a:gd name="T0" fmla="*/ 235 w 245"/>
                <a:gd name="T1" fmla="*/ 207 h 207"/>
                <a:gd name="T2" fmla="*/ 0 w 245"/>
                <a:gd name="T3" fmla="*/ 13 h 207"/>
                <a:gd name="T4" fmla="*/ 11 w 245"/>
                <a:gd name="T5" fmla="*/ 0 h 207"/>
                <a:gd name="T6" fmla="*/ 245 w 245"/>
                <a:gd name="T7" fmla="*/ 194 h 207"/>
                <a:gd name="T8" fmla="*/ 235 w 24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07">
                  <a:moveTo>
                    <a:pt x="235" y="207"/>
                  </a:moveTo>
                  <a:lnTo>
                    <a:pt x="0" y="13"/>
                  </a:lnTo>
                  <a:lnTo>
                    <a:pt x="11" y="0"/>
                  </a:lnTo>
                  <a:lnTo>
                    <a:pt x="245" y="194"/>
                  </a:lnTo>
                  <a:lnTo>
                    <a:pt x="235" y="20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4864115" y="3218334"/>
              <a:ext cx="233363" cy="527050"/>
            </a:xfrm>
            <a:custGeom>
              <a:avLst/>
              <a:gdLst>
                <a:gd name="T0" fmla="*/ 16 w 147"/>
                <a:gd name="T1" fmla="*/ 332 h 332"/>
                <a:gd name="T2" fmla="*/ 0 w 147"/>
                <a:gd name="T3" fmla="*/ 326 h 332"/>
                <a:gd name="T4" fmla="*/ 132 w 147"/>
                <a:gd name="T5" fmla="*/ 0 h 332"/>
                <a:gd name="T6" fmla="*/ 147 w 147"/>
                <a:gd name="T7" fmla="*/ 5 h 332"/>
                <a:gd name="T8" fmla="*/ 16 w 147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32">
                  <a:moveTo>
                    <a:pt x="16" y="332"/>
                  </a:moveTo>
                  <a:lnTo>
                    <a:pt x="0" y="326"/>
                  </a:lnTo>
                  <a:lnTo>
                    <a:pt x="132" y="0"/>
                  </a:lnTo>
                  <a:lnTo>
                    <a:pt x="147" y="5"/>
                  </a:lnTo>
                  <a:lnTo>
                    <a:pt x="16" y="33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5075253" y="3207222"/>
              <a:ext cx="417513" cy="247650"/>
            </a:xfrm>
            <a:custGeom>
              <a:avLst/>
              <a:gdLst>
                <a:gd name="T0" fmla="*/ 256 w 263"/>
                <a:gd name="T1" fmla="*/ 156 h 156"/>
                <a:gd name="T2" fmla="*/ 0 w 263"/>
                <a:gd name="T3" fmla="*/ 14 h 156"/>
                <a:gd name="T4" fmla="*/ 7 w 263"/>
                <a:gd name="T5" fmla="*/ 0 h 156"/>
                <a:gd name="T6" fmla="*/ 263 w 263"/>
                <a:gd name="T7" fmla="*/ 142 h 156"/>
                <a:gd name="T8" fmla="*/ 256 w 26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56">
                  <a:moveTo>
                    <a:pt x="256" y="156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263" y="142"/>
                  </a:lnTo>
                  <a:lnTo>
                    <a:pt x="256" y="15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5467365" y="3438997"/>
              <a:ext cx="100013" cy="608013"/>
            </a:xfrm>
            <a:custGeom>
              <a:avLst/>
              <a:gdLst>
                <a:gd name="T0" fmla="*/ 46 w 63"/>
                <a:gd name="T1" fmla="*/ 383 h 383"/>
                <a:gd name="T2" fmla="*/ 0 w 63"/>
                <a:gd name="T3" fmla="*/ 3 h 383"/>
                <a:gd name="T4" fmla="*/ 16 w 63"/>
                <a:gd name="T5" fmla="*/ 0 h 383"/>
                <a:gd name="T6" fmla="*/ 63 w 63"/>
                <a:gd name="T7" fmla="*/ 381 h 383"/>
                <a:gd name="T8" fmla="*/ 46 w 63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83">
                  <a:moveTo>
                    <a:pt x="46" y="383"/>
                  </a:moveTo>
                  <a:lnTo>
                    <a:pt x="0" y="3"/>
                  </a:lnTo>
                  <a:lnTo>
                    <a:pt x="16" y="0"/>
                  </a:lnTo>
                  <a:lnTo>
                    <a:pt x="63" y="381"/>
                  </a:lnTo>
                  <a:lnTo>
                    <a:pt x="46" y="38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5481653" y="3431059"/>
              <a:ext cx="539750" cy="315913"/>
            </a:xfrm>
            <a:custGeom>
              <a:avLst/>
              <a:gdLst>
                <a:gd name="T0" fmla="*/ 333 w 340"/>
                <a:gd name="T1" fmla="*/ 199 h 199"/>
                <a:gd name="T2" fmla="*/ 0 w 340"/>
                <a:gd name="T3" fmla="*/ 14 h 199"/>
                <a:gd name="T4" fmla="*/ 7 w 340"/>
                <a:gd name="T5" fmla="*/ 0 h 199"/>
                <a:gd name="T6" fmla="*/ 340 w 340"/>
                <a:gd name="T7" fmla="*/ 184 h 199"/>
                <a:gd name="T8" fmla="*/ 333 w 34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199">
                  <a:moveTo>
                    <a:pt x="333" y="199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40" y="184"/>
                  </a:lnTo>
                  <a:lnTo>
                    <a:pt x="333" y="199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5419740" y="3123084"/>
              <a:ext cx="76200" cy="322263"/>
            </a:xfrm>
            <a:custGeom>
              <a:avLst/>
              <a:gdLst>
                <a:gd name="T0" fmla="*/ 32 w 48"/>
                <a:gd name="T1" fmla="*/ 203 h 203"/>
                <a:gd name="T2" fmla="*/ 0 w 48"/>
                <a:gd name="T3" fmla="*/ 2 h 203"/>
                <a:gd name="T4" fmla="*/ 16 w 48"/>
                <a:gd name="T5" fmla="*/ 0 h 203"/>
                <a:gd name="T6" fmla="*/ 48 w 48"/>
                <a:gd name="T7" fmla="*/ 201 h 203"/>
                <a:gd name="T8" fmla="*/ 32 w 4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03">
                  <a:moveTo>
                    <a:pt x="32" y="203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48" y="201"/>
                  </a:lnTo>
                  <a:lnTo>
                    <a:pt x="32" y="20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4873640" y="3426297"/>
              <a:ext cx="611188" cy="317500"/>
            </a:xfrm>
            <a:custGeom>
              <a:avLst/>
              <a:gdLst>
                <a:gd name="T0" fmla="*/ 7 w 385"/>
                <a:gd name="T1" fmla="*/ 200 h 200"/>
                <a:gd name="T2" fmla="*/ 0 w 385"/>
                <a:gd name="T3" fmla="*/ 184 h 200"/>
                <a:gd name="T4" fmla="*/ 378 w 385"/>
                <a:gd name="T5" fmla="*/ 0 h 200"/>
                <a:gd name="T6" fmla="*/ 385 w 385"/>
                <a:gd name="T7" fmla="*/ 15 h 200"/>
                <a:gd name="T8" fmla="*/ 7 w 385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00">
                  <a:moveTo>
                    <a:pt x="7" y="200"/>
                  </a:moveTo>
                  <a:lnTo>
                    <a:pt x="0" y="184"/>
                  </a:lnTo>
                  <a:lnTo>
                    <a:pt x="378" y="0"/>
                  </a:lnTo>
                  <a:lnTo>
                    <a:pt x="385" y="15"/>
                  </a:lnTo>
                  <a:lnTo>
                    <a:pt x="7" y="20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4878403" y="3723159"/>
              <a:ext cx="677863" cy="317500"/>
            </a:xfrm>
            <a:custGeom>
              <a:avLst/>
              <a:gdLst>
                <a:gd name="T0" fmla="*/ 420 w 427"/>
                <a:gd name="T1" fmla="*/ 200 h 200"/>
                <a:gd name="T2" fmla="*/ 0 w 427"/>
                <a:gd name="T3" fmla="*/ 14 h 200"/>
                <a:gd name="T4" fmla="*/ 7 w 427"/>
                <a:gd name="T5" fmla="*/ 0 h 200"/>
                <a:gd name="T6" fmla="*/ 427 w 427"/>
                <a:gd name="T7" fmla="*/ 186 h 200"/>
                <a:gd name="T8" fmla="*/ 420 w 42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00">
                  <a:moveTo>
                    <a:pt x="420" y="200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27" y="186"/>
                  </a:lnTo>
                  <a:lnTo>
                    <a:pt x="420" y="20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5562615" y="3935884"/>
              <a:ext cx="1447801" cy="119063"/>
            </a:xfrm>
            <a:custGeom>
              <a:avLst/>
              <a:gdLst>
                <a:gd name="T0" fmla="*/ 2 w 912"/>
                <a:gd name="T1" fmla="*/ 75 h 75"/>
                <a:gd name="T2" fmla="*/ 0 w 912"/>
                <a:gd name="T3" fmla="*/ 59 h 75"/>
                <a:gd name="T4" fmla="*/ 911 w 912"/>
                <a:gd name="T5" fmla="*/ 0 h 75"/>
                <a:gd name="T6" fmla="*/ 912 w 912"/>
                <a:gd name="T7" fmla="*/ 15 h 75"/>
                <a:gd name="T8" fmla="*/ 2 w 91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75">
                  <a:moveTo>
                    <a:pt x="2" y="75"/>
                  </a:moveTo>
                  <a:lnTo>
                    <a:pt x="0" y="59"/>
                  </a:lnTo>
                  <a:lnTo>
                    <a:pt x="911" y="0"/>
                  </a:lnTo>
                  <a:lnTo>
                    <a:pt x="912" y="15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707203" y="3338984"/>
              <a:ext cx="596900" cy="287338"/>
            </a:xfrm>
            <a:custGeom>
              <a:avLst/>
              <a:gdLst>
                <a:gd name="T0" fmla="*/ 7 w 376"/>
                <a:gd name="T1" fmla="*/ 181 h 181"/>
                <a:gd name="T2" fmla="*/ 0 w 376"/>
                <a:gd name="T3" fmla="*/ 165 h 181"/>
                <a:gd name="T4" fmla="*/ 370 w 376"/>
                <a:gd name="T5" fmla="*/ 0 h 181"/>
                <a:gd name="T6" fmla="*/ 376 w 376"/>
                <a:gd name="T7" fmla="*/ 16 h 181"/>
                <a:gd name="T8" fmla="*/ 7 w 37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1">
                  <a:moveTo>
                    <a:pt x="7" y="181"/>
                  </a:moveTo>
                  <a:lnTo>
                    <a:pt x="0" y="165"/>
                  </a:lnTo>
                  <a:lnTo>
                    <a:pt x="370" y="0"/>
                  </a:lnTo>
                  <a:lnTo>
                    <a:pt x="376" y="1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出自【趣你的PPT】(微信:qunideppt)：最优质的PPT资源库"/>
            <p:cNvSpPr/>
            <p:nvPr/>
          </p:nvSpPr>
          <p:spPr bwMode="auto">
            <a:xfrm>
              <a:off x="6350016" y="3600922"/>
              <a:ext cx="366713" cy="122238"/>
            </a:xfrm>
            <a:custGeom>
              <a:avLst/>
              <a:gdLst>
                <a:gd name="T0" fmla="*/ 4 w 231"/>
                <a:gd name="T1" fmla="*/ 77 h 77"/>
                <a:gd name="T2" fmla="*/ 0 w 231"/>
                <a:gd name="T3" fmla="*/ 62 h 77"/>
                <a:gd name="T4" fmla="*/ 226 w 231"/>
                <a:gd name="T5" fmla="*/ 0 h 77"/>
                <a:gd name="T6" fmla="*/ 231 w 231"/>
                <a:gd name="T7" fmla="*/ 16 h 77"/>
                <a:gd name="T8" fmla="*/ 4 w 231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77">
                  <a:moveTo>
                    <a:pt x="4" y="77"/>
                  </a:moveTo>
                  <a:lnTo>
                    <a:pt x="0" y="62"/>
                  </a:lnTo>
                  <a:lnTo>
                    <a:pt x="226" y="0"/>
                  </a:lnTo>
                  <a:lnTo>
                    <a:pt x="231" y="16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7251716" y="2581747"/>
              <a:ext cx="60325" cy="771525"/>
            </a:xfrm>
            <a:custGeom>
              <a:avLst/>
              <a:gdLst>
                <a:gd name="T0" fmla="*/ 21 w 38"/>
                <a:gd name="T1" fmla="*/ 486 h 486"/>
                <a:gd name="T2" fmla="*/ 0 w 38"/>
                <a:gd name="T3" fmla="*/ 1 h 486"/>
                <a:gd name="T4" fmla="*/ 16 w 38"/>
                <a:gd name="T5" fmla="*/ 0 h 486"/>
                <a:gd name="T6" fmla="*/ 38 w 38"/>
                <a:gd name="T7" fmla="*/ 484 h 486"/>
                <a:gd name="T8" fmla="*/ 21 w 38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6">
                  <a:moveTo>
                    <a:pt x="21" y="486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8" y="484"/>
                  </a:lnTo>
                  <a:lnTo>
                    <a:pt x="21" y="48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6837378" y="2099147"/>
              <a:ext cx="436563" cy="495300"/>
            </a:xfrm>
            <a:custGeom>
              <a:avLst/>
              <a:gdLst>
                <a:gd name="T0" fmla="*/ 263 w 275"/>
                <a:gd name="T1" fmla="*/ 312 h 312"/>
                <a:gd name="T2" fmla="*/ 0 w 275"/>
                <a:gd name="T3" fmla="*/ 11 h 312"/>
                <a:gd name="T4" fmla="*/ 13 w 275"/>
                <a:gd name="T5" fmla="*/ 0 h 312"/>
                <a:gd name="T6" fmla="*/ 275 w 275"/>
                <a:gd name="T7" fmla="*/ 301 h 312"/>
                <a:gd name="T8" fmla="*/ 263 w 275"/>
                <a:gd name="T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312">
                  <a:moveTo>
                    <a:pt x="263" y="312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75" y="301"/>
                  </a:lnTo>
                  <a:lnTo>
                    <a:pt x="263" y="31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 bwMode="auto">
            <a:xfrm>
              <a:off x="6919928" y="2580159"/>
              <a:ext cx="347663" cy="271463"/>
            </a:xfrm>
            <a:custGeom>
              <a:avLst/>
              <a:gdLst>
                <a:gd name="T0" fmla="*/ 11 w 219"/>
                <a:gd name="T1" fmla="*/ 171 h 171"/>
                <a:gd name="T2" fmla="*/ 0 w 219"/>
                <a:gd name="T3" fmla="*/ 157 h 171"/>
                <a:gd name="T4" fmla="*/ 209 w 219"/>
                <a:gd name="T5" fmla="*/ 0 h 171"/>
                <a:gd name="T6" fmla="*/ 219 w 219"/>
                <a:gd name="T7" fmla="*/ 12 h 171"/>
                <a:gd name="T8" fmla="*/ 11 w 219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71">
                  <a:moveTo>
                    <a:pt x="11" y="171"/>
                  </a:moveTo>
                  <a:lnTo>
                    <a:pt x="0" y="157"/>
                  </a:lnTo>
                  <a:lnTo>
                    <a:pt x="209" y="0"/>
                  </a:lnTo>
                  <a:lnTo>
                    <a:pt x="219" y="1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6569091" y="2832572"/>
              <a:ext cx="371475" cy="320675"/>
            </a:xfrm>
            <a:custGeom>
              <a:avLst/>
              <a:gdLst>
                <a:gd name="T0" fmla="*/ 10 w 234"/>
                <a:gd name="T1" fmla="*/ 202 h 202"/>
                <a:gd name="T2" fmla="*/ 0 w 234"/>
                <a:gd name="T3" fmla="*/ 190 h 202"/>
                <a:gd name="T4" fmla="*/ 224 w 234"/>
                <a:gd name="T5" fmla="*/ 0 h 202"/>
                <a:gd name="T6" fmla="*/ 234 w 234"/>
                <a:gd name="T7" fmla="*/ 12 h 202"/>
                <a:gd name="T8" fmla="*/ 10 w 234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2">
                  <a:moveTo>
                    <a:pt x="10" y="202"/>
                  </a:moveTo>
                  <a:lnTo>
                    <a:pt x="0" y="190"/>
                  </a:lnTo>
                  <a:lnTo>
                    <a:pt x="224" y="0"/>
                  </a:lnTo>
                  <a:lnTo>
                    <a:pt x="234" y="12"/>
                  </a:lnTo>
                  <a:lnTo>
                    <a:pt x="10" y="20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 bwMode="auto">
            <a:xfrm>
              <a:off x="5991240" y="3050059"/>
              <a:ext cx="592138" cy="103188"/>
            </a:xfrm>
            <a:custGeom>
              <a:avLst/>
              <a:gdLst>
                <a:gd name="T0" fmla="*/ 370 w 373"/>
                <a:gd name="T1" fmla="*/ 65 h 65"/>
                <a:gd name="T2" fmla="*/ 0 w 373"/>
                <a:gd name="T3" fmla="*/ 16 h 65"/>
                <a:gd name="T4" fmla="*/ 3 w 373"/>
                <a:gd name="T5" fmla="*/ 0 h 65"/>
                <a:gd name="T6" fmla="*/ 373 w 373"/>
                <a:gd name="T7" fmla="*/ 48 h 65"/>
                <a:gd name="T8" fmla="*/ 370 w 37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65">
                  <a:moveTo>
                    <a:pt x="370" y="65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373" y="48"/>
                  </a:lnTo>
                  <a:lnTo>
                    <a:pt x="370" y="6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 bwMode="auto">
            <a:xfrm>
              <a:off x="5430853" y="3056409"/>
              <a:ext cx="560388" cy="79375"/>
            </a:xfrm>
            <a:custGeom>
              <a:avLst/>
              <a:gdLst>
                <a:gd name="T0" fmla="*/ 2 w 353"/>
                <a:gd name="T1" fmla="*/ 50 h 50"/>
                <a:gd name="T2" fmla="*/ 0 w 353"/>
                <a:gd name="T3" fmla="*/ 35 h 50"/>
                <a:gd name="T4" fmla="*/ 351 w 353"/>
                <a:gd name="T5" fmla="*/ 0 h 50"/>
                <a:gd name="T6" fmla="*/ 353 w 353"/>
                <a:gd name="T7" fmla="*/ 17 h 50"/>
                <a:gd name="T8" fmla="*/ 2 w 35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0">
                  <a:moveTo>
                    <a:pt x="2" y="50"/>
                  </a:moveTo>
                  <a:lnTo>
                    <a:pt x="0" y="35"/>
                  </a:lnTo>
                  <a:lnTo>
                    <a:pt x="351" y="0"/>
                  </a:lnTo>
                  <a:lnTo>
                    <a:pt x="353" y="17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4705365" y="2896072"/>
              <a:ext cx="731838" cy="246063"/>
            </a:xfrm>
            <a:custGeom>
              <a:avLst/>
              <a:gdLst>
                <a:gd name="T0" fmla="*/ 455 w 461"/>
                <a:gd name="T1" fmla="*/ 155 h 155"/>
                <a:gd name="T2" fmla="*/ 0 w 461"/>
                <a:gd name="T3" fmla="*/ 16 h 155"/>
                <a:gd name="T4" fmla="*/ 5 w 461"/>
                <a:gd name="T5" fmla="*/ 0 h 155"/>
                <a:gd name="T6" fmla="*/ 461 w 461"/>
                <a:gd name="T7" fmla="*/ 140 h 155"/>
                <a:gd name="T8" fmla="*/ 455 w 461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155">
                  <a:moveTo>
                    <a:pt x="455" y="155"/>
                  </a:moveTo>
                  <a:lnTo>
                    <a:pt x="0" y="16"/>
                  </a:lnTo>
                  <a:lnTo>
                    <a:pt x="5" y="0"/>
                  </a:lnTo>
                  <a:lnTo>
                    <a:pt x="461" y="140"/>
                  </a:lnTo>
                  <a:lnTo>
                    <a:pt x="455" y="15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出自【趣你的PPT】(微信:qunideppt)：最优质的PPT资源库"/>
            <p:cNvSpPr/>
            <p:nvPr/>
          </p:nvSpPr>
          <p:spPr bwMode="auto">
            <a:xfrm>
              <a:off x="5081603" y="3123084"/>
              <a:ext cx="346075" cy="112713"/>
            </a:xfrm>
            <a:custGeom>
              <a:avLst/>
              <a:gdLst>
                <a:gd name="T0" fmla="*/ 5 w 218"/>
                <a:gd name="T1" fmla="*/ 71 h 71"/>
                <a:gd name="T2" fmla="*/ 0 w 218"/>
                <a:gd name="T3" fmla="*/ 54 h 71"/>
                <a:gd name="T4" fmla="*/ 215 w 218"/>
                <a:gd name="T5" fmla="*/ 0 h 71"/>
                <a:gd name="T6" fmla="*/ 218 w 218"/>
                <a:gd name="T7" fmla="*/ 15 h 71"/>
                <a:gd name="T8" fmla="*/ 5 w 218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71">
                  <a:moveTo>
                    <a:pt x="5" y="71"/>
                  </a:moveTo>
                  <a:lnTo>
                    <a:pt x="0" y="54"/>
                  </a:lnTo>
                  <a:lnTo>
                    <a:pt x="215" y="0"/>
                  </a:lnTo>
                  <a:lnTo>
                    <a:pt x="218" y="15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出自【趣你的PPT】(微信:qunideppt)：最优质的PPT资源库"/>
            <p:cNvSpPr/>
            <p:nvPr/>
          </p:nvSpPr>
          <p:spPr bwMode="auto">
            <a:xfrm>
              <a:off x="5476890" y="3129434"/>
              <a:ext cx="1100138" cy="309563"/>
            </a:xfrm>
            <a:custGeom>
              <a:avLst/>
              <a:gdLst>
                <a:gd name="T0" fmla="*/ 0 w 496"/>
                <a:gd name="T1" fmla="*/ 140 h 140"/>
                <a:gd name="T2" fmla="*/ 0 w 496"/>
                <a:gd name="T3" fmla="*/ 140 h 140"/>
                <a:gd name="T4" fmla="*/ 1 w 496"/>
                <a:gd name="T5" fmla="*/ 135 h 140"/>
                <a:gd name="T6" fmla="*/ 1 w 496"/>
                <a:gd name="T7" fmla="*/ 129 h 140"/>
                <a:gd name="T8" fmla="*/ 493 w 496"/>
                <a:gd name="T9" fmla="*/ 0 h 140"/>
                <a:gd name="T10" fmla="*/ 496 w 496"/>
                <a:gd name="T11" fmla="*/ 11 h 140"/>
                <a:gd name="T12" fmla="*/ 0 w 49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140">
                  <a:moveTo>
                    <a:pt x="0" y="14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5" y="127"/>
                    <a:pt x="361" y="35"/>
                    <a:pt x="493" y="0"/>
                  </a:cubicBezTo>
                  <a:cubicBezTo>
                    <a:pt x="496" y="11"/>
                    <a:pt x="496" y="11"/>
                    <a:pt x="496" y="11"/>
                  </a:cubicBezTo>
                  <a:cubicBezTo>
                    <a:pt x="44" y="132"/>
                    <a:pt x="5" y="140"/>
                    <a:pt x="0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出自【趣你的PPT】(微信:qunideppt)：最优质的PPT资源库"/>
            <p:cNvSpPr/>
            <p:nvPr/>
          </p:nvSpPr>
          <p:spPr bwMode="auto">
            <a:xfrm>
              <a:off x="5476890" y="3062759"/>
              <a:ext cx="522288" cy="379413"/>
            </a:xfrm>
            <a:custGeom>
              <a:avLst/>
              <a:gdLst>
                <a:gd name="T0" fmla="*/ 8 w 329"/>
                <a:gd name="T1" fmla="*/ 239 h 239"/>
                <a:gd name="T2" fmla="*/ 0 w 329"/>
                <a:gd name="T3" fmla="*/ 225 h 239"/>
                <a:gd name="T4" fmla="*/ 321 w 329"/>
                <a:gd name="T5" fmla="*/ 0 h 239"/>
                <a:gd name="T6" fmla="*/ 329 w 329"/>
                <a:gd name="T7" fmla="*/ 14 h 239"/>
                <a:gd name="T8" fmla="*/ 8 w 329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39">
                  <a:moveTo>
                    <a:pt x="8" y="239"/>
                  </a:moveTo>
                  <a:lnTo>
                    <a:pt x="0" y="225"/>
                  </a:lnTo>
                  <a:lnTo>
                    <a:pt x="321" y="0"/>
                  </a:lnTo>
                  <a:lnTo>
                    <a:pt x="329" y="14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出自【趣你的PPT】(微信:qunideppt)：最优质的PPT资源库"/>
            <p:cNvSpPr/>
            <p:nvPr/>
          </p:nvSpPr>
          <p:spPr bwMode="auto">
            <a:xfrm>
              <a:off x="6003940" y="2832572"/>
              <a:ext cx="925513" cy="230188"/>
            </a:xfrm>
            <a:custGeom>
              <a:avLst/>
              <a:gdLst>
                <a:gd name="T0" fmla="*/ 3 w 583"/>
                <a:gd name="T1" fmla="*/ 145 h 145"/>
                <a:gd name="T2" fmla="*/ 0 w 583"/>
                <a:gd name="T3" fmla="*/ 128 h 145"/>
                <a:gd name="T4" fmla="*/ 578 w 583"/>
                <a:gd name="T5" fmla="*/ 0 h 145"/>
                <a:gd name="T6" fmla="*/ 583 w 583"/>
                <a:gd name="T7" fmla="*/ 15 h 145"/>
                <a:gd name="T8" fmla="*/ 3 w 583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45">
                  <a:moveTo>
                    <a:pt x="3" y="145"/>
                  </a:moveTo>
                  <a:lnTo>
                    <a:pt x="0" y="128"/>
                  </a:lnTo>
                  <a:lnTo>
                    <a:pt x="578" y="0"/>
                  </a:lnTo>
                  <a:lnTo>
                    <a:pt x="583" y="15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出自【趣你的PPT】(微信:qunideppt)：最优质的PPT资源库"/>
            <p:cNvSpPr/>
            <p:nvPr/>
          </p:nvSpPr>
          <p:spPr bwMode="auto">
            <a:xfrm>
              <a:off x="6567503" y="3145309"/>
              <a:ext cx="161925" cy="465138"/>
            </a:xfrm>
            <a:custGeom>
              <a:avLst/>
              <a:gdLst>
                <a:gd name="T0" fmla="*/ 85 w 102"/>
                <a:gd name="T1" fmla="*/ 293 h 293"/>
                <a:gd name="T2" fmla="*/ 0 w 102"/>
                <a:gd name="T3" fmla="*/ 4 h 293"/>
                <a:gd name="T4" fmla="*/ 17 w 102"/>
                <a:gd name="T5" fmla="*/ 0 h 293"/>
                <a:gd name="T6" fmla="*/ 102 w 102"/>
                <a:gd name="T7" fmla="*/ 289 h 293"/>
                <a:gd name="T8" fmla="*/ 85 w 102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93">
                  <a:moveTo>
                    <a:pt x="85" y="293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102" y="289"/>
                  </a:lnTo>
                  <a:lnTo>
                    <a:pt x="85" y="29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出自【趣你的PPT】(微信:qunideppt)：最优质的PPT资源库"/>
            <p:cNvSpPr/>
            <p:nvPr/>
          </p:nvSpPr>
          <p:spPr bwMode="auto">
            <a:xfrm>
              <a:off x="6319853" y="2473797"/>
              <a:ext cx="935038" cy="123825"/>
            </a:xfrm>
            <a:custGeom>
              <a:avLst/>
              <a:gdLst>
                <a:gd name="T0" fmla="*/ 587 w 589"/>
                <a:gd name="T1" fmla="*/ 78 h 78"/>
                <a:gd name="T2" fmla="*/ 0 w 589"/>
                <a:gd name="T3" fmla="*/ 16 h 78"/>
                <a:gd name="T4" fmla="*/ 1 w 589"/>
                <a:gd name="T5" fmla="*/ 0 h 78"/>
                <a:gd name="T6" fmla="*/ 589 w 589"/>
                <a:gd name="T7" fmla="*/ 61 h 78"/>
                <a:gd name="T8" fmla="*/ 587 w 58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78">
                  <a:moveTo>
                    <a:pt x="587" y="78"/>
                  </a:moveTo>
                  <a:lnTo>
                    <a:pt x="0" y="16"/>
                  </a:lnTo>
                  <a:lnTo>
                    <a:pt x="1" y="0"/>
                  </a:lnTo>
                  <a:lnTo>
                    <a:pt x="589" y="61"/>
                  </a:lnTo>
                  <a:lnTo>
                    <a:pt x="587" y="78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出自【趣你的PPT】(微信:qunideppt)：最优质的PPT资源库"/>
            <p:cNvSpPr/>
            <p:nvPr/>
          </p:nvSpPr>
          <p:spPr bwMode="auto">
            <a:xfrm>
              <a:off x="6316678" y="2100734"/>
              <a:ext cx="534988" cy="392113"/>
            </a:xfrm>
            <a:custGeom>
              <a:avLst/>
              <a:gdLst>
                <a:gd name="T0" fmla="*/ 10 w 337"/>
                <a:gd name="T1" fmla="*/ 247 h 247"/>
                <a:gd name="T2" fmla="*/ 0 w 337"/>
                <a:gd name="T3" fmla="*/ 233 h 247"/>
                <a:gd name="T4" fmla="*/ 327 w 337"/>
                <a:gd name="T5" fmla="*/ 0 h 247"/>
                <a:gd name="T6" fmla="*/ 337 w 337"/>
                <a:gd name="T7" fmla="*/ 13 h 247"/>
                <a:gd name="T8" fmla="*/ 10 w 337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247">
                  <a:moveTo>
                    <a:pt x="10" y="247"/>
                  </a:moveTo>
                  <a:lnTo>
                    <a:pt x="0" y="233"/>
                  </a:lnTo>
                  <a:lnTo>
                    <a:pt x="327" y="0"/>
                  </a:lnTo>
                  <a:lnTo>
                    <a:pt x="337" y="13"/>
                  </a:lnTo>
                  <a:lnTo>
                    <a:pt x="10" y="24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出自【趣你的PPT】(微信:qunideppt)：最优质的PPT资源库"/>
            <p:cNvSpPr/>
            <p:nvPr/>
          </p:nvSpPr>
          <p:spPr bwMode="auto">
            <a:xfrm>
              <a:off x="4694253" y="2322984"/>
              <a:ext cx="257175" cy="582613"/>
            </a:xfrm>
            <a:custGeom>
              <a:avLst/>
              <a:gdLst>
                <a:gd name="T0" fmla="*/ 15 w 162"/>
                <a:gd name="T1" fmla="*/ 367 h 367"/>
                <a:gd name="T2" fmla="*/ 0 w 162"/>
                <a:gd name="T3" fmla="*/ 361 h 367"/>
                <a:gd name="T4" fmla="*/ 147 w 162"/>
                <a:gd name="T5" fmla="*/ 0 h 367"/>
                <a:gd name="T6" fmla="*/ 162 w 162"/>
                <a:gd name="T7" fmla="*/ 5 h 367"/>
                <a:gd name="T8" fmla="*/ 15 w 16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7">
                  <a:moveTo>
                    <a:pt x="15" y="367"/>
                  </a:moveTo>
                  <a:lnTo>
                    <a:pt x="0" y="361"/>
                  </a:lnTo>
                  <a:lnTo>
                    <a:pt x="147" y="0"/>
                  </a:lnTo>
                  <a:lnTo>
                    <a:pt x="162" y="5"/>
                  </a:lnTo>
                  <a:lnTo>
                    <a:pt x="15" y="36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出自【趣你的PPT】(微信:qunideppt)：最优质的PPT资源库"/>
            <p:cNvSpPr/>
            <p:nvPr/>
          </p:nvSpPr>
          <p:spPr bwMode="auto">
            <a:xfrm>
              <a:off x="4940315" y="2311872"/>
              <a:ext cx="404813" cy="558800"/>
            </a:xfrm>
            <a:custGeom>
              <a:avLst/>
              <a:gdLst>
                <a:gd name="T0" fmla="*/ 242 w 255"/>
                <a:gd name="T1" fmla="*/ 352 h 352"/>
                <a:gd name="T2" fmla="*/ 0 w 255"/>
                <a:gd name="T3" fmla="*/ 10 h 352"/>
                <a:gd name="T4" fmla="*/ 13 w 255"/>
                <a:gd name="T5" fmla="*/ 0 h 352"/>
                <a:gd name="T6" fmla="*/ 255 w 255"/>
                <a:gd name="T7" fmla="*/ 343 h 352"/>
                <a:gd name="T8" fmla="*/ 242 w 255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52">
                  <a:moveTo>
                    <a:pt x="242" y="352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55" y="343"/>
                  </a:lnTo>
                  <a:lnTo>
                    <a:pt x="242" y="35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出自【趣你的PPT】(微信:qunideppt)：最优质的PPT资源库"/>
            <p:cNvSpPr/>
            <p:nvPr/>
          </p:nvSpPr>
          <p:spPr bwMode="auto">
            <a:xfrm>
              <a:off x="5343540" y="2840509"/>
              <a:ext cx="666750" cy="231775"/>
            </a:xfrm>
            <a:custGeom>
              <a:avLst/>
              <a:gdLst>
                <a:gd name="T0" fmla="*/ 415 w 420"/>
                <a:gd name="T1" fmla="*/ 146 h 146"/>
                <a:gd name="T2" fmla="*/ 0 w 420"/>
                <a:gd name="T3" fmla="*/ 16 h 146"/>
                <a:gd name="T4" fmla="*/ 6 w 420"/>
                <a:gd name="T5" fmla="*/ 0 h 146"/>
                <a:gd name="T6" fmla="*/ 420 w 420"/>
                <a:gd name="T7" fmla="*/ 130 h 146"/>
                <a:gd name="T8" fmla="*/ 415 w 420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146">
                  <a:moveTo>
                    <a:pt x="415" y="146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420" y="130"/>
                  </a:lnTo>
                  <a:lnTo>
                    <a:pt x="415" y="14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出自【趣你的PPT】(微信:qunideppt)：最优质的PPT资源库"/>
            <p:cNvSpPr/>
            <p:nvPr/>
          </p:nvSpPr>
          <p:spPr bwMode="auto">
            <a:xfrm>
              <a:off x="5327665" y="2850034"/>
              <a:ext cx="111125" cy="280988"/>
            </a:xfrm>
            <a:custGeom>
              <a:avLst/>
              <a:gdLst>
                <a:gd name="T0" fmla="*/ 53 w 70"/>
                <a:gd name="T1" fmla="*/ 177 h 177"/>
                <a:gd name="T2" fmla="*/ 0 w 70"/>
                <a:gd name="T3" fmla="*/ 4 h 177"/>
                <a:gd name="T4" fmla="*/ 17 w 70"/>
                <a:gd name="T5" fmla="*/ 0 h 177"/>
                <a:gd name="T6" fmla="*/ 70 w 70"/>
                <a:gd name="T7" fmla="*/ 172 h 177"/>
                <a:gd name="T8" fmla="*/ 53 w 70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77">
                  <a:moveTo>
                    <a:pt x="53" y="177"/>
                  </a:moveTo>
                  <a:lnTo>
                    <a:pt x="0" y="4"/>
                  </a:lnTo>
                  <a:lnTo>
                    <a:pt x="17" y="0"/>
                  </a:lnTo>
                  <a:lnTo>
                    <a:pt x="70" y="172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出自【趣你的PPT】(微信:qunideppt)：最优质的PPT资源库"/>
            <p:cNvSpPr/>
            <p:nvPr/>
          </p:nvSpPr>
          <p:spPr bwMode="auto">
            <a:xfrm>
              <a:off x="5070490" y="2843684"/>
              <a:ext cx="277813" cy="382588"/>
            </a:xfrm>
            <a:custGeom>
              <a:avLst/>
              <a:gdLst>
                <a:gd name="T0" fmla="*/ 13 w 175"/>
                <a:gd name="T1" fmla="*/ 241 h 241"/>
                <a:gd name="T2" fmla="*/ 0 w 175"/>
                <a:gd name="T3" fmla="*/ 231 h 241"/>
                <a:gd name="T4" fmla="*/ 162 w 175"/>
                <a:gd name="T5" fmla="*/ 0 h 241"/>
                <a:gd name="T6" fmla="*/ 175 w 175"/>
                <a:gd name="T7" fmla="*/ 10 h 241"/>
                <a:gd name="T8" fmla="*/ 13 w 175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1">
                  <a:moveTo>
                    <a:pt x="13" y="241"/>
                  </a:moveTo>
                  <a:lnTo>
                    <a:pt x="0" y="231"/>
                  </a:lnTo>
                  <a:lnTo>
                    <a:pt x="162" y="0"/>
                  </a:lnTo>
                  <a:lnTo>
                    <a:pt x="175" y="10"/>
                  </a:lnTo>
                  <a:lnTo>
                    <a:pt x="13" y="24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4927615" y="1959447"/>
              <a:ext cx="458788" cy="374650"/>
            </a:xfrm>
            <a:custGeom>
              <a:avLst/>
              <a:gdLst>
                <a:gd name="T0" fmla="*/ 9 w 289"/>
                <a:gd name="T1" fmla="*/ 236 h 236"/>
                <a:gd name="T2" fmla="*/ 0 w 289"/>
                <a:gd name="T3" fmla="*/ 223 h 236"/>
                <a:gd name="T4" fmla="*/ 279 w 289"/>
                <a:gd name="T5" fmla="*/ 0 h 236"/>
                <a:gd name="T6" fmla="*/ 289 w 289"/>
                <a:gd name="T7" fmla="*/ 12 h 236"/>
                <a:gd name="T8" fmla="*/ 9 w 289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6">
                  <a:moveTo>
                    <a:pt x="9" y="236"/>
                  </a:moveTo>
                  <a:lnTo>
                    <a:pt x="0" y="223"/>
                  </a:lnTo>
                  <a:lnTo>
                    <a:pt x="279" y="0"/>
                  </a:lnTo>
                  <a:lnTo>
                    <a:pt x="289" y="12"/>
                  </a:lnTo>
                  <a:lnTo>
                    <a:pt x="9" y="23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出自【趣你的PPT】(微信:qunideppt)：最优质的PPT资源库"/>
            <p:cNvSpPr/>
            <p:nvPr/>
          </p:nvSpPr>
          <p:spPr bwMode="auto">
            <a:xfrm>
              <a:off x="5361003" y="1964209"/>
              <a:ext cx="485775" cy="579438"/>
            </a:xfrm>
            <a:custGeom>
              <a:avLst/>
              <a:gdLst>
                <a:gd name="T0" fmla="*/ 294 w 306"/>
                <a:gd name="T1" fmla="*/ 365 h 365"/>
                <a:gd name="T2" fmla="*/ 0 w 306"/>
                <a:gd name="T3" fmla="*/ 11 h 365"/>
                <a:gd name="T4" fmla="*/ 13 w 306"/>
                <a:gd name="T5" fmla="*/ 0 h 365"/>
                <a:gd name="T6" fmla="*/ 306 w 306"/>
                <a:gd name="T7" fmla="*/ 356 h 365"/>
                <a:gd name="T8" fmla="*/ 294 w 306"/>
                <a:gd name="T9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365">
                  <a:moveTo>
                    <a:pt x="294" y="365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306" y="356"/>
                  </a:lnTo>
                  <a:lnTo>
                    <a:pt x="294" y="36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出自【趣你的PPT】(微信:qunideppt)：最优质的PPT资源库"/>
            <p:cNvSpPr/>
            <p:nvPr/>
          </p:nvSpPr>
          <p:spPr bwMode="auto">
            <a:xfrm>
              <a:off x="5327665" y="2515072"/>
              <a:ext cx="512763" cy="344488"/>
            </a:xfrm>
            <a:custGeom>
              <a:avLst/>
              <a:gdLst>
                <a:gd name="T0" fmla="*/ 9 w 323"/>
                <a:gd name="T1" fmla="*/ 217 h 217"/>
                <a:gd name="T2" fmla="*/ 0 w 323"/>
                <a:gd name="T3" fmla="*/ 203 h 217"/>
                <a:gd name="T4" fmla="*/ 315 w 323"/>
                <a:gd name="T5" fmla="*/ 0 h 217"/>
                <a:gd name="T6" fmla="*/ 323 w 323"/>
                <a:gd name="T7" fmla="*/ 14 h 217"/>
                <a:gd name="T8" fmla="*/ 9 w 32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17">
                  <a:moveTo>
                    <a:pt x="9" y="217"/>
                  </a:moveTo>
                  <a:lnTo>
                    <a:pt x="0" y="203"/>
                  </a:lnTo>
                  <a:lnTo>
                    <a:pt x="315" y="0"/>
                  </a:lnTo>
                  <a:lnTo>
                    <a:pt x="323" y="14"/>
                  </a:lnTo>
                  <a:lnTo>
                    <a:pt x="9" y="21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出自【趣你的PPT】(微信:qunideppt)：最优质的PPT资源库"/>
            <p:cNvSpPr/>
            <p:nvPr/>
          </p:nvSpPr>
          <p:spPr bwMode="auto">
            <a:xfrm>
              <a:off x="4710128" y="2840509"/>
              <a:ext cx="628650" cy="66675"/>
            </a:xfrm>
            <a:custGeom>
              <a:avLst/>
              <a:gdLst>
                <a:gd name="T0" fmla="*/ 0 w 396"/>
                <a:gd name="T1" fmla="*/ 42 h 42"/>
                <a:gd name="T2" fmla="*/ 0 w 396"/>
                <a:gd name="T3" fmla="*/ 25 h 42"/>
                <a:gd name="T4" fmla="*/ 395 w 396"/>
                <a:gd name="T5" fmla="*/ 0 h 42"/>
                <a:gd name="T6" fmla="*/ 396 w 396"/>
                <a:gd name="T7" fmla="*/ 17 h 42"/>
                <a:gd name="T8" fmla="*/ 0 w 396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2">
                  <a:moveTo>
                    <a:pt x="0" y="42"/>
                  </a:moveTo>
                  <a:lnTo>
                    <a:pt x="0" y="25"/>
                  </a:lnTo>
                  <a:lnTo>
                    <a:pt x="395" y="0"/>
                  </a:lnTo>
                  <a:lnTo>
                    <a:pt x="396" y="1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出自【趣你的PPT】(微信:qunideppt)：最优质的PPT资源库"/>
            <p:cNvSpPr/>
            <p:nvPr/>
          </p:nvSpPr>
          <p:spPr bwMode="auto">
            <a:xfrm>
              <a:off x="5835665" y="2469034"/>
              <a:ext cx="490538" cy="71438"/>
            </a:xfrm>
            <a:custGeom>
              <a:avLst/>
              <a:gdLst>
                <a:gd name="T0" fmla="*/ 2 w 309"/>
                <a:gd name="T1" fmla="*/ 45 h 45"/>
                <a:gd name="T2" fmla="*/ 0 w 309"/>
                <a:gd name="T3" fmla="*/ 28 h 45"/>
                <a:gd name="T4" fmla="*/ 307 w 309"/>
                <a:gd name="T5" fmla="*/ 0 h 45"/>
                <a:gd name="T6" fmla="*/ 309 w 309"/>
                <a:gd name="T7" fmla="*/ 17 h 45"/>
                <a:gd name="T8" fmla="*/ 2 w 30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5">
                  <a:moveTo>
                    <a:pt x="2" y="45"/>
                  </a:moveTo>
                  <a:lnTo>
                    <a:pt x="0" y="28"/>
                  </a:lnTo>
                  <a:lnTo>
                    <a:pt x="307" y="0"/>
                  </a:lnTo>
                  <a:lnTo>
                    <a:pt x="309" y="1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出自【趣你的PPT】(微信:qunideppt)：最优质的PPT资源库"/>
            <p:cNvSpPr/>
            <p:nvPr/>
          </p:nvSpPr>
          <p:spPr bwMode="auto">
            <a:xfrm>
              <a:off x="6130941" y="1797522"/>
              <a:ext cx="717550" cy="320675"/>
            </a:xfrm>
            <a:custGeom>
              <a:avLst/>
              <a:gdLst>
                <a:gd name="T0" fmla="*/ 447 w 452"/>
                <a:gd name="T1" fmla="*/ 202 h 202"/>
                <a:gd name="T2" fmla="*/ 0 w 452"/>
                <a:gd name="T3" fmla="*/ 14 h 202"/>
                <a:gd name="T4" fmla="*/ 7 w 452"/>
                <a:gd name="T5" fmla="*/ 0 h 202"/>
                <a:gd name="T6" fmla="*/ 452 w 452"/>
                <a:gd name="T7" fmla="*/ 188 h 202"/>
                <a:gd name="T8" fmla="*/ 447 w 452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02">
                  <a:moveTo>
                    <a:pt x="447" y="202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452" y="188"/>
                  </a:lnTo>
                  <a:lnTo>
                    <a:pt x="447" y="20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出自【趣你的PPT】(微信:qunideppt)：最优质的PPT资源库"/>
            <p:cNvSpPr/>
            <p:nvPr/>
          </p:nvSpPr>
          <p:spPr bwMode="auto">
            <a:xfrm>
              <a:off x="5365765" y="1794347"/>
              <a:ext cx="773113" cy="184150"/>
            </a:xfrm>
            <a:custGeom>
              <a:avLst/>
              <a:gdLst>
                <a:gd name="T0" fmla="*/ 3 w 487"/>
                <a:gd name="T1" fmla="*/ 116 h 116"/>
                <a:gd name="T2" fmla="*/ 0 w 487"/>
                <a:gd name="T3" fmla="*/ 100 h 116"/>
                <a:gd name="T4" fmla="*/ 483 w 487"/>
                <a:gd name="T5" fmla="*/ 0 h 116"/>
                <a:gd name="T6" fmla="*/ 487 w 487"/>
                <a:gd name="T7" fmla="*/ 17 h 116"/>
                <a:gd name="T8" fmla="*/ 3 w 48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16">
                  <a:moveTo>
                    <a:pt x="3" y="116"/>
                  </a:moveTo>
                  <a:lnTo>
                    <a:pt x="0" y="100"/>
                  </a:lnTo>
                  <a:lnTo>
                    <a:pt x="483" y="0"/>
                  </a:lnTo>
                  <a:lnTo>
                    <a:pt x="487" y="17"/>
                  </a:lnTo>
                  <a:lnTo>
                    <a:pt x="3" y="11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出自【趣你的PPT】(微信:qunideppt)：最优质的PPT资源库"/>
            <p:cNvSpPr/>
            <p:nvPr/>
          </p:nvSpPr>
          <p:spPr bwMode="auto">
            <a:xfrm>
              <a:off x="6124591" y="1803872"/>
              <a:ext cx="214313" cy="682625"/>
            </a:xfrm>
            <a:custGeom>
              <a:avLst/>
              <a:gdLst>
                <a:gd name="T0" fmla="*/ 120 w 135"/>
                <a:gd name="T1" fmla="*/ 430 h 430"/>
                <a:gd name="T2" fmla="*/ 0 w 135"/>
                <a:gd name="T3" fmla="*/ 6 h 430"/>
                <a:gd name="T4" fmla="*/ 15 w 135"/>
                <a:gd name="T5" fmla="*/ 0 h 430"/>
                <a:gd name="T6" fmla="*/ 135 w 135"/>
                <a:gd name="T7" fmla="*/ 426 h 430"/>
                <a:gd name="T8" fmla="*/ 120 w 135"/>
                <a:gd name="T9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30">
                  <a:moveTo>
                    <a:pt x="120" y="43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35" y="426"/>
                  </a:lnTo>
                  <a:lnTo>
                    <a:pt x="120" y="43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出自【趣你的PPT】(微信:qunideppt)：最优质的PPT资源库"/>
            <p:cNvSpPr/>
            <p:nvPr/>
          </p:nvSpPr>
          <p:spPr bwMode="auto">
            <a:xfrm>
              <a:off x="5811853" y="1816572"/>
              <a:ext cx="330200" cy="712788"/>
            </a:xfrm>
            <a:custGeom>
              <a:avLst/>
              <a:gdLst>
                <a:gd name="T0" fmla="*/ 15 w 208"/>
                <a:gd name="T1" fmla="*/ 449 h 449"/>
                <a:gd name="T2" fmla="*/ 0 w 208"/>
                <a:gd name="T3" fmla="*/ 442 h 449"/>
                <a:gd name="T4" fmla="*/ 192 w 208"/>
                <a:gd name="T5" fmla="*/ 0 h 449"/>
                <a:gd name="T6" fmla="*/ 208 w 208"/>
                <a:gd name="T7" fmla="*/ 6 h 449"/>
                <a:gd name="T8" fmla="*/ 15 w 208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49">
                  <a:moveTo>
                    <a:pt x="15" y="449"/>
                  </a:moveTo>
                  <a:lnTo>
                    <a:pt x="0" y="442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15" y="449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出自【趣你的PPT】(微信:qunideppt)：最优质的PPT资源库"/>
            <p:cNvSpPr/>
            <p:nvPr/>
          </p:nvSpPr>
          <p:spPr bwMode="auto">
            <a:xfrm>
              <a:off x="5316553" y="1967384"/>
              <a:ext cx="65088" cy="869950"/>
            </a:xfrm>
            <a:custGeom>
              <a:avLst/>
              <a:gdLst>
                <a:gd name="T0" fmla="*/ 17 w 41"/>
                <a:gd name="T1" fmla="*/ 548 h 548"/>
                <a:gd name="T2" fmla="*/ 0 w 41"/>
                <a:gd name="T3" fmla="*/ 548 h 548"/>
                <a:gd name="T4" fmla="*/ 24 w 41"/>
                <a:gd name="T5" fmla="*/ 0 h 548"/>
                <a:gd name="T6" fmla="*/ 41 w 41"/>
                <a:gd name="T7" fmla="*/ 2 h 548"/>
                <a:gd name="T8" fmla="*/ 17 w 41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48">
                  <a:moveTo>
                    <a:pt x="17" y="548"/>
                  </a:moveTo>
                  <a:lnTo>
                    <a:pt x="0" y="548"/>
                  </a:lnTo>
                  <a:lnTo>
                    <a:pt x="24" y="0"/>
                  </a:lnTo>
                  <a:lnTo>
                    <a:pt x="41" y="2"/>
                  </a:lnTo>
                  <a:lnTo>
                    <a:pt x="17" y="548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6315091" y="2476972"/>
              <a:ext cx="276225" cy="658813"/>
            </a:xfrm>
            <a:custGeom>
              <a:avLst/>
              <a:gdLst>
                <a:gd name="T0" fmla="*/ 160 w 174"/>
                <a:gd name="T1" fmla="*/ 415 h 415"/>
                <a:gd name="T2" fmla="*/ 0 w 174"/>
                <a:gd name="T3" fmla="*/ 6 h 415"/>
                <a:gd name="T4" fmla="*/ 15 w 174"/>
                <a:gd name="T5" fmla="*/ 0 h 415"/>
                <a:gd name="T6" fmla="*/ 174 w 174"/>
                <a:gd name="T7" fmla="*/ 409 h 415"/>
                <a:gd name="T8" fmla="*/ 160 w 174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5">
                  <a:moveTo>
                    <a:pt x="160" y="415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4" y="409"/>
                  </a:lnTo>
                  <a:lnTo>
                    <a:pt x="160" y="415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出自【趣你的PPT】(微信:qunideppt)：最优质的PPT资源库"/>
            <p:cNvSpPr/>
            <p:nvPr/>
          </p:nvSpPr>
          <p:spPr bwMode="auto">
            <a:xfrm>
              <a:off x="5830903" y="2524597"/>
              <a:ext cx="168275" cy="522288"/>
            </a:xfrm>
            <a:custGeom>
              <a:avLst/>
              <a:gdLst>
                <a:gd name="T0" fmla="*/ 90 w 106"/>
                <a:gd name="T1" fmla="*/ 329 h 329"/>
                <a:gd name="T2" fmla="*/ 0 w 106"/>
                <a:gd name="T3" fmla="*/ 5 h 329"/>
                <a:gd name="T4" fmla="*/ 16 w 106"/>
                <a:gd name="T5" fmla="*/ 0 h 329"/>
                <a:gd name="T6" fmla="*/ 106 w 106"/>
                <a:gd name="T7" fmla="*/ 325 h 329"/>
                <a:gd name="T8" fmla="*/ 90 w 106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29">
                  <a:moveTo>
                    <a:pt x="90" y="329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106" y="325"/>
                  </a:lnTo>
                  <a:lnTo>
                    <a:pt x="90" y="329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出自【趣你的PPT】(微信:qunideppt)：最优质的PPT资源库"/>
            <p:cNvSpPr/>
            <p:nvPr/>
          </p:nvSpPr>
          <p:spPr bwMode="auto">
            <a:xfrm>
              <a:off x="5981715" y="2486497"/>
              <a:ext cx="350838" cy="576263"/>
            </a:xfrm>
            <a:custGeom>
              <a:avLst/>
              <a:gdLst>
                <a:gd name="T0" fmla="*/ 14 w 221"/>
                <a:gd name="T1" fmla="*/ 363 h 363"/>
                <a:gd name="T2" fmla="*/ 0 w 221"/>
                <a:gd name="T3" fmla="*/ 355 h 363"/>
                <a:gd name="T4" fmla="*/ 207 w 221"/>
                <a:gd name="T5" fmla="*/ 0 h 363"/>
                <a:gd name="T6" fmla="*/ 221 w 221"/>
                <a:gd name="T7" fmla="*/ 8 h 363"/>
                <a:gd name="T8" fmla="*/ 14 w 221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63">
                  <a:moveTo>
                    <a:pt x="14" y="363"/>
                  </a:moveTo>
                  <a:lnTo>
                    <a:pt x="0" y="355"/>
                  </a:lnTo>
                  <a:lnTo>
                    <a:pt x="207" y="0"/>
                  </a:lnTo>
                  <a:lnTo>
                    <a:pt x="221" y="8"/>
                  </a:lnTo>
                  <a:lnTo>
                    <a:pt x="14" y="363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出自【趣你的PPT】(微信:qunideppt)：最优质的PPT资源库"/>
            <p:cNvSpPr/>
            <p:nvPr/>
          </p:nvSpPr>
          <p:spPr bwMode="auto">
            <a:xfrm>
              <a:off x="6334141" y="2475384"/>
              <a:ext cx="598488" cy="374650"/>
            </a:xfrm>
            <a:custGeom>
              <a:avLst/>
              <a:gdLst>
                <a:gd name="T0" fmla="*/ 368 w 377"/>
                <a:gd name="T1" fmla="*/ 236 h 236"/>
                <a:gd name="T2" fmla="*/ 0 w 377"/>
                <a:gd name="T3" fmla="*/ 14 h 236"/>
                <a:gd name="T4" fmla="*/ 9 w 377"/>
                <a:gd name="T5" fmla="*/ 0 h 236"/>
                <a:gd name="T6" fmla="*/ 377 w 377"/>
                <a:gd name="T7" fmla="*/ 222 h 236"/>
                <a:gd name="T8" fmla="*/ 368 w 377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236">
                  <a:moveTo>
                    <a:pt x="368" y="23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377" y="222"/>
                  </a:lnTo>
                  <a:lnTo>
                    <a:pt x="368" y="23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出自【趣你的PPT】(微信:qunideppt)：最优质的PPT资源库"/>
            <p:cNvSpPr/>
            <p:nvPr/>
          </p:nvSpPr>
          <p:spPr bwMode="auto">
            <a:xfrm>
              <a:off x="6915166" y="2843684"/>
              <a:ext cx="384175" cy="509588"/>
            </a:xfrm>
            <a:custGeom>
              <a:avLst/>
              <a:gdLst>
                <a:gd name="T0" fmla="*/ 229 w 242"/>
                <a:gd name="T1" fmla="*/ 321 h 321"/>
                <a:gd name="T2" fmla="*/ 0 w 242"/>
                <a:gd name="T3" fmla="*/ 10 h 321"/>
                <a:gd name="T4" fmla="*/ 13 w 242"/>
                <a:gd name="T5" fmla="*/ 0 h 321"/>
                <a:gd name="T6" fmla="*/ 242 w 242"/>
                <a:gd name="T7" fmla="*/ 311 h 321"/>
                <a:gd name="T8" fmla="*/ 229 w 242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21">
                  <a:moveTo>
                    <a:pt x="229" y="321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42" y="311"/>
                  </a:lnTo>
                  <a:lnTo>
                    <a:pt x="229" y="32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出自【趣你的PPT】(微信:qunideppt)：最优质的PPT资源库"/>
            <p:cNvSpPr/>
            <p:nvPr/>
          </p:nvSpPr>
          <p:spPr bwMode="auto">
            <a:xfrm>
              <a:off x="6713553" y="2861147"/>
              <a:ext cx="222250" cy="746125"/>
            </a:xfrm>
            <a:custGeom>
              <a:avLst/>
              <a:gdLst>
                <a:gd name="T0" fmla="*/ 15 w 140"/>
                <a:gd name="T1" fmla="*/ 470 h 470"/>
                <a:gd name="T2" fmla="*/ 0 w 140"/>
                <a:gd name="T3" fmla="*/ 466 h 470"/>
                <a:gd name="T4" fmla="*/ 124 w 140"/>
                <a:gd name="T5" fmla="*/ 0 h 470"/>
                <a:gd name="T6" fmla="*/ 140 w 140"/>
                <a:gd name="T7" fmla="*/ 4 h 470"/>
                <a:gd name="T8" fmla="*/ 15 w 140"/>
                <a:gd name="T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70">
                  <a:moveTo>
                    <a:pt x="15" y="470"/>
                  </a:moveTo>
                  <a:lnTo>
                    <a:pt x="0" y="466"/>
                  </a:lnTo>
                  <a:lnTo>
                    <a:pt x="124" y="0"/>
                  </a:lnTo>
                  <a:lnTo>
                    <a:pt x="140" y="4"/>
                  </a:lnTo>
                  <a:lnTo>
                    <a:pt x="15" y="47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出自【趣你的PPT】(微信:qunideppt)：最优质的PPT资源库"/>
            <p:cNvSpPr/>
            <p:nvPr/>
          </p:nvSpPr>
          <p:spPr bwMode="auto">
            <a:xfrm>
              <a:off x="5988065" y="3062759"/>
              <a:ext cx="368300" cy="660400"/>
            </a:xfrm>
            <a:custGeom>
              <a:avLst/>
              <a:gdLst>
                <a:gd name="T0" fmla="*/ 218 w 232"/>
                <a:gd name="T1" fmla="*/ 416 h 416"/>
                <a:gd name="T2" fmla="*/ 0 w 232"/>
                <a:gd name="T3" fmla="*/ 7 h 416"/>
                <a:gd name="T4" fmla="*/ 14 w 232"/>
                <a:gd name="T5" fmla="*/ 0 h 416"/>
                <a:gd name="T6" fmla="*/ 232 w 232"/>
                <a:gd name="T7" fmla="*/ 408 h 416"/>
                <a:gd name="T8" fmla="*/ 218 w 232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16">
                  <a:moveTo>
                    <a:pt x="218" y="416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32" y="408"/>
                  </a:lnTo>
                  <a:lnTo>
                    <a:pt x="218" y="416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出自【趣你的PPT】(微信:qunideppt)：最优质的PPT资源库"/>
            <p:cNvSpPr/>
            <p:nvPr/>
          </p:nvSpPr>
          <p:spPr bwMode="auto">
            <a:xfrm>
              <a:off x="6334141" y="3140547"/>
              <a:ext cx="257175" cy="573088"/>
            </a:xfrm>
            <a:custGeom>
              <a:avLst/>
              <a:gdLst>
                <a:gd name="T0" fmla="*/ 14 w 162"/>
                <a:gd name="T1" fmla="*/ 361 h 361"/>
                <a:gd name="T2" fmla="*/ 0 w 162"/>
                <a:gd name="T3" fmla="*/ 354 h 361"/>
                <a:gd name="T4" fmla="*/ 147 w 162"/>
                <a:gd name="T5" fmla="*/ 0 h 361"/>
                <a:gd name="T6" fmla="*/ 162 w 162"/>
                <a:gd name="T7" fmla="*/ 7 h 361"/>
                <a:gd name="T8" fmla="*/ 14 w 162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61">
                  <a:moveTo>
                    <a:pt x="14" y="361"/>
                  </a:moveTo>
                  <a:lnTo>
                    <a:pt x="0" y="354"/>
                  </a:lnTo>
                  <a:lnTo>
                    <a:pt x="147" y="0"/>
                  </a:lnTo>
                  <a:lnTo>
                    <a:pt x="162" y="7"/>
                  </a:lnTo>
                  <a:lnTo>
                    <a:pt x="14" y="361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出自【趣你的PPT】(微信:qunideppt)：最优质的PPT资源库"/>
            <p:cNvSpPr/>
            <p:nvPr/>
          </p:nvSpPr>
          <p:spPr bwMode="auto">
            <a:xfrm>
              <a:off x="6015053" y="3710459"/>
              <a:ext cx="333375" cy="455613"/>
            </a:xfrm>
            <a:custGeom>
              <a:avLst/>
              <a:gdLst>
                <a:gd name="T0" fmla="*/ 13 w 210"/>
                <a:gd name="T1" fmla="*/ 287 h 287"/>
                <a:gd name="T2" fmla="*/ 0 w 210"/>
                <a:gd name="T3" fmla="*/ 277 h 287"/>
                <a:gd name="T4" fmla="*/ 196 w 210"/>
                <a:gd name="T5" fmla="*/ 0 h 287"/>
                <a:gd name="T6" fmla="*/ 210 w 210"/>
                <a:gd name="T7" fmla="*/ 9 h 287"/>
                <a:gd name="T8" fmla="*/ 13 w 21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87">
                  <a:moveTo>
                    <a:pt x="13" y="287"/>
                  </a:moveTo>
                  <a:lnTo>
                    <a:pt x="0" y="277"/>
                  </a:lnTo>
                  <a:lnTo>
                    <a:pt x="196" y="0"/>
                  </a:lnTo>
                  <a:lnTo>
                    <a:pt x="210" y="9"/>
                  </a:lnTo>
                  <a:lnTo>
                    <a:pt x="13" y="287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出自【趣你的PPT】(微信:qunideppt)：最优质的PPT资源库"/>
            <p:cNvSpPr/>
            <p:nvPr/>
          </p:nvSpPr>
          <p:spPr bwMode="auto">
            <a:xfrm>
              <a:off x="6015053" y="4183534"/>
              <a:ext cx="411163" cy="476250"/>
            </a:xfrm>
            <a:custGeom>
              <a:avLst/>
              <a:gdLst>
                <a:gd name="T0" fmla="*/ 246 w 259"/>
                <a:gd name="T1" fmla="*/ 300 h 300"/>
                <a:gd name="T2" fmla="*/ 0 w 259"/>
                <a:gd name="T3" fmla="*/ 11 h 300"/>
                <a:gd name="T4" fmla="*/ 13 w 259"/>
                <a:gd name="T5" fmla="*/ 0 h 300"/>
                <a:gd name="T6" fmla="*/ 259 w 259"/>
                <a:gd name="T7" fmla="*/ 289 h 300"/>
                <a:gd name="T8" fmla="*/ 246 w 25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00">
                  <a:moveTo>
                    <a:pt x="246" y="300"/>
                  </a:moveTo>
                  <a:lnTo>
                    <a:pt x="0" y="11"/>
                  </a:lnTo>
                  <a:lnTo>
                    <a:pt x="13" y="0"/>
                  </a:lnTo>
                  <a:lnTo>
                    <a:pt x="259" y="289"/>
                  </a:lnTo>
                  <a:lnTo>
                    <a:pt x="246" y="300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出自【趣你的PPT】(微信:qunideppt)：最优质的PPT资源库"/>
            <p:cNvSpPr/>
            <p:nvPr/>
          </p:nvSpPr>
          <p:spPr bwMode="auto">
            <a:xfrm>
              <a:off x="5470540" y="3450109"/>
              <a:ext cx="565150" cy="749300"/>
            </a:xfrm>
            <a:custGeom>
              <a:avLst/>
              <a:gdLst>
                <a:gd name="T0" fmla="*/ 343 w 356"/>
                <a:gd name="T1" fmla="*/ 472 h 472"/>
                <a:gd name="T2" fmla="*/ 0 w 356"/>
                <a:gd name="T3" fmla="*/ 10 h 472"/>
                <a:gd name="T4" fmla="*/ 12 w 356"/>
                <a:gd name="T5" fmla="*/ 0 h 472"/>
                <a:gd name="T6" fmla="*/ 356 w 356"/>
                <a:gd name="T7" fmla="*/ 462 h 472"/>
                <a:gd name="T8" fmla="*/ 343 w 35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72">
                  <a:moveTo>
                    <a:pt x="343" y="47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356" y="462"/>
                  </a:lnTo>
                  <a:lnTo>
                    <a:pt x="343" y="472"/>
                  </a:ln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869003" y="2910359"/>
              <a:ext cx="258763" cy="25876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749815" y="3612034"/>
              <a:ext cx="258763" cy="25876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895990" y="4882034"/>
              <a:ext cx="258763" cy="25876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895990" y="3581872"/>
              <a:ext cx="258763" cy="25876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165991" y="3213572"/>
              <a:ext cx="258763" cy="25876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254640" y="1846734"/>
              <a:ext cx="260350" cy="258763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253053" y="2764309"/>
              <a:ext cx="185738" cy="185738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616465" y="2811934"/>
              <a:ext cx="185738" cy="185738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4851415" y="2230909"/>
              <a:ext cx="188913" cy="187325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230953" y="2391247"/>
              <a:ext cx="185738" cy="185738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175516" y="2484909"/>
              <a:ext cx="185738" cy="185738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624653" y="3531072"/>
              <a:ext cx="187325" cy="185738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840553" y="2753197"/>
              <a:ext cx="187325" cy="185738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176853" y="4477222"/>
              <a:ext cx="187325" cy="185738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684978" y="4327997"/>
              <a:ext cx="188913" cy="18891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773753" y="2469034"/>
              <a:ext cx="133350" cy="134938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019690" y="3153247"/>
              <a:ext cx="133350" cy="133350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370528" y="3064347"/>
              <a:ext cx="133350" cy="136525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18291" y="3073872"/>
              <a:ext cx="134938" cy="134938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289691" y="3654897"/>
              <a:ext cx="136525" cy="131763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069028" y="1741959"/>
              <a:ext cx="134938" cy="134938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781816" y="2048347"/>
              <a:ext cx="133350" cy="134938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958028" y="3880322"/>
              <a:ext cx="134938" cy="13493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642116" y="4888384"/>
              <a:ext cx="133350" cy="134938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351603" y="4959822"/>
              <a:ext cx="136525" cy="134938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332428" y="4966172"/>
              <a:ext cx="134938" cy="133350"/>
            </a:xfrm>
            <a:prstGeom prst="ellipse">
              <a:avLst/>
            </a:pr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473715" y="3942234"/>
              <a:ext cx="188913" cy="1857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343666" y="4116859"/>
              <a:ext cx="185738" cy="188913"/>
            </a:xfrm>
            <a:prstGeom prst="ellipse">
              <a:avLst/>
            </a:prstGeom>
            <a:solidFill>
              <a:srgbClr val="31A8D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351603" y="4583584"/>
              <a:ext cx="187325" cy="185738"/>
            </a:xfrm>
            <a:prstGeom prst="ellipse">
              <a:avLst/>
            </a:pr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·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649928" y="4539134"/>
              <a:ext cx="188913" cy="187325"/>
            </a:xfrm>
            <a:prstGeom prst="ellipse">
              <a:avLst/>
            </a:prstGeom>
            <a:solidFill>
              <a:srgbClr val="7FB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5397515" y="3354859"/>
              <a:ext cx="185738" cy="185738"/>
            </a:xfrm>
            <a:prstGeom prst="ellipse">
              <a:avLst/>
            </a:prstGeom>
            <a:solidFill>
              <a:srgbClr val="FDB8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出自【趣你的PPT】(微信:qunideppt)：最优质的PPT资源库"/>
            <p:cNvSpPr/>
            <p:nvPr/>
          </p:nvSpPr>
          <p:spPr bwMode="auto">
            <a:xfrm>
              <a:off x="5384362" y="5223347"/>
              <a:ext cx="1278224" cy="946833"/>
            </a:xfrm>
            <a:custGeom>
              <a:avLst/>
              <a:gdLst>
                <a:gd name="connsiteX0" fmla="*/ 349982 w 1278224"/>
                <a:gd name="connsiteY0" fmla="*/ 843168 h 946833"/>
                <a:gd name="connsiteX1" fmla="*/ 354345 w 1278224"/>
                <a:gd name="connsiteY1" fmla="*/ 844034 h 946833"/>
                <a:gd name="connsiteX2" fmla="*/ 363774 w 1278224"/>
                <a:gd name="connsiteY2" fmla="*/ 844962 h 946833"/>
                <a:gd name="connsiteX3" fmla="*/ 0 w 1278224"/>
                <a:gd name="connsiteY3" fmla="*/ 0 h 946833"/>
                <a:gd name="connsiteX4" fmla="*/ 1278224 w 1278224"/>
                <a:gd name="connsiteY4" fmla="*/ 0 h 946833"/>
                <a:gd name="connsiteX5" fmla="*/ 1253836 w 1278224"/>
                <a:gd name="connsiteY5" fmla="*/ 151493 h 946833"/>
                <a:gd name="connsiteX6" fmla="*/ 1252401 w 1278224"/>
                <a:gd name="connsiteY6" fmla="*/ 159068 h 946833"/>
                <a:gd name="connsiteX7" fmla="*/ 1248098 w 1278224"/>
                <a:gd name="connsiteY7" fmla="*/ 164478 h 946833"/>
                <a:gd name="connsiteX8" fmla="*/ 1239490 w 1278224"/>
                <a:gd name="connsiteY8" fmla="*/ 169889 h 946833"/>
                <a:gd name="connsiteX9" fmla="*/ 1232317 w 1278224"/>
                <a:gd name="connsiteY9" fmla="*/ 174217 h 946833"/>
                <a:gd name="connsiteX10" fmla="*/ 1225144 w 1278224"/>
                <a:gd name="connsiteY10" fmla="*/ 177463 h 946833"/>
                <a:gd name="connsiteX11" fmla="*/ 1215102 w 1278224"/>
                <a:gd name="connsiteY11" fmla="*/ 180710 h 946833"/>
                <a:gd name="connsiteX12" fmla="*/ 1205060 w 1278224"/>
                <a:gd name="connsiteY12" fmla="*/ 181792 h 946833"/>
                <a:gd name="connsiteX13" fmla="*/ 1197887 w 1278224"/>
                <a:gd name="connsiteY13" fmla="*/ 181792 h 946833"/>
                <a:gd name="connsiteX14" fmla="*/ 1192148 w 1278224"/>
                <a:gd name="connsiteY14" fmla="*/ 183956 h 946833"/>
                <a:gd name="connsiteX15" fmla="*/ 1189279 w 1278224"/>
                <a:gd name="connsiteY15" fmla="*/ 186120 h 946833"/>
                <a:gd name="connsiteX16" fmla="*/ 1189279 w 1278224"/>
                <a:gd name="connsiteY16" fmla="*/ 190448 h 946833"/>
                <a:gd name="connsiteX17" fmla="*/ 1193583 w 1278224"/>
                <a:gd name="connsiteY17" fmla="*/ 194777 h 946833"/>
                <a:gd name="connsiteX18" fmla="*/ 1200756 w 1278224"/>
                <a:gd name="connsiteY18" fmla="*/ 208844 h 946833"/>
                <a:gd name="connsiteX19" fmla="*/ 1203625 w 1278224"/>
                <a:gd name="connsiteY19" fmla="*/ 214255 h 946833"/>
                <a:gd name="connsiteX20" fmla="*/ 1203625 w 1278224"/>
                <a:gd name="connsiteY20" fmla="*/ 221829 h 946833"/>
                <a:gd name="connsiteX21" fmla="*/ 1200756 w 1278224"/>
                <a:gd name="connsiteY21" fmla="*/ 227240 h 946833"/>
                <a:gd name="connsiteX22" fmla="*/ 1197887 w 1278224"/>
                <a:gd name="connsiteY22" fmla="*/ 233732 h 946833"/>
                <a:gd name="connsiteX23" fmla="*/ 1193583 w 1278224"/>
                <a:gd name="connsiteY23" fmla="*/ 242389 h 946833"/>
                <a:gd name="connsiteX24" fmla="*/ 1193583 w 1278224"/>
                <a:gd name="connsiteY24" fmla="*/ 246717 h 946833"/>
                <a:gd name="connsiteX25" fmla="*/ 1195018 w 1278224"/>
                <a:gd name="connsiteY25" fmla="*/ 251046 h 946833"/>
                <a:gd name="connsiteX26" fmla="*/ 1203625 w 1278224"/>
                <a:gd name="connsiteY26" fmla="*/ 254292 h 946833"/>
                <a:gd name="connsiteX27" fmla="*/ 1216537 w 1278224"/>
                <a:gd name="connsiteY27" fmla="*/ 256456 h 946833"/>
                <a:gd name="connsiteX28" fmla="*/ 1230883 w 1278224"/>
                <a:gd name="connsiteY28" fmla="*/ 259702 h 946833"/>
                <a:gd name="connsiteX29" fmla="*/ 1239490 w 1278224"/>
                <a:gd name="connsiteY29" fmla="*/ 264031 h 946833"/>
                <a:gd name="connsiteX30" fmla="*/ 1245229 w 1278224"/>
                <a:gd name="connsiteY30" fmla="*/ 269441 h 946833"/>
                <a:gd name="connsiteX31" fmla="*/ 1249532 w 1278224"/>
                <a:gd name="connsiteY31" fmla="*/ 274852 h 946833"/>
                <a:gd name="connsiteX32" fmla="*/ 1248098 w 1278224"/>
                <a:gd name="connsiteY32" fmla="*/ 280262 h 946833"/>
                <a:gd name="connsiteX33" fmla="*/ 1243794 w 1278224"/>
                <a:gd name="connsiteY33" fmla="*/ 284591 h 946833"/>
                <a:gd name="connsiteX34" fmla="*/ 1236621 w 1278224"/>
                <a:gd name="connsiteY34" fmla="*/ 288919 h 946833"/>
                <a:gd name="connsiteX35" fmla="*/ 1225144 w 1278224"/>
                <a:gd name="connsiteY35" fmla="*/ 293247 h 946833"/>
                <a:gd name="connsiteX36" fmla="*/ 1215102 w 1278224"/>
                <a:gd name="connsiteY36" fmla="*/ 296494 h 946833"/>
                <a:gd name="connsiteX37" fmla="*/ 1209364 w 1278224"/>
                <a:gd name="connsiteY37" fmla="*/ 299740 h 946833"/>
                <a:gd name="connsiteX38" fmla="*/ 1206494 w 1278224"/>
                <a:gd name="connsiteY38" fmla="*/ 304068 h 946833"/>
                <a:gd name="connsiteX39" fmla="*/ 1205060 w 1278224"/>
                <a:gd name="connsiteY39" fmla="*/ 309479 h 946833"/>
                <a:gd name="connsiteX40" fmla="*/ 1209364 w 1278224"/>
                <a:gd name="connsiteY40" fmla="*/ 321382 h 946833"/>
                <a:gd name="connsiteX41" fmla="*/ 1210798 w 1278224"/>
                <a:gd name="connsiteY41" fmla="*/ 328957 h 946833"/>
                <a:gd name="connsiteX42" fmla="*/ 1212233 w 1278224"/>
                <a:gd name="connsiteY42" fmla="*/ 335449 h 946833"/>
                <a:gd name="connsiteX43" fmla="*/ 1210798 w 1278224"/>
                <a:gd name="connsiteY43" fmla="*/ 343024 h 946833"/>
                <a:gd name="connsiteX44" fmla="*/ 1209364 w 1278224"/>
                <a:gd name="connsiteY44" fmla="*/ 350598 h 946833"/>
                <a:gd name="connsiteX45" fmla="*/ 1206494 w 1278224"/>
                <a:gd name="connsiteY45" fmla="*/ 363584 h 946833"/>
                <a:gd name="connsiteX46" fmla="*/ 1206494 w 1278224"/>
                <a:gd name="connsiteY46" fmla="*/ 370076 h 946833"/>
                <a:gd name="connsiteX47" fmla="*/ 1210798 w 1278224"/>
                <a:gd name="connsiteY47" fmla="*/ 375487 h 946833"/>
                <a:gd name="connsiteX48" fmla="*/ 1216537 w 1278224"/>
                <a:gd name="connsiteY48" fmla="*/ 379815 h 946833"/>
                <a:gd name="connsiteX49" fmla="*/ 1228013 w 1278224"/>
                <a:gd name="connsiteY49" fmla="*/ 384143 h 946833"/>
                <a:gd name="connsiteX50" fmla="*/ 1242359 w 1278224"/>
                <a:gd name="connsiteY50" fmla="*/ 388472 h 946833"/>
                <a:gd name="connsiteX51" fmla="*/ 1252401 w 1278224"/>
                <a:gd name="connsiteY51" fmla="*/ 392800 h 946833"/>
                <a:gd name="connsiteX52" fmla="*/ 1258140 w 1278224"/>
                <a:gd name="connsiteY52" fmla="*/ 399293 h 946833"/>
                <a:gd name="connsiteX53" fmla="*/ 1259574 w 1278224"/>
                <a:gd name="connsiteY53" fmla="*/ 404703 h 946833"/>
                <a:gd name="connsiteX54" fmla="*/ 1258140 w 1278224"/>
                <a:gd name="connsiteY54" fmla="*/ 409032 h 946833"/>
                <a:gd name="connsiteX55" fmla="*/ 1249532 w 1278224"/>
                <a:gd name="connsiteY55" fmla="*/ 415524 h 946833"/>
                <a:gd name="connsiteX56" fmla="*/ 1238056 w 1278224"/>
                <a:gd name="connsiteY56" fmla="*/ 417688 h 946833"/>
                <a:gd name="connsiteX57" fmla="*/ 1222275 w 1278224"/>
                <a:gd name="connsiteY57" fmla="*/ 419853 h 946833"/>
                <a:gd name="connsiteX58" fmla="*/ 1206494 w 1278224"/>
                <a:gd name="connsiteY58" fmla="*/ 420935 h 946833"/>
                <a:gd name="connsiteX59" fmla="*/ 1199321 w 1278224"/>
                <a:gd name="connsiteY59" fmla="*/ 422017 h 946833"/>
                <a:gd name="connsiteX60" fmla="*/ 1195018 w 1278224"/>
                <a:gd name="connsiteY60" fmla="*/ 424181 h 946833"/>
                <a:gd name="connsiteX61" fmla="*/ 1197887 w 1278224"/>
                <a:gd name="connsiteY61" fmla="*/ 428509 h 946833"/>
                <a:gd name="connsiteX62" fmla="*/ 1205060 w 1278224"/>
                <a:gd name="connsiteY62" fmla="*/ 437166 h 946833"/>
                <a:gd name="connsiteX63" fmla="*/ 1209364 w 1278224"/>
                <a:gd name="connsiteY63" fmla="*/ 444741 h 946833"/>
                <a:gd name="connsiteX64" fmla="*/ 1209364 w 1278224"/>
                <a:gd name="connsiteY64" fmla="*/ 453397 h 946833"/>
                <a:gd name="connsiteX65" fmla="*/ 1209364 w 1278224"/>
                <a:gd name="connsiteY65" fmla="*/ 463136 h 946833"/>
                <a:gd name="connsiteX66" fmla="*/ 1206494 w 1278224"/>
                <a:gd name="connsiteY66" fmla="*/ 470711 h 946833"/>
                <a:gd name="connsiteX67" fmla="*/ 1203625 w 1278224"/>
                <a:gd name="connsiteY67" fmla="*/ 485860 h 946833"/>
                <a:gd name="connsiteX68" fmla="*/ 1203625 w 1278224"/>
                <a:gd name="connsiteY68" fmla="*/ 492353 h 946833"/>
                <a:gd name="connsiteX69" fmla="*/ 1205060 w 1278224"/>
                <a:gd name="connsiteY69" fmla="*/ 496681 h 946833"/>
                <a:gd name="connsiteX70" fmla="*/ 1210798 w 1278224"/>
                <a:gd name="connsiteY70" fmla="*/ 501010 h 946833"/>
                <a:gd name="connsiteX71" fmla="*/ 1222275 w 1278224"/>
                <a:gd name="connsiteY71" fmla="*/ 505338 h 946833"/>
                <a:gd name="connsiteX72" fmla="*/ 1233752 w 1278224"/>
                <a:gd name="connsiteY72" fmla="*/ 510748 h 946833"/>
                <a:gd name="connsiteX73" fmla="*/ 1243794 w 1278224"/>
                <a:gd name="connsiteY73" fmla="*/ 512913 h 946833"/>
                <a:gd name="connsiteX74" fmla="*/ 1249532 w 1278224"/>
                <a:gd name="connsiteY74" fmla="*/ 517241 h 946833"/>
                <a:gd name="connsiteX75" fmla="*/ 1252401 w 1278224"/>
                <a:gd name="connsiteY75" fmla="*/ 521569 h 946833"/>
                <a:gd name="connsiteX76" fmla="*/ 1252401 w 1278224"/>
                <a:gd name="connsiteY76" fmla="*/ 525898 h 946833"/>
                <a:gd name="connsiteX77" fmla="*/ 1248098 w 1278224"/>
                <a:gd name="connsiteY77" fmla="*/ 530226 h 946833"/>
                <a:gd name="connsiteX78" fmla="*/ 1238056 w 1278224"/>
                <a:gd name="connsiteY78" fmla="*/ 535637 h 946833"/>
                <a:gd name="connsiteX79" fmla="*/ 1225144 w 1278224"/>
                <a:gd name="connsiteY79" fmla="*/ 539965 h 946833"/>
                <a:gd name="connsiteX80" fmla="*/ 1212233 w 1278224"/>
                <a:gd name="connsiteY80" fmla="*/ 544293 h 946833"/>
                <a:gd name="connsiteX81" fmla="*/ 1205060 w 1278224"/>
                <a:gd name="connsiteY81" fmla="*/ 549704 h 946833"/>
                <a:gd name="connsiteX82" fmla="*/ 1203625 w 1278224"/>
                <a:gd name="connsiteY82" fmla="*/ 555114 h 946833"/>
                <a:gd name="connsiteX83" fmla="*/ 1200756 w 1278224"/>
                <a:gd name="connsiteY83" fmla="*/ 562689 h 946833"/>
                <a:gd name="connsiteX84" fmla="*/ 1206494 w 1278224"/>
                <a:gd name="connsiteY84" fmla="*/ 578920 h 946833"/>
                <a:gd name="connsiteX85" fmla="*/ 1209364 w 1278224"/>
                <a:gd name="connsiteY85" fmla="*/ 587577 h 946833"/>
                <a:gd name="connsiteX86" fmla="*/ 1209364 w 1278224"/>
                <a:gd name="connsiteY86" fmla="*/ 596234 h 946833"/>
                <a:gd name="connsiteX87" fmla="*/ 1210798 w 1278224"/>
                <a:gd name="connsiteY87" fmla="*/ 599480 h 946833"/>
                <a:gd name="connsiteX88" fmla="*/ 1212233 w 1278224"/>
                <a:gd name="connsiteY88" fmla="*/ 602727 h 946833"/>
                <a:gd name="connsiteX89" fmla="*/ 1222275 w 1278224"/>
                <a:gd name="connsiteY89" fmla="*/ 610301 h 946833"/>
                <a:gd name="connsiteX90" fmla="*/ 1226579 w 1278224"/>
                <a:gd name="connsiteY90" fmla="*/ 614630 h 946833"/>
                <a:gd name="connsiteX91" fmla="*/ 1230883 w 1278224"/>
                <a:gd name="connsiteY91" fmla="*/ 618958 h 946833"/>
                <a:gd name="connsiteX92" fmla="*/ 1232317 w 1278224"/>
                <a:gd name="connsiteY92" fmla="*/ 623286 h 946833"/>
                <a:gd name="connsiteX93" fmla="*/ 1232317 w 1278224"/>
                <a:gd name="connsiteY93" fmla="*/ 628697 h 946833"/>
                <a:gd name="connsiteX94" fmla="*/ 1228013 w 1278224"/>
                <a:gd name="connsiteY94" fmla="*/ 643846 h 946833"/>
                <a:gd name="connsiteX95" fmla="*/ 1222266 w 1278224"/>
                <a:gd name="connsiteY95" fmla="*/ 654685 h 946833"/>
                <a:gd name="connsiteX96" fmla="*/ 1220839 w 1278224"/>
                <a:gd name="connsiteY96" fmla="*/ 657913 h 946833"/>
                <a:gd name="connsiteX97" fmla="*/ 1220126 w 1278224"/>
                <a:gd name="connsiteY97" fmla="*/ 658720 h 946833"/>
                <a:gd name="connsiteX98" fmla="*/ 1219406 w 1278224"/>
                <a:gd name="connsiteY98" fmla="*/ 660078 h 946833"/>
                <a:gd name="connsiteX99" fmla="*/ 1206494 w 1278224"/>
                <a:gd name="connsiteY99" fmla="*/ 676309 h 946833"/>
                <a:gd name="connsiteX100" fmla="*/ 1199439 w 1278224"/>
                <a:gd name="connsiteY100" fmla="*/ 683997 h 946833"/>
                <a:gd name="connsiteX101" fmla="*/ 1197885 w 1278224"/>
                <a:gd name="connsiteY101" fmla="*/ 686047 h 946833"/>
                <a:gd name="connsiteX102" fmla="*/ 1195944 w 1278224"/>
                <a:gd name="connsiteY102" fmla="*/ 687804 h 946833"/>
                <a:gd name="connsiteX103" fmla="*/ 1193583 w 1278224"/>
                <a:gd name="connsiteY103" fmla="*/ 690377 h 946833"/>
                <a:gd name="connsiteX104" fmla="*/ 1176368 w 1278224"/>
                <a:gd name="connsiteY104" fmla="*/ 706608 h 946833"/>
                <a:gd name="connsiteX105" fmla="*/ 1157568 w 1278224"/>
                <a:gd name="connsiteY105" fmla="*/ 721802 h 946833"/>
                <a:gd name="connsiteX106" fmla="*/ 1151978 w 1278224"/>
                <a:gd name="connsiteY106" fmla="*/ 727167 h 946833"/>
                <a:gd name="connsiteX107" fmla="*/ 1142313 w 1278224"/>
                <a:gd name="connsiteY107" fmla="*/ 733378 h 946833"/>
                <a:gd name="connsiteX108" fmla="*/ 1137634 w 1278224"/>
                <a:gd name="connsiteY108" fmla="*/ 736907 h 946833"/>
                <a:gd name="connsiteX109" fmla="*/ 1113246 w 1278224"/>
                <a:gd name="connsiteY109" fmla="*/ 752056 h 946833"/>
                <a:gd name="connsiteX110" fmla="*/ 1091727 w 1278224"/>
                <a:gd name="connsiteY110" fmla="*/ 765041 h 946833"/>
                <a:gd name="connsiteX111" fmla="*/ 1071643 w 1278224"/>
                <a:gd name="connsiteY111" fmla="*/ 776944 h 946833"/>
                <a:gd name="connsiteX112" fmla="*/ 1035778 w 1278224"/>
                <a:gd name="connsiteY112" fmla="*/ 794258 h 946833"/>
                <a:gd name="connsiteX113" fmla="*/ 1019997 w 1278224"/>
                <a:gd name="connsiteY113" fmla="*/ 802914 h 946833"/>
                <a:gd name="connsiteX114" fmla="*/ 1008520 w 1278224"/>
                <a:gd name="connsiteY114" fmla="*/ 810489 h 946833"/>
                <a:gd name="connsiteX115" fmla="*/ 1001347 w 1278224"/>
                <a:gd name="connsiteY115" fmla="*/ 818064 h 946833"/>
                <a:gd name="connsiteX116" fmla="*/ 997044 w 1278224"/>
                <a:gd name="connsiteY116" fmla="*/ 826721 h 946833"/>
                <a:gd name="connsiteX117" fmla="*/ 995609 w 1278224"/>
                <a:gd name="connsiteY117" fmla="*/ 827803 h 946833"/>
                <a:gd name="connsiteX118" fmla="*/ 992740 w 1278224"/>
                <a:gd name="connsiteY118" fmla="*/ 831049 h 946833"/>
                <a:gd name="connsiteX119" fmla="*/ 984132 w 1278224"/>
                <a:gd name="connsiteY119" fmla="*/ 835377 h 946833"/>
                <a:gd name="connsiteX120" fmla="*/ 972155 w 1278224"/>
                <a:gd name="connsiteY120" fmla="*/ 837841 h 946833"/>
                <a:gd name="connsiteX121" fmla="*/ 968350 w 1278224"/>
                <a:gd name="connsiteY121" fmla="*/ 848362 h 946833"/>
                <a:gd name="connsiteX122" fmla="*/ 964047 w 1278224"/>
                <a:gd name="connsiteY122" fmla="*/ 852691 h 946833"/>
                <a:gd name="connsiteX123" fmla="*/ 954005 w 1278224"/>
                <a:gd name="connsiteY123" fmla="*/ 855937 h 946833"/>
                <a:gd name="connsiteX124" fmla="*/ 942528 w 1278224"/>
                <a:gd name="connsiteY124" fmla="*/ 859184 h 946833"/>
                <a:gd name="connsiteX125" fmla="*/ 925313 w 1278224"/>
                <a:gd name="connsiteY125" fmla="*/ 861348 h 946833"/>
                <a:gd name="connsiteX126" fmla="*/ 902282 w 1278224"/>
                <a:gd name="connsiteY126" fmla="*/ 864710 h 946833"/>
                <a:gd name="connsiteX127" fmla="*/ 898055 w 1278224"/>
                <a:gd name="connsiteY127" fmla="*/ 871087 h 946833"/>
                <a:gd name="connsiteX128" fmla="*/ 892316 w 1278224"/>
                <a:gd name="connsiteY128" fmla="*/ 875416 h 946833"/>
                <a:gd name="connsiteX129" fmla="*/ 882274 w 1278224"/>
                <a:gd name="connsiteY129" fmla="*/ 879744 h 946833"/>
                <a:gd name="connsiteX130" fmla="*/ 872232 w 1278224"/>
                <a:gd name="connsiteY130" fmla="*/ 885155 h 946833"/>
                <a:gd name="connsiteX131" fmla="*/ 859321 w 1278224"/>
                <a:gd name="connsiteY131" fmla="*/ 889483 h 946833"/>
                <a:gd name="connsiteX132" fmla="*/ 827760 w 1278224"/>
                <a:gd name="connsiteY132" fmla="*/ 897058 h 946833"/>
                <a:gd name="connsiteX133" fmla="*/ 794764 w 1278224"/>
                <a:gd name="connsiteY133" fmla="*/ 902035 h 946833"/>
                <a:gd name="connsiteX134" fmla="*/ 794764 w 1278224"/>
                <a:gd name="connsiteY134" fmla="*/ 904631 h 946833"/>
                <a:gd name="connsiteX135" fmla="*/ 793330 w 1278224"/>
                <a:gd name="connsiteY135" fmla="*/ 908960 h 946833"/>
                <a:gd name="connsiteX136" fmla="*/ 789026 w 1278224"/>
                <a:gd name="connsiteY136" fmla="*/ 913288 h 946833"/>
                <a:gd name="connsiteX137" fmla="*/ 783287 w 1278224"/>
                <a:gd name="connsiteY137" fmla="*/ 917617 h 946833"/>
                <a:gd name="connsiteX138" fmla="*/ 770376 w 1278224"/>
                <a:gd name="connsiteY138" fmla="*/ 926273 h 946833"/>
                <a:gd name="connsiteX139" fmla="*/ 753161 w 1278224"/>
                <a:gd name="connsiteY139" fmla="*/ 933848 h 946833"/>
                <a:gd name="connsiteX140" fmla="*/ 731642 w 1278224"/>
                <a:gd name="connsiteY140" fmla="*/ 939259 h 946833"/>
                <a:gd name="connsiteX141" fmla="*/ 705819 w 1278224"/>
                <a:gd name="connsiteY141" fmla="*/ 943587 h 946833"/>
                <a:gd name="connsiteX142" fmla="*/ 678562 w 1278224"/>
                <a:gd name="connsiteY142" fmla="*/ 946833 h 946833"/>
                <a:gd name="connsiteX143" fmla="*/ 649870 w 1278224"/>
                <a:gd name="connsiteY143" fmla="*/ 946833 h 946833"/>
                <a:gd name="connsiteX144" fmla="*/ 619744 w 1278224"/>
                <a:gd name="connsiteY144" fmla="*/ 946833 h 946833"/>
                <a:gd name="connsiteX145" fmla="*/ 592486 w 1278224"/>
                <a:gd name="connsiteY145" fmla="*/ 943587 h 946833"/>
                <a:gd name="connsiteX146" fmla="*/ 568098 w 1278224"/>
                <a:gd name="connsiteY146" fmla="*/ 939259 h 946833"/>
                <a:gd name="connsiteX147" fmla="*/ 546579 w 1278224"/>
                <a:gd name="connsiteY147" fmla="*/ 933848 h 946833"/>
                <a:gd name="connsiteX148" fmla="*/ 529364 w 1278224"/>
                <a:gd name="connsiteY148" fmla="*/ 926273 h 946833"/>
                <a:gd name="connsiteX149" fmla="*/ 515018 w 1278224"/>
                <a:gd name="connsiteY149" fmla="*/ 917617 h 946833"/>
                <a:gd name="connsiteX150" fmla="*/ 509280 w 1278224"/>
                <a:gd name="connsiteY150" fmla="*/ 913288 h 946833"/>
                <a:gd name="connsiteX151" fmla="*/ 506410 w 1278224"/>
                <a:gd name="connsiteY151" fmla="*/ 908960 h 946833"/>
                <a:gd name="connsiteX152" fmla="*/ 503541 w 1278224"/>
                <a:gd name="connsiteY152" fmla="*/ 904631 h 946833"/>
                <a:gd name="connsiteX153" fmla="*/ 503541 w 1278224"/>
                <a:gd name="connsiteY153" fmla="*/ 901844 h 946833"/>
                <a:gd name="connsiteX154" fmla="*/ 470546 w 1278224"/>
                <a:gd name="connsiteY154" fmla="*/ 897058 h 946833"/>
                <a:gd name="connsiteX155" fmla="*/ 438985 w 1278224"/>
                <a:gd name="connsiteY155" fmla="*/ 889483 h 946833"/>
                <a:gd name="connsiteX156" fmla="*/ 426073 w 1278224"/>
                <a:gd name="connsiteY156" fmla="*/ 885155 h 946833"/>
                <a:gd name="connsiteX157" fmla="*/ 416031 w 1278224"/>
                <a:gd name="connsiteY157" fmla="*/ 879744 h 946833"/>
                <a:gd name="connsiteX158" fmla="*/ 405989 w 1278224"/>
                <a:gd name="connsiteY158" fmla="*/ 875416 h 946833"/>
                <a:gd name="connsiteX159" fmla="*/ 400251 w 1278224"/>
                <a:gd name="connsiteY159" fmla="*/ 871087 h 946833"/>
                <a:gd name="connsiteX160" fmla="*/ 398457 w 1278224"/>
                <a:gd name="connsiteY160" fmla="*/ 867028 h 946833"/>
                <a:gd name="connsiteX161" fmla="*/ 365821 w 1278224"/>
                <a:gd name="connsiteY161" fmla="*/ 861348 h 946833"/>
                <a:gd name="connsiteX162" fmla="*/ 352910 w 1278224"/>
                <a:gd name="connsiteY162" fmla="*/ 859184 h 946833"/>
                <a:gd name="connsiteX163" fmla="*/ 339999 w 1278224"/>
                <a:gd name="connsiteY163" fmla="*/ 855937 h 946833"/>
                <a:gd name="connsiteX164" fmla="*/ 334260 w 1278224"/>
                <a:gd name="connsiteY164" fmla="*/ 852691 h 946833"/>
                <a:gd name="connsiteX165" fmla="*/ 331391 w 1278224"/>
                <a:gd name="connsiteY165" fmla="*/ 848362 h 946833"/>
                <a:gd name="connsiteX166" fmla="*/ 327088 w 1278224"/>
                <a:gd name="connsiteY166" fmla="*/ 838624 h 946833"/>
                <a:gd name="connsiteX167" fmla="*/ 327086 w 1278224"/>
                <a:gd name="connsiteY167" fmla="*/ 838624 h 946833"/>
                <a:gd name="connsiteX168" fmla="*/ 315609 w 1278224"/>
                <a:gd name="connsiteY168" fmla="*/ 835377 h 946833"/>
                <a:gd name="connsiteX169" fmla="*/ 308487 w 1278224"/>
                <a:gd name="connsiteY169" fmla="*/ 832307 h 946833"/>
                <a:gd name="connsiteX170" fmla="*/ 305569 w 1278224"/>
                <a:gd name="connsiteY170" fmla="*/ 831049 h 946833"/>
                <a:gd name="connsiteX171" fmla="*/ 305569 w 1278224"/>
                <a:gd name="connsiteY171" fmla="*/ 831049 h 946833"/>
                <a:gd name="connsiteX172" fmla="*/ 305567 w 1278224"/>
                <a:gd name="connsiteY172" fmla="*/ 831048 h 946833"/>
                <a:gd name="connsiteX173" fmla="*/ 304132 w 1278224"/>
                <a:gd name="connsiteY173" fmla="*/ 826720 h 946833"/>
                <a:gd name="connsiteX174" fmla="*/ 299828 w 1278224"/>
                <a:gd name="connsiteY174" fmla="*/ 818063 h 946833"/>
                <a:gd name="connsiteX175" fmla="*/ 294090 w 1278224"/>
                <a:gd name="connsiteY175" fmla="*/ 810489 h 946833"/>
                <a:gd name="connsiteX176" fmla="*/ 284048 w 1278224"/>
                <a:gd name="connsiteY176" fmla="*/ 801832 h 946833"/>
                <a:gd name="connsiteX177" fmla="*/ 272571 w 1278224"/>
                <a:gd name="connsiteY177" fmla="*/ 794257 h 946833"/>
                <a:gd name="connsiteX178" fmla="*/ 248147 w 1278224"/>
                <a:gd name="connsiteY178" fmla="*/ 782211 h 946833"/>
                <a:gd name="connsiteX179" fmla="*/ 235274 w 1278224"/>
                <a:gd name="connsiteY179" fmla="*/ 775862 h 946833"/>
                <a:gd name="connsiteX180" fmla="*/ 185063 w 1278224"/>
                <a:gd name="connsiteY180" fmla="*/ 752056 h 946833"/>
                <a:gd name="connsiteX181" fmla="*/ 185053 w 1278224"/>
                <a:gd name="connsiteY181" fmla="*/ 752052 h 946833"/>
                <a:gd name="connsiteX182" fmla="*/ 167846 w 1278224"/>
                <a:gd name="connsiteY182" fmla="*/ 744481 h 946833"/>
                <a:gd name="connsiteX183" fmla="*/ 162910 w 1278224"/>
                <a:gd name="connsiteY183" fmla="*/ 741502 h 946833"/>
                <a:gd name="connsiteX184" fmla="*/ 157806 w 1278224"/>
                <a:gd name="connsiteY184" fmla="*/ 739071 h 946833"/>
                <a:gd name="connsiteX185" fmla="*/ 147071 w 1278224"/>
                <a:gd name="connsiteY185" fmla="*/ 731514 h 946833"/>
                <a:gd name="connsiteX186" fmla="*/ 140588 w 1278224"/>
                <a:gd name="connsiteY186" fmla="*/ 727167 h 946833"/>
                <a:gd name="connsiteX187" fmla="*/ 126242 w 1278224"/>
                <a:gd name="connsiteY187" fmla="*/ 718510 h 946833"/>
                <a:gd name="connsiteX188" fmla="*/ 119824 w 1278224"/>
                <a:gd name="connsiteY188" fmla="*/ 712459 h 946833"/>
                <a:gd name="connsiteX189" fmla="*/ 117637 w 1278224"/>
                <a:gd name="connsiteY189" fmla="*/ 710936 h 946833"/>
                <a:gd name="connsiteX190" fmla="*/ 112872 w 1278224"/>
                <a:gd name="connsiteY190" fmla="*/ 705904 h 946833"/>
                <a:gd name="connsiteX191" fmla="*/ 109027 w 1278224"/>
                <a:gd name="connsiteY191" fmla="*/ 702279 h 946833"/>
                <a:gd name="connsiteX192" fmla="*/ 93247 w 1278224"/>
                <a:gd name="connsiteY192" fmla="*/ 684965 h 946833"/>
                <a:gd name="connsiteX193" fmla="*/ 94877 w 1278224"/>
                <a:gd name="connsiteY193" fmla="*/ 684908 h 946833"/>
                <a:gd name="connsiteX194" fmla="*/ 93249 w 1278224"/>
                <a:gd name="connsiteY194" fmla="*/ 682802 h 946833"/>
                <a:gd name="connsiteX195" fmla="*/ 86075 w 1278224"/>
                <a:gd name="connsiteY195" fmla="*/ 669817 h 946833"/>
                <a:gd name="connsiteX196" fmla="*/ 81772 w 1278224"/>
                <a:gd name="connsiteY196" fmla="*/ 657914 h 946833"/>
                <a:gd name="connsiteX197" fmla="*/ 80337 w 1278224"/>
                <a:gd name="connsiteY197" fmla="*/ 646011 h 946833"/>
                <a:gd name="connsiteX198" fmla="*/ 81772 w 1278224"/>
                <a:gd name="connsiteY198" fmla="*/ 637354 h 946833"/>
                <a:gd name="connsiteX199" fmla="*/ 84641 w 1278224"/>
                <a:gd name="connsiteY199" fmla="*/ 628697 h 946833"/>
                <a:gd name="connsiteX200" fmla="*/ 87510 w 1278224"/>
                <a:gd name="connsiteY200" fmla="*/ 612465 h 946833"/>
                <a:gd name="connsiteX201" fmla="*/ 87510 w 1278224"/>
                <a:gd name="connsiteY201" fmla="*/ 605973 h 946833"/>
                <a:gd name="connsiteX202" fmla="*/ 84641 w 1278224"/>
                <a:gd name="connsiteY202" fmla="*/ 599480 h 946833"/>
                <a:gd name="connsiteX203" fmla="*/ 78902 w 1278224"/>
                <a:gd name="connsiteY203" fmla="*/ 594070 h 946833"/>
                <a:gd name="connsiteX204" fmla="*/ 64557 w 1278224"/>
                <a:gd name="connsiteY204" fmla="*/ 589741 h 946833"/>
                <a:gd name="connsiteX205" fmla="*/ 51645 w 1278224"/>
                <a:gd name="connsiteY205" fmla="*/ 585413 h 946833"/>
                <a:gd name="connsiteX206" fmla="*/ 43038 w 1278224"/>
                <a:gd name="connsiteY206" fmla="*/ 581085 h 946833"/>
                <a:gd name="connsiteX207" fmla="*/ 40168 w 1278224"/>
                <a:gd name="connsiteY207" fmla="*/ 575674 h 946833"/>
                <a:gd name="connsiteX208" fmla="*/ 37299 w 1278224"/>
                <a:gd name="connsiteY208" fmla="*/ 571346 h 946833"/>
                <a:gd name="connsiteX209" fmla="*/ 41603 w 1278224"/>
                <a:gd name="connsiteY209" fmla="*/ 567017 h 946833"/>
                <a:gd name="connsiteX210" fmla="*/ 47341 w 1278224"/>
                <a:gd name="connsiteY210" fmla="*/ 564853 h 946833"/>
                <a:gd name="connsiteX211" fmla="*/ 57384 w 1278224"/>
                <a:gd name="connsiteY211" fmla="*/ 560525 h 946833"/>
                <a:gd name="connsiteX212" fmla="*/ 68860 w 1278224"/>
                <a:gd name="connsiteY212" fmla="*/ 555114 h 946833"/>
                <a:gd name="connsiteX213" fmla="*/ 78902 w 1278224"/>
                <a:gd name="connsiteY213" fmla="*/ 552950 h 946833"/>
                <a:gd name="connsiteX214" fmla="*/ 84641 w 1278224"/>
                <a:gd name="connsiteY214" fmla="*/ 546458 h 946833"/>
                <a:gd name="connsiteX215" fmla="*/ 87510 w 1278224"/>
                <a:gd name="connsiteY215" fmla="*/ 542129 h 946833"/>
                <a:gd name="connsiteX216" fmla="*/ 87510 w 1278224"/>
                <a:gd name="connsiteY216" fmla="*/ 536719 h 946833"/>
                <a:gd name="connsiteX217" fmla="*/ 84641 w 1278224"/>
                <a:gd name="connsiteY217" fmla="*/ 521569 h 946833"/>
                <a:gd name="connsiteX218" fmla="*/ 81772 w 1278224"/>
                <a:gd name="connsiteY218" fmla="*/ 512913 h 946833"/>
                <a:gd name="connsiteX219" fmla="*/ 80337 w 1278224"/>
                <a:gd name="connsiteY219" fmla="*/ 503174 h 946833"/>
                <a:gd name="connsiteX220" fmla="*/ 81772 w 1278224"/>
                <a:gd name="connsiteY220" fmla="*/ 494517 h 946833"/>
                <a:gd name="connsiteX221" fmla="*/ 86075 w 1278224"/>
                <a:gd name="connsiteY221" fmla="*/ 486942 h 946833"/>
                <a:gd name="connsiteX222" fmla="*/ 93249 w 1278224"/>
                <a:gd name="connsiteY222" fmla="*/ 478286 h 946833"/>
                <a:gd name="connsiteX223" fmla="*/ 93249 w 1278224"/>
                <a:gd name="connsiteY223" fmla="*/ 475039 h 946833"/>
                <a:gd name="connsiteX224" fmla="*/ 91814 w 1278224"/>
                <a:gd name="connsiteY224" fmla="*/ 471793 h 946833"/>
                <a:gd name="connsiteX225" fmla="*/ 84641 w 1278224"/>
                <a:gd name="connsiteY225" fmla="*/ 470711 h 946833"/>
                <a:gd name="connsiteX226" fmla="*/ 68860 w 1278224"/>
                <a:gd name="connsiteY226" fmla="*/ 470711 h 946833"/>
                <a:gd name="connsiteX227" fmla="*/ 51645 w 1278224"/>
                <a:gd name="connsiteY227" fmla="*/ 467465 h 946833"/>
                <a:gd name="connsiteX228" fmla="*/ 40168 w 1278224"/>
                <a:gd name="connsiteY228" fmla="*/ 465300 h 946833"/>
                <a:gd name="connsiteX229" fmla="*/ 32995 w 1278224"/>
                <a:gd name="connsiteY229" fmla="*/ 459890 h 946833"/>
                <a:gd name="connsiteX230" fmla="*/ 31561 w 1278224"/>
                <a:gd name="connsiteY230" fmla="*/ 454480 h 946833"/>
                <a:gd name="connsiteX231" fmla="*/ 32995 w 1278224"/>
                <a:gd name="connsiteY231" fmla="*/ 449069 h 946833"/>
                <a:gd name="connsiteX232" fmla="*/ 40168 w 1278224"/>
                <a:gd name="connsiteY232" fmla="*/ 442576 h 946833"/>
                <a:gd name="connsiteX233" fmla="*/ 48776 w 1278224"/>
                <a:gd name="connsiteY233" fmla="*/ 438248 h 946833"/>
                <a:gd name="connsiteX234" fmla="*/ 60253 w 1278224"/>
                <a:gd name="connsiteY234" fmla="*/ 433920 h 946833"/>
                <a:gd name="connsiteX235" fmla="*/ 73164 w 1278224"/>
                <a:gd name="connsiteY235" fmla="*/ 429591 h 946833"/>
                <a:gd name="connsiteX236" fmla="*/ 80337 w 1278224"/>
                <a:gd name="connsiteY236" fmla="*/ 425263 h 946833"/>
                <a:gd name="connsiteX237" fmla="*/ 84641 w 1278224"/>
                <a:gd name="connsiteY237" fmla="*/ 420935 h 946833"/>
                <a:gd name="connsiteX238" fmla="*/ 84641 w 1278224"/>
                <a:gd name="connsiteY238" fmla="*/ 415524 h 946833"/>
                <a:gd name="connsiteX239" fmla="*/ 80337 w 1278224"/>
                <a:gd name="connsiteY239" fmla="*/ 401457 h 946833"/>
                <a:gd name="connsiteX240" fmla="*/ 78902 w 1278224"/>
                <a:gd name="connsiteY240" fmla="*/ 394964 h 946833"/>
                <a:gd name="connsiteX241" fmla="*/ 78902 w 1278224"/>
                <a:gd name="connsiteY241" fmla="*/ 385225 h 946833"/>
                <a:gd name="connsiteX242" fmla="*/ 78902 w 1278224"/>
                <a:gd name="connsiteY242" fmla="*/ 378733 h 946833"/>
                <a:gd name="connsiteX243" fmla="*/ 80337 w 1278224"/>
                <a:gd name="connsiteY243" fmla="*/ 371158 h 946833"/>
                <a:gd name="connsiteX244" fmla="*/ 84641 w 1278224"/>
                <a:gd name="connsiteY244" fmla="*/ 359255 h 946833"/>
                <a:gd name="connsiteX245" fmla="*/ 84641 w 1278224"/>
                <a:gd name="connsiteY245" fmla="*/ 354927 h 946833"/>
                <a:gd name="connsiteX246" fmla="*/ 81772 w 1278224"/>
                <a:gd name="connsiteY246" fmla="*/ 350598 h 946833"/>
                <a:gd name="connsiteX247" fmla="*/ 76033 w 1278224"/>
                <a:gd name="connsiteY247" fmla="*/ 346270 h 946833"/>
                <a:gd name="connsiteX248" fmla="*/ 64557 w 1278224"/>
                <a:gd name="connsiteY248" fmla="*/ 343024 h 946833"/>
                <a:gd name="connsiteX249" fmla="*/ 53080 w 1278224"/>
                <a:gd name="connsiteY249" fmla="*/ 339778 h 946833"/>
                <a:gd name="connsiteX250" fmla="*/ 45907 w 1278224"/>
                <a:gd name="connsiteY250" fmla="*/ 335449 h 946833"/>
                <a:gd name="connsiteX251" fmla="*/ 41603 w 1278224"/>
                <a:gd name="connsiteY251" fmla="*/ 330039 h 946833"/>
                <a:gd name="connsiteX252" fmla="*/ 41603 w 1278224"/>
                <a:gd name="connsiteY252" fmla="*/ 325710 h 946833"/>
                <a:gd name="connsiteX253" fmla="*/ 43038 w 1278224"/>
                <a:gd name="connsiteY253" fmla="*/ 320300 h 946833"/>
                <a:gd name="connsiteX254" fmla="*/ 51645 w 1278224"/>
                <a:gd name="connsiteY254" fmla="*/ 314889 h 946833"/>
                <a:gd name="connsiteX255" fmla="*/ 60253 w 1278224"/>
                <a:gd name="connsiteY255" fmla="*/ 310561 h 946833"/>
                <a:gd name="connsiteX256" fmla="*/ 74599 w 1278224"/>
                <a:gd name="connsiteY256" fmla="*/ 306233 h 946833"/>
                <a:gd name="connsiteX257" fmla="*/ 86075 w 1278224"/>
                <a:gd name="connsiteY257" fmla="*/ 304068 h 946833"/>
                <a:gd name="connsiteX258" fmla="*/ 93249 w 1278224"/>
                <a:gd name="connsiteY258" fmla="*/ 300822 h 946833"/>
                <a:gd name="connsiteX259" fmla="*/ 97553 w 1278224"/>
                <a:gd name="connsiteY259" fmla="*/ 297576 h 946833"/>
                <a:gd name="connsiteX260" fmla="*/ 97553 w 1278224"/>
                <a:gd name="connsiteY260" fmla="*/ 293247 h 946833"/>
                <a:gd name="connsiteX261" fmla="*/ 91814 w 1278224"/>
                <a:gd name="connsiteY261" fmla="*/ 283509 h 946833"/>
                <a:gd name="connsiteX262" fmla="*/ 90379 w 1278224"/>
                <a:gd name="connsiteY262" fmla="*/ 277016 h 946833"/>
                <a:gd name="connsiteX263" fmla="*/ 87510 w 1278224"/>
                <a:gd name="connsiteY263" fmla="*/ 271606 h 946833"/>
                <a:gd name="connsiteX264" fmla="*/ 87510 w 1278224"/>
                <a:gd name="connsiteY264" fmla="*/ 265113 h 946833"/>
                <a:gd name="connsiteX265" fmla="*/ 90379 w 1278224"/>
                <a:gd name="connsiteY265" fmla="*/ 258620 h 946833"/>
                <a:gd name="connsiteX266" fmla="*/ 97553 w 1278224"/>
                <a:gd name="connsiteY266" fmla="*/ 246717 h 946833"/>
                <a:gd name="connsiteX267" fmla="*/ 100422 w 1278224"/>
                <a:gd name="connsiteY267" fmla="*/ 240225 h 946833"/>
                <a:gd name="connsiteX268" fmla="*/ 101856 w 1278224"/>
                <a:gd name="connsiteY268" fmla="*/ 235896 h 946833"/>
                <a:gd name="connsiteX269" fmla="*/ 100422 w 1278224"/>
                <a:gd name="connsiteY269" fmla="*/ 233732 h 946833"/>
                <a:gd name="connsiteX270" fmla="*/ 93249 w 1278224"/>
                <a:gd name="connsiteY270" fmla="*/ 233732 h 946833"/>
                <a:gd name="connsiteX271" fmla="*/ 84641 w 1278224"/>
                <a:gd name="connsiteY271" fmla="*/ 231568 h 946833"/>
                <a:gd name="connsiteX272" fmla="*/ 76033 w 1278224"/>
                <a:gd name="connsiteY272" fmla="*/ 230486 h 946833"/>
                <a:gd name="connsiteX273" fmla="*/ 65991 w 1278224"/>
                <a:gd name="connsiteY273" fmla="*/ 227240 h 946833"/>
                <a:gd name="connsiteX274" fmla="*/ 57384 w 1278224"/>
                <a:gd name="connsiteY274" fmla="*/ 223993 h 946833"/>
                <a:gd name="connsiteX275" fmla="*/ 48776 w 1278224"/>
                <a:gd name="connsiteY275" fmla="*/ 219665 h 946833"/>
                <a:gd name="connsiteX276" fmla="*/ 43038 w 1278224"/>
                <a:gd name="connsiteY276" fmla="*/ 214255 h 946833"/>
                <a:gd name="connsiteX277" fmla="*/ 40168 w 1278224"/>
                <a:gd name="connsiteY277" fmla="*/ 208844 h 946833"/>
                <a:gd name="connsiteX278" fmla="*/ 35865 w 1278224"/>
                <a:gd name="connsiteY278" fmla="*/ 202351 h 94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1278224" h="946833">
                  <a:moveTo>
                    <a:pt x="349982" y="843168"/>
                  </a:moveTo>
                  <a:lnTo>
                    <a:pt x="354345" y="844034"/>
                  </a:lnTo>
                  <a:lnTo>
                    <a:pt x="363774" y="844962"/>
                  </a:lnTo>
                  <a:close/>
                  <a:moveTo>
                    <a:pt x="0" y="0"/>
                  </a:moveTo>
                  <a:lnTo>
                    <a:pt x="1278224" y="0"/>
                  </a:lnTo>
                  <a:lnTo>
                    <a:pt x="1253836" y="151493"/>
                  </a:lnTo>
                  <a:lnTo>
                    <a:pt x="1252401" y="159068"/>
                  </a:lnTo>
                  <a:lnTo>
                    <a:pt x="1248098" y="164478"/>
                  </a:lnTo>
                  <a:lnTo>
                    <a:pt x="1239490" y="169889"/>
                  </a:lnTo>
                  <a:lnTo>
                    <a:pt x="1232317" y="174217"/>
                  </a:lnTo>
                  <a:lnTo>
                    <a:pt x="1225144" y="177463"/>
                  </a:lnTo>
                  <a:lnTo>
                    <a:pt x="1215102" y="180710"/>
                  </a:lnTo>
                  <a:lnTo>
                    <a:pt x="1205060" y="181792"/>
                  </a:lnTo>
                  <a:lnTo>
                    <a:pt x="1197887" y="181792"/>
                  </a:lnTo>
                  <a:lnTo>
                    <a:pt x="1192148" y="183956"/>
                  </a:lnTo>
                  <a:lnTo>
                    <a:pt x="1189279" y="186120"/>
                  </a:lnTo>
                  <a:lnTo>
                    <a:pt x="1189279" y="190448"/>
                  </a:lnTo>
                  <a:lnTo>
                    <a:pt x="1193583" y="194777"/>
                  </a:lnTo>
                  <a:lnTo>
                    <a:pt x="1200756" y="208844"/>
                  </a:lnTo>
                  <a:lnTo>
                    <a:pt x="1203625" y="214255"/>
                  </a:lnTo>
                  <a:lnTo>
                    <a:pt x="1203625" y="221829"/>
                  </a:lnTo>
                  <a:lnTo>
                    <a:pt x="1200756" y="227240"/>
                  </a:lnTo>
                  <a:lnTo>
                    <a:pt x="1197887" y="233732"/>
                  </a:lnTo>
                  <a:lnTo>
                    <a:pt x="1193583" y="242389"/>
                  </a:lnTo>
                  <a:lnTo>
                    <a:pt x="1193583" y="246717"/>
                  </a:lnTo>
                  <a:lnTo>
                    <a:pt x="1195018" y="251046"/>
                  </a:lnTo>
                  <a:lnTo>
                    <a:pt x="1203625" y="254292"/>
                  </a:lnTo>
                  <a:lnTo>
                    <a:pt x="1216537" y="256456"/>
                  </a:lnTo>
                  <a:lnTo>
                    <a:pt x="1230883" y="259702"/>
                  </a:lnTo>
                  <a:lnTo>
                    <a:pt x="1239490" y="264031"/>
                  </a:lnTo>
                  <a:lnTo>
                    <a:pt x="1245229" y="269441"/>
                  </a:lnTo>
                  <a:lnTo>
                    <a:pt x="1249532" y="274852"/>
                  </a:lnTo>
                  <a:lnTo>
                    <a:pt x="1248098" y="280262"/>
                  </a:lnTo>
                  <a:lnTo>
                    <a:pt x="1243794" y="284591"/>
                  </a:lnTo>
                  <a:lnTo>
                    <a:pt x="1236621" y="288919"/>
                  </a:lnTo>
                  <a:lnTo>
                    <a:pt x="1225144" y="293247"/>
                  </a:lnTo>
                  <a:lnTo>
                    <a:pt x="1215102" y="296494"/>
                  </a:lnTo>
                  <a:lnTo>
                    <a:pt x="1209364" y="299740"/>
                  </a:lnTo>
                  <a:lnTo>
                    <a:pt x="1206494" y="304068"/>
                  </a:lnTo>
                  <a:lnTo>
                    <a:pt x="1205060" y="309479"/>
                  </a:lnTo>
                  <a:lnTo>
                    <a:pt x="1209364" y="321382"/>
                  </a:lnTo>
                  <a:lnTo>
                    <a:pt x="1210798" y="328957"/>
                  </a:lnTo>
                  <a:lnTo>
                    <a:pt x="1212233" y="335449"/>
                  </a:lnTo>
                  <a:lnTo>
                    <a:pt x="1210798" y="343024"/>
                  </a:lnTo>
                  <a:lnTo>
                    <a:pt x="1209364" y="350598"/>
                  </a:lnTo>
                  <a:lnTo>
                    <a:pt x="1206494" y="363584"/>
                  </a:lnTo>
                  <a:lnTo>
                    <a:pt x="1206494" y="370076"/>
                  </a:lnTo>
                  <a:lnTo>
                    <a:pt x="1210798" y="375487"/>
                  </a:lnTo>
                  <a:lnTo>
                    <a:pt x="1216537" y="379815"/>
                  </a:lnTo>
                  <a:lnTo>
                    <a:pt x="1228013" y="384143"/>
                  </a:lnTo>
                  <a:lnTo>
                    <a:pt x="1242359" y="388472"/>
                  </a:lnTo>
                  <a:lnTo>
                    <a:pt x="1252401" y="392800"/>
                  </a:lnTo>
                  <a:lnTo>
                    <a:pt x="1258140" y="399293"/>
                  </a:lnTo>
                  <a:lnTo>
                    <a:pt x="1259574" y="404703"/>
                  </a:lnTo>
                  <a:lnTo>
                    <a:pt x="1258140" y="409032"/>
                  </a:lnTo>
                  <a:lnTo>
                    <a:pt x="1249532" y="415524"/>
                  </a:lnTo>
                  <a:lnTo>
                    <a:pt x="1238056" y="417688"/>
                  </a:lnTo>
                  <a:lnTo>
                    <a:pt x="1222275" y="419853"/>
                  </a:lnTo>
                  <a:lnTo>
                    <a:pt x="1206494" y="420935"/>
                  </a:lnTo>
                  <a:lnTo>
                    <a:pt x="1199321" y="422017"/>
                  </a:lnTo>
                  <a:lnTo>
                    <a:pt x="1195018" y="424181"/>
                  </a:lnTo>
                  <a:lnTo>
                    <a:pt x="1197887" y="428509"/>
                  </a:lnTo>
                  <a:lnTo>
                    <a:pt x="1205060" y="437166"/>
                  </a:lnTo>
                  <a:lnTo>
                    <a:pt x="1209364" y="444741"/>
                  </a:lnTo>
                  <a:lnTo>
                    <a:pt x="1209364" y="453397"/>
                  </a:lnTo>
                  <a:lnTo>
                    <a:pt x="1209364" y="463136"/>
                  </a:lnTo>
                  <a:lnTo>
                    <a:pt x="1206494" y="470711"/>
                  </a:lnTo>
                  <a:lnTo>
                    <a:pt x="1203625" y="485860"/>
                  </a:lnTo>
                  <a:lnTo>
                    <a:pt x="1203625" y="492353"/>
                  </a:lnTo>
                  <a:lnTo>
                    <a:pt x="1205060" y="496681"/>
                  </a:lnTo>
                  <a:lnTo>
                    <a:pt x="1210798" y="501010"/>
                  </a:lnTo>
                  <a:lnTo>
                    <a:pt x="1222275" y="505338"/>
                  </a:lnTo>
                  <a:lnTo>
                    <a:pt x="1233752" y="510748"/>
                  </a:lnTo>
                  <a:lnTo>
                    <a:pt x="1243794" y="512913"/>
                  </a:lnTo>
                  <a:lnTo>
                    <a:pt x="1249532" y="517241"/>
                  </a:lnTo>
                  <a:lnTo>
                    <a:pt x="1252401" y="521569"/>
                  </a:lnTo>
                  <a:lnTo>
                    <a:pt x="1252401" y="525898"/>
                  </a:lnTo>
                  <a:lnTo>
                    <a:pt x="1248098" y="530226"/>
                  </a:lnTo>
                  <a:lnTo>
                    <a:pt x="1238056" y="535637"/>
                  </a:lnTo>
                  <a:lnTo>
                    <a:pt x="1225144" y="539965"/>
                  </a:lnTo>
                  <a:lnTo>
                    <a:pt x="1212233" y="544293"/>
                  </a:lnTo>
                  <a:lnTo>
                    <a:pt x="1205060" y="549704"/>
                  </a:lnTo>
                  <a:lnTo>
                    <a:pt x="1203625" y="555114"/>
                  </a:lnTo>
                  <a:lnTo>
                    <a:pt x="1200756" y="562689"/>
                  </a:lnTo>
                  <a:lnTo>
                    <a:pt x="1206494" y="578920"/>
                  </a:lnTo>
                  <a:lnTo>
                    <a:pt x="1209364" y="587577"/>
                  </a:lnTo>
                  <a:lnTo>
                    <a:pt x="1209364" y="596234"/>
                  </a:lnTo>
                  <a:lnTo>
                    <a:pt x="1210798" y="599480"/>
                  </a:lnTo>
                  <a:lnTo>
                    <a:pt x="1212233" y="602727"/>
                  </a:lnTo>
                  <a:lnTo>
                    <a:pt x="1222275" y="610301"/>
                  </a:lnTo>
                  <a:lnTo>
                    <a:pt x="1226579" y="614630"/>
                  </a:lnTo>
                  <a:lnTo>
                    <a:pt x="1230883" y="618958"/>
                  </a:lnTo>
                  <a:lnTo>
                    <a:pt x="1232317" y="623286"/>
                  </a:lnTo>
                  <a:lnTo>
                    <a:pt x="1232317" y="628697"/>
                  </a:lnTo>
                  <a:lnTo>
                    <a:pt x="1228013" y="643846"/>
                  </a:lnTo>
                  <a:lnTo>
                    <a:pt x="1222266" y="654685"/>
                  </a:lnTo>
                  <a:lnTo>
                    <a:pt x="1220839" y="657913"/>
                  </a:lnTo>
                  <a:lnTo>
                    <a:pt x="1220126" y="658720"/>
                  </a:lnTo>
                  <a:lnTo>
                    <a:pt x="1219406" y="660078"/>
                  </a:lnTo>
                  <a:lnTo>
                    <a:pt x="1206494" y="676309"/>
                  </a:lnTo>
                  <a:lnTo>
                    <a:pt x="1199439" y="683997"/>
                  </a:lnTo>
                  <a:lnTo>
                    <a:pt x="1197885" y="686047"/>
                  </a:lnTo>
                  <a:lnTo>
                    <a:pt x="1195944" y="687804"/>
                  </a:lnTo>
                  <a:lnTo>
                    <a:pt x="1193583" y="690377"/>
                  </a:lnTo>
                  <a:lnTo>
                    <a:pt x="1176368" y="706608"/>
                  </a:lnTo>
                  <a:lnTo>
                    <a:pt x="1157568" y="721802"/>
                  </a:lnTo>
                  <a:lnTo>
                    <a:pt x="1151978" y="727167"/>
                  </a:lnTo>
                  <a:lnTo>
                    <a:pt x="1142313" y="733378"/>
                  </a:lnTo>
                  <a:lnTo>
                    <a:pt x="1137634" y="736907"/>
                  </a:lnTo>
                  <a:lnTo>
                    <a:pt x="1113246" y="752056"/>
                  </a:lnTo>
                  <a:lnTo>
                    <a:pt x="1091727" y="765041"/>
                  </a:lnTo>
                  <a:lnTo>
                    <a:pt x="1071643" y="776944"/>
                  </a:lnTo>
                  <a:lnTo>
                    <a:pt x="1035778" y="794258"/>
                  </a:lnTo>
                  <a:lnTo>
                    <a:pt x="1019997" y="802914"/>
                  </a:lnTo>
                  <a:lnTo>
                    <a:pt x="1008520" y="810489"/>
                  </a:lnTo>
                  <a:lnTo>
                    <a:pt x="1001347" y="818064"/>
                  </a:lnTo>
                  <a:lnTo>
                    <a:pt x="997044" y="826721"/>
                  </a:lnTo>
                  <a:lnTo>
                    <a:pt x="995609" y="827803"/>
                  </a:lnTo>
                  <a:lnTo>
                    <a:pt x="992740" y="831049"/>
                  </a:lnTo>
                  <a:lnTo>
                    <a:pt x="984132" y="835377"/>
                  </a:lnTo>
                  <a:lnTo>
                    <a:pt x="972155" y="837841"/>
                  </a:lnTo>
                  <a:lnTo>
                    <a:pt x="968350" y="848362"/>
                  </a:lnTo>
                  <a:lnTo>
                    <a:pt x="964047" y="852691"/>
                  </a:lnTo>
                  <a:lnTo>
                    <a:pt x="954005" y="855937"/>
                  </a:lnTo>
                  <a:lnTo>
                    <a:pt x="942528" y="859184"/>
                  </a:lnTo>
                  <a:lnTo>
                    <a:pt x="925313" y="861348"/>
                  </a:lnTo>
                  <a:lnTo>
                    <a:pt x="902282" y="864710"/>
                  </a:lnTo>
                  <a:lnTo>
                    <a:pt x="898055" y="871087"/>
                  </a:lnTo>
                  <a:lnTo>
                    <a:pt x="892316" y="875416"/>
                  </a:lnTo>
                  <a:lnTo>
                    <a:pt x="882274" y="879744"/>
                  </a:lnTo>
                  <a:lnTo>
                    <a:pt x="872232" y="885155"/>
                  </a:lnTo>
                  <a:lnTo>
                    <a:pt x="859321" y="889483"/>
                  </a:lnTo>
                  <a:lnTo>
                    <a:pt x="827760" y="897058"/>
                  </a:lnTo>
                  <a:lnTo>
                    <a:pt x="794764" y="902035"/>
                  </a:lnTo>
                  <a:lnTo>
                    <a:pt x="794764" y="904631"/>
                  </a:lnTo>
                  <a:lnTo>
                    <a:pt x="793330" y="908960"/>
                  </a:lnTo>
                  <a:lnTo>
                    <a:pt x="789026" y="913288"/>
                  </a:lnTo>
                  <a:lnTo>
                    <a:pt x="783287" y="917617"/>
                  </a:lnTo>
                  <a:lnTo>
                    <a:pt x="770376" y="926273"/>
                  </a:lnTo>
                  <a:lnTo>
                    <a:pt x="753161" y="933848"/>
                  </a:lnTo>
                  <a:lnTo>
                    <a:pt x="731642" y="939259"/>
                  </a:lnTo>
                  <a:lnTo>
                    <a:pt x="705819" y="943587"/>
                  </a:lnTo>
                  <a:lnTo>
                    <a:pt x="678562" y="946833"/>
                  </a:lnTo>
                  <a:lnTo>
                    <a:pt x="649870" y="946833"/>
                  </a:lnTo>
                  <a:lnTo>
                    <a:pt x="619744" y="946833"/>
                  </a:lnTo>
                  <a:lnTo>
                    <a:pt x="592486" y="943587"/>
                  </a:lnTo>
                  <a:lnTo>
                    <a:pt x="568098" y="939259"/>
                  </a:lnTo>
                  <a:lnTo>
                    <a:pt x="546579" y="933848"/>
                  </a:lnTo>
                  <a:lnTo>
                    <a:pt x="529364" y="926273"/>
                  </a:lnTo>
                  <a:lnTo>
                    <a:pt x="515018" y="917617"/>
                  </a:lnTo>
                  <a:lnTo>
                    <a:pt x="509280" y="913288"/>
                  </a:lnTo>
                  <a:lnTo>
                    <a:pt x="506410" y="908960"/>
                  </a:lnTo>
                  <a:lnTo>
                    <a:pt x="503541" y="904631"/>
                  </a:lnTo>
                  <a:lnTo>
                    <a:pt x="503541" y="901844"/>
                  </a:lnTo>
                  <a:lnTo>
                    <a:pt x="470546" y="897058"/>
                  </a:lnTo>
                  <a:lnTo>
                    <a:pt x="438985" y="889483"/>
                  </a:lnTo>
                  <a:lnTo>
                    <a:pt x="426073" y="885155"/>
                  </a:lnTo>
                  <a:lnTo>
                    <a:pt x="416031" y="879744"/>
                  </a:lnTo>
                  <a:lnTo>
                    <a:pt x="405989" y="875416"/>
                  </a:lnTo>
                  <a:lnTo>
                    <a:pt x="400251" y="871087"/>
                  </a:lnTo>
                  <a:lnTo>
                    <a:pt x="398457" y="867028"/>
                  </a:lnTo>
                  <a:lnTo>
                    <a:pt x="365821" y="861348"/>
                  </a:lnTo>
                  <a:lnTo>
                    <a:pt x="352910" y="859184"/>
                  </a:lnTo>
                  <a:lnTo>
                    <a:pt x="339999" y="855937"/>
                  </a:lnTo>
                  <a:lnTo>
                    <a:pt x="334260" y="852691"/>
                  </a:lnTo>
                  <a:lnTo>
                    <a:pt x="331391" y="848362"/>
                  </a:lnTo>
                  <a:lnTo>
                    <a:pt x="327088" y="838624"/>
                  </a:lnTo>
                  <a:lnTo>
                    <a:pt x="327086" y="838624"/>
                  </a:lnTo>
                  <a:lnTo>
                    <a:pt x="315609" y="835377"/>
                  </a:lnTo>
                  <a:lnTo>
                    <a:pt x="308487" y="832307"/>
                  </a:lnTo>
                  <a:lnTo>
                    <a:pt x="305569" y="831049"/>
                  </a:lnTo>
                  <a:lnTo>
                    <a:pt x="305569" y="831049"/>
                  </a:lnTo>
                  <a:lnTo>
                    <a:pt x="305567" y="831048"/>
                  </a:lnTo>
                  <a:lnTo>
                    <a:pt x="304132" y="826720"/>
                  </a:lnTo>
                  <a:lnTo>
                    <a:pt x="299828" y="818063"/>
                  </a:lnTo>
                  <a:lnTo>
                    <a:pt x="294090" y="810489"/>
                  </a:lnTo>
                  <a:lnTo>
                    <a:pt x="284048" y="801832"/>
                  </a:lnTo>
                  <a:lnTo>
                    <a:pt x="272571" y="794257"/>
                  </a:lnTo>
                  <a:lnTo>
                    <a:pt x="248147" y="782211"/>
                  </a:lnTo>
                  <a:lnTo>
                    <a:pt x="235274" y="775862"/>
                  </a:lnTo>
                  <a:lnTo>
                    <a:pt x="185063" y="752056"/>
                  </a:lnTo>
                  <a:lnTo>
                    <a:pt x="185053" y="752052"/>
                  </a:lnTo>
                  <a:lnTo>
                    <a:pt x="167846" y="744481"/>
                  </a:lnTo>
                  <a:lnTo>
                    <a:pt x="162910" y="741502"/>
                  </a:lnTo>
                  <a:lnTo>
                    <a:pt x="157806" y="739071"/>
                  </a:lnTo>
                  <a:lnTo>
                    <a:pt x="147071" y="731514"/>
                  </a:lnTo>
                  <a:lnTo>
                    <a:pt x="140588" y="727167"/>
                  </a:lnTo>
                  <a:lnTo>
                    <a:pt x="126242" y="718510"/>
                  </a:lnTo>
                  <a:lnTo>
                    <a:pt x="119824" y="712459"/>
                  </a:lnTo>
                  <a:lnTo>
                    <a:pt x="117637" y="710936"/>
                  </a:lnTo>
                  <a:lnTo>
                    <a:pt x="112872" y="705904"/>
                  </a:lnTo>
                  <a:lnTo>
                    <a:pt x="109027" y="702279"/>
                  </a:lnTo>
                  <a:lnTo>
                    <a:pt x="93247" y="684965"/>
                  </a:lnTo>
                  <a:lnTo>
                    <a:pt x="94877" y="684908"/>
                  </a:lnTo>
                  <a:lnTo>
                    <a:pt x="93249" y="682802"/>
                  </a:lnTo>
                  <a:lnTo>
                    <a:pt x="86075" y="669817"/>
                  </a:lnTo>
                  <a:lnTo>
                    <a:pt x="81772" y="657914"/>
                  </a:lnTo>
                  <a:lnTo>
                    <a:pt x="80337" y="646011"/>
                  </a:lnTo>
                  <a:lnTo>
                    <a:pt x="81772" y="637354"/>
                  </a:lnTo>
                  <a:lnTo>
                    <a:pt x="84641" y="628697"/>
                  </a:lnTo>
                  <a:lnTo>
                    <a:pt x="87510" y="612465"/>
                  </a:lnTo>
                  <a:lnTo>
                    <a:pt x="87510" y="605973"/>
                  </a:lnTo>
                  <a:lnTo>
                    <a:pt x="84641" y="599480"/>
                  </a:lnTo>
                  <a:lnTo>
                    <a:pt x="78902" y="594070"/>
                  </a:lnTo>
                  <a:lnTo>
                    <a:pt x="64557" y="589741"/>
                  </a:lnTo>
                  <a:lnTo>
                    <a:pt x="51645" y="585413"/>
                  </a:lnTo>
                  <a:lnTo>
                    <a:pt x="43038" y="581085"/>
                  </a:lnTo>
                  <a:lnTo>
                    <a:pt x="40168" y="575674"/>
                  </a:lnTo>
                  <a:lnTo>
                    <a:pt x="37299" y="571346"/>
                  </a:lnTo>
                  <a:lnTo>
                    <a:pt x="41603" y="567017"/>
                  </a:lnTo>
                  <a:lnTo>
                    <a:pt x="47341" y="564853"/>
                  </a:lnTo>
                  <a:lnTo>
                    <a:pt x="57384" y="560525"/>
                  </a:lnTo>
                  <a:lnTo>
                    <a:pt x="68860" y="555114"/>
                  </a:lnTo>
                  <a:lnTo>
                    <a:pt x="78902" y="552950"/>
                  </a:lnTo>
                  <a:lnTo>
                    <a:pt x="84641" y="546458"/>
                  </a:lnTo>
                  <a:lnTo>
                    <a:pt x="87510" y="542129"/>
                  </a:lnTo>
                  <a:lnTo>
                    <a:pt x="87510" y="536719"/>
                  </a:lnTo>
                  <a:lnTo>
                    <a:pt x="84641" y="521569"/>
                  </a:lnTo>
                  <a:lnTo>
                    <a:pt x="81772" y="512913"/>
                  </a:lnTo>
                  <a:lnTo>
                    <a:pt x="80337" y="503174"/>
                  </a:lnTo>
                  <a:lnTo>
                    <a:pt x="81772" y="494517"/>
                  </a:lnTo>
                  <a:lnTo>
                    <a:pt x="86075" y="486942"/>
                  </a:lnTo>
                  <a:lnTo>
                    <a:pt x="93249" y="478286"/>
                  </a:lnTo>
                  <a:lnTo>
                    <a:pt x="93249" y="475039"/>
                  </a:lnTo>
                  <a:lnTo>
                    <a:pt x="91814" y="471793"/>
                  </a:lnTo>
                  <a:lnTo>
                    <a:pt x="84641" y="470711"/>
                  </a:lnTo>
                  <a:lnTo>
                    <a:pt x="68860" y="470711"/>
                  </a:lnTo>
                  <a:lnTo>
                    <a:pt x="51645" y="467465"/>
                  </a:lnTo>
                  <a:lnTo>
                    <a:pt x="40168" y="465300"/>
                  </a:lnTo>
                  <a:lnTo>
                    <a:pt x="32995" y="459890"/>
                  </a:lnTo>
                  <a:lnTo>
                    <a:pt x="31561" y="454480"/>
                  </a:lnTo>
                  <a:lnTo>
                    <a:pt x="32995" y="449069"/>
                  </a:lnTo>
                  <a:lnTo>
                    <a:pt x="40168" y="442576"/>
                  </a:lnTo>
                  <a:lnTo>
                    <a:pt x="48776" y="438248"/>
                  </a:lnTo>
                  <a:lnTo>
                    <a:pt x="60253" y="433920"/>
                  </a:lnTo>
                  <a:lnTo>
                    <a:pt x="73164" y="429591"/>
                  </a:lnTo>
                  <a:lnTo>
                    <a:pt x="80337" y="425263"/>
                  </a:lnTo>
                  <a:lnTo>
                    <a:pt x="84641" y="420935"/>
                  </a:lnTo>
                  <a:lnTo>
                    <a:pt x="84641" y="415524"/>
                  </a:lnTo>
                  <a:lnTo>
                    <a:pt x="80337" y="401457"/>
                  </a:lnTo>
                  <a:lnTo>
                    <a:pt x="78902" y="394964"/>
                  </a:lnTo>
                  <a:lnTo>
                    <a:pt x="78902" y="385225"/>
                  </a:lnTo>
                  <a:lnTo>
                    <a:pt x="78902" y="378733"/>
                  </a:lnTo>
                  <a:lnTo>
                    <a:pt x="80337" y="371158"/>
                  </a:lnTo>
                  <a:lnTo>
                    <a:pt x="84641" y="359255"/>
                  </a:lnTo>
                  <a:lnTo>
                    <a:pt x="84641" y="354927"/>
                  </a:lnTo>
                  <a:lnTo>
                    <a:pt x="81772" y="350598"/>
                  </a:lnTo>
                  <a:lnTo>
                    <a:pt x="76033" y="346270"/>
                  </a:lnTo>
                  <a:lnTo>
                    <a:pt x="64557" y="343024"/>
                  </a:lnTo>
                  <a:lnTo>
                    <a:pt x="53080" y="339778"/>
                  </a:lnTo>
                  <a:lnTo>
                    <a:pt x="45907" y="335449"/>
                  </a:lnTo>
                  <a:lnTo>
                    <a:pt x="41603" y="330039"/>
                  </a:lnTo>
                  <a:lnTo>
                    <a:pt x="41603" y="325710"/>
                  </a:lnTo>
                  <a:lnTo>
                    <a:pt x="43038" y="320300"/>
                  </a:lnTo>
                  <a:lnTo>
                    <a:pt x="51645" y="314889"/>
                  </a:lnTo>
                  <a:lnTo>
                    <a:pt x="60253" y="310561"/>
                  </a:lnTo>
                  <a:lnTo>
                    <a:pt x="74599" y="306233"/>
                  </a:lnTo>
                  <a:lnTo>
                    <a:pt x="86075" y="304068"/>
                  </a:lnTo>
                  <a:lnTo>
                    <a:pt x="93249" y="300822"/>
                  </a:lnTo>
                  <a:lnTo>
                    <a:pt x="97553" y="297576"/>
                  </a:lnTo>
                  <a:lnTo>
                    <a:pt x="97553" y="293247"/>
                  </a:lnTo>
                  <a:lnTo>
                    <a:pt x="91814" y="283509"/>
                  </a:lnTo>
                  <a:lnTo>
                    <a:pt x="90379" y="277016"/>
                  </a:lnTo>
                  <a:lnTo>
                    <a:pt x="87510" y="271606"/>
                  </a:lnTo>
                  <a:lnTo>
                    <a:pt x="87510" y="265113"/>
                  </a:lnTo>
                  <a:lnTo>
                    <a:pt x="90379" y="258620"/>
                  </a:lnTo>
                  <a:lnTo>
                    <a:pt x="97553" y="246717"/>
                  </a:lnTo>
                  <a:lnTo>
                    <a:pt x="100422" y="240225"/>
                  </a:lnTo>
                  <a:lnTo>
                    <a:pt x="101856" y="235896"/>
                  </a:lnTo>
                  <a:lnTo>
                    <a:pt x="100422" y="233732"/>
                  </a:lnTo>
                  <a:lnTo>
                    <a:pt x="93249" y="233732"/>
                  </a:lnTo>
                  <a:lnTo>
                    <a:pt x="84641" y="231568"/>
                  </a:lnTo>
                  <a:lnTo>
                    <a:pt x="76033" y="230486"/>
                  </a:lnTo>
                  <a:lnTo>
                    <a:pt x="65991" y="227240"/>
                  </a:lnTo>
                  <a:lnTo>
                    <a:pt x="57384" y="223993"/>
                  </a:lnTo>
                  <a:lnTo>
                    <a:pt x="48776" y="219665"/>
                  </a:lnTo>
                  <a:lnTo>
                    <a:pt x="43038" y="214255"/>
                  </a:lnTo>
                  <a:lnTo>
                    <a:pt x="40168" y="208844"/>
                  </a:lnTo>
                  <a:lnTo>
                    <a:pt x="35865" y="20235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出自【趣你的PPT】(微信:qunideppt)：最优质的PPT资源库"/>
            <p:cNvSpPr/>
            <p:nvPr/>
          </p:nvSpPr>
          <p:spPr bwMode="auto">
            <a:xfrm>
              <a:off x="5447484" y="5466819"/>
              <a:ext cx="1180672" cy="6600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出自【趣你的PPT】(微信:qunideppt)：最优质的PPT资源库"/>
            <p:cNvSpPr/>
            <p:nvPr/>
          </p:nvSpPr>
          <p:spPr bwMode="auto">
            <a:xfrm>
              <a:off x="5425965" y="5393236"/>
              <a:ext cx="1197887" cy="68172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出自【趣你的PPT】(微信:qunideppt)：最优质的PPT资源库"/>
            <p:cNvSpPr/>
            <p:nvPr/>
          </p:nvSpPr>
          <p:spPr bwMode="auto">
            <a:xfrm>
              <a:off x="5450353" y="5527416"/>
              <a:ext cx="1146241" cy="6600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出自【趣你的PPT】(微信:qunideppt)：最优质的PPT资源库"/>
            <p:cNvSpPr/>
            <p:nvPr/>
          </p:nvSpPr>
          <p:spPr bwMode="auto">
            <a:xfrm>
              <a:off x="5460395" y="5585849"/>
              <a:ext cx="1162021" cy="6600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出自【趣你的PPT】(微信:qunideppt)：最优质的PPT资源库"/>
            <p:cNvSpPr/>
            <p:nvPr/>
          </p:nvSpPr>
          <p:spPr bwMode="auto">
            <a:xfrm>
              <a:off x="5453223" y="5652939"/>
              <a:ext cx="1140503" cy="6600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出自【趣你的PPT】(微信:qunideppt)：最优质的PPT资源库"/>
            <p:cNvSpPr/>
            <p:nvPr/>
          </p:nvSpPr>
          <p:spPr bwMode="auto">
            <a:xfrm>
              <a:off x="5448918" y="5714618"/>
              <a:ext cx="1180672" cy="6600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出自【趣你的PPT】(微信:qunideppt)：最优质的PPT资源库"/>
            <p:cNvSpPr/>
            <p:nvPr/>
          </p:nvSpPr>
          <p:spPr bwMode="auto">
            <a:xfrm>
              <a:off x="5460395" y="5777379"/>
              <a:ext cx="1130460" cy="6600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8" name="出自【趣你的PPT】(微信:qunideppt)：最优质的PPT资源库"/>
          <p:cNvSpPr/>
          <p:nvPr/>
        </p:nvSpPr>
        <p:spPr>
          <a:xfrm>
            <a:off x="7716258" y="2094092"/>
            <a:ext cx="507127" cy="507127"/>
          </a:xfrm>
          <a:prstGeom prst="rect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9" name="出自【趣你的PPT】(微信:qunideppt)：最优质的PPT资源库"/>
          <p:cNvSpPr/>
          <p:nvPr/>
        </p:nvSpPr>
        <p:spPr>
          <a:xfrm>
            <a:off x="3462618" y="2161088"/>
            <a:ext cx="507127" cy="507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0" name="出自【趣你的PPT】(微信:qunideppt)：最优质的PPT资源库"/>
          <p:cNvSpPr txBox="1"/>
          <p:nvPr/>
        </p:nvSpPr>
        <p:spPr>
          <a:xfrm>
            <a:off x="3216326" y="2234640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1" name="出自【趣你的PPT】(微信:qunideppt)：最优质的PPT资源库"/>
          <p:cNvSpPr txBox="1"/>
          <p:nvPr/>
        </p:nvSpPr>
        <p:spPr>
          <a:xfrm>
            <a:off x="7482538" y="2162131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2" name="出自【趣你的PPT】(微信:qunideppt)：最优质的PPT资源库"/>
          <p:cNvSpPr txBox="1"/>
          <p:nvPr/>
        </p:nvSpPr>
        <p:spPr>
          <a:xfrm>
            <a:off x="7716258" y="27364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" name="出自【趣你的PPT】(微信:qunideppt)：最优质的PPT资源库"/>
          <p:cNvSpPr txBox="1"/>
          <p:nvPr/>
        </p:nvSpPr>
        <p:spPr>
          <a:xfrm>
            <a:off x="1646714" y="285003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出自【趣你的PPT】(微信:qunideppt)：最优质的PPT资源库"/>
          <p:cNvSpPr/>
          <p:nvPr/>
        </p:nvSpPr>
        <p:spPr>
          <a:xfrm>
            <a:off x="4232232" y="4602376"/>
            <a:ext cx="507127" cy="507127"/>
          </a:xfrm>
          <a:prstGeom prst="rect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出自【趣你的PPT】(微信:qunideppt)：最优质的PPT资源库"/>
          <p:cNvSpPr/>
          <p:nvPr/>
        </p:nvSpPr>
        <p:spPr>
          <a:xfrm>
            <a:off x="7425743" y="4602376"/>
            <a:ext cx="507127" cy="507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出自【趣你的PPT】(微信:qunideppt)：最优质的PPT资源库"/>
          <p:cNvSpPr txBox="1"/>
          <p:nvPr/>
        </p:nvSpPr>
        <p:spPr>
          <a:xfrm>
            <a:off x="4019761" y="4676453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出自【趣你的PPT】(微信:qunideppt)：最优质的PPT资源库"/>
          <p:cNvSpPr txBox="1"/>
          <p:nvPr/>
        </p:nvSpPr>
        <p:spPr>
          <a:xfrm>
            <a:off x="7201846" y="4669865"/>
            <a:ext cx="96411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出自【趣你的PPT】(微信:qunideppt)：最优质的PPT资源库"/>
          <p:cNvSpPr txBox="1"/>
          <p:nvPr/>
        </p:nvSpPr>
        <p:spPr>
          <a:xfrm>
            <a:off x="7424754" y="528419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出自【趣你的PPT】(微信:qunideppt)：最优质的PPT资源库"/>
          <p:cNvSpPr txBox="1"/>
          <p:nvPr/>
        </p:nvSpPr>
        <p:spPr>
          <a:xfrm>
            <a:off x="2407964" y="527830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出自【趣你的PPT】(微信:qunideppt)：最优质的PPT资源库"/>
          <p:cNvSpPr txBox="1"/>
          <p:nvPr/>
        </p:nvSpPr>
        <p:spPr>
          <a:xfrm>
            <a:off x="1960606" y="3198426"/>
            <a:ext cx="203867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出自【趣你的PPT】(微信:qunideppt)：最优质的PPT资源库"/>
          <p:cNvSpPr txBox="1"/>
          <p:nvPr/>
        </p:nvSpPr>
        <p:spPr>
          <a:xfrm>
            <a:off x="2754004" y="5625717"/>
            <a:ext cx="203867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出自【趣你的PPT】(微信:qunideppt)：最优质的PPT资源库"/>
          <p:cNvSpPr txBox="1"/>
          <p:nvPr/>
        </p:nvSpPr>
        <p:spPr>
          <a:xfrm>
            <a:off x="7719998" y="3198426"/>
            <a:ext cx="203867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出自【趣你的PPT】(微信:qunideppt)：最优质的PPT资源库"/>
          <p:cNvSpPr txBox="1"/>
          <p:nvPr/>
        </p:nvSpPr>
        <p:spPr>
          <a:xfrm>
            <a:off x="7424754" y="5625717"/>
            <a:ext cx="203867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>
          <a:xfrm flipH="1">
            <a:off x="4020454" y="2358944"/>
            <a:ext cx="1637992" cy="1927501"/>
          </a:xfrm>
          <a:custGeom>
            <a:avLst/>
            <a:gdLst>
              <a:gd name="connsiteX0" fmla="*/ 0 w 985074"/>
              <a:gd name="connsiteY0" fmla="*/ 2264227 h 2264227"/>
              <a:gd name="connsiteX1" fmla="*/ 0 w 985074"/>
              <a:gd name="connsiteY1" fmla="*/ 0 h 2264227"/>
              <a:gd name="connsiteX2" fmla="*/ 985074 w 985074"/>
              <a:gd name="connsiteY2" fmla="*/ 2264227 h 2264227"/>
              <a:gd name="connsiteX3" fmla="*/ 0 w 985074"/>
              <a:gd name="connsiteY3" fmla="*/ 2264227 h 2264227"/>
              <a:gd name="connsiteX0-1" fmla="*/ 870857 w 1855931"/>
              <a:gd name="connsiteY0-2" fmla="*/ 2235198 h 2235198"/>
              <a:gd name="connsiteX1-3" fmla="*/ 0 w 1855931"/>
              <a:gd name="connsiteY1-4" fmla="*/ 0 h 2235198"/>
              <a:gd name="connsiteX2-5" fmla="*/ 1855931 w 1855931"/>
              <a:gd name="connsiteY2-6" fmla="*/ 2235198 h 2235198"/>
              <a:gd name="connsiteX3-7" fmla="*/ 870857 w 1855931"/>
              <a:gd name="connsiteY3-8" fmla="*/ 2235198 h 2235198"/>
              <a:gd name="connsiteX0-9" fmla="*/ 870857 w 1855931"/>
              <a:gd name="connsiteY0-10" fmla="*/ 2235198 h 2235198"/>
              <a:gd name="connsiteX1-11" fmla="*/ 0 w 1855931"/>
              <a:gd name="connsiteY1-12" fmla="*/ 0 h 2235198"/>
              <a:gd name="connsiteX2-13" fmla="*/ 1855931 w 1855931"/>
              <a:gd name="connsiteY2-14" fmla="*/ 2235198 h 2235198"/>
              <a:gd name="connsiteX3-15" fmla="*/ 870857 w 1855931"/>
              <a:gd name="connsiteY3-16" fmla="*/ 2235198 h 2235198"/>
              <a:gd name="connsiteX0-17" fmla="*/ 870857 w 1855931"/>
              <a:gd name="connsiteY0-18" fmla="*/ 2235198 h 2235198"/>
              <a:gd name="connsiteX1-19" fmla="*/ 0 w 1855931"/>
              <a:gd name="connsiteY1-20" fmla="*/ 0 h 2235198"/>
              <a:gd name="connsiteX2-21" fmla="*/ 1855931 w 1855931"/>
              <a:gd name="connsiteY2-22" fmla="*/ 2235198 h 2235198"/>
              <a:gd name="connsiteX3-23" fmla="*/ 870857 w 1855931"/>
              <a:gd name="connsiteY3-24" fmla="*/ 2235198 h 2235198"/>
              <a:gd name="connsiteX0-25" fmla="*/ 870857 w 1855931"/>
              <a:gd name="connsiteY0-26" fmla="*/ 2235198 h 2235198"/>
              <a:gd name="connsiteX1-27" fmla="*/ 0 w 1855931"/>
              <a:gd name="connsiteY1-28" fmla="*/ 0 h 2235198"/>
              <a:gd name="connsiteX2-29" fmla="*/ 1855931 w 1855931"/>
              <a:gd name="connsiteY2-30" fmla="*/ 2235198 h 2235198"/>
              <a:gd name="connsiteX3-31" fmla="*/ 870857 w 1855931"/>
              <a:gd name="connsiteY3-32" fmla="*/ 2235198 h 2235198"/>
              <a:gd name="connsiteX0-33" fmla="*/ 870857 w 1855931"/>
              <a:gd name="connsiteY0-34" fmla="*/ 2235198 h 2235198"/>
              <a:gd name="connsiteX1-35" fmla="*/ 0 w 1855931"/>
              <a:gd name="connsiteY1-36" fmla="*/ 0 h 2235198"/>
              <a:gd name="connsiteX2-37" fmla="*/ 1855931 w 1855931"/>
              <a:gd name="connsiteY2-38" fmla="*/ 2235198 h 2235198"/>
              <a:gd name="connsiteX3-39" fmla="*/ 870857 w 1855931"/>
              <a:gd name="connsiteY3-40" fmla="*/ 2235198 h 2235198"/>
              <a:gd name="connsiteX0-41" fmla="*/ 870857 w 1855931"/>
              <a:gd name="connsiteY0-42" fmla="*/ 2235198 h 2235198"/>
              <a:gd name="connsiteX1-43" fmla="*/ 0 w 1855931"/>
              <a:gd name="connsiteY1-44" fmla="*/ 0 h 2235198"/>
              <a:gd name="connsiteX2-45" fmla="*/ 1855931 w 1855931"/>
              <a:gd name="connsiteY2-46" fmla="*/ 2235198 h 2235198"/>
              <a:gd name="connsiteX3-47" fmla="*/ 870857 w 1855931"/>
              <a:gd name="connsiteY3-48" fmla="*/ 2235198 h 2235198"/>
              <a:gd name="connsiteX0-49" fmla="*/ 870857 w 1855931"/>
              <a:gd name="connsiteY0-50" fmla="*/ 2235198 h 2235198"/>
              <a:gd name="connsiteX1-51" fmla="*/ 0 w 1855931"/>
              <a:gd name="connsiteY1-52" fmla="*/ 0 h 2235198"/>
              <a:gd name="connsiteX2-53" fmla="*/ 1855931 w 1855931"/>
              <a:gd name="connsiteY2-54" fmla="*/ 2235198 h 2235198"/>
              <a:gd name="connsiteX3-55" fmla="*/ 870857 w 1855931"/>
              <a:gd name="connsiteY3-56" fmla="*/ 2235198 h 2235198"/>
              <a:gd name="connsiteX0-57" fmla="*/ 870857 w 1855931"/>
              <a:gd name="connsiteY0-58" fmla="*/ 2235198 h 2235198"/>
              <a:gd name="connsiteX1-59" fmla="*/ 0 w 1855931"/>
              <a:gd name="connsiteY1-60" fmla="*/ 0 h 2235198"/>
              <a:gd name="connsiteX2-61" fmla="*/ 1855931 w 1855931"/>
              <a:gd name="connsiteY2-62" fmla="*/ 2235198 h 2235198"/>
              <a:gd name="connsiteX3-63" fmla="*/ 870857 w 1855931"/>
              <a:gd name="connsiteY3-64" fmla="*/ 2235198 h 2235198"/>
              <a:gd name="connsiteX0-65" fmla="*/ 914399 w 1899473"/>
              <a:gd name="connsiteY0-66" fmla="*/ 2235198 h 2235198"/>
              <a:gd name="connsiteX1-67" fmla="*/ 0 w 1899473"/>
              <a:gd name="connsiteY1-68" fmla="*/ 0 h 2235198"/>
              <a:gd name="connsiteX2-69" fmla="*/ 1899473 w 1899473"/>
              <a:gd name="connsiteY2-70" fmla="*/ 2235198 h 2235198"/>
              <a:gd name="connsiteX3-71" fmla="*/ 914399 w 1899473"/>
              <a:gd name="connsiteY3-72" fmla="*/ 2235198 h 2235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99473" h="2235198">
                <a:moveTo>
                  <a:pt x="914399" y="2235198"/>
                </a:moveTo>
                <a:cubicBezTo>
                  <a:pt x="957942" y="1025675"/>
                  <a:pt x="551543" y="599923"/>
                  <a:pt x="0" y="0"/>
                </a:cubicBezTo>
                <a:cubicBezTo>
                  <a:pt x="429958" y="62894"/>
                  <a:pt x="1716258" y="459618"/>
                  <a:pt x="1899473" y="2235198"/>
                </a:cubicBezTo>
                <a:cubicBezTo>
                  <a:pt x="1440486" y="1959427"/>
                  <a:pt x="1242757" y="1988455"/>
                  <a:pt x="914399" y="2235198"/>
                </a:cubicBezTo>
                <a:close/>
              </a:path>
            </a:pathLst>
          </a:cu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flipH="1">
            <a:off x="5037539" y="2333909"/>
            <a:ext cx="850917" cy="1952534"/>
          </a:xfrm>
          <a:custGeom>
            <a:avLst/>
            <a:gdLst>
              <a:gd name="connsiteX0" fmla="*/ 0 w 985074"/>
              <a:gd name="connsiteY0" fmla="*/ 2264227 h 2264227"/>
              <a:gd name="connsiteX1" fmla="*/ 0 w 985074"/>
              <a:gd name="connsiteY1" fmla="*/ 0 h 2264227"/>
              <a:gd name="connsiteX2" fmla="*/ 985074 w 985074"/>
              <a:gd name="connsiteY2" fmla="*/ 2264227 h 2264227"/>
              <a:gd name="connsiteX3" fmla="*/ 0 w 985074"/>
              <a:gd name="connsiteY3" fmla="*/ 2264227 h 2264227"/>
              <a:gd name="connsiteX0-1" fmla="*/ 0 w 985074"/>
              <a:gd name="connsiteY0-2" fmla="*/ 2264227 h 2264227"/>
              <a:gd name="connsiteX1-3" fmla="*/ 0 w 985074"/>
              <a:gd name="connsiteY1-4" fmla="*/ 0 h 2264227"/>
              <a:gd name="connsiteX2-5" fmla="*/ 985074 w 985074"/>
              <a:gd name="connsiteY2-6" fmla="*/ 2264227 h 2264227"/>
              <a:gd name="connsiteX3-7" fmla="*/ 0 w 985074"/>
              <a:gd name="connsiteY3-8" fmla="*/ 2264227 h 2264227"/>
              <a:gd name="connsiteX0-9" fmla="*/ 0 w 986319"/>
              <a:gd name="connsiteY0-10" fmla="*/ 2264227 h 2264227"/>
              <a:gd name="connsiteX1-11" fmla="*/ 0 w 986319"/>
              <a:gd name="connsiteY1-12" fmla="*/ 0 h 2264227"/>
              <a:gd name="connsiteX2-13" fmla="*/ 985074 w 986319"/>
              <a:gd name="connsiteY2-14" fmla="*/ 2264227 h 2264227"/>
              <a:gd name="connsiteX3-15" fmla="*/ 0 w 986319"/>
              <a:gd name="connsiteY3-16" fmla="*/ 2264227 h 2264227"/>
              <a:gd name="connsiteX0-17" fmla="*/ 0 w 986753"/>
              <a:gd name="connsiteY0-18" fmla="*/ 2264227 h 2264227"/>
              <a:gd name="connsiteX1-19" fmla="*/ 0 w 986753"/>
              <a:gd name="connsiteY1-20" fmla="*/ 0 h 2264227"/>
              <a:gd name="connsiteX2-21" fmla="*/ 985074 w 986753"/>
              <a:gd name="connsiteY2-22" fmla="*/ 2264227 h 2264227"/>
              <a:gd name="connsiteX3-23" fmla="*/ 0 w 986753"/>
              <a:gd name="connsiteY3-24" fmla="*/ 2264227 h 2264227"/>
              <a:gd name="connsiteX0-25" fmla="*/ 0 w 986753"/>
              <a:gd name="connsiteY0-26" fmla="*/ 2264227 h 2264227"/>
              <a:gd name="connsiteX1-27" fmla="*/ 0 w 986753"/>
              <a:gd name="connsiteY1-28" fmla="*/ 0 h 2264227"/>
              <a:gd name="connsiteX2-29" fmla="*/ 985074 w 986753"/>
              <a:gd name="connsiteY2-30" fmla="*/ 2264227 h 2264227"/>
              <a:gd name="connsiteX3-31" fmla="*/ 0 w 986753"/>
              <a:gd name="connsiteY3-32" fmla="*/ 2264227 h 2264227"/>
              <a:gd name="connsiteX0-33" fmla="*/ 0 w 986753"/>
              <a:gd name="connsiteY0-34" fmla="*/ 2264227 h 2264227"/>
              <a:gd name="connsiteX1-35" fmla="*/ 0 w 986753"/>
              <a:gd name="connsiteY1-36" fmla="*/ 0 h 2264227"/>
              <a:gd name="connsiteX2-37" fmla="*/ 985074 w 986753"/>
              <a:gd name="connsiteY2-38" fmla="*/ 2264227 h 2264227"/>
              <a:gd name="connsiteX3-39" fmla="*/ 0 w 986753"/>
              <a:gd name="connsiteY3-40" fmla="*/ 2264227 h 2264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753" h="2264227">
                <a:moveTo>
                  <a:pt x="0" y="2264227"/>
                </a:moveTo>
                <a:lnTo>
                  <a:pt x="0" y="0"/>
                </a:lnTo>
                <a:cubicBezTo>
                  <a:pt x="517044" y="406399"/>
                  <a:pt x="1019573" y="914399"/>
                  <a:pt x="985074" y="2264227"/>
                </a:cubicBezTo>
                <a:cubicBezTo>
                  <a:pt x="540602" y="1915884"/>
                  <a:pt x="328358" y="2017484"/>
                  <a:pt x="0" y="22642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6056798" y="2333908"/>
            <a:ext cx="850917" cy="1952534"/>
          </a:xfrm>
          <a:custGeom>
            <a:avLst/>
            <a:gdLst>
              <a:gd name="connsiteX0" fmla="*/ 0 w 985074"/>
              <a:gd name="connsiteY0" fmla="*/ 2264227 h 2264227"/>
              <a:gd name="connsiteX1" fmla="*/ 0 w 985074"/>
              <a:gd name="connsiteY1" fmla="*/ 0 h 2264227"/>
              <a:gd name="connsiteX2" fmla="*/ 985074 w 985074"/>
              <a:gd name="connsiteY2" fmla="*/ 2264227 h 2264227"/>
              <a:gd name="connsiteX3" fmla="*/ 0 w 985074"/>
              <a:gd name="connsiteY3" fmla="*/ 2264227 h 2264227"/>
              <a:gd name="connsiteX0-1" fmla="*/ 0 w 985074"/>
              <a:gd name="connsiteY0-2" fmla="*/ 2264227 h 2264227"/>
              <a:gd name="connsiteX1-3" fmla="*/ 0 w 985074"/>
              <a:gd name="connsiteY1-4" fmla="*/ 0 h 2264227"/>
              <a:gd name="connsiteX2-5" fmla="*/ 985074 w 985074"/>
              <a:gd name="connsiteY2-6" fmla="*/ 2264227 h 2264227"/>
              <a:gd name="connsiteX3-7" fmla="*/ 0 w 985074"/>
              <a:gd name="connsiteY3-8" fmla="*/ 2264227 h 2264227"/>
              <a:gd name="connsiteX0-9" fmla="*/ 0 w 986319"/>
              <a:gd name="connsiteY0-10" fmla="*/ 2264227 h 2264227"/>
              <a:gd name="connsiteX1-11" fmla="*/ 0 w 986319"/>
              <a:gd name="connsiteY1-12" fmla="*/ 0 h 2264227"/>
              <a:gd name="connsiteX2-13" fmla="*/ 985074 w 986319"/>
              <a:gd name="connsiteY2-14" fmla="*/ 2264227 h 2264227"/>
              <a:gd name="connsiteX3-15" fmla="*/ 0 w 986319"/>
              <a:gd name="connsiteY3-16" fmla="*/ 2264227 h 2264227"/>
              <a:gd name="connsiteX0-17" fmla="*/ 0 w 986753"/>
              <a:gd name="connsiteY0-18" fmla="*/ 2264227 h 2264227"/>
              <a:gd name="connsiteX1-19" fmla="*/ 0 w 986753"/>
              <a:gd name="connsiteY1-20" fmla="*/ 0 h 2264227"/>
              <a:gd name="connsiteX2-21" fmla="*/ 985074 w 986753"/>
              <a:gd name="connsiteY2-22" fmla="*/ 2264227 h 2264227"/>
              <a:gd name="connsiteX3-23" fmla="*/ 0 w 986753"/>
              <a:gd name="connsiteY3-24" fmla="*/ 2264227 h 2264227"/>
              <a:gd name="connsiteX0-25" fmla="*/ 0 w 986753"/>
              <a:gd name="connsiteY0-26" fmla="*/ 2264227 h 2264227"/>
              <a:gd name="connsiteX1-27" fmla="*/ 0 w 986753"/>
              <a:gd name="connsiteY1-28" fmla="*/ 0 h 2264227"/>
              <a:gd name="connsiteX2-29" fmla="*/ 985074 w 986753"/>
              <a:gd name="connsiteY2-30" fmla="*/ 2264227 h 2264227"/>
              <a:gd name="connsiteX3-31" fmla="*/ 0 w 986753"/>
              <a:gd name="connsiteY3-32" fmla="*/ 2264227 h 2264227"/>
              <a:gd name="connsiteX0-33" fmla="*/ 0 w 986753"/>
              <a:gd name="connsiteY0-34" fmla="*/ 2264227 h 2264227"/>
              <a:gd name="connsiteX1-35" fmla="*/ 0 w 986753"/>
              <a:gd name="connsiteY1-36" fmla="*/ 0 h 2264227"/>
              <a:gd name="connsiteX2-37" fmla="*/ 985074 w 986753"/>
              <a:gd name="connsiteY2-38" fmla="*/ 2264227 h 2264227"/>
              <a:gd name="connsiteX3-39" fmla="*/ 0 w 986753"/>
              <a:gd name="connsiteY3-40" fmla="*/ 2264227 h 22642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753" h="2264227">
                <a:moveTo>
                  <a:pt x="0" y="2264227"/>
                </a:moveTo>
                <a:lnTo>
                  <a:pt x="0" y="0"/>
                </a:lnTo>
                <a:cubicBezTo>
                  <a:pt x="517044" y="406399"/>
                  <a:pt x="1019573" y="914399"/>
                  <a:pt x="985074" y="2264227"/>
                </a:cubicBezTo>
                <a:cubicBezTo>
                  <a:pt x="540602" y="1915884"/>
                  <a:pt x="328358" y="2017484"/>
                  <a:pt x="0" y="2264227"/>
                </a:cubicBezTo>
                <a:close/>
              </a:path>
            </a:pathLst>
          </a:cu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6230707" y="2346424"/>
            <a:ext cx="1694092" cy="1927501"/>
          </a:xfrm>
          <a:custGeom>
            <a:avLst/>
            <a:gdLst>
              <a:gd name="connsiteX0" fmla="*/ 0 w 985074"/>
              <a:gd name="connsiteY0" fmla="*/ 2264227 h 2264227"/>
              <a:gd name="connsiteX1" fmla="*/ 0 w 985074"/>
              <a:gd name="connsiteY1" fmla="*/ 0 h 2264227"/>
              <a:gd name="connsiteX2" fmla="*/ 985074 w 985074"/>
              <a:gd name="connsiteY2" fmla="*/ 2264227 h 2264227"/>
              <a:gd name="connsiteX3" fmla="*/ 0 w 985074"/>
              <a:gd name="connsiteY3" fmla="*/ 2264227 h 2264227"/>
              <a:gd name="connsiteX0-1" fmla="*/ 870857 w 1855931"/>
              <a:gd name="connsiteY0-2" fmla="*/ 2235198 h 2235198"/>
              <a:gd name="connsiteX1-3" fmla="*/ 0 w 1855931"/>
              <a:gd name="connsiteY1-4" fmla="*/ 0 h 2235198"/>
              <a:gd name="connsiteX2-5" fmla="*/ 1855931 w 1855931"/>
              <a:gd name="connsiteY2-6" fmla="*/ 2235198 h 2235198"/>
              <a:gd name="connsiteX3-7" fmla="*/ 870857 w 1855931"/>
              <a:gd name="connsiteY3-8" fmla="*/ 2235198 h 2235198"/>
              <a:gd name="connsiteX0-9" fmla="*/ 870857 w 1855931"/>
              <a:gd name="connsiteY0-10" fmla="*/ 2235198 h 2235198"/>
              <a:gd name="connsiteX1-11" fmla="*/ 0 w 1855931"/>
              <a:gd name="connsiteY1-12" fmla="*/ 0 h 2235198"/>
              <a:gd name="connsiteX2-13" fmla="*/ 1855931 w 1855931"/>
              <a:gd name="connsiteY2-14" fmla="*/ 2235198 h 2235198"/>
              <a:gd name="connsiteX3-15" fmla="*/ 870857 w 1855931"/>
              <a:gd name="connsiteY3-16" fmla="*/ 2235198 h 2235198"/>
              <a:gd name="connsiteX0-17" fmla="*/ 870857 w 1855931"/>
              <a:gd name="connsiteY0-18" fmla="*/ 2235198 h 2235198"/>
              <a:gd name="connsiteX1-19" fmla="*/ 0 w 1855931"/>
              <a:gd name="connsiteY1-20" fmla="*/ 0 h 2235198"/>
              <a:gd name="connsiteX2-21" fmla="*/ 1855931 w 1855931"/>
              <a:gd name="connsiteY2-22" fmla="*/ 2235198 h 2235198"/>
              <a:gd name="connsiteX3-23" fmla="*/ 870857 w 1855931"/>
              <a:gd name="connsiteY3-24" fmla="*/ 2235198 h 2235198"/>
              <a:gd name="connsiteX0-25" fmla="*/ 870857 w 1855931"/>
              <a:gd name="connsiteY0-26" fmla="*/ 2235198 h 2235198"/>
              <a:gd name="connsiteX1-27" fmla="*/ 0 w 1855931"/>
              <a:gd name="connsiteY1-28" fmla="*/ 0 h 2235198"/>
              <a:gd name="connsiteX2-29" fmla="*/ 1855931 w 1855931"/>
              <a:gd name="connsiteY2-30" fmla="*/ 2235198 h 2235198"/>
              <a:gd name="connsiteX3-31" fmla="*/ 870857 w 1855931"/>
              <a:gd name="connsiteY3-32" fmla="*/ 2235198 h 2235198"/>
              <a:gd name="connsiteX0-33" fmla="*/ 870857 w 1855931"/>
              <a:gd name="connsiteY0-34" fmla="*/ 2235198 h 2235198"/>
              <a:gd name="connsiteX1-35" fmla="*/ 0 w 1855931"/>
              <a:gd name="connsiteY1-36" fmla="*/ 0 h 2235198"/>
              <a:gd name="connsiteX2-37" fmla="*/ 1855931 w 1855931"/>
              <a:gd name="connsiteY2-38" fmla="*/ 2235198 h 2235198"/>
              <a:gd name="connsiteX3-39" fmla="*/ 870857 w 1855931"/>
              <a:gd name="connsiteY3-40" fmla="*/ 2235198 h 2235198"/>
              <a:gd name="connsiteX0-41" fmla="*/ 870857 w 1855931"/>
              <a:gd name="connsiteY0-42" fmla="*/ 2235198 h 2235198"/>
              <a:gd name="connsiteX1-43" fmla="*/ 0 w 1855931"/>
              <a:gd name="connsiteY1-44" fmla="*/ 0 h 2235198"/>
              <a:gd name="connsiteX2-45" fmla="*/ 1855931 w 1855931"/>
              <a:gd name="connsiteY2-46" fmla="*/ 2235198 h 2235198"/>
              <a:gd name="connsiteX3-47" fmla="*/ 870857 w 1855931"/>
              <a:gd name="connsiteY3-48" fmla="*/ 2235198 h 2235198"/>
              <a:gd name="connsiteX0-49" fmla="*/ 870857 w 1855931"/>
              <a:gd name="connsiteY0-50" fmla="*/ 2235198 h 2235198"/>
              <a:gd name="connsiteX1-51" fmla="*/ 0 w 1855931"/>
              <a:gd name="connsiteY1-52" fmla="*/ 0 h 2235198"/>
              <a:gd name="connsiteX2-53" fmla="*/ 1855931 w 1855931"/>
              <a:gd name="connsiteY2-54" fmla="*/ 2235198 h 2235198"/>
              <a:gd name="connsiteX3-55" fmla="*/ 870857 w 1855931"/>
              <a:gd name="connsiteY3-56" fmla="*/ 2235198 h 2235198"/>
              <a:gd name="connsiteX0-57" fmla="*/ 870857 w 1855931"/>
              <a:gd name="connsiteY0-58" fmla="*/ 2235198 h 2235198"/>
              <a:gd name="connsiteX1-59" fmla="*/ 0 w 1855931"/>
              <a:gd name="connsiteY1-60" fmla="*/ 0 h 2235198"/>
              <a:gd name="connsiteX2-61" fmla="*/ 1855931 w 1855931"/>
              <a:gd name="connsiteY2-62" fmla="*/ 2235198 h 2235198"/>
              <a:gd name="connsiteX3-63" fmla="*/ 870857 w 1855931"/>
              <a:gd name="connsiteY3-64" fmla="*/ 2235198 h 2235198"/>
              <a:gd name="connsiteX0-65" fmla="*/ 914399 w 1899473"/>
              <a:gd name="connsiteY0-66" fmla="*/ 2235198 h 2235198"/>
              <a:gd name="connsiteX1-67" fmla="*/ 0 w 1899473"/>
              <a:gd name="connsiteY1-68" fmla="*/ 0 h 2235198"/>
              <a:gd name="connsiteX2-69" fmla="*/ 1899473 w 1899473"/>
              <a:gd name="connsiteY2-70" fmla="*/ 2235198 h 2235198"/>
              <a:gd name="connsiteX3-71" fmla="*/ 914399 w 1899473"/>
              <a:gd name="connsiteY3-72" fmla="*/ 2235198 h 2235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99473" h="2235198">
                <a:moveTo>
                  <a:pt x="914399" y="2235198"/>
                </a:moveTo>
                <a:cubicBezTo>
                  <a:pt x="957942" y="1025675"/>
                  <a:pt x="551543" y="599923"/>
                  <a:pt x="0" y="0"/>
                </a:cubicBezTo>
                <a:cubicBezTo>
                  <a:pt x="429958" y="62894"/>
                  <a:pt x="1716258" y="459618"/>
                  <a:pt x="1899473" y="2235198"/>
                </a:cubicBezTo>
                <a:cubicBezTo>
                  <a:pt x="1440486" y="1959427"/>
                  <a:pt x="1242757" y="1988455"/>
                  <a:pt x="914399" y="22351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5888457" y="1829837"/>
            <a:ext cx="84535" cy="3538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Group 9出自【趣你的PPT】(微信:qunideppt)：最优质的PPT资源库"/>
          <p:cNvGrpSpPr/>
          <p:nvPr/>
        </p:nvGrpSpPr>
        <p:grpSpPr>
          <a:xfrm>
            <a:off x="5930725" y="4486704"/>
            <a:ext cx="663360" cy="1695951"/>
            <a:chOff x="7768713" y="4296229"/>
            <a:chExt cx="769256" cy="1966684"/>
          </a:xfrm>
        </p:grpSpPr>
        <p:sp>
          <p:nvSpPr>
            <p:cNvPr id="11" name="出自【趣你的PPT】(微信:qunideppt)：最优质的PPT资源库"/>
            <p:cNvSpPr/>
            <p:nvPr/>
          </p:nvSpPr>
          <p:spPr>
            <a:xfrm>
              <a:off x="7768713" y="4296229"/>
              <a:ext cx="98031" cy="161108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>
            <a:xfrm rot="10800000">
              <a:off x="7768713" y="5493657"/>
              <a:ext cx="769256" cy="769256"/>
            </a:xfrm>
            <a:prstGeom prst="blockArc">
              <a:avLst>
                <a:gd name="adj1" fmla="val 10800000"/>
                <a:gd name="adj2" fmla="val 21421567"/>
                <a:gd name="adj3" fmla="val 1363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4057824" y="2183713"/>
            <a:ext cx="653143" cy="575418"/>
            <a:chOff x="3875314" y="2536918"/>
            <a:chExt cx="653143" cy="750940"/>
          </a:xfrm>
        </p:grpSpPr>
        <p:cxnSp>
          <p:nvCxnSpPr>
            <p:cNvPr id="14" name="出自【趣你的PPT】(微信:qunideppt)：最优质的PPT资源库"/>
            <p:cNvCxnSpPr/>
            <p:nvPr/>
          </p:nvCxnSpPr>
          <p:spPr>
            <a:xfrm flipV="1">
              <a:off x="4528457" y="2536918"/>
              <a:ext cx="0" cy="7509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出自【趣你的PPT】(微信:qunideppt)：最优质的PPT资源库"/>
            <p:cNvCxnSpPr/>
            <p:nvPr/>
          </p:nvCxnSpPr>
          <p:spPr>
            <a:xfrm flipH="1">
              <a:off x="3875314" y="2536918"/>
              <a:ext cx="653143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4762903" y="4259165"/>
            <a:ext cx="653143" cy="646664"/>
            <a:chOff x="3875314" y="2536918"/>
            <a:chExt cx="653143" cy="750940"/>
          </a:xfrm>
        </p:grpSpPr>
        <p:cxnSp>
          <p:nvCxnSpPr>
            <p:cNvPr id="17" name="出自【趣你的PPT】(微信:qunideppt)：最优质的PPT资源库"/>
            <p:cNvCxnSpPr/>
            <p:nvPr/>
          </p:nvCxnSpPr>
          <p:spPr>
            <a:xfrm flipV="1">
              <a:off x="4528457" y="2536918"/>
              <a:ext cx="0" cy="7509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出自【趣你的PPT】(微信:qunideppt)：最优质的PPT资源库"/>
            <p:cNvCxnSpPr/>
            <p:nvPr/>
          </p:nvCxnSpPr>
          <p:spPr>
            <a:xfrm flipH="1">
              <a:off x="3875314" y="3277144"/>
              <a:ext cx="653143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出自【趣你的PPT】(微信:qunideppt)：最优质的PPT资源库"/>
          <p:cNvGrpSpPr/>
          <p:nvPr/>
        </p:nvGrpSpPr>
        <p:grpSpPr>
          <a:xfrm>
            <a:off x="7076057" y="2183713"/>
            <a:ext cx="660057" cy="525663"/>
            <a:chOff x="4528457" y="2536918"/>
            <a:chExt cx="660057" cy="750940"/>
          </a:xfrm>
        </p:grpSpPr>
        <p:cxnSp>
          <p:nvCxnSpPr>
            <p:cNvPr id="20" name="出自【趣你的PPT】(微信:qunideppt)：最优质的PPT资源库"/>
            <p:cNvCxnSpPr/>
            <p:nvPr/>
          </p:nvCxnSpPr>
          <p:spPr>
            <a:xfrm flipV="1">
              <a:off x="4528457" y="2536918"/>
              <a:ext cx="0" cy="7509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出自【趣你的PPT】(微信:qunideppt)：最优质的PPT资源库"/>
            <p:cNvCxnSpPr/>
            <p:nvPr/>
          </p:nvCxnSpPr>
          <p:spPr>
            <a:xfrm>
              <a:off x="4528458" y="2536918"/>
              <a:ext cx="660056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出自【趣你的PPT】(微信:qunideppt)：最优质的PPT资源库"/>
          <p:cNvGrpSpPr/>
          <p:nvPr/>
        </p:nvGrpSpPr>
        <p:grpSpPr>
          <a:xfrm flipH="1">
            <a:off x="6400895" y="4249939"/>
            <a:ext cx="653143" cy="646664"/>
            <a:chOff x="3875314" y="2536918"/>
            <a:chExt cx="653143" cy="750940"/>
          </a:xfrm>
        </p:grpSpPr>
        <p:cxnSp>
          <p:nvCxnSpPr>
            <p:cNvPr id="23" name="出自【趣你的PPT】(微信:qunideppt)：最优质的PPT资源库"/>
            <p:cNvCxnSpPr/>
            <p:nvPr/>
          </p:nvCxnSpPr>
          <p:spPr>
            <a:xfrm flipV="1">
              <a:off x="4528457" y="2536918"/>
              <a:ext cx="0" cy="7509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出自【趣你的PPT】(微信:qunideppt)：最优质的PPT资源库"/>
            <p:cNvCxnSpPr/>
            <p:nvPr/>
          </p:nvCxnSpPr>
          <p:spPr>
            <a:xfrm flipH="1">
              <a:off x="3875314" y="3277144"/>
              <a:ext cx="653143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出自【趣你的PPT】(微信:qunideppt)：最优质的PPT资源库"/>
          <p:cNvGrpSpPr/>
          <p:nvPr/>
        </p:nvGrpSpPr>
        <p:grpSpPr>
          <a:xfrm>
            <a:off x="1190777" y="1613390"/>
            <a:ext cx="2926389" cy="1098560"/>
            <a:chOff x="1148255" y="1467073"/>
            <a:chExt cx="2926389" cy="1098560"/>
          </a:xfrm>
        </p:grpSpPr>
        <p:sp>
          <p:nvSpPr>
            <p:cNvPr id="26" name="出自【趣你的PPT】(微信:qunideppt)：最优质的PPT资源库"/>
            <p:cNvSpPr/>
            <p:nvPr/>
          </p:nvSpPr>
          <p:spPr>
            <a:xfrm>
              <a:off x="1148255" y="1826969"/>
              <a:ext cx="28540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>
            <a:xfrm>
              <a:off x="2852928" y="1467073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/>
            </a:p>
          </p:txBody>
        </p:sp>
      </p:grpSp>
      <p:grpSp>
        <p:nvGrpSpPr>
          <p:cNvPr id="28" name="Group 27出自【趣你的PPT】(微信:qunideppt)：最优质的PPT资源库"/>
          <p:cNvGrpSpPr/>
          <p:nvPr/>
        </p:nvGrpSpPr>
        <p:grpSpPr>
          <a:xfrm>
            <a:off x="1879087" y="4356549"/>
            <a:ext cx="2926389" cy="1098560"/>
            <a:chOff x="1148255" y="1467073"/>
            <a:chExt cx="2926389" cy="1098560"/>
          </a:xfrm>
        </p:grpSpPr>
        <p:sp>
          <p:nvSpPr>
            <p:cNvPr id="29" name="出自【趣你的PPT】(微信:qunideppt)：最优质的PPT资源库"/>
            <p:cNvSpPr/>
            <p:nvPr/>
          </p:nvSpPr>
          <p:spPr>
            <a:xfrm>
              <a:off x="1148255" y="1826969"/>
              <a:ext cx="28540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>
            <a:xfrm>
              <a:off x="2852928" y="1467073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/>
            </a:p>
          </p:txBody>
        </p:sp>
      </p:grpSp>
      <p:grpSp>
        <p:nvGrpSpPr>
          <p:cNvPr id="31" name="Group 30出自【趣你的PPT】(微信:qunideppt)：最优质的PPT资源库"/>
          <p:cNvGrpSpPr/>
          <p:nvPr/>
        </p:nvGrpSpPr>
        <p:grpSpPr>
          <a:xfrm>
            <a:off x="7875988" y="1603318"/>
            <a:ext cx="2854097" cy="1084658"/>
            <a:chOff x="1148255" y="1480975"/>
            <a:chExt cx="2854097" cy="1084658"/>
          </a:xfrm>
        </p:grpSpPr>
        <p:sp>
          <p:nvSpPr>
            <p:cNvPr id="32" name="出自【趣你的PPT】(微信:qunideppt)：最优质的PPT资源库"/>
            <p:cNvSpPr/>
            <p:nvPr/>
          </p:nvSpPr>
          <p:spPr>
            <a:xfrm>
              <a:off x="1148255" y="1826969"/>
              <a:ext cx="28540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>
            <a:xfrm>
              <a:off x="1148255" y="1480975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/>
            </a:p>
          </p:txBody>
        </p:sp>
      </p:grpSp>
      <p:grpSp>
        <p:nvGrpSpPr>
          <p:cNvPr id="34" name="Group 33出自【趣你的PPT】(微信:qunideppt)：最优质的PPT资源库"/>
          <p:cNvGrpSpPr/>
          <p:nvPr/>
        </p:nvGrpSpPr>
        <p:grpSpPr>
          <a:xfrm>
            <a:off x="7108706" y="4399394"/>
            <a:ext cx="2854097" cy="1084658"/>
            <a:chOff x="1148255" y="1480975"/>
            <a:chExt cx="2854097" cy="1084658"/>
          </a:xfrm>
        </p:grpSpPr>
        <p:sp>
          <p:nvSpPr>
            <p:cNvPr id="35" name="出自【趣你的PPT】(微信:qunideppt)：最优质的PPT资源库"/>
            <p:cNvSpPr/>
            <p:nvPr/>
          </p:nvSpPr>
          <p:spPr>
            <a:xfrm>
              <a:off x="1148255" y="1826969"/>
              <a:ext cx="28540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>
            <a:xfrm>
              <a:off x="1148255" y="1480975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107E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rgbClr val="107E6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 txBox="1"/>
          <p:nvPr/>
        </p:nvSpPr>
        <p:spPr>
          <a:xfrm>
            <a:off x="6606923" y="1936981"/>
            <a:ext cx="961802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b="0" dirty="0">
                <a:solidFill>
                  <a:srgbClr val="00AF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6385" b="0" dirty="0">
              <a:solidFill>
                <a:srgbClr val="00AF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出自【趣你的PPT】(微信:qunideppt)：最优质的PPT资源库"/>
          <p:cNvSpPr txBox="1"/>
          <p:nvPr/>
        </p:nvSpPr>
        <p:spPr>
          <a:xfrm>
            <a:off x="6606923" y="2899710"/>
            <a:ext cx="961802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b="0" dirty="0">
                <a:solidFill>
                  <a:srgbClr val="00AF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6385" b="0" dirty="0">
              <a:solidFill>
                <a:srgbClr val="00AF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6606923" y="3880539"/>
            <a:ext cx="961802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b="0" dirty="0">
                <a:solidFill>
                  <a:srgbClr val="00AF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6385" b="0" dirty="0">
              <a:solidFill>
                <a:srgbClr val="00AF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出自【趣你的PPT】(微信:qunideppt)：最优质的PPT资源库"/>
          <p:cNvSpPr txBox="1"/>
          <p:nvPr/>
        </p:nvSpPr>
        <p:spPr>
          <a:xfrm>
            <a:off x="6556795" y="4879739"/>
            <a:ext cx="961802" cy="9828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6385" b="0" dirty="0">
                <a:solidFill>
                  <a:srgbClr val="00AF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6385" b="0" dirty="0">
              <a:solidFill>
                <a:srgbClr val="00AF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4708136" y="4991414"/>
            <a:ext cx="666562" cy="372435"/>
          </a:xfrm>
          <a:custGeom>
            <a:avLst/>
            <a:gdLst/>
            <a:ahLst/>
            <a:cxnLst>
              <a:cxn ang="0">
                <a:pos x="381" y="26"/>
              </a:cxn>
              <a:cxn ang="0">
                <a:pos x="368" y="49"/>
              </a:cxn>
              <a:cxn ang="0">
                <a:pos x="339" y="46"/>
              </a:cxn>
              <a:cxn ang="0">
                <a:pos x="230" y="86"/>
              </a:cxn>
              <a:cxn ang="0">
                <a:pos x="134" y="152"/>
              </a:cxn>
              <a:cxn ang="0">
                <a:pos x="42" y="212"/>
              </a:cxn>
              <a:cxn ang="0">
                <a:pos x="42" y="212"/>
              </a:cxn>
              <a:cxn ang="0">
                <a:pos x="11" y="210"/>
              </a:cxn>
              <a:cxn ang="0">
                <a:pos x="0" y="210"/>
              </a:cxn>
              <a:cxn ang="0">
                <a:pos x="84" y="146"/>
              </a:cxn>
              <a:cxn ang="0">
                <a:pos x="179" y="80"/>
              </a:cxn>
              <a:cxn ang="0">
                <a:pos x="278" y="16"/>
              </a:cxn>
              <a:cxn ang="0">
                <a:pos x="381" y="26"/>
              </a:cxn>
            </a:cxnLst>
            <a:rect l="0" t="0" r="r" b="b"/>
            <a:pathLst>
              <a:path w="381" h="212">
                <a:moveTo>
                  <a:pt x="381" y="26"/>
                </a:moveTo>
                <a:cubicBezTo>
                  <a:pt x="379" y="34"/>
                  <a:pt x="373" y="42"/>
                  <a:pt x="368" y="49"/>
                </a:cubicBezTo>
                <a:cubicBezTo>
                  <a:pt x="358" y="47"/>
                  <a:pt x="348" y="46"/>
                  <a:pt x="339" y="46"/>
                </a:cubicBezTo>
                <a:cubicBezTo>
                  <a:pt x="298" y="43"/>
                  <a:pt x="262" y="63"/>
                  <a:pt x="230" y="86"/>
                </a:cubicBezTo>
                <a:cubicBezTo>
                  <a:pt x="199" y="110"/>
                  <a:pt x="170" y="136"/>
                  <a:pt x="134" y="152"/>
                </a:cubicBezTo>
                <a:cubicBezTo>
                  <a:pt x="100" y="167"/>
                  <a:pt x="64" y="180"/>
                  <a:pt x="42" y="212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32" y="211"/>
                  <a:pt x="21" y="211"/>
                  <a:pt x="11" y="210"/>
                </a:cubicBezTo>
                <a:cubicBezTo>
                  <a:pt x="7" y="210"/>
                  <a:pt x="4" y="210"/>
                  <a:pt x="0" y="210"/>
                </a:cubicBezTo>
                <a:cubicBezTo>
                  <a:pt x="24" y="184"/>
                  <a:pt x="54" y="164"/>
                  <a:pt x="84" y="146"/>
                </a:cubicBezTo>
                <a:cubicBezTo>
                  <a:pt x="117" y="125"/>
                  <a:pt x="149" y="104"/>
                  <a:pt x="179" y="80"/>
                </a:cubicBezTo>
                <a:cubicBezTo>
                  <a:pt x="210" y="55"/>
                  <a:pt x="241" y="29"/>
                  <a:pt x="278" y="16"/>
                </a:cubicBezTo>
                <a:cubicBezTo>
                  <a:pt x="311" y="4"/>
                  <a:pt x="355" y="0"/>
                  <a:pt x="381" y="26"/>
                </a:cubicBezTo>
              </a:path>
            </a:pathLst>
          </a:custGeom>
          <a:solidFill>
            <a:srgbClr val="EDC38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4536244" y="4991414"/>
            <a:ext cx="626452" cy="376255"/>
          </a:xfrm>
          <a:custGeom>
            <a:avLst/>
            <a:gdLst/>
            <a:ahLst/>
            <a:cxnLst>
              <a:cxn ang="0">
                <a:pos x="358" y="7"/>
              </a:cxn>
              <a:cxn ang="0">
                <a:pos x="281" y="58"/>
              </a:cxn>
              <a:cxn ang="0">
                <a:pos x="233" y="96"/>
              </a:cxn>
              <a:cxn ang="0">
                <a:pos x="179" y="131"/>
              </a:cxn>
              <a:cxn ang="0">
                <a:pos x="79" y="210"/>
              </a:cxn>
              <a:cxn ang="0">
                <a:pos x="0" y="214"/>
              </a:cxn>
              <a:cxn ang="0">
                <a:pos x="78" y="151"/>
              </a:cxn>
              <a:cxn ang="0">
                <a:pos x="164" y="78"/>
              </a:cxn>
              <a:cxn ang="0">
                <a:pos x="255" y="15"/>
              </a:cxn>
              <a:cxn ang="0">
                <a:pos x="358" y="7"/>
              </a:cxn>
            </a:cxnLst>
            <a:rect l="0" t="0" r="r" b="b"/>
            <a:pathLst>
              <a:path w="358" h="214">
                <a:moveTo>
                  <a:pt x="358" y="7"/>
                </a:moveTo>
                <a:cubicBezTo>
                  <a:pt x="330" y="20"/>
                  <a:pt x="304" y="39"/>
                  <a:pt x="281" y="58"/>
                </a:cubicBezTo>
                <a:cubicBezTo>
                  <a:pt x="265" y="71"/>
                  <a:pt x="249" y="84"/>
                  <a:pt x="233" y="96"/>
                </a:cubicBezTo>
                <a:cubicBezTo>
                  <a:pt x="216" y="108"/>
                  <a:pt x="197" y="119"/>
                  <a:pt x="179" y="131"/>
                </a:cubicBezTo>
                <a:cubicBezTo>
                  <a:pt x="143" y="153"/>
                  <a:pt x="106" y="176"/>
                  <a:pt x="79" y="210"/>
                </a:cubicBezTo>
                <a:cubicBezTo>
                  <a:pt x="53" y="210"/>
                  <a:pt x="26" y="212"/>
                  <a:pt x="0" y="214"/>
                </a:cubicBezTo>
                <a:cubicBezTo>
                  <a:pt x="23" y="190"/>
                  <a:pt x="51" y="171"/>
                  <a:pt x="78" y="151"/>
                </a:cubicBezTo>
                <a:cubicBezTo>
                  <a:pt x="109" y="129"/>
                  <a:pt x="136" y="104"/>
                  <a:pt x="164" y="78"/>
                </a:cubicBezTo>
                <a:cubicBezTo>
                  <a:pt x="191" y="53"/>
                  <a:pt x="220" y="28"/>
                  <a:pt x="255" y="15"/>
                </a:cubicBezTo>
                <a:cubicBezTo>
                  <a:pt x="287" y="2"/>
                  <a:pt x="324" y="0"/>
                  <a:pt x="358" y="7"/>
                </a:cubicBezTo>
              </a:path>
            </a:pathLst>
          </a:custGeom>
          <a:solidFill>
            <a:srgbClr val="EDC38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 rot="10800000">
            <a:off x="3446786" y="5091994"/>
            <a:ext cx="1659796" cy="547648"/>
          </a:xfrm>
          <a:custGeom>
            <a:avLst/>
            <a:gdLst/>
            <a:ahLst/>
            <a:cxnLst>
              <a:cxn ang="0">
                <a:pos x="82" y="9"/>
              </a:cxn>
              <a:cxn ang="0">
                <a:pos x="127" y="27"/>
              </a:cxn>
              <a:cxn ang="0">
                <a:pos x="151" y="50"/>
              </a:cxn>
              <a:cxn ang="0">
                <a:pos x="0" y="50"/>
              </a:cxn>
              <a:cxn ang="0">
                <a:pos x="35" y="18"/>
              </a:cxn>
              <a:cxn ang="0">
                <a:pos x="82" y="9"/>
              </a:cxn>
            </a:cxnLst>
            <a:rect l="0" t="0" r="r" b="b"/>
            <a:pathLst>
              <a:path w="151" h="50">
                <a:moveTo>
                  <a:pt x="82" y="9"/>
                </a:moveTo>
                <a:cubicBezTo>
                  <a:pt x="98" y="4"/>
                  <a:pt x="113" y="9"/>
                  <a:pt x="127" y="27"/>
                </a:cubicBezTo>
                <a:cubicBezTo>
                  <a:pt x="139" y="26"/>
                  <a:pt x="147" y="33"/>
                  <a:pt x="151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33"/>
                  <a:pt x="15" y="22"/>
                  <a:pt x="35" y="18"/>
                </a:cubicBezTo>
                <a:cubicBezTo>
                  <a:pt x="49" y="3"/>
                  <a:pt x="65" y="0"/>
                  <a:pt x="82" y="9"/>
                </a:cubicBezTo>
                <a:close/>
              </a:path>
            </a:pathLst>
          </a:custGeom>
          <a:solidFill>
            <a:srgbClr val="262626">
              <a:lumMod val="75000"/>
              <a:lumOff val="25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3446786" y="4563416"/>
            <a:ext cx="1659796" cy="547648"/>
          </a:xfrm>
          <a:custGeom>
            <a:avLst/>
            <a:gdLst/>
            <a:ahLst/>
            <a:cxnLst>
              <a:cxn ang="0">
                <a:pos x="82" y="9"/>
              </a:cxn>
              <a:cxn ang="0">
                <a:pos x="127" y="27"/>
              </a:cxn>
              <a:cxn ang="0">
                <a:pos x="151" y="50"/>
              </a:cxn>
              <a:cxn ang="0">
                <a:pos x="0" y="50"/>
              </a:cxn>
              <a:cxn ang="0">
                <a:pos x="35" y="18"/>
              </a:cxn>
              <a:cxn ang="0">
                <a:pos x="82" y="9"/>
              </a:cxn>
            </a:cxnLst>
            <a:rect l="0" t="0" r="r" b="b"/>
            <a:pathLst>
              <a:path w="151" h="50">
                <a:moveTo>
                  <a:pt x="82" y="9"/>
                </a:moveTo>
                <a:cubicBezTo>
                  <a:pt x="98" y="4"/>
                  <a:pt x="113" y="9"/>
                  <a:pt x="127" y="27"/>
                </a:cubicBezTo>
                <a:cubicBezTo>
                  <a:pt x="139" y="26"/>
                  <a:pt x="147" y="33"/>
                  <a:pt x="151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33"/>
                  <a:pt x="15" y="22"/>
                  <a:pt x="35" y="18"/>
                </a:cubicBezTo>
                <a:cubicBezTo>
                  <a:pt x="49" y="3"/>
                  <a:pt x="65" y="0"/>
                  <a:pt x="82" y="9"/>
                </a:cubicBezTo>
                <a:close/>
              </a:path>
            </a:pathLst>
          </a:custGeom>
          <a:solidFill>
            <a:srgbClr val="262626">
              <a:lumMod val="75000"/>
              <a:lumOff val="25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4809360" y="5094551"/>
            <a:ext cx="639822" cy="412543"/>
          </a:xfrm>
          <a:custGeom>
            <a:avLst/>
            <a:gdLst/>
            <a:ahLst/>
            <a:cxnLst>
              <a:cxn ang="0">
                <a:pos x="366" y="38"/>
              </a:cxn>
              <a:cxn ang="0">
                <a:pos x="315" y="85"/>
              </a:cxn>
              <a:cxn ang="0">
                <a:pos x="252" y="139"/>
              </a:cxn>
              <a:cxn ang="0">
                <a:pos x="133" y="236"/>
              </a:cxn>
              <a:cxn ang="0">
                <a:pos x="91" y="188"/>
              </a:cxn>
              <a:cxn ang="0">
                <a:pos x="0" y="156"/>
              </a:cxn>
              <a:cxn ang="0">
                <a:pos x="82" y="107"/>
              </a:cxn>
              <a:cxn ang="0">
                <a:pos x="172" y="47"/>
              </a:cxn>
              <a:cxn ang="0">
                <a:pos x="267" y="2"/>
              </a:cxn>
              <a:cxn ang="0">
                <a:pos x="366" y="38"/>
              </a:cxn>
            </a:cxnLst>
            <a:rect l="0" t="0" r="r" b="b"/>
            <a:pathLst>
              <a:path w="366" h="236">
                <a:moveTo>
                  <a:pt x="366" y="38"/>
                </a:moveTo>
                <a:cubicBezTo>
                  <a:pt x="351" y="55"/>
                  <a:pt x="332" y="69"/>
                  <a:pt x="315" y="85"/>
                </a:cubicBezTo>
                <a:cubicBezTo>
                  <a:pt x="295" y="103"/>
                  <a:pt x="274" y="121"/>
                  <a:pt x="252" y="139"/>
                </a:cubicBezTo>
                <a:cubicBezTo>
                  <a:pt x="213" y="172"/>
                  <a:pt x="173" y="204"/>
                  <a:pt x="133" y="236"/>
                </a:cubicBezTo>
                <a:cubicBezTo>
                  <a:pt x="125" y="216"/>
                  <a:pt x="109" y="199"/>
                  <a:pt x="91" y="188"/>
                </a:cubicBezTo>
                <a:cubicBezTo>
                  <a:pt x="65" y="170"/>
                  <a:pt x="33" y="161"/>
                  <a:pt x="0" y="156"/>
                </a:cubicBezTo>
                <a:cubicBezTo>
                  <a:pt x="20" y="131"/>
                  <a:pt x="54" y="120"/>
                  <a:pt x="82" y="107"/>
                </a:cubicBezTo>
                <a:cubicBezTo>
                  <a:pt x="116" y="92"/>
                  <a:pt x="143" y="69"/>
                  <a:pt x="172" y="47"/>
                </a:cubicBezTo>
                <a:cubicBezTo>
                  <a:pt x="200" y="25"/>
                  <a:pt x="231" y="5"/>
                  <a:pt x="267" y="2"/>
                </a:cubicBezTo>
                <a:cubicBezTo>
                  <a:pt x="302" y="0"/>
                  <a:pt x="344" y="10"/>
                  <a:pt x="366" y="38"/>
                </a:cubicBezTo>
              </a:path>
            </a:pathLst>
          </a:custGeom>
          <a:solidFill>
            <a:srgbClr val="EFCB9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2446796" y="5083091"/>
            <a:ext cx="2595575" cy="1023719"/>
          </a:xfrm>
          <a:custGeom>
            <a:avLst/>
            <a:gdLst/>
            <a:ahLst/>
            <a:cxnLst>
              <a:cxn ang="0">
                <a:pos x="1109" y="323"/>
              </a:cxn>
              <a:cxn ang="0">
                <a:pos x="1105" y="322"/>
              </a:cxn>
              <a:cxn ang="0">
                <a:pos x="1076" y="320"/>
              </a:cxn>
              <a:cxn ang="0">
                <a:pos x="1052" y="319"/>
              </a:cxn>
              <a:cxn ang="0">
                <a:pos x="1049" y="319"/>
              </a:cxn>
              <a:cxn ang="0">
                <a:pos x="1010" y="319"/>
              </a:cxn>
              <a:cxn ang="0">
                <a:pos x="996" y="320"/>
              </a:cxn>
              <a:cxn ang="0">
                <a:pos x="961" y="323"/>
              </a:cxn>
              <a:cxn ang="0">
                <a:pos x="808" y="371"/>
              </a:cxn>
              <a:cxn ang="0">
                <a:pos x="801" y="358"/>
              </a:cxn>
              <a:cxn ang="0">
                <a:pos x="971" y="307"/>
              </a:cxn>
              <a:cxn ang="0">
                <a:pos x="1108" y="308"/>
              </a:cxn>
              <a:cxn ang="0">
                <a:pos x="1110" y="308"/>
              </a:cxn>
              <a:cxn ang="0">
                <a:pos x="1131" y="310"/>
              </a:cxn>
              <a:cxn ang="0">
                <a:pos x="1264" y="328"/>
              </a:cxn>
              <a:cxn ang="0">
                <a:pos x="1400" y="318"/>
              </a:cxn>
              <a:cxn ang="0">
                <a:pos x="1473" y="247"/>
              </a:cxn>
              <a:cxn ang="0">
                <a:pos x="1378" y="185"/>
              </a:cxn>
              <a:cxn ang="0">
                <a:pos x="1223" y="172"/>
              </a:cxn>
              <a:cxn ang="0">
                <a:pos x="1068" y="162"/>
              </a:cxn>
              <a:cxn ang="0">
                <a:pos x="928" y="117"/>
              </a:cxn>
              <a:cxn ang="0">
                <a:pos x="926" y="116"/>
              </a:cxn>
              <a:cxn ang="0">
                <a:pos x="925" y="116"/>
              </a:cxn>
              <a:cxn ang="0">
                <a:pos x="925" y="116"/>
              </a:cxn>
              <a:cxn ang="0">
                <a:pos x="925" y="116"/>
              </a:cxn>
              <a:cxn ang="0">
                <a:pos x="689" y="2"/>
              </a:cxn>
              <a:cxn ang="0">
                <a:pos x="551" y="22"/>
              </a:cxn>
              <a:cxn ang="0">
                <a:pos x="483" y="32"/>
              </a:cxn>
              <a:cxn ang="0">
                <a:pos x="414" y="32"/>
              </a:cxn>
              <a:cxn ang="0">
                <a:pos x="258" y="54"/>
              </a:cxn>
              <a:cxn ang="0">
                <a:pos x="122" y="125"/>
              </a:cxn>
              <a:cxn ang="0">
                <a:pos x="7" y="198"/>
              </a:cxn>
              <a:cxn ang="0">
                <a:pos x="0" y="205"/>
              </a:cxn>
              <a:cxn ang="0">
                <a:pos x="59" y="523"/>
              </a:cxn>
              <a:cxn ang="0">
                <a:pos x="95" y="500"/>
              </a:cxn>
              <a:cxn ang="0">
                <a:pos x="377" y="464"/>
              </a:cxn>
              <a:cxn ang="0">
                <a:pos x="534" y="486"/>
              </a:cxn>
              <a:cxn ang="0">
                <a:pos x="705" y="530"/>
              </a:cxn>
              <a:cxn ang="0">
                <a:pos x="876" y="569"/>
              </a:cxn>
              <a:cxn ang="0">
                <a:pos x="1047" y="571"/>
              </a:cxn>
              <a:cxn ang="0">
                <a:pos x="1049" y="571"/>
              </a:cxn>
              <a:cxn ang="0">
                <a:pos x="1189" y="453"/>
              </a:cxn>
              <a:cxn ang="0">
                <a:pos x="1255" y="389"/>
              </a:cxn>
              <a:cxn ang="0">
                <a:pos x="1311" y="345"/>
              </a:cxn>
              <a:cxn ang="0">
                <a:pos x="1144" y="326"/>
              </a:cxn>
              <a:cxn ang="0">
                <a:pos x="1109" y="323"/>
              </a:cxn>
            </a:cxnLst>
            <a:rect l="0" t="0" r="r" b="b"/>
            <a:pathLst>
              <a:path w="1484" h="584">
                <a:moveTo>
                  <a:pt x="1109" y="323"/>
                </a:moveTo>
                <a:cubicBezTo>
                  <a:pt x="1107" y="322"/>
                  <a:pt x="1105" y="322"/>
                  <a:pt x="1105" y="322"/>
                </a:cubicBezTo>
                <a:cubicBezTo>
                  <a:pt x="1095" y="321"/>
                  <a:pt x="1086" y="320"/>
                  <a:pt x="1076" y="320"/>
                </a:cubicBezTo>
                <a:cubicBezTo>
                  <a:pt x="1052" y="319"/>
                  <a:pt x="1052" y="319"/>
                  <a:pt x="1052" y="319"/>
                </a:cubicBezTo>
                <a:cubicBezTo>
                  <a:pt x="1052" y="318"/>
                  <a:pt x="1049" y="319"/>
                  <a:pt x="1049" y="319"/>
                </a:cubicBezTo>
                <a:cubicBezTo>
                  <a:pt x="1036" y="318"/>
                  <a:pt x="1023" y="318"/>
                  <a:pt x="1010" y="319"/>
                </a:cubicBezTo>
                <a:cubicBezTo>
                  <a:pt x="996" y="320"/>
                  <a:pt x="996" y="320"/>
                  <a:pt x="996" y="320"/>
                </a:cubicBezTo>
                <a:cubicBezTo>
                  <a:pt x="984" y="320"/>
                  <a:pt x="973" y="322"/>
                  <a:pt x="961" y="323"/>
                </a:cubicBezTo>
                <a:cubicBezTo>
                  <a:pt x="907" y="331"/>
                  <a:pt x="857" y="347"/>
                  <a:pt x="808" y="371"/>
                </a:cubicBezTo>
                <a:cubicBezTo>
                  <a:pt x="800" y="375"/>
                  <a:pt x="793" y="363"/>
                  <a:pt x="801" y="358"/>
                </a:cubicBezTo>
                <a:cubicBezTo>
                  <a:pt x="855" y="332"/>
                  <a:pt x="912" y="314"/>
                  <a:pt x="971" y="307"/>
                </a:cubicBezTo>
                <a:cubicBezTo>
                  <a:pt x="1017" y="302"/>
                  <a:pt x="1062" y="303"/>
                  <a:pt x="1108" y="308"/>
                </a:cubicBezTo>
                <a:cubicBezTo>
                  <a:pt x="1109" y="308"/>
                  <a:pt x="1110" y="308"/>
                  <a:pt x="1110" y="308"/>
                </a:cubicBezTo>
                <a:cubicBezTo>
                  <a:pt x="1117" y="309"/>
                  <a:pt x="1124" y="309"/>
                  <a:pt x="1131" y="310"/>
                </a:cubicBezTo>
                <a:cubicBezTo>
                  <a:pt x="1175" y="315"/>
                  <a:pt x="1219" y="324"/>
                  <a:pt x="1264" y="328"/>
                </a:cubicBezTo>
                <a:cubicBezTo>
                  <a:pt x="1309" y="332"/>
                  <a:pt x="1357" y="333"/>
                  <a:pt x="1400" y="318"/>
                </a:cubicBezTo>
                <a:cubicBezTo>
                  <a:pt x="1434" y="306"/>
                  <a:pt x="1484" y="290"/>
                  <a:pt x="1473" y="247"/>
                </a:cubicBezTo>
                <a:cubicBezTo>
                  <a:pt x="1462" y="205"/>
                  <a:pt x="1416" y="196"/>
                  <a:pt x="1378" y="185"/>
                </a:cubicBezTo>
                <a:cubicBezTo>
                  <a:pt x="1328" y="171"/>
                  <a:pt x="1275" y="170"/>
                  <a:pt x="1223" y="172"/>
                </a:cubicBezTo>
                <a:cubicBezTo>
                  <a:pt x="1172" y="173"/>
                  <a:pt x="1120" y="164"/>
                  <a:pt x="1068" y="162"/>
                </a:cubicBezTo>
                <a:cubicBezTo>
                  <a:pt x="1020" y="161"/>
                  <a:pt x="970" y="142"/>
                  <a:pt x="928" y="117"/>
                </a:cubicBezTo>
                <a:cubicBezTo>
                  <a:pt x="927" y="117"/>
                  <a:pt x="927" y="117"/>
                  <a:pt x="926" y="116"/>
                </a:cubicBezTo>
                <a:cubicBezTo>
                  <a:pt x="926" y="116"/>
                  <a:pt x="926" y="116"/>
                  <a:pt x="925" y="116"/>
                </a:cubicBezTo>
                <a:cubicBezTo>
                  <a:pt x="925" y="116"/>
                  <a:pt x="925" y="116"/>
                  <a:pt x="925" y="116"/>
                </a:cubicBezTo>
                <a:cubicBezTo>
                  <a:pt x="925" y="116"/>
                  <a:pt x="925" y="116"/>
                  <a:pt x="925" y="116"/>
                </a:cubicBezTo>
                <a:cubicBezTo>
                  <a:pt x="854" y="67"/>
                  <a:pt x="779" y="4"/>
                  <a:pt x="689" y="2"/>
                </a:cubicBezTo>
                <a:cubicBezTo>
                  <a:pt x="642" y="0"/>
                  <a:pt x="597" y="13"/>
                  <a:pt x="551" y="22"/>
                </a:cubicBezTo>
                <a:cubicBezTo>
                  <a:pt x="529" y="27"/>
                  <a:pt x="506" y="31"/>
                  <a:pt x="483" y="32"/>
                </a:cubicBezTo>
                <a:cubicBezTo>
                  <a:pt x="460" y="32"/>
                  <a:pt x="437" y="32"/>
                  <a:pt x="414" y="32"/>
                </a:cubicBezTo>
                <a:cubicBezTo>
                  <a:pt x="361" y="32"/>
                  <a:pt x="308" y="34"/>
                  <a:pt x="258" y="54"/>
                </a:cubicBezTo>
                <a:cubicBezTo>
                  <a:pt x="210" y="72"/>
                  <a:pt x="164" y="96"/>
                  <a:pt x="122" y="125"/>
                </a:cubicBezTo>
                <a:cubicBezTo>
                  <a:pt x="80" y="155"/>
                  <a:pt x="44" y="163"/>
                  <a:pt x="7" y="198"/>
                </a:cubicBezTo>
                <a:cubicBezTo>
                  <a:pt x="5" y="200"/>
                  <a:pt x="3" y="203"/>
                  <a:pt x="0" y="205"/>
                </a:cubicBezTo>
                <a:cubicBezTo>
                  <a:pt x="59" y="523"/>
                  <a:pt x="59" y="523"/>
                  <a:pt x="59" y="523"/>
                </a:cubicBezTo>
                <a:cubicBezTo>
                  <a:pt x="70" y="515"/>
                  <a:pt x="82" y="507"/>
                  <a:pt x="95" y="500"/>
                </a:cubicBezTo>
                <a:cubicBezTo>
                  <a:pt x="140" y="475"/>
                  <a:pt x="325" y="463"/>
                  <a:pt x="377" y="464"/>
                </a:cubicBezTo>
                <a:cubicBezTo>
                  <a:pt x="430" y="465"/>
                  <a:pt x="483" y="474"/>
                  <a:pt x="534" y="486"/>
                </a:cubicBezTo>
                <a:cubicBezTo>
                  <a:pt x="591" y="499"/>
                  <a:pt x="648" y="515"/>
                  <a:pt x="705" y="530"/>
                </a:cubicBezTo>
                <a:cubicBezTo>
                  <a:pt x="761" y="545"/>
                  <a:pt x="818" y="559"/>
                  <a:pt x="876" y="569"/>
                </a:cubicBezTo>
                <a:cubicBezTo>
                  <a:pt x="931" y="578"/>
                  <a:pt x="991" y="584"/>
                  <a:pt x="1047" y="571"/>
                </a:cubicBezTo>
                <a:cubicBezTo>
                  <a:pt x="1048" y="571"/>
                  <a:pt x="1048" y="571"/>
                  <a:pt x="1049" y="571"/>
                </a:cubicBezTo>
                <a:cubicBezTo>
                  <a:pt x="1101" y="539"/>
                  <a:pt x="1145" y="496"/>
                  <a:pt x="1189" y="453"/>
                </a:cubicBezTo>
                <a:cubicBezTo>
                  <a:pt x="1211" y="431"/>
                  <a:pt x="1232" y="409"/>
                  <a:pt x="1255" y="389"/>
                </a:cubicBezTo>
                <a:cubicBezTo>
                  <a:pt x="1273" y="374"/>
                  <a:pt x="1291" y="358"/>
                  <a:pt x="1311" y="345"/>
                </a:cubicBezTo>
                <a:cubicBezTo>
                  <a:pt x="1256" y="345"/>
                  <a:pt x="1200" y="334"/>
                  <a:pt x="1144" y="326"/>
                </a:cubicBezTo>
                <a:lnTo>
                  <a:pt x="1109" y="323"/>
                </a:lnTo>
                <a:close/>
              </a:path>
            </a:pathLst>
          </a:custGeom>
          <a:solidFill>
            <a:srgbClr val="EFCB9B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-16900" y="5003285"/>
            <a:ext cx="2591585" cy="1106492"/>
          </a:xfrm>
          <a:custGeom>
            <a:avLst/>
            <a:gdLst/>
            <a:ahLst/>
            <a:cxnLst>
              <a:cxn ang="0">
                <a:pos x="1181" y="347"/>
              </a:cxn>
              <a:cxn ang="0">
                <a:pos x="1176" y="0"/>
              </a:cxn>
              <a:cxn ang="0">
                <a:pos x="0" y="26"/>
              </a:cxn>
              <a:cxn ang="0">
                <a:pos x="5" y="373"/>
              </a:cxn>
              <a:cxn ang="0">
                <a:pos x="1181" y="347"/>
              </a:cxn>
            </a:cxnLst>
            <a:rect l="0" t="0" r="r" b="b"/>
            <a:pathLst>
              <a:path w="1181" h="373">
                <a:moveTo>
                  <a:pt x="1181" y="347"/>
                </a:moveTo>
                <a:lnTo>
                  <a:pt x="1176" y="0"/>
                </a:lnTo>
                <a:lnTo>
                  <a:pt x="0" y="26"/>
                </a:lnTo>
                <a:lnTo>
                  <a:pt x="5" y="373"/>
                </a:lnTo>
                <a:lnTo>
                  <a:pt x="1181" y="347"/>
                </a:lnTo>
                <a:close/>
              </a:path>
            </a:pathLst>
          </a:custGeom>
          <a:solidFill>
            <a:srgbClr val="262626">
              <a:lumMod val="75000"/>
              <a:lumOff val="25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2577655" y="5047781"/>
            <a:ext cx="308511" cy="94333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" y="318"/>
              </a:cxn>
              <a:cxn ang="0">
                <a:pos x="104" y="315"/>
              </a:cxn>
              <a:cxn ang="0">
                <a:pos x="96" y="0"/>
              </a:cxn>
              <a:cxn ang="0">
                <a:pos x="0" y="3"/>
              </a:cxn>
            </a:cxnLst>
            <a:rect l="0" t="0" r="r" b="b"/>
            <a:pathLst>
              <a:path w="104" h="318">
                <a:moveTo>
                  <a:pt x="0" y="3"/>
                </a:moveTo>
                <a:lnTo>
                  <a:pt x="6" y="318"/>
                </a:lnTo>
                <a:lnTo>
                  <a:pt x="104" y="315"/>
                </a:lnTo>
                <a:lnTo>
                  <a:pt x="96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3654589" y="2811862"/>
            <a:ext cx="724653" cy="1874178"/>
          </a:xfrm>
          <a:custGeom>
            <a:avLst/>
            <a:gdLst/>
            <a:ahLst/>
            <a:cxnLst>
              <a:cxn ang="0">
                <a:pos x="105" y="333"/>
              </a:cxn>
              <a:cxn ang="0">
                <a:pos x="85" y="333"/>
              </a:cxn>
              <a:cxn ang="0">
                <a:pos x="0" y="0"/>
              </a:cxn>
              <a:cxn ang="0">
                <a:pos x="105" y="333"/>
              </a:cxn>
            </a:cxnLst>
            <a:rect l="0" t="0" r="r" b="b"/>
            <a:pathLst>
              <a:path w="129" h="333">
                <a:moveTo>
                  <a:pt x="105" y="333"/>
                </a:moveTo>
                <a:cubicBezTo>
                  <a:pt x="85" y="333"/>
                  <a:pt x="85" y="333"/>
                  <a:pt x="85" y="333"/>
                </a:cubicBezTo>
                <a:cubicBezTo>
                  <a:pt x="110" y="251"/>
                  <a:pt x="82" y="140"/>
                  <a:pt x="0" y="0"/>
                </a:cubicBezTo>
                <a:cubicBezTo>
                  <a:pt x="94" y="139"/>
                  <a:pt x="129" y="251"/>
                  <a:pt x="105" y="333"/>
                </a:cubicBezTo>
                <a:close/>
              </a:path>
            </a:pathLst>
          </a:custGeom>
          <a:solidFill>
            <a:srgbClr val="262626">
              <a:lumMod val="75000"/>
              <a:lumOff val="25000"/>
            </a:srgbClr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>
            <a:off x="3143449" y="3601217"/>
            <a:ext cx="1050316" cy="748377"/>
          </a:xfrm>
          <a:custGeom>
            <a:avLst/>
            <a:gdLst/>
            <a:ahLst/>
            <a:cxnLst>
              <a:cxn ang="0">
                <a:pos x="187" y="115"/>
              </a:cxn>
              <a:cxn ang="0">
                <a:pos x="33" y="27"/>
              </a:cxn>
              <a:cxn ang="0">
                <a:pos x="140" y="112"/>
              </a:cxn>
              <a:cxn ang="0">
                <a:pos x="0" y="11"/>
              </a:cxn>
              <a:cxn ang="0">
                <a:pos x="164" y="76"/>
              </a:cxn>
              <a:cxn ang="0">
                <a:pos x="187" y="115"/>
              </a:cxn>
            </a:cxnLst>
            <a:rect l="0" t="0" r="r" b="b"/>
            <a:pathLst>
              <a:path w="187" h="133">
                <a:moveTo>
                  <a:pt x="187" y="115"/>
                </a:moveTo>
                <a:cubicBezTo>
                  <a:pt x="151" y="67"/>
                  <a:pt x="100" y="37"/>
                  <a:pt x="33" y="27"/>
                </a:cubicBezTo>
                <a:cubicBezTo>
                  <a:pt x="137" y="63"/>
                  <a:pt x="172" y="92"/>
                  <a:pt x="140" y="112"/>
                </a:cubicBezTo>
                <a:cubicBezTo>
                  <a:pt x="108" y="133"/>
                  <a:pt x="62" y="99"/>
                  <a:pt x="0" y="11"/>
                </a:cubicBezTo>
                <a:cubicBezTo>
                  <a:pt x="108" y="0"/>
                  <a:pt x="162" y="22"/>
                  <a:pt x="164" y="76"/>
                </a:cubicBezTo>
                <a:cubicBezTo>
                  <a:pt x="177" y="91"/>
                  <a:pt x="184" y="104"/>
                  <a:pt x="187" y="115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>
            <a:off x="4228273" y="3476128"/>
            <a:ext cx="860526" cy="608191"/>
          </a:xfrm>
          <a:custGeom>
            <a:avLst/>
            <a:gdLst/>
            <a:ahLst/>
            <a:cxnLst>
              <a:cxn ang="0">
                <a:pos x="153" y="10"/>
              </a:cxn>
              <a:cxn ang="0">
                <a:pos x="39" y="92"/>
              </a:cxn>
              <a:cxn ang="0">
                <a:pos x="126" y="22"/>
              </a:cxn>
              <a:cxn ang="0">
                <a:pos x="0" y="94"/>
              </a:cxn>
              <a:cxn ang="0">
                <a:pos x="19" y="62"/>
              </a:cxn>
              <a:cxn ang="0">
                <a:pos x="153" y="10"/>
              </a:cxn>
            </a:cxnLst>
            <a:rect l="0" t="0" r="r" b="b"/>
            <a:pathLst>
              <a:path w="153" h="108">
                <a:moveTo>
                  <a:pt x="153" y="10"/>
                </a:moveTo>
                <a:cubicBezTo>
                  <a:pt x="103" y="81"/>
                  <a:pt x="65" y="108"/>
                  <a:pt x="39" y="92"/>
                </a:cubicBezTo>
                <a:cubicBezTo>
                  <a:pt x="13" y="75"/>
                  <a:pt x="42" y="52"/>
                  <a:pt x="126" y="22"/>
                </a:cubicBezTo>
                <a:cubicBezTo>
                  <a:pt x="72" y="31"/>
                  <a:pt x="30" y="55"/>
                  <a:pt x="0" y="94"/>
                </a:cubicBezTo>
                <a:cubicBezTo>
                  <a:pt x="3" y="85"/>
                  <a:pt x="9" y="74"/>
                  <a:pt x="19" y="62"/>
                </a:cubicBezTo>
                <a:cubicBezTo>
                  <a:pt x="21" y="18"/>
                  <a:pt x="65" y="0"/>
                  <a:pt x="153" y="10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3447545" y="2227395"/>
            <a:ext cx="815235" cy="1074039"/>
          </a:xfrm>
          <a:custGeom>
            <a:avLst/>
            <a:gdLst/>
            <a:ahLst/>
            <a:cxnLst>
              <a:cxn ang="0">
                <a:pos x="131" y="191"/>
              </a:cxn>
              <a:cxn ang="0">
                <a:pos x="145" y="160"/>
              </a:cxn>
              <a:cxn ang="0">
                <a:pos x="0" y="0"/>
              </a:cxn>
              <a:cxn ang="0">
                <a:pos x="131" y="191"/>
              </a:cxn>
            </a:cxnLst>
            <a:rect l="0" t="0" r="r" b="b"/>
            <a:pathLst>
              <a:path w="145" h="191">
                <a:moveTo>
                  <a:pt x="131" y="191"/>
                </a:moveTo>
                <a:cubicBezTo>
                  <a:pt x="145" y="160"/>
                  <a:pt x="145" y="160"/>
                  <a:pt x="145" y="160"/>
                </a:cubicBezTo>
                <a:cubicBezTo>
                  <a:pt x="127" y="88"/>
                  <a:pt x="79" y="34"/>
                  <a:pt x="0" y="0"/>
                </a:cubicBezTo>
                <a:cubicBezTo>
                  <a:pt x="70" y="39"/>
                  <a:pt x="113" y="103"/>
                  <a:pt x="131" y="191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4064363" y="2626386"/>
            <a:ext cx="832488" cy="10977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4" y="195"/>
              </a:cxn>
              <a:cxn ang="0">
                <a:pos x="0" y="163"/>
              </a:cxn>
              <a:cxn ang="0">
                <a:pos x="148" y="0"/>
              </a:cxn>
            </a:cxnLst>
            <a:rect l="0" t="0" r="r" b="b"/>
            <a:pathLst>
              <a:path w="148" h="195">
                <a:moveTo>
                  <a:pt x="148" y="0"/>
                </a:moveTo>
                <a:cubicBezTo>
                  <a:pt x="77" y="40"/>
                  <a:pt x="32" y="105"/>
                  <a:pt x="14" y="195"/>
                </a:cubicBezTo>
                <a:cubicBezTo>
                  <a:pt x="0" y="163"/>
                  <a:pt x="0" y="163"/>
                  <a:pt x="0" y="163"/>
                </a:cubicBezTo>
                <a:cubicBezTo>
                  <a:pt x="18" y="89"/>
                  <a:pt x="68" y="35"/>
                  <a:pt x="148" y="0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3290105" y="3094390"/>
            <a:ext cx="668579" cy="409774"/>
          </a:xfrm>
          <a:custGeom>
            <a:avLst/>
            <a:gdLst/>
            <a:ahLst/>
            <a:cxnLst>
              <a:cxn ang="0">
                <a:pos x="100" y="33"/>
              </a:cxn>
              <a:cxn ang="0">
                <a:pos x="119" y="51"/>
              </a:cxn>
              <a:cxn ang="0">
                <a:pos x="21" y="26"/>
              </a:cxn>
              <a:cxn ang="0">
                <a:pos x="92" y="57"/>
              </a:cxn>
              <a:cxn ang="0">
                <a:pos x="0" y="22"/>
              </a:cxn>
              <a:cxn ang="0">
                <a:pos x="100" y="33"/>
              </a:cxn>
            </a:cxnLst>
            <a:rect l="0" t="0" r="r" b="b"/>
            <a:pathLst>
              <a:path w="119" h="73">
                <a:moveTo>
                  <a:pt x="100" y="33"/>
                </a:moveTo>
                <a:cubicBezTo>
                  <a:pt x="109" y="40"/>
                  <a:pt x="115" y="46"/>
                  <a:pt x="119" y="51"/>
                </a:cubicBezTo>
                <a:cubicBezTo>
                  <a:pt x="92" y="30"/>
                  <a:pt x="59" y="22"/>
                  <a:pt x="21" y="26"/>
                </a:cubicBezTo>
                <a:cubicBezTo>
                  <a:pt x="83" y="31"/>
                  <a:pt x="107" y="41"/>
                  <a:pt x="92" y="57"/>
                </a:cubicBezTo>
                <a:cubicBezTo>
                  <a:pt x="78" y="73"/>
                  <a:pt x="47" y="61"/>
                  <a:pt x="0" y="22"/>
                </a:cubicBezTo>
                <a:cubicBezTo>
                  <a:pt x="58" y="0"/>
                  <a:pt x="91" y="4"/>
                  <a:pt x="100" y="33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 bwMode="auto">
          <a:xfrm>
            <a:off x="3279322" y="2496983"/>
            <a:ext cx="685832" cy="394678"/>
          </a:xfrm>
          <a:custGeom>
            <a:avLst/>
            <a:gdLst/>
            <a:ahLst/>
            <a:cxnLst>
              <a:cxn ang="0">
                <a:pos x="122" y="39"/>
              </a:cxn>
              <a:cxn ang="0">
                <a:pos x="21" y="40"/>
              </a:cxn>
              <a:cxn ang="0">
                <a:pos x="98" y="51"/>
              </a:cxn>
              <a:cxn ang="0">
                <a:pos x="0" y="41"/>
              </a:cxn>
              <a:cxn ang="0">
                <a:pos x="100" y="26"/>
              </a:cxn>
              <a:cxn ang="0">
                <a:pos x="122" y="39"/>
              </a:cxn>
            </a:cxnLst>
            <a:rect l="0" t="0" r="r" b="b"/>
            <a:pathLst>
              <a:path w="122" h="70">
                <a:moveTo>
                  <a:pt x="122" y="39"/>
                </a:moveTo>
                <a:cubicBezTo>
                  <a:pt x="91" y="26"/>
                  <a:pt x="57" y="26"/>
                  <a:pt x="21" y="40"/>
                </a:cubicBezTo>
                <a:cubicBezTo>
                  <a:pt x="83" y="28"/>
                  <a:pt x="108" y="32"/>
                  <a:pt x="98" y="51"/>
                </a:cubicBezTo>
                <a:cubicBezTo>
                  <a:pt x="89" y="70"/>
                  <a:pt x="56" y="67"/>
                  <a:pt x="0" y="41"/>
                </a:cubicBezTo>
                <a:cubicBezTo>
                  <a:pt x="50" y="5"/>
                  <a:pt x="83" y="0"/>
                  <a:pt x="100" y="26"/>
                </a:cubicBezTo>
                <a:cubicBezTo>
                  <a:pt x="110" y="30"/>
                  <a:pt x="117" y="34"/>
                  <a:pt x="122" y="39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3807714" y="1724883"/>
            <a:ext cx="606035" cy="834646"/>
          </a:xfrm>
          <a:custGeom>
            <a:avLst/>
            <a:gdLst/>
            <a:ahLst/>
            <a:cxnLst>
              <a:cxn ang="0">
                <a:pos x="19" y="148"/>
              </a:cxn>
              <a:cxn ang="0">
                <a:pos x="20" y="111"/>
              </a:cxn>
              <a:cxn ang="0">
                <a:pos x="108" y="0"/>
              </a:cxn>
              <a:cxn ang="0">
                <a:pos x="51" y="127"/>
              </a:cxn>
              <a:cxn ang="0">
                <a:pos x="91" y="25"/>
              </a:cxn>
              <a:cxn ang="0">
                <a:pos x="19" y="148"/>
              </a:cxn>
            </a:cxnLst>
            <a:rect l="0" t="0" r="r" b="b"/>
            <a:pathLst>
              <a:path w="108" h="148">
                <a:moveTo>
                  <a:pt x="19" y="148"/>
                </a:moveTo>
                <a:cubicBezTo>
                  <a:pt x="17" y="139"/>
                  <a:pt x="17" y="127"/>
                  <a:pt x="20" y="111"/>
                </a:cubicBezTo>
                <a:cubicBezTo>
                  <a:pt x="0" y="73"/>
                  <a:pt x="29" y="35"/>
                  <a:pt x="108" y="0"/>
                </a:cubicBezTo>
                <a:cubicBezTo>
                  <a:pt x="100" y="86"/>
                  <a:pt x="81" y="128"/>
                  <a:pt x="51" y="127"/>
                </a:cubicBezTo>
                <a:cubicBezTo>
                  <a:pt x="21" y="125"/>
                  <a:pt x="34" y="91"/>
                  <a:pt x="91" y="25"/>
                </a:cubicBezTo>
                <a:cubicBezTo>
                  <a:pt x="49" y="59"/>
                  <a:pt x="25" y="100"/>
                  <a:pt x="19" y="148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312384" y="2941265"/>
            <a:ext cx="668579" cy="411931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98" y="26"/>
              </a:cxn>
              <a:cxn ang="0">
                <a:pos x="26" y="57"/>
              </a:cxn>
              <a:cxn ang="0">
                <a:pos x="119" y="22"/>
              </a:cxn>
              <a:cxn ang="0">
                <a:pos x="19" y="34"/>
              </a:cxn>
              <a:cxn ang="0">
                <a:pos x="0" y="52"/>
              </a:cxn>
            </a:cxnLst>
            <a:rect l="0" t="0" r="r" b="b"/>
            <a:pathLst>
              <a:path w="119" h="73">
                <a:moveTo>
                  <a:pt x="0" y="52"/>
                </a:moveTo>
                <a:cubicBezTo>
                  <a:pt x="27" y="31"/>
                  <a:pt x="60" y="22"/>
                  <a:pt x="98" y="26"/>
                </a:cubicBezTo>
                <a:cubicBezTo>
                  <a:pt x="36" y="31"/>
                  <a:pt x="12" y="41"/>
                  <a:pt x="26" y="57"/>
                </a:cubicBezTo>
                <a:cubicBezTo>
                  <a:pt x="41" y="73"/>
                  <a:pt x="72" y="61"/>
                  <a:pt x="119" y="22"/>
                </a:cubicBezTo>
                <a:cubicBezTo>
                  <a:pt x="61" y="0"/>
                  <a:pt x="28" y="4"/>
                  <a:pt x="19" y="34"/>
                </a:cubicBezTo>
                <a:cubicBezTo>
                  <a:pt x="10" y="40"/>
                  <a:pt x="4" y="46"/>
                  <a:pt x="0" y="52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133378" y="2451692"/>
            <a:ext cx="398991" cy="388207"/>
          </a:xfrm>
          <a:custGeom>
            <a:avLst/>
            <a:gdLst/>
            <a:ahLst/>
            <a:cxnLst>
              <a:cxn ang="0">
                <a:pos x="58" y="11"/>
              </a:cxn>
              <a:cxn ang="0">
                <a:pos x="0" y="69"/>
              </a:cxn>
              <a:cxn ang="0">
                <a:pos x="5" y="48"/>
              </a:cxn>
              <a:cxn ang="0">
                <a:pos x="71" y="0"/>
              </a:cxn>
              <a:cxn ang="0">
                <a:pos x="20" y="62"/>
              </a:cxn>
              <a:cxn ang="0">
                <a:pos x="58" y="11"/>
              </a:cxn>
            </a:cxnLst>
            <a:rect l="0" t="0" r="r" b="b"/>
            <a:pathLst>
              <a:path w="71" h="69">
                <a:moveTo>
                  <a:pt x="58" y="11"/>
                </a:moveTo>
                <a:cubicBezTo>
                  <a:pt x="30" y="24"/>
                  <a:pt x="10" y="43"/>
                  <a:pt x="0" y="69"/>
                </a:cubicBezTo>
                <a:cubicBezTo>
                  <a:pt x="0" y="63"/>
                  <a:pt x="2" y="56"/>
                  <a:pt x="5" y="48"/>
                </a:cubicBezTo>
                <a:cubicBezTo>
                  <a:pt x="0" y="24"/>
                  <a:pt x="22" y="8"/>
                  <a:pt x="71" y="0"/>
                </a:cubicBezTo>
                <a:cubicBezTo>
                  <a:pt x="54" y="47"/>
                  <a:pt x="37" y="67"/>
                  <a:pt x="20" y="62"/>
                </a:cubicBezTo>
                <a:cubicBezTo>
                  <a:pt x="4" y="57"/>
                  <a:pt x="16" y="40"/>
                  <a:pt x="58" y="11"/>
                </a:cubicBezTo>
                <a:close/>
              </a:path>
            </a:pathLst>
          </a:custGeom>
          <a:solidFill>
            <a:srgbClr val="0A341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373505">
              <a:defRPr/>
            </a:pPr>
            <a:endParaRPr lang="en-US" sz="3545" kern="0" smtClea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8015441" y="212527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8019522" y="241118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015441" y="309439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8019522" y="338029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8015441" y="406350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" name="出自【趣你的PPT】(微信:qunideppt)：最优质的PPT资源库"/>
          <p:cNvSpPr txBox="1"/>
          <p:nvPr/>
        </p:nvSpPr>
        <p:spPr>
          <a:xfrm>
            <a:off x="8019522" y="434940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8015441" y="503261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8019522" y="531851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643875" y="3197394"/>
            <a:ext cx="900000" cy="900000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26217" y="2275176"/>
            <a:ext cx="3612110" cy="2654658"/>
          </a:xfrm>
          <a:custGeom>
            <a:avLst/>
            <a:gdLst>
              <a:gd name="T0" fmla="*/ 18 w 118"/>
              <a:gd name="T1" fmla="*/ 87 h 87"/>
              <a:gd name="T2" fmla="*/ 5 w 118"/>
              <a:gd name="T3" fmla="*/ 82 h 87"/>
              <a:gd name="T4" fmla="*/ 10 w 118"/>
              <a:gd name="T5" fmla="*/ 56 h 87"/>
              <a:gd name="T6" fmla="*/ 42 w 118"/>
              <a:gd name="T7" fmla="*/ 24 h 87"/>
              <a:gd name="T8" fmla="*/ 96 w 118"/>
              <a:gd name="T9" fmla="*/ 0 h 87"/>
              <a:gd name="T10" fmla="*/ 109 w 118"/>
              <a:gd name="T11" fmla="*/ 6 h 87"/>
              <a:gd name="T12" fmla="*/ 72 w 118"/>
              <a:gd name="T13" fmla="*/ 64 h 87"/>
              <a:gd name="T14" fmla="*/ 18 w 118"/>
              <a:gd name="T15" fmla="*/ 87 h 87"/>
              <a:gd name="T16" fmla="*/ 96 w 118"/>
              <a:gd name="T17" fmla="*/ 4 h 87"/>
              <a:gd name="T18" fmla="*/ 44 w 118"/>
              <a:gd name="T19" fmla="*/ 26 h 87"/>
              <a:gd name="T20" fmla="*/ 12 w 118"/>
              <a:gd name="T21" fmla="*/ 58 h 87"/>
              <a:gd name="T22" fmla="*/ 7 w 118"/>
              <a:gd name="T23" fmla="*/ 80 h 87"/>
              <a:gd name="T24" fmla="*/ 18 w 118"/>
              <a:gd name="T25" fmla="*/ 84 h 87"/>
              <a:gd name="T26" fmla="*/ 70 w 118"/>
              <a:gd name="T27" fmla="*/ 62 h 87"/>
              <a:gd name="T28" fmla="*/ 107 w 118"/>
              <a:gd name="T29" fmla="*/ 8 h 87"/>
              <a:gd name="T30" fmla="*/ 96 w 118"/>
              <a:gd name="T31" fmla="*/ 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8" h="87">
                <a:moveTo>
                  <a:pt x="18" y="87"/>
                </a:moveTo>
                <a:cubicBezTo>
                  <a:pt x="12" y="87"/>
                  <a:pt x="7" y="86"/>
                  <a:pt x="5" y="82"/>
                </a:cubicBezTo>
                <a:cubicBezTo>
                  <a:pt x="0" y="76"/>
                  <a:pt x="2" y="67"/>
                  <a:pt x="10" y="56"/>
                </a:cubicBezTo>
                <a:cubicBezTo>
                  <a:pt x="17" y="45"/>
                  <a:pt x="28" y="34"/>
                  <a:pt x="42" y="24"/>
                </a:cubicBezTo>
                <a:cubicBezTo>
                  <a:pt x="62" y="9"/>
                  <a:pt x="82" y="0"/>
                  <a:pt x="96" y="0"/>
                </a:cubicBezTo>
                <a:cubicBezTo>
                  <a:pt x="102" y="0"/>
                  <a:pt x="107" y="2"/>
                  <a:pt x="109" y="6"/>
                </a:cubicBezTo>
                <a:cubicBezTo>
                  <a:pt x="118" y="17"/>
                  <a:pt x="101" y="43"/>
                  <a:pt x="72" y="64"/>
                </a:cubicBezTo>
                <a:cubicBezTo>
                  <a:pt x="52" y="79"/>
                  <a:pt x="32" y="87"/>
                  <a:pt x="18" y="87"/>
                </a:cubicBezTo>
                <a:close/>
                <a:moveTo>
                  <a:pt x="96" y="4"/>
                </a:moveTo>
                <a:cubicBezTo>
                  <a:pt x="83" y="4"/>
                  <a:pt x="63" y="12"/>
                  <a:pt x="44" y="26"/>
                </a:cubicBezTo>
                <a:cubicBezTo>
                  <a:pt x="31" y="36"/>
                  <a:pt x="19" y="47"/>
                  <a:pt x="12" y="58"/>
                </a:cubicBezTo>
                <a:cubicBezTo>
                  <a:pt x="6" y="68"/>
                  <a:pt x="4" y="76"/>
                  <a:pt x="7" y="80"/>
                </a:cubicBezTo>
                <a:cubicBezTo>
                  <a:pt x="10" y="83"/>
                  <a:pt x="14" y="84"/>
                  <a:pt x="18" y="84"/>
                </a:cubicBezTo>
                <a:cubicBezTo>
                  <a:pt x="31" y="84"/>
                  <a:pt x="51" y="75"/>
                  <a:pt x="70" y="62"/>
                </a:cubicBezTo>
                <a:cubicBezTo>
                  <a:pt x="97" y="42"/>
                  <a:pt x="114" y="17"/>
                  <a:pt x="107" y="8"/>
                </a:cubicBezTo>
                <a:cubicBezTo>
                  <a:pt x="104" y="4"/>
                  <a:pt x="100" y="4"/>
                  <a:pt x="96" y="4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142336" y="2366061"/>
            <a:ext cx="3734698" cy="2472890"/>
          </a:xfrm>
          <a:custGeom>
            <a:avLst/>
            <a:gdLst>
              <a:gd name="T0" fmla="*/ 103 w 122"/>
              <a:gd name="T1" fmla="*/ 81 h 81"/>
              <a:gd name="T2" fmla="*/ 50 w 122"/>
              <a:gd name="T3" fmla="*/ 62 h 81"/>
              <a:gd name="T4" fmla="*/ 8 w 122"/>
              <a:gd name="T5" fmla="*/ 7 h 81"/>
              <a:gd name="T6" fmla="*/ 23 w 122"/>
              <a:gd name="T7" fmla="*/ 0 h 81"/>
              <a:gd name="T8" fmla="*/ 76 w 122"/>
              <a:gd name="T9" fmla="*/ 19 h 81"/>
              <a:gd name="T10" fmla="*/ 111 w 122"/>
              <a:gd name="T11" fmla="*/ 49 h 81"/>
              <a:gd name="T12" fmla="*/ 118 w 122"/>
              <a:gd name="T13" fmla="*/ 75 h 81"/>
              <a:gd name="T14" fmla="*/ 103 w 122"/>
              <a:gd name="T15" fmla="*/ 81 h 81"/>
              <a:gd name="T16" fmla="*/ 23 w 122"/>
              <a:gd name="T17" fmla="*/ 4 h 81"/>
              <a:gd name="T18" fmla="*/ 11 w 122"/>
              <a:gd name="T19" fmla="*/ 9 h 81"/>
              <a:gd name="T20" fmla="*/ 51 w 122"/>
              <a:gd name="T21" fmla="*/ 60 h 81"/>
              <a:gd name="T22" fmla="*/ 103 w 122"/>
              <a:gd name="T23" fmla="*/ 78 h 81"/>
              <a:gd name="T24" fmla="*/ 115 w 122"/>
              <a:gd name="T25" fmla="*/ 73 h 81"/>
              <a:gd name="T26" fmla="*/ 108 w 122"/>
              <a:gd name="T27" fmla="*/ 51 h 81"/>
              <a:gd name="T28" fmla="*/ 74 w 122"/>
              <a:gd name="T29" fmla="*/ 22 h 81"/>
              <a:gd name="T30" fmla="*/ 23 w 122"/>
              <a:gd name="T31" fmla="*/ 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2" h="81">
                <a:moveTo>
                  <a:pt x="103" y="81"/>
                </a:moveTo>
                <a:cubicBezTo>
                  <a:pt x="89" y="81"/>
                  <a:pt x="69" y="74"/>
                  <a:pt x="50" y="62"/>
                </a:cubicBezTo>
                <a:cubicBezTo>
                  <a:pt x="19" y="43"/>
                  <a:pt x="0" y="19"/>
                  <a:pt x="8" y="7"/>
                </a:cubicBezTo>
                <a:cubicBezTo>
                  <a:pt x="10" y="3"/>
                  <a:pt x="16" y="0"/>
                  <a:pt x="23" y="0"/>
                </a:cubicBezTo>
                <a:cubicBezTo>
                  <a:pt x="37" y="0"/>
                  <a:pt x="57" y="8"/>
                  <a:pt x="76" y="19"/>
                </a:cubicBezTo>
                <a:cubicBezTo>
                  <a:pt x="91" y="28"/>
                  <a:pt x="103" y="39"/>
                  <a:pt x="111" y="49"/>
                </a:cubicBezTo>
                <a:cubicBezTo>
                  <a:pt x="119" y="60"/>
                  <a:pt x="122" y="69"/>
                  <a:pt x="118" y="75"/>
                </a:cubicBezTo>
                <a:cubicBezTo>
                  <a:pt x="116" y="79"/>
                  <a:pt x="110" y="81"/>
                  <a:pt x="103" y="81"/>
                </a:cubicBezTo>
                <a:close/>
                <a:moveTo>
                  <a:pt x="23" y="4"/>
                </a:moveTo>
                <a:cubicBezTo>
                  <a:pt x="19" y="4"/>
                  <a:pt x="13" y="5"/>
                  <a:pt x="11" y="9"/>
                </a:cubicBezTo>
                <a:cubicBezTo>
                  <a:pt x="4" y="19"/>
                  <a:pt x="23" y="42"/>
                  <a:pt x="51" y="60"/>
                </a:cubicBezTo>
                <a:cubicBezTo>
                  <a:pt x="70" y="71"/>
                  <a:pt x="90" y="78"/>
                  <a:pt x="103" y="78"/>
                </a:cubicBezTo>
                <a:cubicBezTo>
                  <a:pt x="107" y="78"/>
                  <a:pt x="113" y="77"/>
                  <a:pt x="115" y="73"/>
                </a:cubicBezTo>
                <a:cubicBezTo>
                  <a:pt x="118" y="68"/>
                  <a:pt x="116" y="60"/>
                  <a:pt x="108" y="51"/>
                </a:cubicBezTo>
                <a:cubicBezTo>
                  <a:pt x="101" y="41"/>
                  <a:pt x="89" y="31"/>
                  <a:pt x="74" y="22"/>
                </a:cubicBezTo>
                <a:cubicBezTo>
                  <a:pt x="56" y="11"/>
                  <a:pt x="36" y="4"/>
                  <a:pt x="23" y="4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04805" y="1632648"/>
            <a:ext cx="1532346" cy="3969306"/>
          </a:xfrm>
          <a:custGeom>
            <a:avLst/>
            <a:gdLst>
              <a:gd name="T0" fmla="*/ 25 w 50"/>
              <a:gd name="T1" fmla="*/ 130 h 130"/>
              <a:gd name="T2" fmla="*/ 0 w 50"/>
              <a:gd name="T3" fmla="*/ 65 h 130"/>
              <a:gd name="T4" fmla="*/ 25 w 50"/>
              <a:gd name="T5" fmla="*/ 0 h 130"/>
              <a:gd name="T6" fmla="*/ 50 w 50"/>
              <a:gd name="T7" fmla="*/ 65 h 130"/>
              <a:gd name="T8" fmla="*/ 25 w 50"/>
              <a:gd name="T9" fmla="*/ 130 h 130"/>
              <a:gd name="T10" fmla="*/ 25 w 50"/>
              <a:gd name="T11" fmla="*/ 3 h 130"/>
              <a:gd name="T12" fmla="*/ 3 w 50"/>
              <a:gd name="T13" fmla="*/ 65 h 130"/>
              <a:gd name="T14" fmla="*/ 25 w 50"/>
              <a:gd name="T15" fmla="*/ 126 h 130"/>
              <a:gd name="T16" fmla="*/ 47 w 50"/>
              <a:gd name="T17" fmla="*/ 65 h 130"/>
              <a:gd name="T18" fmla="*/ 25 w 50"/>
              <a:gd name="T19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130">
                <a:moveTo>
                  <a:pt x="25" y="130"/>
                </a:moveTo>
                <a:cubicBezTo>
                  <a:pt x="11" y="130"/>
                  <a:pt x="0" y="101"/>
                  <a:pt x="0" y="65"/>
                </a:cubicBezTo>
                <a:cubicBezTo>
                  <a:pt x="0" y="29"/>
                  <a:pt x="11" y="0"/>
                  <a:pt x="25" y="0"/>
                </a:cubicBezTo>
                <a:cubicBezTo>
                  <a:pt x="39" y="0"/>
                  <a:pt x="50" y="29"/>
                  <a:pt x="50" y="65"/>
                </a:cubicBezTo>
                <a:cubicBezTo>
                  <a:pt x="50" y="101"/>
                  <a:pt x="39" y="130"/>
                  <a:pt x="25" y="130"/>
                </a:cubicBezTo>
                <a:close/>
                <a:moveTo>
                  <a:pt x="25" y="3"/>
                </a:moveTo>
                <a:cubicBezTo>
                  <a:pt x="13" y="3"/>
                  <a:pt x="3" y="32"/>
                  <a:pt x="3" y="65"/>
                </a:cubicBezTo>
                <a:cubicBezTo>
                  <a:pt x="3" y="98"/>
                  <a:pt x="13" y="126"/>
                  <a:pt x="25" y="126"/>
                </a:cubicBezTo>
                <a:cubicBezTo>
                  <a:pt x="37" y="126"/>
                  <a:pt x="47" y="98"/>
                  <a:pt x="47" y="65"/>
                </a:cubicBezTo>
                <a:cubicBezTo>
                  <a:pt x="47" y="32"/>
                  <a:pt x="37" y="3"/>
                  <a:pt x="25" y="3"/>
                </a:cubicBezTo>
                <a:close/>
              </a:path>
            </a:pathLst>
          </a:custGeom>
          <a:solidFill>
            <a:srgbClr val="7F7F7F">
              <a:lumMod val="60000"/>
              <a:lumOff val="40000"/>
              <a:alpha val="4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767245" y="1282508"/>
            <a:ext cx="720000" cy="720000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061751" y="2166832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288057" y="2094442"/>
            <a:ext cx="720000" cy="720000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335077" y="4292060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4198414" y="4328243"/>
            <a:ext cx="720000" cy="720000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715254" y="5190750"/>
            <a:ext cx="720000" cy="720000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10884" y="2411458"/>
            <a:ext cx="180000" cy="180000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10884" y="3502385"/>
            <a:ext cx="180000" cy="180000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10884" y="4501869"/>
            <a:ext cx="180000" cy="180000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786160" y="2516040"/>
            <a:ext cx="180000" cy="180000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786160" y="3578388"/>
            <a:ext cx="180000" cy="180000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786160" y="4592165"/>
            <a:ext cx="180000" cy="180000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0" name="Group 35出自【趣你的PPT】(微信:qunideppt)：最优质的PPT资源库"/>
          <p:cNvGrpSpPr/>
          <p:nvPr/>
        </p:nvGrpSpPr>
        <p:grpSpPr>
          <a:xfrm>
            <a:off x="5832073" y="3338990"/>
            <a:ext cx="497148" cy="566493"/>
            <a:chOff x="4616451" y="1741488"/>
            <a:chExt cx="2959100" cy="3371850"/>
          </a:xfrm>
          <a:solidFill>
            <a:sysClr val="window" lastClr="FFFFFF"/>
          </a:solidFill>
        </p:grpSpPr>
        <p:sp>
          <p:nvSpPr>
            <p:cNvPr id="2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38出自【趣你的PPT】(微信:qunideppt)：最优质的PPT资源库"/>
          <p:cNvGrpSpPr/>
          <p:nvPr/>
        </p:nvGrpSpPr>
        <p:grpSpPr>
          <a:xfrm>
            <a:off x="5962252" y="1438096"/>
            <a:ext cx="310974" cy="360075"/>
            <a:chOff x="4937125" y="1749425"/>
            <a:chExt cx="392113" cy="454025"/>
          </a:xfrm>
          <a:solidFill>
            <a:sysClr val="window" lastClr="FFFFFF"/>
          </a:solidFill>
        </p:grpSpPr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5016500" y="2016125"/>
              <a:ext cx="79375" cy="19050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5046663" y="1952625"/>
              <a:ext cx="84138" cy="19050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4976813" y="2055813"/>
              <a:ext cx="307975" cy="117475"/>
            </a:xfrm>
            <a:custGeom>
              <a:avLst/>
              <a:gdLst>
                <a:gd name="T0" fmla="*/ 61 w 62"/>
                <a:gd name="T1" fmla="*/ 16 h 24"/>
                <a:gd name="T2" fmla="*/ 52 w 62"/>
                <a:gd name="T3" fmla="*/ 0 h 24"/>
                <a:gd name="T4" fmla="*/ 10 w 62"/>
                <a:gd name="T5" fmla="*/ 0 h 24"/>
                <a:gd name="T6" fmla="*/ 7 w 62"/>
                <a:gd name="T7" fmla="*/ 4 h 24"/>
                <a:gd name="T8" fmla="*/ 15 w 62"/>
                <a:gd name="T9" fmla="*/ 4 h 24"/>
                <a:gd name="T10" fmla="*/ 17 w 62"/>
                <a:gd name="T11" fmla="*/ 6 h 24"/>
                <a:gd name="T12" fmla="*/ 15 w 62"/>
                <a:gd name="T13" fmla="*/ 8 h 24"/>
                <a:gd name="T14" fmla="*/ 5 w 62"/>
                <a:gd name="T15" fmla="*/ 8 h 24"/>
                <a:gd name="T16" fmla="*/ 1 w 62"/>
                <a:gd name="T17" fmla="*/ 16 h 24"/>
                <a:gd name="T18" fmla="*/ 9 w 62"/>
                <a:gd name="T19" fmla="*/ 16 h 24"/>
                <a:gd name="T20" fmla="*/ 11 w 62"/>
                <a:gd name="T21" fmla="*/ 18 h 24"/>
                <a:gd name="T22" fmla="*/ 9 w 62"/>
                <a:gd name="T23" fmla="*/ 20 h 24"/>
                <a:gd name="T24" fmla="*/ 0 w 62"/>
                <a:gd name="T25" fmla="*/ 20 h 24"/>
                <a:gd name="T26" fmla="*/ 0 w 62"/>
                <a:gd name="T27" fmla="*/ 21 h 24"/>
                <a:gd name="T28" fmla="*/ 9 w 62"/>
                <a:gd name="T29" fmla="*/ 24 h 24"/>
                <a:gd name="T30" fmla="*/ 52 w 62"/>
                <a:gd name="T31" fmla="*/ 24 h 24"/>
                <a:gd name="T32" fmla="*/ 61 w 62"/>
                <a:gd name="T33" fmla="*/ 21 h 24"/>
                <a:gd name="T34" fmla="*/ 62 w 62"/>
                <a:gd name="T35" fmla="*/ 20 h 24"/>
                <a:gd name="T36" fmla="*/ 61 w 62"/>
                <a:gd name="T3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24">
                  <a:moveTo>
                    <a:pt x="61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8" y="3"/>
                    <a:pt x="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7" y="6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2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3"/>
                    <a:pt x="4" y="24"/>
                    <a:pt x="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7" y="24"/>
                    <a:pt x="60" y="23"/>
                    <a:pt x="61" y="21"/>
                  </a:cubicBezTo>
                  <a:cubicBezTo>
                    <a:pt x="62" y="21"/>
                    <a:pt x="62" y="20"/>
                    <a:pt x="62" y="20"/>
                  </a:cubicBezTo>
                  <a:cubicBezTo>
                    <a:pt x="62" y="18"/>
                    <a:pt x="61" y="17"/>
                    <a:pt x="6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937125" y="1749425"/>
              <a:ext cx="392113" cy="454025"/>
            </a:xfrm>
            <a:custGeom>
              <a:avLst/>
              <a:gdLst>
                <a:gd name="T0" fmla="*/ 63 w 79"/>
                <a:gd name="T1" fmla="*/ 92 h 92"/>
                <a:gd name="T2" fmla="*/ 15 w 79"/>
                <a:gd name="T3" fmla="*/ 92 h 92"/>
                <a:gd name="T4" fmla="*/ 2 w 79"/>
                <a:gd name="T5" fmla="*/ 87 h 92"/>
                <a:gd name="T6" fmla="*/ 3 w 79"/>
                <a:gd name="T7" fmla="*/ 78 h 92"/>
                <a:gd name="T8" fmla="*/ 28 w 79"/>
                <a:gd name="T9" fmla="*/ 31 h 92"/>
                <a:gd name="T10" fmla="*/ 28 w 79"/>
                <a:gd name="T11" fmla="*/ 10 h 92"/>
                <a:gd name="T12" fmla="*/ 27 w 79"/>
                <a:gd name="T13" fmla="*/ 10 h 92"/>
                <a:gd name="T14" fmla="*/ 23 w 79"/>
                <a:gd name="T15" fmla="*/ 9 h 92"/>
                <a:gd name="T16" fmla="*/ 23 w 79"/>
                <a:gd name="T17" fmla="*/ 8 h 92"/>
                <a:gd name="T18" fmla="*/ 22 w 79"/>
                <a:gd name="T19" fmla="*/ 2 h 92"/>
                <a:gd name="T20" fmla="*/ 24 w 79"/>
                <a:gd name="T21" fmla="*/ 0 h 92"/>
                <a:gd name="T22" fmla="*/ 54 w 79"/>
                <a:gd name="T23" fmla="*/ 0 h 92"/>
                <a:gd name="T24" fmla="*/ 56 w 79"/>
                <a:gd name="T25" fmla="*/ 2 h 92"/>
                <a:gd name="T26" fmla="*/ 55 w 79"/>
                <a:gd name="T27" fmla="*/ 8 h 92"/>
                <a:gd name="T28" fmla="*/ 55 w 79"/>
                <a:gd name="T29" fmla="*/ 9 h 92"/>
                <a:gd name="T30" fmla="*/ 51 w 79"/>
                <a:gd name="T31" fmla="*/ 10 h 92"/>
                <a:gd name="T32" fmla="*/ 50 w 79"/>
                <a:gd name="T33" fmla="*/ 10 h 92"/>
                <a:gd name="T34" fmla="*/ 50 w 79"/>
                <a:gd name="T35" fmla="*/ 12 h 92"/>
                <a:gd name="T36" fmla="*/ 50 w 79"/>
                <a:gd name="T37" fmla="*/ 31 h 92"/>
                <a:gd name="T38" fmla="*/ 76 w 79"/>
                <a:gd name="T39" fmla="*/ 78 h 92"/>
                <a:gd name="T40" fmla="*/ 76 w 79"/>
                <a:gd name="T41" fmla="*/ 87 h 92"/>
                <a:gd name="T42" fmla="*/ 63 w 79"/>
                <a:gd name="T43" fmla="*/ 92 h 92"/>
                <a:gd name="T44" fmla="*/ 26 w 79"/>
                <a:gd name="T45" fmla="*/ 6 h 92"/>
                <a:gd name="T46" fmla="*/ 27 w 79"/>
                <a:gd name="T47" fmla="*/ 6 h 92"/>
                <a:gd name="T48" fmla="*/ 32 w 79"/>
                <a:gd name="T49" fmla="*/ 10 h 92"/>
                <a:gd name="T50" fmla="*/ 32 w 79"/>
                <a:gd name="T51" fmla="*/ 32 h 92"/>
                <a:gd name="T52" fmla="*/ 32 w 79"/>
                <a:gd name="T53" fmla="*/ 33 h 92"/>
                <a:gd name="T54" fmla="*/ 6 w 79"/>
                <a:gd name="T55" fmla="*/ 80 h 92"/>
                <a:gd name="T56" fmla="*/ 5 w 79"/>
                <a:gd name="T57" fmla="*/ 85 h 92"/>
                <a:gd name="T58" fmla="*/ 15 w 79"/>
                <a:gd name="T59" fmla="*/ 88 h 92"/>
                <a:gd name="T60" fmla="*/ 63 w 79"/>
                <a:gd name="T61" fmla="*/ 88 h 92"/>
                <a:gd name="T62" fmla="*/ 73 w 79"/>
                <a:gd name="T63" fmla="*/ 85 h 92"/>
                <a:gd name="T64" fmla="*/ 72 w 79"/>
                <a:gd name="T65" fmla="*/ 80 h 92"/>
                <a:gd name="T66" fmla="*/ 47 w 79"/>
                <a:gd name="T67" fmla="*/ 33 h 92"/>
                <a:gd name="T68" fmla="*/ 46 w 79"/>
                <a:gd name="T69" fmla="*/ 32 h 92"/>
                <a:gd name="T70" fmla="*/ 46 w 79"/>
                <a:gd name="T71" fmla="*/ 10 h 92"/>
                <a:gd name="T72" fmla="*/ 51 w 79"/>
                <a:gd name="T73" fmla="*/ 6 h 92"/>
                <a:gd name="T74" fmla="*/ 52 w 79"/>
                <a:gd name="T75" fmla="*/ 6 h 92"/>
                <a:gd name="T76" fmla="*/ 52 w 79"/>
                <a:gd name="T77" fmla="*/ 4 h 92"/>
                <a:gd name="T78" fmla="*/ 26 w 79"/>
                <a:gd name="T79" fmla="*/ 4 h 92"/>
                <a:gd name="T80" fmla="*/ 26 w 79"/>
                <a:gd name="T8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92">
                  <a:moveTo>
                    <a:pt x="63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8" y="92"/>
                    <a:pt x="4" y="90"/>
                    <a:pt x="2" y="87"/>
                  </a:cubicBezTo>
                  <a:cubicBezTo>
                    <a:pt x="0" y="83"/>
                    <a:pt x="2" y="78"/>
                    <a:pt x="3" y="78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2"/>
                    <a:pt x="56" y="6"/>
                    <a:pt x="55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4" y="10"/>
                    <a:pt x="53" y="10"/>
                    <a:pt x="51" y="10"/>
                  </a:cubicBezTo>
                  <a:cubicBezTo>
                    <a:pt x="51" y="10"/>
                    <a:pt x="50" y="10"/>
                    <a:pt x="50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78"/>
                    <a:pt x="79" y="83"/>
                    <a:pt x="76" y="87"/>
                  </a:cubicBezTo>
                  <a:cubicBezTo>
                    <a:pt x="74" y="90"/>
                    <a:pt x="70" y="92"/>
                    <a:pt x="63" y="92"/>
                  </a:cubicBezTo>
                  <a:close/>
                  <a:moveTo>
                    <a:pt x="26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31" y="7"/>
                    <a:pt x="32" y="1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80"/>
                    <a:pt x="4" y="83"/>
                    <a:pt x="5" y="85"/>
                  </a:cubicBezTo>
                  <a:cubicBezTo>
                    <a:pt x="7" y="87"/>
                    <a:pt x="10" y="88"/>
                    <a:pt x="15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8" y="88"/>
                    <a:pt x="72" y="87"/>
                    <a:pt x="73" y="85"/>
                  </a:cubicBezTo>
                  <a:cubicBezTo>
                    <a:pt x="74" y="83"/>
                    <a:pt x="72" y="80"/>
                    <a:pt x="72" y="8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2"/>
                    <a:pt x="46" y="32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7"/>
                    <a:pt x="49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5"/>
                    <a:pt x="52" y="5"/>
                    <a:pt x="52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43出自【趣你的PPT】(微信:qunideppt)：最优质的PPT资源库"/>
          <p:cNvGrpSpPr/>
          <p:nvPr/>
        </p:nvGrpSpPr>
        <p:grpSpPr>
          <a:xfrm>
            <a:off x="7447934" y="2278045"/>
            <a:ext cx="400245" cy="328678"/>
            <a:chOff x="3188335" y="2400396"/>
            <a:chExt cx="479426" cy="393701"/>
          </a:xfrm>
          <a:solidFill>
            <a:sysClr val="window" lastClr="FFFFFF"/>
          </a:solidFill>
          <a:effectLst/>
        </p:grpSpPr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3221673" y="2424209"/>
              <a:ext cx="374650" cy="369888"/>
            </a:xfrm>
            <a:custGeom>
              <a:avLst/>
              <a:gdLst>
                <a:gd name="T0" fmla="*/ 0 w 152"/>
                <a:gd name="T1" fmla="*/ 55 h 149"/>
                <a:gd name="T2" fmla="*/ 46 w 152"/>
                <a:gd name="T3" fmla="*/ 59 h 149"/>
                <a:gd name="T4" fmla="*/ 46 w 152"/>
                <a:gd name="T5" fmla="*/ 60 h 149"/>
                <a:gd name="T6" fmla="*/ 55 w 152"/>
                <a:gd name="T7" fmla="*/ 74 h 149"/>
                <a:gd name="T8" fmla="*/ 20 w 152"/>
                <a:gd name="T9" fmla="*/ 138 h 149"/>
                <a:gd name="T10" fmla="*/ 19 w 152"/>
                <a:gd name="T11" fmla="*/ 138 h 149"/>
                <a:gd name="T12" fmla="*/ 14 w 152"/>
                <a:gd name="T13" fmla="*/ 143 h 149"/>
                <a:gd name="T14" fmla="*/ 19 w 152"/>
                <a:gd name="T15" fmla="*/ 149 h 149"/>
                <a:gd name="T16" fmla="*/ 29 w 152"/>
                <a:gd name="T17" fmla="*/ 149 h 149"/>
                <a:gd name="T18" fmla="*/ 35 w 152"/>
                <a:gd name="T19" fmla="*/ 143 h 149"/>
                <a:gd name="T20" fmla="*/ 30 w 152"/>
                <a:gd name="T21" fmla="*/ 138 h 149"/>
                <a:gd name="T22" fmla="*/ 67 w 152"/>
                <a:gd name="T23" fmla="*/ 75 h 149"/>
                <a:gd name="T24" fmla="*/ 68 w 152"/>
                <a:gd name="T25" fmla="*/ 75 h 149"/>
                <a:gd name="T26" fmla="*/ 97 w 152"/>
                <a:gd name="T27" fmla="*/ 139 h 149"/>
                <a:gd name="T28" fmla="*/ 93 w 152"/>
                <a:gd name="T29" fmla="*/ 144 h 149"/>
                <a:gd name="T30" fmla="*/ 99 w 152"/>
                <a:gd name="T31" fmla="*/ 149 h 149"/>
                <a:gd name="T32" fmla="*/ 109 w 152"/>
                <a:gd name="T33" fmla="*/ 149 h 149"/>
                <a:gd name="T34" fmla="*/ 115 w 152"/>
                <a:gd name="T35" fmla="*/ 144 h 149"/>
                <a:gd name="T36" fmla="*/ 110 w 152"/>
                <a:gd name="T37" fmla="*/ 138 h 149"/>
                <a:gd name="T38" fmla="*/ 79 w 152"/>
                <a:gd name="T39" fmla="*/ 73 h 149"/>
                <a:gd name="T40" fmla="*/ 86 w 152"/>
                <a:gd name="T41" fmla="*/ 63 h 149"/>
                <a:gd name="T42" fmla="*/ 152 w 152"/>
                <a:gd name="T43" fmla="*/ 69 h 149"/>
                <a:gd name="T44" fmla="*/ 152 w 152"/>
                <a:gd name="T45" fmla="*/ 0 h 149"/>
                <a:gd name="T46" fmla="*/ 0 w 152"/>
                <a:gd name="T47" fmla="*/ 26 h 149"/>
                <a:gd name="T48" fmla="*/ 0 w 152"/>
                <a:gd name="T49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9">
                  <a:moveTo>
                    <a:pt x="0" y="55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6"/>
                    <a:pt x="50" y="72"/>
                    <a:pt x="55" y="74"/>
                  </a:cubicBezTo>
                  <a:cubicBezTo>
                    <a:pt x="41" y="100"/>
                    <a:pt x="24" y="129"/>
                    <a:pt x="20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6" y="138"/>
                    <a:pt x="14" y="140"/>
                    <a:pt x="14" y="143"/>
                  </a:cubicBezTo>
                  <a:cubicBezTo>
                    <a:pt x="14" y="146"/>
                    <a:pt x="16" y="149"/>
                    <a:pt x="1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32" y="149"/>
                    <a:pt x="35" y="146"/>
                    <a:pt x="35" y="143"/>
                  </a:cubicBezTo>
                  <a:cubicBezTo>
                    <a:pt x="35" y="141"/>
                    <a:pt x="33" y="139"/>
                    <a:pt x="30" y="138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5" y="140"/>
                    <a:pt x="93" y="141"/>
                    <a:pt x="93" y="144"/>
                  </a:cubicBezTo>
                  <a:cubicBezTo>
                    <a:pt x="93" y="146"/>
                    <a:pt x="96" y="149"/>
                    <a:pt x="9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2" y="149"/>
                    <a:pt x="115" y="146"/>
                    <a:pt x="115" y="144"/>
                  </a:cubicBezTo>
                  <a:cubicBezTo>
                    <a:pt x="115" y="141"/>
                    <a:pt x="113" y="139"/>
                    <a:pt x="110" y="138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2" y="71"/>
                    <a:pt x="85" y="67"/>
                    <a:pt x="86" y="63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3609023" y="2400396"/>
              <a:ext cx="58738" cy="219075"/>
            </a:xfrm>
            <a:custGeom>
              <a:avLst/>
              <a:gdLst>
                <a:gd name="T0" fmla="*/ 12 w 24"/>
                <a:gd name="T1" fmla="*/ 0 h 89"/>
                <a:gd name="T2" fmla="*/ 0 w 24"/>
                <a:gd name="T3" fmla="*/ 12 h 89"/>
                <a:gd name="T4" fmla="*/ 0 w 24"/>
                <a:gd name="T5" fmla="*/ 77 h 89"/>
                <a:gd name="T6" fmla="*/ 12 w 24"/>
                <a:gd name="T7" fmla="*/ 89 h 89"/>
                <a:gd name="T8" fmla="*/ 24 w 24"/>
                <a:gd name="T9" fmla="*/ 77 h 89"/>
                <a:gd name="T10" fmla="*/ 24 w 24"/>
                <a:gd name="T11" fmla="*/ 12 h 89"/>
                <a:gd name="T12" fmla="*/ 12 w 2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9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4"/>
                    <a:pt x="6" y="89"/>
                    <a:pt x="12" y="89"/>
                  </a:cubicBezTo>
                  <a:cubicBezTo>
                    <a:pt x="19" y="89"/>
                    <a:pt x="24" y="84"/>
                    <a:pt x="24" y="7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3188335" y="2486121"/>
              <a:ext cx="20638" cy="79375"/>
            </a:xfrm>
            <a:custGeom>
              <a:avLst/>
              <a:gdLst>
                <a:gd name="T0" fmla="*/ 4 w 8"/>
                <a:gd name="T1" fmla="*/ 0 h 32"/>
                <a:gd name="T2" fmla="*/ 0 w 8"/>
                <a:gd name="T3" fmla="*/ 4 h 32"/>
                <a:gd name="T4" fmla="*/ 0 w 8"/>
                <a:gd name="T5" fmla="*/ 28 h 32"/>
                <a:gd name="T6" fmla="*/ 4 w 8"/>
                <a:gd name="T7" fmla="*/ 32 h 32"/>
                <a:gd name="T8" fmla="*/ 8 w 8"/>
                <a:gd name="T9" fmla="*/ 28 h 32"/>
                <a:gd name="T10" fmla="*/ 8 w 8"/>
                <a:gd name="T11" fmla="*/ 4 h 32"/>
                <a:gd name="T12" fmla="*/ 4 w 8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7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47出自【趣你的PPT】(微信:qunideppt)：最优质的PPT资源库"/>
          <p:cNvGrpSpPr/>
          <p:nvPr/>
        </p:nvGrpSpPr>
        <p:grpSpPr>
          <a:xfrm rot="21545399">
            <a:off x="7589307" y="4475961"/>
            <a:ext cx="240380" cy="362838"/>
            <a:chOff x="2289175" y="1751013"/>
            <a:chExt cx="168275" cy="254001"/>
          </a:xfrm>
          <a:solidFill>
            <a:sysClr val="window" lastClr="FFFFFF"/>
          </a:solidFill>
        </p:grpSpPr>
        <p:sp>
          <p:nvSpPr>
            <p:cNvPr id="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289175" y="1812926"/>
              <a:ext cx="168275" cy="192088"/>
            </a:xfrm>
            <a:custGeom>
              <a:avLst/>
              <a:gdLst>
                <a:gd name="T0" fmla="*/ 32 w 63"/>
                <a:gd name="T1" fmla="*/ 56 h 72"/>
                <a:gd name="T2" fmla="*/ 48 w 63"/>
                <a:gd name="T3" fmla="*/ 72 h 72"/>
                <a:gd name="T4" fmla="*/ 63 w 63"/>
                <a:gd name="T5" fmla="*/ 72 h 72"/>
                <a:gd name="T6" fmla="*/ 33 w 63"/>
                <a:gd name="T7" fmla="*/ 15 h 72"/>
                <a:gd name="T8" fmla="*/ 39 w 63"/>
                <a:gd name="T9" fmla="*/ 7 h 72"/>
                <a:gd name="T10" fmla="*/ 32 w 63"/>
                <a:gd name="T11" fmla="*/ 0 h 72"/>
                <a:gd name="T12" fmla="*/ 24 w 63"/>
                <a:gd name="T13" fmla="*/ 7 h 72"/>
                <a:gd name="T14" fmla="*/ 31 w 63"/>
                <a:gd name="T15" fmla="*/ 15 h 72"/>
                <a:gd name="T16" fmla="*/ 0 w 63"/>
                <a:gd name="T17" fmla="*/ 72 h 72"/>
                <a:gd name="T18" fmla="*/ 16 w 63"/>
                <a:gd name="T19" fmla="*/ 72 h 72"/>
                <a:gd name="T20" fmla="*/ 32 w 63"/>
                <a:gd name="T21" fmla="*/ 56 h 72"/>
                <a:gd name="T22" fmla="*/ 32 w 63"/>
                <a:gd name="T23" fmla="*/ 33 h 72"/>
                <a:gd name="T24" fmla="*/ 32 w 63"/>
                <a:gd name="T25" fmla="*/ 32 h 72"/>
                <a:gd name="T26" fmla="*/ 32 w 63"/>
                <a:gd name="T27" fmla="*/ 33 h 72"/>
                <a:gd name="T28" fmla="*/ 41 w 63"/>
                <a:gd name="T29" fmla="*/ 52 h 72"/>
                <a:gd name="T30" fmla="*/ 32 w 63"/>
                <a:gd name="T31" fmla="*/ 50 h 72"/>
                <a:gd name="T32" fmla="*/ 23 w 63"/>
                <a:gd name="T33" fmla="*/ 52 h 72"/>
                <a:gd name="T34" fmla="*/ 32 w 63"/>
                <a:gd name="T35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72">
                  <a:moveTo>
                    <a:pt x="32" y="56"/>
                  </a:moveTo>
                  <a:cubicBezTo>
                    <a:pt x="41" y="56"/>
                    <a:pt x="48" y="63"/>
                    <a:pt x="48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44" y="51"/>
                    <a:pt x="36" y="26"/>
                    <a:pt x="33" y="15"/>
                  </a:cubicBezTo>
                  <a:cubicBezTo>
                    <a:pt x="37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28" y="0"/>
                    <a:pt x="24" y="3"/>
                    <a:pt x="24" y="7"/>
                  </a:cubicBezTo>
                  <a:cubicBezTo>
                    <a:pt x="24" y="11"/>
                    <a:pt x="27" y="14"/>
                    <a:pt x="31" y="15"/>
                  </a:cubicBezTo>
                  <a:cubicBezTo>
                    <a:pt x="28" y="26"/>
                    <a:pt x="20" y="51"/>
                    <a:pt x="0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63"/>
                    <a:pt x="23" y="56"/>
                    <a:pt x="32" y="56"/>
                  </a:cubicBezTo>
                  <a:close/>
                  <a:moveTo>
                    <a:pt x="32" y="33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9"/>
                    <a:pt x="38" y="46"/>
                    <a:pt x="41" y="52"/>
                  </a:cubicBezTo>
                  <a:cubicBezTo>
                    <a:pt x="38" y="50"/>
                    <a:pt x="35" y="50"/>
                    <a:pt x="32" y="50"/>
                  </a:cubicBezTo>
                  <a:cubicBezTo>
                    <a:pt x="29" y="50"/>
                    <a:pt x="26" y="50"/>
                    <a:pt x="23" y="52"/>
                  </a:cubicBezTo>
                  <a:cubicBezTo>
                    <a:pt x="26" y="46"/>
                    <a:pt x="29" y="39"/>
                    <a:pt x="3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2290763" y="1751013"/>
              <a:ext cx="166687" cy="155575"/>
            </a:xfrm>
            <a:custGeom>
              <a:avLst/>
              <a:gdLst>
                <a:gd name="T0" fmla="*/ 15 w 62"/>
                <a:gd name="T1" fmla="*/ 57 h 58"/>
                <a:gd name="T2" fmla="*/ 18 w 62"/>
                <a:gd name="T3" fmla="*/ 57 h 58"/>
                <a:gd name="T4" fmla="*/ 17 w 62"/>
                <a:gd name="T5" fmla="*/ 54 h 58"/>
                <a:gd name="T6" fmla="*/ 3 w 62"/>
                <a:gd name="T7" fmla="*/ 30 h 58"/>
                <a:gd name="T8" fmla="*/ 31 w 62"/>
                <a:gd name="T9" fmla="*/ 3 h 58"/>
                <a:gd name="T10" fmla="*/ 59 w 62"/>
                <a:gd name="T11" fmla="*/ 30 h 58"/>
                <a:gd name="T12" fmla="*/ 45 w 62"/>
                <a:gd name="T13" fmla="*/ 54 h 58"/>
                <a:gd name="T14" fmla="*/ 44 w 62"/>
                <a:gd name="T15" fmla="*/ 57 h 58"/>
                <a:gd name="T16" fmla="*/ 45 w 62"/>
                <a:gd name="T17" fmla="*/ 57 h 58"/>
                <a:gd name="T18" fmla="*/ 46 w 62"/>
                <a:gd name="T19" fmla="*/ 57 h 58"/>
                <a:gd name="T20" fmla="*/ 57 w 62"/>
                <a:gd name="T21" fmla="*/ 46 h 58"/>
                <a:gd name="T22" fmla="*/ 62 w 62"/>
                <a:gd name="T23" fmla="*/ 30 h 58"/>
                <a:gd name="T24" fmla="*/ 31 w 62"/>
                <a:gd name="T25" fmla="*/ 0 h 58"/>
                <a:gd name="T26" fmla="*/ 0 w 62"/>
                <a:gd name="T27" fmla="*/ 30 h 58"/>
                <a:gd name="T28" fmla="*/ 4 w 62"/>
                <a:gd name="T29" fmla="*/ 46 h 58"/>
                <a:gd name="T30" fmla="*/ 15 w 62"/>
                <a:gd name="T3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8">
                  <a:moveTo>
                    <a:pt x="15" y="57"/>
                  </a:moveTo>
                  <a:cubicBezTo>
                    <a:pt x="16" y="58"/>
                    <a:pt x="17" y="57"/>
                    <a:pt x="18" y="57"/>
                  </a:cubicBezTo>
                  <a:cubicBezTo>
                    <a:pt x="18" y="56"/>
                    <a:pt x="18" y="55"/>
                    <a:pt x="17" y="54"/>
                  </a:cubicBezTo>
                  <a:cubicBezTo>
                    <a:pt x="8" y="50"/>
                    <a:pt x="3" y="40"/>
                    <a:pt x="3" y="30"/>
                  </a:cubicBezTo>
                  <a:cubicBezTo>
                    <a:pt x="3" y="15"/>
                    <a:pt x="16" y="3"/>
                    <a:pt x="31" y="3"/>
                  </a:cubicBezTo>
                  <a:cubicBezTo>
                    <a:pt x="46" y="3"/>
                    <a:pt x="59" y="15"/>
                    <a:pt x="59" y="30"/>
                  </a:cubicBezTo>
                  <a:cubicBezTo>
                    <a:pt x="59" y="40"/>
                    <a:pt x="53" y="50"/>
                    <a:pt x="45" y="54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1" y="54"/>
                    <a:pt x="55" y="51"/>
                    <a:pt x="57" y="46"/>
                  </a:cubicBezTo>
                  <a:cubicBezTo>
                    <a:pt x="60" y="41"/>
                    <a:pt x="62" y="36"/>
                    <a:pt x="62" y="30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36"/>
                    <a:pt x="2" y="41"/>
                    <a:pt x="4" y="46"/>
                  </a:cubicBezTo>
                  <a:cubicBezTo>
                    <a:pt x="7" y="51"/>
                    <a:pt x="11" y="54"/>
                    <a:pt x="1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2309813" y="1770063"/>
              <a:ext cx="125412" cy="117475"/>
            </a:xfrm>
            <a:custGeom>
              <a:avLst/>
              <a:gdLst>
                <a:gd name="T0" fmla="*/ 36 w 47"/>
                <a:gd name="T1" fmla="*/ 44 h 44"/>
                <a:gd name="T2" fmla="*/ 44 w 47"/>
                <a:gd name="T3" fmla="*/ 35 h 44"/>
                <a:gd name="T4" fmla="*/ 47 w 47"/>
                <a:gd name="T5" fmla="*/ 23 h 44"/>
                <a:gd name="T6" fmla="*/ 24 w 47"/>
                <a:gd name="T7" fmla="*/ 0 h 44"/>
                <a:gd name="T8" fmla="*/ 0 w 47"/>
                <a:gd name="T9" fmla="*/ 23 h 44"/>
                <a:gd name="T10" fmla="*/ 3 w 47"/>
                <a:gd name="T11" fmla="*/ 35 h 44"/>
                <a:gd name="T12" fmla="*/ 11 w 47"/>
                <a:gd name="T13" fmla="*/ 44 h 44"/>
                <a:gd name="T14" fmla="*/ 12 w 47"/>
                <a:gd name="T15" fmla="*/ 44 h 44"/>
                <a:gd name="T16" fmla="*/ 14 w 47"/>
                <a:gd name="T17" fmla="*/ 43 h 44"/>
                <a:gd name="T18" fmla="*/ 13 w 47"/>
                <a:gd name="T19" fmla="*/ 41 h 44"/>
                <a:gd name="T20" fmla="*/ 3 w 47"/>
                <a:gd name="T21" fmla="*/ 23 h 44"/>
                <a:gd name="T22" fmla="*/ 24 w 47"/>
                <a:gd name="T23" fmla="*/ 3 h 44"/>
                <a:gd name="T24" fmla="*/ 44 w 47"/>
                <a:gd name="T25" fmla="*/ 23 h 44"/>
                <a:gd name="T26" fmla="*/ 35 w 47"/>
                <a:gd name="T27" fmla="*/ 41 h 44"/>
                <a:gd name="T28" fmla="*/ 34 w 47"/>
                <a:gd name="T29" fmla="*/ 43 h 44"/>
                <a:gd name="T30" fmla="*/ 36 w 47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44">
                  <a:moveTo>
                    <a:pt x="36" y="44"/>
                  </a:moveTo>
                  <a:cubicBezTo>
                    <a:pt x="40" y="41"/>
                    <a:pt x="42" y="39"/>
                    <a:pt x="44" y="35"/>
                  </a:cubicBezTo>
                  <a:cubicBezTo>
                    <a:pt x="46" y="32"/>
                    <a:pt x="47" y="28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28"/>
                    <a:pt x="1" y="32"/>
                    <a:pt x="3" y="35"/>
                  </a:cubicBezTo>
                  <a:cubicBezTo>
                    <a:pt x="5" y="39"/>
                    <a:pt x="8" y="41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3"/>
                    <a:pt x="14" y="43"/>
                  </a:cubicBezTo>
                  <a:cubicBezTo>
                    <a:pt x="14" y="42"/>
                    <a:pt x="14" y="41"/>
                    <a:pt x="13" y="41"/>
                  </a:cubicBezTo>
                  <a:cubicBezTo>
                    <a:pt x="7" y="37"/>
                    <a:pt x="3" y="31"/>
                    <a:pt x="3" y="23"/>
                  </a:cubicBezTo>
                  <a:cubicBezTo>
                    <a:pt x="3" y="12"/>
                    <a:pt x="13" y="3"/>
                    <a:pt x="24" y="3"/>
                  </a:cubicBezTo>
                  <a:cubicBezTo>
                    <a:pt x="35" y="3"/>
                    <a:pt x="44" y="12"/>
                    <a:pt x="44" y="23"/>
                  </a:cubicBezTo>
                  <a:cubicBezTo>
                    <a:pt x="44" y="31"/>
                    <a:pt x="41" y="37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4"/>
                    <a:pt x="35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2332038" y="1789113"/>
              <a:ext cx="85725" cy="79375"/>
            </a:xfrm>
            <a:custGeom>
              <a:avLst/>
              <a:gdLst>
                <a:gd name="T0" fmla="*/ 24 w 32"/>
                <a:gd name="T1" fmla="*/ 27 h 30"/>
                <a:gd name="T2" fmla="*/ 23 w 32"/>
                <a:gd name="T3" fmla="*/ 29 h 30"/>
                <a:gd name="T4" fmla="*/ 25 w 32"/>
                <a:gd name="T5" fmla="*/ 30 h 30"/>
                <a:gd name="T6" fmla="*/ 25 w 32"/>
                <a:gd name="T7" fmla="*/ 30 h 30"/>
                <a:gd name="T8" fmla="*/ 32 w 32"/>
                <a:gd name="T9" fmla="*/ 16 h 30"/>
                <a:gd name="T10" fmla="*/ 16 w 32"/>
                <a:gd name="T11" fmla="*/ 0 h 30"/>
                <a:gd name="T12" fmla="*/ 0 w 32"/>
                <a:gd name="T13" fmla="*/ 16 h 30"/>
                <a:gd name="T14" fmla="*/ 6 w 32"/>
                <a:gd name="T15" fmla="*/ 30 h 30"/>
                <a:gd name="T16" fmla="*/ 8 w 32"/>
                <a:gd name="T17" fmla="*/ 29 h 30"/>
                <a:gd name="T18" fmla="*/ 8 w 32"/>
                <a:gd name="T19" fmla="*/ 27 h 30"/>
                <a:gd name="T20" fmla="*/ 3 w 32"/>
                <a:gd name="T21" fmla="*/ 16 h 30"/>
                <a:gd name="T22" fmla="*/ 16 w 32"/>
                <a:gd name="T23" fmla="*/ 3 h 30"/>
                <a:gd name="T24" fmla="*/ 29 w 32"/>
                <a:gd name="T25" fmla="*/ 16 h 30"/>
                <a:gd name="T26" fmla="*/ 24 w 32"/>
                <a:gd name="T2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0">
                  <a:moveTo>
                    <a:pt x="24" y="27"/>
                  </a:moveTo>
                  <a:cubicBezTo>
                    <a:pt x="23" y="28"/>
                    <a:pt x="23" y="29"/>
                    <a:pt x="23" y="29"/>
                  </a:cubicBezTo>
                  <a:cubicBezTo>
                    <a:pt x="24" y="30"/>
                    <a:pt x="24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9" y="29"/>
                    <a:pt x="9" y="28"/>
                    <a:pt x="8" y="27"/>
                  </a:cubicBezTo>
                  <a:cubicBezTo>
                    <a:pt x="5" y="25"/>
                    <a:pt x="3" y="21"/>
                    <a:pt x="3" y="16"/>
                  </a:cubicBezTo>
                  <a:cubicBezTo>
                    <a:pt x="3" y="9"/>
                    <a:pt x="9" y="3"/>
                    <a:pt x="16" y="3"/>
                  </a:cubicBezTo>
                  <a:cubicBezTo>
                    <a:pt x="23" y="3"/>
                    <a:pt x="29" y="9"/>
                    <a:pt x="29" y="16"/>
                  </a:cubicBezTo>
                  <a:cubicBezTo>
                    <a:pt x="29" y="21"/>
                    <a:pt x="27" y="25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5877513" y="5368745"/>
            <a:ext cx="406385" cy="379920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8" name="Group 53出自【趣你的PPT】(微信:qunideppt)：最优质的PPT资源库"/>
          <p:cNvGrpSpPr/>
          <p:nvPr/>
        </p:nvGrpSpPr>
        <p:grpSpPr>
          <a:xfrm>
            <a:off x="4372635" y="4522894"/>
            <a:ext cx="364697" cy="364697"/>
            <a:chOff x="1631950" y="-66675"/>
            <a:chExt cx="1120775" cy="1120775"/>
          </a:xfrm>
          <a:solidFill>
            <a:sysClr val="window" lastClr="FFFFFF"/>
          </a:solidFill>
        </p:grpSpPr>
        <p:sp>
          <p:nvSpPr>
            <p:cNvPr id="3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1905000" y="206375"/>
              <a:ext cx="576263" cy="5746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2132013" y="-66675"/>
              <a:ext cx="120650" cy="182563"/>
            </a:xfrm>
            <a:custGeom>
              <a:avLst/>
              <a:gdLst>
                <a:gd name="T0" fmla="*/ 32 w 32"/>
                <a:gd name="T1" fmla="*/ 32 h 48"/>
                <a:gd name="T2" fmla="*/ 16 w 32"/>
                <a:gd name="T3" fmla="*/ 0 h 48"/>
                <a:gd name="T4" fmla="*/ 16 w 32"/>
                <a:gd name="T5" fmla="*/ 0 h 48"/>
                <a:gd name="T6" fmla="*/ 16 w 32"/>
                <a:gd name="T7" fmla="*/ 0 h 48"/>
                <a:gd name="T8" fmla="*/ 16 w 32"/>
                <a:gd name="T9" fmla="*/ 0 h 48"/>
                <a:gd name="T10" fmla="*/ 16 w 32"/>
                <a:gd name="T11" fmla="*/ 0 h 48"/>
                <a:gd name="T12" fmla="*/ 0 w 32"/>
                <a:gd name="T13" fmla="*/ 32 h 48"/>
                <a:gd name="T14" fmla="*/ 16 w 32"/>
                <a:gd name="T15" fmla="*/ 48 h 48"/>
                <a:gd name="T16" fmla="*/ 16 w 32"/>
                <a:gd name="T17" fmla="*/ 48 h 48"/>
                <a:gd name="T18" fmla="*/ 16 w 32"/>
                <a:gd name="T19" fmla="*/ 48 h 48"/>
                <a:gd name="T20" fmla="*/ 16 w 32"/>
                <a:gd name="T21" fmla="*/ 48 h 48"/>
                <a:gd name="T22" fmla="*/ 16 w 32"/>
                <a:gd name="T23" fmla="*/ 48 h 48"/>
                <a:gd name="T24" fmla="*/ 32 w 32"/>
                <a:gd name="T2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cubicBezTo>
                    <a:pt x="32" y="15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43"/>
                    <a:pt x="9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3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 bwMode="auto">
            <a:xfrm>
              <a:off x="2132013" y="873125"/>
              <a:ext cx="120650" cy="180975"/>
            </a:xfrm>
            <a:custGeom>
              <a:avLst/>
              <a:gdLst>
                <a:gd name="T0" fmla="*/ 0 w 32"/>
                <a:gd name="T1" fmla="*/ 16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16 w 32"/>
                <a:gd name="T11" fmla="*/ 48 h 48"/>
                <a:gd name="T12" fmla="*/ 32 w 32"/>
                <a:gd name="T13" fmla="*/ 16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16 w 32"/>
                <a:gd name="T23" fmla="*/ 0 h 48"/>
                <a:gd name="T24" fmla="*/ 0 w 32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0" y="16"/>
                  </a:moveTo>
                  <a:cubicBezTo>
                    <a:pt x="0" y="33"/>
                    <a:pt x="15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7"/>
                    <a:pt x="32" y="33"/>
                    <a:pt x="32" y="16"/>
                  </a:cubicBezTo>
                  <a:cubicBezTo>
                    <a:pt x="32" y="4"/>
                    <a:pt x="2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0" y="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出自【趣你的PPT】(微信:qunideppt)：最优质的PPT资源库"/>
            <p:cNvSpPr/>
            <p:nvPr/>
          </p:nvSpPr>
          <p:spPr bwMode="auto">
            <a:xfrm>
              <a:off x="2571750" y="433388"/>
              <a:ext cx="180975" cy="120650"/>
            </a:xfrm>
            <a:custGeom>
              <a:avLst/>
              <a:gdLst>
                <a:gd name="T0" fmla="*/ 16 w 48"/>
                <a:gd name="T1" fmla="*/ 32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48 w 48"/>
                <a:gd name="T11" fmla="*/ 16 h 32"/>
                <a:gd name="T12" fmla="*/ 16 w 48"/>
                <a:gd name="T13" fmla="*/ 0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0 w 48"/>
                <a:gd name="T23" fmla="*/ 16 h 32"/>
                <a:gd name="T24" fmla="*/ 16 w 48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16" y="32"/>
                  </a:moveTo>
                  <a:cubicBezTo>
                    <a:pt x="33" y="32"/>
                    <a:pt x="48" y="17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33" y="0"/>
                    <a:pt x="16" y="0"/>
                  </a:cubicBezTo>
                  <a:cubicBezTo>
                    <a:pt x="5" y="0"/>
                    <a:pt x="0" y="9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3"/>
                    <a:pt x="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1631950" y="433388"/>
              <a:ext cx="182563" cy="120650"/>
            </a:xfrm>
            <a:custGeom>
              <a:avLst/>
              <a:gdLst>
                <a:gd name="T0" fmla="*/ 32 w 48"/>
                <a:gd name="T1" fmla="*/ 0 h 32"/>
                <a:gd name="T2" fmla="*/ 0 w 48"/>
                <a:gd name="T3" fmla="*/ 16 h 32"/>
                <a:gd name="T4" fmla="*/ 0 w 48"/>
                <a:gd name="T5" fmla="*/ 16 h 32"/>
                <a:gd name="T6" fmla="*/ 0 w 48"/>
                <a:gd name="T7" fmla="*/ 16 h 32"/>
                <a:gd name="T8" fmla="*/ 0 w 48"/>
                <a:gd name="T9" fmla="*/ 16 h 32"/>
                <a:gd name="T10" fmla="*/ 0 w 48"/>
                <a:gd name="T11" fmla="*/ 16 h 32"/>
                <a:gd name="T12" fmla="*/ 32 w 48"/>
                <a:gd name="T13" fmla="*/ 32 h 32"/>
                <a:gd name="T14" fmla="*/ 48 w 48"/>
                <a:gd name="T15" fmla="*/ 16 h 32"/>
                <a:gd name="T16" fmla="*/ 48 w 48"/>
                <a:gd name="T17" fmla="*/ 16 h 32"/>
                <a:gd name="T18" fmla="*/ 48 w 48"/>
                <a:gd name="T19" fmla="*/ 16 h 32"/>
                <a:gd name="T20" fmla="*/ 48 w 48"/>
                <a:gd name="T21" fmla="*/ 16 h 32"/>
                <a:gd name="T22" fmla="*/ 48 w 48"/>
                <a:gd name="T23" fmla="*/ 16 h 32"/>
                <a:gd name="T24" fmla="*/ 32 w 4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32" y="0"/>
                  </a:moveTo>
                  <a:cubicBezTo>
                    <a:pt x="15" y="0"/>
                    <a:pt x="1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5" y="32"/>
                    <a:pt x="32" y="32"/>
                  </a:cubicBezTo>
                  <a:cubicBezTo>
                    <a:pt x="44" y="32"/>
                    <a:pt x="48" y="23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出自【趣你的PPT】(微信:qunideppt)：最优质的PPT资源库"/>
            <p:cNvSpPr/>
            <p:nvPr/>
          </p:nvSpPr>
          <p:spPr bwMode="auto">
            <a:xfrm>
              <a:off x="2432050" y="93663"/>
              <a:ext cx="161925" cy="161925"/>
            </a:xfrm>
            <a:custGeom>
              <a:avLst/>
              <a:gdLst>
                <a:gd name="T0" fmla="*/ 31 w 43"/>
                <a:gd name="T1" fmla="*/ 35 h 43"/>
                <a:gd name="T2" fmla="*/ 42 w 43"/>
                <a:gd name="T3" fmla="*/ 1 h 43"/>
                <a:gd name="T4" fmla="*/ 42 w 43"/>
                <a:gd name="T5" fmla="*/ 1 h 43"/>
                <a:gd name="T6" fmla="*/ 42 w 43"/>
                <a:gd name="T7" fmla="*/ 1 h 43"/>
                <a:gd name="T8" fmla="*/ 42 w 43"/>
                <a:gd name="T9" fmla="*/ 1 h 43"/>
                <a:gd name="T10" fmla="*/ 42 w 43"/>
                <a:gd name="T11" fmla="*/ 1 h 43"/>
                <a:gd name="T12" fmla="*/ 8 w 43"/>
                <a:gd name="T13" fmla="*/ 12 h 43"/>
                <a:gd name="T14" fmla="*/ 8 w 43"/>
                <a:gd name="T15" fmla="*/ 35 h 43"/>
                <a:gd name="T16" fmla="*/ 8 w 43"/>
                <a:gd name="T17" fmla="*/ 35 h 43"/>
                <a:gd name="T18" fmla="*/ 8 w 43"/>
                <a:gd name="T19" fmla="*/ 35 h 43"/>
                <a:gd name="T20" fmla="*/ 8 w 43"/>
                <a:gd name="T21" fmla="*/ 35 h 43"/>
                <a:gd name="T22" fmla="*/ 8 w 43"/>
                <a:gd name="T23" fmla="*/ 35 h 43"/>
                <a:gd name="T24" fmla="*/ 31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1" y="35"/>
                  </a:moveTo>
                  <a:cubicBezTo>
                    <a:pt x="43" y="23"/>
                    <a:pt x="43" y="3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20" y="0"/>
                    <a:pt x="8" y="12"/>
                  </a:cubicBezTo>
                  <a:cubicBezTo>
                    <a:pt x="0" y="21"/>
                    <a:pt x="3" y="30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3" y="40"/>
                    <a:pt x="22" y="43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1795463" y="728663"/>
              <a:ext cx="161925" cy="161925"/>
            </a:xfrm>
            <a:custGeom>
              <a:avLst/>
              <a:gdLst>
                <a:gd name="T0" fmla="*/ 12 w 43"/>
                <a:gd name="T1" fmla="*/ 8 h 43"/>
                <a:gd name="T2" fmla="*/ 1 w 43"/>
                <a:gd name="T3" fmla="*/ 42 h 43"/>
                <a:gd name="T4" fmla="*/ 1 w 43"/>
                <a:gd name="T5" fmla="*/ 42 h 43"/>
                <a:gd name="T6" fmla="*/ 1 w 43"/>
                <a:gd name="T7" fmla="*/ 42 h 43"/>
                <a:gd name="T8" fmla="*/ 1 w 43"/>
                <a:gd name="T9" fmla="*/ 42 h 43"/>
                <a:gd name="T10" fmla="*/ 1 w 43"/>
                <a:gd name="T11" fmla="*/ 42 h 43"/>
                <a:gd name="T12" fmla="*/ 35 w 43"/>
                <a:gd name="T13" fmla="*/ 31 h 43"/>
                <a:gd name="T14" fmla="*/ 35 w 43"/>
                <a:gd name="T15" fmla="*/ 8 h 43"/>
                <a:gd name="T16" fmla="*/ 35 w 43"/>
                <a:gd name="T17" fmla="*/ 8 h 43"/>
                <a:gd name="T18" fmla="*/ 35 w 43"/>
                <a:gd name="T19" fmla="*/ 8 h 43"/>
                <a:gd name="T20" fmla="*/ 35 w 43"/>
                <a:gd name="T21" fmla="*/ 8 h 43"/>
                <a:gd name="T22" fmla="*/ 35 w 43"/>
                <a:gd name="T23" fmla="*/ 8 h 43"/>
                <a:gd name="T24" fmla="*/ 12 w 43"/>
                <a:gd name="T2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12" y="8"/>
                  </a:moveTo>
                  <a:cubicBezTo>
                    <a:pt x="0" y="20"/>
                    <a:pt x="0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3"/>
                    <a:pt x="23" y="43"/>
                    <a:pt x="35" y="31"/>
                  </a:cubicBezTo>
                  <a:cubicBezTo>
                    <a:pt x="43" y="23"/>
                    <a:pt x="40" y="13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0" y="4"/>
                    <a:pt x="20" y="0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2432050" y="728663"/>
              <a:ext cx="161925" cy="161925"/>
            </a:xfrm>
            <a:custGeom>
              <a:avLst/>
              <a:gdLst>
                <a:gd name="T0" fmla="*/ 8 w 43"/>
                <a:gd name="T1" fmla="*/ 31 h 43"/>
                <a:gd name="T2" fmla="*/ 42 w 43"/>
                <a:gd name="T3" fmla="*/ 42 h 43"/>
                <a:gd name="T4" fmla="*/ 42 w 43"/>
                <a:gd name="T5" fmla="*/ 42 h 43"/>
                <a:gd name="T6" fmla="*/ 42 w 43"/>
                <a:gd name="T7" fmla="*/ 42 h 43"/>
                <a:gd name="T8" fmla="*/ 42 w 43"/>
                <a:gd name="T9" fmla="*/ 42 h 43"/>
                <a:gd name="T10" fmla="*/ 42 w 43"/>
                <a:gd name="T11" fmla="*/ 42 h 43"/>
                <a:gd name="T12" fmla="*/ 31 w 43"/>
                <a:gd name="T13" fmla="*/ 8 h 43"/>
                <a:gd name="T14" fmla="*/ 8 w 43"/>
                <a:gd name="T15" fmla="*/ 8 h 43"/>
                <a:gd name="T16" fmla="*/ 8 w 43"/>
                <a:gd name="T17" fmla="*/ 8 h 43"/>
                <a:gd name="T18" fmla="*/ 8 w 43"/>
                <a:gd name="T19" fmla="*/ 8 h 43"/>
                <a:gd name="T20" fmla="*/ 8 w 43"/>
                <a:gd name="T21" fmla="*/ 8 h 43"/>
                <a:gd name="T22" fmla="*/ 8 w 43"/>
                <a:gd name="T23" fmla="*/ 8 h 43"/>
                <a:gd name="T24" fmla="*/ 8 w 43"/>
                <a:gd name="T25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8" y="31"/>
                  </a:moveTo>
                  <a:cubicBezTo>
                    <a:pt x="20" y="43"/>
                    <a:pt x="41" y="43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1"/>
                    <a:pt x="43" y="20"/>
                    <a:pt x="31" y="8"/>
                  </a:cubicBezTo>
                  <a:cubicBezTo>
                    <a:pt x="22" y="0"/>
                    <a:pt x="13" y="4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3"/>
                    <a:pt x="0" y="23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1795463" y="93663"/>
              <a:ext cx="161925" cy="161925"/>
            </a:xfrm>
            <a:custGeom>
              <a:avLst/>
              <a:gdLst>
                <a:gd name="T0" fmla="*/ 35 w 43"/>
                <a:gd name="T1" fmla="*/ 12 h 43"/>
                <a:gd name="T2" fmla="*/ 1 w 43"/>
                <a:gd name="T3" fmla="*/ 1 h 43"/>
                <a:gd name="T4" fmla="*/ 1 w 43"/>
                <a:gd name="T5" fmla="*/ 1 h 43"/>
                <a:gd name="T6" fmla="*/ 1 w 43"/>
                <a:gd name="T7" fmla="*/ 1 h 43"/>
                <a:gd name="T8" fmla="*/ 1 w 43"/>
                <a:gd name="T9" fmla="*/ 1 h 43"/>
                <a:gd name="T10" fmla="*/ 1 w 43"/>
                <a:gd name="T11" fmla="*/ 1 h 43"/>
                <a:gd name="T12" fmla="*/ 12 w 43"/>
                <a:gd name="T13" fmla="*/ 35 h 43"/>
                <a:gd name="T14" fmla="*/ 35 w 43"/>
                <a:gd name="T15" fmla="*/ 35 h 43"/>
                <a:gd name="T16" fmla="*/ 35 w 43"/>
                <a:gd name="T17" fmla="*/ 35 h 43"/>
                <a:gd name="T18" fmla="*/ 35 w 43"/>
                <a:gd name="T19" fmla="*/ 35 h 43"/>
                <a:gd name="T20" fmla="*/ 35 w 43"/>
                <a:gd name="T21" fmla="*/ 35 h 43"/>
                <a:gd name="T22" fmla="*/ 35 w 43"/>
                <a:gd name="T23" fmla="*/ 35 h 43"/>
                <a:gd name="T24" fmla="*/ 35 w 43"/>
                <a:gd name="T25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5" y="12"/>
                  </a:moveTo>
                  <a:cubicBezTo>
                    <a:pt x="2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23"/>
                    <a:pt x="12" y="35"/>
                  </a:cubicBezTo>
                  <a:cubicBezTo>
                    <a:pt x="20" y="43"/>
                    <a:pt x="30" y="40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30"/>
                    <a:pt x="43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Group 63出自【趣你的PPT】(微信:qunideppt)：最优质的PPT资源库"/>
          <p:cNvGrpSpPr/>
          <p:nvPr/>
        </p:nvGrpSpPr>
        <p:grpSpPr>
          <a:xfrm>
            <a:off x="4278992" y="2343567"/>
            <a:ext cx="307484" cy="359518"/>
            <a:chOff x="4535488" y="1625601"/>
            <a:chExt cx="206376" cy="241300"/>
          </a:xfrm>
          <a:solidFill>
            <a:sysClr val="window" lastClr="FFFFFF"/>
          </a:solidFill>
        </p:grpSpPr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4543426" y="1625601"/>
              <a:ext cx="198438" cy="188913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4535488" y="1779588"/>
              <a:ext cx="96838" cy="87313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出自【趣你的PPT】(微信:qunideppt)：最优质的PPT资源库"/>
          <p:cNvSpPr txBox="1"/>
          <p:nvPr/>
        </p:nvSpPr>
        <p:spPr>
          <a:xfrm>
            <a:off x="1114491" y="234356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1076812" y="2644637"/>
            <a:ext cx="1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更多关于向天歌，请在百度搜索：向天歌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1114491" y="3417660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1076812" y="3718730"/>
            <a:ext cx="1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更多关于向天歌，请在百度搜索：向天歌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1135978" y="4405791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1098299" y="4706861"/>
            <a:ext cx="1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更多关于向天歌，请在百度搜索：向天歌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出自【趣你的PPT】(微信:qunideppt)：最优质的PPT资源库"/>
          <p:cNvSpPr txBox="1"/>
          <p:nvPr/>
        </p:nvSpPr>
        <p:spPr>
          <a:xfrm>
            <a:off x="9194219" y="235642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9143281" y="2712586"/>
            <a:ext cx="1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更多关于向天歌，请在百度搜索：向天歌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9180960" y="348560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9143281" y="3786679"/>
            <a:ext cx="1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更多关于向天歌，请在百度搜索：向天歌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9202447" y="4473740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9164768" y="4774810"/>
            <a:ext cx="1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更多关于向天歌，请在百度搜索：向天歌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/>
          <p:nvPr/>
        </p:nvSpPr>
        <p:spPr>
          <a:xfrm rot="10381782" flipH="1" flipV="1">
            <a:off x="1813056" y="2881878"/>
            <a:ext cx="2968191" cy="3559558"/>
          </a:xfrm>
          <a:custGeom>
            <a:avLst/>
            <a:gdLst>
              <a:gd name="connsiteX0" fmla="*/ 2705599 w 2828138"/>
              <a:gd name="connsiteY0" fmla="*/ 100685 h 3391602"/>
              <a:gd name="connsiteX1" fmla="*/ 2154809 w 2828138"/>
              <a:gd name="connsiteY1" fmla="*/ 765317 h 3391602"/>
              <a:gd name="connsiteX2" fmla="*/ 2146725 w 2828138"/>
              <a:gd name="connsiteY2" fmla="*/ 777355 h 3391602"/>
              <a:gd name="connsiteX3" fmla="*/ 2222126 w 2828138"/>
              <a:gd name="connsiteY3" fmla="*/ 756315 h 3391602"/>
              <a:gd name="connsiteX4" fmla="*/ 2828138 w 2828138"/>
              <a:gd name="connsiteY4" fmla="*/ 795097 h 3391602"/>
              <a:gd name="connsiteX5" fmla="*/ 1969845 w 2828138"/>
              <a:gd name="connsiteY5" fmla="*/ 1096696 h 3391602"/>
              <a:gd name="connsiteX6" fmla="*/ 1921186 w 2828138"/>
              <a:gd name="connsiteY6" fmla="*/ 1152209 h 3391602"/>
              <a:gd name="connsiteX7" fmla="*/ 1845783 w 2828138"/>
              <a:gd name="connsiteY7" fmla="*/ 1312359 h 3391602"/>
              <a:gd name="connsiteX8" fmla="*/ 1773405 w 2828138"/>
              <a:gd name="connsiteY8" fmla="*/ 1506235 h 3391602"/>
              <a:gd name="connsiteX9" fmla="*/ 1749196 w 2828138"/>
              <a:gd name="connsiteY9" fmla="*/ 1591953 h 3391602"/>
              <a:gd name="connsiteX10" fmla="*/ 1799955 w 2828138"/>
              <a:gd name="connsiteY10" fmla="*/ 1571180 h 3391602"/>
              <a:gd name="connsiteX11" fmla="*/ 2782199 w 2828138"/>
              <a:gd name="connsiteY11" fmla="*/ 1432131 h 3391602"/>
              <a:gd name="connsiteX12" fmla="*/ 2235096 w 2828138"/>
              <a:gd name="connsiteY12" fmla="*/ 1535655 h 3391602"/>
              <a:gd name="connsiteX13" fmla="*/ 2151196 w 2828138"/>
              <a:gd name="connsiteY13" fmla="*/ 1570433 h 3391602"/>
              <a:gd name="connsiteX14" fmla="*/ 2208838 w 2828138"/>
              <a:gd name="connsiteY14" fmla="*/ 1583959 h 3391602"/>
              <a:gd name="connsiteX15" fmla="*/ 2606461 w 2828138"/>
              <a:gd name="connsiteY15" fmla="*/ 1759941 h 3391602"/>
              <a:gd name="connsiteX16" fmla="*/ 2110627 w 2828138"/>
              <a:gd name="connsiteY16" fmla="*/ 1631401 h 3391602"/>
              <a:gd name="connsiteX17" fmla="*/ 2018534 w 2828138"/>
              <a:gd name="connsiteY17" fmla="*/ 1633374 h 3391602"/>
              <a:gd name="connsiteX18" fmla="*/ 1903035 w 2828138"/>
              <a:gd name="connsiteY18" fmla="*/ 1697330 h 3391602"/>
              <a:gd name="connsiteX19" fmla="*/ 1718775 w 2828138"/>
              <a:gd name="connsiteY19" fmla="*/ 1828542 h 3391602"/>
              <a:gd name="connsiteX20" fmla="*/ 1687174 w 2828138"/>
              <a:gd name="connsiteY20" fmla="*/ 1855372 h 3391602"/>
              <a:gd name="connsiteX21" fmla="*/ 1669663 w 2828138"/>
              <a:gd name="connsiteY21" fmla="*/ 1946168 h 3391602"/>
              <a:gd name="connsiteX22" fmla="*/ 1772686 w 2828138"/>
              <a:gd name="connsiteY22" fmla="*/ 3391602 h 3391602"/>
              <a:gd name="connsiteX23" fmla="*/ 682623 w 2828138"/>
              <a:gd name="connsiteY23" fmla="*/ 3246673 h 3391602"/>
              <a:gd name="connsiteX24" fmla="*/ 920142 w 2828138"/>
              <a:gd name="connsiteY24" fmla="*/ 2505396 h 3391602"/>
              <a:gd name="connsiteX25" fmla="*/ 922553 w 2828138"/>
              <a:gd name="connsiteY25" fmla="*/ 2498743 h 3391602"/>
              <a:gd name="connsiteX26" fmla="*/ 814089 w 2828138"/>
              <a:gd name="connsiteY26" fmla="*/ 2332128 h 3391602"/>
              <a:gd name="connsiteX27" fmla="*/ 502882 w 2828138"/>
              <a:gd name="connsiteY27" fmla="*/ 1661014 h 3391602"/>
              <a:gd name="connsiteX28" fmla="*/ 494788 w 2828138"/>
              <a:gd name="connsiteY28" fmla="*/ 1615336 h 3391602"/>
              <a:gd name="connsiteX29" fmla="*/ 447433 w 2828138"/>
              <a:gd name="connsiteY29" fmla="*/ 1550320 h 3391602"/>
              <a:gd name="connsiteX30" fmla="*/ 0 w 2828138"/>
              <a:gd name="connsiteY30" fmla="*/ 1230889 h 3391602"/>
              <a:gd name="connsiteX31" fmla="*/ 428941 w 2828138"/>
              <a:gd name="connsiteY31" fmla="*/ 1428869 h 3391602"/>
              <a:gd name="connsiteX32" fmla="*/ 473508 w 2828138"/>
              <a:gd name="connsiteY32" fmla="*/ 1462539 h 3391602"/>
              <a:gd name="connsiteX33" fmla="*/ 469292 w 2828138"/>
              <a:gd name="connsiteY33" fmla="*/ 1346344 h 3391602"/>
              <a:gd name="connsiteX34" fmla="*/ 528809 w 2828138"/>
              <a:gd name="connsiteY34" fmla="*/ 1023411 h 3391602"/>
              <a:gd name="connsiteX35" fmla="*/ 602204 w 2828138"/>
              <a:gd name="connsiteY35" fmla="*/ 1473559 h 3391602"/>
              <a:gd name="connsiteX36" fmla="*/ 606655 w 2828138"/>
              <a:gd name="connsiteY36" fmla="*/ 1486591 h 3391602"/>
              <a:gd name="connsiteX37" fmla="*/ 626788 w 2828138"/>
              <a:gd name="connsiteY37" fmla="*/ 1415641 h 3391602"/>
              <a:gd name="connsiteX38" fmla="*/ 761694 w 2828138"/>
              <a:gd name="connsiteY38" fmla="*/ 1229616 h 3391602"/>
              <a:gd name="connsiteX39" fmla="*/ 668570 w 2828138"/>
              <a:gd name="connsiteY39" fmla="*/ 1627525 h 3391602"/>
              <a:gd name="connsiteX40" fmla="*/ 674946 w 2828138"/>
              <a:gd name="connsiteY40" fmla="*/ 1652636 h 3391602"/>
              <a:gd name="connsiteX41" fmla="*/ 717415 w 2828138"/>
              <a:gd name="connsiteY41" fmla="*/ 1726193 h 3391602"/>
              <a:gd name="connsiteX42" fmla="*/ 1055580 w 2828138"/>
              <a:gd name="connsiteY42" fmla="*/ 2041588 h 3391602"/>
              <a:gd name="connsiteX43" fmla="*/ 1086922 w 2828138"/>
              <a:gd name="connsiteY43" fmla="*/ 2057983 h 3391602"/>
              <a:gd name="connsiteX44" fmla="*/ 1166242 w 2828138"/>
              <a:gd name="connsiteY44" fmla="*/ 1861144 h 3391602"/>
              <a:gd name="connsiteX45" fmla="*/ 1740148 w 2828138"/>
              <a:gd name="connsiteY45" fmla="*/ 851340 h 3391602"/>
              <a:gd name="connsiteX46" fmla="*/ 1875287 w 2828138"/>
              <a:gd name="connsiteY46" fmla="*/ 692671 h 3391602"/>
              <a:gd name="connsiteX47" fmla="*/ 1873504 w 2828138"/>
              <a:gd name="connsiteY47" fmla="*/ 692468 h 3391602"/>
              <a:gd name="connsiteX48" fmla="*/ 1823339 w 2828138"/>
              <a:gd name="connsiteY48" fmla="*/ 0 h 3391602"/>
              <a:gd name="connsiteX49" fmla="*/ 2094517 w 2828138"/>
              <a:gd name="connsiteY49" fmla="*/ 376772 h 3391602"/>
              <a:gd name="connsiteX50" fmla="*/ 2115322 w 2828138"/>
              <a:gd name="connsiteY50" fmla="*/ 465866 h 3391602"/>
              <a:gd name="connsiteX51" fmla="*/ 2174388 w 2828138"/>
              <a:gd name="connsiteY51" fmla="*/ 415510 h 3391602"/>
              <a:gd name="connsiteX52" fmla="*/ 2705599 w 2828138"/>
              <a:gd name="connsiteY52" fmla="*/ 100685 h 339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28138" h="3391602">
                <a:moveTo>
                  <a:pt x="2705599" y="100685"/>
                </a:moveTo>
                <a:cubicBezTo>
                  <a:pt x="2607839" y="250528"/>
                  <a:pt x="2376983" y="456250"/>
                  <a:pt x="2154809" y="765317"/>
                </a:cubicBezTo>
                <a:lnTo>
                  <a:pt x="2146725" y="777355"/>
                </a:lnTo>
                <a:lnTo>
                  <a:pt x="2222126" y="756315"/>
                </a:lnTo>
                <a:cubicBezTo>
                  <a:pt x="2458088" y="699623"/>
                  <a:pt x="2648949" y="703671"/>
                  <a:pt x="2828138" y="795097"/>
                </a:cubicBezTo>
                <a:cubicBezTo>
                  <a:pt x="2698138" y="808990"/>
                  <a:pt x="2342995" y="704053"/>
                  <a:pt x="1969845" y="1096696"/>
                </a:cubicBezTo>
                <a:lnTo>
                  <a:pt x="1921186" y="1152209"/>
                </a:lnTo>
                <a:lnTo>
                  <a:pt x="1845783" y="1312359"/>
                </a:lnTo>
                <a:cubicBezTo>
                  <a:pt x="1819818" y="1374233"/>
                  <a:pt x="1795546" y="1438809"/>
                  <a:pt x="1773405" y="1506235"/>
                </a:cubicBezTo>
                <a:lnTo>
                  <a:pt x="1749196" y="1591953"/>
                </a:lnTo>
                <a:lnTo>
                  <a:pt x="1799955" y="1571180"/>
                </a:lnTo>
                <a:cubicBezTo>
                  <a:pt x="2216710" y="1409375"/>
                  <a:pt x="2521808" y="1349511"/>
                  <a:pt x="2782199" y="1432131"/>
                </a:cubicBezTo>
                <a:cubicBezTo>
                  <a:pt x="2681888" y="1454853"/>
                  <a:pt x="2489047" y="1446646"/>
                  <a:pt x="2235096" y="1535655"/>
                </a:cubicBezTo>
                <a:lnTo>
                  <a:pt x="2151196" y="1570433"/>
                </a:lnTo>
                <a:lnTo>
                  <a:pt x="2208838" y="1583959"/>
                </a:lnTo>
                <a:cubicBezTo>
                  <a:pt x="2404870" y="1632707"/>
                  <a:pt x="2532808" y="1683166"/>
                  <a:pt x="2606461" y="1759941"/>
                </a:cubicBezTo>
                <a:cubicBezTo>
                  <a:pt x="2537866" y="1734623"/>
                  <a:pt x="2403337" y="1638450"/>
                  <a:pt x="2110627" y="1631401"/>
                </a:cubicBezTo>
                <a:lnTo>
                  <a:pt x="2018534" y="1633374"/>
                </a:lnTo>
                <a:lnTo>
                  <a:pt x="1903035" y="1697330"/>
                </a:lnTo>
                <a:cubicBezTo>
                  <a:pt x="1843472" y="1734786"/>
                  <a:pt x="1781969" y="1778182"/>
                  <a:pt x="1718775" y="1828542"/>
                </a:cubicBezTo>
                <a:lnTo>
                  <a:pt x="1687174" y="1855372"/>
                </a:lnTo>
                <a:lnTo>
                  <a:pt x="1669663" y="1946168"/>
                </a:lnTo>
                <a:cubicBezTo>
                  <a:pt x="1610395" y="2343239"/>
                  <a:pt x="1626414" y="2818917"/>
                  <a:pt x="1772686" y="3391602"/>
                </a:cubicBezTo>
                <a:lnTo>
                  <a:pt x="682623" y="3246673"/>
                </a:lnTo>
                <a:cubicBezTo>
                  <a:pt x="761920" y="2983066"/>
                  <a:pt x="840316" y="2736145"/>
                  <a:pt x="920142" y="2505396"/>
                </a:cubicBezTo>
                <a:lnTo>
                  <a:pt x="922553" y="2498743"/>
                </a:lnTo>
                <a:lnTo>
                  <a:pt x="814089" y="2332128"/>
                </a:lnTo>
                <a:cubicBezTo>
                  <a:pt x="662007" y="2088045"/>
                  <a:pt x="554350" y="1871737"/>
                  <a:pt x="502882" y="1661014"/>
                </a:cubicBezTo>
                <a:lnTo>
                  <a:pt x="494788" y="1615336"/>
                </a:lnTo>
                <a:lnTo>
                  <a:pt x="447433" y="1550320"/>
                </a:lnTo>
                <a:cubicBezTo>
                  <a:pt x="249513" y="1306814"/>
                  <a:pt x="69148" y="1269066"/>
                  <a:pt x="0" y="1230889"/>
                </a:cubicBezTo>
                <a:cubicBezTo>
                  <a:pt x="121952" y="1232304"/>
                  <a:pt x="254037" y="1300926"/>
                  <a:pt x="428941" y="1428869"/>
                </a:cubicBezTo>
                <a:lnTo>
                  <a:pt x="473508" y="1462539"/>
                </a:lnTo>
                <a:lnTo>
                  <a:pt x="469292" y="1346344"/>
                </a:lnTo>
                <a:cubicBezTo>
                  <a:pt x="473123" y="1241001"/>
                  <a:pt x="492472" y="1134281"/>
                  <a:pt x="528809" y="1023411"/>
                </a:cubicBezTo>
                <a:cubicBezTo>
                  <a:pt x="551998" y="1108790"/>
                  <a:pt x="545436" y="1281351"/>
                  <a:pt x="602204" y="1473559"/>
                </a:cubicBezTo>
                <a:lnTo>
                  <a:pt x="606655" y="1486591"/>
                </a:lnTo>
                <a:lnTo>
                  <a:pt x="626788" y="1415641"/>
                </a:lnTo>
                <a:cubicBezTo>
                  <a:pt x="657883" y="1333394"/>
                  <a:pt x="699748" y="1272677"/>
                  <a:pt x="761694" y="1229616"/>
                </a:cubicBezTo>
                <a:cubicBezTo>
                  <a:pt x="738479" y="1285380"/>
                  <a:pt x="629168" y="1399170"/>
                  <a:pt x="668570" y="1627525"/>
                </a:cubicBezTo>
                <a:lnTo>
                  <a:pt x="674946" y="1652636"/>
                </a:lnTo>
                <a:lnTo>
                  <a:pt x="717415" y="1726193"/>
                </a:lnTo>
                <a:cubicBezTo>
                  <a:pt x="790642" y="1838561"/>
                  <a:pt x="897575" y="1947893"/>
                  <a:pt x="1055580" y="2041588"/>
                </a:cubicBezTo>
                <a:lnTo>
                  <a:pt x="1086922" y="2057983"/>
                </a:lnTo>
                <a:lnTo>
                  <a:pt x="1166242" y="1861144"/>
                </a:lnTo>
                <a:cubicBezTo>
                  <a:pt x="1336278" y="1463297"/>
                  <a:pt x="1521362" y="1128071"/>
                  <a:pt x="1740148" y="851340"/>
                </a:cubicBezTo>
                <a:lnTo>
                  <a:pt x="1875287" y="692671"/>
                </a:lnTo>
                <a:lnTo>
                  <a:pt x="1873504" y="692468"/>
                </a:lnTo>
                <a:cubicBezTo>
                  <a:pt x="2120813" y="313724"/>
                  <a:pt x="1865901" y="92171"/>
                  <a:pt x="1823339" y="0"/>
                </a:cubicBezTo>
                <a:cubicBezTo>
                  <a:pt x="1969288" y="91296"/>
                  <a:pt x="2047979" y="212013"/>
                  <a:pt x="2094517" y="376772"/>
                </a:cubicBezTo>
                <a:lnTo>
                  <a:pt x="2115322" y="465866"/>
                </a:lnTo>
                <a:lnTo>
                  <a:pt x="2174388" y="415510"/>
                </a:lnTo>
                <a:cubicBezTo>
                  <a:pt x="2333954" y="290698"/>
                  <a:pt x="2509681" y="186054"/>
                  <a:pt x="2705599" y="100685"/>
                </a:cubicBezTo>
                <a:close/>
              </a:path>
            </a:pathLst>
          </a:cu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5400000">
            <a:off x="1483868" y="4073937"/>
            <a:ext cx="248344" cy="248344"/>
          </a:xfrm>
          <a:prstGeom prst="teardrop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rot="7823338">
            <a:off x="1777413" y="3993738"/>
            <a:ext cx="220688" cy="220688"/>
          </a:xfrm>
          <a:prstGeom prst="teardrop">
            <a:avLst/>
          </a:prstGeom>
          <a:solidFill>
            <a:srgbClr val="7A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 rot="12701159">
            <a:off x="4676699" y="3401042"/>
            <a:ext cx="156529" cy="156529"/>
          </a:xfrm>
          <a:prstGeom prst="teardrop">
            <a:avLst/>
          </a:prstGeom>
          <a:solidFill>
            <a:srgbClr val="3CB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1345521" y="2341276"/>
            <a:ext cx="1336388" cy="1336388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1609069" y="2806118"/>
            <a:ext cx="809292" cy="41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>
            <a:off x="4123585" y="1962541"/>
            <a:ext cx="1263501" cy="1263501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419158" y="2379555"/>
            <a:ext cx="809292" cy="41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/>
          <p:nvPr/>
        </p:nvSpPr>
        <p:spPr>
          <a:xfrm>
            <a:off x="4755334" y="3398157"/>
            <a:ext cx="1263501" cy="1263501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出自【趣你的PPT】(微信:qunideppt)：最优质的PPT资源库"/>
          <p:cNvSpPr txBox="1"/>
          <p:nvPr/>
        </p:nvSpPr>
        <p:spPr>
          <a:xfrm>
            <a:off x="5060300" y="3819945"/>
            <a:ext cx="809292" cy="41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4123585" y="4350256"/>
            <a:ext cx="1400438" cy="1400438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出自【趣你的PPT】(微信:qunideppt)：最优质的PPT资源库"/>
          <p:cNvSpPr txBox="1"/>
          <p:nvPr/>
        </p:nvSpPr>
        <p:spPr>
          <a:xfrm>
            <a:off x="4458026" y="4840513"/>
            <a:ext cx="809292" cy="41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>
            <a:off x="2235148" y="1403861"/>
            <a:ext cx="1822181" cy="1822181"/>
          </a:xfrm>
          <a:prstGeom prst="ellipse">
            <a:avLst/>
          </a:prstGeom>
          <a:solidFill>
            <a:srgbClr val="0A3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2748165" y="2040386"/>
            <a:ext cx="1014131" cy="54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出自【趣你的PPT】(微信:qunideppt)：最优质的PPT资源库"/>
          <p:cNvCxnSpPr/>
          <p:nvPr/>
        </p:nvCxnSpPr>
        <p:spPr>
          <a:xfrm flipH="1">
            <a:off x="10675716" y="2450217"/>
            <a:ext cx="15162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出自【趣你的PPT】(微信:qunideppt)：最优质的PPT资源库"/>
          <p:cNvCxnSpPr/>
          <p:nvPr/>
        </p:nvCxnSpPr>
        <p:spPr>
          <a:xfrm flipH="1">
            <a:off x="10675716" y="3802881"/>
            <a:ext cx="151628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出自【趣你的PPT】(微信:qunideppt)：最优质的PPT资源库"/>
          <p:cNvCxnSpPr/>
          <p:nvPr/>
        </p:nvCxnSpPr>
        <p:spPr>
          <a:xfrm flipH="1">
            <a:off x="10675716" y="5170623"/>
            <a:ext cx="15162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出自【趣你的PPT】(微信:qunideppt)：最优质的PPT资源库"/>
          <p:cNvSpPr txBox="1"/>
          <p:nvPr/>
        </p:nvSpPr>
        <p:spPr>
          <a:xfrm>
            <a:off x="6827133" y="2670302"/>
            <a:ext cx="3779133" cy="100906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6827133" y="4038073"/>
            <a:ext cx="3779133" cy="100906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6877888" y="5286600"/>
            <a:ext cx="3779133" cy="1009064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91768"/>
            <a:ext cx="6858000" cy="122415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14750" y="2470747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谢谢观赏</a:t>
            </a:r>
            <a:endParaRPr lang="zh-CN" altLang="en-US" sz="66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5196" y="3578743"/>
            <a:ext cx="6661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 smtClean="0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THE  PROFESSIONAL  POWERPOINT  TEMPLATE </a:t>
            </a:r>
            <a:endParaRPr lang="en-US" altLang="zh-CN" sz="1200" dirty="0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组合 304"/>
          <p:cNvGrpSpPr/>
          <p:nvPr/>
        </p:nvGrpSpPr>
        <p:grpSpPr>
          <a:xfrm>
            <a:off x="2719883" y="3686280"/>
            <a:ext cx="306387" cy="414337"/>
            <a:chOff x="1865313" y="2490788"/>
            <a:chExt cx="306387" cy="414337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973263" y="2652713"/>
              <a:ext cx="90487" cy="90487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901825" y="2814638"/>
              <a:ext cx="233363" cy="90487"/>
            </a:xfrm>
            <a:custGeom>
              <a:avLst/>
              <a:gdLst>
                <a:gd name="T0" fmla="*/ 0 w 104"/>
                <a:gd name="T1" fmla="*/ 20 h 40"/>
                <a:gd name="T2" fmla="*/ 20 w 104"/>
                <a:gd name="T3" fmla="*/ 0 h 40"/>
                <a:gd name="T4" fmla="*/ 84 w 104"/>
                <a:gd name="T5" fmla="*/ 0 h 40"/>
                <a:gd name="T6" fmla="*/ 104 w 104"/>
                <a:gd name="T7" fmla="*/ 20 h 40"/>
                <a:gd name="T8" fmla="*/ 104 w 104"/>
                <a:gd name="T9" fmla="*/ 40 h 40"/>
                <a:gd name="T10" fmla="*/ 0 w 104"/>
                <a:gd name="T11" fmla="*/ 40 h 40"/>
                <a:gd name="T12" fmla="*/ 0 w 104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0">
                  <a:moveTo>
                    <a:pt x="0" y="20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0"/>
                    <a:pt x="104" y="9"/>
                    <a:pt x="104" y="2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2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865313" y="2490788"/>
              <a:ext cx="306387" cy="323850"/>
            </a:xfrm>
            <a:custGeom>
              <a:avLst/>
              <a:gdLst>
                <a:gd name="T0" fmla="*/ 237 w 322"/>
                <a:gd name="T1" fmla="*/ 340 h 340"/>
                <a:gd name="T2" fmla="*/ 322 w 322"/>
                <a:gd name="T3" fmla="*/ 227 h 340"/>
                <a:gd name="T4" fmla="*/ 161 w 322"/>
                <a:gd name="T5" fmla="*/ 0 h 340"/>
                <a:gd name="T6" fmla="*/ 0 w 322"/>
                <a:gd name="T7" fmla="*/ 227 h 340"/>
                <a:gd name="T8" fmla="*/ 85 w 322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40">
                  <a:moveTo>
                    <a:pt x="237" y="340"/>
                  </a:moveTo>
                  <a:lnTo>
                    <a:pt x="322" y="227"/>
                  </a:lnTo>
                  <a:lnTo>
                    <a:pt x="161" y="0"/>
                  </a:lnTo>
                  <a:lnTo>
                    <a:pt x="0" y="227"/>
                  </a:lnTo>
                  <a:lnTo>
                    <a:pt x="85" y="34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19300" y="2490788"/>
              <a:ext cx="0" cy="16192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3727945" y="3686280"/>
            <a:ext cx="415925" cy="414337"/>
            <a:chOff x="2873375" y="2490788"/>
            <a:chExt cx="415925" cy="41433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73375" y="2490788"/>
              <a:ext cx="415925" cy="414337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73375" y="2543175"/>
              <a:ext cx="415925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3375" y="2687638"/>
              <a:ext cx="415925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017838" y="2598738"/>
              <a:ext cx="1270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108325" y="2743200"/>
              <a:ext cx="125413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108325" y="2795588"/>
              <a:ext cx="125413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108325" y="2849563"/>
              <a:ext cx="125413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82913" y="2633663"/>
              <a:ext cx="19685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27350" y="2724150"/>
              <a:ext cx="146050" cy="144463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1603870" y="4743555"/>
            <a:ext cx="417513" cy="419100"/>
            <a:chOff x="749300" y="3548063"/>
            <a:chExt cx="417513" cy="419100"/>
          </a:xfrm>
        </p:grpSpPr>
        <p:sp>
          <p:nvSpPr>
            <p:cNvPr id="17" name="Freeform 18"/>
            <p:cNvSpPr/>
            <p:nvPr/>
          </p:nvSpPr>
          <p:spPr bwMode="auto">
            <a:xfrm>
              <a:off x="749300" y="3660775"/>
              <a:ext cx="306388" cy="306388"/>
            </a:xfrm>
            <a:custGeom>
              <a:avLst/>
              <a:gdLst>
                <a:gd name="T0" fmla="*/ 249 w 322"/>
                <a:gd name="T1" fmla="*/ 322 h 322"/>
                <a:gd name="T2" fmla="*/ 0 w 322"/>
                <a:gd name="T3" fmla="*/ 73 h 322"/>
                <a:gd name="T4" fmla="*/ 73 w 322"/>
                <a:gd name="T5" fmla="*/ 0 h 322"/>
                <a:gd name="T6" fmla="*/ 322 w 322"/>
                <a:gd name="T7" fmla="*/ 248 h 322"/>
                <a:gd name="T8" fmla="*/ 249 w 32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22">
                  <a:moveTo>
                    <a:pt x="249" y="322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322" y="248"/>
                  </a:lnTo>
                  <a:lnTo>
                    <a:pt x="249" y="322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974725" y="3705225"/>
              <a:ext cx="152400" cy="261938"/>
            </a:xfrm>
            <a:custGeom>
              <a:avLst/>
              <a:gdLst>
                <a:gd name="T0" fmla="*/ 38 w 161"/>
                <a:gd name="T1" fmla="*/ 0 h 275"/>
                <a:gd name="T2" fmla="*/ 0 w 161"/>
                <a:gd name="T3" fmla="*/ 38 h 275"/>
                <a:gd name="T4" fmla="*/ 161 w 161"/>
                <a:gd name="T5" fmla="*/ 199 h 275"/>
                <a:gd name="T6" fmla="*/ 85 w 161"/>
                <a:gd name="T7" fmla="*/ 275 h 275"/>
                <a:gd name="T8" fmla="*/ 71 w 161"/>
                <a:gd name="T9" fmla="*/ 26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75">
                  <a:moveTo>
                    <a:pt x="38" y="0"/>
                  </a:moveTo>
                  <a:lnTo>
                    <a:pt x="0" y="38"/>
                  </a:lnTo>
                  <a:lnTo>
                    <a:pt x="161" y="199"/>
                  </a:lnTo>
                  <a:lnTo>
                    <a:pt x="85" y="275"/>
                  </a:lnTo>
                  <a:lnTo>
                    <a:pt x="71" y="26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982663" y="3548063"/>
              <a:ext cx="184150" cy="184150"/>
            </a:xfrm>
            <a:custGeom>
              <a:avLst/>
              <a:gdLst>
                <a:gd name="T0" fmla="*/ 24 w 82"/>
                <a:gd name="T1" fmla="*/ 82 h 82"/>
                <a:gd name="T2" fmla="*/ 75 w 82"/>
                <a:gd name="T3" fmla="*/ 29 h 82"/>
                <a:gd name="T4" fmla="*/ 75 w 82"/>
                <a:gd name="T5" fmla="*/ 29 h 82"/>
                <a:gd name="T6" fmla="*/ 75 w 82"/>
                <a:gd name="T7" fmla="*/ 7 h 82"/>
                <a:gd name="T8" fmla="*/ 53 w 82"/>
                <a:gd name="T9" fmla="*/ 7 h 82"/>
                <a:gd name="T10" fmla="*/ 0 w 82"/>
                <a:gd name="T11" fmla="*/ 58 h 82"/>
                <a:gd name="T12" fmla="*/ 24 w 8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2">
                  <a:moveTo>
                    <a:pt x="24" y="8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82" y="23"/>
                    <a:pt x="82" y="13"/>
                    <a:pt x="75" y="7"/>
                  </a:cubicBezTo>
                  <a:cubicBezTo>
                    <a:pt x="69" y="0"/>
                    <a:pt x="59" y="0"/>
                    <a:pt x="53" y="7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4" y="82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1035050" y="3587750"/>
              <a:ext cx="92075" cy="90488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014413" y="3925888"/>
              <a:ext cx="33337" cy="33337"/>
            </a:xfrm>
            <a:custGeom>
              <a:avLst/>
              <a:gdLst>
                <a:gd name="T0" fmla="*/ 12 w 15"/>
                <a:gd name="T1" fmla="*/ 0 h 15"/>
                <a:gd name="T2" fmla="*/ 12 w 15"/>
                <a:gd name="T3" fmla="*/ 12 h 15"/>
                <a:gd name="T4" fmla="*/ 0 w 15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2" y="0"/>
                  </a:moveTo>
                  <a:cubicBezTo>
                    <a:pt x="15" y="3"/>
                    <a:pt x="15" y="8"/>
                    <a:pt x="12" y="12"/>
                  </a:cubicBezTo>
                  <a:cubicBezTo>
                    <a:pt x="9" y="15"/>
                    <a:pt x="4" y="15"/>
                    <a:pt x="0" y="12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Freeform 23"/>
          <p:cNvSpPr/>
          <p:nvPr/>
        </p:nvSpPr>
        <p:spPr bwMode="auto">
          <a:xfrm>
            <a:off x="4863008" y="3686280"/>
            <a:ext cx="269875" cy="414337"/>
          </a:xfrm>
          <a:custGeom>
            <a:avLst/>
            <a:gdLst>
              <a:gd name="T0" fmla="*/ 60 w 120"/>
              <a:gd name="T1" fmla="*/ 0 h 184"/>
              <a:gd name="T2" fmla="*/ 7 w 120"/>
              <a:gd name="T3" fmla="*/ 96 h 184"/>
              <a:gd name="T4" fmla="*/ 0 w 120"/>
              <a:gd name="T5" fmla="*/ 124 h 184"/>
              <a:gd name="T6" fmla="*/ 60 w 120"/>
              <a:gd name="T7" fmla="*/ 184 h 184"/>
              <a:gd name="T8" fmla="*/ 120 w 120"/>
              <a:gd name="T9" fmla="*/ 124 h 184"/>
              <a:gd name="T10" fmla="*/ 113 w 120"/>
              <a:gd name="T11" fmla="*/ 96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7" y="96"/>
                  <a:pt x="7" y="96"/>
                  <a:pt x="7" y="96"/>
                </a:cubicBezTo>
                <a:cubicBezTo>
                  <a:pt x="3" y="104"/>
                  <a:pt x="0" y="114"/>
                  <a:pt x="0" y="124"/>
                </a:cubicBezTo>
                <a:cubicBezTo>
                  <a:pt x="0" y="157"/>
                  <a:pt x="27" y="184"/>
                  <a:pt x="60" y="184"/>
                </a:cubicBezTo>
                <a:cubicBezTo>
                  <a:pt x="93" y="184"/>
                  <a:pt x="120" y="157"/>
                  <a:pt x="120" y="124"/>
                </a:cubicBezTo>
                <a:cubicBezTo>
                  <a:pt x="120" y="114"/>
                  <a:pt x="118" y="104"/>
                  <a:pt x="113" y="96"/>
                </a:cubicBezTo>
                <a:lnTo>
                  <a:pt x="60" y="0"/>
                </a:lnTo>
                <a:close/>
              </a:path>
            </a:pathLst>
          </a:custGeom>
          <a:noFill/>
          <a:ln w="30163" cap="rnd">
            <a:solidFill>
              <a:schemeClr val="tx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4826495" y="2621067"/>
            <a:ext cx="346075" cy="415925"/>
            <a:chOff x="3971925" y="1425575"/>
            <a:chExt cx="346075" cy="415925"/>
          </a:xfrm>
        </p:grpSpPr>
        <p:sp>
          <p:nvSpPr>
            <p:cNvPr id="23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3727945" y="2641705"/>
            <a:ext cx="415925" cy="377825"/>
            <a:chOff x="2873375" y="1446213"/>
            <a:chExt cx="415925" cy="377825"/>
          </a:xfrm>
        </p:grpSpPr>
        <p:sp>
          <p:nvSpPr>
            <p:cNvPr id="29" name="Freeform 30"/>
            <p:cNvSpPr/>
            <p:nvPr/>
          </p:nvSpPr>
          <p:spPr bwMode="auto">
            <a:xfrm>
              <a:off x="2873375" y="1446213"/>
              <a:ext cx="415925" cy="377825"/>
            </a:xfrm>
            <a:custGeom>
              <a:avLst/>
              <a:gdLst>
                <a:gd name="T0" fmla="*/ 176 w 184"/>
                <a:gd name="T1" fmla="*/ 0 h 168"/>
                <a:gd name="T2" fmla="*/ 184 w 184"/>
                <a:gd name="T3" fmla="*/ 8 h 168"/>
                <a:gd name="T4" fmla="*/ 184 w 184"/>
                <a:gd name="T5" fmla="*/ 160 h 168"/>
                <a:gd name="T6" fmla="*/ 176 w 184"/>
                <a:gd name="T7" fmla="*/ 168 h 168"/>
                <a:gd name="T8" fmla="*/ 8 w 184"/>
                <a:gd name="T9" fmla="*/ 168 h 168"/>
                <a:gd name="T10" fmla="*/ 0 w 184"/>
                <a:gd name="T11" fmla="*/ 160 h 168"/>
                <a:gd name="T12" fmla="*/ 0 w 184"/>
                <a:gd name="T13" fmla="*/ 8 h 168"/>
                <a:gd name="T14" fmla="*/ 8 w 184"/>
                <a:gd name="T15" fmla="*/ 0 h 168"/>
                <a:gd name="T16" fmla="*/ 176 w 184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68">
                  <a:moveTo>
                    <a:pt x="176" y="0"/>
                  </a:moveTo>
                  <a:cubicBezTo>
                    <a:pt x="181" y="0"/>
                    <a:pt x="184" y="3"/>
                    <a:pt x="184" y="8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64"/>
                    <a:pt x="181" y="168"/>
                    <a:pt x="176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176" y="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189288" y="1500188"/>
              <a:ext cx="0" cy="1254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89288" y="1662113"/>
              <a:ext cx="0" cy="1746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144838" y="1625600"/>
              <a:ext cx="88900" cy="36513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973388" y="1500188"/>
              <a:ext cx="0" cy="889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973388" y="1625600"/>
              <a:ext cx="0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27350" y="1589088"/>
              <a:ext cx="90488" cy="3651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3081338" y="1500188"/>
              <a:ext cx="0" cy="1746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V="1">
              <a:off x="3081338" y="1554163"/>
              <a:ext cx="0" cy="1254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3036888" y="1517650"/>
              <a:ext cx="90487" cy="36513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05435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31623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29464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1638795" y="3686280"/>
            <a:ext cx="342900" cy="414337"/>
            <a:chOff x="784225" y="2490788"/>
            <a:chExt cx="342900" cy="414337"/>
          </a:xfrm>
        </p:grpSpPr>
        <p:sp>
          <p:nvSpPr>
            <p:cNvPr id="42" name="Freeform 43"/>
            <p:cNvSpPr/>
            <p:nvPr/>
          </p:nvSpPr>
          <p:spPr bwMode="auto">
            <a:xfrm>
              <a:off x="820738" y="2589213"/>
              <a:ext cx="269875" cy="315912"/>
            </a:xfrm>
            <a:custGeom>
              <a:avLst/>
              <a:gdLst>
                <a:gd name="T0" fmla="*/ 284 w 284"/>
                <a:gd name="T1" fmla="*/ 0 h 331"/>
                <a:gd name="T2" fmla="*/ 265 w 284"/>
                <a:gd name="T3" fmla="*/ 331 h 331"/>
                <a:gd name="T4" fmla="*/ 19 w 284"/>
                <a:gd name="T5" fmla="*/ 331 h 331"/>
                <a:gd name="T6" fmla="*/ 0 w 284"/>
                <a:gd name="T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331">
                  <a:moveTo>
                    <a:pt x="284" y="0"/>
                  </a:moveTo>
                  <a:lnTo>
                    <a:pt x="265" y="331"/>
                  </a:lnTo>
                  <a:lnTo>
                    <a:pt x="19" y="331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784225" y="2490788"/>
              <a:ext cx="342900" cy="88900"/>
            </a:xfrm>
            <a:custGeom>
              <a:avLst/>
              <a:gdLst>
                <a:gd name="T0" fmla="*/ 360 w 360"/>
                <a:gd name="T1" fmla="*/ 56 h 94"/>
                <a:gd name="T2" fmla="*/ 360 w 360"/>
                <a:gd name="T3" fmla="*/ 94 h 94"/>
                <a:gd name="T4" fmla="*/ 0 w 360"/>
                <a:gd name="T5" fmla="*/ 94 h 94"/>
                <a:gd name="T6" fmla="*/ 0 w 360"/>
                <a:gd name="T7" fmla="*/ 56 h 94"/>
                <a:gd name="T8" fmla="*/ 114 w 360"/>
                <a:gd name="T9" fmla="*/ 38 h 94"/>
                <a:gd name="T10" fmla="*/ 123 w 360"/>
                <a:gd name="T11" fmla="*/ 0 h 94"/>
                <a:gd name="T12" fmla="*/ 237 w 360"/>
                <a:gd name="T13" fmla="*/ 0 h 94"/>
                <a:gd name="T14" fmla="*/ 246 w 360"/>
                <a:gd name="T15" fmla="*/ 38 h 94"/>
                <a:gd name="T16" fmla="*/ 360 w 360"/>
                <a:gd name="T17" fmla="*/ 5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94">
                  <a:moveTo>
                    <a:pt x="360" y="56"/>
                  </a:moveTo>
                  <a:lnTo>
                    <a:pt x="360" y="94"/>
                  </a:lnTo>
                  <a:lnTo>
                    <a:pt x="0" y="94"/>
                  </a:lnTo>
                  <a:lnTo>
                    <a:pt x="0" y="56"/>
                  </a:lnTo>
                  <a:lnTo>
                    <a:pt x="114" y="38"/>
                  </a:lnTo>
                  <a:lnTo>
                    <a:pt x="123" y="0"/>
                  </a:lnTo>
                  <a:lnTo>
                    <a:pt x="237" y="0"/>
                  </a:lnTo>
                  <a:lnTo>
                    <a:pt x="246" y="38"/>
                  </a:lnTo>
                  <a:lnTo>
                    <a:pt x="360" y="56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1009650" y="2633663"/>
              <a:ext cx="9525" cy="2159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893763" y="2633663"/>
              <a:ext cx="7937" cy="2159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955675" y="2633663"/>
              <a:ext cx="0" cy="2159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1603870" y="2622655"/>
            <a:ext cx="414338" cy="414337"/>
            <a:chOff x="749300" y="1427163"/>
            <a:chExt cx="414338" cy="414337"/>
          </a:xfrm>
        </p:grpSpPr>
        <p:sp>
          <p:nvSpPr>
            <p:cNvPr id="47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2664320" y="2622655"/>
            <a:ext cx="417513" cy="414337"/>
            <a:chOff x="1809750" y="1427163"/>
            <a:chExt cx="417513" cy="414337"/>
          </a:xfrm>
        </p:grpSpPr>
        <p:sp>
          <p:nvSpPr>
            <p:cNvPr id="51" name="Freeform 52"/>
            <p:cNvSpPr/>
            <p:nvPr/>
          </p:nvSpPr>
          <p:spPr bwMode="auto">
            <a:xfrm>
              <a:off x="1809750" y="1427163"/>
              <a:ext cx="417513" cy="254000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1865313" y="1665288"/>
              <a:ext cx="306387" cy="176212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719883" y="4748317"/>
            <a:ext cx="306387" cy="414338"/>
            <a:chOff x="1865313" y="3552825"/>
            <a:chExt cx="306387" cy="414338"/>
          </a:xfrm>
        </p:grpSpPr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1973263" y="3660775"/>
              <a:ext cx="90487" cy="88900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1865313" y="3552825"/>
              <a:ext cx="306387" cy="414338"/>
            </a:xfrm>
            <a:custGeom>
              <a:avLst/>
              <a:gdLst>
                <a:gd name="T0" fmla="*/ 97 w 136"/>
                <a:gd name="T1" fmla="*/ 129 h 184"/>
                <a:gd name="T2" fmla="*/ 68 w 136"/>
                <a:gd name="T3" fmla="*/ 184 h 184"/>
                <a:gd name="T4" fmla="*/ 40 w 136"/>
                <a:gd name="T5" fmla="*/ 129 h 184"/>
                <a:gd name="T6" fmla="*/ 0 w 136"/>
                <a:gd name="T7" fmla="*/ 68 h 184"/>
                <a:gd name="T8" fmla="*/ 68 w 136"/>
                <a:gd name="T9" fmla="*/ 0 h 184"/>
                <a:gd name="T10" fmla="*/ 136 w 136"/>
                <a:gd name="T11" fmla="*/ 68 h 184"/>
                <a:gd name="T12" fmla="*/ 97 w 136"/>
                <a:gd name="T13" fmla="*/ 1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4">
                  <a:moveTo>
                    <a:pt x="97" y="129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16" y="119"/>
                    <a:pt x="0" y="9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95"/>
                    <a:pt x="120" y="119"/>
                    <a:pt x="97" y="129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4791570" y="4748317"/>
            <a:ext cx="414338" cy="414338"/>
            <a:chOff x="3937000" y="3552825"/>
            <a:chExt cx="414338" cy="414338"/>
          </a:xfrm>
        </p:grpSpPr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3937000" y="3552825"/>
              <a:ext cx="414338" cy="414338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000500" y="3606800"/>
              <a:ext cx="214313" cy="195263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114800" y="3757613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202113" y="3562350"/>
              <a:ext cx="142875" cy="266700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3727945" y="4748317"/>
            <a:ext cx="415925" cy="414338"/>
            <a:chOff x="2873375" y="3552825"/>
            <a:chExt cx="415925" cy="414338"/>
          </a:xfrm>
        </p:grpSpPr>
        <p:sp>
          <p:nvSpPr>
            <p:cNvPr id="59" name="Oval 60"/>
            <p:cNvSpPr>
              <a:spLocks noChangeArrowheads="1"/>
            </p:cNvSpPr>
            <p:nvPr/>
          </p:nvSpPr>
          <p:spPr bwMode="auto">
            <a:xfrm>
              <a:off x="2873375" y="3552825"/>
              <a:ext cx="415925" cy="414338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3054350" y="3732213"/>
              <a:ext cx="53975" cy="539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auto">
            <a:xfrm>
              <a:off x="3000375" y="3803650"/>
              <a:ext cx="36513" cy="36513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V="1">
              <a:off x="3101975" y="3660775"/>
              <a:ext cx="77788" cy="793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3036888" y="3778250"/>
              <a:ext cx="26987" cy="254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3063875" y="3606800"/>
              <a:ext cx="34925" cy="17463"/>
            </a:xfrm>
            <a:custGeom>
              <a:avLst/>
              <a:gdLst>
                <a:gd name="T0" fmla="*/ 38 w 38"/>
                <a:gd name="T1" fmla="*/ 19 h 19"/>
                <a:gd name="T2" fmla="*/ 19 w 38"/>
                <a:gd name="T3" fmla="*/ 0 h 19"/>
                <a:gd name="T4" fmla="*/ 0 w 3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38" y="19"/>
                  </a:move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3063875" y="3894138"/>
              <a:ext cx="34925" cy="19050"/>
            </a:xfrm>
            <a:custGeom>
              <a:avLst/>
              <a:gdLst>
                <a:gd name="T0" fmla="*/ 0 w 38"/>
                <a:gd name="T1" fmla="*/ 0 h 19"/>
                <a:gd name="T2" fmla="*/ 19 w 38"/>
                <a:gd name="T3" fmla="*/ 19 h 19"/>
                <a:gd name="T4" fmla="*/ 38 w 3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19" y="19"/>
                  </a:lnTo>
                  <a:lnTo>
                    <a:pt x="38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3216275" y="3741738"/>
              <a:ext cx="17463" cy="36512"/>
            </a:xfrm>
            <a:custGeom>
              <a:avLst/>
              <a:gdLst>
                <a:gd name="T0" fmla="*/ 0 w 19"/>
                <a:gd name="T1" fmla="*/ 38 h 38"/>
                <a:gd name="T2" fmla="*/ 19 w 19"/>
                <a:gd name="T3" fmla="*/ 19 h 38"/>
                <a:gd name="T4" fmla="*/ 0 w 19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927350" y="3741738"/>
              <a:ext cx="19050" cy="36512"/>
            </a:xfrm>
            <a:custGeom>
              <a:avLst/>
              <a:gdLst>
                <a:gd name="T0" fmla="*/ 19 w 19"/>
                <a:gd name="T1" fmla="*/ 0 h 38"/>
                <a:gd name="T2" fmla="*/ 0 w 19"/>
                <a:gd name="T3" fmla="*/ 19 h 38"/>
                <a:gd name="T4" fmla="*/ 19 w 19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19" y="0"/>
                  </a:moveTo>
                  <a:lnTo>
                    <a:pt x="0" y="19"/>
                  </a:lnTo>
                  <a:lnTo>
                    <a:pt x="19" y="38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1603870" y="5810355"/>
            <a:ext cx="414338" cy="414337"/>
            <a:chOff x="749300" y="4614863"/>
            <a:chExt cx="414338" cy="414337"/>
          </a:xfrm>
        </p:grpSpPr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749300" y="4614863"/>
              <a:ext cx="414338" cy="414337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839788" y="4740275"/>
              <a:ext cx="196850" cy="198438"/>
            </a:xfrm>
            <a:custGeom>
              <a:avLst/>
              <a:gdLst>
                <a:gd name="T0" fmla="*/ 139 w 208"/>
                <a:gd name="T1" fmla="*/ 208 h 208"/>
                <a:gd name="T2" fmla="*/ 104 w 208"/>
                <a:gd name="T3" fmla="*/ 104 h 208"/>
                <a:gd name="T4" fmla="*/ 0 w 208"/>
                <a:gd name="T5" fmla="*/ 69 h 208"/>
                <a:gd name="T6" fmla="*/ 208 w 208"/>
                <a:gd name="T7" fmla="*/ 0 h 208"/>
                <a:gd name="T8" fmla="*/ 139 w 208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2665908" y="5810355"/>
            <a:ext cx="414337" cy="414337"/>
            <a:chOff x="1811338" y="4614863"/>
            <a:chExt cx="414337" cy="414337"/>
          </a:xfrm>
        </p:grpSpPr>
        <p:sp>
          <p:nvSpPr>
            <p:cNvPr id="70" name="Freeform 71"/>
            <p:cNvSpPr/>
            <p:nvPr/>
          </p:nvSpPr>
          <p:spPr bwMode="auto">
            <a:xfrm>
              <a:off x="1811338" y="4614863"/>
              <a:ext cx="414337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284 w 436"/>
                <a:gd name="T15" fmla="*/ 76 h 435"/>
                <a:gd name="T16" fmla="*/ 152 w 436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284" y="76"/>
                  </a:lnTo>
                  <a:lnTo>
                    <a:pt x="152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2081213" y="46863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 flipV="1">
              <a:off x="2081213" y="4686300"/>
              <a:ext cx="0" cy="3429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 flipV="1">
              <a:off x="1955800" y="4614863"/>
              <a:ext cx="0" cy="3413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3727945" y="5810355"/>
            <a:ext cx="415925" cy="414337"/>
            <a:chOff x="2873375" y="4614863"/>
            <a:chExt cx="415925" cy="414337"/>
          </a:xfrm>
        </p:grpSpPr>
        <p:sp>
          <p:nvSpPr>
            <p:cNvPr id="74" name="Oval 75"/>
            <p:cNvSpPr>
              <a:spLocks noChangeArrowheads="1"/>
            </p:cNvSpPr>
            <p:nvPr/>
          </p:nvSpPr>
          <p:spPr bwMode="auto">
            <a:xfrm>
              <a:off x="3054350" y="4703763"/>
              <a:ext cx="53975" cy="539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982913" y="4632325"/>
              <a:ext cx="196850" cy="271463"/>
            </a:xfrm>
            <a:custGeom>
              <a:avLst/>
              <a:gdLst>
                <a:gd name="T0" fmla="*/ 63 w 88"/>
                <a:gd name="T1" fmla="*/ 84 h 120"/>
                <a:gd name="T2" fmla="*/ 44 w 88"/>
                <a:gd name="T3" fmla="*/ 120 h 120"/>
                <a:gd name="T4" fmla="*/ 26 w 88"/>
                <a:gd name="T5" fmla="*/ 84 h 120"/>
                <a:gd name="T6" fmla="*/ 0 w 88"/>
                <a:gd name="T7" fmla="*/ 44 h 120"/>
                <a:gd name="T8" fmla="*/ 44 w 88"/>
                <a:gd name="T9" fmla="*/ 0 h 120"/>
                <a:gd name="T10" fmla="*/ 88 w 88"/>
                <a:gd name="T11" fmla="*/ 44 h 120"/>
                <a:gd name="T12" fmla="*/ 63 w 88"/>
                <a:gd name="T13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63" y="84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11" y="77"/>
                    <a:pt x="0" y="61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1"/>
                    <a:pt x="78" y="77"/>
                    <a:pt x="63" y="84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3017838" y="46148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2873375" y="4614863"/>
              <a:ext cx="415925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308 w 436"/>
                <a:gd name="T15" fmla="*/ 6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308" y="68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 flipV="1">
              <a:off x="3144838" y="4808538"/>
              <a:ext cx="0" cy="22066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 flipV="1">
              <a:off x="3017838" y="4614863"/>
              <a:ext cx="0" cy="3968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 flipV="1">
              <a:off x="3017838" y="4808538"/>
              <a:ext cx="0" cy="14763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 flipH="1" flipV="1">
              <a:off x="3017838" y="4614863"/>
              <a:ext cx="38100" cy="2063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4791570" y="5807180"/>
            <a:ext cx="415925" cy="417512"/>
            <a:chOff x="3937000" y="4611688"/>
            <a:chExt cx="415925" cy="417512"/>
          </a:xfrm>
        </p:grpSpPr>
        <p:sp>
          <p:nvSpPr>
            <p:cNvPr id="82" name="Freeform 83"/>
            <p:cNvSpPr/>
            <p:nvPr/>
          </p:nvSpPr>
          <p:spPr bwMode="auto">
            <a:xfrm>
              <a:off x="4135438" y="4611688"/>
              <a:ext cx="217487" cy="219075"/>
            </a:xfrm>
            <a:custGeom>
              <a:avLst/>
              <a:gdLst>
                <a:gd name="T0" fmla="*/ 96 w 97"/>
                <a:gd name="T1" fmla="*/ 48 h 97"/>
                <a:gd name="T2" fmla="*/ 49 w 97"/>
                <a:gd name="T3" fmla="*/ 97 h 97"/>
                <a:gd name="T4" fmla="*/ 0 w 97"/>
                <a:gd name="T5" fmla="*/ 50 h 97"/>
                <a:gd name="T6" fmla="*/ 47 w 97"/>
                <a:gd name="T7" fmla="*/ 1 h 97"/>
                <a:gd name="T8" fmla="*/ 96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cubicBezTo>
                    <a:pt x="97" y="74"/>
                    <a:pt x="76" y="96"/>
                    <a:pt x="49" y="97"/>
                  </a:cubicBezTo>
                  <a:cubicBezTo>
                    <a:pt x="23" y="97"/>
                    <a:pt x="1" y="76"/>
                    <a:pt x="0" y="50"/>
                  </a:cubicBezTo>
                  <a:cubicBezTo>
                    <a:pt x="0" y="23"/>
                    <a:pt x="21" y="1"/>
                    <a:pt x="47" y="1"/>
                  </a:cubicBezTo>
                  <a:cubicBezTo>
                    <a:pt x="74" y="0"/>
                    <a:pt x="96" y="21"/>
                    <a:pt x="96" y="48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171950" y="4722813"/>
              <a:ext cx="7143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243388" y="4651375"/>
              <a:ext cx="0" cy="71438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3937000" y="4614863"/>
              <a:ext cx="414338" cy="414337"/>
            </a:xfrm>
            <a:custGeom>
              <a:avLst/>
              <a:gdLst>
                <a:gd name="T0" fmla="*/ 118 w 184"/>
                <a:gd name="T1" fmla="*/ 3 h 184"/>
                <a:gd name="T2" fmla="*/ 92 w 184"/>
                <a:gd name="T3" fmla="*/ 0 h 184"/>
                <a:gd name="T4" fmla="*/ 0 w 184"/>
                <a:gd name="T5" fmla="*/ 92 h 184"/>
                <a:gd name="T6" fmla="*/ 92 w 184"/>
                <a:gd name="T7" fmla="*/ 184 h 184"/>
                <a:gd name="T8" fmla="*/ 184 w 184"/>
                <a:gd name="T9" fmla="*/ 92 h 184"/>
                <a:gd name="T10" fmla="*/ 181 w 184"/>
                <a:gd name="T11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84">
                  <a:moveTo>
                    <a:pt x="118" y="3"/>
                  </a:moveTo>
                  <a:cubicBezTo>
                    <a:pt x="110" y="1"/>
                    <a:pt x="101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83"/>
                    <a:pt x="183" y="74"/>
                    <a:pt x="181" y="66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000500" y="4668838"/>
              <a:ext cx="142875" cy="195262"/>
            </a:xfrm>
            <a:custGeom>
              <a:avLst/>
              <a:gdLst>
                <a:gd name="T0" fmla="*/ 63 w 64"/>
                <a:gd name="T1" fmla="*/ 8 h 87"/>
                <a:gd name="T2" fmla="*/ 43 w 64"/>
                <a:gd name="T3" fmla="*/ 3 h 87"/>
                <a:gd name="T4" fmla="*/ 6 w 64"/>
                <a:gd name="T5" fmla="*/ 14 h 87"/>
                <a:gd name="T6" fmla="*/ 8 w 64"/>
                <a:gd name="T7" fmla="*/ 33 h 87"/>
                <a:gd name="T8" fmla="*/ 29 w 64"/>
                <a:gd name="T9" fmla="*/ 74 h 87"/>
                <a:gd name="T10" fmla="*/ 57 w 64"/>
                <a:gd name="T11" fmla="*/ 85 h 87"/>
                <a:gd name="T12" fmla="*/ 54 w 64"/>
                <a:gd name="T13" fmla="*/ 81 h 87"/>
                <a:gd name="T14" fmla="*/ 48 w 64"/>
                <a:gd name="T15" fmla="*/ 76 h 87"/>
                <a:gd name="T16" fmla="*/ 45 w 64"/>
                <a:gd name="T17" fmla="*/ 67 h 87"/>
                <a:gd name="T18" fmla="*/ 36 w 64"/>
                <a:gd name="T19" fmla="*/ 64 h 87"/>
                <a:gd name="T20" fmla="*/ 45 w 64"/>
                <a:gd name="T21" fmla="*/ 52 h 87"/>
                <a:gd name="T22" fmla="*/ 64 w 64"/>
                <a:gd name="T2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7">
                  <a:moveTo>
                    <a:pt x="63" y="8"/>
                  </a:moveTo>
                  <a:cubicBezTo>
                    <a:pt x="56" y="5"/>
                    <a:pt x="48" y="4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57" y="56"/>
                    <a:pt x="59" y="49"/>
                    <a:pt x="64" y="42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114800" y="4819650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4297363" y="4794250"/>
              <a:ext cx="47625" cy="96838"/>
            </a:xfrm>
            <a:custGeom>
              <a:avLst/>
              <a:gdLst>
                <a:gd name="T0" fmla="*/ 13 w 21"/>
                <a:gd name="T1" fmla="*/ 0 h 43"/>
                <a:gd name="T2" fmla="*/ 12 w 21"/>
                <a:gd name="T3" fmla="*/ 5 h 43"/>
                <a:gd name="T4" fmla="*/ 10 w 21"/>
                <a:gd name="T5" fmla="*/ 35 h 43"/>
                <a:gd name="T6" fmla="*/ 21 w 21"/>
                <a:gd name="T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3">
                  <a:moveTo>
                    <a:pt x="13" y="0"/>
                  </a:moveTo>
                  <a:cubicBezTo>
                    <a:pt x="14" y="2"/>
                    <a:pt x="13" y="2"/>
                    <a:pt x="12" y="5"/>
                  </a:cubicBezTo>
                  <a:cubicBezTo>
                    <a:pt x="8" y="14"/>
                    <a:pt x="0" y="27"/>
                    <a:pt x="10" y="35"/>
                  </a:cubicBezTo>
                  <a:cubicBezTo>
                    <a:pt x="19" y="43"/>
                    <a:pt x="21" y="37"/>
                    <a:pt x="21" y="37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859958" y="2632180"/>
            <a:ext cx="419100" cy="346075"/>
            <a:chOff x="5005388" y="1436688"/>
            <a:chExt cx="419100" cy="346075"/>
          </a:xfrm>
        </p:grpSpPr>
        <p:sp>
          <p:nvSpPr>
            <p:cNvPr id="112" name="Rectangle 116"/>
            <p:cNvSpPr>
              <a:spLocks noChangeArrowheads="1"/>
            </p:cNvSpPr>
            <p:nvPr/>
          </p:nvSpPr>
          <p:spPr bwMode="auto">
            <a:xfrm>
              <a:off x="5005388" y="1436688"/>
              <a:ext cx="419100" cy="346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 flipH="1">
              <a:off x="5222875" y="1709738"/>
              <a:ext cx="92075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>
              <a:off x="5005388" y="1509713"/>
              <a:ext cx="4191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>
              <a:off x="5041900" y="14732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>
              <a:off x="5078413" y="14732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>
              <a:off x="5114925" y="14732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2"/>
            <p:cNvSpPr/>
            <p:nvPr/>
          </p:nvSpPr>
          <p:spPr bwMode="auto">
            <a:xfrm>
              <a:off x="5114925" y="1582738"/>
              <a:ext cx="53975" cy="127000"/>
            </a:xfrm>
            <a:custGeom>
              <a:avLst/>
              <a:gdLst>
                <a:gd name="T0" fmla="*/ 0 w 56"/>
                <a:gd name="T1" fmla="*/ 0 h 133"/>
                <a:gd name="T2" fmla="*/ 56 w 56"/>
                <a:gd name="T3" fmla="*/ 66 h 133"/>
                <a:gd name="T4" fmla="*/ 0 w 56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3">
                  <a:moveTo>
                    <a:pt x="0" y="0"/>
                  </a:moveTo>
                  <a:lnTo>
                    <a:pt x="56" y="66"/>
                  </a:lnTo>
                  <a:lnTo>
                    <a:pt x="0" y="133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971208" y="2595667"/>
            <a:ext cx="346075" cy="419100"/>
            <a:chOff x="6116638" y="1400175"/>
            <a:chExt cx="346075" cy="419100"/>
          </a:xfrm>
        </p:grpSpPr>
        <p:sp>
          <p:nvSpPr>
            <p:cNvPr id="119" name="Freeform 123"/>
            <p:cNvSpPr/>
            <p:nvPr/>
          </p:nvSpPr>
          <p:spPr bwMode="auto">
            <a:xfrm>
              <a:off x="6207125" y="1582738"/>
              <a:ext cx="163513" cy="236537"/>
            </a:xfrm>
            <a:custGeom>
              <a:avLst/>
              <a:gdLst>
                <a:gd name="T0" fmla="*/ 36 w 72"/>
                <a:gd name="T1" fmla="*/ 104 h 104"/>
                <a:gd name="T2" fmla="*/ 0 w 72"/>
                <a:gd name="T3" fmla="*/ 59 h 104"/>
                <a:gd name="T4" fmla="*/ 0 w 72"/>
                <a:gd name="T5" fmla="*/ 37 h 104"/>
                <a:gd name="T6" fmla="*/ 36 w 72"/>
                <a:gd name="T7" fmla="*/ 0 h 104"/>
                <a:gd name="T8" fmla="*/ 72 w 72"/>
                <a:gd name="T9" fmla="*/ 37 h 104"/>
                <a:gd name="T10" fmla="*/ 72 w 72"/>
                <a:gd name="T11" fmla="*/ 59 h 104"/>
                <a:gd name="T12" fmla="*/ 36 w 7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04">
                  <a:moveTo>
                    <a:pt x="36" y="104"/>
                  </a:moveTo>
                  <a:cubicBezTo>
                    <a:pt x="0" y="95"/>
                    <a:pt x="0" y="59"/>
                    <a:pt x="0" y="5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"/>
                    <a:pt x="16" y="0"/>
                    <a:pt x="36" y="0"/>
                  </a:cubicBezTo>
                  <a:cubicBezTo>
                    <a:pt x="56" y="0"/>
                    <a:pt x="72" y="10"/>
                    <a:pt x="72" y="3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95"/>
                    <a:pt x="36" y="10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24"/>
            <p:cNvSpPr/>
            <p:nvPr/>
          </p:nvSpPr>
          <p:spPr bwMode="auto">
            <a:xfrm>
              <a:off x="6226175" y="1492250"/>
              <a:ext cx="127000" cy="103188"/>
            </a:xfrm>
            <a:custGeom>
              <a:avLst/>
              <a:gdLst>
                <a:gd name="T0" fmla="*/ 6 w 56"/>
                <a:gd name="T1" fmla="*/ 46 h 46"/>
                <a:gd name="T2" fmla="*/ 0 w 56"/>
                <a:gd name="T3" fmla="*/ 28 h 46"/>
                <a:gd name="T4" fmla="*/ 28 w 56"/>
                <a:gd name="T5" fmla="*/ 0 h 46"/>
                <a:gd name="T6" fmla="*/ 56 w 56"/>
                <a:gd name="T7" fmla="*/ 28 h 46"/>
                <a:gd name="T8" fmla="*/ 50 w 56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6">
                  <a:moveTo>
                    <a:pt x="6" y="46"/>
                  </a:moveTo>
                  <a:cubicBezTo>
                    <a:pt x="3" y="41"/>
                    <a:pt x="0" y="35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34"/>
                    <a:pt x="54" y="40"/>
                    <a:pt x="50" y="45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25"/>
            <p:cNvSpPr/>
            <p:nvPr/>
          </p:nvSpPr>
          <p:spPr bwMode="auto">
            <a:xfrm>
              <a:off x="6243638" y="1436688"/>
              <a:ext cx="90487" cy="55562"/>
            </a:xfrm>
            <a:custGeom>
              <a:avLst/>
              <a:gdLst>
                <a:gd name="T0" fmla="*/ 12 w 40"/>
                <a:gd name="T1" fmla="*/ 24 h 24"/>
                <a:gd name="T2" fmla="*/ 0 w 40"/>
                <a:gd name="T3" fmla="*/ 12 h 24"/>
                <a:gd name="T4" fmla="*/ 12 w 40"/>
                <a:gd name="T5" fmla="*/ 0 h 24"/>
                <a:gd name="T6" fmla="*/ 28 w 40"/>
                <a:gd name="T7" fmla="*/ 0 h 24"/>
                <a:gd name="T8" fmla="*/ 40 w 40"/>
                <a:gd name="T9" fmla="*/ 12 h 24"/>
                <a:gd name="T10" fmla="*/ 28 w 40"/>
                <a:gd name="T11" fmla="*/ 24 h 24"/>
                <a:gd name="T12" fmla="*/ 12 w 4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5"/>
                    <a:pt x="40" y="12"/>
                  </a:cubicBezTo>
                  <a:cubicBezTo>
                    <a:pt x="40" y="18"/>
                    <a:pt x="35" y="24"/>
                    <a:pt x="28" y="24"/>
                  </a:cubicBezTo>
                  <a:lnTo>
                    <a:pt x="12" y="24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26"/>
            <p:cNvSpPr/>
            <p:nvPr/>
          </p:nvSpPr>
          <p:spPr bwMode="auto">
            <a:xfrm>
              <a:off x="6353175" y="1546225"/>
              <a:ext cx="109538" cy="53975"/>
            </a:xfrm>
            <a:custGeom>
              <a:avLst/>
              <a:gdLst>
                <a:gd name="T0" fmla="*/ 48 w 48"/>
                <a:gd name="T1" fmla="*/ 0 h 24"/>
                <a:gd name="T2" fmla="*/ 40 w 48"/>
                <a:gd name="T3" fmla="*/ 8 h 24"/>
                <a:gd name="T4" fmla="*/ 8 w 48"/>
                <a:gd name="T5" fmla="*/ 8 h 24"/>
                <a:gd name="T6" fmla="*/ 0 w 48"/>
                <a:gd name="T7" fmla="*/ 16 h 24"/>
                <a:gd name="T8" fmla="*/ 0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8" y="0"/>
                  </a:moveTo>
                  <a:cubicBezTo>
                    <a:pt x="48" y="4"/>
                    <a:pt x="45" y="8"/>
                    <a:pt x="4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" y="8"/>
                    <a:pt x="0" y="11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27"/>
            <p:cNvSpPr/>
            <p:nvPr/>
          </p:nvSpPr>
          <p:spPr bwMode="auto">
            <a:xfrm>
              <a:off x="6353175" y="1600200"/>
              <a:ext cx="90488" cy="182563"/>
            </a:xfrm>
            <a:custGeom>
              <a:avLst/>
              <a:gdLst>
                <a:gd name="T0" fmla="*/ 0 w 95"/>
                <a:gd name="T1" fmla="*/ 0 h 189"/>
                <a:gd name="T2" fmla="*/ 76 w 95"/>
                <a:gd name="T3" fmla="*/ 38 h 189"/>
                <a:gd name="T4" fmla="*/ 95 w 95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89">
                  <a:moveTo>
                    <a:pt x="0" y="0"/>
                  </a:moveTo>
                  <a:lnTo>
                    <a:pt x="76" y="38"/>
                  </a:lnTo>
                  <a:lnTo>
                    <a:pt x="95" y="189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6170613" y="1419225"/>
              <a:ext cx="55562" cy="107950"/>
            </a:xfrm>
            <a:custGeom>
              <a:avLst/>
              <a:gdLst>
                <a:gd name="T0" fmla="*/ 0 w 24"/>
                <a:gd name="T1" fmla="*/ 0 h 48"/>
                <a:gd name="T2" fmla="*/ 8 w 24"/>
                <a:gd name="T3" fmla="*/ 8 h 48"/>
                <a:gd name="T4" fmla="*/ 8 w 24"/>
                <a:gd name="T5" fmla="*/ 40 h 48"/>
                <a:gd name="T6" fmla="*/ 16 w 24"/>
                <a:gd name="T7" fmla="*/ 48 h 48"/>
                <a:gd name="T8" fmla="*/ 24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5" y="0"/>
                    <a:pt x="8" y="3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4"/>
                    <a:pt x="12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29"/>
            <p:cNvSpPr/>
            <p:nvPr/>
          </p:nvSpPr>
          <p:spPr bwMode="auto">
            <a:xfrm>
              <a:off x="6116638" y="1546225"/>
              <a:ext cx="109537" cy="53975"/>
            </a:xfrm>
            <a:custGeom>
              <a:avLst/>
              <a:gdLst>
                <a:gd name="T0" fmla="*/ 0 w 48"/>
                <a:gd name="T1" fmla="*/ 0 h 24"/>
                <a:gd name="T2" fmla="*/ 8 w 48"/>
                <a:gd name="T3" fmla="*/ 8 h 24"/>
                <a:gd name="T4" fmla="*/ 40 w 48"/>
                <a:gd name="T5" fmla="*/ 8 h 24"/>
                <a:gd name="T6" fmla="*/ 48 w 48"/>
                <a:gd name="T7" fmla="*/ 16 h 24"/>
                <a:gd name="T8" fmla="*/ 48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8"/>
                    <a:pt x="48" y="11"/>
                    <a:pt x="48" y="16"/>
                  </a:cubicBezTo>
                  <a:cubicBezTo>
                    <a:pt x="48" y="24"/>
                    <a:pt x="48" y="24"/>
                    <a:pt x="48" y="2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30"/>
            <p:cNvSpPr/>
            <p:nvPr/>
          </p:nvSpPr>
          <p:spPr bwMode="auto">
            <a:xfrm>
              <a:off x="6443663" y="1782763"/>
              <a:ext cx="19050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6353175" y="1419225"/>
              <a:ext cx="53975" cy="107950"/>
            </a:xfrm>
            <a:custGeom>
              <a:avLst/>
              <a:gdLst>
                <a:gd name="T0" fmla="*/ 0 w 24"/>
                <a:gd name="T1" fmla="*/ 48 h 48"/>
                <a:gd name="T2" fmla="*/ 8 w 24"/>
                <a:gd name="T3" fmla="*/ 48 h 48"/>
                <a:gd name="T4" fmla="*/ 16 w 24"/>
                <a:gd name="T5" fmla="*/ 40 h 48"/>
                <a:gd name="T6" fmla="*/ 16 w 24"/>
                <a:gd name="T7" fmla="*/ 8 h 48"/>
                <a:gd name="T8" fmla="*/ 24 w 2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20" y="0"/>
                    <a:pt x="24" y="0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32"/>
            <p:cNvSpPr/>
            <p:nvPr/>
          </p:nvSpPr>
          <p:spPr bwMode="auto">
            <a:xfrm>
              <a:off x="6116638" y="1600200"/>
              <a:ext cx="109537" cy="200025"/>
            </a:xfrm>
            <a:custGeom>
              <a:avLst/>
              <a:gdLst>
                <a:gd name="T0" fmla="*/ 48 w 48"/>
                <a:gd name="T1" fmla="*/ 0 h 88"/>
                <a:gd name="T2" fmla="*/ 16 w 48"/>
                <a:gd name="T3" fmla="*/ 16 h 88"/>
                <a:gd name="T4" fmla="*/ 8 w 48"/>
                <a:gd name="T5" fmla="*/ 80 h 88"/>
                <a:gd name="T6" fmla="*/ 0 w 4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8">
                  <a:moveTo>
                    <a:pt x="48" y="0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4"/>
                    <a:pt x="5" y="88"/>
                    <a:pt x="0" y="88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Line 133"/>
            <p:cNvSpPr>
              <a:spLocks noChangeShapeType="1"/>
            </p:cNvSpPr>
            <p:nvPr/>
          </p:nvSpPr>
          <p:spPr bwMode="auto">
            <a:xfrm flipH="1" flipV="1">
              <a:off x="6234113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Line 134"/>
            <p:cNvSpPr>
              <a:spLocks noChangeShapeType="1"/>
            </p:cNvSpPr>
            <p:nvPr/>
          </p:nvSpPr>
          <p:spPr bwMode="auto">
            <a:xfrm flipV="1">
              <a:off x="6307138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8007845" y="2632180"/>
            <a:ext cx="420688" cy="346075"/>
            <a:chOff x="7153275" y="1436688"/>
            <a:chExt cx="420688" cy="346075"/>
          </a:xfrm>
        </p:grpSpPr>
        <p:sp>
          <p:nvSpPr>
            <p:cNvPr id="131" name="Rectangle 135"/>
            <p:cNvSpPr>
              <a:spLocks noChangeArrowheads="1"/>
            </p:cNvSpPr>
            <p:nvPr/>
          </p:nvSpPr>
          <p:spPr bwMode="auto">
            <a:xfrm>
              <a:off x="7153275" y="1436688"/>
              <a:ext cx="420688" cy="346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Line 136"/>
            <p:cNvSpPr>
              <a:spLocks noChangeShapeType="1"/>
            </p:cNvSpPr>
            <p:nvPr/>
          </p:nvSpPr>
          <p:spPr bwMode="auto">
            <a:xfrm>
              <a:off x="7153275" y="1509713"/>
              <a:ext cx="42068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Line 137"/>
            <p:cNvSpPr>
              <a:spLocks noChangeShapeType="1"/>
            </p:cNvSpPr>
            <p:nvPr/>
          </p:nvSpPr>
          <p:spPr bwMode="auto">
            <a:xfrm>
              <a:off x="7189788" y="14732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Line 138"/>
            <p:cNvSpPr>
              <a:spLocks noChangeShapeType="1"/>
            </p:cNvSpPr>
            <p:nvPr/>
          </p:nvSpPr>
          <p:spPr bwMode="auto">
            <a:xfrm>
              <a:off x="7227888" y="14732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Line 139"/>
            <p:cNvSpPr>
              <a:spLocks noChangeShapeType="1"/>
            </p:cNvSpPr>
            <p:nvPr/>
          </p:nvSpPr>
          <p:spPr bwMode="auto">
            <a:xfrm>
              <a:off x="7264400" y="1473200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140"/>
            <p:cNvSpPr>
              <a:spLocks noChangeArrowheads="1"/>
            </p:cNvSpPr>
            <p:nvPr/>
          </p:nvSpPr>
          <p:spPr bwMode="auto">
            <a:xfrm>
              <a:off x="7227888" y="1563688"/>
              <a:ext cx="53975" cy="55562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Oval 141"/>
            <p:cNvSpPr>
              <a:spLocks noChangeArrowheads="1"/>
            </p:cNvSpPr>
            <p:nvPr/>
          </p:nvSpPr>
          <p:spPr bwMode="auto">
            <a:xfrm>
              <a:off x="7445375" y="1563688"/>
              <a:ext cx="55563" cy="55562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Oval 142"/>
            <p:cNvSpPr>
              <a:spLocks noChangeArrowheads="1"/>
            </p:cNvSpPr>
            <p:nvPr/>
          </p:nvSpPr>
          <p:spPr bwMode="auto">
            <a:xfrm>
              <a:off x="7337425" y="1673225"/>
              <a:ext cx="53975" cy="55563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43"/>
            <p:cNvSpPr/>
            <p:nvPr/>
          </p:nvSpPr>
          <p:spPr bwMode="auto">
            <a:xfrm>
              <a:off x="7354888" y="1563688"/>
              <a:ext cx="19050" cy="55562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44"/>
            <p:cNvSpPr/>
            <p:nvPr/>
          </p:nvSpPr>
          <p:spPr bwMode="auto">
            <a:xfrm>
              <a:off x="7245350" y="1673225"/>
              <a:ext cx="19050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45"/>
            <p:cNvSpPr/>
            <p:nvPr/>
          </p:nvSpPr>
          <p:spPr bwMode="auto">
            <a:xfrm>
              <a:off x="7464425" y="1673225"/>
              <a:ext cx="17463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2" name="Freeform 146"/>
          <p:cNvSpPr/>
          <p:nvPr/>
        </p:nvSpPr>
        <p:spPr bwMode="auto">
          <a:xfrm>
            <a:off x="9101633" y="2595667"/>
            <a:ext cx="382587" cy="419100"/>
          </a:xfrm>
          <a:custGeom>
            <a:avLst/>
            <a:gdLst>
              <a:gd name="T0" fmla="*/ 8 w 168"/>
              <a:gd name="T1" fmla="*/ 40 h 184"/>
              <a:gd name="T2" fmla="*/ 84 w 168"/>
              <a:gd name="T3" fmla="*/ 184 h 184"/>
              <a:gd name="T4" fmla="*/ 84 w 168"/>
              <a:gd name="T5" fmla="*/ 184 h 184"/>
              <a:gd name="T6" fmla="*/ 160 w 168"/>
              <a:gd name="T7" fmla="*/ 40 h 184"/>
              <a:gd name="T8" fmla="*/ 84 w 168"/>
              <a:gd name="T9" fmla="*/ 0 h 184"/>
              <a:gd name="T10" fmla="*/ 8 w 168"/>
              <a:gd name="T11" fmla="*/ 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" h="184">
                <a:moveTo>
                  <a:pt x="8" y="40"/>
                </a:moveTo>
                <a:cubicBezTo>
                  <a:pt x="8" y="40"/>
                  <a:pt x="0" y="132"/>
                  <a:pt x="84" y="184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68" y="132"/>
                  <a:pt x="160" y="40"/>
                  <a:pt x="160" y="40"/>
                </a:cubicBezTo>
                <a:cubicBezTo>
                  <a:pt x="160" y="40"/>
                  <a:pt x="109" y="39"/>
                  <a:pt x="84" y="0"/>
                </a:cubicBezTo>
                <a:cubicBezTo>
                  <a:pt x="59" y="39"/>
                  <a:pt x="8" y="40"/>
                  <a:pt x="8" y="40"/>
                </a:cubicBezTo>
              </a:path>
            </a:pathLst>
          </a:custGeom>
          <a:noFill/>
          <a:ln w="30163" cap="rnd">
            <a:solidFill>
              <a:schemeClr val="tx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5913933" y="3670405"/>
            <a:ext cx="309562" cy="419100"/>
            <a:chOff x="5059363" y="2474913"/>
            <a:chExt cx="309562" cy="419100"/>
          </a:xfrm>
        </p:grpSpPr>
        <p:sp>
          <p:nvSpPr>
            <p:cNvPr id="143" name="Freeform 147"/>
            <p:cNvSpPr/>
            <p:nvPr/>
          </p:nvSpPr>
          <p:spPr bwMode="auto">
            <a:xfrm>
              <a:off x="5078413" y="2838450"/>
              <a:ext cx="273050" cy="55563"/>
            </a:xfrm>
            <a:custGeom>
              <a:avLst/>
              <a:gdLst>
                <a:gd name="T0" fmla="*/ 0 w 284"/>
                <a:gd name="T1" fmla="*/ 0 h 57"/>
                <a:gd name="T2" fmla="*/ 0 w 284"/>
                <a:gd name="T3" fmla="*/ 57 h 57"/>
                <a:gd name="T4" fmla="*/ 284 w 284"/>
                <a:gd name="T5" fmla="*/ 57 h 57"/>
                <a:gd name="T6" fmla="*/ 284 w 284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57">
                  <a:moveTo>
                    <a:pt x="0" y="0"/>
                  </a:moveTo>
                  <a:lnTo>
                    <a:pt x="0" y="57"/>
                  </a:lnTo>
                  <a:lnTo>
                    <a:pt x="284" y="57"/>
                  </a:lnTo>
                  <a:lnTo>
                    <a:pt x="284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48"/>
            <p:cNvSpPr/>
            <p:nvPr/>
          </p:nvSpPr>
          <p:spPr bwMode="auto">
            <a:xfrm>
              <a:off x="5168900" y="2511425"/>
              <a:ext cx="36513" cy="73025"/>
            </a:xfrm>
            <a:custGeom>
              <a:avLst/>
              <a:gdLst>
                <a:gd name="T0" fmla="*/ 16 w 16"/>
                <a:gd name="T1" fmla="*/ 0 h 32"/>
                <a:gd name="T2" fmla="*/ 0 w 16"/>
                <a:gd name="T3" fmla="*/ 20 h 32"/>
                <a:gd name="T4" fmla="*/ 4 w 1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16" y="0"/>
                  </a:moveTo>
                  <a:cubicBezTo>
                    <a:pt x="7" y="2"/>
                    <a:pt x="0" y="10"/>
                    <a:pt x="0" y="20"/>
                  </a:cubicBezTo>
                  <a:cubicBezTo>
                    <a:pt x="0" y="24"/>
                    <a:pt x="2" y="28"/>
                    <a:pt x="4" y="32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49"/>
            <p:cNvSpPr/>
            <p:nvPr/>
          </p:nvSpPr>
          <p:spPr bwMode="auto">
            <a:xfrm>
              <a:off x="5059363" y="2474913"/>
              <a:ext cx="309562" cy="363537"/>
            </a:xfrm>
            <a:custGeom>
              <a:avLst/>
              <a:gdLst>
                <a:gd name="T0" fmla="*/ 136 w 136"/>
                <a:gd name="T1" fmla="*/ 160 h 160"/>
                <a:gd name="T2" fmla="*/ 0 w 136"/>
                <a:gd name="T3" fmla="*/ 160 h 160"/>
                <a:gd name="T4" fmla="*/ 0 w 136"/>
                <a:gd name="T5" fmla="*/ 148 h 160"/>
                <a:gd name="T6" fmla="*/ 8 w 136"/>
                <a:gd name="T7" fmla="*/ 140 h 160"/>
                <a:gd name="T8" fmla="*/ 56 w 136"/>
                <a:gd name="T9" fmla="*/ 108 h 160"/>
                <a:gd name="T10" fmla="*/ 56 w 136"/>
                <a:gd name="T11" fmla="*/ 84 h 160"/>
                <a:gd name="T12" fmla="*/ 45 w 136"/>
                <a:gd name="T13" fmla="*/ 63 h 160"/>
                <a:gd name="T14" fmla="*/ 32 w 136"/>
                <a:gd name="T15" fmla="*/ 36 h 160"/>
                <a:gd name="T16" fmla="*/ 68 w 136"/>
                <a:gd name="T17" fmla="*/ 0 h 160"/>
                <a:gd name="T18" fmla="*/ 104 w 136"/>
                <a:gd name="T19" fmla="*/ 36 h 160"/>
                <a:gd name="T20" fmla="*/ 91 w 136"/>
                <a:gd name="T21" fmla="*/ 63 h 160"/>
                <a:gd name="T22" fmla="*/ 80 w 136"/>
                <a:gd name="T23" fmla="*/ 83 h 160"/>
                <a:gd name="T24" fmla="*/ 80 w 136"/>
                <a:gd name="T25" fmla="*/ 108 h 160"/>
                <a:gd name="T26" fmla="*/ 128 w 136"/>
                <a:gd name="T27" fmla="*/ 140 h 160"/>
                <a:gd name="T28" fmla="*/ 136 w 136"/>
                <a:gd name="T29" fmla="*/ 148 h 160"/>
                <a:gd name="T30" fmla="*/ 136 w 136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0">
                  <a:moveTo>
                    <a:pt x="136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3"/>
                    <a:pt x="4" y="140"/>
                    <a:pt x="8" y="140"/>
                  </a:cubicBezTo>
                  <a:cubicBezTo>
                    <a:pt x="26" y="140"/>
                    <a:pt x="56" y="126"/>
                    <a:pt x="56" y="108"/>
                  </a:cubicBezTo>
                  <a:cubicBezTo>
                    <a:pt x="56" y="108"/>
                    <a:pt x="56" y="88"/>
                    <a:pt x="56" y="84"/>
                  </a:cubicBezTo>
                  <a:cubicBezTo>
                    <a:pt x="56" y="76"/>
                    <a:pt x="56" y="74"/>
                    <a:pt x="45" y="63"/>
                  </a:cubicBezTo>
                  <a:cubicBezTo>
                    <a:pt x="37" y="57"/>
                    <a:pt x="32" y="47"/>
                    <a:pt x="32" y="36"/>
                  </a:cubicBezTo>
                  <a:cubicBezTo>
                    <a:pt x="32" y="16"/>
                    <a:pt x="48" y="0"/>
                    <a:pt x="68" y="0"/>
                  </a:cubicBezTo>
                  <a:cubicBezTo>
                    <a:pt x="88" y="0"/>
                    <a:pt x="104" y="16"/>
                    <a:pt x="104" y="36"/>
                  </a:cubicBezTo>
                  <a:cubicBezTo>
                    <a:pt x="104" y="47"/>
                    <a:pt x="99" y="57"/>
                    <a:pt x="91" y="63"/>
                  </a:cubicBezTo>
                  <a:cubicBezTo>
                    <a:pt x="81" y="74"/>
                    <a:pt x="80" y="76"/>
                    <a:pt x="80" y="83"/>
                  </a:cubicBezTo>
                  <a:cubicBezTo>
                    <a:pt x="80" y="86"/>
                    <a:pt x="80" y="108"/>
                    <a:pt x="80" y="108"/>
                  </a:cubicBezTo>
                  <a:cubicBezTo>
                    <a:pt x="80" y="126"/>
                    <a:pt x="110" y="140"/>
                    <a:pt x="128" y="140"/>
                  </a:cubicBezTo>
                  <a:cubicBezTo>
                    <a:pt x="133" y="140"/>
                    <a:pt x="136" y="143"/>
                    <a:pt x="136" y="148"/>
                  </a:cubicBezTo>
                  <a:lnTo>
                    <a:pt x="136" y="16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6934695" y="3670405"/>
            <a:ext cx="419100" cy="419100"/>
            <a:chOff x="6080125" y="2474913"/>
            <a:chExt cx="419100" cy="419100"/>
          </a:xfrm>
        </p:grpSpPr>
        <p:sp>
          <p:nvSpPr>
            <p:cNvPr id="146" name="Line 150"/>
            <p:cNvSpPr>
              <a:spLocks noChangeShapeType="1"/>
            </p:cNvSpPr>
            <p:nvPr/>
          </p:nvSpPr>
          <p:spPr bwMode="auto">
            <a:xfrm flipV="1"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Line 151"/>
            <p:cNvSpPr>
              <a:spLocks noChangeShapeType="1"/>
            </p:cNvSpPr>
            <p:nvPr/>
          </p:nvSpPr>
          <p:spPr bwMode="auto">
            <a:xfrm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Line 152"/>
            <p:cNvSpPr>
              <a:spLocks noChangeShapeType="1"/>
            </p:cNvSpPr>
            <p:nvPr/>
          </p:nvSpPr>
          <p:spPr bwMode="auto">
            <a:xfrm flipV="1"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Line 153"/>
            <p:cNvSpPr>
              <a:spLocks noChangeShapeType="1"/>
            </p:cNvSpPr>
            <p:nvPr/>
          </p:nvSpPr>
          <p:spPr bwMode="auto">
            <a:xfrm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Line 154"/>
            <p:cNvSpPr>
              <a:spLocks noChangeShapeType="1"/>
            </p:cNvSpPr>
            <p:nvPr/>
          </p:nvSpPr>
          <p:spPr bwMode="auto">
            <a:xfrm flipV="1"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Line 155"/>
            <p:cNvSpPr>
              <a:spLocks noChangeShapeType="1"/>
            </p:cNvSpPr>
            <p:nvPr/>
          </p:nvSpPr>
          <p:spPr bwMode="auto">
            <a:xfrm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Line 156"/>
            <p:cNvSpPr>
              <a:spLocks noChangeShapeType="1"/>
            </p:cNvSpPr>
            <p:nvPr/>
          </p:nvSpPr>
          <p:spPr bwMode="auto">
            <a:xfrm flipV="1">
              <a:off x="6262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Line 157"/>
            <p:cNvSpPr>
              <a:spLocks noChangeShapeType="1"/>
            </p:cNvSpPr>
            <p:nvPr/>
          </p:nvSpPr>
          <p:spPr bwMode="auto">
            <a:xfrm>
              <a:off x="6289675" y="2684463"/>
              <a:ext cx="26988" cy="2698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58"/>
            <p:cNvSpPr/>
            <p:nvPr/>
          </p:nvSpPr>
          <p:spPr bwMode="auto">
            <a:xfrm>
              <a:off x="6370638" y="2474913"/>
              <a:ext cx="36512" cy="109537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Line 159"/>
            <p:cNvSpPr>
              <a:spLocks noChangeShapeType="1"/>
            </p:cNvSpPr>
            <p:nvPr/>
          </p:nvSpPr>
          <p:spPr bwMode="auto">
            <a:xfrm>
              <a:off x="6334125" y="2528888"/>
              <a:ext cx="36513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60"/>
            <p:cNvSpPr/>
            <p:nvPr/>
          </p:nvSpPr>
          <p:spPr bwMode="auto">
            <a:xfrm>
              <a:off x="6080125" y="2528888"/>
              <a:ext cx="419100" cy="365125"/>
            </a:xfrm>
            <a:custGeom>
              <a:avLst/>
              <a:gdLst>
                <a:gd name="T0" fmla="*/ 341 w 436"/>
                <a:gd name="T1" fmla="*/ 0 h 379"/>
                <a:gd name="T2" fmla="*/ 436 w 436"/>
                <a:gd name="T3" fmla="*/ 0 h 379"/>
                <a:gd name="T4" fmla="*/ 436 w 436"/>
                <a:gd name="T5" fmla="*/ 379 h 379"/>
                <a:gd name="T6" fmla="*/ 436 w 436"/>
                <a:gd name="T7" fmla="*/ 379 h 379"/>
                <a:gd name="T8" fmla="*/ 0 w 436"/>
                <a:gd name="T9" fmla="*/ 379 h 379"/>
                <a:gd name="T10" fmla="*/ 0 w 436"/>
                <a:gd name="T11" fmla="*/ 17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379">
                  <a:moveTo>
                    <a:pt x="341" y="0"/>
                  </a:moveTo>
                  <a:lnTo>
                    <a:pt x="436" y="0"/>
                  </a:lnTo>
                  <a:lnTo>
                    <a:pt x="436" y="379"/>
                  </a:lnTo>
                  <a:lnTo>
                    <a:pt x="436" y="379"/>
                  </a:lnTo>
                  <a:lnTo>
                    <a:pt x="0" y="379"/>
                  </a:lnTo>
                  <a:lnTo>
                    <a:pt x="0" y="171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Rectangle 161"/>
            <p:cNvSpPr>
              <a:spLocks noChangeArrowheads="1"/>
            </p:cNvSpPr>
            <p:nvPr/>
          </p:nvSpPr>
          <p:spPr bwMode="auto">
            <a:xfrm>
              <a:off x="6389688" y="2767013"/>
              <a:ext cx="53975" cy="539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Oval 162"/>
            <p:cNvSpPr>
              <a:spLocks noChangeArrowheads="1"/>
            </p:cNvSpPr>
            <p:nvPr/>
          </p:nvSpPr>
          <p:spPr bwMode="auto">
            <a:xfrm>
              <a:off x="6080125" y="2474913"/>
              <a:ext cx="217488" cy="2190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163"/>
            <p:cNvSpPr>
              <a:spLocks noChangeShapeType="1"/>
            </p:cNvSpPr>
            <p:nvPr/>
          </p:nvSpPr>
          <p:spPr bwMode="auto">
            <a:xfrm>
              <a:off x="6116638" y="2584450"/>
              <a:ext cx="73025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164"/>
            <p:cNvSpPr>
              <a:spLocks noChangeShapeType="1"/>
            </p:cNvSpPr>
            <p:nvPr/>
          </p:nvSpPr>
          <p:spPr bwMode="auto">
            <a:xfrm>
              <a:off x="6189663" y="2511425"/>
              <a:ext cx="0" cy="7302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8007845" y="3706917"/>
            <a:ext cx="420688" cy="346075"/>
            <a:chOff x="7153275" y="2511425"/>
            <a:chExt cx="420688" cy="346075"/>
          </a:xfrm>
        </p:grpSpPr>
        <p:sp>
          <p:nvSpPr>
            <p:cNvPr id="161" name="Rectangle 165"/>
            <p:cNvSpPr>
              <a:spLocks noChangeArrowheads="1"/>
            </p:cNvSpPr>
            <p:nvPr/>
          </p:nvSpPr>
          <p:spPr bwMode="auto">
            <a:xfrm>
              <a:off x="7172325" y="2701925"/>
              <a:ext cx="55563" cy="1555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166"/>
            <p:cNvSpPr>
              <a:spLocks noChangeArrowheads="1"/>
            </p:cNvSpPr>
            <p:nvPr/>
          </p:nvSpPr>
          <p:spPr bwMode="auto">
            <a:xfrm>
              <a:off x="7281863" y="2584450"/>
              <a:ext cx="55562" cy="273050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7"/>
            <p:cNvSpPr>
              <a:spLocks noChangeArrowheads="1"/>
            </p:cNvSpPr>
            <p:nvPr/>
          </p:nvSpPr>
          <p:spPr bwMode="auto">
            <a:xfrm>
              <a:off x="7391400" y="2638425"/>
              <a:ext cx="53975" cy="219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Rectangle 168"/>
            <p:cNvSpPr>
              <a:spLocks noChangeArrowheads="1"/>
            </p:cNvSpPr>
            <p:nvPr/>
          </p:nvSpPr>
          <p:spPr bwMode="auto">
            <a:xfrm>
              <a:off x="7500938" y="2511425"/>
              <a:ext cx="53975" cy="346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169"/>
            <p:cNvSpPr>
              <a:spLocks noChangeShapeType="1"/>
            </p:cNvSpPr>
            <p:nvPr/>
          </p:nvSpPr>
          <p:spPr bwMode="auto">
            <a:xfrm flipH="1">
              <a:off x="7153275" y="2857500"/>
              <a:ext cx="42068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9084170" y="3670405"/>
            <a:ext cx="419100" cy="419100"/>
            <a:chOff x="8229600" y="2474913"/>
            <a:chExt cx="419100" cy="419100"/>
          </a:xfrm>
        </p:grpSpPr>
        <p:sp>
          <p:nvSpPr>
            <p:cNvPr id="166" name="Freeform 170"/>
            <p:cNvSpPr/>
            <p:nvPr/>
          </p:nvSpPr>
          <p:spPr bwMode="auto">
            <a:xfrm>
              <a:off x="8229600" y="2565400"/>
              <a:ext cx="327025" cy="328613"/>
            </a:xfrm>
            <a:custGeom>
              <a:avLst/>
              <a:gdLst>
                <a:gd name="T0" fmla="*/ 144 w 144"/>
                <a:gd name="T1" fmla="*/ 72 h 144"/>
                <a:gd name="T2" fmla="*/ 72 w 144"/>
                <a:gd name="T3" fmla="*/ 144 h 144"/>
                <a:gd name="T4" fmla="*/ 0 w 144"/>
                <a:gd name="T5" fmla="*/ 72 h 144"/>
                <a:gd name="T6" fmla="*/ 72 w 144"/>
                <a:gd name="T7" fmla="*/ 0 h 144"/>
                <a:gd name="T8" fmla="*/ 72 w 144"/>
                <a:gd name="T9" fmla="*/ 72 h 144"/>
                <a:gd name="T10" fmla="*/ 144 w 144"/>
                <a:gd name="T1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4">
                  <a:moveTo>
                    <a:pt x="144" y="72"/>
                  </a:moveTo>
                  <a:cubicBezTo>
                    <a:pt x="144" y="112"/>
                    <a:pt x="112" y="144"/>
                    <a:pt x="72" y="144"/>
                  </a:cubicBezTo>
                  <a:cubicBezTo>
                    <a:pt x="32" y="144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144" y="72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71"/>
            <p:cNvSpPr/>
            <p:nvPr/>
          </p:nvSpPr>
          <p:spPr bwMode="auto">
            <a:xfrm>
              <a:off x="8429625" y="2474913"/>
              <a:ext cx="219075" cy="219075"/>
            </a:xfrm>
            <a:custGeom>
              <a:avLst/>
              <a:gdLst>
                <a:gd name="T0" fmla="*/ 96 w 96"/>
                <a:gd name="T1" fmla="*/ 96 h 96"/>
                <a:gd name="T2" fmla="*/ 0 w 96"/>
                <a:gd name="T3" fmla="*/ 0 h 96"/>
                <a:gd name="T4" fmla="*/ 0 w 96"/>
                <a:gd name="T5" fmla="*/ 96 h 96"/>
                <a:gd name="T6" fmla="*/ 96 w 9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96" y="96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6934695" y="4778480"/>
            <a:ext cx="419100" cy="349250"/>
            <a:chOff x="6080125" y="3582988"/>
            <a:chExt cx="419100" cy="349250"/>
          </a:xfrm>
        </p:grpSpPr>
        <p:sp>
          <p:nvSpPr>
            <p:cNvPr id="168" name="Freeform 172"/>
            <p:cNvSpPr/>
            <p:nvPr/>
          </p:nvSpPr>
          <p:spPr bwMode="auto">
            <a:xfrm>
              <a:off x="6103938" y="3765550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73"/>
            <p:cNvSpPr/>
            <p:nvPr/>
          </p:nvSpPr>
          <p:spPr bwMode="auto">
            <a:xfrm>
              <a:off x="6213475" y="3656013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74"/>
            <p:cNvSpPr>
              <a:spLocks noChangeArrowheads="1"/>
            </p:cNvSpPr>
            <p:nvPr/>
          </p:nvSpPr>
          <p:spPr bwMode="auto">
            <a:xfrm>
              <a:off x="6097588" y="3859213"/>
              <a:ext cx="55562" cy="7302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5"/>
            <p:cNvSpPr>
              <a:spLocks noChangeArrowheads="1"/>
            </p:cNvSpPr>
            <p:nvPr/>
          </p:nvSpPr>
          <p:spPr bwMode="auto">
            <a:xfrm>
              <a:off x="6207125" y="3749675"/>
              <a:ext cx="55563" cy="182563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6"/>
            <p:cNvSpPr>
              <a:spLocks noChangeArrowheads="1"/>
            </p:cNvSpPr>
            <p:nvPr/>
          </p:nvSpPr>
          <p:spPr bwMode="auto">
            <a:xfrm>
              <a:off x="6316663" y="3803650"/>
              <a:ext cx="53975" cy="128588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7"/>
            <p:cNvSpPr>
              <a:spLocks noChangeArrowheads="1"/>
            </p:cNvSpPr>
            <p:nvPr/>
          </p:nvSpPr>
          <p:spPr bwMode="auto">
            <a:xfrm>
              <a:off x="6426200" y="3676650"/>
              <a:ext cx="53975" cy="255588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178"/>
            <p:cNvSpPr>
              <a:spLocks noChangeShapeType="1"/>
            </p:cNvSpPr>
            <p:nvPr/>
          </p:nvSpPr>
          <p:spPr bwMode="auto">
            <a:xfrm flipH="1">
              <a:off x="6080125" y="3932238"/>
              <a:ext cx="4191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79"/>
            <p:cNvSpPr/>
            <p:nvPr/>
          </p:nvSpPr>
          <p:spPr bwMode="auto">
            <a:xfrm>
              <a:off x="6323013" y="3709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80"/>
            <p:cNvSpPr/>
            <p:nvPr/>
          </p:nvSpPr>
          <p:spPr bwMode="auto">
            <a:xfrm>
              <a:off x="6432550" y="3582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181"/>
            <p:cNvSpPr>
              <a:spLocks noChangeShapeType="1"/>
            </p:cNvSpPr>
            <p:nvPr/>
          </p:nvSpPr>
          <p:spPr bwMode="auto">
            <a:xfrm>
              <a:off x="6453188" y="3603625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Line 182"/>
            <p:cNvSpPr>
              <a:spLocks noChangeShapeType="1"/>
            </p:cNvSpPr>
            <p:nvPr/>
          </p:nvSpPr>
          <p:spPr bwMode="auto">
            <a:xfrm>
              <a:off x="6253163" y="3684588"/>
              <a:ext cx="73025" cy="3810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Line 183"/>
            <p:cNvSpPr>
              <a:spLocks noChangeShapeType="1"/>
            </p:cNvSpPr>
            <p:nvPr/>
          </p:nvSpPr>
          <p:spPr bwMode="auto">
            <a:xfrm>
              <a:off x="6143625" y="3768725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184"/>
            <p:cNvSpPr>
              <a:spLocks noChangeShapeType="1"/>
            </p:cNvSpPr>
            <p:nvPr/>
          </p:nvSpPr>
          <p:spPr bwMode="auto">
            <a:xfrm flipV="1">
              <a:off x="6143625" y="3695700"/>
              <a:ext cx="73025" cy="7302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Line 185"/>
            <p:cNvSpPr>
              <a:spLocks noChangeShapeType="1"/>
            </p:cNvSpPr>
            <p:nvPr/>
          </p:nvSpPr>
          <p:spPr bwMode="auto">
            <a:xfrm flipV="1">
              <a:off x="6362700" y="3621088"/>
              <a:ext cx="71438" cy="9207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9084170" y="4743555"/>
            <a:ext cx="419100" cy="420687"/>
            <a:chOff x="8229600" y="3548063"/>
            <a:chExt cx="419100" cy="420687"/>
          </a:xfrm>
        </p:grpSpPr>
        <p:sp>
          <p:nvSpPr>
            <p:cNvPr id="182" name="Freeform 186"/>
            <p:cNvSpPr/>
            <p:nvPr/>
          </p:nvSpPr>
          <p:spPr bwMode="auto">
            <a:xfrm>
              <a:off x="8320088" y="3548063"/>
              <a:ext cx="36512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87"/>
            <p:cNvSpPr/>
            <p:nvPr/>
          </p:nvSpPr>
          <p:spPr bwMode="auto">
            <a:xfrm>
              <a:off x="8521700" y="3548063"/>
              <a:ext cx="34925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8"/>
            <p:cNvSpPr>
              <a:spLocks noChangeArrowheads="1"/>
            </p:cNvSpPr>
            <p:nvPr/>
          </p:nvSpPr>
          <p:spPr bwMode="auto">
            <a:xfrm>
              <a:off x="8539163" y="3732213"/>
              <a:ext cx="53975" cy="52387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189"/>
            <p:cNvSpPr>
              <a:spLocks noChangeArrowheads="1"/>
            </p:cNvSpPr>
            <p:nvPr/>
          </p:nvSpPr>
          <p:spPr bwMode="auto">
            <a:xfrm>
              <a:off x="8283575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90"/>
            <p:cNvSpPr>
              <a:spLocks noChangeArrowheads="1"/>
            </p:cNvSpPr>
            <p:nvPr/>
          </p:nvSpPr>
          <p:spPr bwMode="auto">
            <a:xfrm>
              <a:off x="8412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91"/>
            <p:cNvSpPr>
              <a:spLocks noChangeArrowheads="1"/>
            </p:cNvSpPr>
            <p:nvPr/>
          </p:nvSpPr>
          <p:spPr bwMode="auto">
            <a:xfrm>
              <a:off x="8539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Line 192"/>
            <p:cNvSpPr>
              <a:spLocks noChangeShapeType="1"/>
            </p:cNvSpPr>
            <p:nvPr/>
          </p:nvSpPr>
          <p:spPr bwMode="auto">
            <a:xfrm flipV="1"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193"/>
            <p:cNvSpPr>
              <a:spLocks noChangeShapeType="1"/>
            </p:cNvSpPr>
            <p:nvPr/>
          </p:nvSpPr>
          <p:spPr bwMode="auto">
            <a:xfrm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Line 194"/>
            <p:cNvSpPr>
              <a:spLocks noChangeShapeType="1"/>
            </p:cNvSpPr>
            <p:nvPr/>
          </p:nvSpPr>
          <p:spPr bwMode="auto">
            <a:xfrm flipV="1"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Line 195"/>
            <p:cNvSpPr>
              <a:spLocks noChangeShapeType="1"/>
            </p:cNvSpPr>
            <p:nvPr/>
          </p:nvSpPr>
          <p:spPr bwMode="auto">
            <a:xfrm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96"/>
            <p:cNvSpPr/>
            <p:nvPr/>
          </p:nvSpPr>
          <p:spPr bwMode="auto">
            <a:xfrm>
              <a:off x="8229600" y="3603625"/>
              <a:ext cx="419100" cy="365125"/>
            </a:xfrm>
            <a:custGeom>
              <a:avLst/>
              <a:gdLst>
                <a:gd name="T0" fmla="*/ 340 w 435"/>
                <a:gd name="T1" fmla="*/ 0 h 379"/>
                <a:gd name="T2" fmla="*/ 435 w 435"/>
                <a:gd name="T3" fmla="*/ 0 h 379"/>
                <a:gd name="T4" fmla="*/ 435 w 435"/>
                <a:gd name="T5" fmla="*/ 379 h 379"/>
                <a:gd name="T6" fmla="*/ 0 w 435"/>
                <a:gd name="T7" fmla="*/ 379 h 379"/>
                <a:gd name="T8" fmla="*/ 0 w 435"/>
                <a:gd name="T9" fmla="*/ 0 h 379"/>
                <a:gd name="T10" fmla="*/ 94 w 435"/>
                <a:gd name="T1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379">
                  <a:moveTo>
                    <a:pt x="340" y="0"/>
                  </a:moveTo>
                  <a:lnTo>
                    <a:pt x="435" y="0"/>
                  </a:lnTo>
                  <a:lnTo>
                    <a:pt x="435" y="37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197"/>
            <p:cNvSpPr>
              <a:spLocks noChangeShapeType="1"/>
            </p:cNvSpPr>
            <p:nvPr/>
          </p:nvSpPr>
          <p:spPr bwMode="auto">
            <a:xfrm>
              <a:off x="8356600" y="3603625"/>
              <a:ext cx="1651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5859958" y="4743555"/>
            <a:ext cx="419100" cy="420687"/>
            <a:chOff x="5005388" y="3548063"/>
            <a:chExt cx="419100" cy="420687"/>
          </a:xfrm>
        </p:grpSpPr>
        <p:sp>
          <p:nvSpPr>
            <p:cNvPr id="194" name="Freeform 198"/>
            <p:cNvSpPr/>
            <p:nvPr/>
          </p:nvSpPr>
          <p:spPr bwMode="auto">
            <a:xfrm>
              <a:off x="5005388" y="3603625"/>
              <a:ext cx="363537" cy="365125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160 h 160"/>
                <a:gd name="T4" fmla="*/ 0 w 160"/>
                <a:gd name="T5" fmla="*/ 80 h 160"/>
                <a:gd name="T6" fmla="*/ 80 w 160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Oval 199"/>
            <p:cNvSpPr>
              <a:spLocks noChangeArrowheads="1"/>
            </p:cNvSpPr>
            <p:nvPr/>
          </p:nvSpPr>
          <p:spPr bwMode="auto">
            <a:xfrm>
              <a:off x="5141913" y="3740150"/>
              <a:ext cx="90487" cy="92075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Line 200"/>
            <p:cNvSpPr>
              <a:spLocks noChangeShapeType="1"/>
            </p:cNvSpPr>
            <p:nvPr/>
          </p:nvSpPr>
          <p:spPr bwMode="auto">
            <a:xfrm flipH="1" flipV="1">
              <a:off x="5222875" y="3822700"/>
              <a:ext cx="93663" cy="90488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Line 201"/>
            <p:cNvSpPr>
              <a:spLocks noChangeShapeType="1"/>
            </p:cNvSpPr>
            <p:nvPr/>
          </p:nvSpPr>
          <p:spPr bwMode="auto">
            <a:xfrm>
              <a:off x="5237163" y="3784600"/>
              <a:ext cx="131762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Line 202"/>
            <p:cNvSpPr>
              <a:spLocks noChangeShapeType="1"/>
            </p:cNvSpPr>
            <p:nvPr/>
          </p:nvSpPr>
          <p:spPr bwMode="auto">
            <a:xfrm flipV="1">
              <a:off x="5186363" y="3603625"/>
              <a:ext cx="0" cy="131763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03"/>
            <p:cNvSpPr/>
            <p:nvPr/>
          </p:nvSpPr>
          <p:spPr bwMode="auto">
            <a:xfrm>
              <a:off x="5222875" y="3548063"/>
              <a:ext cx="201613" cy="201612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69 h 88"/>
                <a:gd name="T8" fmla="*/ 19 w 88"/>
                <a:gd name="T9" fmla="*/ 88 h 88"/>
                <a:gd name="T10" fmla="*/ 88 w 88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cubicBezTo>
                    <a:pt x="88" y="39"/>
                    <a:pt x="4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69"/>
                    <a:pt x="19" y="77"/>
                    <a:pt x="19" y="88"/>
                  </a:cubicBezTo>
                  <a:lnTo>
                    <a:pt x="88" y="88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5859958" y="5837342"/>
            <a:ext cx="419100" cy="382588"/>
            <a:chOff x="5005388" y="4641850"/>
            <a:chExt cx="419100" cy="382588"/>
          </a:xfrm>
        </p:grpSpPr>
        <p:sp>
          <p:nvSpPr>
            <p:cNvPr id="200" name="Freeform 204"/>
            <p:cNvSpPr/>
            <p:nvPr/>
          </p:nvSpPr>
          <p:spPr bwMode="auto">
            <a:xfrm>
              <a:off x="5005388" y="4859338"/>
              <a:ext cx="419100" cy="165100"/>
            </a:xfrm>
            <a:custGeom>
              <a:avLst/>
              <a:gdLst>
                <a:gd name="T0" fmla="*/ 0 w 184"/>
                <a:gd name="T1" fmla="*/ 0 h 72"/>
                <a:gd name="T2" fmla="*/ 184 w 184"/>
                <a:gd name="T3" fmla="*/ 0 h 72"/>
                <a:gd name="T4" fmla="*/ 184 w 184"/>
                <a:gd name="T5" fmla="*/ 56 h 72"/>
                <a:gd name="T6" fmla="*/ 168 w 184"/>
                <a:gd name="T7" fmla="*/ 72 h 72"/>
                <a:gd name="T8" fmla="*/ 16 w 184"/>
                <a:gd name="T9" fmla="*/ 72 h 72"/>
                <a:gd name="T10" fmla="*/ 0 w 184"/>
                <a:gd name="T11" fmla="*/ 56 h 72"/>
                <a:gd name="T12" fmla="*/ 0 w 1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2">
                  <a:moveTo>
                    <a:pt x="0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5"/>
                    <a:pt x="177" y="72"/>
                    <a:pt x="16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7" y="72"/>
                    <a:pt x="0" y="65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05"/>
            <p:cNvSpPr/>
            <p:nvPr/>
          </p:nvSpPr>
          <p:spPr bwMode="auto">
            <a:xfrm>
              <a:off x="5005388" y="4714875"/>
              <a:ext cx="419100" cy="144463"/>
            </a:xfrm>
            <a:custGeom>
              <a:avLst/>
              <a:gdLst>
                <a:gd name="T0" fmla="*/ 0 w 436"/>
                <a:gd name="T1" fmla="*/ 151 h 151"/>
                <a:gd name="T2" fmla="*/ 0 w 436"/>
                <a:gd name="T3" fmla="*/ 0 h 151"/>
                <a:gd name="T4" fmla="*/ 436 w 436"/>
                <a:gd name="T5" fmla="*/ 0 h 151"/>
                <a:gd name="T6" fmla="*/ 436 w 43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151">
                  <a:moveTo>
                    <a:pt x="0" y="151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151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06"/>
            <p:cNvSpPr/>
            <p:nvPr/>
          </p:nvSpPr>
          <p:spPr bwMode="auto">
            <a:xfrm>
              <a:off x="5095875" y="4659313"/>
              <a:ext cx="73025" cy="55562"/>
            </a:xfrm>
            <a:custGeom>
              <a:avLst/>
              <a:gdLst>
                <a:gd name="T0" fmla="*/ 32 w 32"/>
                <a:gd name="T1" fmla="*/ 0 h 24"/>
                <a:gd name="T2" fmla="*/ 24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0 w 32"/>
                <a:gd name="T9" fmla="*/ 16 h 24"/>
                <a:gd name="T10" fmla="*/ 0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5168900" y="4641850"/>
              <a:ext cx="90488" cy="36513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08"/>
            <p:cNvSpPr/>
            <p:nvPr/>
          </p:nvSpPr>
          <p:spPr bwMode="auto">
            <a:xfrm>
              <a:off x="5259388" y="4659313"/>
              <a:ext cx="73025" cy="55562"/>
            </a:xfrm>
            <a:custGeom>
              <a:avLst/>
              <a:gdLst>
                <a:gd name="T0" fmla="*/ 0 w 32"/>
                <a:gd name="T1" fmla="*/ 0 h 24"/>
                <a:gd name="T2" fmla="*/ 8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32 w 32"/>
                <a:gd name="T9" fmla="*/ 16 h 24"/>
                <a:gd name="T10" fmla="*/ 32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4"/>
                    <a:pt x="32" y="24"/>
                    <a:pt x="32" y="2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5095875" y="4822825"/>
              <a:ext cx="55563" cy="92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5278438" y="4822825"/>
              <a:ext cx="53975" cy="92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8007845" y="4743555"/>
            <a:ext cx="420688" cy="420687"/>
            <a:chOff x="7153275" y="3548063"/>
            <a:chExt cx="420688" cy="420687"/>
          </a:xfrm>
        </p:grpSpPr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7172325" y="3913188"/>
              <a:ext cx="55563" cy="5556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7281863" y="3840163"/>
              <a:ext cx="55562" cy="128587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7391400" y="3749675"/>
              <a:ext cx="53975" cy="219075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7500938" y="3659188"/>
              <a:ext cx="53975" cy="30956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215"/>
            <p:cNvSpPr>
              <a:spLocks noChangeShapeType="1"/>
            </p:cNvSpPr>
            <p:nvPr/>
          </p:nvSpPr>
          <p:spPr bwMode="auto">
            <a:xfrm flipH="1">
              <a:off x="7153275" y="3968750"/>
              <a:ext cx="42068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216"/>
            <p:cNvSpPr>
              <a:spLocks noChangeShapeType="1"/>
            </p:cNvSpPr>
            <p:nvPr/>
          </p:nvSpPr>
          <p:spPr bwMode="auto">
            <a:xfrm flipH="1">
              <a:off x="7172325" y="3548063"/>
              <a:ext cx="382588" cy="3286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217"/>
            <p:cNvSpPr/>
            <p:nvPr/>
          </p:nvSpPr>
          <p:spPr bwMode="auto">
            <a:xfrm>
              <a:off x="7500938" y="3548063"/>
              <a:ext cx="53975" cy="55562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6934695" y="5873855"/>
            <a:ext cx="419100" cy="309562"/>
            <a:chOff x="6080125" y="4678363"/>
            <a:chExt cx="419100" cy="309562"/>
          </a:xfrm>
        </p:grpSpPr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080125" y="4678363"/>
              <a:ext cx="419100" cy="30956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Line 219"/>
            <p:cNvSpPr>
              <a:spLocks noChangeShapeType="1"/>
            </p:cNvSpPr>
            <p:nvPr/>
          </p:nvSpPr>
          <p:spPr bwMode="auto">
            <a:xfrm flipV="1">
              <a:off x="6134100" y="4732338"/>
              <a:ext cx="0" cy="20002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220"/>
            <p:cNvSpPr>
              <a:spLocks noChangeShapeType="1"/>
            </p:cNvSpPr>
            <p:nvPr/>
          </p:nvSpPr>
          <p:spPr bwMode="auto">
            <a:xfrm flipV="1">
              <a:off x="6170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Line 221"/>
            <p:cNvSpPr>
              <a:spLocks noChangeShapeType="1"/>
            </p:cNvSpPr>
            <p:nvPr/>
          </p:nvSpPr>
          <p:spPr bwMode="auto">
            <a:xfrm flipV="1">
              <a:off x="6226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Line 222"/>
            <p:cNvSpPr>
              <a:spLocks noChangeShapeType="1"/>
            </p:cNvSpPr>
            <p:nvPr/>
          </p:nvSpPr>
          <p:spPr bwMode="auto">
            <a:xfrm flipV="1">
              <a:off x="6262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223"/>
            <p:cNvSpPr>
              <a:spLocks noChangeShapeType="1"/>
            </p:cNvSpPr>
            <p:nvPr/>
          </p:nvSpPr>
          <p:spPr bwMode="auto">
            <a:xfrm flipV="1">
              <a:off x="6297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Line 224"/>
            <p:cNvSpPr>
              <a:spLocks noChangeShapeType="1"/>
            </p:cNvSpPr>
            <p:nvPr/>
          </p:nvSpPr>
          <p:spPr bwMode="auto">
            <a:xfrm flipV="1">
              <a:off x="6353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Line 225"/>
            <p:cNvSpPr>
              <a:spLocks noChangeShapeType="1"/>
            </p:cNvSpPr>
            <p:nvPr/>
          </p:nvSpPr>
          <p:spPr bwMode="auto">
            <a:xfrm flipV="1">
              <a:off x="6389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226"/>
            <p:cNvSpPr>
              <a:spLocks noChangeShapeType="1"/>
            </p:cNvSpPr>
            <p:nvPr/>
          </p:nvSpPr>
          <p:spPr bwMode="auto">
            <a:xfrm>
              <a:off x="6170613" y="49323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Line 227"/>
            <p:cNvSpPr>
              <a:spLocks noChangeShapeType="1"/>
            </p:cNvSpPr>
            <p:nvPr/>
          </p:nvSpPr>
          <p:spPr bwMode="auto">
            <a:xfrm>
              <a:off x="6226175" y="49323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Line 228"/>
            <p:cNvSpPr>
              <a:spLocks noChangeShapeType="1"/>
            </p:cNvSpPr>
            <p:nvPr/>
          </p:nvSpPr>
          <p:spPr bwMode="auto">
            <a:xfrm>
              <a:off x="6262688" y="49323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Line 229"/>
            <p:cNvSpPr>
              <a:spLocks noChangeShapeType="1"/>
            </p:cNvSpPr>
            <p:nvPr/>
          </p:nvSpPr>
          <p:spPr bwMode="auto">
            <a:xfrm>
              <a:off x="6297613" y="49323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Line 230"/>
            <p:cNvSpPr>
              <a:spLocks noChangeShapeType="1"/>
            </p:cNvSpPr>
            <p:nvPr/>
          </p:nvSpPr>
          <p:spPr bwMode="auto">
            <a:xfrm>
              <a:off x="6353175" y="49323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Line 231"/>
            <p:cNvSpPr>
              <a:spLocks noChangeShapeType="1"/>
            </p:cNvSpPr>
            <p:nvPr/>
          </p:nvSpPr>
          <p:spPr bwMode="auto">
            <a:xfrm>
              <a:off x="6389688" y="4932363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Line 232"/>
            <p:cNvSpPr>
              <a:spLocks noChangeShapeType="1"/>
            </p:cNvSpPr>
            <p:nvPr/>
          </p:nvSpPr>
          <p:spPr bwMode="auto">
            <a:xfrm flipV="1">
              <a:off x="6443663" y="4732338"/>
              <a:ext cx="0" cy="200025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8007845" y="5818292"/>
            <a:ext cx="420688" cy="419100"/>
            <a:chOff x="7153275" y="4622800"/>
            <a:chExt cx="420688" cy="419100"/>
          </a:xfrm>
        </p:grpSpPr>
        <p:sp>
          <p:nvSpPr>
            <p:cNvPr id="229" name="Oval 233"/>
            <p:cNvSpPr>
              <a:spLocks noChangeArrowheads="1"/>
            </p:cNvSpPr>
            <p:nvPr/>
          </p:nvSpPr>
          <p:spPr bwMode="auto">
            <a:xfrm>
              <a:off x="7300913" y="4859338"/>
              <a:ext cx="127000" cy="128587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34"/>
            <p:cNvSpPr/>
            <p:nvPr/>
          </p:nvSpPr>
          <p:spPr bwMode="auto">
            <a:xfrm>
              <a:off x="7300913" y="4732338"/>
              <a:ext cx="127000" cy="63500"/>
            </a:xfrm>
            <a:custGeom>
              <a:avLst/>
              <a:gdLst>
                <a:gd name="T0" fmla="*/ 0 w 56"/>
                <a:gd name="T1" fmla="*/ 28 h 28"/>
                <a:gd name="T2" fmla="*/ 28 w 56"/>
                <a:gd name="T3" fmla="*/ 0 h 28"/>
                <a:gd name="T4" fmla="*/ 56 w 5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8">
                  <a:moveTo>
                    <a:pt x="0" y="28"/>
                  </a:move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7172325" y="4805363"/>
              <a:ext cx="382588" cy="236537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36"/>
            <p:cNvSpPr/>
            <p:nvPr/>
          </p:nvSpPr>
          <p:spPr bwMode="auto">
            <a:xfrm>
              <a:off x="7172325" y="4805363"/>
              <a:ext cx="55563" cy="53975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4" y="13"/>
                    <a:pt x="13" y="24"/>
                    <a:pt x="0" y="2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37"/>
            <p:cNvSpPr/>
            <p:nvPr/>
          </p:nvSpPr>
          <p:spPr bwMode="auto">
            <a:xfrm>
              <a:off x="7497763" y="4805363"/>
              <a:ext cx="55562" cy="53975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cubicBezTo>
                    <a:pt x="11" y="24"/>
                    <a:pt x="0" y="13"/>
                    <a:pt x="0" y="0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38"/>
            <p:cNvSpPr/>
            <p:nvPr/>
          </p:nvSpPr>
          <p:spPr bwMode="auto">
            <a:xfrm>
              <a:off x="7500938" y="4987925"/>
              <a:ext cx="53975" cy="53975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39"/>
            <p:cNvSpPr/>
            <p:nvPr/>
          </p:nvSpPr>
          <p:spPr bwMode="auto">
            <a:xfrm>
              <a:off x="7172325" y="4987925"/>
              <a:ext cx="55563" cy="53975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13" y="0"/>
                    <a:pt x="24" y="11"/>
                    <a:pt x="24" y="24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reeform 240"/>
            <p:cNvSpPr/>
            <p:nvPr/>
          </p:nvSpPr>
          <p:spPr bwMode="auto">
            <a:xfrm>
              <a:off x="7153275" y="4622800"/>
              <a:ext cx="420688" cy="246063"/>
            </a:xfrm>
            <a:custGeom>
              <a:avLst/>
              <a:gdLst>
                <a:gd name="T0" fmla="*/ 19 w 436"/>
                <a:gd name="T1" fmla="*/ 189 h 256"/>
                <a:gd name="T2" fmla="*/ 0 w 436"/>
                <a:gd name="T3" fmla="*/ 73 h 256"/>
                <a:gd name="T4" fmla="*/ 393 w 436"/>
                <a:gd name="T5" fmla="*/ 0 h 256"/>
                <a:gd name="T6" fmla="*/ 436 w 436"/>
                <a:gd name="T7" fmla="*/ 249 h 256"/>
                <a:gd name="T8" fmla="*/ 417 w 43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56">
                  <a:moveTo>
                    <a:pt x="19" y="189"/>
                  </a:moveTo>
                  <a:lnTo>
                    <a:pt x="0" y="73"/>
                  </a:lnTo>
                  <a:lnTo>
                    <a:pt x="393" y="0"/>
                  </a:lnTo>
                  <a:lnTo>
                    <a:pt x="436" y="249"/>
                  </a:lnTo>
                  <a:lnTo>
                    <a:pt x="417" y="256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reeform 241"/>
            <p:cNvSpPr/>
            <p:nvPr/>
          </p:nvSpPr>
          <p:spPr bwMode="auto">
            <a:xfrm>
              <a:off x="7164388" y="4683125"/>
              <a:ext cx="49212" cy="65088"/>
            </a:xfrm>
            <a:custGeom>
              <a:avLst/>
              <a:gdLst>
                <a:gd name="T0" fmla="*/ 20 w 22"/>
                <a:gd name="T1" fmla="*/ 0 h 29"/>
                <a:gd name="T2" fmla="*/ 0 w 2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9">
                  <a:moveTo>
                    <a:pt x="20" y="0"/>
                  </a:moveTo>
                  <a:cubicBezTo>
                    <a:pt x="22" y="14"/>
                    <a:pt x="13" y="27"/>
                    <a:pt x="0" y="29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reeform 242"/>
            <p:cNvSpPr/>
            <p:nvPr/>
          </p:nvSpPr>
          <p:spPr bwMode="auto">
            <a:xfrm>
              <a:off x="7478713" y="4632325"/>
              <a:ext cx="63500" cy="52388"/>
            </a:xfrm>
            <a:custGeom>
              <a:avLst/>
              <a:gdLst>
                <a:gd name="T0" fmla="*/ 28 w 28"/>
                <a:gd name="T1" fmla="*/ 20 h 23"/>
                <a:gd name="T2" fmla="*/ 0 w 28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3">
                  <a:moveTo>
                    <a:pt x="28" y="20"/>
                  </a:moveTo>
                  <a:cubicBezTo>
                    <a:pt x="15" y="23"/>
                    <a:pt x="2" y="14"/>
                    <a:pt x="0" y="0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9084170" y="5891317"/>
            <a:ext cx="419100" cy="273050"/>
            <a:chOff x="8229600" y="4695825"/>
            <a:chExt cx="419100" cy="273050"/>
          </a:xfrm>
        </p:grpSpPr>
        <p:sp>
          <p:nvSpPr>
            <p:cNvPr id="242" name="Freeform 246"/>
            <p:cNvSpPr/>
            <p:nvPr/>
          </p:nvSpPr>
          <p:spPr bwMode="auto">
            <a:xfrm>
              <a:off x="8229600" y="4695825"/>
              <a:ext cx="419100" cy="273050"/>
            </a:xfrm>
            <a:custGeom>
              <a:avLst/>
              <a:gdLst>
                <a:gd name="T0" fmla="*/ 184 w 184"/>
                <a:gd name="T1" fmla="*/ 112 h 120"/>
                <a:gd name="T2" fmla="*/ 176 w 184"/>
                <a:gd name="T3" fmla="*/ 120 h 120"/>
                <a:gd name="T4" fmla="*/ 8 w 184"/>
                <a:gd name="T5" fmla="*/ 120 h 120"/>
                <a:gd name="T6" fmla="*/ 0 w 184"/>
                <a:gd name="T7" fmla="*/ 112 h 120"/>
                <a:gd name="T8" fmla="*/ 0 w 184"/>
                <a:gd name="T9" fmla="*/ 8 h 120"/>
                <a:gd name="T10" fmla="*/ 8 w 184"/>
                <a:gd name="T11" fmla="*/ 0 h 120"/>
                <a:gd name="T12" fmla="*/ 176 w 184"/>
                <a:gd name="T13" fmla="*/ 0 h 120"/>
                <a:gd name="T14" fmla="*/ 184 w 184"/>
                <a:gd name="T15" fmla="*/ 8 h 120"/>
                <a:gd name="T16" fmla="*/ 184 w 184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0">
                  <a:moveTo>
                    <a:pt x="184" y="112"/>
                  </a:moveTo>
                  <a:cubicBezTo>
                    <a:pt x="184" y="116"/>
                    <a:pt x="181" y="120"/>
                    <a:pt x="17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1" y="0"/>
                    <a:pt x="184" y="3"/>
                    <a:pt x="184" y="8"/>
                  </a:cubicBezTo>
                  <a:lnTo>
                    <a:pt x="184" y="112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Line 247"/>
            <p:cNvSpPr>
              <a:spLocks noChangeShapeType="1"/>
            </p:cNvSpPr>
            <p:nvPr/>
          </p:nvSpPr>
          <p:spPr bwMode="auto">
            <a:xfrm>
              <a:off x="8229600" y="4751388"/>
              <a:ext cx="4191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Line 248"/>
            <p:cNvSpPr>
              <a:spLocks noChangeShapeType="1"/>
            </p:cNvSpPr>
            <p:nvPr/>
          </p:nvSpPr>
          <p:spPr bwMode="auto">
            <a:xfrm>
              <a:off x="8229600" y="4786313"/>
              <a:ext cx="41910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Line 249"/>
            <p:cNvSpPr>
              <a:spLocks noChangeShapeType="1"/>
            </p:cNvSpPr>
            <p:nvPr/>
          </p:nvSpPr>
          <p:spPr bwMode="auto">
            <a:xfrm>
              <a:off x="8283575" y="4895850"/>
              <a:ext cx="12858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250"/>
            <p:cNvSpPr/>
            <p:nvPr/>
          </p:nvSpPr>
          <p:spPr bwMode="auto">
            <a:xfrm>
              <a:off x="8502650" y="4859338"/>
              <a:ext cx="90488" cy="55562"/>
            </a:xfrm>
            <a:custGeom>
              <a:avLst/>
              <a:gdLst>
                <a:gd name="T0" fmla="*/ 28 w 40"/>
                <a:gd name="T1" fmla="*/ 0 h 24"/>
                <a:gd name="T2" fmla="*/ 20 w 40"/>
                <a:gd name="T3" fmla="*/ 3 h 24"/>
                <a:gd name="T4" fmla="*/ 12 w 40"/>
                <a:gd name="T5" fmla="*/ 0 h 24"/>
                <a:gd name="T6" fmla="*/ 0 w 40"/>
                <a:gd name="T7" fmla="*/ 12 h 24"/>
                <a:gd name="T8" fmla="*/ 12 w 40"/>
                <a:gd name="T9" fmla="*/ 24 h 24"/>
                <a:gd name="T10" fmla="*/ 20 w 40"/>
                <a:gd name="T11" fmla="*/ 21 h 24"/>
                <a:gd name="T12" fmla="*/ 28 w 40"/>
                <a:gd name="T13" fmla="*/ 24 h 24"/>
                <a:gd name="T14" fmla="*/ 40 w 40"/>
                <a:gd name="T15" fmla="*/ 12 h 24"/>
                <a:gd name="T16" fmla="*/ 28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28" y="0"/>
                  </a:moveTo>
                  <a:cubicBezTo>
                    <a:pt x="25" y="0"/>
                    <a:pt x="22" y="1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5" y="24"/>
                    <a:pt x="18" y="23"/>
                    <a:pt x="20" y="21"/>
                  </a:cubicBezTo>
                  <a:cubicBezTo>
                    <a:pt x="22" y="23"/>
                    <a:pt x="25" y="24"/>
                    <a:pt x="28" y="24"/>
                  </a:cubicBezTo>
                  <a:cubicBezTo>
                    <a:pt x="35" y="24"/>
                    <a:pt x="40" y="18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0257371" y="4747124"/>
            <a:ext cx="238032" cy="415795"/>
            <a:chOff x="9402801" y="3551632"/>
            <a:chExt cx="238032" cy="415795"/>
          </a:xfrm>
        </p:grpSpPr>
        <p:sp>
          <p:nvSpPr>
            <p:cNvPr id="258" name="Freeform 264"/>
            <p:cNvSpPr/>
            <p:nvPr/>
          </p:nvSpPr>
          <p:spPr bwMode="auto">
            <a:xfrm>
              <a:off x="9402801" y="3551632"/>
              <a:ext cx="238032" cy="415795"/>
            </a:xfrm>
            <a:custGeom>
              <a:avLst/>
              <a:gdLst>
                <a:gd name="T0" fmla="*/ 104 w 104"/>
                <a:gd name="T1" fmla="*/ 176 h 184"/>
                <a:gd name="T2" fmla="*/ 96 w 104"/>
                <a:gd name="T3" fmla="*/ 184 h 184"/>
                <a:gd name="T4" fmla="*/ 8 w 104"/>
                <a:gd name="T5" fmla="*/ 184 h 184"/>
                <a:gd name="T6" fmla="*/ 0 w 104"/>
                <a:gd name="T7" fmla="*/ 176 h 184"/>
                <a:gd name="T8" fmla="*/ 0 w 104"/>
                <a:gd name="T9" fmla="*/ 8 h 184"/>
                <a:gd name="T10" fmla="*/ 8 w 104"/>
                <a:gd name="T11" fmla="*/ 0 h 184"/>
                <a:gd name="T12" fmla="*/ 96 w 104"/>
                <a:gd name="T13" fmla="*/ 0 h 184"/>
                <a:gd name="T14" fmla="*/ 104 w 104"/>
                <a:gd name="T15" fmla="*/ 8 h 184"/>
                <a:gd name="T16" fmla="*/ 104 w 104"/>
                <a:gd name="T17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4">
                  <a:moveTo>
                    <a:pt x="104" y="176"/>
                  </a:moveTo>
                  <a:cubicBezTo>
                    <a:pt x="104" y="180"/>
                    <a:pt x="101" y="184"/>
                    <a:pt x="9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4" y="184"/>
                    <a:pt x="0" y="180"/>
                    <a:pt x="0" y="1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1" y="0"/>
                    <a:pt x="104" y="3"/>
                    <a:pt x="104" y="8"/>
                  </a:cubicBezTo>
                  <a:lnTo>
                    <a:pt x="104" y="176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9512735" y="3586122"/>
              <a:ext cx="19119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Oval 266"/>
            <p:cNvSpPr>
              <a:spLocks noChangeArrowheads="1"/>
            </p:cNvSpPr>
            <p:nvPr/>
          </p:nvSpPr>
          <p:spPr bwMode="auto">
            <a:xfrm>
              <a:off x="9503176" y="3894614"/>
              <a:ext cx="38238" cy="36406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Rectangle 267"/>
            <p:cNvSpPr>
              <a:spLocks noChangeArrowheads="1"/>
            </p:cNvSpPr>
            <p:nvPr/>
          </p:nvSpPr>
          <p:spPr bwMode="auto">
            <a:xfrm>
              <a:off x="9439127" y="3622528"/>
              <a:ext cx="165379" cy="234723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>
              <a:off x="9475453" y="3586122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10165600" y="5815352"/>
            <a:ext cx="422529" cy="417711"/>
            <a:chOff x="9311030" y="4619860"/>
            <a:chExt cx="422529" cy="417711"/>
          </a:xfrm>
        </p:grpSpPr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>
              <a:off x="9512735" y="4927395"/>
              <a:ext cx="74564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270"/>
            <p:cNvSpPr/>
            <p:nvPr/>
          </p:nvSpPr>
          <p:spPr bwMode="auto">
            <a:xfrm>
              <a:off x="9330149" y="4619860"/>
              <a:ext cx="384292" cy="190652"/>
            </a:xfrm>
            <a:custGeom>
              <a:avLst/>
              <a:gdLst>
                <a:gd name="T0" fmla="*/ 168 w 168"/>
                <a:gd name="T1" fmla="*/ 84 h 84"/>
                <a:gd name="T2" fmla="*/ 168 w 168"/>
                <a:gd name="T3" fmla="*/ 8 h 84"/>
                <a:gd name="T4" fmla="*/ 160 w 168"/>
                <a:gd name="T5" fmla="*/ 0 h 84"/>
                <a:gd name="T6" fmla="*/ 8 w 168"/>
                <a:gd name="T7" fmla="*/ 0 h 84"/>
                <a:gd name="T8" fmla="*/ 0 w 168"/>
                <a:gd name="T9" fmla="*/ 8 h 84"/>
                <a:gd name="T10" fmla="*/ 0 w 168"/>
                <a:gd name="T1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84">
                  <a:moveTo>
                    <a:pt x="168" y="84"/>
                  </a:moveTo>
                  <a:cubicBezTo>
                    <a:pt x="168" y="8"/>
                    <a:pt x="168" y="8"/>
                    <a:pt x="168" y="8"/>
                  </a:cubicBezTo>
                  <a:cubicBezTo>
                    <a:pt x="168" y="3"/>
                    <a:pt x="165" y="0"/>
                    <a:pt x="1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9512735" y="4873744"/>
              <a:ext cx="74564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reeform 272"/>
            <p:cNvSpPr/>
            <p:nvPr/>
          </p:nvSpPr>
          <p:spPr bwMode="auto">
            <a:xfrm>
              <a:off x="9311030" y="4746323"/>
              <a:ext cx="201705" cy="290290"/>
            </a:xfrm>
            <a:custGeom>
              <a:avLst/>
              <a:gdLst>
                <a:gd name="T0" fmla="*/ 88 w 88"/>
                <a:gd name="T1" fmla="*/ 120 h 128"/>
                <a:gd name="T2" fmla="*/ 80 w 88"/>
                <a:gd name="T3" fmla="*/ 128 h 128"/>
                <a:gd name="T4" fmla="*/ 8 w 88"/>
                <a:gd name="T5" fmla="*/ 128 h 128"/>
                <a:gd name="T6" fmla="*/ 0 w 88"/>
                <a:gd name="T7" fmla="*/ 120 h 128"/>
                <a:gd name="T8" fmla="*/ 0 w 88"/>
                <a:gd name="T9" fmla="*/ 8 h 128"/>
                <a:gd name="T10" fmla="*/ 8 w 88"/>
                <a:gd name="T11" fmla="*/ 0 h 128"/>
                <a:gd name="T12" fmla="*/ 80 w 88"/>
                <a:gd name="T13" fmla="*/ 0 h 128"/>
                <a:gd name="T14" fmla="*/ 88 w 88"/>
                <a:gd name="T15" fmla="*/ 8 h 128"/>
                <a:gd name="T16" fmla="*/ 88 w 8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28">
                  <a:moveTo>
                    <a:pt x="88" y="120"/>
                  </a:moveTo>
                  <a:cubicBezTo>
                    <a:pt x="88" y="124"/>
                    <a:pt x="85" y="128"/>
                    <a:pt x="8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3"/>
                    <a:pt x="88" y="8"/>
                  </a:cubicBezTo>
                  <a:lnTo>
                    <a:pt x="88" y="120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9412360" y="5000207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Rectangle 274"/>
            <p:cNvSpPr>
              <a:spLocks noChangeArrowheads="1"/>
            </p:cNvSpPr>
            <p:nvPr/>
          </p:nvSpPr>
          <p:spPr bwMode="auto">
            <a:xfrm>
              <a:off x="9347356" y="4782729"/>
              <a:ext cx="129053" cy="181072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275"/>
            <p:cNvSpPr/>
            <p:nvPr/>
          </p:nvSpPr>
          <p:spPr bwMode="auto">
            <a:xfrm>
              <a:off x="9587299" y="4820093"/>
              <a:ext cx="146260" cy="217478"/>
            </a:xfrm>
            <a:custGeom>
              <a:avLst/>
              <a:gdLst>
                <a:gd name="T0" fmla="*/ 64 w 64"/>
                <a:gd name="T1" fmla="*/ 88 h 96"/>
                <a:gd name="T2" fmla="*/ 56 w 64"/>
                <a:gd name="T3" fmla="*/ 96 h 96"/>
                <a:gd name="T4" fmla="*/ 8 w 64"/>
                <a:gd name="T5" fmla="*/ 96 h 96"/>
                <a:gd name="T6" fmla="*/ 0 w 64"/>
                <a:gd name="T7" fmla="*/ 88 h 96"/>
                <a:gd name="T8" fmla="*/ 0 w 64"/>
                <a:gd name="T9" fmla="*/ 8 h 96"/>
                <a:gd name="T10" fmla="*/ 8 w 64"/>
                <a:gd name="T11" fmla="*/ 0 h 96"/>
                <a:gd name="T12" fmla="*/ 56 w 64"/>
                <a:gd name="T13" fmla="*/ 0 h 96"/>
                <a:gd name="T14" fmla="*/ 64 w 64"/>
                <a:gd name="T15" fmla="*/ 8 h 96"/>
                <a:gd name="T16" fmla="*/ 64 w 64"/>
                <a:gd name="T1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6">
                  <a:moveTo>
                    <a:pt x="64" y="88"/>
                  </a:moveTo>
                  <a:cubicBezTo>
                    <a:pt x="64" y="92"/>
                    <a:pt x="61" y="96"/>
                    <a:pt x="56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2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4" y="3"/>
                    <a:pt x="64" y="8"/>
                  </a:cubicBezTo>
                  <a:lnTo>
                    <a:pt x="64" y="88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9658040" y="5000207"/>
              <a:ext cx="0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Rectangle 277"/>
            <p:cNvSpPr>
              <a:spLocks noChangeArrowheads="1"/>
            </p:cNvSpPr>
            <p:nvPr/>
          </p:nvSpPr>
          <p:spPr bwMode="auto">
            <a:xfrm>
              <a:off x="9623625" y="4856499"/>
              <a:ext cx="72652" cy="108260"/>
            </a:xfrm>
            <a:prstGeom prst="rect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10165600" y="2604919"/>
            <a:ext cx="422530" cy="419627"/>
            <a:chOff x="9311030" y="1409427"/>
            <a:chExt cx="422530" cy="419627"/>
          </a:xfrm>
        </p:grpSpPr>
        <p:sp>
          <p:nvSpPr>
            <p:cNvPr id="277" name="Freeform 283"/>
            <p:cNvSpPr/>
            <p:nvPr/>
          </p:nvSpPr>
          <p:spPr bwMode="auto">
            <a:xfrm>
              <a:off x="9311030" y="1483197"/>
              <a:ext cx="422530" cy="128379"/>
            </a:xfrm>
            <a:custGeom>
              <a:avLst/>
              <a:gdLst>
                <a:gd name="T0" fmla="*/ 0 w 441"/>
                <a:gd name="T1" fmla="*/ 133 h 133"/>
                <a:gd name="T2" fmla="*/ 0 w 441"/>
                <a:gd name="T3" fmla="*/ 0 h 133"/>
                <a:gd name="T4" fmla="*/ 441 w 441"/>
                <a:gd name="T5" fmla="*/ 0 h 133"/>
                <a:gd name="T6" fmla="*/ 441 w 441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133">
                  <a:moveTo>
                    <a:pt x="0" y="133"/>
                  </a:moveTo>
                  <a:lnTo>
                    <a:pt x="0" y="0"/>
                  </a:lnTo>
                  <a:lnTo>
                    <a:pt x="441" y="0"/>
                  </a:lnTo>
                  <a:lnTo>
                    <a:pt x="441" y="133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284"/>
            <p:cNvSpPr/>
            <p:nvPr/>
          </p:nvSpPr>
          <p:spPr bwMode="auto">
            <a:xfrm>
              <a:off x="9347356" y="1611576"/>
              <a:ext cx="348922" cy="217478"/>
            </a:xfrm>
            <a:custGeom>
              <a:avLst/>
              <a:gdLst>
                <a:gd name="T0" fmla="*/ 365 w 365"/>
                <a:gd name="T1" fmla="*/ 0 h 227"/>
                <a:gd name="T2" fmla="*/ 365 w 365"/>
                <a:gd name="T3" fmla="*/ 227 h 227"/>
                <a:gd name="T4" fmla="*/ 0 w 365"/>
                <a:gd name="T5" fmla="*/ 227 h 227"/>
                <a:gd name="T6" fmla="*/ 0 w 365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227">
                  <a:moveTo>
                    <a:pt x="365" y="0"/>
                  </a:moveTo>
                  <a:lnTo>
                    <a:pt x="365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 flipV="1">
              <a:off x="9494572" y="1483197"/>
              <a:ext cx="0" cy="34585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9549061" y="1483197"/>
              <a:ext cx="0" cy="345857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Oval 287"/>
            <p:cNvSpPr>
              <a:spLocks noChangeArrowheads="1"/>
            </p:cNvSpPr>
            <p:nvPr/>
          </p:nvSpPr>
          <p:spPr bwMode="auto">
            <a:xfrm>
              <a:off x="9530898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Oval 288"/>
            <p:cNvSpPr>
              <a:spLocks noChangeArrowheads="1"/>
            </p:cNvSpPr>
            <p:nvPr/>
          </p:nvSpPr>
          <p:spPr bwMode="auto">
            <a:xfrm>
              <a:off x="9439127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 flipH="1">
              <a:off x="9311030" y="1611576"/>
              <a:ext cx="18449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H="1">
              <a:off x="9549061" y="1611576"/>
              <a:ext cx="184498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10165600" y="3694225"/>
            <a:ext cx="422529" cy="381304"/>
            <a:chOff x="9311030" y="2498733"/>
            <a:chExt cx="422529" cy="381304"/>
          </a:xfrm>
        </p:grpSpPr>
        <p:sp>
          <p:nvSpPr>
            <p:cNvPr id="285" name="Freeform 291"/>
            <p:cNvSpPr/>
            <p:nvPr/>
          </p:nvSpPr>
          <p:spPr bwMode="auto">
            <a:xfrm>
              <a:off x="9311030" y="2643398"/>
              <a:ext cx="293477" cy="236639"/>
            </a:xfrm>
            <a:custGeom>
              <a:avLst/>
              <a:gdLst>
                <a:gd name="T0" fmla="*/ 128 w 128"/>
                <a:gd name="T1" fmla="*/ 88 h 104"/>
                <a:gd name="T2" fmla="*/ 112 w 128"/>
                <a:gd name="T3" fmla="*/ 104 h 104"/>
                <a:gd name="T4" fmla="*/ 16 w 128"/>
                <a:gd name="T5" fmla="*/ 104 h 104"/>
                <a:gd name="T6" fmla="*/ 0 w 128"/>
                <a:gd name="T7" fmla="*/ 88 h 104"/>
                <a:gd name="T8" fmla="*/ 0 w 128"/>
                <a:gd name="T9" fmla="*/ 16 h 104"/>
                <a:gd name="T10" fmla="*/ 16 w 128"/>
                <a:gd name="T11" fmla="*/ 0 h 104"/>
                <a:gd name="T12" fmla="*/ 112 w 128"/>
                <a:gd name="T13" fmla="*/ 0 h 104"/>
                <a:gd name="T14" fmla="*/ 128 w 128"/>
                <a:gd name="T15" fmla="*/ 16 h 104"/>
                <a:gd name="T16" fmla="*/ 128 w 128"/>
                <a:gd name="T17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4">
                  <a:moveTo>
                    <a:pt x="128" y="88"/>
                  </a:moveTo>
                  <a:cubicBezTo>
                    <a:pt x="128" y="97"/>
                    <a:pt x="121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7" y="104"/>
                    <a:pt x="0" y="97"/>
                    <a:pt x="0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lnTo>
                    <a:pt x="128" y="88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292"/>
            <p:cNvSpPr/>
            <p:nvPr/>
          </p:nvSpPr>
          <p:spPr bwMode="auto">
            <a:xfrm>
              <a:off x="9604506" y="2662560"/>
              <a:ext cx="129053" cy="198317"/>
            </a:xfrm>
            <a:custGeom>
              <a:avLst/>
              <a:gdLst>
                <a:gd name="T0" fmla="*/ 134 w 134"/>
                <a:gd name="T1" fmla="*/ 208 h 208"/>
                <a:gd name="T2" fmla="*/ 0 w 134"/>
                <a:gd name="T3" fmla="*/ 171 h 208"/>
                <a:gd name="T4" fmla="*/ 0 w 134"/>
                <a:gd name="T5" fmla="*/ 38 h 208"/>
                <a:gd name="T6" fmla="*/ 134 w 134"/>
                <a:gd name="T7" fmla="*/ 0 h 208"/>
                <a:gd name="T8" fmla="*/ 134 w 13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08">
                  <a:moveTo>
                    <a:pt x="134" y="208"/>
                  </a:moveTo>
                  <a:lnTo>
                    <a:pt x="0" y="171"/>
                  </a:lnTo>
                  <a:lnTo>
                    <a:pt x="0" y="38"/>
                  </a:lnTo>
                  <a:lnTo>
                    <a:pt x="134" y="0"/>
                  </a:lnTo>
                  <a:lnTo>
                    <a:pt x="134" y="208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Oval 293"/>
            <p:cNvSpPr>
              <a:spLocks noChangeArrowheads="1"/>
            </p:cNvSpPr>
            <p:nvPr/>
          </p:nvSpPr>
          <p:spPr bwMode="auto">
            <a:xfrm>
              <a:off x="9330149" y="2498733"/>
              <a:ext cx="127141" cy="127421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Oval 294"/>
            <p:cNvSpPr>
              <a:spLocks noChangeArrowheads="1"/>
            </p:cNvSpPr>
            <p:nvPr/>
          </p:nvSpPr>
          <p:spPr bwMode="auto">
            <a:xfrm>
              <a:off x="9475453" y="2535139"/>
              <a:ext cx="91771" cy="90057"/>
            </a:xfrm>
            <a:prstGeom prst="ellips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295"/>
            <p:cNvSpPr/>
            <p:nvPr/>
          </p:nvSpPr>
          <p:spPr bwMode="auto">
            <a:xfrm>
              <a:off x="9347356" y="2789022"/>
              <a:ext cx="220824" cy="36406"/>
            </a:xfrm>
            <a:custGeom>
              <a:avLst/>
              <a:gdLst>
                <a:gd name="T0" fmla="*/ 88 w 96"/>
                <a:gd name="T1" fmla="*/ 16 h 16"/>
                <a:gd name="T2" fmla="*/ 96 w 96"/>
                <a:gd name="T3" fmla="*/ 8 h 16"/>
                <a:gd name="T4" fmla="*/ 88 w 96"/>
                <a:gd name="T5" fmla="*/ 0 h 16"/>
                <a:gd name="T6" fmla="*/ 8 w 96"/>
                <a:gd name="T7" fmla="*/ 0 h 16"/>
                <a:gd name="T8" fmla="*/ 0 w 96"/>
                <a:gd name="T9" fmla="*/ 8 h 16"/>
                <a:gd name="T10" fmla="*/ 8 w 96"/>
                <a:gd name="T11" fmla="*/ 16 h 16"/>
                <a:gd name="T12" fmla="*/ 88 w 9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16"/>
                  </a:moveTo>
                  <a:cubicBezTo>
                    <a:pt x="93" y="16"/>
                    <a:pt x="96" y="12"/>
                    <a:pt x="96" y="8"/>
                  </a:cubicBezTo>
                  <a:cubicBezTo>
                    <a:pt x="96" y="3"/>
                    <a:pt x="93" y="0"/>
                    <a:pt x="8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88" y="16"/>
                  </a:lnTo>
                  <a:close/>
                </a:path>
              </a:pathLst>
            </a:cu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9530898" y="2698965"/>
              <a:ext cx="36326" cy="0"/>
            </a:xfrm>
            <a:prstGeom prst="line">
              <a:avLst/>
            </a:prstGeom>
            <a:noFill/>
            <a:ln w="30163" cap="rnd">
              <a:solidFill>
                <a:schemeClr val="tx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1426443" y="620608"/>
            <a:ext cx="9339114" cy="1611452"/>
            <a:chOff x="851371" y="5009914"/>
            <a:chExt cx="10635290" cy="1835106"/>
          </a:xfrm>
        </p:grpSpPr>
        <p:sp>
          <p:nvSpPr>
            <p:cNvPr id="330" name="矩形 51"/>
            <p:cNvSpPr>
              <a:spLocks noChangeArrowheads="1"/>
            </p:cNvSpPr>
            <p:nvPr/>
          </p:nvSpPr>
          <p:spPr bwMode="auto">
            <a:xfrm>
              <a:off x="851371" y="5009914"/>
              <a:ext cx="10635290" cy="183510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zh-CN" sz="158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1" name="文本框 330"/>
            <p:cNvSpPr txBox="1"/>
            <p:nvPr/>
          </p:nvSpPr>
          <p:spPr>
            <a:xfrm>
              <a:off x="1422617" y="5216411"/>
              <a:ext cx="9492799" cy="145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77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送可</a:t>
              </a:r>
              <a:r>
                <a:rPr kumimoji="0" lang="zh-CN" altLang="en-US" sz="7725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r>
                <a:rPr lang="zh-CN" altLang="en-US" sz="77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</a:t>
              </a:r>
              <a:r>
                <a:rPr kumimoji="0" lang="zh-CN" altLang="en-US" sz="7725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kumimoji="0" lang="zh-CN" altLang="en-US" sz="772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26443" y="504157"/>
            <a:ext cx="9339114" cy="1611452"/>
            <a:chOff x="851371" y="5009914"/>
            <a:chExt cx="10635290" cy="1835106"/>
          </a:xfrm>
        </p:grpSpPr>
        <p:sp>
          <p:nvSpPr>
            <p:cNvPr id="5" name="矩形 51"/>
            <p:cNvSpPr>
              <a:spLocks noChangeArrowheads="1"/>
            </p:cNvSpPr>
            <p:nvPr/>
          </p:nvSpPr>
          <p:spPr bwMode="auto">
            <a:xfrm>
              <a:off x="851371" y="5009914"/>
              <a:ext cx="10635290" cy="1835106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zh-CN" sz="158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22617" y="5216411"/>
              <a:ext cx="9492799" cy="145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77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送可编辑学术图标</a:t>
              </a:r>
              <a:endParaRPr kumimoji="0" lang="zh-CN" altLang="en-US" sz="772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58881" y="5734664"/>
            <a:ext cx="420995" cy="447482"/>
            <a:chOff x="8424863" y="5900738"/>
            <a:chExt cx="479425" cy="509588"/>
          </a:xfrm>
        </p:grpSpPr>
        <p:sp>
          <p:nvSpPr>
            <p:cNvPr id="746" name="Freeform 5"/>
            <p:cNvSpPr/>
            <p:nvPr/>
          </p:nvSpPr>
          <p:spPr bwMode="auto">
            <a:xfrm>
              <a:off x="8424863" y="5951538"/>
              <a:ext cx="479425" cy="458788"/>
            </a:xfrm>
            <a:custGeom>
              <a:avLst/>
              <a:gdLst>
                <a:gd name="T0" fmla="*/ 177 w 177"/>
                <a:gd name="T1" fmla="*/ 156 h 169"/>
                <a:gd name="T2" fmla="*/ 165 w 177"/>
                <a:gd name="T3" fmla="*/ 169 h 169"/>
                <a:gd name="T4" fmla="*/ 13 w 177"/>
                <a:gd name="T5" fmla="*/ 169 h 169"/>
                <a:gd name="T6" fmla="*/ 0 w 177"/>
                <a:gd name="T7" fmla="*/ 156 h 169"/>
                <a:gd name="T8" fmla="*/ 0 w 177"/>
                <a:gd name="T9" fmla="*/ 13 h 169"/>
                <a:gd name="T10" fmla="*/ 13 w 177"/>
                <a:gd name="T11" fmla="*/ 0 h 169"/>
                <a:gd name="T12" fmla="*/ 165 w 177"/>
                <a:gd name="T13" fmla="*/ 0 h 169"/>
                <a:gd name="T14" fmla="*/ 177 w 177"/>
                <a:gd name="T15" fmla="*/ 13 h 169"/>
                <a:gd name="T16" fmla="*/ 177 w 177"/>
                <a:gd name="T17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69">
                  <a:moveTo>
                    <a:pt x="177" y="156"/>
                  </a:moveTo>
                  <a:cubicBezTo>
                    <a:pt x="177" y="163"/>
                    <a:pt x="172" y="169"/>
                    <a:pt x="165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6" y="169"/>
                    <a:pt x="0" y="163"/>
                    <a:pt x="0" y="15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2" y="0"/>
                    <a:pt x="177" y="6"/>
                    <a:pt x="177" y="13"/>
                  </a:cubicBezTo>
                  <a:lnTo>
                    <a:pt x="177" y="15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reeform 6"/>
            <p:cNvSpPr/>
            <p:nvPr/>
          </p:nvSpPr>
          <p:spPr bwMode="auto">
            <a:xfrm>
              <a:off x="8424863" y="5951538"/>
              <a:ext cx="479425" cy="98425"/>
            </a:xfrm>
            <a:custGeom>
              <a:avLst/>
              <a:gdLst>
                <a:gd name="T0" fmla="*/ 165 w 177"/>
                <a:gd name="T1" fmla="*/ 0 h 36"/>
                <a:gd name="T2" fmla="*/ 13 w 177"/>
                <a:gd name="T3" fmla="*/ 0 h 36"/>
                <a:gd name="T4" fmla="*/ 0 w 177"/>
                <a:gd name="T5" fmla="*/ 13 h 36"/>
                <a:gd name="T6" fmla="*/ 0 w 177"/>
                <a:gd name="T7" fmla="*/ 36 h 36"/>
                <a:gd name="T8" fmla="*/ 177 w 177"/>
                <a:gd name="T9" fmla="*/ 36 h 36"/>
                <a:gd name="T10" fmla="*/ 177 w 177"/>
                <a:gd name="T11" fmla="*/ 13 h 36"/>
                <a:gd name="T12" fmla="*/ 165 w 17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6">
                  <a:moveTo>
                    <a:pt x="1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6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reeform 7"/>
            <p:cNvSpPr/>
            <p:nvPr/>
          </p:nvSpPr>
          <p:spPr bwMode="auto">
            <a:xfrm>
              <a:off x="8521701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reeform 8"/>
            <p:cNvSpPr/>
            <p:nvPr/>
          </p:nvSpPr>
          <p:spPr bwMode="auto">
            <a:xfrm>
              <a:off x="8751888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reeform 9"/>
            <p:cNvSpPr/>
            <p:nvPr/>
          </p:nvSpPr>
          <p:spPr bwMode="auto">
            <a:xfrm>
              <a:off x="848360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reeform 10"/>
            <p:cNvSpPr/>
            <p:nvPr/>
          </p:nvSpPr>
          <p:spPr bwMode="auto">
            <a:xfrm>
              <a:off x="866775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23887" y="5752785"/>
            <a:ext cx="447482" cy="447482"/>
            <a:chOff x="7734301" y="5900738"/>
            <a:chExt cx="509588" cy="509588"/>
          </a:xfrm>
        </p:grpSpPr>
        <p:sp>
          <p:nvSpPr>
            <p:cNvPr id="744" name="Freeform 11"/>
            <p:cNvSpPr>
              <a:spLocks noEditPoints="1"/>
            </p:cNvSpPr>
            <p:nvPr/>
          </p:nvSpPr>
          <p:spPr bwMode="auto">
            <a:xfrm>
              <a:off x="7734301" y="5900738"/>
              <a:ext cx="509588" cy="509588"/>
            </a:xfrm>
            <a:custGeom>
              <a:avLst/>
              <a:gdLst>
                <a:gd name="T0" fmla="*/ 177 w 188"/>
                <a:gd name="T1" fmla="*/ 72 h 188"/>
                <a:gd name="T2" fmla="*/ 147 w 188"/>
                <a:gd name="T3" fmla="*/ 72 h 188"/>
                <a:gd name="T4" fmla="*/ 168 w 188"/>
                <a:gd name="T5" fmla="*/ 51 h 188"/>
                <a:gd name="T6" fmla="*/ 168 w 188"/>
                <a:gd name="T7" fmla="*/ 36 h 188"/>
                <a:gd name="T8" fmla="*/ 152 w 188"/>
                <a:gd name="T9" fmla="*/ 20 h 188"/>
                <a:gd name="T10" fmla="*/ 137 w 188"/>
                <a:gd name="T11" fmla="*/ 20 h 188"/>
                <a:gd name="T12" fmla="*/ 116 w 188"/>
                <a:gd name="T13" fmla="*/ 41 h 188"/>
                <a:gd name="T14" fmla="*/ 116 w 188"/>
                <a:gd name="T15" fmla="*/ 11 h 188"/>
                <a:gd name="T16" fmla="*/ 105 w 188"/>
                <a:gd name="T17" fmla="*/ 0 h 188"/>
                <a:gd name="T18" fmla="*/ 83 w 188"/>
                <a:gd name="T19" fmla="*/ 0 h 188"/>
                <a:gd name="T20" fmla="*/ 72 w 188"/>
                <a:gd name="T21" fmla="*/ 11 h 188"/>
                <a:gd name="T22" fmla="*/ 72 w 188"/>
                <a:gd name="T23" fmla="*/ 41 h 188"/>
                <a:gd name="T24" fmla="*/ 51 w 188"/>
                <a:gd name="T25" fmla="*/ 20 h 188"/>
                <a:gd name="T26" fmla="*/ 36 w 188"/>
                <a:gd name="T27" fmla="*/ 20 h 188"/>
                <a:gd name="T28" fmla="*/ 20 w 188"/>
                <a:gd name="T29" fmla="*/ 36 h 188"/>
                <a:gd name="T30" fmla="*/ 20 w 188"/>
                <a:gd name="T31" fmla="*/ 51 h 188"/>
                <a:gd name="T32" fmla="*/ 41 w 188"/>
                <a:gd name="T33" fmla="*/ 72 h 188"/>
                <a:gd name="T34" fmla="*/ 11 w 188"/>
                <a:gd name="T35" fmla="*/ 72 h 188"/>
                <a:gd name="T36" fmla="*/ 0 w 188"/>
                <a:gd name="T37" fmla="*/ 83 h 188"/>
                <a:gd name="T38" fmla="*/ 0 w 188"/>
                <a:gd name="T39" fmla="*/ 105 h 188"/>
                <a:gd name="T40" fmla="*/ 11 w 188"/>
                <a:gd name="T41" fmla="*/ 116 h 188"/>
                <a:gd name="T42" fmla="*/ 41 w 188"/>
                <a:gd name="T43" fmla="*/ 116 h 188"/>
                <a:gd name="T44" fmla="*/ 20 w 188"/>
                <a:gd name="T45" fmla="*/ 137 h 188"/>
                <a:gd name="T46" fmla="*/ 20 w 188"/>
                <a:gd name="T47" fmla="*/ 152 h 188"/>
                <a:gd name="T48" fmla="*/ 36 w 188"/>
                <a:gd name="T49" fmla="*/ 168 h 188"/>
                <a:gd name="T50" fmla="*/ 51 w 188"/>
                <a:gd name="T51" fmla="*/ 168 h 188"/>
                <a:gd name="T52" fmla="*/ 72 w 188"/>
                <a:gd name="T53" fmla="*/ 147 h 188"/>
                <a:gd name="T54" fmla="*/ 72 w 188"/>
                <a:gd name="T55" fmla="*/ 177 h 188"/>
                <a:gd name="T56" fmla="*/ 83 w 188"/>
                <a:gd name="T57" fmla="*/ 188 h 188"/>
                <a:gd name="T58" fmla="*/ 105 w 188"/>
                <a:gd name="T59" fmla="*/ 188 h 188"/>
                <a:gd name="T60" fmla="*/ 116 w 188"/>
                <a:gd name="T61" fmla="*/ 177 h 188"/>
                <a:gd name="T62" fmla="*/ 116 w 188"/>
                <a:gd name="T63" fmla="*/ 147 h 188"/>
                <a:gd name="T64" fmla="*/ 137 w 188"/>
                <a:gd name="T65" fmla="*/ 168 h 188"/>
                <a:gd name="T66" fmla="*/ 152 w 188"/>
                <a:gd name="T67" fmla="*/ 168 h 188"/>
                <a:gd name="T68" fmla="*/ 168 w 188"/>
                <a:gd name="T69" fmla="*/ 152 h 188"/>
                <a:gd name="T70" fmla="*/ 168 w 188"/>
                <a:gd name="T71" fmla="*/ 137 h 188"/>
                <a:gd name="T72" fmla="*/ 147 w 188"/>
                <a:gd name="T73" fmla="*/ 116 h 188"/>
                <a:gd name="T74" fmla="*/ 177 w 188"/>
                <a:gd name="T75" fmla="*/ 116 h 188"/>
                <a:gd name="T76" fmla="*/ 188 w 188"/>
                <a:gd name="T77" fmla="*/ 105 h 188"/>
                <a:gd name="T78" fmla="*/ 188 w 188"/>
                <a:gd name="T79" fmla="*/ 83 h 188"/>
                <a:gd name="T80" fmla="*/ 177 w 188"/>
                <a:gd name="T81" fmla="*/ 72 h 188"/>
                <a:gd name="T82" fmla="*/ 94 w 188"/>
                <a:gd name="T83" fmla="*/ 121 h 188"/>
                <a:gd name="T84" fmla="*/ 67 w 188"/>
                <a:gd name="T85" fmla="*/ 94 h 188"/>
                <a:gd name="T86" fmla="*/ 94 w 188"/>
                <a:gd name="T87" fmla="*/ 67 h 188"/>
                <a:gd name="T88" fmla="*/ 121 w 188"/>
                <a:gd name="T89" fmla="*/ 94 h 188"/>
                <a:gd name="T90" fmla="*/ 94 w 188"/>
                <a:gd name="T9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188">
                  <a:moveTo>
                    <a:pt x="177" y="72"/>
                  </a:moveTo>
                  <a:cubicBezTo>
                    <a:pt x="147" y="72"/>
                    <a:pt x="147" y="72"/>
                    <a:pt x="147" y="72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72" y="46"/>
                    <a:pt x="172" y="40"/>
                    <a:pt x="168" y="3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8" y="16"/>
                    <a:pt x="141" y="16"/>
                    <a:pt x="137" y="2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5"/>
                    <a:pt x="111" y="0"/>
                    <a:pt x="10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7" y="0"/>
                    <a:pt x="72" y="5"/>
                    <a:pt x="72" y="1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6" y="16"/>
                    <a:pt x="40" y="16"/>
                    <a:pt x="36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5" y="40"/>
                    <a:pt x="15" y="46"/>
                    <a:pt x="20" y="5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5" y="72"/>
                    <a:pt x="0" y="77"/>
                    <a:pt x="0" y="8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5" y="116"/>
                    <a:pt x="1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5" y="141"/>
                    <a:pt x="15" y="148"/>
                    <a:pt x="20" y="152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0" y="172"/>
                    <a:pt x="46" y="172"/>
                    <a:pt x="51" y="16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72" y="183"/>
                    <a:pt x="77" y="188"/>
                    <a:pt x="83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11" y="188"/>
                    <a:pt x="116" y="183"/>
                    <a:pt x="116" y="17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1" y="172"/>
                    <a:pt x="148" y="172"/>
                    <a:pt x="152" y="168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2" y="148"/>
                    <a:pt x="172" y="141"/>
                    <a:pt x="168" y="13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83" y="116"/>
                    <a:pt x="188" y="111"/>
                    <a:pt x="188" y="105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77"/>
                    <a:pt x="183" y="72"/>
                    <a:pt x="177" y="72"/>
                  </a:cubicBezTo>
                  <a:close/>
                  <a:moveTo>
                    <a:pt x="94" y="121"/>
                  </a:moveTo>
                  <a:cubicBezTo>
                    <a:pt x="79" y="121"/>
                    <a:pt x="67" y="109"/>
                    <a:pt x="67" y="94"/>
                  </a:cubicBezTo>
                  <a:cubicBezTo>
                    <a:pt x="67" y="79"/>
                    <a:pt x="79" y="67"/>
                    <a:pt x="94" y="67"/>
                  </a:cubicBezTo>
                  <a:cubicBezTo>
                    <a:pt x="109" y="67"/>
                    <a:pt x="121" y="79"/>
                    <a:pt x="121" y="94"/>
                  </a:cubicBezTo>
                  <a:cubicBezTo>
                    <a:pt x="121" y="109"/>
                    <a:pt x="109" y="121"/>
                    <a:pt x="94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reeform 12"/>
            <p:cNvSpPr>
              <a:spLocks noEditPoints="1"/>
            </p:cNvSpPr>
            <p:nvPr/>
          </p:nvSpPr>
          <p:spPr bwMode="auto">
            <a:xfrm>
              <a:off x="7883526" y="6049963"/>
              <a:ext cx="207963" cy="211138"/>
            </a:xfrm>
            <a:custGeom>
              <a:avLst/>
              <a:gdLst>
                <a:gd name="T0" fmla="*/ 39 w 77"/>
                <a:gd name="T1" fmla="*/ 0 h 78"/>
                <a:gd name="T2" fmla="*/ 0 w 77"/>
                <a:gd name="T3" fmla="*/ 39 h 78"/>
                <a:gd name="T4" fmla="*/ 39 w 77"/>
                <a:gd name="T5" fmla="*/ 78 h 78"/>
                <a:gd name="T6" fmla="*/ 77 w 77"/>
                <a:gd name="T7" fmla="*/ 39 h 78"/>
                <a:gd name="T8" fmla="*/ 39 w 77"/>
                <a:gd name="T9" fmla="*/ 0 h 78"/>
                <a:gd name="T10" fmla="*/ 39 w 77"/>
                <a:gd name="T11" fmla="*/ 66 h 78"/>
                <a:gd name="T12" fmla="*/ 12 w 77"/>
                <a:gd name="T13" fmla="*/ 39 h 78"/>
                <a:gd name="T14" fmla="*/ 39 w 77"/>
                <a:gd name="T15" fmla="*/ 12 h 78"/>
                <a:gd name="T16" fmla="*/ 66 w 77"/>
                <a:gd name="T17" fmla="*/ 39 h 78"/>
                <a:gd name="T18" fmla="*/ 39 w 77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ubicBezTo>
                    <a:pt x="60" y="78"/>
                    <a:pt x="77" y="60"/>
                    <a:pt x="77" y="39"/>
                  </a:cubicBezTo>
                  <a:cubicBezTo>
                    <a:pt x="77" y="18"/>
                    <a:pt x="60" y="0"/>
                    <a:pt x="39" y="0"/>
                  </a:cubicBezTo>
                  <a:close/>
                  <a:moveTo>
                    <a:pt x="39" y="66"/>
                  </a:moveTo>
                  <a:cubicBezTo>
                    <a:pt x="24" y="66"/>
                    <a:pt x="12" y="54"/>
                    <a:pt x="12" y="39"/>
                  </a:cubicBezTo>
                  <a:cubicBezTo>
                    <a:pt x="12" y="24"/>
                    <a:pt x="24" y="12"/>
                    <a:pt x="39" y="12"/>
                  </a:cubicBezTo>
                  <a:cubicBezTo>
                    <a:pt x="54" y="12"/>
                    <a:pt x="66" y="24"/>
                    <a:pt x="66" y="39"/>
                  </a:cubicBezTo>
                  <a:cubicBezTo>
                    <a:pt x="66" y="54"/>
                    <a:pt x="54" y="66"/>
                    <a:pt x="39" y="6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0282" y="5794606"/>
            <a:ext cx="446088" cy="362446"/>
            <a:chOff x="7058026" y="5948363"/>
            <a:chExt cx="508000" cy="412750"/>
          </a:xfrm>
        </p:grpSpPr>
        <p:sp>
          <p:nvSpPr>
            <p:cNvPr id="733" name="Freeform 13"/>
            <p:cNvSpPr/>
            <p:nvPr/>
          </p:nvSpPr>
          <p:spPr bwMode="auto">
            <a:xfrm>
              <a:off x="7058026" y="6092826"/>
              <a:ext cx="300038" cy="219075"/>
            </a:xfrm>
            <a:custGeom>
              <a:avLst/>
              <a:gdLst>
                <a:gd name="T0" fmla="*/ 111 w 111"/>
                <a:gd name="T1" fmla="*/ 71 h 81"/>
                <a:gd name="T2" fmla="*/ 100 w 111"/>
                <a:gd name="T3" fmla="*/ 81 h 81"/>
                <a:gd name="T4" fmla="*/ 11 w 111"/>
                <a:gd name="T5" fmla="*/ 81 h 81"/>
                <a:gd name="T6" fmla="*/ 0 w 111"/>
                <a:gd name="T7" fmla="*/ 71 h 81"/>
                <a:gd name="T8" fmla="*/ 0 w 111"/>
                <a:gd name="T9" fmla="*/ 10 h 81"/>
                <a:gd name="T10" fmla="*/ 11 w 111"/>
                <a:gd name="T11" fmla="*/ 0 h 81"/>
                <a:gd name="T12" fmla="*/ 100 w 111"/>
                <a:gd name="T13" fmla="*/ 0 h 81"/>
                <a:gd name="T14" fmla="*/ 111 w 111"/>
                <a:gd name="T15" fmla="*/ 10 h 81"/>
                <a:gd name="T16" fmla="*/ 111 w 111"/>
                <a:gd name="T1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1">
                  <a:moveTo>
                    <a:pt x="111" y="71"/>
                  </a:moveTo>
                  <a:cubicBezTo>
                    <a:pt x="111" y="76"/>
                    <a:pt x="106" y="81"/>
                    <a:pt x="10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5" y="81"/>
                    <a:pt x="0" y="76"/>
                    <a:pt x="0" y="7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4"/>
                    <a:pt x="111" y="10"/>
                  </a:cubicBezTo>
                  <a:lnTo>
                    <a:pt x="111" y="7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reeform 14"/>
            <p:cNvSpPr/>
            <p:nvPr/>
          </p:nvSpPr>
          <p:spPr bwMode="auto">
            <a:xfrm>
              <a:off x="7116763" y="6281738"/>
              <a:ext cx="71438" cy="79375"/>
            </a:xfrm>
            <a:custGeom>
              <a:avLst/>
              <a:gdLst>
                <a:gd name="T0" fmla="*/ 45 w 45"/>
                <a:gd name="T1" fmla="*/ 0 h 50"/>
                <a:gd name="T2" fmla="*/ 0 w 45"/>
                <a:gd name="T3" fmla="*/ 0 h 50"/>
                <a:gd name="T4" fmla="*/ 24 w 45"/>
                <a:gd name="T5" fmla="*/ 50 h 50"/>
                <a:gd name="T6" fmla="*/ 45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45" y="0"/>
                  </a:moveTo>
                  <a:lnTo>
                    <a:pt x="0" y="0"/>
                  </a:lnTo>
                  <a:lnTo>
                    <a:pt x="24" y="5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Rectangle 15"/>
            <p:cNvSpPr>
              <a:spLocks noChangeArrowheads="1"/>
            </p:cNvSpPr>
            <p:nvPr/>
          </p:nvSpPr>
          <p:spPr bwMode="auto">
            <a:xfrm>
              <a:off x="7085013" y="6138863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Rectangle 16"/>
            <p:cNvSpPr>
              <a:spLocks noChangeArrowheads="1"/>
            </p:cNvSpPr>
            <p:nvPr/>
          </p:nvSpPr>
          <p:spPr bwMode="auto">
            <a:xfrm>
              <a:off x="7085013" y="6199188"/>
              <a:ext cx="24923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Rectangle 17"/>
            <p:cNvSpPr>
              <a:spLocks noChangeArrowheads="1"/>
            </p:cNvSpPr>
            <p:nvPr/>
          </p:nvSpPr>
          <p:spPr bwMode="auto">
            <a:xfrm>
              <a:off x="7085013" y="6254751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reeform 18"/>
            <p:cNvSpPr/>
            <p:nvPr/>
          </p:nvSpPr>
          <p:spPr bwMode="auto">
            <a:xfrm>
              <a:off x="7231063" y="5948363"/>
              <a:ext cx="334963" cy="282575"/>
            </a:xfrm>
            <a:custGeom>
              <a:avLst/>
              <a:gdLst>
                <a:gd name="T0" fmla="*/ 124 w 124"/>
                <a:gd name="T1" fmla="*/ 93 h 104"/>
                <a:gd name="T2" fmla="*/ 113 w 124"/>
                <a:gd name="T3" fmla="*/ 104 h 104"/>
                <a:gd name="T4" fmla="*/ 11 w 124"/>
                <a:gd name="T5" fmla="*/ 104 h 104"/>
                <a:gd name="T6" fmla="*/ 0 w 124"/>
                <a:gd name="T7" fmla="*/ 93 h 104"/>
                <a:gd name="T8" fmla="*/ 0 w 124"/>
                <a:gd name="T9" fmla="*/ 10 h 104"/>
                <a:gd name="T10" fmla="*/ 11 w 124"/>
                <a:gd name="T11" fmla="*/ 0 h 104"/>
                <a:gd name="T12" fmla="*/ 113 w 124"/>
                <a:gd name="T13" fmla="*/ 0 h 104"/>
                <a:gd name="T14" fmla="*/ 124 w 124"/>
                <a:gd name="T15" fmla="*/ 10 h 104"/>
                <a:gd name="T16" fmla="*/ 124 w 124"/>
                <a:gd name="T17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4">
                  <a:moveTo>
                    <a:pt x="124" y="93"/>
                  </a:moveTo>
                  <a:cubicBezTo>
                    <a:pt x="124" y="99"/>
                    <a:pt x="119" y="104"/>
                    <a:pt x="113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5" y="104"/>
                    <a:pt x="0" y="99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0"/>
                  </a:cubicBezTo>
                  <a:lnTo>
                    <a:pt x="124" y="9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reeform 19"/>
            <p:cNvSpPr/>
            <p:nvPr/>
          </p:nvSpPr>
          <p:spPr bwMode="auto">
            <a:xfrm>
              <a:off x="7434263" y="6216651"/>
              <a:ext cx="69850" cy="114300"/>
            </a:xfrm>
            <a:custGeom>
              <a:avLst/>
              <a:gdLst>
                <a:gd name="T0" fmla="*/ 44 w 44"/>
                <a:gd name="T1" fmla="*/ 0 h 72"/>
                <a:gd name="T2" fmla="*/ 0 w 44"/>
                <a:gd name="T3" fmla="*/ 0 h 72"/>
                <a:gd name="T4" fmla="*/ 24 w 44"/>
                <a:gd name="T5" fmla="*/ 72 h 72"/>
                <a:gd name="T6" fmla="*/ 44 w 44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0" y="0"/>
                  </a:lnTo>
                  <a:lnTo>
                    <a:pt x="24" y="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Rectangle 20"/>
            <p:cNvSpPr>
              <a:spLocks noChangeArrowheads="1"/>
            </p:cNvSpPr>
            <p:nvPr/>
          </p:nvSpPr>
          <p:spPr bwMode="auto">
            <a:xfrm>
              <a:off x="7273926" y="5997576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Rectangle 21"/>
            <p:cNvSpPr>
              <a:spLocks noChangeArrowheads="1"/>
            </p:cNvSpPr>
            <p:nvPr/>
          </p:nvSpPr>
          <p:spPr bwMode="auto">
            <a:xfrm>
              <a:off x="7273926" y="6054726"/>
              <a:ext cx="2492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Rectangle 22"/>
            <p:cNvSpPr>
              <a:spLocks noChangeArrowheads="1"/>
            </p:cNvSpPr>
            <p:nvPr/>
          </p:nvSpPr>
          <p:spPr bwMode="auto">
            <a:xfrm>
              <a:off x="7273926" y="6115051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Rectangle 23"/>
            <p:cNvSpPr>
              <a:spLocks noChangeArrowheads="1"/>
            </p:cNvSpPr>
            <p:nvPr/>
          </p:nvSpPr>
          <p:spPr bwMode="auto">
            <a:xfrm>
              <a:off x="7273926" y="6173788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7951101" y="5749997"/>
            <a:ext cx="451664" cy="451664"/>
          </a:xfrm>
          <a:custGeom>
            <a:avLst/>
            <a:gdLst>
              <a:gd name="T0" fmla="*/ 63 w 190"/>
              <a:gd name="T1" fmla="*/ 184 h 190"/>
              <a:gd name="T2" fmla="*/ 6 w 190"/>
              <a:gd name="T3" fmla="*/ 126 h 190"/>
              <a:gd name="T4" fmla="*/ 6 w 190"/>
              <a:gd name="T5" fmla="*/ 103 h 190"/>
              <a:gd name="T6" fmla="*/ 103 w 190"/>
              <a:gd name="T7" fmla="*/ 6 h 190"/>
              <a:gd name="T8" fmla="*/ 126 w 190"/>
              <a:gd name="T9" fmla="*/ 6 h 190"/>
              <a:gd name="T10" fmla="*/ 184 w 190"/>
              <a:gd name="T11" fmla="*/ 63 h 190"/>
              <a:gd name="T12" fmla="*/ 184 w 190"/>
              <a:gd name="T13" fmla="*/ 87 h 190"/>
              <a:gd name="T14" fmla="*/ 87 w 190"/>
              <a:gd name="T15" fmla="*/ 184 h 190"/>
              <a:gd name="T16" fmla="*/ 63 w 190"/>
              <a:gd name="T17" fmla="*/ 184 h 190"/>
              <a:gd name="T18" fmla="*/ 118 w 190"/>
              <a:gd name="T19" fmla="*/ 15 h 190"/>
              <a:gd name="T20" fmla="*/ 112 w 190"/>
              <a:gd name="T21" fmla="*/ 15 h 190"/>
              <a:gd name="T22" fmla="*/ 15 w 190"/>
              <a:gd name="T23" fmla="*/ 112 h 190"/>
              <a:gd name="T24" fmla="*/ 15 w 190"/>
              <a:gd name="T25" fmla="*/ 118 h 190"/>
              <a:gd name="T26" fmla="*/ 72 w 190"/>
              <a:gd name="T27" fmla="*/ 175 h 190"/>
              <a:gd name="T28" fmla="*/ 78 w 190"/>
              <a:gd name="T29" fmla="*/ 175 h 190"/>
              <a:gd name="T30" fmla="*/ 175 w 190"/>
              <a:gd name="T31" fmla="*/ 78 h 190"/>
              <a:gd name="T32" fmla="*/ 175 w 190"/>
              <a:gd name="T33" fmla="*/ 72 h 190"/>
              <a:gd name="T34" fmla="*/ 118 w 190"/>
              <a:gd name="T35" fmla="*/ 1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0" h="190">
                <a:moveTo>
                  <a:pt x="63" y="184"/>
                </a:moveTo>
                <a:cubicBezTo>
                  <a:pt x="6" y="126"/>
                  <a:pt x="6" y="126"/>
                  <a:pt x="6" y="126"/>
                </a:cubicBezTo>
                <a:cubicBezTo>
                  <a:pt x="0" y="120"/>
                  <a:pt x="0" y="110"/>
                  <a:pt x="6" y="103"/>
                </a:cubicBezTo>
                <a:cubicBezTo>
                  <a:pt x="103" y="6"/>
                  <a:pt x="103" y="6"/>
                  <a:pt x="103" y="6"/>
                </a:cubicBezTo>
                <a:cubicBezTo>
                  <a:pt x="110" y="0"/>
                  <a:pt x="120" y="0"/>
                  <a:pt x="126" y="6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90" y="70"/>
                  <a:pt x="190" y="80"/>
                  <a:pt x="184" y="87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0" y="190"/>
                  <a:pt x="70" y="190"/>
                  <a:pt x="63" y="184"/>
                </a:cubicBezTo>
                <a:close/>
                <a:moveTo>
                  <a:pt x="118" y="15"/>
                </a:moveTo>
                <a:cubicBezTo>
                  <a:pt x="116" y="13"/>
                  <a:pt x="113" y="13"/>
                  <a:pt x="112" y="15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3" y="114"/>
                  <a:pt x="13" y="116"/>
                  <a:pt x="15" y="118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4" y="177"/>
                  <a:pt x="76" y="177"/>
                  <a:pt x="78" y="175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7" y="76"/>
                  <a:pt x="177" y="74"/>
                  <a:pt x="175" y="72"/>
                </a:cubicBezTo>
                <a:lnTo>
                  <a:pt x="118" y="15"/>
                </a:lnTo>
                <a:close/>
              </a:path>
            </a:pathLst>
          </a:custGeom>
          <a:solidFill>
            <a:srgbClr val="5F3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0296" tIns="40148" rIns="80296" bIns="40148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38406" y="5762544"/>
            <a:ext cx="425178" cy="427965"/>
            <a:chOff x="6389688" y="5911851"/>
            <a:chExt cx="484188" cy="487362"/>
          </a:xfrm>
        </p:grpSpPr>
        <p:sp>
          <p:nvSpPr>
            <p:cNvPr id="730" name="Freeform 24"/>
            <p:cNvSpPr/>
            <p:nvPr/>
          </p:nvSpPr>
          <p:spPr bwMode="auto">
            <a:xfrm>
              <a:off x="6697663" y="5911851"/>
              <a:ext cx="173038" cy="173038"/>
            </a:xfrm>
            <a:custGeom>
              <a:avLst/>
              <a:gdLst>
                <a:gd name="T0" fmla="*/ 47 w 64"/>
                <a:gd name="T1" fmla="*/ 60 h 64"/>
                <a:gd name="T2" fmla="*/ 33 w 64"/>
                <a:gd name="T3" fmla="*/ 60 h 64"/>
                <a:gd name="T4" fmla="*/ 4 w 64"/>
                <a:gd name="T5" fmla="*/ 31 h 64"/>
                <a:gd name="T6" fmla="*/ 4 w 64"/>
                <a:gd name="T7" fmla="*/ 16 h 64"/>
                <a:gd name="T8" fmla="*/ 17 w 64"/>
                <a:gd name="T9" fmla="*/ 4 h 64"/>
                <a:gd name="T10" fmla="*/ 31 w 64"/>
                <a:gd name="T11" fmla="*/ 4 h 64"/>
                <a:gd name="T12" fmla="*/ 60 w 64"/>
                <a:gd name="T13" fmla="*/ 33 h 64"/>
                <a:gd name="T14" fmla="*/ 60 w 64"/>
                <a:gd name="T15" fmla="*/ 47 h 64"/>
                <a:gd name="T16" fmla="*/ 47 w 64"/>
                <a:gd name="T1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47" y="60"/>
                  </a:moveTo>
                  <a:cubicBezTo>
                    <a:pt x="43" y="64"/>
                    <a:pt x="37" y="64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0"/>
                    <a:pt x="4" y="1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1" y="0"/>
                    <a:pt x="27" y="0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4" y="37"/>
                    <a:pt x="64" y="43"/>
                    <a:pt x="60" y="47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reeform 25"/>
            <p:cNvSpPr/>
            <p:nvPr/>
          </p:nvSpPr>
          <p:spPr bwMode="auto">
            <a:xfrm>
              <a:off x="6389688" y="5916613"/>
              <a:ext cx="484188" cy="482600"/>
            </a:xfrm>
            <a:custGeom>
              <a:avLst/>
              <a:gdLst>
                <a:gd name="T0" fmla="*/ 117 w 305"/>
                <a:gd name="T1" fmla="*/ 304 h 304"/>
                <a:gd name="T2" fmla="*/ 0 w 305"/>
                <a:gd name="T3" fmla="*/ 186 h 304"/>
                <a:gd name="T4" fmla="*/ 187 w 305"/>
                <a:gd name="T5" fmla="*/ 0 h 304"/>
                <a:gd name="T6" fmla="*/ 305 w 305"/>
                <a:gd name="T7" fmla="*/ 118 h 304"/>
                <a:gd name="T8" fmla="*/ 117 w 305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4">
                  <a:moveTo>
                    <a:pt x="117" y="304"/>
                  </a:moveTo>
                  <a:lnTo>
                    <a:pt x="0" y="186"/>
                  </a:lnTo>
                  <a:lnTo>
                    <a:pt x="187" y="0"/>
                  </a:lnTo>
                  <a:lnTo>
                    <a:pt x="305" y="118"/>
                  </a:lnTo>
                  <a:lnTo>
                    <a:pt x="117" y="30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reeform 27"/>
            <p:cNvSpPr/>
            <p:nvPr/>
          </p:nvSpPr>
          <p:spPr bwMode="auto">
            <a:xfrm>
              <a:off x="6483351" y="6046788"/>
              <a:ext cx="298450" cy="173038"/>
            </a:xfrm>
            <a:custGeom>
              <a:avLst/>
              <a:gdLst>
                <a:gd name="T0" fmla="*/ 144 w 188"/>
                <a:gd name="T1" fmla="*/ 0 h 109"/>
                <a:gd name="T2" fmla="*/ 188 w 188"/>
                <a:gd name="T3" fmla="*/ 44 h 109"/>
                <a:gd name="T4" fmla="*/ 104 w 188"/>
                <a:gd name="T5" fmla="*/ 68 h 109"/>
                <a:gd name="T6" fmla="*/ 138 w 188"/>
                <a:gd name="T7" fmla="*/ 102 h 109"/>
                <a:gd name="T8" fmla="*/ 0 w 188"/>
                <a:gd name="T9" fmla="*/ 109 h 109"/>
                <a:gd name="T10" fmla="*/ 65 w 188"/>
                <a:gd name="T11" fmla="*/ 82 h 109"/>
                <a:gd name="T12" fmla="*/ 31 w 188"/>
                <a:gd name="T13" fmla="*/ 49 h 109"/>
                <a:gd name="T14" fmla="*/ 144 w 18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09">
                  <a:moveTo>
                    <a:pt x="144" y="0"/>
                  </a:moveTo>
                  <a:lnTo>
                    <a:pt x="188" y="44"/>
                  </a:lnTo>
                  <a:lnTo>
                    <a:pt x="104" y="68"/>
                  </a:lnTo>
                  <a:lnTo>
                    <a:pt x="138" y="102"/>
                  </a:lnTo>
                  <a:lnTo>
                    <a:pt x="0" y="109"/>
                  </a:lnTo>
                  <a:lnTo>
                    <a:pt x="65" y="82"/>
                  </a:lnTo>
                  <a:lnTo>
                    <a:pt x="31" y="4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00618" y="5749997"/>
            <a:ext cx="450270" cy="451664"/>
            <a:chOff x="5702301" y="5897563"/>
            <a:chExt cx="512763" cy="514350"/>
          </a:xfrm>
        </p:grpSpPr>
        <p:sp>
          <p:nvSpPr>
            <p:cNvPr id="716" name="Freeform 28"/>
            <p:cNvSpPr/>
            <p:nvPr/>
          </p:nvSpPr>
          <p:spPr bwMode="auto">
            <a:xfrm>
              <a:off x="6042026" y="5897563"/>
              <a:ext cx="173038" cy="173038"/>
            </a:xfrm>
            <a:custGeom>
              <a:avLst/>
              <a:gdLst>
                <a:gd name="T0" fmla="*/ 38 w 64"/>
                <a:gd name="T1" fmla="*/ 64 h 64"/>
                <a:gd name="T2" fmla="*/ 31 w 64"/>
                <a:gd name="T3" fmla="*/ 57 h 64"/>
                <a:gd name="T4" fmla="*/ 51 w 64"/>
                <a:gd name="T5" fmla="*/ 37 h 64"/>
                <a:gd name="T6" fmla="*/ 51 w 64"/>
                <a:gd name="T7" fmla="*/ 31 h 64"/>
                <a:gd name="T8" fmla="*/ 33 w 64"/>
                <a:gd name="T9" fmla="*/ 13 h 64"/>
                <a:gd name="T10" fmla="*/ 27 w 64"/>
                <a:gd name="T11" fmla="*/ 13 h 64"/>
                <a:gd name="T12" fmla="*/ 7 w 64"/>
                <a:gd name="T13" fmla="*/ 33 h 64"/>
                <a:gd name="T14" fmla="*/ 0 w 64"/>
                <a:gd name="T15" fmla="*/ 25 h 64"/>
                <a:gd name="T16" fmla="*/ 20 w 64"/>
                <a:gd name="T17" fmla="*/ 6 h 64"/>
                <a:gd name="T18" fmla="*/ 40 w 64"/>
                <a:gd name="T19" fmla="*/ 5 h 64"/>
                <a:gd name="T20" fmla="*/ 59 w 64"/>
                <a:gd name="T21" fmla="*/ 23 h 64"/>
                <a:gd name="T22" fmla="*/ 58 w 64"/>
                <a:gd name="T23" fmla="*/ 44 h 64"/>
                <a:gd name="T24" fmla="*/ 38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8" y="64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5"/>
                    <a:pt x="53" y="32"/>
                    <a:pt x="51" y="3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29" y="11"/>
                    <a:pt x="27" y="1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5" y="0"/>
                    <a:pt x="35" y="0"/>
                    <a:pt x="40" y="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4" y="29"/>
                    <a:pt x="64" y="38"/>
                    <a:pt x="58" y="44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reeform 29"/>
            <p:cNvSpPr/>
            <p:nvPr/>
          </p:nvSpPr>
          <p:spPr bwMode="auto">
            <a:xfrm>
              <a:off x="6091238" y="5967413"/>
              <a:ext cx="50800" cy="55563"/>
            </a:xfrm>
            <a:custGeom>
              <a:avLst/>
              <a:gdLst>
                <a:gd name="T0" fmla="*/ 5 w 19"/>
                <a:gd name="T1" fmla="*/ 19 h 20"/>
                <a:gd name="T2" fmla="*/ 1 w 19"/>
                <a:gd name="T3" fmla="*/ 19 h 20"/>
                <a:gd name="T4" fmla="*/ 1 w 19"/>
                <a:gd name="T5" fmla="*/ 19 h 20"/>
                <a:gd name="T6" fmla="*/ 1 w 19"/>
                <a:gd name="T7" fmla="*/ 14 h 20"/>
                <a:gd name="T8" fmla="*/ 14 w 19"/>
                <a:gd name="T9" fmla="*/ 2 h 20"/>
                <a:gd name="T10" fmla="*/ 18 w 19"/>
                <a:gd name="T11" fmla="*/ 2 h 20"/>
                <a:gd name="T12" fmla="*/ 18 w 19"/>
                <a:gd name="T13" fmla="*/ 2 h 20"/>
                <a:gd name="T14" fmla="*/ 18 w 19"/>
                <a:gd name="T15" fmla="*/ 6 h 20"/>
                <a:gd name="T16" fmla="*/ 5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5" y="19"/>
                  </a:move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5"/>
                    <a:pt x="18" y="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reeform 30"/>
            <p:cNvSpPr/>
            <p:nvPr/>
          </p:nvSpPr>
          <p:spPr bwMode="auto">
            <a:xfrm>
              <a:off x="5702301" y="5951538"/>
              <a:ext cx="458788" cy="460375"/>
            </a:xfrm>
            <a:custGeom>
              <a:avLst/>
              <a:gdLst>
                <a:gd name="T0" fmla="*/ 4 w 170"/>
                <a:gd name="T1" fmla="*/ 127 h 170"/>
                <a:gd name="T2" fmla="*/ 4 w 170"/>
                <a:gd name="T3" fmla="*/ 143 h 170"/>
                <a:gd name="T4" fmla="*/ 27 w 170"/>
                <a:gd name="T5" fmla="*/ 165 h 170"/>
                <a:gd name="T6" fmla="*/ 43 w 170"/>
                <a:gd name="T7" fmla="*/ 165 h 170"/>
                <a:gd name="T8" fmla="*/ 170 w 170"/>
                <a:gd name="T9" fmla="*/ 39 h 170"/>
                <a:gd name="T10" fmla="*/ 131 w 170"/>
                <a:gd name="T11" fmla="*/ 0 h 170"/>
                <a:gd name="T12" fmla="*/ 4 w 170"/>
                <a:gd name="T13" fmla="*/ 1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70">
                  <a:moveTo>
                    <a:pt x="4" y="127"/>
                  </a:moveTo>
                  <a:cubicBezTo>
                    <a:pt x="0" y="131"/>
                    <a:pt x="0" y="138"/>
                    <a:pt x="4" y="143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31" y="170"/>
                    <a:pt x="39" y="170"/>
                    <a:pt x="43" y="165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reeform 31"/>
            <p:cNvSpPr/>
            <p:nvPr/>
          </p:nvSpPr>
          <p:spPr bwMode="auto">
            <a:xfrm>
              <a:off x="5837238" y="6249988"/>
              <a:ext cx="26988" cy="26988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reeform 32"/>
            <p:cNvSpPr/>
            <p:nvPr/>
          </p:nvSpPr>
          <p:spPr bwMode="auto">
            <a:xfrm>
              <a:off x="5802313" y="6284913"/>
              <a:ext cx="26988" cy="25400"/>
            </a:xfrm>
            <a:custGeom>
              <a:avLst/>
              <a:gdLst>
                <a:gd name="T0" fmla="*/ 8 w 10"/>
                <a:gd name="T1" fmla="*/ 8 h 9"/>
                <a:gd name="T2" fmla="*/ 2 w 10"/>
                <a:gd name="T3" fmla="*/ 8 h 9"/>
                <a:gd name="T4" fmla="*/ 2 w 10"/>
                <a:gd name="T5" fmla="*/ 1 h 9"/>
                <a:gd name="T6" fmla="*/ 8 w 10"/>
                <a:gd name="T7" fmla="*/ 1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reeform 33"/>
            <p:cNvSpPr/>
            <p:nvPr/>
          </p:nvSpPr>
          <p:spPr bwMode="auto">
            <a:xfrm>
              <a:off x="5768976" y="6319838"/>
              <a:ext cx="23813" cy="25400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8 h 9"/>
                <a:gd name="T4" fmla="*/ 1 w 9"/>
                <a:gd name="T5" fmla="*/ 1 h 9"/>
                <a:gd name="T6" fmla="*/ 7 w 9"/>
                <a:gd name="T7" fmla="*/ 1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3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reeform 34"/>
            <p:cNvSpPr/>
            <p:nvPr/>
          </p:nvSpPr>
          <p:spPr bwMode="auto">
            <a:xfrm>
              <a:off x="5803901" y="6011863"/>
              <a:ext cx="298450" cy="298450"/>
            </a:xfrm>
            <a:custGeom>
              <a:avLst/>
              <a:gdLst>
                <a:gd name="T0" fmla="*/ 63 w 110"/>
                <a:gd name="T1" fmla="*/ 105 h 110"/>
                <a:gd name="T2" fmla="*/ 47 w 110"/>
                <a:gd name="T3" fmla="*/ 105 h 110"/>
                <a:gd name="T4" fmla="*/ 4 w 110"/>
                <a:gd name="T5" fmla="*/ 63 h 110"/>
                <a:gd name="T6" fmla="*/ 4 w 110"/>
                <a:gd name="T7" fmla="*/ 47 h 110"/>
                <a:gd name="T8" fmla="*/ 47 w 110"/>
                <a:gd name="T9" fmla="*/ 5 h 110"/>
                <a:gd name="T10" fmla="*/ 63 w 110"/>
                <a:gd name="T11" fmla="*/ 5 h 110"/>
                <a:gd name="T12" fmla="*/ 105 w 110"/>
                <a:gd name="T13" fmla="*/ 47 h 110"/>
                <a:gd name="T14" fmla="*/ 105 w 110"/>
                <a:gd name="T15" fmla="*/ 63 h 110"/>
                <a:gd name="T16" fmla="*/ 63 w 110"/>
                <a:gd name="T17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63" y="105"/>
                  </a:moveTo>
                  <a:cubicBezTo>
                    <a:pt x="58" y="110"/>
                    <a:pt x="51" y="110"/>
                    <a:pt x="47" y="10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59"/>
                    <a:pt x="0" y="51"/>
                    <a:pt x="4" y="47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5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10" y="51"/>
                    <a:pt x="110" y="59"/>
                    <a:pt x="105" y="63"/>
                  </a:cubicBezTo>
                  <a:lnTo>
                    <a:pt x="63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reeform 35"/>
            <p:cNvSpPr/>
            <p:nvPr/>
          </p:nvSpPr>
          <p:spPr bwMode="auto">
            <a:xfrm>
              <a:off x="5838826" y="6046788"/>
              <a:ext cx="228600" cy="227013"/>
            </a:xfrm>
            <a:custGeom>
              <a:avLst/>
              <a:gdLst>
                <a:gd name="T0" fmla="*/ 48 w 84"/>
                <a:gd name="T1" fmla="*/ 81 h 84"/>
                <a:gd name="T2" fmla="*/ 36 w 84"/>
                <a:gd name="T3" fmla="*/ 81 h 84"/>
                <a:gd name="T4" fmla="*/ 3 w 84"/>
                <a:gd name="T5" fmla="*/ 48 h 84"/>
                <a:gd name="T6" fmla="*/ 3 w 84"/>
                <a:gd name="T7" fmla="*/ 36 h 84"/>
                <a:gd name="T8" fmla="*/ 36 w 84"/>
                <a:gd name="T9" fmla="*/ 3 h 84"/>
                <a:gd name="T10" fmla="*/ 48 w 84"/>
                <a:gd name="T11" fmla="*/ 3 h 84"/>
                <a:gd name="T12" fmla="*/ 80 w 84"/>
                <a:gd name="T13" fmla="*/ 36 h 84"/>
                <a:gd name="T14" fmla="*/ 80 w 84"/>
                <a:gd name="T15" fmla="*/ 48 h 84"/>
                <a:gd name="T16" fmla="*/ 48 w 84"/>
                <a:gd name="T17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48" y="81"/>
                  </a:moveTo>
                  <a:cubicBezTo>
                    <a:pt x="44" y="84"/>
                    <a:pt x="39" y="84"/>
                    <a:pt x="36" y="8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0" y="39"/>
                    <a:pt x="3" y="36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4" y="0"/>
                    <a:pt x="48" y="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4" y="39"/>
                    <a:pt x="84" y="45"/>
                    <a:pt x="80" y="48"/>
                  </a:cubicBezTo>
                  <a:lnTo>
                    <a:pt x="48" y="8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reeform 36"/>
            <p:cNvSpPr/>
            <p:nvPr/>
          </p:nvSpPr>
          <p:spPr bwMode="auto">
            <a:xfrm>
              <a:off x="5934076" y="6070601"/>
              <a:ext cx="60325" cy="57150"/>
            </a:xfrm>
            <a:custGeom>
              <a:avLst/>
              <a:gdLst>
                <a:gd name="T0" fmla="*/ 2 w 22"/>
                <a:gd name="T1" fmla="*/ 19 h 21"/>
                <a:gd name="T2" fmla="*/ 1 w 22"/>
                <a:gd name="T3" fmla="*/ 11 h 21"/>
                <a:gd name="T4" fmla="*/ 8 w 22"/>
                <a:gd name="T5" fmla="*/ 0 h 21"/>
                <a:gd name="T6" fmla="*/ 14 w 22"/>
                <a:gd name="T7" fmla="*/ 3 h 21"/>
                <a:gd name="T8" fmla="*/ 12 w 22"/>
                <a:gd name="T9" fmla="*/ 9 h 21"/>
                <a:gd name="T10" fmla="*/ 18 w 22"/>
                <a:gd name="T11" fmla="*/ 8 h 21"/>
                <a:gd name="T12" fmla="*/ 21 w 22"/>
                <a:gd name="T13" fmla="*/ 14 h 21"/>
                <a:gd name="T14" fmla="*/ 11 w 22"/>
                <a:gd name="T15" fmla="*/ 21 h 21"/>
                <a:gd name="T16" fmla="*/ 2 w 22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19"/>
                  </a:moveTo>
                  <a:cubicBezTo>
                    <a:pt x="2" y="19"/>
                    <a:pt x="0" y="15"/>
                    <a:pt x="1" y="11"/>
                  </a:cubicBezTo>
                  <a:cubicBezTo>
                    <a:pt x="1" y="6"/>
                    <a:pt x="3" y="2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5" y="5"/>
                    <a:pt x="12" y="9"/>
                    <a:pt x="12" y="9"/>
                  </a:cubicBezTo>
                  <a:cubicBezTo>
                    <a:pt x="12" y="9"/>
                    <a:pt x="16" y="7"/>
                    <a:pt x="18" y="8"/>
                  </a:cubicBezTo>
                  <a:cubicBezTo>
                    <a:pt x="20" y="9"/>
                    <a:pt x="22" y="11"/>
                    <a:pt x="21" y="14"/>
                  </a:cubicBezTo>
                  <a:cubicBezTo>
                    <a:pt x="20" y="18"/>
                    <a:pt x="15" y="20"/>
                    <a:pt x="11" y="21"/>
                  </a:cubicBezTo>
                  <a:cubicBezTo>
                    <a:pt x="7" y="21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reeform 37"/>
            <p:cNvSpPr/>
            <p:nvPr/>
          </p:nvSpPr>
          <p:spPr bwMode="auto">
            <a:xfrm>
              <a:off x="6002338" y="6116638"/>
              <a:ext cx="39688" cy="41275"/>
            </a:xfrm>
            <a:custGeom>
              <a:avLst/>
              <a:gdLst>
                <a:gd name="T0" fmla="*/ 15 w 15"/>
                <a:gd name="T1" fmla="*/ 14 h 15"/>
                <a:gd name="T2" fmla="*/ 13 w 15"/>
                <a:gd name="T3" fmla="*/ 14 h 15"/>
                <a:gd name="T4" fmla="*/ 1 w 15"/>
                <a:gd name="T5" fmla="*/ 2 h 15"/>
                <a:gd name="T6" fmla="*/ 1 w 15"/>
                <a:gd name="T7" fmla="*/ 0 h 15"/>
                <a:gd name="T8" fmla="*/ 1 w 15"/>
                <a:gd name="T9" fmla="*/ 0 h 15"/>
                <a:gd name="T10" fmla="*/ 3 w 15"/>
                <a:gd name="T11" fmla="*/ 0 h 15"/>
                <a:gd name="T12" fmla="*/ 15 w 15"/>
                <a:gd name="T13" fmla="*/ 12 h 15"/>
                <a:gd name="T14" fmla="*/ 15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14"/>
                  </a:moveTo>
                  <a:cubicBezTo>
                    <a:pt x="14" y="15"/>
                    <a:pt x="13" y="15"/>
                    <a:pt x="13" y="1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reeform 38"/>
            <p:cNvSpPr/>
            <p:nvPr/>
          </p:nvSpPr>
          <p:spPr bwMode="auto">
            <a:xfrm>
              <a:off x="5986463" y="6130926"/>
              <a:ext cx="42863" cy="42863"/>
            </a:xfrm>
            <a:custGeom>
              <a:avLst/>
              <a:gdLst>
                <a:gd name="T0" fmla="*/ 15 w 16"/>
                <a:gd name="T1" fmla="*/ 15 h 16"/>
                <a:gd name="T2" fmla="*/ 13 w 16"/>
                <a:gd name="T3" fmla="*/ 15 h 16"/>
                <a:gd name="T4" fmla="*/ 1 w 16"/>
                <a:gd name="T5" fmla="*/ 3 h 16"/>
                <a:gd name="T6" fmla="*/ 1 w 16"/>
                <a:gd name="T7" fmla="*/ 1 h 16"/>
                <a:gd name="T8" fmla="*/ 1 w 16"/>
                <a:gd name="T9" fmla="*/ 1 h 16"/>
                <a:gd name="T10" fmla="*/ 3 w 16"/>
                <a:gd name="T11" fmla="*/ 1 h 16"/>
                <a:gd name="T12" fmla="*/ 15 w 16"/>
                <a:gd name="T13" fmla="*/ 13 h 16"/>
                <a:gd name="T14" fmla="*/ 15 w 16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5" y="15"/>
                  </a:moveTo>
                  <a:cubicBezTo>
                    <a:pt x="14" y="16"/>
                    <a:pt x="14" y="16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reeform 39"/>
            <p:cNvSpPr/>
            <p:nvPr/>
          </p:nvSpPr>
          <p:spPr bwMode="auto">
            <a:xfrm>
              <a:off x="5969001" y="6146801"/>
              <a:ext cx="44450" cy="41275"/>
            </a:xfrm>
            <a:custGeom>
              <a:avLst/>
              <a:gdLst>
                <a:gd name="T0" fmla="*/ 15 w 16"/>
                <a:gd name="T1" fmla="*/ 15 h 15"/>
                <a:gd name="T2" fmla="*/ 13 w 16"/>
                <a:gd name="T3" fmla="*/ 15 h 15"/>
                <a:gd name="T4" fmla="*/ 1 w 16"/>
                <a:gd name="T5" fmla="*/ 3 h 15"/>
                <a:gd name="T6" fmla="*/ 1 w 16"/>
                <a:gd name="T7" fmla="*/ 1 h 15"/>
                <a:gd name="T8" fmla="*/ 1 w 16"/>
                <a:gd name="T9" fmla="*/ 1 h 15"/>
                <a:gd name="T10" fmla="*/ 3 w 16"/>
                <a:gd name="T11" fmla="*/ 1 h 15"/>
                <a:gd name="T12" fmla="*/ 15 w 16"/>
                <a:gd name="T13" fmla="*/ 13 h 15"/>
                <a:gd name="T14" fmla="*/ 1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5" y="15"/>
                  </a:moveTo>
                  <a:cubicBezTo>
                    <a:pt x="15" y="15"/>
                    <a:pt x="14" y="15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reeform 40"/>
            <p:cNvSpPr/>
            <p:nvPr/>
          </p:nvSpPr>
          <p:spPr bwMode="auto">
            <a:xfrm>
              <a:off x="5883276" y="6115051"/>
              <a:ext cx="65088" cy="88900"/>
            </a:xfrm>
            <a:custGeom>
              <a:avLst/>
              <a:gdLst>
                <a:gd name="T0" fmla="*/ 3 w 24"/>
                <a:gd name="T1" fmla="*/ 31 h 33"/>
                <a:gd name="T2" fmla="*/ 2 w 24"/>
                <a:gd name="T3" fmla="*/ 27 h 33"/>
                <a:gd name="T4" fmla="*/ 17 w 24"/>
                <a:gd name="T5" fmla="*/ 13 h 33"/>
                <a:gd name="T6" fmla="*/ 11 w 24"/>
                <a:gd name="T7" fmla="*/ 7 h 33"/>
                <a:gd name="T8" fmla="*/ 6 w 24"/>
                <a:gd name="T9" fmla="*/ 13 h 33"/>
                <a:gd name="T10" fmla="*/ 2 w 24"/>
                <a:gd name="T11" fmla="*/ 13 h 33"/>
                <a:gd name="T12" fmla="*/ 1 w 24"/>
                <a:gd name="T13" fmla="*/ 9 h 33"/>
                <a:gd name="T14" fmla="*/ 9 w 24"/>
                <a:gd name="T15" fmla="*/ 1 h 33"/>
                <a:gd name="T16" fmla="*/ 13 w 24"/>
                <a:gd name="T17" fmla="*/ 2 h 33"/>
                <a:gd name="T18" fmla="*/ 23 w 24"/>
                <a:gd name="T19" fmla="*/ 11 h 33"/>
                <a:gd name="T20" fmla="*/ 23 w 24"/>
                <a:gd name="T21" fmla="*/ 15 h 33"/>
                <a:gd name="T22" fmla="*/ 7 w 24"/>
                <a:gd name="T23" fmla="*/ 32 h 33"/>
                <a:gd name="T24" fmla="*/ 3 w 24"/>
                <a:gd name="T2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3">
                  <a:moveTo>
                    <a:pt x="3" y="31"/>
                  </a:moveTo>
                  <a:cubicBezTo>
                    <a:pt x="2" y="30"/>
                    <a:pt x="1" y="28"/>
                    <a:pt x="2" y="2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3" y="14"/>
                    <a:pt x="2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4" y="33"/>
                    <a:pt x="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reeform 41"/>
            <p:cNvSpPr>
              <a:spLocks noEditPoints="1"/>
            </p:cNvSpPr>
            <p:nvPr/>
          </p:nvSpPr>
          <p:spPr bwMode="auto">
            <a:xfrm>
              <a:off x="5929313" y="6162676"/>
              <a:ext cx="66675" cy="90488"/>
            </a:xfrm>
            <a:custGeom>
              <a:avLst/>
              <a:gdLst>
                <a:gd name="T0" fmla="*/ 4 w 25"/>
                <a:gd name="T1" fmla="*/ 31 h 33"/>
                <a:gd name="T2" fmla="*/ 3 w 25"/>
                <a:gd name="T3" fmla="*/ 27 h 33"/>
                <a:gd name="T4" fmla="*/ 10 w 25"/>
                <a:gd name="T5" fmla="*/ 21 h 33"/>
                <a:gd name="T6" fmla="*/ 2 w 25"/>
                <a:gd name="T7" fmla="*/ 13 h 33"/>
                <a:gd name="T8" fmla="*/ 1 w 25"/>
                <a:gd name="T9" fmla="*/ 9 h 33"/>
                <a:gd name="T10" fmla="*/ 10 w 25"/>
                <a:gd name="T11" fmla="*/ 1 h 33"/>
                <a:gd name="T12" fmla="*/ 14 w 25"/>
                <a:gd name="T13" fmla="*/ 1 h 33"/>
                <a:gd name="T14" fmla="*/ 23 w 25"/>
                <a:gd name="T15" fmla="*/ 11 h 33"/>
                <a:gd name="T16" fmla="*/ 24 w 25"/>
                <a:gd name="T17" fmla="*/ 15 h 33"/>
                <a:gd name="T18" fmla="*/ 8 w 25"/>
                <a:gd name="T19" fmla="*/ 32 h 33"/>
                <a:gd name="T20" fmla="*/ 4 w 25"/>
                <a:gd name="T21" fmla="*/ 31 h 33"/>
                <a:gd name="T22" fmla="*/ 8 w 25"/>
                <a:gd name="T23" fmla="*/ 12 h 33"/>
                <a:gd name="T24" fmla="*/ 13 w 25"/>
                <a:gd name="T25" fmla="*/ 17 h 33"/>
                <a:gd name="T26" fmla="*/ 18 w 25"/>
                <a:gd name="T27" fmla="*/ 13 h 33"/>
                <a:gd name="T28" fmla="*/ 12 w 25"/>
                <a:gd name="T29" fmla="*/ 7 h 33"/>
                <a:gd name="T30" fmla="*/ 8 w 25"/>
                <a:gd name="T3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3">
                  <a:moveTo>
                    <a:pt x="4" y="31"/>
                  </a:moveTo>
                  <a:cubicBezTo>
                    <a:pt x="2" y="30"/>
                    <a:pt x="2" y="28"/>
                    <a:pt x="3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3"/>
                    <a:pt x="25" y="14"/>
                    <a:pt x="24" y="1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5" y="32"/>
                    <a:pt x="4" y="31"/>
                  </a:cubicBezTo>
                  <a:close/>
                  <a:moveTo>
                    <a:pt x="8" y="12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58649" y="5797394"/>
            <a:ext cx="454452" cy="356870"/>
            <a:chOff x="5027613" y="5951538"/>
            <a:chExt cx="517525" cy="406400"/>
          </a:xfrm>
        </p:grpSpPr>
        <p:sp>
          <p:nvSpPr>
            <p:cNvPr id="709" name="Freeform 42"/>
            <p:cNvSpPr/>
            <p:nvPr/>
          </p:nvSpPr>
          <p:spPr bwMode="auto">
            <a:xfrm>
              <a:off x="5373688" y="5978526"/>
              <a:ext cx="171450" cy="252413"/>
            </a:xfrm>
            <a:custGeom>
              <a:avLst/>
              <a:gdLst>
                <a:gd name="T0" fmla="*/ 7 w 63"/>
                <a:gd name="T1" fmla="*/ 93 h 93"/>
                <a:gd name="T2" fmla="*/ 6 w 63"/>
                <a:gd name="T3" fmla="*/ 79 h 93"/>
                <a:gd name="T4" fmla="*/ 42 w 63"/>
                <a:gd name="T5" fmla="*/ 45 h 93"/>
                <a:gd name="T6" fmla="*/ 44 w 63"/>
                <a:gd name="T7" fmla="*/ 17 h 93"/>
                <a:gd name="T8" fmla="*/ 35 w 63"/>
                <a:gd name="T9" fmla="*/ 16 h 93"/>
                <a:gd name="T10" fmla="*/ 13 w 63"/>
                <a:gd name="T11" fmla="*/ 31 h 93"/>
                <a:gd name="T12" fmla="*/ 0 w 63"/>
                <a:gd name="T13" fmla="*/ 26 h 93"/>
                <a:gd name="T14" fmla="*/ 31 w 63"/>
                <a:gd name="T15" fmla="*/ 2 h 93"/>
                <a:gd name="T16" fmla="*/ 53 w 63"/>
                <a:gd name="T17" fmla="*/ 7 h 93"/>
                <a:gd name="T18" fmla="*/ 55 w 63"/>
                <a:gd name="T19" fmla="*/ 50 h 93"/>
                <a:gd name="T20" fmla="*/ 7 w 63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3">
                  <a:moveTo>
                    <a:pt x="7" y="93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22" y="78"/>
                    <a:pt x="35" y="61"/>
                    <a:pt x="42" y="45"/>
                  </a:cubicBezTo>
                  <a:cubicBezTo>
                    <a:pt x="47" y="30"/>
                    <a:pt x="46" y="20"/>
                    <a:pt x="44" y="17"/>
                  </a:cubicBezTo>
                  <a:cubicBezTo>
                    <a:pt x="42" y="16"/>
                    <a:pt x="40" y="14"/>
                    <a:pt x="35" y="16"/>
                  </a:cubicBezTo>
                  <a:cubicBezTo>
                    <a:pt x="24" y="18"/>
                    <a:pt x="14" y="28"/>
                    <a:pt x="13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18"/>
                    <a:pt x="17" y="5"/>
                    <a:pt x="31" y="2"/>
                  </a:cubicBezTo>
                  <a:cubicBezTo>
                    <a:pt x="40" y="0"/>
                    <a:pt x="47" y="2"/>
                    <a:pt x="53" y="7"/>
                  </a:cubicBezTo>
                  <a:cubicBezTo>
                    <a:pt x="63" y="16"/>
                    <a:pt x="60" y="35"/>
                    <a:pt x="55" y="50"/>
                  </a:cubicBezTo>
                  <a:cubicBezTo>
                    <a:pt x="47" y="69"/>
                    <a:pt x="30" y="92"/>
                    <a:pt x="7" y="9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reeform 43"/>
            <p:cNvSpPr/>
            <p:nvPr/>
          </p:nvSpPr>
          <p:spPr bwMode="auto">
            <a:xfrm>
              <a:off x="5027613" y="5951538"/>
              <a:ext cx="403225" cy="366713"/>
            </a:xfrm>
            <a:custGeom>
              <a:avLst/>
              <a:gdLst>
                <a:gd name="T0" fmla="*/ 149 w 149"/>
                <a:gd name="T1" fmla="*/ 102 h 135"/>
                <a:gd name="T2" fmla="*/ 115 w 149"/>
                <a:gd name="T3" fmla="*/ 135 h 135"/>
                <a:gd name="T4" fmla="*/ 34 w 149"/>
                <a:gd name="T5" fmla="*/ 135 h 135"/>
                <a:gd name="T6" fmla="*/ 0 w 149"/>
                <a:gd name="T7" fmla="*/ 102 h 135"/>
                <a:gd name="T8" fmla="*/ 0 w 149"/>
                <a:gd name="T9" fmla="*/ 0 h 135"/>
                <a:gd name="T10" fmla="*/ 149 w 149"/>
                <a:gd name="T11" fmla="*/ 0 h 135"/>
                <a:gd name="T12" fmla="*/ 149 w 149"/>
                <a:gd name="T13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49" y="102"/>
                  </a:moveTo>
                  <a:cubicBezTo>
                    <a:pt x="149" y="120"/>
                    <a:pt x="134" y="135"/>
                    <a:pt x="115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15" y="135"/>
                    <a:pt x="0" y="120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149" y="10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Rectangle 44"/>
            <p:cNvSpPr>
              <a:spLocks noChangeArrowheads="1"/>
            </p:cNvSpPr>
            <p:nvPr/>
          </p:nvSpPr>
          <p:spPr bwMode="auto">
            <a:xfrm>
              <a:off x="5095876" y="6269038"/>
              <a:ext cx="266700" cy="889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reeform 45"/>
            <p:cNvSpPr/>
            <p:nvPr/>
          </p:nvSpPr>
          <p:spPr bwMode="auto">
            <a:xfrm>
              <a:off x="5027613" y="6234113"/>
              <a:ext cx="403225" cy="84138"/>
            </a:xfrm>
            <a:custGeom>
              <a:avLst/>
              <a:gdLst>
                <a:gd name="T0" fmla="*/ 0 w 149"/>
                <a:gd name="T1" fmla="*/ 0 h 31"/>
                <a:gd name="T2" fmla="*/ 34 w 149"/>
                <a:gd name="T3" fmla="*/ 31 h 31"/>
                <a:gd name="T4" fmla="*/ 115 w 149"/>
                <a:gd name="T5" fmla="*/ 31 h 31"/>
                <a:gd name="T6" fmla="*/ 149 w 149"/>
                <a:gd name="T7" fmla="*/ 0 h 31"/>
                <a:gd name="T8" fmla="*/ 0 w 14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1">
                  <a:moveTo>
                    <a:pt x="0" y="0"/>
                  </a:moveTo>
                  <a:cubicBezTo>
                    <a:pt x="2" y="18"/>
                    <a:pt x="16" y="31"/>
                    <a:pt x="34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33" y="31"/>
                    <a:pt x="148" y="18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Rectangle 46"/>
            <p:cNvSpPr>
              <a:spLocks noChangeArrowheads="1"/>
            </p:cNvSpPr>
            <p:nvPr/>
          </p:nvSpPr>
          <p:spPr bwMode="auto">
            <a:xfrm>
              <a:off x="5027613" y="5951538"/>
              <a:ext cx="403225" cy="6508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reeform 47"/>
            <p:cNvSpPr/>
            <p:nvPr/>
          </p:nvSpPr>
          <p:spPr bwMode="auto">
            <a:xfrm>
              <a:off x="5138738" y="6038851"/>
              <a:ext cx="184150" cy="184150"/>
            </a:xfrm>
            <a:custGeom>
              <a:avLst/>
              <a:gdLst>
                <a:gd name="T0" fmla="*/ 52 w 68"/>
                <a:gd name="T1" fmla="*/ 53 h 68"/>
                <a:gd name="T2" fmla="*/ 10 w 68"/>
                <a:gd name="T3" fmla="*/ 58 h 68"/>
                <a:gd name="T4" fmla="*/ 15 w 68"/>
                <a:gd name="T5" fmla="*/ 15 h 68"/>
                <a:gd name="T6" fmla="*/ 57 w 68"/>
                <a:gd name="T7" fmla="*/ 11 h 68"/>
                <a:gd name="T8" fmla="*/ 52 w 68"/>
                <a:gd name="T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52" y="53"/>
                  </a:moveTo>
                  <a:cubicBezTo>
                    <a:pt x="39" y="66"/>
                    <a:pt x="21" y="68"/>
                    <a:pt x="10" y="58"/>
                  </a:cubicBezTo>
                  <a:cubicBezTo>
                    <a:pt x="0" y="47"/>
                    <a:pt x="2" y="28"/>
                    <a:pt x="15" y="15"/>
                  </a:cubicBezTo>
                  <a:cubicBezTo>
                    <a:pt x="28" y="2"/>
                    <a:pt x="47" y="0"/>
                    <a:pt x="57" y="11"/>
                  </a:cubicBezTo>
                  <a:cubicBezTo>
                    <a:pt x="68" y="21"/>
                    <a:pt x="65" y="40"/>
                    <a:pt x="52" y="5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reeform 48"/>
            <p:cNvSpPr/>
            <p:nvPr/>
          </p:nvSpPr>
          <p:spPr bwMode="auto">
            <a:xfrm>
              <a:off x="5176838" y="6076951"/>
              <a:ext cx="111125" cy="111125"/>
            </a:xfrm>
            <a:custGeom>
              <a:avLst/>
              <a:gdLst>
                <a:gd name="T0" fmla="*/ 6 w 41"/>
                <a:gd name="T1" fmla="*/ 39 h 41"/>
                <a:gd name="T2" fmla="*/ 1 w 41"/>
                <a:gd name="T3" fmla="*/ 39 h 41"/>
                <a:gd name="T4" fmla="*/ 1 w 41"/>
                <a:gd name="T5" fmla="*/ 39 h 41"/>
                <a:gd name="T6" fmla="*/ 1 w 41"/>
                <a:gd name="T7" fmla="*/ 35 h 41"/>
                <a:gd name="T8" fmla="*/ 36 w 41"/>
                <a:gd name="T9" fmla="*/ 1 h 41"/>
                <a:gd name="T10" fmla="*/ 40 w 41"/>
                <a:gd name="T11" fmla="*/ 1 h 41"/>
                <a:gd name="T12" fmla="*/ 40 w 41"/>
                <a:gd name="T13" fmla="*/ 1 h 41"/>
                <a:gd name="T14" fmla="*/ 40 w 41"/>
                <a:gd name="T15" fmla="*/ 5 h 41"/>
                <a:gd name="T16" fmla="*/ 6 w 41"/>
                <a:gd name="T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6" y="39"/>
                  </a:moveTo>
                  <a:cubicBezTo>
                    <a:pt x="4" y="41"/>
                    <a:pt x="3" y="41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lnTo>
                    <a:pt x="6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3536" y="5740240"/>
            <a:ext cx="327596" cy="460028"/>
            <a:chOff x="4419601" y="5886451"/>
            <a:chExt cx="373063" cy="523875"/>
          </a:xfrm>
        </p:grpSpPr>
        <p:pic>
          <p:nvPicPr>
            <p:cNvPr id="702" name="Picture 4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338" y="5886451"/>
              <a:ext cx="2921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3" name="Freeform 50"/>
            <p:cNvSpPr/>
            <p:nvPr/>
          </p:nvSpPr>
          <p:spPr bwMode="auto">
            <a:xfrm>
              <a:off x="4489451" y="5900738"/>
              <a:ext cx="266700" cy="169863"/>
            </a:xfrm>
            <a:custGeom>
              <a:avLst/>
              <a:gdLst>
                <a:gd name="T0" fmla="*/ 18 w 99"/>
                <a:gd name="T1" fmla="*/ 58 h 63"/>
                <a:gd name="T2" fmla="*/ 3 w 99"/>
                <a:gd name="T3" fmla="*/ 23 h 63"/>
                <a:gd name="T4" fmla="*/ 25 w 99"/>
                <a:gd name="T5" fmla="*/ 16 h 63"/>
                <a:gd name="T6" fmla="*/ 45 w 99"/>
                <a:gd name="T7" fmla="*/ 0 h 63"/>
                <a:gd name="T8" fmla="*/ 62 w 99"/>
                <a:gd name="T9" fmla="*/ 16 h 63"/>
                <a:gd name="T10" fmla="*/ 84 w 99"/>
                <a:gd name="T11" fmla="*/ 14 h 63"/>
                <a:gd name="T12" fmla="*/ 69 w 99"/>
                <a:gd name="T13" fmla="*/ 57 h 63"/>
                <a:gd name="T14" fmla="*/ 18 w 99"/>
                <a:gd name="T15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63">
                  <a:moveTo>
                    <a:pt x="18" y="58"/>
                  </a:moveTo>
                  <a:cubicBezTo>
                    <a:pt x="18" y="58"/>
                    <a:pt x="0" y="43"/>
                    <a:pt x="3" y="23"/>
                  </a:cubicBezTo>
                  <a:cubicBezTo>
                    <a:pt x="6" y="3"/>
                    <a:pt x="25" y="16"/>
                    <a:pt x="25" y="16"/>
                  </a:cubicBezTo>
                  <a:cubicBezTo>
                    <a:pt x="25" y="16"/>
                    <a:pt x="27" y="0"/>
                    <a:pt x="45" y="0"/>
                  </a:cubicBezTo>
                  <a:cubicBezTo>
                    <a:pt x="64" y="0"/>
                    <a:pt x="62" y="16"/>
                    <a:pt x="62" y="16"/>
                  </a:cubicBezTo>
                  <a:cubicBezTo>
                    <a:pt x="62" y="16"/>
                    <a:pt x="73" y="2"/>
                    <a:pt x="84" y="14"/>
                  </a:cubicBezTo>
                  <a:cubicBezTo>
                    <a:pt x="99" y="29"/>
                    <a:pt x="69" y="57"/>
                    <a:pt x="69" y="57"/>
                  </a:cubicBezTo>
                  <a:cubicBezTo>
                    <a:pt x="69" y="57"/>
                    <a:pt x="27" y="63"/>
                    <a:pt x="18" y="5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4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76" y="6016626"/>
              <a:ext cx="195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5" name="Freeform 52"/>
            <p:cNvSpPr/>
            <p:nvPr/>
          </p:nvSpPr>
          <p:spPr bwMode="auto">
            <a:xfrm>
              <a:off x="4518026" y="6024563"/>
              <a:ext cx="179388" cy="90488"/>
            </a:xfrm>
            <a:custGeom>
              <a:avLst/>
              <a:gdLst>
                <a:gd name="T0" fmla="*/ 0 w 66"/>
                <a:gd name="T1" fmla="*/ 23 h 33"/>
                <a:gd name="T2" fmla="*/ 1 w 66"/>
                <a:gd name="T3" fmla="*/ 22 h 33"/>
                <a:gd name="T4" fmla="*/ 3 w 66"/>
                <a:gd name="T5" fmla="*/ 22 h 33"/>
                <a:gd name="T6" fmla="*/ 1 w 66"/>
                <a:gd name="T7" fmla="*/ 22 h 33"/>
                <a:gd name="T8" fmla="*/ 0 w 66"/>
                <a:gd name="T9" fmla="*/ 23 h 33"/>
                <a:gd name="T10" fmla="*/ 0 w 66"/>
                <a:gd name="T11" fmla="*/ 22 h 33"/>
                <a:gd name="T12" fmla="*/ 0 w 66"/>
                <a:gd name="T13" fmla="*/ 22 h 33"/>
                <a:gd name="T14" fmla="*/ 14 w 66"/>
                <a:gd name="T15" fmla="*/ 3 h 33"/>
                <a:gd name="T16" fmla="*/ 14 w 66"/>
                <a:gd name="T17" fmla="*/ 3 h 33"/>
                <a:gd name="T18" fmla="*/ 32 w 66"/>
                <a:gd name="T19" fmla="*/ 0 h 33"/>
                <a:gd name="T20" fmla="*/ 32 w 66"/>
                <a:gd name="T21" fmla="*/ 0 h 33"/>
                <a:gd name="T22" fmla="*/ 60 w 66"/>
                <a:gd name="T23" fmla="*/ 8 h 33"/>
                <a:gd name="T24" fmla="*/ 60 w 66"/>
                <a:gd name="T25" fmla="*/ 8 h 33"/>
                <a:gd name="T26" fmla="*/ 66 w 66"/>
                <a:gd name="T27" fmla="*/ 21 h 33"/>
                <a:gd name="T28" fmla="*/ 66 w 66"/>
                <a:gd name="T29" fmla="*/ 21 h 33"/>
                <a:gd name="T30" fmla="*/ 66 w 66"/>
                <a:gd name="T31" fmla="*/ 22 h 33"/>
                <a:gd name="T32" fmla="*/ 65 w 66"/>
                <a:gd name="T33" fmla="*/ 22 h 33"/>
                <a:gd name="T34" fmla="*/ 24 w 66"/>
                <a:gd name="T35" fmla="*/ 33 h 33"/>
                <a:gd name="T36" fmla="*/ 24 w 66"/>
                <a:gd name="T37" fmla="*/ 33 h 33"/>
                <a:gd name="T38" fmla="*/ 24 w 66"/>
                <a:gd name="T39" fmla="*/ 33 h 33"/>
                <a:gd name="T40" fmla="*/ 24 w 66"/>
                <a:gd name="T41" fmla="*/ 33 h 33"/>
                <a:gd name="T42" fmla="*/ 0 w 66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3">
                  <a:moveTo>
                    <a:pt x="0" y="23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7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0"/>
                    <a:pt x="56" y="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6" y="13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43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4" y="33"/>
                    <a:pt x="5" y="30"/>
                    <a:pt x="0" y="2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6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1" y="6035676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7" name="Oval 54"/>
            <p:cNvSpPr>
              <a:spLocks noChangeArrowheads="1"/>
            </p:cNvSpPr>
            <p:nvPr/>
          </p:nvSpPr>
          <p:spPr bwMode="auto">
            <a:xfrm>
              <a:off x="4429126" y="6049963"/>
              <a:ext cx="349250" cy="36036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reeform 55"/>
            <p:cNvSpPr>
              <a:spLocks noEditPoints="1"/>
            </p:cNvSpPr>
            <p:nvPr/>
          </p:nvSpPr>
          <p:spPr bwMode="auto">
            <a:xfrm>
              <a:off x="4525963" y="6103938"/>
              <a:ext cx="152400" cy="222250"/>
            </a:xfrm>
            <a:custGeom>
              <a:avLst/>
              <a:gdLst>
                <a:gd name="T0" fmla="*/ 22 w 56"/>
                <a:gd name="T1" fmla="*/ 73 h 82"/>
                <a:gd name="T2" fmla="*/ 22 w 56"/>
                <a:gd name="T3" fmla="*/ 73 h 82"/>
                <a:gd name="T4" fmla="*/ 4 w 56"/>
                <a:gd name="T5" fmla="*/ 70 h 82"/>
                <a:gd name="T6" fmla="*/ 0 w 56"/>
                <a:gd name="T7" fmla="*/ 55 h 82"/>
                <a:gd name="T8" fmla="*/ 5 w 56"/>
                <a:gd name="T9" fmla="*/ 54 h 82"/>
                <a:gd name="T10" fmla="*/ 22 w 56"/>
                <a:gd name="T11" fmla="*/ 68 h 82"/>
                <a:gd name="T12" fmla="*/ 23 w 56"/>
                <a:gd name="T13" fmla="*/ 68 h 82"/>
                <a:gd name="T14" fmla="*/ 25 w 56"/>
                <a:gd name="T15" fmla="*/ 49 h 82"/>
                <a:gd name="T16" fmla="*/ 25 w 56"/>
                <a:gd name="T17" fmla="*/ 48 h 82"/>
                <a:gd name="T18" fmla="*/ 4 w 56"/>
                <a:gd name="T19" fmla="*/ 27 h 82"/>
                <a:gd name="T20" fmla="*/ 30 w 56"/>
                <a:gd name="T21" fmla="*/ 9 h 82"/>
                <a:gd name="T22" fmla="*/ 30 w 56"/>
                <a:gd name="T23" fmla="*/ 9 h 82"/>
                <a:gd name="T24" fmla="*/ 31 w 56"/>
                <a:gd name="T25" fmla="*/ 1 h 82"/>
                <a:gd name="T26" fmla="*/ 37 w 56"/>
                <a:gd name="T27" fmla="*/ 0 h 82"/>
                <a:gd name="T28" fmla="*/ 35 w 56"/>
                <a:gd name="T29" fmla="*/ 8 h 82"/>
                <a:gd name="T30" fmla="*/ 36 w 56"/>
                <a:gd name="T31" fmla="*/ 9 h 82"/>
                <a:gd name="T32" fmla="*/ 47 w 56"/>
                <a:gd name="T33" fmla="*/ 10 h 82"/>
                <a:gd name="T34" fmla="*/ 54 w 56"/>
                <a:gd name="T35" fmla="*/ 11 h 82"/>
                <a:gd name="T36" fmla="*/ 51 w 56"/>
                <a:gd name="T37" fmla="*/ 25 h 82"/>
                <a:gd name="T38" fmla="*/ 47 w 56"/>
                <a:gd name="T39" fmla="*/ 25 h 82"/>
                <a:gd name="T40" fmla="*/ 35 w 56"/>
                <a:gd name="T41" fmla="*/ 13 h 82"/>
                <a:gd name="T42" fmla="*/ 35 w 56"/>
                <a:gd name="T43" fmla="*/ 13 h 82"/>
                <a:gd name="T44" fmla="*/ 33 w 56"/>
                <a:gd name="T45" fmla="*/ 33 h 82"/>
                <a:gd name="T46" fmla="*/ 33 w 56"/>
                <a:gd name="T47" fmla="*/ 33 h 82"/>
                <a:gd name="T48" fmla="*/ 56 w 56"/>
                <a:gd name="T49" fmla="*/ 54 h 82"/>
                <a:gd name="T50" fmla="*/ 28 w 56"/>
                <a:gd name="T51" fmla="*/ 73 h 82"/>
                <a:gd name="T52" fmla="*/ 28 w 56"/>
                <a:gd name="T53" fmla="*/ 73 h 82"/>
                <a:gd name="T54" fmla="*/ 27 w 56"/>
                <a:gd name="T55" fmla="*/ 81 h 82"/>
                <a:gd name="T56" fmla="*/ 21 w 56"/>
                <a:gd name="T57" fmla="*/ 81 h 82"/>
                <a:gd name="T58" fmla="*/ 22 w 56"/>
                <a:gd name="T59" fmla="*/ 73 h 82"/>
                <a:gd name="T60" fmla="*/ 27 w 56"/>
                <a:gd name="T61" fmla="*/ 31 h 82"/>
                <a:gd name="T62" fmla="*/ 28 w 56"/>
                <a:gd name="T63" fmla="*/ 31 h 82"/>
                <a:gd name="T64" fmla="*/ 30 w 56"/>
                <a:gd name="T65" fmla="*/ 13 h 82"/>
                <a:gd name="T66" fmla="*/ 29 w 56"/>
                <a:gd name="T67" fmla="*/ 13 h 82"/>
                <a:gd name="T68" fmla="*/ 18 w 56"/>
                <a:gd name="T69" fmla="*/ 22 h 82"/>
                <a:gd name="T70" fmla="*/ 27 w 56"/>
                <a:gd name="T71" fmla="*/ 31 h 82"/>
                <a:gd name="T72" fmla="*/ 28 w 56"/>
                <a:gd name="T73" fmla="*/ 68 h 82"/>
                <a:gd name="T74" fmla="*/ 29 w 56"/>
                <a:gd name="T75" fmla="*/ 68 h 82"/>
                <a:gd name="T76" fmla="*/ 40 w 56"/>
                <a:gd name="T77" fmla="*/ 60 h 82"/>
                <a:gd name="T78" fmla="*/ 31 w 56"/>
                <a:gd name="T79" fmla="*/ 50 h 82"/>
                <a:gd name="T80" fmla="*/ 30 w 56"/>
                <a:gd name="T81" fmla="*/ 50 h 82"/>
                <a:gd name="T82" fmla="*/ 28 w 56"/>
                <a:gd name="T83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" h="82"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5" y="72"/>
                    <a:pt x="7" y="70"/>
                    <a:pt x="4" y="70"/>
                  </a:cubicBezTo>
                  <a:cubicBezTo>
                    <a:pt x="2" y="68"/>
                    <a:pt x="1" y="59"/>
                    <a:pt x="0" y="55"/>
                  </a:cubicBezTo>
                  <a:cubicBezTo>
                    <a:pt x="1" y="54"/>
                    <a:pt x="4" y="54"/>
                    <a:pt x="5" y="54"/>
                  </a:cubicBezTo>
                  <a:cubicBezTo>
                    <a:pt x="10" y="65"/>
                    <a:pt x="16" y="67"/>
                    <a:pt x="22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2"/>
                    <a:pt x="4" y="38"/>
                    <a:pt x="4" y="27"/>
                  </a:cubicBezTo>
                  <a:cubicBezTo>
                    <a:pt x="4" y="16"/>
                    <a:pt x="14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6" y="0"/>
                    <a:pt x="37" y="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40" y="9"/>
                    <a:pt x="43" y="9"/>
                    <a:pt x="47" y="10"/>
                  </a:cubicBezTo>
                  <a:cubicBezTo>
                    <a:pt x="50" y="10"/>
                    <a:pt x="52" y="10"/>
                    <a:pt x="54" y="11"/>
                  </a:cubicBezTo>
                  <a:cubicBezTo>
                    <a:pt x="53" y="15"/>
                    <a:pt x="52" y="20"/>
                    <a:pt x="51" y="25"/>
                  </a:cubicBezTo>
                  <a:cubicBezTo>
                    <a:pt x="51" y="25"/>
                    <a:pt x="47" y="26"/>
                    <a:pt x="47" y="25"/>
                  </a:cubicBezTo>
                  <a:cubicBezTo>
                    <a:pt x="46" y="17"/>
                    <a:pt x="44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45" y="38"/>
                    <a:pt x="56" y="42"/>
                    <a:pt x="56" y="54"/>
                  </a:cubicBezTo>
                  <a:cubicBezTo>
                    <a:pt x="56" y="65"/>
                    <a:pt x="46" y="72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2" y="82"/>
                    <a:pt x="21" y="81"/>
                  </a:cubicBezTo>
                  <a:lnTo>
                    <a:pt x="22" y="73"/>
                  </a:lnTo>
                  <a:close/>
                  <a:moveTo>
                    <a:pt x="27" y="31"/>
                  </a:moveTo>
                  <a:cubicBezTo>
                    <a:pt x="27" y="31"/>
                    <a:pt x="27" y="31"/>
                    <a:pt x="28" y="3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4"/>
                    <a:pt x="18" y="17"/>
                    <a:pt x="18" y="22"/>
                  </a:cubicBezTo>
                  <a:cubicBezTo>
                    <a:pt x="18" y="26"/>
                    <a:pt x="21" y="29"/>
                    <a:pt x="27" y="31"/>
                  </a:cubicBezTo>
                  <a:close/>
                  <a:moveTo>
                    <a:pt x="28" y="68"/>
                  </a:moveTo>
                  <a:cubicBezTo>
                    <a:pt x="28" y="68"/>
                    <a:pt x="29" y="68"/>
                    <a:pt x="29" y="68"/>
                  </a:cubicBezTo>
                  <a:cubicBezTo>
                    <a:pt x="34" y="68"/>
                    <a:pt x="40" y="66"/>
                    <a:pt x="40" y="60"/>
                  </a:cubicBezTo>
                  <a:cubicBezTo>
                    <a:pt x="40" y="55"/>
                    <a:pt x="37" y="53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lnTo>
                    <a:pt x="28" y="6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05748" y="5776484"/>
            <a:ext cx="450270" cy="401479"/>
            <a:chOff x="3673476" y="5927726"/>
            <a:chExt cx="512763" cy="457200"/>
          </a:xfrm>
        </p:grpSpPr>
        <p:sp>
          <p:nvSpPr>
            <p:cNvPr id="691" name="Freeform 56"/>
            <p:cNvSpPr/>
            <p:nvPr/>
          </p:nvSpPr>
          <p:spPr bwMode="auto">
            <a:xfrm>
              <a:off x="4117976" y="5992813"/>
              <a:ext cx="68263" cy="88900"/>
            </a:xfrm>
            <a:custGeom>
              <a:avLst/>
              <a:gdLst>
                <a:gd name="T0" fmla="*/ 0 w 25"/>
                <a:gd name="T1" fmla="*/ 24 h 33"/>
                <a:gd name="T2" fmla="*/ 9 w 25"/>
                <a:gd name="T3" fmla="*/ 0 h 33"/>
                <a:gd name="T4" fmla="*/ 6 w 25"/>
                <a:gd name="T5" fmla="*/ 33 h 33"/>
                <a:gd name="T6" fmla="*/ 0 w 25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3">
                  <a:moveTo>
                    <a:pt x="0" y="24"/>
                  </a:moveTo>
                  <a:cubicBezTo>
                    <a:pt x="0" y="24"/>
                    <a:pt x="10" y="21"/>
                    <a:pt x="9" y="0"/>
                  </a:cubicBezTo>
                  <a:cubicBezTo>
                    <a:pt x="9" y="0"/>
                    <a:pt x="25" y="13"/>
                    <a:pt x="6" y="3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reeform 57"/>
            <p:cNvSpPr/>
            <p:nvPr/>
          </p:nvSpPr>
          <p:spPr bwMode="auto">
            <a:xfrm>
              <a:off x="3673476" y="6108701"/>
              <a:ext cx="90488" cy="106363"/>
            </a:xfrm>
            <a:custGeom>
              <a:avLst/>
              <a:gdLst>
                <a:gd name="T0" fmla="*/ 33 w 33"/>
                <a:gd name="T1" fmla="*/ 24 h 39"/>
                <a:gd name="T2" fmla="*/ 19 w 33"/>
                <a:gd name="T3" fmla="*/ 39 h 39"/>
                <a:gd name="T4" fmla="*/ 15 w 33"/>
                <a:gd name="T5" fmla="*/ 39 h 39"/>
                <a:gd name="T6" fmla="*/ 0 w 33"/>
                <a:gd name="T7" fmla="*/ 24 h 39"/>
                <a:gd name="T8" fmla="*/ 0 w 33"/>
                <a:gd name="T9" fmla="*/ 15 h 39"/>
                <a:gd name="T10" fmla="*/ 15 w 33"/>
                <a:gd name="T11" fmla="*/ 0 h 39"/>
                <a:gd name="T12" fmla="*/ 19 w 33"/>
                <a:gd name="T13" fmla="*/ 0 h 39"/>
                <a:gd name="T14" fmla="*/ 33 w 33"/>
                <a:gd name="T15" fmla="*/ 15 h 39"/>
                <a:gd name="T16" fmla="*/ 33 w 33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9">
                  <a:moveTo>
                    <a:pt x="33" y="24"/>
                  </a:moveTo>
                  <a:cubicBezTo>
                    <a:pt x="33" y="33"/>
                    <a:pt x="27" y="39"/>
                    <a:pt x="19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3" y="6"/>
                    <a:pt x="33" y="1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reeform 58"/>
            <p:cNvSpPr/>
            <p:nvPr/>
          </p:nvSpPr>
          <p:spPr bwMode="auto">
            <a:xfrm>
              <a:off x="382270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1" y="18"/>
                    <a:pt x="6" y="20"/>
                  </a:cubicBezTo>
                  <a:cubicBezTo>
                    <a:pt x="10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reeform 59"/>
            <p:cNvSpPr/>
            <p:nvPr/>
          </p:nvSpPr>
          <p:spPr bwMode="auto">
            <a:xfrm>
              <a:off x="400685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2" y="18"/>
                    <a:pt x="6" y="20"/>
                  </a:cubicBezTo>
                  <a:cubicBezTo>
                    <a:pt x="11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Oval 60"/>
            <p:cNvSpPr>
              <a:spLocks noChangeArrowheads="1"/>
            </p:cNvSpPr>
            <p:nvPr/>
          </p:nvSpPr>
          <p:spPr bwMode="auto">
            <a:xfrm>
              <a:off x="3719513" y="5951538"/>
              <a:ext cx="463550" cy="4095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reeform 61"/>
            <p:cNvSpPr/>
            <p:nvPr/>
          </p:nvSpPr>
          <p:spPr bwMode="auto">
            <a:xfrm>
              <a:off x="3741738" y="6057901"/>
              <a:ext cx="104775" cy="104775"/>
            </a:xfrm>
            <a:custGeom>
              <a:avLst/>
              <a:gdLst>
                <a:gd name="T0" fmla="*/ 39 w 39"/>
                <a:gd name="T1" fmla="*/ 19 h 39"/>
                <a:gd name="T2" fmla="*/ 20 w 39"/>
                <a:gd name="T3" fmla="*/ 39 h 39"/>
                <a:gd name="T4" fmla="*/ 1 w 39"/>
                <a:gd name="T5" fmla="*/ 20 h 39"/>
                <a:gd name="T6" fmla="*/ 19 w 39"/>
                <a:gd name="T7" fmla="*/ 0 h 39"/>
                <a:gd name="T8" fmla="*/ 39 w 3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30"/>
                    <a:pt x="31" y="39"/>
                    <a:pt x="20" y="39"/>
                  </a:cubicBezTo>
                  <a:cubicBezTo>
                    <a:pt x="10" y="39"/>
                    <a:pt x="1" y="31"/>
                    <a:pt x="1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8"/>
                    <a:pt x="39" y="1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reeform 62"/>
            <p:cNvSpPr/>
            <p:nvPr/>
          </p:nvSpPr>
          <p:spPr bwMode="auto">
            <a:xfrm>
              <a:off x="3760788" y="6073776"/>
              <a:ext cx="69850" cy="73025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27 h 27"/>
                <a:gd name="T4" fmla="*/ 0 w 26"/>
                <a:gd name="T5" fmla="*/ 14 h 27"/>
                <a:gd name="T6" fmla="*/ 12 w 26"/>
                <a:gd name="T7" fmla="*/ 0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20"/>
                    <a:pt x="20" y="26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5" y="1"/>
                    <a:pt x="12" y="0"/>
                  </a:cubicBezTo>
                  <a:cubicBezTo>
                    <a:pt x="19" y="0"/>
                    <a:pt x="25" y="6"/>
                    <a:pt x="26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reeform 63"/>
            <p:cNvSpPr/>
            <p:nvPr/>
          </p:nvSpPr>
          <p:spPr bwMode="auto">
            <a:xfrm>
              <a:off x="3798888" y="6084888"/>
              <a:ext cx="20638" cy="23813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reeform 64"/>
            <p:cNvSpPr/>
            <p:nvPr/>
          </p:nvSpPr>
          <p:spPr bwMode="auto">
            <a:xfrm>
              <a:off x="3803651" y="6111876"/>
              <a:ext cx="14288" cy="12700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2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3"/>
                    <a:pt x="4" y="4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reeform 65"/>
            <p:cNvSpPr/>
            <p:nvPr/>
          </p:nvSpPr>
          <p:spPr bwMode="auto">
            <a:xfrm>
              <a:off x="3790951" y="5927726"/>
              <a:ext cx="93663" cy="88900"/>
            </a:xfrm>
            <a:custGeom>
              <a:avLst/>
              <a:gdLst>
                <a:gd name="T0" fmla="*/ 2 w 35"/>
                <a:gd name="T1" fmla="*/ 32 h 33"/>
                <a:gd name="T2" fmla="*/ 16 w 35"/>
                <a:gd name="T3" fmla="*/ 0 h 33"/>
                <a:gd name="T4" fmla="*/ 35 w 35"/>
                <a:gd name="T5" fmla="*/ 17 h 33"/>
                <a:gd name="T6" fmla="*/ 2 w 35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3">
                  <a:moveTo>
                    <a:pt x="2" y="32"/>
                  </a:moveTo>
                  <a:cubicBezTo>
                    <a:pt x="2" y="32"/>
                    <a:pt x="0" y="0"/>
                    <a:pt x="16" y="0"/>
                  </a:cubicBezTo>
                  <a:cubicBezTo>
                    <a:pt x="32" y="0"/>
                    <a:pt x="35" y="17"/>
                    <a:pt x="35" y="17"/>
                  </a:cubicBezTo>
                  <a:cubicBezTo>
                    <a:pt x="35" y="17"/>
                    <a:pt x="28" y="33"/>
                    <a:pt x="2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Rectangle 66"/>
            <p:cNvSpPr>
              <a:spLocks noChangeArrowheads="1"/>
            </p:cNvSpPr>
            <p:nvPr/>
          </p:nvSpPr>
          <p:spPr bwMode="auto">
            <a:xfrm>
              <a:off x="3917951" y="5967413"/>
              <a:ext cx="80963" cy="95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67961" y="5749997"/>
            <a:ext cx="450270" cy="450270"/>
            <a:chOff x="2994026" y="5897563"/>
            <a:chExt cx="512763" cy="512763"/>
          </a:xfrm>
        </p:grpSpPr>
        <p:sp>
          <p:nvSpPr>
            <p:cNvPr id="687" name="Freeform 67"/>
            <p:cNvSpPr/>
            <p:nvPr/>
          </p:nvSpPr>
          <p:spPr bwMode="auto">
            <a:xfrm>
              <a:off x="2994026" y="5897563"/>
              <a:ext cx="512763" cy="512763"/>
            </a:xfrm>
            <a:custGeom>
              <a:avLst/>
              <a:gdLst>
                <a:gd name="T0" fmla="*/ 186 w 189"/>
                <a:gd name="T1" fmla="*/ 51 h 189"/>
                <a:gd name="T2" fmla="*/ 186 w 189"/>
                <a:gd name="T3" fmla="*/ 62 h 189"/>
                <a:gd name="T4" fmla="*/ 62 w 189"/>
                <a:gd name="T5" fmla="*/ 186 h 189"/>
                <a:gd name="T6" fmla="*/ 51 w 189"/>
                <a:gd name="T7" fmla="*/ 186 h 189"/>
                <a:gd name="T8" fmla="*/ 4 w 189"/>
                <a:gd name="T9" fmla="*/ 139 h 189"/>
                <a:gd name="T10" fmla="*/ 4 w 189"/>
                <a:gd name="T11" fmla="*/ 128 h 189"/>
                <a:gd name="T12" fmla="*/ 128 w 189"/>
                <a:gd name="T13" fmla="*/ 4 h 189"/>
                <a:gd name="T14" fmla="*/ 139 w 189"/>
                <a:gd name="T15" fmla="*/ 4 h 189"/>
                <a:gd name="T16" fmla="*/ 186 w 189"/>
                <a:gd name="T17" fmla="*/ 5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6" y="51"/>
                  </a:moveTo>
                  <a:cubicBezTo>
                    <a:pt x="189" y="54"/>
                    <a:pt x="189" y="59"/>
                    <a:pt x="186" y="62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59" y="189"/>
                    <a:pt x="54" y="189"/>
                    <a:pt x="51" y="186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0" y="136"/>
                    <a:pt x="0" y="131"/>
                    <a:pt x="4" y="128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1" y="0"/>
                    <a:pt x="136" y="0"/>
                    <a:pt x="139" y="4"/>
                  </a:cubicBezTo>
                  <a:lnTo>
                    <a:pt x="186" y="5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reeform 68"/>
            <p:cNvSpPr/>
            <p:nvPr/>
          </p:nvSpPr>
          <p:spPr bwMode="auto">
            <a:xfrm>
              <a:off x="3081338" y="6200776"/>
              <a:ext cx="141288" cy="144463"/>
            </a:xfrm>
            <a:custGeom>
              <a:avLst/>
              <a:gdLst>
                <a:gd name="T0" fmla="*/ 8 w 89"/>
                <a:gd name="T1" fmla="*/ 9 h 91"/>
                <a:gd name="T2" fmla="*/ 37 w 89"/>
                <a:gd name="T3" fmla="*/ 19 h 91"/>
                <a:gd name="T4" fmla="*/ 63 w 89"/>
                <a:gd name="T5" fmla="*/ 0 h 91"/>
                <a:gd name="T6" fmla="*/ 63 w 89"/>
                <a:gd name="T7" fmla="*/ 33 h 91"/>
                <a:gd name="T8" fmla="*/ 89 w 89"/>
                <a:gd name="T9" fmla="*/ 50 h 91"/>
                <a:gd name="T10" fmla="*/ 58 w 89"/>
                <a:gd name="T11" fmla="*/ 60 h 91"/>
                <a:gd name="T12" fmla="*/ 49 w 89"/>
                <a:gd name="T13" fmla="*/ 91 h 91"/>
                <a:gd name="T14" fmla="*/ 31 w 89"/>
                <a:gd name="T15" fmla="*/ 65 h 91"/>
                <a:gd name="T16" fmla="*/ 0 w 89"/>
                <a:gd name="T17" fmla="*/ 65 h 91"/>
                <a:gd name="T18" fmla="*/ 19 w 89"/>
                <a:gd name="T19" fmla="*/ 39 h 91"/>
                <a:gd name="T20" fmla="*/ 8 w 89"/>
                <a:gd name="T21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1">
                  <a:moveTo>
                    <a:pt x="8" y="9"/>
                  </a:moveTo>
                  <a:lnTo>
                    <a:pt x="37" y="19"/>
                  </a:lnTo>
                  <a:lnTo>
                    <a:pt x="63" y="0"/>
                  </a:lnTo>
                  <a:lnTo>
                    <a:pt x="63" y="33"/>
                  </a:lnTo>
                  <a:lnTo>
                    <a:pt x="89" y="50"/>
                  </a:lnTo>
                  <a:lnTo>
                    <a:pt x="58" y="60"/>
                  </a:lnTo>
                  <a:lnTo>
                    <a:pt x="49" y="91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reeform 69"/>
            <p:cNvSpPr/>
            <p:nvPr/>
          </p:nvSpPr>
          <p:spPr bwMode="auto">
            <a:xfrm>
              <a:off x="3186113" y="6096001"/>
              <a:ext cx="144463" cy="139700"/>
            </a:xfrm>
            <a:custGeom>
              <a:avLst/>
              <a:gdLst>
                <a:gd name="T0" fmla="*/ 9 w 91"/>
                <a:gd name="T1" fmla="*/ 8 h 88"/>
                <a:gd name="T2" fmla="*/ 40 w 91"/>
                <a:gd name="T3" fmla="*/ 18 h 88"/>
                <a:gd name="T4" fmla="*/ 65 w 91"/>
                <a:gd name="T5" fmla="*/ 0 h 88"/>
                <a:gd name="T6" fmla="*/ 64 w 91"/>
                <a:gd name="T7" fmla="*/ 30 h 88"/>
                <a:gd name="T8" fmla="*/ 91 w 91"/>
                <a:gd name="T9" fmla="*/ 49 h 88"/>
                <a:gd name="T10" fmla="*/ 60 w 91"/>
                <a:gd name="T11" fmla="*/ 58 h 88"/>
                <a:gd name="T12" fmla="*/ 50 w 91"/>
                <a:gd name="T13" fmla="*/ 88 h 88"/>
                <a:gd name="T14" fmla="*/ 33 w 91"/>
                <a:gd name="T15" fmla="*/ 63 h 88"/>
                <a:gd name="T16" fmla="*/ 0 w 91"/>
                <a:gd name="T17" fmla="*/ 63 h 88"/>
                <a:gd name="T18" fmla="*/ 19 w 91"/>
                <a:gd name="T19" fmla="*/ 37 h 88"/>
                <a:gd name="T20" fmla="*/ 9 w 91"/>
                <a:gd name="T21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8">
                  <a:moveTo>
                    <a:pt x="9" y="8"/>
                  </a:moveTo>
                  <a:lnTo>
                    <a:pt x="40" y="18"/>
                  </a:lnTo>
                  <a:lnTo>
                    <a:pt x="65" y="0"/>
                  </a:lnTo>
                  <a:lnTo>
                    <a:pt x="64" y="30"/>
                  </a:lnTo>
                  <a:lnTo>
                    <a:pt x="91" y="49"/>
                  </a:lnTo>
                  <a:lnTo>
                    <a:pt x="60" y="58"/>
                  </a:lnTo>
                  <a:lnTo>
                    <a:pt x="50" y="88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19" y="37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reeform 70"/>
            <p:cNvSpPr/>
            <p:nvPr/>
          </p:nvSpPr>
          <p:spPr bwMode="auto">
            <a:xfrm>
              <a:off x="3297238" y="5984876"/>
              <a:ext cx="141288" cy="142875"/>
            </a:xfrm>
            <a:custGeom>
              <a:avLst/>
              <a:gdLst>
                <a:gd name="T0" fmla="*/ 9 w 89"/>
                <a:gd name="T1" fmla="*/ 8 h 90"/>
                <a:gd name="T2" fmla="*/ 38 w 89"/>
                <a:gd name="T3" fmla="*/ 18 h 90"/>
                <a:gd name="T4" fmla="*/ 63 w 89"/>
                <a:gd name="T5" fmla="*/ 0 h 90"/>
                <a:gd name="T6" fmla="*/ 63 w 89"/>
                <a:gd name="T7" fmla="*/ 32 h 90"/>
                <a:gd name="T8" fmla="*/ 89 w 89"/>
                <a:gd name="T9" fmla="*/ 49 h 90"/>
                <a:gd name="T10" fmla="*/ 58 w 89"/>
                <a:gd name="T11" fmla="*/ 59 h 90"/>
                <a:gd name="T12" fmla="*/ 50 w 89"/>
                <a:gd name="T13" fmla="*/ 90 h 90"/>
                <a:gd name="T14" fmla="*/ 31 w 89"/>
                <a:gd name="T15" fmla="*/ 65 h 90"/>
                <a:gd name="T16" fmla="*/ 0 w 89"/>
                <a:gd name="T17" fmla="*/ 65 h 90"/>
                <a:gd name="T18" fmla="*/ 19 w 89"/>
                <a:gd name="T19" fmla="*/ 39 h 90"/>
                <a:gd name="T20" fmla="*/ 9 w 89"/>
                <a:gd name="T2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0">
                  <a:moveTo>
                    <a:pt x="9" y="8"/>
                  </a:moveTo>
                  <a:lnTo>
                    <a:pt x="38" y="18"/>
                  </a:lnTo>
                  <a:lnTo>
                    <a:pt x="63" y="0"/>
                  </a:lnTo>
                  <a:lnTo>
                    <a:pt x="63" y="32"/>
                  </a:lnTo>
                  <a:lnTo>
                    <a:pt x="89" y="49"/>
                  </a:lnTo>
                  <a:lnTo>
                    <a:pt x="58" y="59"/>
                  </a:lnTo>
                  <a:lnTo>
                    <a:pt x="50" y="9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51454" y="5752785"/>
            <a:ext cx="328990" cy="447482"/>
            <a:chOff x="2389188" y="5900738"/>
            <a:chExt cx="374650" cy="509588"/>
          </a:xfrm>
        </p:grpSpPr>
        <p:sp>
          <p:nvSpPr>
            <p:cNvPr id="681" name="Rectangle 71"/>
            <p:cNvSpPr>
              <a:spLocks noChangeArrowheads="1"/>
            </p:cNvSpPr>
            <p:nvPr/>
          </p:nvSpPr>
          <p:spPr bwMode="auto">
            <a:xfrm>
              <a:off x="2536826" y="6211888"/>
              <a:ext cx="73025" cy="1841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82" name="Picture 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5911851"/>
              <a:ext cx="3746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3" name="Freeform 73"/>
            <p:cNvSpPr/>
            <p:nvPr/>
          </p:nvSpPr>
          <p:spPr bwMode="auto">
            <a:xfrm>
              <a:off x="2398713" y="5921376"/>
              <a:ext cx="349250" cy="344488"/>
            </a:xfrm>
            <a:custGeom>
              <a:avLst/>
              <a:gdLst>
                <a:gd name="T0" fmla="*/ 100 w 129"/>
                <a:gd name="T1" fmla="*/ 69 h 127"/>
                <a:gd name="T2" fmla="*/ 100 w 129"/>
                <a:gd name="T3" fmla="*/ 9 h 127"/>
                <a:gd name="T4" fmla="*/ 94 w 129"/>
                <a:gd name="T5" fmla="*/ 0 h 127"/>
                <a:gd name="T6" fmla="*/ 36 w 129"/>
                <a:gd name="T7" fmla="*/ 0 h 127"/>
                <a:gd name="T8" fmla="*/ 30 w 129"/>
                <a:gd name="T9" fmla="*/ 9 h 127"/>
                <a:gd name="T10" fmla="*/ 30 w 129"/>
                <a:gd name="T11" fmla="*/ 69 h 127"/>
                <a:gd name="T12" fmla="*/ 0 w 129"/>
                <a:gd name="T13" fmla="*/ 101 h 127"/>
                <a:gd name="T14" fmla="*/ 63 w 129"/>
                <a:gd name="T15" fmla="*/ 125 h 127"/>
                <a:gd name="T16" fmla="*/ 129 w 129"/>
                <a:gd name="T17" fmla="*/ 101 h 127"/>
                <a:gd name="T18" fmla="*/ 100 w 129"/>
                <a:gd name="T19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7">
                  <a:moveTo>
                    <a:pt x="100" y="69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7" y="0"/>
                    <a:pt x="9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0" y="4"/>
                    <a:pt x="30" y="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2" y="77"/>
                    <a:pt x="0" y="90"/>
                    <a:pt x="0" y="101"/>
                  </a:cubicBezTo>
                  <a:cubicBezTo>
                    <a:pt x="0" y="127"/>
                    <a:pt x="27" y="125"/>
                    <a:pt x="63" y="125"/>
                  </a:cubicBezTo>
                  <a:cubicBezTo>
                    <a:pt x="99" y="125"/>
                    <a:pt x="129" y="127"/>
                    <a:pt x="129" y="101"/>
                  </a:cubicBezTo>
                  <a:cubicBezTo>
                    <a:pt x="129" y="92"/>
                    <a:pt x="118" y="78"/>
                    <a:pt x="100" y="6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Rectangle 74"/>
            <p:cNvSpPr>
              <a:spLocks noChangeArrowheads="1"/>
            </p:cNvSpPr>
            <p:nvPr/>
          </p:nvSpPr>
          <p:spPr bwMode="auto">
            <a:xfrm>
              <a:off x="2479676" y="5921376"/>
              <a:ext cx="190500" cy="1873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reeform 75"/>
            <p:cNvSpPr/>
            <p:nvPr/>
          </p:nvSpPr>
          <p:spPr bwMode="auto">
            <a:xfrm>
              <a:off x="2433638" y="5900738"/>
              <a:ext cx="282575" cy="57150"/>
            </a:xfrm>
            <a:custGeom>
              <a:avLst/>
              <a:gdLst>
                <a:gd name="T0" fmla="*/ 104 w 104"/>
                <a:gd name="T1" fmla="*/ 15 h 21"/>
                <a:gd name="T2" fmla="*/ 97 w 104"/>
                <a:gd name="T3" fmla="*/ 21 h 21"/>
                <a:gd name="T4" fmla="*/ 7 w 104"/>
                <a:gd name="T5" fmla="*/ 21 h 21"/>
                <a:gd name="T6" fmla="*/ 0 w 104"/>
                <a:gd name="T7" fmla="*/ 15 h 21"/>
                <a:gd name="T8" fmla="*/ 0 w 104"/>
                <a:gd name="T9" fmla="*/ 7 h 21"/>
                <a:gd name="T10" fmla="*/ 7 w 104"/>
                <a:gd name="T11" fmla="*/ 0 h 21"/>
                <a:gd name="T12" fmla="*/ 97 w 104"/>
                <a:gd name="T13" fmla="*/ 0 h 21"/>
                <a:gd name="T14" fmla="*/ 104 w 104"/>
                <a:gd name="T15" fmla="*/ 7 h 21"/>
                <a:gd name="T16" fmla="*/ 104 w 104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1">
                  <a:moveTo>
                    <a:pt x="104" y="15"/>
                  </a:moveTo>
                  <a:cubicBezTo>
                    <a:pt x="104" y="18"/>
                    <a:pt x="101" y="21"/>
                    <a:pt x="9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4" y="3"/>
                    <a:pt x="104" y="7"/>
                  </a:cubicBezTo>
                  <a:lnTo>
                    <a:pt x="104" y="1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Rectangle 76"/>
            <p:cNvSpPr>
              <a:spLocks noChangeArrowheads="1"/>
            </p:cNvSpPr>
            <p:nvPr/>
          </p:nvSpPr>
          <p:spPr bwMode="auto">
            <a:xfrm>
              <a:off x="2409826" y="6396038"/>
              <a:ext cx="330200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15061" y="5780666"/>
            <a:ext cx="448876" cy="390327"/>
            <a:chOff x="1644651" y="5932488"/>
            <a:chExt cx="511175" cy="444500"/>
          </a:xfrm>
        </p:grpSpPr>
        <p:sp>
          <p:nvSpPr>
            <p:cNvPr id="672" name="Freeform 77"/>
            <p:cNvSpPr>
              <a:spLocks noEditPoints="1"/>
            </p:cNvSpPr>
            <p:nvPr/>
          </p:nvSpPr>
          <p:spPr bwMode="auto">
            <a:xfrm>
              <a:off x="1768476" y="5932488"/>
              <a:ext cx="96838" cy="103188"/>
            </a:xfrm>
            <a:custGeom>
              <a:avLst/>
              <a:gdLst>
                <a:gd name="T0" fmla="*/ 18 w 36"/>
                <a:gd name="T1" fmla="*/ 0 h 38"/>
                <a:gd name="T2" fmla="*/ 0 w 36"/>
                <a:gd name="T3" fmla="*/ 19 h 38"/>
                <a:gd name="T4" fmla="*/ 18 w 36"/>
                <a:gd name="T5" fmla="*/ 38 h 38"/>
                <a:gd name="T6" fmla="*/ 36 w 36"/>
                <a:gd name="T7" fmla="*/ 19 h 38"/>
                <a:gd name="T8" fmla="*/ 18 w 36"/>
                <a:gd name="T9" fmla="*/ 0 h 38"/>
                <a:gd name="T10" fmla="*/ 18 w 36"/>
                <a:gd name="T11" fmla="*/ 30 h 38"/>
                <a:gd name="T12" fmla="*/ 8 w 36"/>
                <a:gd name="T13" fmla="*/ 19 h 38"/>
                <a:gd name="T14" fmla="*/ 18 w 36"/>
                <a:gd name="T15" fmla="*/ 8 h 38"/>
                <a:gd name="T16" fmla="*/ 29 w 36"/>
                <a:gd name="T17" fmla="*/ 19 h 38"/>
                <a:gd name="T18" fmla="*/ 18 w 36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8" y="38"/>
                  </a:cubicBezTo>
                  <a:cubicBezTo>
                    <a:pt x="28" y="38"/>
                    <a:pt x="36" y="30"/>
                    <a:pt x="36" y="19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2" y="30"/>
                    <a:pt x="8" y="25"/>
                    <a:pt x="8" y="19"/>
                  </a:cubicBezTo>
                  <a:cubicBezTo>
                    <a:pt x="8" y="13"/>
                    <a:pt x="12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reeform 78"/>
            <p:cNvSpPr/>
            <p:nvPr/>
          </p:nvSpPr>
          <p:spPr bwMode="auto">
            <a:xfrm>
              <a:off x="1644651" y="5948363"/>
              <a:ext cx="511175" cy="328613"/>
            </a:xfrm>
            <a:custGeom>
              <a:avLst/>
              <a:gdLst>
                <a:gd name="T0" fmla="*/ 7 w 189"/>
                <a:gd name="T1" fmla="*/ 121 h 121"/>
                <a:gd name="T2" fmla="*/ 0 w 189"/>
                <a:gd name="T3" fmla="*/ 114 h 121"/>
                <a:gd name="T4" fmla="*/ 0 w 189"/>
                <a:gd name="T5" fmla="*/ 114 h 121"/>
                <a:gd name="T6" fmla="*/ 7 w 189"/>
                <a:gd name="T7" fmla="*/ 107 h 121"/>
                <a:gd name="T8" fmla="*/ 7 w 189"/>
                <a:gd name="T9" fmla="*/ 107 h 121"/>
                <a:gd name="T10" fmla="*/ 130 w 189"/>
                <a:gd name="T11" fmla="*/ 107 h 121"/>
                <a:gd name="T12" fmla="*/ 144 w 189"/>
                <a:gd name="T13" fmla="*/ 24 h 121"/>
                <a:gd name="T14" fmla="*/ 147 w 189"/>
                <a:gd name="T15" fmla="*/ 20 h 121"/>
                <a:gd name="T16" fmla="*/ 147 w 189"/>
                <a:gd name="T17" fmla="*/ 20 h 121"/>
                <a:gd name="T18" fmla="*/ 178 w 189"/>
                <a:gd name="T19" fmla="*/ 2 h 121"/>
                <a:gd name="T20" fmla="*/ 187 w 189"/>
                <a:gd name="T21" fmla="*/ 5 h 121"/>
                <a:gd name="T22" fmla="*/ 187 w 189"/>
                <a:gd name="T23" fmla="*/ 5 h 121"/>
                <a:gd name="T24" fmla="*/ 184 w 189"/>
                <a:gd name="T25" fmla="*/ 14 h 121"/>
                <a:gd name="T26" fmla="*/ 184 w 189"/>
                <a:gd name="T27" fmla="*/ 14 h 121"/>
                <a:gd name="T28" fmla="*/ 156 w 189"/>
                <a:gd name="T29" fmla="*/ 31 h 121"/>
                <a:gd name="T30" fmla="*/ 142 w 189"/>
                <a:gd name="T31" fmla="*/ 116 h 121"/>
                <a:gd name="T32" fmla="*/ 135 w 189"/>
                <a:gd name="T33" fmla="*/ 121 h 121"/>
                <a:gd name="T34" fmla="*/ 135 w 189"/>
                <a:gd name="T35" fmla="*/ 121 h 121"/>
                <a:gd name="T36" fmla="*/ 7 w 189"/>
                <a:gd name="T3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21">
                  <a:moveTo>
                    <a:pt x="7" y="121"/>
                  </a:moveTo>
                  <a:cubicBezTo>
                    <a:pt x="3" y="121"/>
                    <a:pt x="0" y="118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2"/>
                    <a:pt x="146" y="21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1" y="0"/>
                    <a:pt x="185" y="1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9" y="8"/>
                    <a:pt x="187" y="13"/>
                    <a:pt x="184" y="14"/>
                  </a:cubicBezTo>
                  <a:cubicBezTo>
                    <a:pt x="184" y="14"/>
                    <a:pt x="184" y="14"/>
                    <a:pt x="184" y="14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9"/>
                    <a:pt x="138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reeform 79"/>
            <p:cNvSpPr>
              <a:spLocks noEditPoints="1"/>
            </p:cNvSpPr>
            <p:nvPr/>
          </p:nvSpPr>
          <p:spPr bwMode="auto">
            <a:xfrm>
              <a:off x="1662113" y="5978526"/>
              <a:ext cx="317500" cy="233363"/>
            </a:xfrm>
            <a:custGeom>
              <a:avLst/>
              <a:gdLst>
                <a:gd name="T0" fmla="*/ 99 w 117"/>
                <a:gd name="T1" fmla="*/ 0 h 86"/>
                <a:gd name="T2" fmla="*/ 91 w 117"/>
                <a:gd name="T3" fmla="*/ 0 h 86"/>
                <a:gd name="T4" fmla="*/ 91 w 117"/>
                <a:gd name="T5" fmla="*/ 86 h 86"/>
                <a:gd name="T6" fmla="*/ 99 w 117"/>
                <a:gd name="T7" fmla="*/ 86 h 86"/>
                <a:gd name="T8" fmla="*/ 117 w 117"/>
                <a:gd name="T9" fmla="*/ 66 h 86"/>
                <a:gd name="T10" fmla="*/ 117 w 117"/>
                <a:gd name="T11" fmla="*/ 19 h 86"/>
                <a:gd name="T12" fmla="*/ 99 w 117"/>
                <a:gd name="T13" fmla="*/ 0 h 86"/>
                <a:gd name="T14" fmla="*/ 37 w 117"/>
                <a:gd name="T15" fmla="*/ 86 h 86"/>
                <a:gd name="T16" fmla="*/ 79 w 117"/>
                <a:gd name="T17" fmla="*/ 86 h 86"/>
                <a:gd name="T18" fmla="*/ 79 w 117"/>
                <a:gd name="T19" fmla="*/ 0 h 86"/>
                <a:gd name="T20" fmla="*/ 37 w 117"/>
                <a:gd name="T21" fmla="*/ 0 h 86"/>
                <a:gd name="T22" fmla="*/ 37 w 117"/>
                <a:gd name="T23" fmla="*/ 86 h 86"/>
                <a:gd name="T24" fmla="*/ 0 w 117"/>
                <a:gd name="T25" fmla="*/ 19 h 86"/>
                <a:gd name="T26" fmla="*/ 0 w 117"/>
                <a:gd name="T27" fmla="*/ 66 h 86"/>
                <a:gd name="T28" fmla="*/ 18 w 117"/>
                <a:gd name="T29" fmla="*/ 86 h 86"/>
                <a:gd name="T30" fmla="*/ 26 w 117"/>
                <a:gd name="T31" fmla="*/ 86 h 86"/>
                <a:gd name="T32" fmla="*/ 26 w 117"/>
                <a:gd name="T33" fmla="*/ 0 h 86"/>
                <a:gd name="T34" fmla="*/ 18 w 117"/>
                <a:gd name="T35" fmla="*/ 0 h 86"/>
                <a:gd name="T36" fmla="*/ 0 w 117"/>
                <a:gd name="T37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86">
                  <a:moveTo>
                    <a:pt x="9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9" y="86"/>
                    <a:pt x="117" y="77"/>
                    <a:pt x="117" y="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8"/>
                    <a:pt x="109" y="0"/>
                    <a:pt x="99" y="0"/>
                  </a:cubicBezTo>
                  <a:close/>
                  <a:moveTo>
                    <a:pt x="37" y="86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7" y="86"/>
                  </a:lnTo>
                  <a:close/>
                  <a:moveTo>
                    <a:pt x="0" y="19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6"/>
                    <a:pt x="1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Oval 80"/>
            <p:cNvSpPr>
              <a:spLocks noChangeArrowheads="1"/>
            </p:cNvSpPr>
            <p:nvPr/>
          </p:nvSpPr>
          <p:spPr bwMode="auto">
            <a:xfrm>
              <a:off x="1649413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Oval 81"/>
            <p:cNvSpPr>
              <a:spLocks noChangeArrowheads="1"/>
            </p:cNvSpPr>
            <p:nvPr/>
          </p:nvSpPr>
          <p:spPr bwMode="auto">
            <a:xfrm>
              <a:off x="1671638" y="6315076"/>
              <a:ext cx="36513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Oval 82"/>
            <p:cNvSpPr>
              <a:spLocks noChangeArrowheads="1"/>
            </p:cNvSpPr>
            <p:nvPr/>
          </p:nvSpPr>
          <p:spPr bwMode="auto">
            <a:xfrm>
              <a:off x="1949451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Oval 83"/>
            <p:cNvSpPr>
              <a:spLocks noChangeArrowheads="1"/>
            </p:cNvSpPr>
            <p:nvPr/>
          </p:nvSpPr>
          <p:spPr bwMode="auto">
            <a:xfrm>
              <a:off x="1971676" y="6315076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Rectangle 84"/>
            <p:cNvSpPr>
              <a:spLocks noChangeArrowheads="1"/>
            </p:cNvSpPr>
            <p:nvPr/>
          </p:nvSpPr>
          <p:spPr bwMode="auto">
            <a:xfrm>
              <a:off x="1871663" y="5978526"/>
              <a:ext cx="42863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Rectangle 85"/>
            <p:cNvSpPr>
              <a:spLocks noChangeArrowheads="1"/>
            </p:cNvSpPr>
            <p:nvPr/>
          </p:nvSpPr>
          <p:spPr bwMode="auto">
            <a:xfrm>
              <a:off x="1722438" y="5978526"/>
              <a:ext cx="46038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1882" y="5752785"/>
            <a:ext cx="405661" cy="447482"/>
            <a:chOff x="989013" y="5900738"/>
            <a:chExt cx="461963" cy="509588"/>
          </a:xfrm>
        </p:grpSpPr>
        <p:sp>
          <p:nvSpPr>
            <p:cNvPr id="661" name="Freeform 86"/>
            <p:cNvSpPr/>
            <p:nvPr/>
          </p:nvSpPr>
          <p:spPr bwMode="auto">
            <a:xfrm>
              <a:off x="1035051" y="6049963"/>
              <a:ext cx="373063" cy="176213"/>
            </a:xfrm>
            <a:custGeom>
              <a:avLst/>
              <a:gdLst>
                <a:gd name="T0" fmla="*/ 138 w 138"/>
                <a:gd name="T1" fmla="*/ 57 h 65"/>
                <a:gd name="T2" fmla="*/ 130 w 138"/>
                <a:gd name="T3" fmla="*/ 65 h 65"/>
                <a:gd name="T4" fmla="*/ 7 w 138"/>
                <a:gd name="T5" fmla="*/ 65 h 65"/>
                <a:gd name="T6" fmla="*/ 0 w 138"/>
                <a:gd name="T7" fmla="*/ 57 h 65"/>
                <a:gd name="T8" fmla="*/ 0 w 138"/>
                <a:gd name="T9" fmla="*/ 8 h 65"/>
                <a:gd name="T10" fmla="*/ 7 w 138"/>
                <a:gd name="T11" fmla="*/ 0 h 65"/>
                <a:gd name="T12" fmla="*/ 130 w 138"/>
                <a:gd name="T13" fmla="*/ 0 h 65"/>
                <a:gd name="T14" fmla="*/ 138 w 138"/>
                <a:gd name="T15" fmla="*/ 8 h 65"/>
                <a:gd name="T16" fmla="*/ 138 w 138"/>
                <a:gd name="T1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65">
                  <a:moveTo>
                    <a:pt x="138" y="57"/>
                  </a:moveTo>
                  <a:cubicBezTo>
                    <a:pt x="138" y="61"/>
                    <a:pt x="134" y="65"/>
                    <a:pt x="130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1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8" y="4"/>
                    <a:pt x="138" y="8"/>
                  </a:cubicBezTo>
                  <a:lnTo>
                    <a:pt x="138" y="5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reeform 87"/>
            <p:cNvSpPr/>
            <p:nvPr/>
          </p:nvSpPr>
          <p:spPr bwMode="auto">
            <a:xfrm>
              <a:off x="1077913" y="5900738"/>
              <a:ext cx="284163" cy="360363"/>
            </a:xfrm>
            <a:custGeom>
              <a:avLst/>
              <a:gdLst>
                <a:gd name="T0" fmla="*/ 105 w 105"/>
                <a:gd name="T1" fmla="*/ 121 h 133"/>
                <a:gd name="T2" fmla="*/ 93 w 105"/>
                <a:gd name="T3" fmla="*/ 133 h 133"/>
                <a:gd name="T4" fmla="*/ 13 w 105"/>
                <a:gd name="T5" fmla="*/ 133 h 133"/>
                <a:gd name="T6" fmla="*/ 0 w 105"/>
                <a:gd name="T7" fmla="*/ 121 h 133"/>
                <a:gd name="T8" fmla="*/ 0 w 105"/>
                <a:gd name="T9" fmla="*/ 12 h 133"/>
                <a:gd name="T10" fmla="*/ 13 w 105"/>
                <a:gd name="T11" fmla="*/ 0 h 133"/>
                <a:gd name="T12" fmla="*/ 93 w 105"/>
                <a:gd name="T13" fmla="*/ 0 h 133"/>
                <a:gd name="T14" fmla="*/ 105 w 105"/>
                <a:gd name="T15" fmla="*/ 12 h 133"/>
                <a:gd name="T16" fmla="*/ 105 w 105"/>
                <a:gd name="T1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3">
                  <a:moveTo>
                    <a:pt x="105" y="121"/>
                  </a:moveTo>
                  <a:cubicBezTo>
                    <a:pt x="105" y="128"/>
                    <a:pt x="100" y="133"/>
                    <a:pt x="93" y="133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6" y="133"/>
                    <a:pt x="0" y="128"/>
                    <a:pt x="0" y="1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2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Rectangle 88"/>
            <p:cNvSpPr>
              <a:spLocks noChangeArrowheads="1"/>
            </p:cNvSpPr>
            <p:nvPr/>
          </p:nvSpPr>
          <p:spPr bwMode="auto">
            <a:xfrm>
              <a:off x="1116013" y="59515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Rectangle 89"/>
            <p:cNvSpPr>
              <a:spLocks noChangeArrowheads="1"/>
            </p:cNvSpPr>
            <p:nvPr/>
          </p:nvSpPr>
          <p:spPr bwMode="auto">
            <a:xfrm>
              <a:off x="1116013" y="6011863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Rectangle 90"/>
            <p:cNvSpPr>
              <a:spLocks noChangeArrowheads="1"/>
            </p:cNvSpPr>
            <p:nvPr/>
          </p:nvSpPr>
          <p:spPr bwMode="auto">
            <a:xfrm>
              <a:off x="1116013" y="6070601"/>
              <a:ext cx="214313" cy="111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Rectangle 91"/>
            <p:cNvSpPr>
              <a:spLocks noChangeArrowheads="1"/>
            </p:cNvSpPr>
            <p:nvPr/>
          </p:nvSpPr>
          <p:spPr bwMode="auto">
            <a:xfrm>
              <a:off x="1116013" y="6134101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Rectangle 92"/>
            <p:cNvSpPr>
              <a:spLocks noChangeArrowheads="1"/>
            </p:cNvSpPr>
            <p:nvPr/>
          </p:nvSpPr>
          <p:spPr bwMode="auto">
            <a:xfrm>
              <a:off x="1116013" y="61928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Rectangle 93"/>
            <p:cNvSpPr>
              <a:spLocks noChangeArrowheads="1"/>
            </p:cNvSpPr>
            <p:nvPr/>
          </p:nvSpPr>
          <p:spPr bwMode="auto">
            <a:xfrm>
              <a:off x="989013" y="6176963"/>
              <a:ext cx="461963" cy="165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Oval 94"/>
            <p:cNvSpPr>
              <a:spLocks noChangeArrowheads="1"/>
            </p:cNvSpPr>
            <p:nvPr/>
          </p:nvSpPr>
          <p:spPr bwMode="auto">
            <a:xfrm>
              <a:off x="1027113" y="6216651"/>
              <a:ext cx="42863" cy="4127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reeform 95"/>
            <p:cNvSpPr/>
            <p:nvPr/>
          </p:nvSpPr>
          <p:spPr bwMode="auto">
            <a:xfrm>
              <a:off x="1096963" y="6242051"/>
              <a:ext cx="246063" cy="85725"/>
            </a:xfrm>
            <a:custGeom>
              <a:avLst/>
              <a:gdLst>
                <a:gd name="T0" fmla="*/ 0 w 91"/>
                <a:gd name="T1" fmla="*/ 10 h 32"/>
                <a:gd name="T2" fmla="*/ 8 w 91"/>
                <a:gd name="T3" fmla="*/ 0 h 32"/>
                <a:gd name="T4" fmla="*/ 83 w 91"/>
                <a:gd name="T5" fmla="*/ 0 h 32"/>
                <a:gd name="T6" fmla="*/ 91 w 91"/>
                <a:gd name="T7" fmla="*/ 10 h 32"/>
                <a:gd name="T8" fmla="*/ 91 w 91"/>
                <a:gd name="T9" fmla="*/ 22 h 32"/>
                <a:gd name="T10" fmla="*/ 83 w 91"/>
                <a:gd name="T11" fmla="*/ 32 h 32"/>
                <a:gd name="T12" fmla="*/ 8 w 91"/>
                <a:gd name="T13" fmla="*/ 32 h 32"/>
                <a:gd name="T14" fmla="*/ 0 w 91"/>
                <a:gd name="T15" fmla="*/ 22 h 32"/>
                <a:gd name="T16" fmla="*/ 0 w 91"/>
                <a:gd name="T1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2">
                  <a:moveTo>
                    <a:pt x="0" y="10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91" y="4"/>
                    <a:pt x="91" y="10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7"/>
                    <a:pt x="88" y="32"/>
                    <a:pt x="83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27"/>
                    <a:pt x="0" y="2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reeform 96"/>
            <p:cNvSpPr/>
            <p:nvPr/>
          </p:nvSpPr>
          <p:spPr bwMode="auto">
            <a:xfrm>
              <a:off x="1031876" y="6365876"/>
              <a:ext cx="379413" cy="44450"/>
            </a:xfrm>
            <a:custGeom>
              <a:avLst/>
              <a:gdLst>
                <a:gd name="T0" fmla="*/ 140 w 140"/>
                <a:gd name="T1" fmla="*/ 9 h 16"/>
                <a:gd name="T2" fmla="*/ 132 w 140"/>
                <a:gd name="T3" fmla="*/ 16 h 16"/>
                <a:gd name="T4" fmla="*/ 8 w 140"/>
                <a:gd name="T5" fmla="*/ 16 h 16"/>
                <a:gd name="T6" fmla="*/ 0 w 140"/>
                <a:gd name="T7" fmla="*/ 9 h 16"/>
                <a:gd name="T8" fmla="*/ 0 w 140"/>
                <a:gd name="T9" fmla="*/ 7 h 16"/>
                <a:gd name="T10" fmla="*/ 8 w 140"/>
                <a:gd name="T11" fmla="*/ 0 h 16"/>
                <a:gd name="T12" fmla="*/ 132 w 140"/>
                <a:gd name="T13" fmla="*/ 0 h 16"/>
                <a:gd name="T14" fmla="*/ 140 w 140"/>
                <a:gd name="T15" fmla="*/ 7 h 16"/>
                <a:gd name="T16" fmla="*/ 140 w 140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">
                  <a:moveTo>
                    <a:pt x="140" y="9"/>
                  </a:moveTo>
                  <a:cubicBezTo>
                    <a:pt x="140" y="13"/>
                    <a:pt x="136" y="16"/>
                    <a:pt x="13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40" y="3"/>
                    <a:pt x="140" y="7"/>
                  </a:cubicBezTo>
                  <a:lnTo>
                    <a:pt x="140" y="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46335" y="5139416"/>
            <a:ext cx="444694" cy="447481"/>
            <a:chOff x="8410576" y="5222876"/>
            <a:chExt cx="506413" cy="509587"/>
          </a:xfrm>
        </p:grpSpPr>
        <p:sp>
          <p:nvSpPr>
            <p:cNvPr id="652" name="Freeform 97"/>
            <p:cNvSpPr/>
            <p:nvPr/>
          </p:nvSpPr>
          <p:spPr bwMode="auto">
            <a:xfrm>
              <a:off x="8628063" y="5319713"/>
              <a:ext cx="74613" cy="250825"/>
            </a:xfrm>
            <a:custGeom>
              <a:avLst/>
              <a:gdLst>
                <a:gd name="T0" fmla="*/ 28 w 28"/>
                <a:gd name="T1" fmla="*/ 85 h 92"/>
                <a:gd name="T2" fmla="*/ 17 w 28"/>
                <a:gd name="T3" fmla="*/ 92 h 92"/>
                <a:gd name="T4" fmla="*/ 10 w 28"/>
                <a:gd name="T5" fmla="*/ 92 h 92"/>
                <a:gd name="T6" fmla="*/ 0 w 28"/>
                <a:gd name="T7" fmla="*/ 85 h 92"/>
                <a:gd name="T8" fmla="*/ 0 w 28"/>
                <a:gd name="T9" fmla="*/ 9 h 92"/>
                <a:gd name="T10" fmla="*/ 10 w 28"/>
                <a:gd name="T11" fmla="*/ 0 h 92"/>
                <a:gd name="T12" fmla="*/ 17 w 28"/>
                <a:gd name="T13" fmla="*/ 0 h 92"/>
                <a:gd name="T14" fmla="*/ 28 w 28"/>
                <a:gd name="T15" fmla="*/ 9 h 92"/>
                <a:gd name="T16" fmla="*/ 28 w 28"/>
                <a:gd name="T17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92">
                  <a:moveTo>
                    <a:pt x="28" y="85"/>
                  </a:moveTo>
                  <a:cubicBezTo>
                    <a:pt x="28" y="89"/>
                    <a:pt x="23" y="92"/>
                    <a:pt x="17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9"/>
                    <a:pt x="0" y="8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8" y="5"/>
                    <a:pt x="28" y="9"/>
                  </a:cubicBezTo>
                  <a:lnTo>
                    <a:pt x="28" y="8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reeform 98"/>
            <p:cNvSpPr/>
            <p:nvPr/>
          </p:nvSpPr>
          <p:spPr bwMode="auto">
            <a:xfrm>
              <a:off x="8410576" y="5548313"/>
              <a:ext cx="506413" cy="184150"/>
            </a:xfrm>
            <a:custGeom>
              <a:avLst/>
              <a:gdLst>
                <a:gd name="T0" fmla="*/ 187 w 187"/>
                <a:gd name="T1" fmla="*/ 47 h 68"/>
                <a:gd name="T2" fmla="*/ 166 w 187"/>
                <a:gd name="T3" fmla="*/ 68 h 68"/>
                <a:gd name="T4" fmla="*/ 21 w 187"/>
                <a:gd name="T5" fmla="*/ 68 h 68"/>
                <a:gd name="T6" fmla="*/ 0 w 187"/>
                <a:gd name="T7" fmla="*/ 47 h 68"/>
                <a:gd name="T8" fmla="*/ 0 w 187"/>
                <a:gd name="T9" fmla="*/ 21 h 68"/>
                <a:gd name="T10" fmla="*/ 21 w 187"/>
                <a:gd name="T11" fmla="*/ 0 h 68"/>
                <a:gd name="T12" fmla="*/ 166 w 187"/>
                <a:gd name="T13" fmla="*/ 0 h 68"/>
                <a:gd name="T14" fmla="*/ 187 w 187"/>
                <a:gd name="T15" fmla="*/ 21 h 68"/>
                <a:gd name="T16" fmla="*/ 187 w 187"/>
                <a:gd name="T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68">
                  <a:moveTo>
                    <a:pt x="187" y="47"/>
                  </a:moveTo>
                  <a:cubicBezTo>
                    <a:pt x="187" y="58"/>
                    <a:pt x="178" y="68"/>
                    <a:pt x="166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10" y="68"/>
                    <a:pt x="0" y="58"/>
                    <a:pt x="0" y="4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0"/>
                    <a:pt x="187" y="10"/>
                    <a:pt x="187" y="21"/>
                  </a:cubicBezTo>
                  <a:lnTo>
                    <a:pt x="187" y="4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Oval 99"/>
            <p:cNvSpPr>
              <a:spLocks noChangeArrowheads="1"/>
            </p:cNvSpPr>
            <p:nvPr/>
          </p:nvSpPr>
          <p:spPr bwMode="auto">
            <a:xfrm>
              <a:off x="8448676" y="5602288"/>
              <a:ext cx="79375" cy="762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reeform 100"/>
            <p:cNvSpPr/>
            <p:nvPr/>
          </p:nvSpPr>
          <p:spPr bwMode="auto">
            <a:xfrm>
              <a:off x="8743951" y="5583238"/>
              <a:ext cx="50800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reeform 101"/>
            <p:cNvSpPr/>
            <p:nvPr/>
          </p:nvSpPr>
          <p:spPr bwMode="auto">
            <a:xfrm>
              <a:off x="8816976" y="5583238"/>
              <a:ext cx="52388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reeform 102"/>
            <p:cNvSpPr/>
            <p:nvPr/>
          </p:nvSpPr>
          <p:spPr bwMode="auto">
            <a:xfrm>
              <a:off x="8801101" y="5222876"/>
              <a:ext cx="107950" cy="284163"/>
            </a:xfrm>
            <a:custGeom>
              <a:avLst/>
              <a:gdLst>
                <a:gd name="T0" fmla="*/ 40 w 40"/>
                <a:gd name="T1" fmla="*/ 52 h 105"/>
                <a:gd name="T2" fmla="*/ 11 w 40"/>
                <a:gd name="T3" fmla="*/ 0 h 105"/>
                <a:gd name="T4" fmla="*/ 0 w 40"/>
                <a:gd name="T5" fmla="*/ 11 h 105"/>
                <a:gd name="T6" fmla="*/ 24 w 40"/>
                <a:gd name="T7" fmla="*/ 52 h 105"/>
                <a:gd name="T8" fmla="*/ 0 w 40"/>
                <a:gd name="T9" fmla="*/ 94 h 105"/>
                <a:gd name="T10" fmla="*/ 11 w 40"/>
                <a:gd name="T11" fmla="*/ 105 h 105"/>
                <a:gd name="T12" fmla="*/ 4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40" y="52"/>
                  </a:moveTo>
                  <a:cubicBezTo>
                    <a:pt x="40" y="31"/>
                    <a:pt x="28" y="12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4" y="20"/>
                    <a:pt x="24" y="35"/>
                    <a:pt x="24" y="52"/>
                  </a:cubicBezTo>
                  <a:cubicBezTo>
                    <a:pt x="24" y="70"/>
                    <a:pt x="14" y="85"/>
                    <a:pt x="0" y="9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28" y="93"/>
                    <a:pt x="40" y="74"/>
                    <a:pt x="4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reeform 103"/>
            <p:cNvSpPr/>
            <p:nvPr/>
          </p:nvSpPr>
          <p:spPr bwMode="auto">
            <a:xfrm>
              <a:off x="8736013" y="5283201"/>
              <a:ext cx="87313" cy="165100"/>
            </a:xfrm>
            <a:custGeom>
              <a:avLst/>
              <a:gdLst>
                <a:gd name="T0" fmla="*/ 32 w 32"/>
                <a:gd name="T1" fmla="*/ 30 h 61"/>
                <a:gd name="T2" fmla="*/ 12 w 32"/>
                <a:gd name="T3" fmla="*/ 0 h 61"/>
                <a:gd name="T4" fmla="*/ 0 w 32"/>
                <a:gd name="T5" fmla="*/ 12 h 61"/>
                <a:gd name="T6" fmla="*/ 17 w 32"/>
                <a:gd name="T7" fmla="*/ 30 h 61"/>
                <a:gd name="T8" fmla="*/ 0 w 32"/>
                <a:gd name="T9" fmla="*/ 49 h 61"/>
                <a:gd name="T10" fmla="*/ 12 w 32"/>
                <a:gd name="T11" fmla="*/ 61 h 61"/>
                <a:gd name="T12" fmla="*/ 32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32" y="30"/>
                  </a:moveTo>
                  <a:cubicBezTo>
                    <a:pt x="32" y="17"/>
                    <a:pt x="24" y="6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13"/>
                    <a:pt x="17" y="21"/>
                    <a:pt x="17" y="30"/>
                  </a:cubicBezTo>
                  <a:cubicBezTo>
                    <a:pt x="17" y="40"/>
                    <a:pt x="9" y="48"/>
                    <a:pt x="0" y="4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4" y="55"/>
                    <a:pt x="32" y="44"/>
                    <a:pt x="32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reeform 104"/>
            <p:cNvSpPr/>
            <p:nvPr/>
          </p:nvSpPr>
          <p:spPr bwMode="auto">
            <a:xfrm>
              <a:off x="8421688" y="5222876"/>
              <a:ext cx="107950" cy="284163"/>
            </a:xfrm>
            <a:custGeom>
              <a:avLst/>
              <a:gdLst>
                <a:gd name="T0" fmla="*/ 0 w 40"/>
                <a:gd name="T1" fmla="*/ 52 h 105"/>
                <a:gd name="T2" fmla="*/ 29 w 40"/>
                <a:gd name="T3" fmla="*/ 0 h 105"/>
                <a:gd name="T4" fmla="*/ 40 w 40"/>
                <a:gd name="T5" fmla="*/ 11 h 105"/>
                <a:gd name="T6" fmla="*/ 16 w 40"/>
                <a:gd name="T7" fmla="*/ 52 h 105"/>
                <a:gd name="T8" fmla="*/ 40 w 40"/>
                <a:gd name="T9" fmla="*/ 94 h 105"/>
                <a:gd name="T10" fmla="*/ 29 w 40"/>
                <a:gd name="T11" fmla="*/ 105 h 105"/>
                <a:gd name="T12" fmla="*/ 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0" y="52"/>
                  </a:moveTo>
                  <a:cubicBezTo>
                    <a:pt x="0" y="31"/>
                    <a:pt x="11" y="12"/>
                    <a:pt x="29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5" y="20"/>
                    <a:pt x="16" y="35"/>
                    <a:pt x="16" y="52"/>
                  </a:cubicBezTo>
                  <a:cubicBezTo>
                    <a:pt x="16" y="70"/>
                    <a:pt x="25" y="85"/>
                    <a:pt x="40" y="9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11" y="93"/>
                    <a:pt x="0" y="74"/>
                    <a:pt x="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reeform 105"/>
            <p:cNvSpPr/>
            <p:nvPr/>
          </p:nvSpPr>
          <p:spPr bwMode="auto">
            <a:xfrm>
              <a:off x="8509001" y="5283201"/>
              <a:ext cx="85725" cy="165100"/>
            </a:xfrm>
            <a:custGeom>
              <a:avLst/>
              <a:gdLst>
                <a:gd name="T0" fmla="*/ 0 w 32"/>
                <a:gd name="T1" fmla="*/ 30 h 61"/>
                <a:gd name="T2" fmla="*/ 20 w 32"/>
                <a:gd name="T3" fmla="*/ 0 h 61"/>
                <a:gd name="T4" fmla="*/ 32 w 32"/>
                <a:gd name="T5" fmla="*/ 12 h 61"/>
                <a:gd name="T6" fmla="*/ 15 w 32"/>
                <a:gd name="T7" fmla="*/ 30 h 61"/>
                <a:gd name="T8" fmla="*/ 32 w 32"/>
                <a:gd name="T9" fmla="*/ 49 h 61"/>
                <a:gd name="T10" fmla="*/ 20 w 32"/>
                <a:gd name="T11" fmla="*/ 61 h 61"/>
                <a:gd name="T12" fmla="*/ 0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0" y="30"/>
                  </a:moveTo>
                  <a:cubicBezTo>
                    <a:pt x="0" y="17"/>
                    <a:pt x="8" y="6"/>
                    <a:pt x="20" y="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0"/>
                    <a:pt x="22" y="48"/>
                    <a:pt x="32" y="4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8" y="55"/>
                    <a:pt x="0" y="44"/>
                    <a:pt x="0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29945" y="5210511"/>
            <a:ext cx="455845" cy="344324"/>
            <a:chOff x="7734301" y="5283201"/>
            <a:chExt cx="519112" cy="392113"/>
          </a:xfrm>
        </p:grpSpPr>
        <p:sp>
          <p:nvSpPr>
            <p:cNvPr id="641" name="Freeform 106"/>
            <p:cNvSpPr/>
            <p:nvPr/>
          </p:nvSpPr>
          <p:spPr bwMode="auto">
            <a:xfrm>
              <a:off x="7734301" y="5283201"/>
              <a:ext cx="395288" cy="349250"/>
            </a:xfrm>
            <a:custGeom>
              <a:avLst/>
              <a:gdLst>
                <a:gd name="T0" fmla="*/ 138 w 146"/>
                <a:gd name="T1" fmla="*/ 29 h 129"/>
                <a:gd name="T2" fmla="*/ 80 w 146"/>
                <a:gd name="T3" fmla="*/ 29 h 129"/>
                <a:gd name="T4" fmla="*/ 80 w 146"/>
                <a:gd name="T5" fmla="*/ 8 h 129"/>
                <a:gd name="T6" fmla="*/ 73 w 146"/>
                <a:gd name="T7" fmla="*/ 0 h 129"/>
                <a:gd name="T8" fmla="*/ 12 w 146"/>
                <a:gd name="T9" fmla="*/ 0 h 129"/>
                <a:gd name="T10" fmla="*/ 5 w 146"/>
                <a:gd name="T11" fmla="*/ 8 h 129"/>
                <a:gd name="T12" fmla="*/ 5 w 146"/>
                <a:gd name="T13" fmla="*/ 25 h 129"/>
                <a:gd name="T14" fmla="*/ 0 w 146"/>
                <a:gd name="T15" fmla="*/ 32 h 129"/>
                <a:gd name="T16" fmla="*/ 0 w 146"/>
                <a:gd name="T17" fmla="*/ 121 h 129"/>
                <a:gd name="T18" fmla="*/ 8 w 146"/>
                <a:gd name="T19" fmla="*/ 129 h 129"/>
                <a:gd name="T20" fmla="*/ 138 w 146"/>
                <a:gd name="T21" fmla="*/ 129 h 129"/>
                <a:gd name="T22" fmla="*/ 146 w 146"/>
                <a:gd name="T23" fmla="*/ 121 h 129"/>
                <a:gd name="T24" fmla="*/ 146 w 146"/>
                <a:gd name="T25" fmla="*/ 36 h 129"/>
                <a:gd name="T26" fmla="*/ 138 w 146"/>
                <a:gd name="T27" fmla="*/ 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29">
                  <a:moveTo>
                    <a:pt x="138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7" y="0"/>
                    <a:pt x="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4"/>
                    <a:pt x="5" y="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6"/>
                    <a:pt x="0" y="29"/>
                    <a:pt x="0" y="3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3" y="129"/>
                    <a:pt x="8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43" y="129"/>
                    <a:pt x="146" y="125"/>
                    <a:pt x="146" y="121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2"/>
                    <a:pt x="143" y="29"/>
                    <a:pt x="138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reeform 107"/>
            <p:cNvSpPr/>
            <p:nvPr/>
          </p:nvSpPr>
          <p:spPr bwMode="auto">
            <a:xfrm>
              <a:off x="7745413" y="5353051"/>
              <a:ext cx="427038" cy="279400"/>
            </a:xfrm>
            <a:custGeom>
              <a:avLst/>
              <a:gdLst>
                <a:gd name="T0" fmla="*/ 143 w 158"/>
                <a:gd name="T1" fmla="*/ 95 h 103"/>
                <a:gd name="T2" fmla="*/ 134 w 158"/>
                <a:gd name="T3" fmla="*/ 103 h 103"/>
                <a:gd name="T4" fmla="*/ 6 w 158"/>
                <a:gd name="T5" fmla="*/ 103 h 103"/>
                <a:gd name="T6" fmla="*/ 1 w 158"/>
                <a:gd name="T7" fmla="*/ 95 h 103"/>
                <a:gd name="T8" fmla="*/ 15 w 158"/>
                <a:gd name="T9" fmla="*/ 8 h 103"/>
                <a:gd name="T10" fmla="*/ 23 w 158"/>
                <a:gd name="T11" fmla="*/ 0 h 103"/>
                <a:gd name="T12" fmla="*/ 151 w 158"/>
                <a:gd name="T13" fmla="*/ 0 h 103"/>
                <a:gd name="T14" fmla="*/ 157 w 158"/>
                <a:gd name="T15" fmla="*/ 8 h 103"/>
                <a:gd name="T16" fmla="*/ 143 w 158"/>
                <a:gd name="T17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03">
                  <a:moveTo>
                    <a:pt x="143" y="95"/>
                  </a:moveTo>
                  <a:cubicBezTo>
                    <a:pt x="142" y="99"/>
                    <a:pt x="138" y="103"/>
                    <a:pt x="134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3"/>
                    <a:pt x="0" y="99"/>
                    <a:pt x="1" y="9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3"/>
                    <a:pt x="19" y="0"/>
                    <a:pt x="2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8" y="3"/>
                    <a:pt x="157" y="8"/>
                  </a:cubicBezTo>
                  <a:lnTo>
                    <a:pt x="143" y="9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reeform 108"/>
            <p:cNvSpPr/>
            <p:nvPr/>
          </p:nvSpPr>
          <p:spPr bwMode="auto">
            <a:xfrm>
              <a:off x="7988301" y="5445126"/>
              <a:ext cx="87313" cy="68263"/>
            </a:xfrm>
            <a:custGeom>
              <a:avLst/>
              <a:gdLst>
                <a:gd name="T0" fmla="*/ 23 w 32"/>
                <a:gd name="T1" fmla="*/ 0 h 25"/>
                <a:gd name="T2" fmla="*/ 31 w 32"/>
                <a:gd name="T3" fmla="*/ 8 h 25"/>
                <a:gd name="T4" fmla="*/ 32 w 32"/>
                <a:gd name="T5" fmla="*/ 16 h 25"/>
                <a:gd name="T6" fmla="*/ 15 w 32"/>
                <a:gd name="T7" fmla="*/ 22 h 25"/>
                <a:gd name="T8" fmla="*/ 4 w 32"/>
                <a:gd name="T9" fmla="*/ 11 h 25"/>
                <a:gd name="T10" fmla="*/ 6 w 32"/>
                <a:gd name="T11" fmla="*/ 8 h 25"/>
                <a:gd name="T12" fmla="*/ 15 w 32"/>
                <a:gd name="T13" fmla="*/ 0 h 25"/>
                <a:gd name="T14" fmla="*/ 19 w 32"/>
                <a:gd name="T15" fmla="*/ 6 h 25"/>
                <a:gd name="T16" fmla="*/ 23 w 3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5">
                  <a:moveTo>
                    <a:pt x="23" y="0"/>
                  </a:moveTo>
                  <a:cubicBezTo>
                    <a:pt x="23" y="0"/>
                    <a:pt x="29" y="1"/>
                    <a:pt x="31" y="8"/>
                  </a:cubicBezTo>
                  <a:cubicBezTo>
                    <a:pt x="31" y="8"/>
                    <a:pt x="32" y="14"/>
                    <a:pt x="32" y="16"/>
                  </a:cubicBezTo>
                  <a:cubicBezTo>
                    <a:pt x="32" y="17"/>
                    <a:pt x="30" y="25"/>
                    <a:pt x="15" y="22"/>
                  </a:cubicBezTo>
                  <a:cubicBezTo>
                    <a:pt x="0" y="20"/>
                    <a:pt x="4" y="11"/>
                    <a:pt x="4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5" y="0"/>
                    <a:pt x="15" y="0"/>
                  </a:cubicBezTo>
                  <a:cubicBezTo>
                    <a:pt x="15" y="0"/>
                    <a:pt x="16" y="6"/>
                    <a:pt x="19" y="6"/>
                  </a:cubicBezTo>
                  <a:cubicBezTo>
                    <a:pt x="22" y="7"/>
                    <a:pt x="24" y="4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reeform 109"/>
            <p:cNvSpPr/>
            <p:nvPr/>
          </p:nvSpPr>
          <p:spPr bwMode="auto">
            <a:xfrm>
              <a:off x="7910513" y="5467351"/>
              <a:ext cx="249238" cy="207963"/>
            </a:xfrm>
            <a:custGeom>
              <a:avLst/>
              <a:gdLst>
                <a:gd name="T0" fmla="*/ 60 w 92"/>
                <a:gd name="T1" fmla="*/ 0 h 77"/>
                <a:gd name="T2" fmla="*/ 86 w 92"/>
                <a:gd name="T3" fmla="*/ 44 h 77"/>
                <a:gd name="T4" fmla="*/ 41 w 92"/>
                <a:gd name="T5" fmla="*/ 75 h 77"/>
                <a:gd name="T6" fmla="*/ 6 w 92"/>
                <a:gd name="T7" fmla="*/ 26 h 77"/>
                <a:gd name="T8" fmla="*/ 35 w 92"/>
                <a:gd name="T9" fmla="*/ 0 h 77"/>
                <a:gd name="T10" fmla="*/ 33 w 92"/>
                <a:gd name="T11" fmla="*/ 3 h 77"/>
                <a:gd name="T12" fmla="*/ 44 w 92"/>
                <a:gd name="T13" fmla="*/ 14 h 77"/>
                <a:gd name="T14" fmla="*/ 61 w 92"/>
                <a:gd name="T15" fmla="*/ 8 h 77"/>
                <a:gd name="T16" fmla="*/ 60 w 9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60" y="0"/>
                  </a:moveTo>
                  <a:cubicBezTo>
                    <a:pt x="75" y="4"/>
                    <a:pt x="92" y="22"/>
                    <a:pt x="86" y="44"/>
                  </a:cubicBezTo>
                  <a:cubicBezTo>
                    <a:pt x="80" y="65"/>
                    <a:pt x="61" y="77"/>
                    <a:pt x="41" y="75"/>
                  </a:cubicBezTo>
                  <a:cubicBezTo>
                    <a:pt x="21" y="73"/>
                    <a:pt x="0" y="48"/>
                    <a:pt x="6" y="26"/>
                  </a:cubicBezTo>
                  <a:cubicBezTo>
                    <a:pt x="13" y="3"/>
                    <a:pt x="35" y="0"/>
                    <a:pt x="35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29" y="12"/>
                    <a:pt x="44" y="14"/>
                  </a:cubicBezTo>
                  <a:cubicBezTo>
                    <a:pt x="59" y="17"/>
                    <a:pt x="61" y="9"/>
                    <a:pt x="61" y="8"/>
                  </a:cubicBezTo>
                  <a:cubicBezTo>
                    <a:pt x="61" y="6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reeform 110"/>
            <p:cNvSpPr/>
            <p:nvPr/>
          </p:nvSpPr>
          <p:spPr bwMode="auto">
            <a:xfrm>
              <a:off x="8007351" y="5459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reeform 111"/>
            <p:cNvSpPr/>
            <p:nvPr/>
          </p:nvSpPr>
          <p:spPr bwMode="auto">
            <a:xfrm>
              <a:off x="8024813" y="5380038"/>
              <a:ext cx="150813" cy="84138"/>
            </a:xfrm>
            <a:custGeom>
              <a:avLst/>
              <a:gdLst>
                <a:gd name="T0" fmla="*/ 49 w 56"/>
                <a:gd name="T1" fmla="*/ 16 h 31"/>
                <a:gd name="T2" fmla="*/ 55 w 56"/>
                <a:gd name="T3" fmla="*/ 15 h 31"/>
                <a:gd name="T4" fmla="*/ 52 w 56"/>
                <a:gd name="T5" fmla="*/ 21 h 31"/>
                <a:gd name="T6" fmla="*/ 50 w 56"/>
                <a:gd name="T7" fmla="*/ 22 h 31"/>
                <a:gd name="T8" fmla="*/ 48 w 56"/>
                <a:gd name="T9" fmla="*/ 23 h 31"/>
                <a:gd name="T10" fmla="*/ 34 w 56"/>
                <a:gd name="T11" fmla="*/ 21 h 31"/>
                <a:gd name="T12" fmla="*/ 14 w 56"/>
                <a:gd name="T13" fmla="*/ 13 h 31"/>
                <a:gd name="T14" fmla="*/ 10 w 56"/>
                <a:gd name="T15" fmla="*/ 24 h 31"/>
                <a:gd name="T16" fmla="*/ 6 w 56"/>
                <a:gd name="T17" fmla="*/ 30 h 31"/>
                <a:gd name="T18" fmla="*/ 2 w 56"/>
                <a:gd name="T19" fmla="*/ 24 h 31"/>
                <a:gd name="T20" fmla="*/ 9 w 56"/>
                <a:gd name="T21" fmla="*/ 8 h 31"/>
                <a:gd name="T22" fmla="*/ 35 w 56"/>
                <a:gd name="T23" fmla="*/ 13 h 31"/>
                <a:gd name="T24" fmla="*/ 45 w 56"/>
                <a:gd name="T25" fmla="*/ 18 h 31"/>
                <a:gd name="T26" fmla="*/ 48 w 56"/>
                <a:gd name="T27" fmla="*/ 16 h 31"/>
                <a:gd name="T28" fmla="*/ 49 w 56"/>
                <a:gd name="T2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1">
                  <a:moveTo>
                    <a:pt x="49" y="16"/>
                  </a:moveTo>
                  <a:cubicBezTo>
                    <a:pt x="52" y="14"/>
                    <a:pt x="53" y="13"/>
                    <a:pt x="55" y="15"/>
                  </a:cubicBezTo>
                  <a:cubicBezTo>
                    <a:pt x="56" y="17"/>
                    <a:pt x="55" y="19"/>
                    <a:pt x="52" y="21"/>
                  </a:cubicBezTo>
                  <a:cubicBezTo>
                    <a:pt x="52" y="21"/>
                    <a:pt x="51" y="22"/>
                    <a:pt x="50" y="22"/>
                  </a:cubicBezTo>
                  <a:cubicBezTo>
                    <a:pt x="49" y="23"/>
                    <a:pt x="49" y="23"/>
                    <a:pt x="48" y="23"/>
                  </a:cubicBezTo>
                  <a:cubicBezTo>
                    <a:pt x="43" y="25"/>
                    <a:pt x="38" y="26"/>
                    <a:pt x="34" y="21"/>
                  </a:cubicBezTo>
                  <a:cubicBezTo>
                    <a:pt x="29" y="14"/>
                    <a:pt x="23" y="6"/>
                    <a:pt x="14" y="13"/>
                  </a:cubicBezTo>
                  <a:cubicBezTo>
                    <a:pt x="7" y="18"/>
                    <a:pt x="10" y="24"/>
                    <a:pt x="10" y="24"/>
                  </a:cubicBezTo>
                  <a:cubicBezTo>
                    <a:pt x="11" y="28"/>
                    <a:pt x="9" y="31"/>
                    <a:pt x="6" y="30"/>
                  </a:cubicBezTo>
                  <a:cubicBezTo>
                    <a:pt x="3" y="30"/>
                    <a:pt x="2" y="24"/>
                    <a:pt x="2" y="24"/>
                  </a:cubicBezTo>
                  <a:cubicBezTo>
                    <a:pt x="2" y="24"/>
                    <a:pt x="0" y="14"/>
                    <a:pt x="9" y="8"/>
                  </a:cubicBezTo>
                  <a:cubicBezTo>
                    <a:pt x="20" y="0"/>
                    <a:pt x="28" y="6"/>
                    <a:pt x="35" y="13"/>
                  </a:cubicBezTo>
                  <a:cubicBezTo>
                    <a:pt x="40" y="18"/>
                    <a:pt x="42" y="18"/>
                    <a:pt x="45" y="18"/>
                  </a:cubicBezTo>
                  <a:cubicBezTo>
                    <a:pt x="46" y="17"/>
                    <a:pt x="47" y="17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reeform 112"/>
            <p:cNvSpPr/>
            <p:nvPr/>
          </p:nvSpPr>
          <p:spPr bwMode="auto">
            <a:xfrm>
              <a:off x="8113713" y="5345113"/>
              <a:ext cx="58738" cy="66675"/>
            </a:xfrm>
            <a:custGeom>
              <a:avLst/>
              <a:gdLst>
                <a:gd name="T0" fmla="*/ 22 w 22"/>
                <a:gd name="T1" fmla="*/ 25 h 25"/>
                <a:gd name="T2" fmla="*/ 10 w 22"/>
                <a:gd name="T3" fmla="*/ 5 h 25"/>
                <a:gd name="T4" fmla="*/ 22 w 22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22" y="25"/>
                  </a:moveTo>
                  <a:cubicBezTo>
                    <a:pt x="22" y="25"/>
                    <a:pt x="0" y="10"/>
                    <a:pt x="10" y="5"/>
                  </a:cubicBezTo>
                  <a:cubicBezTo>
                    <a:pt x="21" y="0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reeform 113"/>
            <p:cNvSpPr/>
            <p:nvPr/>
          </p:nvSpPr>
          <p:spPr bwMode="auto">
            <a:xfrm>
              <a:off x="8159751" y="5437188"/>
              <a:ext cx="61913" cy="68263"/>
            </a:xfrm>
            <a:custGeom>
              <a:avLst/>
              <a:gdLst>
                <a:gd name="T0" fmla="*/ 8 w 23"/>
                <a:gd name="T1" fmla="*/ 0 h 25"/>
                <a:gd name="T2" fmla="*/ 11 w 23"/>
                <a:gd name="T3" fmla="*/ 22 h 25"/>
                <a:gd name="T4" fmla="*/ 8 w 23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5">
                  <a:moveTo>
                    <a:pt x="8" y="0"/>
                  </a:moveTo>
                  <a:cubicBezTo>
                    <a:pt x="8" y="0"/>
                    <a:pt x="0" y="25"/>
                    <a:pt x="11" y="22"/>
                  </a:cubicBezTo>
                  <a:cubicBezTo>
                    <a:pt x="23" y="2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reeform 114"/>
            <p:cNvSpPr/>
            <p:nvPr/>
          </p:nvSpPr>
          <p:spPr bwMode="auto">
            <a:xfrm>
              <a:off x="8172451" y="5345113"/>
              <a:ext cx="57150" cy="69850"/>
            </a:xfrm>
            <a:custGeom>
              <a:avLst/>
              <a:gdLst>
                <a:gd name="T0" fmla="*/ 2 w 21"/>
                <a:gd name="T1" fmla="*/ 26 h 26"/>
                <a:gd name="T2" fmla="*/ 10 w 21"/>
                <a:gd name="T3" fmla="*/ 5 h 26"/>
                <a:gd name="T4" fmla="*/ 2 w 2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6">
                  <a:moveTo>
                    <a:pt x="2" y="26"/>
                  </a:moveTo>
                  <a:cubicBezTo>
                    <a:pt x="2" y="26"/>
                    <a:pt x="0" y="0"/>
                    <a:pt x="10" y="5"/>
                  </a:cubicBezTo>
                  <a:cubicBezTo>
                    <a:pt x="21" y="10"/>
                    <a:pt x="2" y="26"/>
                    <a:pt x="2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reeform 115"/>
            <p:cNvSpPr/>
            <p:nvPr/>
          </p:nvSpPr>
          <p:spPr bwMode="auto">
            <a:xfrm>
              <a:off x="8186738" y="5430838"/>
              <a:ext cx="66675" cy="60325"/>
            </a:xfrm>
            <a:custGeom>
              <a:avLst/>
              <a:gdLst>
                <a:gd name="T0" fmla="*/ 0 w 25"/>
                <a:gd name="T1" fmla="*/ 0 h 22"/>
                <a:gd name="T2" fmla="*/ 19 w 25"/>
                <a:gd name="T3" fmla="*/ 12 h 22"/>
                <a:gd name="T4" fmla="*/ 0 w 25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2">
                  <a:moveTo>
                    <a:pt x="0" y="0"/>
                  </a:moveTo>
                  <a:cubicBezTo>
                    <a:pt x="0" y="0"/>
                    <a:pt x="14" y="22"/>
                    <a:pt x="19" y="12"/>
                  </a:cubicBezTo>
                  <a:cubicBezTo>
                    <a:pt x="2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reeform 116"/>
            <p:cNvSpPr/>
            <p:nvPr/>
          </p:nvSpPr>
          <p:spPr bwMode="auto">
            <a:xfrm>
              <a:off x="8183563" y="5376863"/>
              <a:ext cx="65088" cy="60325"/>
            </a:xfrm>
            <a:custGeom>
              <a:avLst/>
              <a:gdLst>
                <a:gd name="T0" fmla="*/ 0 w 24"/>
                <a:gd name="T1" fmla="*/ 17 h 22"/>
                <a:gd name="T2" fmla="*/ 21 w 24"/>
                <a:gd name="T3" fmla="*/ 11 h 22"/>
                <a:gd name="T4" fmla="*/ 0 w 24"/>
                <a:gd name="T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17"/>
                  </a:moveTo>
                  <a:cubicBezTo>
                    <a:pt x="0" y="17"/>
                    <a:pt x="19" y="0"/>
                    <a:pt x="21" y="11"/>
                  </a:cubicBezTo>
                  <a:cubicBezTo>
                    <a:pt x="24" y="2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23312" y="5202147"/>
            <a:ext cx="446088" cy="356870"/>
            <a:chOff x="7058026" y="5273676"/>
            <a:chExt cx="508000" cy="406400"/>
          </a:xfrm>
        </p:grpSpPr>
        <p:sp>
          <p:nvSpPr>
            <p:cNvPr id="635" name="Freeform 117"/>
            <p:cNvSpPr/>
            <p:nvPr/>
          </p:nvSpPr>
          <p:spPr bwMode="auto">
            <a:xfrm>
              <a:off x="7058026" y="5273676"/>
              <a:ext cx="460375" cy="406400"/>
            </a:xfrm>
            <a:custGeom>
              <a:avLst/>
              <a:gdLst>
                <a:gd name="T0" fmla="*/ 161 w 170"/>
                <a:gd name="T1" fmla="*/ 33 h 150"/>
                <a:gd name="T2" fmla="*/ 93 w 170"/>
                <a:gd name="T3" fmla="*/ 33 h 150"/>
                <a:gd name="T4" fmla="*/ 93 w 170"/>
                <a:gd name="T5" fmla="*/ 9 h 150"/>
                <a:gd name="T6" fmla="*/ 85 w 170"/>
                <a:gd name="T7" fmla="*/ 0 h 150"/>
                <a:gd name="T8" fmla="*/ 14 w 170"/>
                <a:gd name="T9" fmla="*/ 0 h 150"/>
                <a:gd name="T10" fmla="*/ 6 w 170"/>
                <a:gd name="T11" fmla="*/ 9 h 150"/>
                <a:gd name="T12" fmla="*/ 6 w 170"/>
                <a:gd name="T13" fmla="*/ 29 h 150"/>
                <a:gd name="T14" fmla="*/ 0 w 170"/>
                <a:gd name="T15" fmla="*/ 37 h 150"/>
                <a:gd name="T16" fmla="*/ 0 w 170"/>
                <a:gd name="T17" fmla="*/ 141 h 150"/>
                <a:gd name="T18" fmla="*/ 9 w 170"/>
                <a:gd name="T19" fmla="*/ 150 h 150"/>
                <a:gd name="T20" fmla="*/ 161 w 170"/>
                <a:gd name="T21" fmla="*/ 150 h 150"/>
                <a:gd name="T22" fmla="*/ 170 w 170"/>
                <a:gd name="T23" fmla="*/ 141 h 150"/>
                <a:gd name="T24" fmla="*/ 170 w 170"/>
                <a:gd name="T25" fmla="*/ 42 h 150"/>
                <a:gd name="T26" fmla="*/ 161 w 170"/>
                <a:gd name="T27" fmla="*/ 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0">
                  <a:moveTo>
                    <a:pt x="161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4"/>
                    <a:pt x="90" y="0"/>
                    <a:pt x="8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6" y="150"/>
                    <a:pt x="170" y="146"/>
                    <a:pt x="170" y="1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37"/>
                    <a:pt x="166" y="33"/>
                    <a:pt x="161" y="33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reeform 118"/>
            <p:cNvSpPr/>
            <p:nvPr/>
          </p:nvSpPr>
          <p:spPr bwMode="auto">
            <a:xfrm>
              <a:off x="7070726" y="5356226"/>
              <a:ext cx="495300" cy="323850"/>
            </a:xfrm>
            <a:custGeom>
              <a:avLst/>
              <a:gdLst>
                <a:gd name="T0" fmla="*/ 166 w 183"/>
                <a:gd name="T1" fmla="*/ 110 h 120"/>
                <a:gd name="T2" fmla="*/ 156 w 183"/>
                <a:gd name="T3" fmla="*/ 120 h 120"/>
                <a:gd name="T4" fmla="*/ 7 w 183"/>
                <a:gd name="T5" fmla="*/ 120 h 120"/>
                <a:gd name="T6" fmla="*/ 0 w 183"/>
                <a:gd name="T7" fmla="*/ 110 h 120"/>
                <a:gd name="T8" fmla="*/ 17 w 183"/>
                <a:gd name="T9" fmla="*/ 9 h 120"/>
                <a:gd name="T10" fmla="*/ 27 w 183"/>
                <a:gd name="T11" fmla="*/ 0 h 120"/>
                <a:gd name="T12" fmla="*/ 176 w 183"/>
                <a:gd name="T13" fmla="*/ 0 h 120"/>
                <a:gd name="T14" fmla="*/ 182 w 183"/>
                <a:gd name="T15" fmla="*/ 9 h 120"/>
                <a:gd name="T16" fmla="*/ 166 w 183"/>
                <a:gd name="T17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0">
                  <a:moveTo>
                    <a:pt x="166" y="110"/>
                  </a:moveTo>
                  <a:cubicBezTo>
                    <a:pt x="165" y="115"/>
                    <a:pt x="161" y="120"/>
                    <a:pt x="156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3" y="120"/>
                    <a:pt x="0" y="115"/>
                    <a:pt x="0" y="1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4"/>
                    <a:pt x="182" y="9"/>
                  </a:cubicBezTo>
                  <a:lnTo>
                    <a:pt x="166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reeform 119"/>
            <p:cNvSpPr/>
            <p:nvPr/>
          </p:nvSpPr>
          <p:spPr bwMode="auto">
            <a:xfrm>
              <a:off x="7262813" y="5403851"/>
              <a:ext cx="144463" cy="101600"/>
            </a:xfrm>
            <a:custGeom>
              <a:avLst/>
              <a:gdLst>
                <a:gd name="T0" fmla="*/ 0 w 53"/>
                <a:gd name="T1" fmla="*/ 37 h 37"/>
                <a:gd name="T2" fmla="*/ 3 w 53"/>
                <a:gd name="T3" fmla="*/ 24 h 37"/>
                <a:gd name="T4" fmla="*/ 31 w 53"/>
                <a:gd name="T5" fmla="*/ 0 h 37"/>
                <a:gd name="T6" fmla="*/ 31 w 53"/>
                <a:gd name="T7" fmla="*/ 0 h 37"/>
                <a:gd name="T8" fmla="*/ 50 w 53"/>
                <a:gd name="T9" fmla="*/ 24 h 37"/>
                <a:gd name="T10" fmla="*/ 50 w 53"/>
                <a:gd name="T11" fmla="*/ 24 h 37"/>
                <a:gd name="T12" fmla="*/ 48 w 53"/>
                <a:gd name="T13" fmla="*/ 37 h 37"/>
                <a:gd name="T14" fmla="*/ 34 w 53"/>
                <a:gd name="T15" fmla="*/ 37 h 37"/>
                <a:gd name="T16" fmla="*/ 36 w 53"/>
                <a:gd name="T17" fmla="*/ 24 h 37"/>
                <a:gd name="T18" fmla="*/ 28 w 53"/>
                <a:gd name="T19" fmla="*/ 14 h 37"/>
                <a:gd name="T20" fmla="*/ 28 w 53"/>
                <a:gd name="T21" fmla="*/ 14 h 37"/>
                <a:gd name="T22" fmla="*/ 17 w 53"/>
                <a:gd name="T23" fmla="*/ 24 h 37"/>
                <a:gd name="T24" fmla="*/ 17 w 53"/>
                <a:gd name="T25" fmla="*/ 24 h 37"/>
                <a:gd name="T26" fmla="*/ 14 w 53"/>
                <a:gd name="T27" fmla="*/ 37 h 37"/>
                <a:gd name="T28" fmla="*/ 0 w 53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11"/>
                    <a:pt x="18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4" y="0"/>
                    <a:pt x="53" y="10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18"/>
                    <a:pt x="3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3" y="14"/>
                    <a:pt x="18" y="18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reeform 120"/>
            <p:cNvSpPr/>
            <p:nvPr/>
          </p:nvSpPr>
          <p:spPr bwMode="auto">
            <a:xfrm>
              <a:off x="7231063" y="5502276"/>
              <a:ext cx="169863" cy="123825"/>
            </a:xfrm>
            <a:custGeom>
              <a:avLst/>
              <a:gdLst>
                <a:gd name="T0" fmla="*/ 56 w 63"/>
                <a:gd name="T1" fmla="*/ 39 h 46"/>
                <a:gd name="T2" fmla="*/ 48 w 63"/>
                <a:gd name="T3" fmla="*/ 46 h 46"/>
                <a:gd name="T4" fmla="*/ 7 w 63"/>
                <a:gd name="T5" fmla="*/ 46 h 46"/>
                <a:gd name="T6" fmla="*/ 1 w 63"/>
                <a:gd name="T7" fmla="*/ 39 h 46"/>
                <a:gd name="T8" fmla="*/ 7 w 63"/>
                <a:gd name="T9" fmla="*/ 8 h 46"/>
                <a:gd name="T10" fmla="*/ 15 w 63"/>
                <a:gd name="T11" fmla="*/ 0 h 46"/>
                <a:gd name="T12" fmla="*/ 56 w 63"/>
                <a:gd name="T13" fmla="*/ 0 h 46"/>
                <a:gd name="T14" fmla="*/ 62 w 63"/>
                <a:gd name="T15" fmla="*/ 7 h 46"/>
                <a:gd name="T16" fmla="*/ 56 w 63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6" y="39"/>
                  </a:moveTo>
                  <a:cubicBezTo>
                    <a:pt x="55" y="43"/>
                    <a:pt x="52" y="46"/>
                    <a:pt x="48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3"/>
                    <a:pt x="1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4"/>
                    <a:pt x="12" y="1"/>
                    <a:pt x="1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2" y="7"/>
                  </a:cubicBezTo>
                  <a:lnTo>
                    <a:pt x="56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reeform 121"/>
            <p:cNvSpPr/>
            <p:nvPr/>
          </p:nvSpPr>
          <p:spPr bwMode="auto">
            <a:xfrm>
              <a:off x="7299326" y="5534026"/>
              <a:ext cx="39688" cy="36513"/>
            </a:xfrm>
            <a:custGeom>
              <a:avLst/>
              <a:gdLst>
                <a:gd name="T0" fmla="*/ 14 w 15"/>
                <a:gd name="T1" fmla="*/ 6 h 13"/>
                <a:gd name="T2" fmla="*/ 6 w 15"/>
                <a:gd name="T3" fmla="*/ 13 h 13"/>
                <a:gd name="T4" fmla="*/ 1 w 15"/>
                <a:gd name="T5" fmla="*/ 6 h 13"/>
                <a:gd name="T6" fmla="*/ 9 w 15"/>
                <a:gd name="T7" fmla="*/ 0 h 13"/>
                <a:gd name="T8" fmla="*/ 14 w 15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2" y="0"/>
                    <a:pt x="15" y="3"/>
                    <a:pt x="14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reeform 122"/>
            <p:cNvSpPr/>
            <p:nvPr/>
          </p:nvSpPr>
          <p:spPr bwMode="auto">
            <a:xfrm>
              <a:off x="7304088" y="5556251"/>
              <a:ext cx="22225" cy="38100"/>
            </a:xfrm>
            <a:custGeom>
              <a:avLst/>
              <a:gdLst>
                <a:gd name="T0" fmla="*/ 6 w 8"/>
                <a:gd name="T1" fmla="*/ 11 h 14"/>
                <a:gd name="T2" fmla="*/ 2 w 8"/>
                <a:gd name="T3" fmla="*/ 14 h 14"/>
                <a:gd name="T4" fmla="*/ 2 w 8"/>
                <a:gd name="T5" fmla="*/ 14 h 14"/>
                <a:gd name="T6" fmla="*/ 0 w 8"/>
                <a:gd name="T7" fmla="*/ 11 h 14"/>
                <a:gd name="T8" fmla="*/ 2 w 8"/>
                <a:gd name="T9" fmla="*/ 2 h 14"/>
                <a:gd name="T10" fmla="*/ 5 w 8"/>
                <a:gd name="T11" fmla="*/ 0 h 14"/>
                <a:gd name="T12" fmla="*/ 5 w 8"/>
                <a:gd name="T13" fmla="*/ 0 h 14"/>
                <a:gd name="T14" fmla="*/ 8 w 8"/>
                <a:gd name="T15" fmla="*/ 2 h 14"/>
                <a:gd name="T16" fmla="*/ 6 w 8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6" y="11"/>
                  </a:moveTo>
                  <a:cubicBezTo>
                    <a:pt x="6" y="13"/>
                    <a:pt x="4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15285" y="5200752"/>
            <a:ext cx="447482" cy="361053"/>
            <a:chOff x="6380163" y="5272088"/>
            <a:chExt cx="509588" cy="411163"/>
          </a:xfrm>
        </p:grpSpPr>
        <p:sp>
          <p:nvSpPr>
            <p:cNvPr id="622" name="Freeform 123"/>
            <p:cNvSpPr/>
            <p:nvPr/>
          </p:nvSpPr>
          <p:spPr bwMode="auto">
            <a:xfrm>
              <a:off x="6380163" y="5272088"/>
              <a:ext cx="436563" cy="384175"/>
            </a:xfrm>
            <a:custGeom>
              <a:avLst/>
              <a:gdLst>
                <a:gd name="T0" fmla="*/ 153 w 161"/>
                <a:gd name="T1" fmla="*/ 31 h 142"/>
                <a:gd name="T2" fmla="*/ 89 w 161"/>
                <a:gd name="T3" fmla="*/ 31 h 142"/>
                <a:gd name="T4" fmla="*/ 89 w 161"/>
                <a:gd name="T5" fmla="*/ 8 h 142"/>
                <a:gd name="T6" fmla="*/ 80 w 161"/>
                <a:gd name="T7" fmla="*/ 0 h 142"/>
                <a:gd name="T8" fmla="*/ 14 w 161"/>
                <a:gd name="T9" fmla="*/ 0 h 142"/>
                <a:gd name="T10" fmla="*/ 5 w 161"/>
                <a:gd name="T11" fmla="*/ 8 h 142"/>
                <a:gd name="T12" fmla="*/ 5 w 161"/>
                <a:gd name="T13" fmla="*/ 27 h 142"/>
                <a:gd name="T14" fmla="*/ 0 w 161"/>
                <a:gd name="T15" fmla="*/ 35 h 142"/>
                <a:gd name="T16" fmla="*/ 0 w 161"/>
                <a:gd name="T17" fmla="*/ 133 h 142"/>
                <a:gd name="T18" fmla="*/ 8 w 161"/>
                <a:gd name="T19" fmla="*/ 142 h 142"/>
                <a:gd name="T20" fmla="*/ 153 w 161"/>
                <a:gd name="T21" fmla="*/ 142 h 142"/>
                <a:gd name="T22" fmla="*/ 161 w 161"/>
                <a:gd name="T23" fmla="*/ 133 h 142"/>
                <a:gd name="T24" fmla="*/ 161 w 161"/>
                <a:gd name="T25" fmla="*/ 39 h 142"/>
                <a:gd name="T26" fmla="*/ 153 w 161"/>
                <a:gd name="T2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42">
                  <a:moveTo>
                    <a:pt x="153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4"/>
                    <a:pt x="85" y="0"/>
                    <a:pt x="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5" y="4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28"/>
                    <a:pt x="0" y="31"/>
                    <a:pt x="0" y="3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8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8" y="142"/>
                    <a:pt x="161" y="138"/>
                    <a:pt x="161" y="133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1" y="35"/>
                    <a:pt x="158" y="31"/>
                    <a:pt x="153" y="3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reeform 124"/>
            <p:cNvSpPr/>
            <p:nvPr/>
          </p:nvSpPr>
          <p:spPr bwMode="auto">
            <a:xfrm>
              <a:off x="6391276" y="5348288"/>
              <a:ext cx="474663" cy="307975"/>
            </a:xfrm>
            <a:custGeom>
              <a:avLst/>
              <a:gdLst>
                <a:gd name="T0" fmla="*/ 158 w 175"/>
                <a:gd name="T1" fmla="*/ 105 h 114"/>
                <a:gd name="T2" fmla="*/ 149 w 175"/>
                <a:gd name="T3" fmla="*/ 114 h 114"/>
                <a:gd name="T4" fmla="*/ 8 w 175"/>
                <a:gd name="T5" fmla="*/ 114 h 114"/>
                <a:gd name="T6" fmla="*/ 1 w 175"/>
                <a:gd name="T7" fmla="*/ 105 h 114"/>
                <a:gd name="T8" fmla="*/ 17 w 175"/>
                <a:gd name="T9" fmla="*/ 9 h 114"/>
                <a:gd name="T10" fmla="*/ 26 w 175"/>
                <a:gd name="T11" fmla="*/ 0 h 114"/>
                <a:gd name="T12" fmla="*/ 168 w 175"/>
                <a:gd name="T13" fmla="*/ 0 h 114"/>
                <a:gd name="T14" fmla="*/ 174 w 175"/>
                <a:gd name="T15" fmla="*/ 9 h 114"/>
                <a:gd name="T16" fmla="*/ 158 w 175"/>
                <a:gd name="T17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14">
                  <a:moveTo>
                    <a:pt x="158" y="105"/>
                  </a:moveTo>
                  <a:cubicBezTo>
                    <a:pt x="157" y="110"/>
                    <a:pt x="153" y="114"/>
                    <a:pt x="149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3" y="114"/>
                    <a:pt x="0" y="110"/>
                    <a:pt x="1" y="10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5" y="4"/>
                    <a:pt x="174" y="9"/>
                  </a:cubicBezTo>
                  <a:lnTo>
                    <a:pt x="158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reeform 125"/>
            <p:cNvSpPr/>
            <p:nvPr/>
          </p:nvSpPr>
          <p:spPr bwMode="auto">
            <a:xfrm>
              <a:off x="6621463" y="5448301"/>
              <a:ext cx="61913" cy="57150"/>
            </a:xfrm>
            <a:custGeom>
              <a:avLst/>
              <a:gdLst>
                <a:gd name="T0" fmla="*/ 22 w 23"/>
                <a:gd name="T1" fmla="*/ 20 h 21"/>
                <a:gd name="T2" fmla="*/ 19 w 23"/>
                <a:gd name="T3" fmla="*/ 20 h 21"/>
                <a:gd name="T4" fmla="*/ 1 w 23"/>
                <a:gd name="T5" fmla="*/ 5 h 21"/>
                <a:gd name="T6" fmla="*/ 1 w 23"/>
                <a:gd name="T7" fmla="*/ 2 h 21"/>
                <a:gd name="T8" fmla="*/ 5 w 23"/>
                <a:gd name="T9" fmla="*/ 1 h 21"/>
                <a:gd name="T10" fmla="*/ 22 w 23"/>
                <a:gd name="T11" fmla="*/ 16 h 21"/>
                <a:gd name="T12" fmla="*/ 22 w 23"/>
                <a:gd name="T13" fmla="*/ 20 h 21"/>
                <a:gd name="T14" fmla="*/ 22 w 23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20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reeform 126"/>
            <p:cNvSpPr/>
            <p:nvPr/>
          </p:nvSpPr>
          <p:spPr bwMode="auto">
            <a:xfrm>
              <a:off x="6616701" y="5591176"/>
              <a:ext cx="73025" cy="68263"/>
            </a:xfrm>
            <a:custGeom>
              <a:avLst/>
              <a:gdLst>
                <a:gd name="T0" fmla="*/ 26 w 27"/>
                <a:gd name="T1" fmla="*/ 4 h 25"/>
                <a:gd name="T2" fmla="*/ 24 w 27"/>
                <a:gd name="T3" fmla="*/ 5 h 25"/>
                <a:gd name="T4" fmla="*/ 9 w 27"/>
                <a:gd name="T5" fmla="*/ 6 h 25"/>
                <a:gd name="T6" fmla="*/ 6 w 27"/>
                <a:gd name="T7" fmla="*/ 22 h 25"/>
                <a:gd name="T8" fmla="*/ 3 w 27"/>
                <a:gd name="T9" fmla="*/ 25 h 25"/>
                <a:gd name="T10" fmla="*/ 1 w 27"/>
                <a:gd name="T11" fmla="*/ 22 h 25"/>
                <a:gd name="T12" fmla="*/ 4 w 27"/>
                <a:gd name="T13" fmla="*/ 3 h 25"/>
                <a:gd name="T14" fmla="*/ 6 w 27"/>
                <a:gd name="T15" fmla="*/ 1 h 25"/>
                <a:gd name="T16" fmla="*/ 24 w 27"/>
                <a:gd name="T17" fmla="*/ 0 h 25"/>
                <a:gd name="T18" fmla="*/ 27 w 27"/>
                <a:gd name="T19" fmla="*/ 2 h 25"/>
                <a:gd name="T20" fmla="*/ 26 w 27"/>
                <a:gd name="T2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26" y="4"/>
                  </a:moveTo>
                  <a:cubicBezTo>
                    <a:pt x="25" y="5"/>
                    <a:pt x="25" y="5"/>
                    <a:pt x="24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4" y="25"/>
                    <a:pt x="3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Oval 127"/>
            <p:cNvSpPr>
              <a:spLocks noChangeArrowheads="1"/>
            </p:cNvSpPr>
            <p:nvPr/>
          </p:nvSpPr>
          <p:spPr bwMode="auto">
            <a:xfrm>
              <a:off x="6665913" y="5403851"/>
              <a:ext cx="182563" cy="2794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reeform 128"/>
            <p:cNvSpPr/>
            <p:nvPr/>
          </p:nvSpPr>
          <p:spPr bwMode="auto">
            <a:xfrm>
              <a:off x="6811963" y="5448301"/>
              <a:ext cx="61913" cy="57150"/>
            </a:xfrm>
            <a:custGeom>
              <a:avLst/>
              <a:gdLst>
                <a:gd name="T0" fmla="*/ 22 w 23"/>
                <a:gd name="T1" fmla="*/ 5 h 21"/>
                <a:gd name="T2" fmla="*/ 22 w 23"/>
                <a:gd name="T3" fmla="*/ 5 h 21"/>
                <a:gd name="T4" fmla="*/ 5 w 23"/>
                <a:gd name="T5" fmla="*/ 20 h 21"/>
                <a:gd name="T6" fmla="*/ 1 w 23"/>
                <a:gd name="T7" fmla="*/ 20 h 21"/>
                <a:gd name="T8" fmla="*/ 2 w 23"/>
                <a:gd name="T9" fmla="*/ 16 h 21"/>
                <a:gd name="T10" fmla="*/ 19 w 23"/>
                <a:gd name="T11" fmla="*/ 1 h 21"/>
                <a:gd name="T12" fmla="*/ 23 w 23"/>
                <a:gd name="T13" fmla="*/ 2 h 21"/>
                <a:gd name="T14" fmla="*/ 22 w 23"/>
                <a:gd name="T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2" y="1"/>
                    <a:pt x="23" y="2"/>
                  </a:cubicBezTo>
                  <a:cubicBezTo>
                    <a:pt x="23" y="3"/>
                    <a:pt x="23" y="4"/>
                    <a:pt x="22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reeform 129"/>
            <p:cNvSpPr/>
            <p:nvPr/>
          </p:nvSpPr>
          <p:spPr bwMode="auto">
            <a:xfrm>
              <a:off x="6808788" y="5591176"/>
              <a:ext cx="69850" cy="68263"/>
            </a:xfrm>
            <a:custGeom>
              <a:avLst/>
              <a:gdLst>
                <a:gd name="T0" fmla="*/ 25 w 26"/>
                <a:gd name="T1" fmla="*/ 24 h 25"/>
                <a:gd name="T2" fmla="*/ 24 w 26"/>
                <a:gd name="T3" fmla="*/ 25 h 25"/>
                <a:gd name="T4" fmla="*/ 21 w 26"/>
                <a:gd name="T5" fmla="*/ 22 h 25"/>
                <a:gd name="T6" fmla="*/ 18 w 26"/>
                <a:gd name="T7" fmla="*/ 6 h 25"/>
                <a:gd name="T8" fmla="*/ 3 w 26"/>
                <a:gd name="T9" fmla="*/ 5 h 25"/>
                <a:gd name="T10" fmla="*/ 0 w 26"/>
                <a:gd name="T11" fmla="*/ 2 h 25"/>
                <a:gd name="T12" fmla="*/ 3 w 26"/>
                <a:gd name="T13" fmla="*/ 0 h 25"/>
                <a:gd name="T14" fmla="*/ 20 w 26"/>
                <a:gd name="T15" fmla="*/ 1 h 25"/>
                <a:gd name="T16" fmla="*/ 23 w 26"/>
                <a:gd name="T17" fmla="*/ 3 h 25"/>
                <a:gd name="T18" fmla="*/ 26 w 26"/>
                <a:gd name="T19" fmla="*/ 22 h 25"/>
                <a:gd name="T20" fmla="*/ 25 w 26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5" y="24"/>
                  </a:moveTo>
                  <a:cubicBezTo>
                    <a:pt x="25" y="24"/>
                    <a:pt x="24" y="24"/>
                    <a:pt x="24" y="25"/>
                  </a:cubicBezTo>
                  <a:cubicBezTo>
                    <a:pt x="22" y="25"/>
                    <a:pt x="21" y="24"/>
                    <a:pt x="21" y="2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3" y="2"/>
                    <a:pt x="23" y="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reeform 130"/>
            <p:cNvSpPr/>
            <p:nvPr/>
          </p:nvSpPr>
          <p:spPr bwMode="auto">
            <a:xfrm>
              <a:off x="6824663" y="5532438"/>
              <a:ext cx="65088" cy="19050"/>
            </a:xfrm>
            <a:custGeom>
              <a:avLst/>
              <a:gdLst>
                <a:gd name="T0" fmla="*/ 23 w 24"/>
                <a:gd name="T1" fmla="*/ 5 h 7"/>
                <a:gd name="T2" fmla="*/ 21 w 24"/>
                <a:gd name="T3" fmla="*/ 6 h 7"/>
                <a:gd name="T4" fmla="*/ 3 w 24"/>
                <a:gd name="T5" fmla="*/ 7 h 7"/>
                <a:gd name="T6" fmla="*/ 0 w 24"/>
                <a:gd name="T7" fmla="*/ 5 h 7"/>
                <a:gd name="T8" fmla="*/ 3 w 24"/>
                <a:gd name="T9" fmla="*/ 2 h 7"/>
                <a:gd name="T10" fmla="*/ 21 w 24"/>
                <a:gd name="T11" fmla="*/ 1 h 7"/>
                <a:gd name="T12" fmla="*/ 24 w 24"/>
                <a:gd name="T13" fmla="*/ 3 h 7"/>
                <a:gd name="T14" fmla="*/ 23 w 2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5"/>
                  </a:moveTo>
                  <a:cubicBezTo>
                    <a:pt x="22" y="5"/>
                    <a:pt x="22" y="6"/>
                    <a:pt x="2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4" y="2"/>
                    <a:pt x="24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reeform 131"/>
            <p:cNvSpPr/>
            <p:nvPr/>
          </p:nvSpPr>
          <p:spPr bwMode="auto">
            <a:xfrm>
              <a:off x="6751638" y="5403851"/>
              <a:ext cx="96838" cy="279400"/>
            </a:xfrm>
            <a:custGeom>
              <a:avLst/>
              <a:gdLst>
                <a:gd name="T0" fmla="*/ 2 w 36"/>
                <a:gd name="T1" fmla="*/ 0 h 103"/>
                <a:gd name="T2" fmla="*/ 0 w 36"/>
                <a:gd name="T3" fmla="*/ 1 h 103"/>
                <a:gd name="T4" fmla="*/ 0 w 36"/>
                <a:gd name="T5" fmla="*/ 103 h 103"/>
                <a:gd name="T6" fmla="*/ 2 w 36"/>
                <a:gd name="T7" fmla="*/ 103 h 103"/>
                <a:gd name="T8" fmla="*/ 36 w 36"/>
                <a:gd name="T9" fmla="*/ 52 h 103"/>
                <a:gd name="T10" fmla="*/ 2 w 3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" y="103"/>
                    <a:pt x="2" y="103"/>
                  </a:cubicBezTo>
                  <a:cubicBezTo>
                    <a:pt x="20" y="103"/>
                    <a:pt x="36" y="80"/>
                    <a:pt x="36" y="52"/>
                  </a:cubicBezTo>
                  <a:cubicBezTo>
                    <a:pt x="36" y="23"/>
                    <a:pt x="20" y="0"/>
                    <a:pt x="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reeform 132"/>
            <p:cNvSpPr/>
            <p:nvPr/>
          </p:nvSpPr>
          <p:spPr bwMode="auto">
            <a:xfrm>
              <a:off x="6670676" y="5403851"/>
              <a:ext cx="169863" cy="98425"/>
            </a:xfrm>
            <a:custGeom>
              <a:avLst/>
              <a:gdLst>
                <a:gd name="T0" fmla="*/ 0 w 63"/>
                <a:gd name="T1" fmla="*/ 33 h 36"/>
                <a:gd name="T2" fmla="*/ 63 w 63"/>
                <a:gd name="T3" fmla="*/ 32 h 36"/>
                <a:gd name="T4" fmla="*/ 32 w 63"/>
                <a:gd name="T5" fmla="*/ 0 h 36"/>
                <a:gd name="T6" fmla="*/ 0 w 63"/>
                <a:gd name="T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6">
                  <a:moveTo>
                    <a:pt x="0" y="33"/>
                  </a:moveTo>
                  <a:cubicBezTo>
                    <a:pt x="22" y="35"/>
                    <a:pt x="41" y="36"/>
                    <a:pt x="63" y="32"/>
                  </a:cubicBezTo>
                  <a:cubicBezTo>
                    <a:pt x="58" y="14"/>
                    <a:pt x="46" y="0"/>
                    <a:pt x="32" y="0"/>
                  </a:cubicBezTo>
                  <a:cubicBezTo>
                    <a:pt x="17" y="0"/>
                    <a:pt x="5" y="14"/>
                    <a:pt x="0" y="3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reeform 133"/>
            <p:cNvSpPr/>
            <p:nvPr/>
          </p:nvSpPr>
          <p:spPr bwMode="auto">
            <a:xfrm>
              <a:off x="6608763" y="5532438"/>
              <a:ext cx="65088" cy="19050"/>
            </a:xfrm>
            <a:custGeom>
              <a:avLst/>
              <a:gdLst>
                <a:gd name="T0" fmla="*/ 23 w 24"/>
                <a:gd name="T1" fmla="*/ 7 h 7"/>
                <a:gd name="T2" fmla="*/ 21 w 24"/>
                <a:gd name="T3" fmla="*/ 7 h 7"/>
                <a:gd name="T4" fmla="*/ 2 w 24"/>
                <a:gd name="T5" fmla="*/ 6 h 7"/>
                <a:gd name="T6" fmla="*/ 0 w 24"/>
                <a:gd name="T7" fmla="*/ 3 h 7"/>
                <a:gd name="T8" fmla="*/ 3 w 24"/>
                <a:gd name="T9" fmla="*/ 1 h 7"/>
                <a:gd name="T10" fmla="*/ 21 w 24"/>
                <a:gd name="T11" fmla="*/ 2 h 7"/>
                <a:gd name="T12" fmla="*/ 23 w 24"/>
                <a:gd name="T13" fmla="*/ 5 h 7"/>
                <a:gd name="T14" fmla="*/ 23 w 24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7"/>
                  </a:moveTo>
                  <a:cubicBezTo>
                    <a:pt x="22" y="7"/>
                    <a:pt x="21" y="7"/>
                    <a:pt x="2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3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Oval 134"/>
            <p:cNvSpPr>
              <a:spLocks noChangeArrowheads="1"/>
            </p:cNvSpPr>
            <p:nvPr/>
          </p:nvSpPr>
          <p:spPr bwMode="auto">
            <a:xfrm>
              <a:off x="670560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Oval 135"/>
            <p:cNvSpPr>
              <a:spLocks noChangeArrowheads="1"/>
            </p:cNvSpPr>
            <p:nvPr/>
          </p:nvSpPr>
          <p:spPr bwMode="auto">
            <a:xfrm>
              <a:off x="677545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07258" y="5197964"/>
            <a:ext cx="447482" cy="369417"/>
            <a:chOff x="5703888" y="5268913"/>
            <a:chExt cx="509588" cy="420688"/>
          </a:xfrm>
        </p:grpSpPr>
        <p:sp>
          <p:nvSpPr>
            <p:cNvPr id="614" name="Freeform 136"/>
            <p:cNvSpPr/>
            <p:nvPr/>
          </p:nvSpPr>
          <p:spPr bwMode="auto">
            <a:xfrm>
              <a:off x="5703888" y="5268913"/>
              <a:ext cx="420688" cy="368300"/>
            </a:xfrm>
            <a:custGeom>
              <a:avLst/>
              <a:gdLst>
                <a:gd name="T0" fmla="*/ 147 w 155"/>
                <a:gd name="T1" fmla="*/ 30 h 136"/>
                <a:gd name="T2" fmla="*/ 85 w 155"/>
                <a:gd name="T3" fmla="*/ 30 h 136"/>
                <a:gd name="T4" fmla="*/ 85 w 155"/>
                <a:gd name="T5" fmla="*/ 8 h 136"/>
                <a:gd name="T6" fmla="*/ 77 w 155"/>
                <a:gd name="T7" fmla="*/ 0 h 136"/>
                <a:gd name="T8" fmla="*/ 13 w 155"/>
                <a:gd name="T9" fmla="*/ 0 h 136"/>
                <a:gd name="T10" fmla="*/ 5 w 155"/>
                <a:gd name="T11" fmla="*/ 8 h 136"/>
                <a:gd name="T12" fmla="*/ 5 w 155"/>
                <a:gd name="T13" fmla="*/ 26 h 136"/>
                <a:gd name="T14" fmla="*/ 0 w 155"/>
                <a:gd name="T15" fmla="*/ 33 h 136"/>
                <a:gd name="T16" fmla="*/ 0 w 155"/>
                <a:gd name="T17" fmla="*/ 128 h 136"/>
                <a:gd name="T18" fmla="*/ 8 w 155"/>
                <a:gd name="T19" fmla="*/ 136 h 136"/>
                <a:gd name="T20" fmla="*/ 147 w 155"/>
                <a:gd name="T21" fmla="*/ 136 h 136"/>
                <a:gd name="T22" fmla="*/ 155 w 155"/>
                <a:gd name="T23" fmla="*/ 128 h 136"/>
                <a:gd name="T24" fmla="*/ 155 w 155"/>
                <a:gd name="T25" fmla="*/ 38 h 136"/>
                <a:gd name="T26" fmla="*/ 147 w 155"/>
                <a:gd name="T27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36">
                  <a:moveTo>
                    <a:pt x="147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3"/>
                    <a:pt x="82" y="0"/>
                    <a:pt x="7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3"/>
                    <a:pt x="5" y="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3"/>
                    <a:pt x="4" y="136"/>
                    <a:pt x="8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51" y="136"/>
                    <a:pt x="155" y="133"/>
                    <a:pt x="155" y="12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33"/>
                    <a:pt x="151" y="30"/>
                    <a:pt x="147" y="3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reeform 137"/>
            <p:cNvSpPr/>
            <p:nvPr/>
          </p:nvSpPr>
          <p:spPr bwMode="auto">
            <a:xfrm>
              <a:off x="5715001" y="5341938"/>
              <a:ext cx="454025" cy="295275"/>
            </a:xfrm>
            <a:custGeom>
              <a:avLst/>
              <a:gdLst>
                <a:gd name="T0" fmla="*/ 152 w 168"/>
                <a:gd name="T1" fmla="*/ 100 h 109"/>
                <a:gd name="T2" fmla="*/ 143 w 168"/>
                <a:gd name="T3" fmla="*/ 109 h 109"/>
                <a:gd name="T4" fmla="*/ 7 w 168"/>
                <a:gd name="T5" fmla="*/ 109 h 109"/>
                <a:gd name="T6" fmla="*/ 1 w 168"/>
                <a:gd name="T7" fmla="*/ 100 h 109"/>
                <a:gd name="T8" fmla="*/ 16 w 168"/>
                <a:gd name="T9" fmla="*/ 8 h 109"/>
                <a:gd name="T10" fmla="*/ 25 w 168"/>
                <a:gd name="T11" fmla="*/ 0 h 109"/>
                <a:gd name="T12" fmla="*/ 161 w 168"/>
                <a:gd name="T13" fmla="*/ 0 h 109"/>
                <a:gd name="T14" fmla="*/ 167 w 168"/>
                <a:gd name="T15" fmla="*/ 8 h 109"/>
                <a:gd name="T16" fmla="*/ 152 w 168"/>
                <a:gd name="T17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09">
                  <a:moveTo>
                    <a:pt x="152" y="100"/>
                  </a:moveTo>
                  <a:cubicBezTo>
                    <a:pt x="151" y="105"/>
                    <a:pt x="147" y="109"/>
                    <a:pt x="143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5"/>
                    <a:pt x="1" y="10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4"/>
                    <a:pt x="21" y="0"/>
                    <a:pt x="2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5" y="0"/>
                    <a:pt x="168" y="4"/>
                    <a:pt x="167" y="8"/>
                  </a:cubicBezTo>
                  <a:lnTo>
                    <a:pt x="152" y="10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reeform 138"/>
            <p:cNvSpPr/>
            <p:nvPr/>
          </p:nvSpPr>
          <p:spPr bwMode="auto">
            <a:xfrm>
              <a:off x="6013451" y="5486401"/>
              <a:ext cx="200025" cy="203200"/>
            </a:xfrm>
            <a:custGeom>
              <a:avLst/>
              <a:gdLst>
                <a:gd name="T0" fmla="*/ 72 w 74"/>
                <a:gd name="T1" fmla="*/ 58 h 75"/>
                <a:gd name="T2" fmla="*/ 72 w 74"/>
                <a:gd name="T3" fmla="*/ 66 h 75"/>
                <a:gd name="T4" fmla="*/ 66 w 74"/>
                <a:gd name="T5" fmla="*/ 72 h 75"/>
                <a:gd name="T6" fmla="*/ 57 w 74"/>
                <a:gd name="T7" fmla="*/ 72 h 75"/>
                <a:gd name="T8" fmla="*/ 2 w 74"/>
                <a:gd name="T9" fmla="*/ 17 h 75"/>
                <a:gd name="T10" fmla="*/ 2 w 74"/>
                <a:gd name="T11" fmla="*/ 9 h 75"/>
                <a:gd name="T12" fmla="*/ 8 w 74"/>
                <a:gd name="T13" fmla="*/ 2 h 75"/>
                <a:gd name="T14" fmla="*/ 17 w 74"/>
                <a:gd name="T15" fmla="*/ 2 h 75"/>
                <a:gd name="T16" fmla="*/ 72 w 74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72" y="58"/>
                  </a:moveTo>
                  <a:cubicBezTo>
                    <a:pt x="74" y="60"/>
                    <a:pt x="74" y="64"/>
                    <a:pt x="72" y="66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5"/>
                    <a:pt x="60" y="75"/>
                    <a:pt x="57" y="7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1"/>
                    <a:pt x="2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0"/>
                    <a:pt x="14" y="0"/>
                    <a:pt x="17" y="2"/>
                  </a:cubicBezTo>
                  <a:lnTo>
                    <a:pt x="72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reeform 139"/>
            <p:cNvSpPr/>
            <p:nvPr/>
          </p:nvSpPr>
          <p:spPr bwMode="auto">
            <a:xfrm>
              <a:off x="6132513" y="5607051"/>
              <a:ext cx="80963" cy="82550"/>
            </a:xfrm>
            <a:custGeom>
              <a:avLst/>
              <a:gdLst>
                <a:gd name="T0" fmla="*/ 0 w 30"/>
                <a:gd name="T1" fmla="*/ 14 h 30"/>
                <a:gd name="T2" fmla="*/ 13 w 30"/>
                <a:gd name="T3" fmla="*/ 27 h 30"/>
                <a:gd name="T4" fmla="*/ 22 w 30"/>
                <a:gd name="T5" fmla="*/ 27 h 30"/>
                <a:gd name="T6" fmla="*/ 28 w 30"/>
                <a:gd name="T7" fmla="*/ 21 h 30"/>
                <a:gd name="T8" fmla="*/ 28 w 30"/>
                <a:gd name="T9" fmla="*/ 13 h 30"/>
                <a:gd name="T10" fmla="*/ 15 w 30"/>
                <a:gd name="T11" fmla="*/ 0 h 30"/>
                <a:gd name="T12" fmla="*/ 0 w 30"/>
                <a:gd name="T1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6" y="30"/>
                    <a:pt x="19" y="30"/>
                    <a:pt x="22" y="2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0" y="15"/>
                    <a:pt x="28" y="1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reeform 140"/>
            <p:cNvSpPr/>
            <p:nvPr/>
          </p:nvSpPr>
          <p:spPr bwMode="auto">
            <a:xfrm>
              <a:off x="5888038" y="5360988"/>
              <a:ext cx="249238" cy="249238"/>
            </a:xfrm>
            <a:custGeom>
              <a:avLst/>
              <a:gdLst>
                <a:gd name="T0" fmla="*/ 76 w 92"/>
                <a:gd name="T1" fmla="*/ 16 h 92"/>
                <a:gd name="T2" fmla="*/ 76 w 92"/>
                <a:gd name="T3" fmla="*/ 76 h 92"/>
                <a:gd name="T4" fmla="*/ 16 w 92"/>
                <a:gd name="T5" fmla="*/ 76 h 92"/>
                <a:gd name="T6" fmla="*/ 16 w 92"/>
                <a:gd name="T7" fmla="*/ 16 h 92"/>
                <a:gd name="T8" fmla="*/ 76 w 92"/>
                <a:gd name="T9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76" y="16"/>
                  </a:moveTo>
                  <a:cubicBezTo>
                    <a:pt x="92" y="33"/>
                    <a:pt x="92" y="60"/>
                    <a:pt x="76" y="76"/>
                  </a:cubicBezTo>
                  <a:cubicBezTo>
                    <a:pt x="59" y="92"/>
                    <a:pt x="33" y="92"/>
                    <a:pt x="16" y="76"/>
                  </a:cubicBezTo>
                  <a:cubicBezTo>
                    <a:pt x="0" y="60"/>
                    <a:pt x="0" y="33"/>
                    <a:pt x="16" y="16"/>
                  </a:cubicBezTo>
                  <a:cubicBezTo>
                    <a:pt x="33" y="0"/>
                    <a:pt x="59" y="0"/>
                    <a:pt x="76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reeform 141"/>
            <p:cNvSpPr/>
            <p:nvPr/>
          </p:nvSpPr>
          <p:spPr bwMode="auto">
            <a:xfrm>
              <a:off x="5922963" y="5395913"/>
              <a:ext cx="179388" cy="179388"/>
            </a:xfrm>
            <a:custGeom>
              <a:avLst/>
              <a:gdLst>
                <a:gd name="T0" fmla="*/ 54 w 66"/>
                <a:gd name="T1" fmla="*/ 12 h 66"/>
                <a:gd name="T2" fmla="*/ 54 w 66"/>
                <a:gd name="T3" fmla="*/ 55 h 66"/>
                <a:gd name="T4" fmla="*/ 11 w 66"/>
                <a:gd name="T5" fmla="*/ 55 h 66"/>
                <a:gd name="T6" fmla="*/ 11 w 66"/>
                <a:gd name="T7" fmla="*/ 12 h 66"/>
                <a:gd name="T8" fmla="*/ 54 w 6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54" y="12"/>
                  </a:moveTo>
                  <a:cubicBezTo>
                    <a:pt x="66" y="24"/>
                    <a:pt x="66" y="43"/>
                    <a:pt x="54" y="55"/>
                  </a:cubicBezTo>
                  <a:cubicBezTo>
                    <a:pt x="42" y="66"/>
                    <a:pt x="23" y="66"/>
                    <a:pt x="11" y="55"/>
                  </a:cubicBezTo>
                  <a:cubicBezTo>
                    <a:pt x="0" y="43"/>
                    <a:pt x="0" y="24"/>
                    <a:pt x="11" y="12"/>
                  </a:cubicBezTo>
                  <a:cubicBezTo>
                    <a:pt x="23" y="0"/>
                    <a:pt x="42" y="0"/>
                    <a:pt x="54" y="1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reeform 142"/>
            <p:cNvSpPr/>
            <p:nvPr/>
          </p:nvSpPr>
          <p:spPr bwMode="auto">
            <a:xfrm>
              <a:off x="5934076" y="5410201"/>
              <a:ext cx="125413" cy="122238"/>
            </a:xfrm>
            <a:custGeom>
              <a:avLst/>
              <a:gdLst>
                <a:gd name="T0" fmla="*/ 4 w 46"/>
                <a:gd name="T1" fmla="*/ 45 h 45"/>
                <a:gd name="T2" fmla="*/ 46 w 46"/>
                <a:gd name="T3" fmla="*/ 3 h 45"/>
                <a:gd name="T4" fmla="*/ 39 w 46"/>
                <a:gd name="T5" fmla="*/ 0 h 45"/>
                <a:gd name="T6" fmla="*/ 0 w 46"/>
                <a:gd name="T7" fmla="*/ 38 h 45"/>
                <a:gd name="T8" fmla="*/ 4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" y="45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3" y="2"/>
                    <a:pt x="41" y="1"/>
                    <a:pt x="39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2" y="43"/>
                    <a:pt x="4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reeform 143"/>
            <p:cNvSpPr/>
            <p:nvPr/>
          </p:nvSpPr>
          <p:spPr bwMode="auto">
            <a:xfrm>
              <a:off x="5967413" y="5441951"/>
              <a:ext cx="120650" cy="122238"/>
            </a:xfrm>
            <a:custGeom>
              <a:avLst/>
              <a:gdLst>
                <a:gd name="T0" fmla="*/ 7 w 45"/>
                <a:gd name="T1" fmla="*/ 45 h 45"/>
                <a:gd name="T2" fmla="*/ 45 w 45"/>
                <a:gd name="T3" fmla="*/ 6 h 45"/>
                <a:gd name="T4" fmla="*/ 42 w 45"/>
                <a:gd name="T5" fmla="*/ 0 h 45"/>
                <a:gd name="T6" fmla="*/ 0 w 45"/>
                <a:gd name="T7" fmla="*/ 41 h 45"/>
                <a:gd name="T8" fmla="*/ 7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7" y="45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4"/>
                    <a:pt x="43" y="2"/>
                    <a:pt x="4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3"/>
                    <a:pt x="4" y="44"/>
                    <a:pt x="7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60938" y="5157538"/>
            <a:ext cx="285775" cy="447481"/>
            <a:chOff x="5124451" y="5222876"/>
            <a:chExt cx="325438" cy="509587"/>
          </a:xfrm>
        </p:grpSpPr>
        <p:sp>
          <p:nvSpPr>
            <p:cNvPr id="609" name="Freeform 144"/>
            <p:cNvSpPr/>
            <p:nvPr/>
          </p:nvSpPr>
          <p:spPr bwMode="auto">
            <a:xfrm>
              <a:off x="5124451" y="5302251"/>
              <a:ext cx="263525" cy="284163"/>
            </a:xfrm>
            <a:custGeom>
              <a:avLst/>
              <a:gdLst>
                <a:gd name="T0" fmla="*/ 97 w 97"/>
                <a:gd name="T1" fmla="*/ 18 h 105"/>
                <a:gd name="T2" fmla="*/ 38 w 97"/>
                <a:gd name="T3" fmla="*/ 99 h 105"/>
                <a:gd name="T4" fmla="*/ 3 w 97"/>
                <a:gd name="T5" fmla="*/ 102 h 105"/>
                <a:gd name="T6" fmla="*/ 3 w 97"/>
                <a:gd name="T7" fmla="*/ 68 h 105"/>
                <a:gd name="T8" fmla="*/ 77 w 97"/>
                <a:gd name="T9" fmla="*/ 0 h 105"/>
                <a:gd name="T10" fmla="*/ 97 w 97"/>
                <a:gd name="T1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5">
                  <a:moveTo>
                    <a:pt x="97" y="18"/>
                  </a:moveTo>
                  <a:cubicBezTo>
                    <a:pt x="97" y="18"/>
                    <a:pt x="49" y="92"/>
                    <a:pt x="38" y="99"/>
                  </a:cubicBezTo>
                  <a:cubicBezTo>
                    <a:pt x="32" y="103"/>
                    <a:pt x="7" y="105"/>
                    <a:pt x="3" y="102"/>
                  </a:cubicBezTo>
                  <a:cubicBezTo>
                    <a:pt x="0" y="99"/>
                    <a:pt x="0" y="74"/>
                    <a:pt x="3" y="68"/>
                  </a:cubicBezTo>
                  <a:cubicBezTo>
                    <a:pt x="9" y="55"/>
                    <a:pt x="77" y="0"/>
                    <a:pt x="77" y="0"/>
                  </a:cubicBezTo>
                  <a:lnTo>
                    <a:pt x="97" y="1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reeform 145"/>
            <p:cNvSpPr/>
            <p:nvPr/>
          </p:nvSpPr>
          <p:spPr bwMode="auto">
            <a:xfrm>
              <a:off x="5241926" y="5319713"/>
              <a:ext cx="207963" cy="412750"/>
            </a:xfrm>
            <a:custGeom>
              <a:avLst/>
              <a:gdLst>
                <a:gd name="T0" fmla="*/ 57 w 77"/>
                <a:gd name="T1" fmla="*/ 0 h 152"/>
                <a:gd name="T2" fmla="*/ 71 w 77"/>
                <a:gd name="T3" fmla="*/ 121 h 152"/>
                <a:gd name="T4" fmla="*/ 38 w 77"/>
                <a:gd name="T5" fmla="*/ 152 h 152"/>
                <a:gd name="T6" fmla="*/ 5 w 77"/>
                <a:gd name="T7" fmla="*/ 121 h 152"/>
                <a:gd name="T8" fmla="*/ 19 w 77"/>
                <a:gd name="T9" fmla="*/ 0 h 152"/>
                <a:gd name="T10" fmla="*/ 57 w 77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2">
                  <a:moveTo>
                    <a:pt x="57" y="0"/>
                  </a:moveTo>
                  <a:cubicBezTo>
                    <a:pt x="57" y="0"/>
                    <a:pt x="77" y="105"/>
                    <a:pt x="71" y="121"/>
                  </a:cubicBezTo>
                  <a:cubicBezTo>
                    <a:pt x="68" y="129"/>
                    <a:pt x="44" y="152"/>
                    <a:pt x="38" y="152"/>
                  </a:cubicBezTo>
                  <a:cubicBezTo>
                    <a:pt x="32" y="152"/>
                    <a:pt x="8" y="129"/>
                    <a:pt x="5" y="121"/>
                  </a:cubicBezTo>
                  <a:cubicBezTo>
                    <a:pt x="0" y="105"/>
                    <a:pt x="19" y="0"/>
                    <a:pt x="19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reeform 146"/>
            <p:cNvSpPr/>
            <p:nvPr/>
          </p:nvSpPr>
          <p:spPr bwMode="auto">
            <a:xfrm>
              <a:off x="5270501" y="5222876"/>
              <a:ext cx="146050" cy="119063"/>
            </a:xfrm>
            <a:custGeom>
              <a:avLst/>
              <a:gdLst>
                <a:gd name="T0" fmla="*/ 54 w 54"/>
                <a:gd name="T1" fmla="*/ 31 h 44"/>
                <a:gd name="T2" fmla="*/ 41 w 54"/>
                <a:gd name="T3" fmla="*/ 44 h 44"/>
                <a:gd name="T4" fmla="*/ 13 w 54"/>
                <a:gd name="T5" fmla="*/ 44 h 44"/>
                <a:gd name="T6" fmla="*/ 0 w 54"/>
                <a:gd name="T7" fmla="*/ 31 h 44"/>
                <a:gd name="T8" fmla="*/ 0 w 54"/>
                <a:gd name="T9" fmla="*/ 13 h 44"/>
                <a:gd name="T10" fmla="*/ 13 w 54"/>
                <a:gd name="T11" fmla="*/ 0 h 44"/>
                <a:gd name="T12" fmla="*/ 41 w 54"/>
                <a:gd name="T13" fmla="*/ 0 h 44"/>
                <a:gd name="T14" fmla="*/ 54 w 54"/>
                <a:gd name="T15" fmla="*/ 13 h 44"/>
                <a:gd name="T16" fmla="*/ 54 w 54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54" y="31"/>
                  </a:moveTo>
                  <a:cubicBezTo>
                    <a:pt x="54" y="39"/>
                    <a:pt x="48" y="44"/>
                    <a:pt x="4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9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8" y="0"/>
                    <a:pt x="54" y="6"/>
                    <a:pt x="54" y="13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reeform 147"/>
            <p:cNvSpPr/>
            <p:nvPr/>
          </p:nvSpPr>
          <p:spPr bwMode="auto">
            <a:xfrm>
              <a:off x="5251451" y="5518151"/>
              <a:ext cx="184150" cy="184150"/>
            </a:xfrm>
            <a:custGeom>
              <a:avLst/>
              <a:gdLst>
                <a:gd name="T0" fmla="*/ 65 w 68"/>
                <a:gd name="T1" fmla="*/ 0 h 68"/>
                <a:gd name="T2" fmla="*/ 0 w 68"/>
                <a:gd name="T3" fmla="*/ 34 h 68"/>
                <a:gd name="T4" fmla="*/ 1 w 68"/>
                <a:gd name="T5" fmla="*/ 48 h 68"/>
                <a:gd name="T6" fmla="*/ 18 w 68"/>
                <a:gd name="T7" fmla="*/ 68 h 68"/>
                <a:gd name="T8" fmla="*/ 68 w 68"/>
                <a:gd name="T9" fmla="*/ 39 h 68"/>
                <a:gd name="T10" fmla="*/ 65 w 68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0"/>
                  </a:moveTo>
                  <a:cubicBezTo>
                    <a:pt x="37" y="13"/>
                    <a:pt x="12" y="28"/>
                    <a:pt x="0" y="34"/>
                  </a:cubicBezTo>
                  <a:cubicBezTo>
                    <a:pt x="0" y="41"/>
                    <a:pt x="0" y="46"/>
                    <a:pt x="1" y="48"/>
                  </a:cubicBezTo>
                  <a:cubicBezTo>
                    <a:pt x="3" y="53"/>
                    <a:pt x="10" y="61"/>
                    <a:pt x="18" y="68"/>
                  </a:cubicBezTo>
                  <a:cubicBezTo>
                    <a:pt x="40" y="57"/>
                    <a:pt x="56" y="47"/>
                    <a:pt x="68" y="39"/>
                  </a:cubicBezTo>
                  <a:cubicBezTo>
                    <a:pt x="68" y="30"/>
                    <a:pt x="67" y="15"/>
                    <a:pt x="6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reeform 148"/>
            <p:cNvSpPr/>
            <p:nvPr/>
          </p:nvSpPr>
          <p:spPr bwMode="auto">
            <a:xfrm>
              <a:off x="5260976" y="5353051"/>
              <a:ext cx="155575" cy="180975"/>
            </a:xfrm>
            <a:custGeom>
              <a:avLst/>
              <a:gdLst>
                <a:gd name="T0" fmla="*/ 52 w 58"/>
                <a:gd name="T1" fmla="*/ 0 h 67"/>
                <a:gd name="T2" fmla="*/ 6 w 58"/>
                <a:gd name="T3" fmla="*/ 23 h 67"/>
                <a:gd name="T4" fmla="*/ 0 w 58"/>
                <a:gd name="T5" fmla="*/ 67 h 67"/>
                <a:gd name="T6" fmla="*/ 58 w 58"/>
                <a:gd name="T7" fmla="*/ 36 h 67"/>
                <a:gd name="T8" fmla="*/ 52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2" y="0"/>
                  </a:moveTo>
                  <a:cubicBezTo>
                    <a:pt x="34" y="9"/>
                    <a:pt x="16" y="18"/>
                    <a:pt x="6" y="23"/>
                  </a:cubicBezTo>
                  <a:cubicBezTo>
                    <a:pt x="4" y="37"/>
                    <a:pt x="2" y="53"/>
                    <a:pt x="0" y="67"/>
                  </a:cubicBezTo>
                  <a:cubicBezTo>
                    <a:pt x="26" y="56"/>
                    <a:pt x="45" y="45"/>
                    <a:pt x="58" y="36"/>
                  </a:cubicBezTo>
                  <a:cubicBezTo>
                    <a:pt x="56" y="22"/>
                    <a:pt x="54" y="8"/>
                    <a:pt x="5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2556" y="5157538"/>
            <a:ext cx="317837" cy="447482"/>
            <a:chOff x="4424363" y="5222876"/>
            <a:chExt cx="361950" cy="509588"/>
          </a:xfrm>
        </p:grpSpPr>
        <p:sp>
          <p:nvSpPr>
            <p:cNvPr id="594" name="Freeform 149"/>
            <p:cNvSpPr/>
            <p:nvPr/>
          </p:nvSpPr>
          <p:spPr bwMode="auto">
            <a:xfrm>
              <a:off x="4489451" y="5222876"/>
              <a:ext cx="231775" cy="509588"/>
            </a:xfrm>
            <a:custGeom>
              <a:avLst/>
              <a:gdLst>
                <a:gd name="T0" fmla="*/ 69 w 86"/>
                <a:gd name="T1" fmla="*/ 111 h 188"/>
                <a:gd name="T2" fmla="*/ 69 w 86"/>
                <a:gd name="T3" fmla="*/ 27 h 188"/>
                <a:gd name="T4" fmla="*/ 43 w 86"/>
                <a:gd name="T5" fmla="*/ 0 h 188"/>
                <a:gd name="T6" fmla="*/ 16 w 86"/>
                <a:gd name="T7" fmla="*/ 27 h 188"/>
                <a:gd name="T8" fmla="*/ 16 w 86"/>
                <a:gd name="T9" fmla="*/ 111 h 188"/>
                <a:gd name="T10" fmla="*/ 0 w 86"/>
                <a:gd name="T11" fmla="*/ 145 h 188"/>
                <a:gd name="T12" fmla="*/ 43 w 86"/>
                <a:gd name="T13" fmla="*/ 188 h 188"/>
                <a:gd name="T14" fmla="*/ 86 w 86"/>
                <a:gd name="T15" fmla="*/ 145 h 188"/>
                <a:gd name="T16" fmla="*/ 69 w 86"/>
                <a:gd name="T17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8">
                  <a:moveTo>
                    <a:pt x="69" y="111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12"/>
                    <a:pt x="57" y="0"/>
                    <a:pt x="43" y="0"/>
                  </a:cubicBezTo>
                  <a:cubicBezTo>
                    <a:pt x="28" y="0"/>
                    <a:pt x="16" y="12"/>
                    <a:pt x="16" y="27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6" y="119"/>
                    <a:pt x="0" y="131"/>
                    <a:pt x="0" y="145"/>
                  </a:cubicBezTo>
                  <a:cubicBezTo>
                    <a:pt x="0" y="168"/>
                    <a:pt x="19" y="188"/>
                    <a:pt x="43" y="188"/>
                  </a:cubicBezTo>
                  <a:cubicBezTo>
                    <a:pt x="67" y="188"/>
                    <a:pt x="86" y="168"/>
                    <a:pt x="86" y="145"/>
                  </a:cubicBezTo>
                  <a:cubicBezTo>
                    <a:pt x="86" y="131"/>
                    <a:pt x="79" y="119"/>
                    <a:pt x="69" y="1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Oval 150"/>
            <p:cNvSpPr>
              <a:spLocks noChangeArrowheads="1"/>
            </p:cNvSpPr>
            <p:nvPr/>
          </p:nvSpPr>
          <p:spPr bwMode="auto">
            <a:xfrm>
              <a:off x="4540251" y="5551488"/>
              <a:ext cx="130175" cy="1270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reeform 151"/>
            <p:cNvSpPr/>
            <p:nvPr/>
          </p:nvSpPr>
          <p:spPr bwMode="auto">
            <a:xfrm>
              <a:off x="4581526" y="5273676"/>
              <a:ext cx="47625" cy="325438"/>
            </a:xfrm>
            <a:custGeom>
              <a:avLst/>
              <a:gdLst>
                <a:gd name="T0" fmla="*/ 18 w 18"/>
                <a:gd name="T1" fmla="*/ 8 h 120"/>
                <a:gd name="T2" fmla="*/ 9 w 18"/>
                <a:gd name="T3" fmla="*/ 0 h 120"/>
                <a:gd name="T4" fmla="*/ 9 w 18"/>
                <a:gd name="T5" fmla="*/ 0 h 120"/>
                <a:gd name="T6" fmla="*/ 0 w 18"/>
                <a:gd name="T7" fmla="*/ 8 h 120"/>
                <a:gd name="T8" fmla="*/ 0 w 18"/>
                <a:gd name="T9" fmla="*/ 113 h 120"/>
                <a:gd name="T10" fmla="*/ 9 w 18"/>
                <a:gd name="T11" fmla="*/ 120 h 120"/>
                <a:gd name="T12" fmla="*/ 9 w 18"/>
                <a:gd name="T13" fmla="*/ 120 h 120"/>
                <a:gd name="T14" fmla="*/ 18 w 18"/>
                <a:gd name="T15" fmla="*/ 113 h 120"/>
                <a:gd name="T16" fmla="*/ 18 w 18"/>
                <a:gd name="T17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0">
                  <a:moveTo>
                    <a:pt x="18" y="8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7"/>
                    <a:pt x="4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4" y="120"/>
                    <a:pt x="18" y="117"/>
                    <a:pt x="18" y="113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reeform 152"/>
            <p:cNvSpPr/>
            <p:nvPr/>
          </p:nvSpPr>
          <p:spPr bwMode="auto">
            <a:xfrm>
              <a:off x="4424363" y="5287963"/>
              <a:ext cx="85725" cy="61913"/>
            </a:xfrm>
            <a:custGeom>
              <a:avLst/>
              <a:gdLst>
                <a:gd name="T0" fmla="*/ 54 w 54"/>
                <a:gd name="T1" fmla="*/ 39 h 39"/>
                <a:gd name="T2" fmla="*/ 27 w 54"/>
                <a:gd name="T3" fmla="*/ 0 h 39"/>
                <a:gd name="T4" fmla="*/ 0 w 54"/>
                <a:gd name="T5" fmla="*/ 39 h 39"/>
                <a:gd name="T6" fmla="*/ 54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lnTo>
                    <a:pt x="27" y="0"/>
                  </a:lnTo>
                  <a:lnTo>
                    <a:pt x="0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Rectangle 153"/>
            <p:cNvSpPr>
              <a:spLocks noChangeArrowheads="1"/>
            </p:cNvSpPr>
            <p:nvPr/>
          </p:nvSpPr>
          <p:spPr bwMode="auto">
            <a:xfrm>
              <a:off x="4459288" y="5341938"/>
              <a:ext cx="12700" cy="1809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reeform 154"/>
            <p:cNvSpPr/>
            <p:nvPr/>
          </p:nvSpPr>
          <p:spPr bwMode="auto">
            <a:xfrm>
              <a:off x="4700588" y="5287963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Rectangle 155"/>
            <p:cNvSpPr>
              <a:spLocks noChangeArrowheads="1"/>
            </p:cNvSpPr>
            <p:nvPr/>
          </p:nvSpPr>
          <p:spPr bwMode="auto">
            <a:xfrm>
              <a:off x="4735513" y="5341938"/>
              <a:ext cx="15875" cy="180975"/>
            </a:xfrm>
            <a:prstGeom prst="rect">
              <a:avLst/>
            </a:pr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reeform 156"/>
            <p:cNvSpPr/>
            <p:nvPr/>
          </p:nvSpPr>
          <p:spPr bwMode="auto">
            <a:xfrm>
              <a:off x="4613276" y="530383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reeform 157"/>
            <p:cNvSpPr/>
            <p:nvPr/>
          </p:nvSpPr>
          <p:spPr bwMode="auto">
            <a:xfrm>
              <a:off x="4613276" y="533082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reeform 158"/>
            <p:cNvSpPr/>
            <p:nvPr/>
          </p:nvSpPr>
          <p:spPr bwMode="auto">
            <a:xfrm>
              <a:off x="4613276" y="535781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reeform 159"/>
            <p:cNvSpPr/>
            <p:nvPr/>
          </p:nvSpPr>
          <p:spPr bwMode="auto">
            <a:xfrm>
              <a:off x="4613276" y="5384801"/>
              <a:ext cx="38100" cy="9525"/>
            </a:xfrm>
            <a:custGeom>
              <a:avLst/>
              <a:gdLst>
                <a:gd name="T0" fmla="*/ 14 w 14"/>
                <a:gd name="T1" fmla="*/ 2 h 3"/>
                <a:gd name="T2" fmla="*/ 12 w 14"/>
                <a:gd name="T3" fmla="*/ 3 h 3"/>
                <a:gd name="T4" fmla="*/ 2 w 14"/>
                <a:gd name="T5" fmla="*/ 3 h 3"/>
                <a:gd name="T6" fmla="*/ 0 w 14"/>
                <a:gd name="T7" fmla="*/ 2 h 3"/>
                <a:gd name="T8" fmla="*/ 0 w 14"/>
                <a:gd name="T9" fmla="*/ 2 h 3"/>
                <a:gd name="T10" fmla="*/ 2 w 14"/>
                <a:gd name="T11" fmla="*/ 0 h 3"/>
                <a:gd name="T12" fmla="*/ 12 w 14"/>
                <a:gd name="T13" fmla="*/ 0 h 3"/>
                <a:gd name="T14" fmla="*/ 14 w 1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cubicBezTo>
                    <a:pt x="14" y="3"/>
                    <a:pt x="13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reeform 160"/>
            <p:cNvSpPr/>
            <p:nvPr/>
          </p:nvSpPr>
          <p:spPr bwMode="auto">
            <a:xfrm>
              <a:off x="4613276" y="5410201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reeform 161"/>
            <p:cNvSpPr/>
            <p:nvPr/>
          </p:nvSpPr>
          <p:spPr bwMode="auto">
            <a:xfrm>
              <a:off x="4613276" y="543718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reeform 162"/>
            <p:cNvSpPr/>
            <p:nvPr/>
          </p:nvSpPr>
          <p:spPr bwMode="auto">
            <a:xfrm>
              <a:off x="4613276" y="546417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reeform 163"/>
            <p:cNvSpPr/>
            <p:nvPr/>
          </p:nvSpPr>
          <p:spPr bwMode="auto">
            <a:xfrm>
              <a:off x="4613276" y="549116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4529" y="5170084"/>
            <a:ext cx="447482" cy="422390"/>
            <a:chOff x="3673476" y="5237163"/>
            <a:chExt cx="509588" cy="481013"/>
          </a:xfrm>
        </p:grpSpPr>
        <p:sp>
          <p:nvSpPr>
            <p:cNvPr id="587" name="Freeform 164"/>
            <p:cNvSpPr/>
            <p:nvPr/>
          </p:nvSpPr>
          <p:spPr bwMode="auto">
            <a:xfrm>
              <a:off x="3911601" y="5578476"/>
              <a:ext cx="176213" cy="138113"/>
            </a:xfrm>
            <a:custGeom>
              <a:avLst/>
              <a:gdLst>
                <a:gd name="T0" fmla="*/ 81 w 111"/>
                <a:gd name="T1" fmla="*/ 87 h 87"/>
                <a:gd name="T2" fmla="*/ 111 w 111"/>
                <a:gd name="T3" fmla="*/ 87 h 87"/>
                <a:gd name="T4" fmla="*/ 17 w 111"/>
                <a:gd name="T5" fmla="*/ 0 h 87"/>
                <a:gd name="T6" fmla="*/ 0 w 111"/>
                <a:gd name="T7" fmla="*/ 13 h 87"/>
                <a:gd name="T8" fmla="*/ 8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81" y="87"/>
                  </a:moveTo>
                  <a:lnTo>
                    <a:pt x="111" y="87"/>
                  </a:lnTo>
                  <a:lnTo>
                    <a:pt x="17" y="0"/>
                  </a:lnTo>
                  <a:lnTo>
                    <a:pt x="0" y="13"/>
                  </a:lnTo>
                  <a:lnTo>
                    <a:pt x="8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reeform 165"/>
            <p:cNvSpPr/>
            <p:nvPr/>
          </p:nvSpPr>
          <p:spPr bwMode="auto">
            <a:xfrm>
              <a:off x="3765551" y="5578476"/>
              <a:ext cx="176213" cy="138113"/>
            </a:xfrm>
            <a:custGeom>
              <a:avLst/>
              <a:gdLst>
                <a:gd name="T0" fmla="*/ 31 w 111"/>
                <a:gd name="T1" fmla="*/ 87 h 87"/>
                <a:gd name="T2" fmla="*/ 0 w 111"/>
                <a:gd name="T3" fmla="*/ 87 h 87"/>
                <a:gd name="T4" fmla="*/ 96 w 111"/>
                <a:gd name="T5" fmla="*/ 0 h 87"/>
                <a:gd name="T6" fmla="*/ 111 w 111"/>
                <a:gd name="T7" fmla="*/ 13 h 87"/>
                <a:gd name="T8" fmla="*/ 3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31" y="87"/>
                  </a:moveTo>
                  <a:lnTo>
                    <a:pt x="0" y="87"/>
                  </a:lnTo>
                  <a:lnTo>
                    <a:pt x="96" y="0"/>
                  </a:lnTo>
                  <a:lnTo>
                    <a:pt x="111" y="13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Rectangle 166"/>
            <p:cNvSpPr>
              <a:spLocks noChangeArrowheads="1"/>
            </p:cNvSpPr>
            <p:nvPr/>
          </p:nvSpPr>
          <p:spPr bwMode="auto">
            <a:xfrm>
              <a:off x="3911601" y="5395913"/>
              <a:ext cx="33338" cy="322263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reeform 167"/>
            <p:cNvSpPr/>
            <p:nvPr/>
          </p:nvSpPr>
          <p:spPr bwMode="auto">
            <a:xfrm>
              <a:off x="3673476" y="5237163"/>
              <a:ext cx="509588" cy="42863"/>
            </a:xfrm>
            <a:custGeom>
              <a:avLst/>
              <a:gdLst>
                <a:gd name="T0" fmla="*/ 188 w 188"/>
                <a:gd name="T1" fmla="*/ 10 h 16"/>
                <a:gd name="T2" fmla="*/ 177 w 188"/>
                <a:gd name="T3" fmla="*/ 0 h 16"/>
                <a:gd name="T4" fmla="*/ 10 w 188"/>
                <a:gd name="T5" fmla="*/ 0 h 16"/>
                <a:gd name="T6" fmla="*/ 0 w 188"/>
                <a:gd name="T7" fmla="*/ 10 h 16"/>
                <a:gd name="T8" fmla="*/ 0 w 188"/>
                <a:gd name="T9" fmla="*/ 16 h 16"/>
                <a:gd name="T10" fmla="*/ 188 w 188"/>
                <a:gd name="T11" fmla="*/ 16 h 16"/>
                <a:gd name="T12" fmla="*/ 188 w 188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6">
                  <a:moveTo>
                    <a:pt x="188" y="10"/>
                  </a:moveTo>
                  <a:cubicBezTo>
                    <a:pt x="188" y="4"/>
                    <a:pt x="183" y="0"/>
                    <a:pt x="1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8" y="16"/>
                    <a:pt x="188" y="16"/>
                    <a:pt x="188" y="16"/>
                  </a:cubicBezTo>
                  <a:lnTo>
                    <a:pt x="188" y="1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reeform 168"/>
            <p:cNvSpPr/>
            <p:nvPr/>
          </p:nvSpPr>
          <p:spPr bwMode="auto">
            <a:xfrm>
              <a:off x="3676651" y="5280026"/>
              <a:ext cx="503238" cy="311150"/>
            </a:xfrm>
            <a:custGeom>
              <a:avLst/>
              <a:gdLst>
                <a:gd name="T0" fmla="*/ 0 w 186"/>
                <a:gd name="T1" fmla="*/ 0 h 115"/>
                <a:gd name="T2" fmla="*/ 0 w 186"/>
                <a:gd name="T3" fmla="*/ 105 h 115"/>
                <a:gd name="T4" fmla="*/ 10 w 186"/>
                <a:gd name="T5" fmla="*/ 115 h 115"/>
                <a:gd name="T6" fmla="*/ 176 w 186"/>
                <a:gd name="T7" fmla="*/ 115 h 115"/>
                <a:gd name="T8" fmla="*/ 186 w 186"/>
                <a:gd name="T9" fmla="*/ 105 h 115"/>
                <a:gd name="T10" fmla="*/ 186 w 186"/>
                <a:gd name="T11" fmla="*/ 0 h 115"/>
                <a:gd name="T12" fmla="*/ 0 w 18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1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5"/>
                    <a:pt x="10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81" y="115"/>
                    <a:pt x="186" y="111"/>
                    <a:pt x="186" y="105"/>
                  </a:cubicBezTo>
                  <a:cubicBezTo>
                    <a:pt x="186" y="0"/>
                    <a:pt x="186" y="0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reeform 169"/>
            <p:cNvSpPr>
              <a:spLocks noEditPoints="1"/>
            </p:cNvSpPr>
            <p:nvPr/>
          </p:nvSpPr>
          <p:spPr bwMode="auto">
            <a:xfrm>
              <a:off x="3752851" y="5364163"/>
              <a:ext cx="357188" cy="115888"/>
            </a:xfrm>
            <a:custGeom>
              <a:avLst/>
              <a:gdLst>
                <a:gd name="T0" fmla="*/ 46 w 132"/>
                <a:gd name="T1" fmla="*/ 22 h 43"/>
                <a:gd name="T2" fmla="*/ 44 w 132"/>
                <a:gd name="T3" fmla="*/ 10 h 43"/>
                <a:gd name="T4" fmla="*/ 41 w 132"/>
                <a:gd name="T5" fmla="*/ 22 h 43"/>
                <a:gd name="T6" fmla="*/ 28 w 132"/>
                <a:gd name="T7" fmla="*/ 25 h 43"/>
                <a:gd name="T8" fmla="*/ 30 w 132"/>
                <a:gd name="T9" fmla="*/ 27 h 43"/>
                <a:gd name="T10" fmla="*/ 40 w 132"/>
                <a:gd name="T11" fmla="*/ 37 h 43"/>
                <a:gd name="T12" fmla="*/ 42 w 132"/>
                <a:gd name="T13" fmla="*/ 39 h 43"/>
                <a:gd name="T14" fmla="*/ 45 w 132"/>
                <a:gd name="T15" fmla="*/ 37 h 43"/>
                <a:gd name="T16" fmla="*/ 54 w 132"/>
                <a:gd name="T17" fmla="*/ 27 h 43"/>
                <a:gd name="T18" fmla="*/ 54 w 132"/>
                <a:gd name="T19" fmla="*/ 22 h 43"/>
                <a:gd name="T20" fmla="*/ 73 w 132"/>
                <a:gd name="T21" fmla="*/ 34 h 43"/>
                <a:gd name="T22" fmla="*/ 76 w 132"/>
                <a:gd name="T23" fmla="*/ 1 h 43"/>
                <a:gd name="T24" fmla="*/ 73 w 132"/>
                <a:gd name="T25" fmla="*/ 2 h 43"/>
                <a:gd name="T26" fmla="*/ 63 w 132"/>
                <a:gd name="T27" fmla="*/ 12 h 43"/>
                <a:gd name="T28" fmla="*/ 65 w 132"/>
                <a:gd name="T29" fmla="*/ 15 h 43"/>
                <a:gd name="T30" fmla="*/ 72 w 132"/>
                <a:gd name="T31" fmla="*/ 9 h 43"/>
                <a:gd name="T32" fmla="*/ 61 w 132"/>
                <a:gd name="T33" fmla="*/ 34 h 43"/>
                <a:gd name="T34" fmla="*/ 59 w 132"/>
                <a:gd name="T35" fmla="*/ 37 h 43"/>
                <a:gd name="T36" fmla="*/ 61 w 132"/>
                <a:gd name="T37" fmla="*/ 39 h 43"/>
                <a:gd name="T38" fmla="*/ 79 w 132"/>
                <a:gd name="T39" fmla="*/ 39 h 43"/>
                <a:gd name="T40" fmla="*/ 79 w 132"/>
                <a:gd name="T41" fmla="*/ 34 h 43"/>
                <a:gd name="T42" fmla="*/ 15 w 132"/>
                <a:gd name="T43" fmla="*/ 38 h 43"/>
                <a:gd name="T44" fmla="*/ 17 w 132"/>
                <a:gd name="T45" fmla="*/ 5 h 43"/>
                <a:gd name="T46" fmla="*/ 15 w 132"/>
                <a:gd name="T47" fmla="*/ 6 h 43"/>
                <a:gd name="T48" fmla="*/ 5 w 132"/>
                <a:gd name="T49" fmla="*/ 18 h 43"/>
                <a:gd name="T50" fmla="*/ 8 w 132"/>
                <a:gd name="T51" fmla="*/ 18 h 43"/>
                <a:gd name="T52" fmla="*/ 10 w 132"/>
                <a:gd name="T53" fmla="*/ 38 h 43"/>
                <a:gd name="T54" fmla="*/ 0 w 132"/>
                <a:gd name="T55" fmla="*/ 41 h 43"/>
                <a:gd name="T56" fmla="*/ 3 w 132"/>
                <a:gd name="T57" fmla="*/ 43 h 43"/>
                <a:gd name="T58" fmla="*/ 20 w 132"/>
                <a:gd name="T59" fmla="*/ 42 h 43"/>
                <a:gd name="T60" fmla="*/ 22 w 132"/>
                <a:gd name="T61" fmla="*/ 40 h 43"/>
                <a:gd name="T62" fmla="*/ 130 w 132"/>
                <a:gd name="T63" fmla="*/ 21 h 43"/>
                <a:gd name="T64" fmla="*/ 124 w 132"/>
                <a:gd name="T65" fmla="*/ 2 h 43"/>
                <a:gd name="T66" fmla="*/ 112 w 132"/>
                <a:gd name="T67" fmla="*/ 1 h 43"/>
                <a:gd name="T68" fmla="*/ 106 w 132"/>
                <a:gd name="T69" fmla="*/ 9 h 43"/>
                <a:gd name="T70" fmla="*/ 107 w 132"/>
                <a:gd name="T71" fmla="*/ 12 h 43"/>
                <a:gd name="T72" fmla="*/ 108 w 132"/>
                <a:gd name="T73" fmla="*/ 12 h 43"/>
                <a:gd name="T74" fmla="*/ 111 w 132"/>
                <a:gd name="T75" fmla="*/ 9 h 43"/>
                <a:gd name="T76" fmla="*/ 117 w 132"/>
                <a:gd name="T77" fmla="*/ 4 h 43"/>
                <a:gd name="T78" fmla="*/ 127 w 132"/>
                <a:gd name="T79" fmla="*/ 11 h 43"/>
                <a:gd name="T80" fmla="*/ 107 w 132"/>
                <a:gd name="T81" fmla="*/ 32 h 43"/>
                <a:gd name="T82" fmla="*/ 106 w 132"/>
                <a:gd name="T83" fmla="*/ 36 h 43"/>
                <a:gd name="T84" fmla="*/ 107 w 132"/>
                <a:gd name="T85" fmla="*/ 36 h 43"/>
                <a:gd name="T86" fmla="*/ 125 w 132"/>
                <a:gd name="T87" fmla="*/ 40 h 43"/>
                <a:gd name="T88" fmla="*/ 128 w 132"/>
                <a:gd name="T89" fmla="*/ 39 h 43"/>
                <a:gd name="T90" fmla="*/ 126 w 132"/>
                <a:gd name="T91" fmla="*/ 36 h 43"/>
                <a:gd name="T92" fmla="*/ 130 w 132"/>
                <a:gd name="T93" fmla="*/ 21 h 43"/>
                <a:gd name="T94" fmla="*/ 101 w 132"/>
                <a:gd name="T95" fmla="*/ 24 h 43"/>
                <a:gd name="T96" fmla="*/ 85 w 132"/>
                <a:gd name="T97" fmla="*/ 27 h 43"/>
                <a:gd name="T98" fmla="*/ 85 w 132"/>
                <a:gd name="T99" fmla="*/ 31 h 43"/>
                <a:gd name="T100" fmla="*/ 86 w 132"/>
                <a:gd name="T101" fmla="*/ 31 h 43"/>
                <a:gd name="T102" fmla="*/ 102 w 132"/>
                <a:gd name="T103" fmla="*/ 29 h 43"/>
                <a:gd name="T104" fmla="*/ 104 w 132"/>
                <a:gd name="T105" fmla="*/ 26 h 43"/>
                <a:gd name="T106" fmla="*/ 102 w 132"/>
                <a:gd name="T107" fmla="*/ 9 h 43"/>
                <a:gd name="T108" fmla="*/ 84 w 132"/>
                <a:gd name="T109" fmla="*/ 11 h 43"/>
                <a:gd name="T110" fmla="*/ 86 w 132"/>
                <a:gd name="T111" fmla="*/ 13 h 43"/>
                <a:gd name="T112" fmla="*/ 102 w 132"/>
                <a:gd name="T113" fmla="*/ 14 h 43"/>
                <a:gd name="T114" fmla="*/ 104 w 132"/>
                <a:gd name="T11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43">
                  <a:moveTo>
                    <a:pt x="54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1"/>
                    <a:pt x="46" y="10"/>
                    <a:pt x="44" y="10"/>
                  </a:cubicBezTo>
                  <a:cubicBezTo>
                    <a:pt x="43" y="10"/>
                    <a:pt x="42" y="11"/>
                    <a:pt x="42" y="1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8" y="23"/>
                    <a:pt x="28" y="25"/>
                  </a:cubicBezTo>
                  <a:cubicBezTo>
                    <a:pt x="28" y="26"/>
                    <a:pt x="29" y="26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1" y="39"/>
                    <a:pt x="4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4" y="39"/>
                    <a:pt x="45" y="39"/>
                    <a:pt x="45" y="3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7"/>
                    <a:pt x="57" y="26"/>
                    <a:pt x="57" y="25"/>
                  </a:cubicBezTo>
                  <a:cubicBezTo>
                    <a:pt x="57" y="23"/>
                    <a:pt x="56" y="22"/>
                    <a:pt x="54" y="22"/>
                  </a:cubicBezTo>
                  <a:close/>
                  <a:moveTo>
                    <a:pt x="79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4" y="1"/>
                    <a:pt x="74" y="1"/>
                    <a:pt x="73" y="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4"/>
                    <a:pt x="64" y="14"/>
                  </a:cubicBezTo>
                  <a:cubicBezTo>
                    <a:pt x="64" y="15"/>
                    <a:pt x="65" y="15"/>
                    <a:pt x="65" y="15"/>
                  </a:cubicBezTo>
                  <a:cubicBezTo>
                    <a:pt x="66" y="15"/>
                    <a:pt x="66" y="15"/>
                    <a:pt x="67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9" y="36"/>
                    <a:pt x="59" y="36"/>
                    <a:pt x="59" y="37"/>
                  </a:cubicBezTo>
                  <a:cubicBezTo>
                    <a:pt x="59" y="38"/>
                    <a:pt x="59" y="38"/>
                    <a:pt x="60" y="39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0" y="38"/>
                    <a:pt x="81" y="37"/>
                    <a:pt x="81" y="36"/>
                  </a:cubicBezTo>
                  <a:cubicBezTo>
                    <a:pt x="81" y="35"/>
                    <a:pt x="80" y="34"/>
                    <a:pt x="79" y="34"/>
                  </a:cubicBezTo>
                  <a:close/>
                  <a:moveTo>
                    <a:pt x="20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8" y="6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7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9"/>
                    <a:pt x="0" y="41"/>
                  </a:cubicBezTo>
                  <a:cubicBezTo>
                    <a:pt x="0" y="42"/>
                    <a:pt x="1" y="42"/>
                    <a:pt x="2" y="43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39"/>
                    <a:pt x="21" y="38"/>
                    <a:pt x="20" y="38"/>
                  </a:cubicBezTo>
                  <a:close/>
                  <a:moveTo>
                    <a:pt x="130" y="21"/>
                  </a:moveTo>
                  <a:cubicBezTo>
                    <a:pt x="132" y="17"/>
                    <a:pt x="132" y="13"/>
                    <a:pt x="131" y="10"/>
                  </a:cubicBezTo>
                  <a:cubicBezTo>
                    <a:pt x="130" y="6"/>
                    <a:pt x="128" y="4"/>
                    <a:pt x="124" y="2"/>
                  </a:cubicBezTo>
                  <a:cubicBezTo>
                    <a:pt x="122" y="0"/>
                    <a:pt x="119" y="0"/>
                    <a:pt x="117" y="0"/>
                  </a:cubicBezTo>
                  <a:cubicBezTo>
                    <a:pt x="115" y="0"/>
                    <a:pt x="113" y="0"/>
                    <a:pt x="112" y="1"/>
                  </a:cubicBezTo>
                  <a:cubicBezTo>
                    <a:pt x="109" y="2"/>
                    <a:pt x="107" y="5"/>
                    <a:pt x="107" y="7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6" y="9"/>
                    <a:pt x="106" y="10"/>
                    <a:pt x="106" y="11"/>
                  </a:cubicBezTo>
                  <a:cubicBezTo>
                    <a:pt x="106" y="11"/>
                    <a:pt x="107" y="11"/>
                    <a:pt x="107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2"/>
                    <a:pt x="110" y="11"/>
                    <a:pt x="110" y="10"/>
                  </a:cubicBezTo>
                  <a:cubicBezTo>
                    <a:pt x="110" y="9"/>
                    <a:pt x="111" y="9"/>
                    <a:pt x="111" y="9"/>
                  </a:cubicBezTo>
                  <a:cubicBezTo>
                    <a:pt x="111" y="8"/>
                    <a:pt x="112" y="6"/>
                    <a:pt x="114" y="5"/>
                  </a:cubicBezTo>
                  <a:cubicBezTo>
                    <a:pt x="115" y="5"/>
                    <a:pt x="116" y="4"/>
                    <a:pt x="117" y="4"/>
                  </a:cubicBezTo>
                  <a:cubicBezTo>
                    <a:pt x="118" y="4"/>
                    <a:pt x="120" y="5"/>
                    <a:pt x="122" y="6"/>
                  </a:cubicBezTo>
                  <a:cubicBezTo>
                    <a:pt x="125" y="7"/>
                    <a:pt x="126" y="9"/>
                    <a:pt x="127" y="11"/>
                  </a:cubicBezTo>
                  <a:cubicBezTo>
                    <a:pt x="128" y="13"/>
                    <a:pt x="127" y="16"/>
                    <a:pt x="126" y="19"/>
                  </a:cubicBezTo>
                  <a:cubicBezTo>
                    <a:pt x="123" y="25"/>
                    <a:pt x="116" y="30"/>
                    <a:pt x="107" y="32"/>
                  </a:cubicBezTo>
                  <a:cubicBezTo>
                    <a:pt x="106" y="32"/>
                    <a:pt x="105" y="33"/>
                    <a:pt x="105" y="34"/>
                  </a:cubicBezTo>
                  <a:cubicBezTo>
                    <a:pt x="105" y="35"/>
                    <a:pt x="105" y="36"/>
                    <a:pt x="106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7" y="40"/>
                    <a:pt x="127" y="40"/>
                    <a:pt x="128" y="39"/>
                  </a:cubicBezTo>
                  <a:cubicBezTo>
                    <a:pt x="128" y="38"/>
                    <a:pt x="128" y="38"/>
                    <a:pt x="127" y="37"/>
                  </a:cubicBezTo>
                  <a:cubicBezTo>
                    <a:pt x="127" y="36"/>
                    <a:pt x="127" y="36"/>
                    <a:pt x="126" y="36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23" y="31"/>
                    <a:pt x="128" y="26"/>
                    <a:pt x="130" y="21"/>
                  </a:cubicBezTo>
                  <a:close/>
                  <a:moveTo>
                    <a:pt x="102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7"/>
                    <a:pt x="83" y="28"/>
                    <a:pt x="84" y="29"/>
                  </a:cubicBezTo>
                  <a:cubicBezTo>
                    <a:pt x="84" y="30"/>
                    <a:pt x="84" y="31"/>
                    <a:pt x="85" y="31"/>
                  </a:cubicBezTo>
                  <a:cubicBezTo>
                    <a:pt x="85" y="31"/>
                    <a:pt x="85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4" y="27"/>
                    <a:pt x="104" y="26"/>
                    <a:pt x="104" y="26"/>
                  </a:cubicBezTo>
                  <a:cubicBezTo>
                    <a:pt x="104" y="25"/>
                    <a:pt x="103" y="24"/>
                    <a:pt x="102" y="24"/>
                  </a:cubicBezTo>
                  <a:close/>
                  <a:moveTo>
                    <a:pt x="102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9"/>
                    <a:pt x="84" y="11"/>
                  </a:cubicBezTo>
                  <a:cubicBezTo>
                    <a:pt x="84" y="12"/>
                    <a:pt x="85" y="12"/>
                    <a:pt x="85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11"/>
                    <a:pt x="104" y="10"/>
                    <a:pt x="104" y="10"/>
                  </a:cubicBezTo>
                  <a:cubicBezTo>
                    <a:pt x="103" y="10"/>
                    <a:pt x="103" y="9"/>
                    <a:pt x="102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reeform 170"/>
            <p:cNvSpPr/>
            <p:nvPr/>
          </p:nvSpPr>
          <p:spPr bwMode="auto">
            <a:xfrm>
              <a:off x="3673476" y="5551488"/>
              <a:ext cx="509588" cy="46038"/>
            </a:xfrm>
            <a:custGeom>
              <a:avLst/>
              <a:gdLst>
                <a:gd name="T0" fmla="*/ 0 w 188"/>
                <a:gd name="T1" fmla="*/ 7 h 17"/>
                <a:gd name="T2" fmla="*/ 10 w 188"/>
                <a:gd name="T3" fmla="*/ 17 h 17"/>
                <a:gd name="T4" fmla="*/ 177 w 188"/>
                <a:gd name="T5" fmla="*/ 17 h 17"/>
                <a:gd name="T6" fmla="*/ 188 w 188"/>
                <a:gd name="T7" fmla="*/ 7 h 17"/>
                <a:gd name="T8" fmla="*/ 188 w 188"/>
                <a:gd name="T9" fmla="*/ 0 h 17"/>
                <a:gd name="T10" fmla="*/ 0 w 188"/>
                <a:gd name="T11" fmla="*/ 0 h 17"/>
                <a:gd name="T12" fmla="*/ 0 w 188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">
                  <a:moveTo>
                    <a:pt x="0" y="7"/>
                  </a:moveTo>
                  <a:cubicBezTo>
                    <a:pt x="0" y="12"/>
                    <a:pt x="5" y="17"/>
                    <a:pt x="10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83" y="17"/>
                    <a:pt x="188" y="12"/>
                    <a:pt x="188" y="7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76261" y="5153355"/>
            <a:ext cx="437723" cy="454452"/>
            <a:chOff x="3001963" y="5218113"/>
            <a:chExt cx="498475" cy="517525"/>
          </a:xfrm>
        </p:grpSpPr>
        <p:sp>
          <p:nvSpPr>
            <p:cNvPr id="581" name="Freeform 171"/>
            <p:cNvSpPr>
              <a:spLocks noEditPoints="1"/>
            </p:cNvSpPr>
            <p:nvPr/>
          </p:nvSpPr>
          <p:spPr bwMode="auto">
            <a:xfrm>
              <a:off x="3001963" y="5218113"/>
              <a:ext cx="498475" cy="517525"/>
            </a:xfrm>
            <a:custGeom>
              <a:avLst/>
              <a:gdLst>
                <a:gd name="T0" fmla="*/ 174 w 184"/>
                <a:gd name="T1" fmla="*/ 58 h 191"/>
                <a:gd name="T2" fmla="*/ 150 w 184"/>
                <a:gd name="T3" fmla="*/ 26 h 191"/>
                <a:gd name="T4" fmla="*/ 73 w 184"/>
                <a:gd name="T5" fmla="*/ 3 h 191"/>
                <a:gd name="T6" fmla="*/ 24 w 184"/>
                <a:gd name="T7" fmla="*/ 20 h 191"/>
                <a:gd name="T8" fmla="*/ 8 w 184"/>
                <a:gd name="T9" fmla="*/ 76 h 191"/>
                <a:gd name="T10" fmla="*/ 70 w 184"/>
                <a:gd name="T11" fmla="*/ 122 h 191"/>
                <a:gd name="T12" fmla="*/ 58 w 184"/>
                <a:gd name="T13" fmla="*/ 173 h 191"/>
                <a:gd name="T14" fmla="*/ 104 w 184"/>
                <a:gd name="T15" fmla="*/ 189 h 191"/>
                <a:gd name="T16" fmla="*/ 160 w 184"/>
                <a:gd name="T17" fmla="*/ 160 h 191"/>
                <a:gd name="T18" fmla="*/ 174 w 184"/>
                <a:gd name="T19" fmla="*/ 58 h 191"/>
                <a:gd name="T20" fmla="*/ 100 w 184"/>
                <a:gd name="T21" fmla="*/ 176 h 191"/>
                <a:gd name="T22" fmla="*/ 76 w 184"/>
                <a:gd name="T23" fmla="*/ 155 h 191"/>
                <a:gd name="T24" fmla="*/ 102 w 184"/>
                <a:gd name="T25" fmla="*/ 136 h 191"/>
                <a:gd name="T26" fmla="*/ 126 w 184"/>
                <a:gd name="T27" fmla="*/ 157 h 191"/>
                <a:gd name="T28" fmla="*/ 100 w 184"/>
                <a:gd name="T29" fmla="*/ 17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91">
                  <a:moveTo>
                    <a:pt x="174" y="58"/>
                  </a:moveTo>
                  <a:cubicBezTo>
                    <a:pt x="170" y="45"/>
                    <a:pt x="161" y="34"/>
                    <a:pt x="150" y="26"/>
                  </a:cubicBezTo>
                  <a:cubicBezTo>
                    <a:pt x="130" y="9"/>
                    <a:pt x="100" y="0"/>
                    <a:pt x="73" y="3"/>
                  </a:cubicBezTo>
                  <a:cubicBezTo>
                    <a:pt x="65" y="3"/>
                    <a:pt x="39" y="7"/>
                    <a:pt x="24" y="20"/>
                  </a:cubicBezTo>
                  <a:cubicBezTo>
                    <a:pt x="6" y="35"/>
                    <a:pt x="0" y="61"/>
                    <a:pt x="8" y="76"/>
                  </a:cubicBezTo>
                  <a:cubicBezTo>
                    <a:pt x="23" y="104"/>
                    <a:pt x="66" y="102"/>
                    <a:pt x="70" y="122"/>
                  </a:cubicBezTo>
                  <a:cubicBezTo>
                    <a:pt x="74" y="145"/>
                    <a:pt x="47" y="148"/>
                    <a:pt x="58" y="173"/>
                  </a:cubicBezTo>
                  <a:cubicBezTo>
                    <a:pt x="65" y="189"/>
                    <a:pt x="90" y="191"/>
                    <a:pt x="104" y="189"/>
                  </a:cubicBezTo>
                  <a:cubicBezTo>
                    <a:pt x="126" y="187"/>
                    <a:pt x="146" y="178"/>
                    <a:pt x="160" y="160"/>
                  </a:cubicBezTo>
                  <a:cubicBezTo>
                    <a:pt x="180" y="134"/>
                    <a:pt x="184" y="89"/>
                    <a:pt x="174" y="58"/>
                  </a:cubicBezTo>
                  <a:close/>
                  <a:moveTo>
                    <a:pt x="100" y="176"/>
                  </a:moveTo>
                  <a:cubicBezTo>
                    <a:pt x="86" y="175"/>
                    <a:pt x="75" y="166"/>
                    <a:pt x="76" y="155"/>
                  </a:cubicBezTo>
                  <a:cubicBezTo>
                    <a:pt x="76" y="144"/>
                    <a:pt x="88" y="136"/>
                    <a:pt x="102" y="136"/>
                  </a:cubicBezTo>
                  <a:cubicBezTo>
                    <a:pt x="116" y="137"/>
                    <a:pt x="127" y="146"/>
                    <a:pt x="126" y="157"/>
                  </a:cubicBezTo>
                  <a:cubicBezTo>
                    <a:pt x="126" y="168"/>
                    <a:pt x="114" y="176"/>
                    <a:pt x="100" y="17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Oval 172"/>
            <p:cNvSpPr>
              <a:spLocks noChangeArrowheads="1"/>
            </p:cNvSpPr>
            <p:nvPr/>
          </p:nvSpPr>
          <p:spPr bwMode="auto">
            <a:xfrm>
              <a:off x="3051176" y="5334001"/>
              <a:ext cx="88900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Oval 173"/>
            <p:cNvSpPr>
              <a:spLocks noChangeArrowheads="1"/>
            </p:cNvSpPr>
            <p:nvPr/>
          </p:nvSpPr>
          <p:spPr bwMode="auto">
            <a:xfrm>
              <a:off x="3149601" y="5257801"/>
              <a:ext cx="88900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Oval 174"/>
            <p:cNvSpPr>
              <a:spLocks noChangeArrowheads="1"/>
            </p:cNvSpPr>
            <p:nvPr/>
          </p:nvSpPr>
          <p:spPr bwMode="auto">
            <a:xfrm>
              <a:off x="3276601" y="5283201"/>
              <a:ext cx="88900" cy="889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Oval 175"/>
            <p:cNvSpPr>
              <a:spLocks noChangeArrowheads="1"/>
            </p:cNvSpPr>
            <p:nvPr/>
          </p:nvSpPr>
          <p:spPr bwMode="auto">
            <a:xfrm>
              <a:off x="3360738" y="5372101"/>
              <a:ext cx="92075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Oval 176"/>
            <p:cNvSpPr>
              <a:spLocks noChangeArrowheads="1"/>
            </p:cNvSpPr>
            <p:nvPr/>
          </p:nvSpPr>
          <p:spPr bwMode="auto">
            <a:xfrm>
              <a:off x="3360738" y="5491163"/>
              <a:ext cx="92075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69628" y="5167295"/>
            <a:ext cx="446088" cy="427966"/>
            <a:chOff x="2320926" y="5233988"/>
            <a:chExt cx="508000" cy="487363"/>
          </a:xfrm>
        </p:grpSpPr>
        <p:sp>
          <p:nvSpPr>
            <p:cNvPr id="576" name="Freeform 177"/>
            <p:cNvSpPr/>
            <p:nvPr/>
          </p:nvSpPr>
          <p:spPr bwMode="auto">
            <a:xfrm>
              <a:off x="2320926" y="5233988"/>
              <a:ext cx="508000" cy="487363"/>
            </a:xfrm>
            <a:custGeom>
              <a:avLst/>
              <a:gdLst>
                <a:gd name="T0" fmla="*/ 89 w 188"/>
                <a:gd name="T1" fmla="*/ 3 h 180"/>
                <a:gd name="T2" fmla="*/ 94 w 188"/>
                <a:gd name="T3" fmla="*/ 0 h 180"/>
                <a:gd name="T4" fmla="*/ 99 w 188"/>
                <a:gd name="T5" fmla="*/ 3 h 180"/>
                <a:gd name="T6" fmla="*/ 125 w 188"/>
                <a:gd name="T7" fmla="*/ 56 h 180"/>
                <a:gd name="T8" fmla="*/ 183 w 188"/>
                <a:gd name="T9" fmla="*/ 65 h 180"/>
                <a:gd name="T10" fmla="*/ 187 w 188"/>
                <a:gd name="T11" fmla="*/ 68 h 180"/>
                <a:gd name="T12" fmla="*/ 186 w 188"/>
                <a:gd name="T13" fmla="*/ 74 h 180"/>
                <a:gd name="T14" fmla="*/ 144 w 188"/>
                <a:gd name="T15" fmla="*/ 115 h 180"/>
                <a:gd name="T16" fmla="*/ 154 w 188"/>
                <a:gd name="T17" fmla="*/ 173 h 180"/>
                <a:gd name="T18" fmla="*/ 152 w 188"/>
                <a:gd name="T19" fmla="*/ 178 h 180"/>
                <a:gd name="T20" fmla="*/ 146 w 188"/>
                <a:gd name="T21" fmla="*/ 179 h 180"/>
                <a:gd name="T22" fmla="*/ 94 w 188"/>
                <a:gd name="T23" fmla="*/ 151 h 180"/>
                <a:gd name="T24" fmla="*/ 42 w 188"/>
                <a:gd name="T25" fmla="*/ 179 h 180"/>
                <a:gd name="T26" fmla="*/ 36 w 188"/>
                <a:gd name="T27" fmla="*/ 178 h 180"/>
                <a:gd name="T28" fmla="*/ 34 w 188"/>
                <a:gd name="T29" fmla="*/ 173 h 180"/>
                <a:gd name="T30" fmla="*/ 44 w 188"/>
                <a:gd name="T31" fmla="*/ 115 h 180"/>
                <a:gd name="T32" fmla="*/ 2 w 188"/>
                <a:gd name="T33" fmla="*/ 74 h 180"/>
                <a:gd name="T34" fmla="*/ 0 w 188"/>
                <a:gd name="T35" fmla="*/ 68 h 180"/>
                <a:gd name="T36" fmla="*/ 5 w 188"/>
                <a:gd name="T37" fmla="*/ 65 h 180"/>
                <a:gd name="T38" fmla="*/ 63 w 188"/>
                <a:gd name="T39" fmla="*/ 56 h 180"/>
                <a:gd name="T40" fmla="*/ 89 w 188"/>
                <a:gd name="T41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0">
                  <a:moveTo>
                    <a:pt x="89" y="3"/>
                  </a:moveTo>
                  <a:cubicBezTo>
                    <a:pt x="90" y="2"/>
                    <a:pt x="92" y="0"/>
                    <a:pt x="94" y="0"/>
                  </a:cubicBezTo>
                  <a:cubicBezTo>
                    <a:pt x="96" y="0"/>
                    <a:pt x="98" y="2"/>
                    <a:pt x="99" y="3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5" y="65"/>
                    <a:pt x="187" y="66"/>
                    <a:pt x="187" y="68"/>
                  </a:cubicBezTo>
                  <a:cubicBezTo>
                    <a:pt x="188" y="70"/>
                    <a:pt x="187" y="72"/>
                    <a:pt x="186" y="7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4" y="175"/>
                    <a:pt x="153" y="177"/>
                    <a:pt x="152" y="178"/>
                  </a:cubicBezTo>
                  <a:cubicBezTo>
                    <a:pt x="150" y="179"/>
                    <a:pt x="148" y="180"/>
                    <a:pt x="146" y="179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0" y="180"/>
                    <a:pt x="38" y="180"/>
                    <a:pt x="36" y="178"/>
                  </a:cubicBezTo>
                  <a:cubicBezTo>
                    <a:pt x="34" y="177"/>
                    <a:pt x="34" y="175"/>
                    <a:pt x="34" y="173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2"/>
                    <a:pt x="0" y="70"/>
                    <a:pt x="0" y="68"/>
                  </a:cubicBezTo>
                  <a:cubicBezTo>
                    <a:pt x="1" y="66"/>
                    <a:pt x="3" y="65"/>
                    <a:pt x="5" y="65"/>
                  </a:cubicBezTo>
                  <a:cubicBezTo>
                    <a:pt x="63" y="56"/>
                    <a:pt x="63" y="56"/>
                    <a:pt x="63" y="56"/>
                  </a:cubicBezTo>
                  <a:lnTo>
                    <a:pt x="89" y="3"/>
                  </a:ln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Oval 178"/>
            <p:cNvSpPr>
              <a:spLocks noChangeArrowheads="1"/>
            </p:cNvSpPr>
            <p:nvPr/>
          </p:nvSpPr>
          <p:spPr bwMode="auto">
            <a:xfrm>
              <a:off x="2470151" y="5422901"/>
              <a:ext cx="55563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Oval 179"/>
            <p:cNvSpPr>
              <a:spLocks noChangeArrowheads="1"/>
            </p:cNvSpPr>
            <p:nvPr/>
          </p:nvSpPr>
          <p:spPr bwMode="auto">
            <a:xfrm>
              <a:off x="2620963" y="5422901"/>
              <a:ext cx="57150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reeform 180"/>
            <p:cNvSpPr/>
            <p:nvPr/>
          </p:nvSpPr>
          <p:spPr bwMode="auto">
            <a:xfrm>
              <a:off x="2525713" y="5475288"/>
              <a:ext cx="98425" cy="47625"/>
            </a:xfrm>
            <a:custGeom>
              <a:avLst/>
              <a:gdLst>
                <a:gd name="T0" fmla="*/ 36 w 36"/>
                <a:gd name="T1" fmla="*/ 18 h 18"/>
                <a:gd name="T2" fmla="*/ 32 w 36"/>
                <a:gd name="T3" fmla="*/ 18 h 18"/>
                <a:gd name="T4" fmla="*/ 18 w 36"/>
                <a:gd name="T5" fmla="*/ 4 h 18"/>
                <a:gd name="T6" fmla="*/ 4 w 36"/>
                <a:gd name="T7" fmla="*/ 18 h 18"/>
                <a:gd name="T8" fmla="*/ 0 w 36"/>
                <a:gd name="T9" fmla="*/ 18 h 18"/>
                <a:gd name="T10" fmla="*/ 18 w 36"/>
                <a:gd name="T11" fmla="*/ 0 h 18"/>
                <a:gd name="T12" fmla="*/ 36 w 3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reeform 181"/>
            <p:cNvSpPr/>
            <p:nvPr/>
          </p:nvSpPr>
          <p:spPr bwMode="auto">
            <a:xfrm>
              <a:off x="2490788" y="5522913"/>
              <a:ext cx="168275" cy="71438"/>
            </a:xfrm>
            <a:custGeom>
              <a:avLst/>
              <a:gdLst>
                <a:gd name="T0" fmla="*/ 31 w 62"/>
                <a:gd name="T1" fmla="*/ 26 h 26"/>
                <a:gd name="T2" fmla="*/ 0 w 62"/>
                <a:gd name="T3" fmla="*/ 0 h 26"/>
                <a:gd name="T4" fmla="*/ 4 w 62"/>
                <a:gd name="T5" fmla="*/ 0 h 26"/>
                <a:gd name="T6" fmla="*/ 31 w 62"/>
                <a:gd name="T7" fmla="*/ 22 h 26"/>
                <a:gd name="T8" fmla="*/ 58 w 62"/>
                <a:gd name="T9" fmla="*/ 0 h 26"/>
                <a:gd name="T10" fmla="*/ 62 w 62"/>
                <a:gd name="T11" fmla="*/ 0 h 26"/>
                <a:gd name="T12" fmla="*/ 31 w 6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31" y="26"/>
                  </a:moveTo>
                  <a:cubicBezTo>
                    <a:pt x="14" y="26"/>
                    <a:pt x="0" y="1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16" y="22"/>
                    <a:pt x="31" y="22"/>
                  </a:cubicBezTo>
                  <a:cubicBezTo>
                    <a:pt x="46" y="22"/>
                    <a:pt x="58" y="12"/>
                    <a:pt x="5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4"/>
                    <a:pt x="48" y="26"/>
                    <a:pt x="31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10393" y="5157538"/>
            <a:ext cx="398691" cy="450270"/>
            <a:chOff x="1671638" y="5222876"/>
            <a:chExt cx="454025" cy="512763"/>
          </a:xfrm>
        </p:grpSpPr>
        <p:sp>
          <p:nvSpPr>
            <p:cNvPr id="552" name="Freeform 182"/>
            <p:cNvSpPr/>
            <p:nvPr/>
          </p:nvSpPr>
          <p:spPr bwMode="auto">
            <a:xfrm>
              <a:off x="1727201" y="5284788"/>
              <a:ext cx="60325" cy="68263"/>
            </a:xfrm>
            <a:custGeom>
              <a:avLst/>
              <a:gdLst>
                <a:gd name="T0" fmla="*/ 38 w 38"/>
                <a:gd name="T1" fmla="*/ 33 h 43"/>
                <a:gd name="T2" fmla="*/ 26 w 38"/>
                <a:gd name="T3" fmla="*/ 43 h 43"/>
                <a:gd name="T4" fmla="*/ 0 w 38"/>
                <a:gd name="T5" fmla="*/ 11 h 43"/>
                <a:gd name="T6" fmla="*/ 14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26" y="43"/>
                  </a:lnTo>
                  <a:lnTo>
                    <a:pt x="0" y="11"/>
                  </a:lnTo>
                  <a:lnTo>
                    <a:pt x="14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reeform 183"/>
            <p:cNvSpPr/>
            <p:nvPr/>
          </p:nvSpPr>
          <p:spPr bwMode="auto">
            <a:xfrm>
              <a:off x="2009776" y="5284788"/>
              <a:ext cx="61913" cy="68263"/>
            </a:xfrm>
            <a:custGeom>
              <a:avLst/>
              <a:gdLst>
                <a:gd name="T0" fmla="*/ 0 w 39"/>
                <a:gd name="T1" fmla="*/ 33 h 43"/>
                <a:gd name="T2" fmla="*/ 13 w 39"/>
                <a:gd name="T3" fmla="*/ 43 h 43"/>
                <a:gd name="T4" fmla="*/ 39 w 39"/>
                <a:gd name="T5" fmla="*/ 11 h 43"/>
                <a:gd name="T6" fmla="*/ 25 w 39"/>
                <a:gd name="T7" fmla="*/ 0 h 43"/>
                <a:gd name="T8" fmla="*/ 0 w 39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0" y="33"/>
                  </a:moveTo>
                  <a:lnTo>
                    <a:pt x="13" y="43"/>
                  </a:lnTo>
                  <a:lnTo>
                    <a:pt x="39" y="11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reeform 184"/>
            <p:cNvSpPr/>
            <p:nvPr/>
          </p:nvSpPr>
          <p:spPr bwMode="auto">
            <a:xfrm>
              <a:off x="1671638" y="5222876"/>
              <a:ext cx="128588" cy="130175"/>
            </a:xfrm>
            <a:custGeom>
              <a:avLst/>
              <a:gdLst>
                <a:gd name="T0" fmla="*/ 26 w 48"/>
                <a:gd name="T1" fmla="*/ 0 h 48"/>
                <a:gd name="T2" fmla="*/ 0 w 48"/>
                <a:gd name="T3" fmla="*/ 27 h 48"/>
                <a:gd name="T4" fmla="*/ 9 w 48"/>
                <a:gd name="T5" fmla="*/ 48 h 48"/>
                <a:gd name="T6" fmla="*/ 48 w 48"/>
                <a:gd name="T7" fmla="*/ 14 h 48"/>
                <a:gd name="T8" fmla="*/ 26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cubicBezTo>
                    <a:pt x="0" y="35"/>
                    <a:pt x="3" y="43"/>
                    <a:pt x="9" y="48"/>
                  </a:cubicBezTo>
                  <a:cubicBezTo>
                    <a:pt x="19" y="38"/>
                    <a:pt x="37" y="22"/>
                    <a:pt x="48" y="14"/>
                  </a:cubicBezTo>
                  <a:cubicBezTo>
                    <a:pt x="44" y="6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reeform 185"/>
            <p:cNvSpPr/>
            <p:nvPr/>
          </p:nvSpPr>
          <p:spPr bwMode="auto">
            <a:xfrm>
              <a:off x="1992313" y="5222876"/>
              <a:ext cx="133350" cy="127000"/>
            </a:xfrm>
            <a:custGeom>
              <a:avLst/>
              <a:gdLst>
                <a:gd name="T0" fmla="*/ 23 w 49"/>
                <a:gd name="T1" fmla="*/ 0 h 47"/>
                <a:gd name="T2" fmla="*/ 49 w 49"/>
                <a:gd name="T3" fmla="*/ 27 h 47"/>
                <a:gd name="T4" fmla="*/ 40 w 49"/>
                <a:gd name="T5" fmla="*/ 47 h 47"/>
                <a:gd name="T6" fmla="*/ 0 w 49"/>
                <a:gd name="T7" fmla="*/ 14 h 47"/>
                <a:gd name="T8" fmla="*/ 23 w 4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23" y="0"/>
                  </a:moveTo>
                  <a:cubicBezTo>
                    <a:pt x="37" y="0"/>
                    <a:pt x="49" y="12"/>
                    <a:pt x="49" y="27"/>
                  </a:cubicBezTo>
                  <a:cubicBezTo>
                    <a:pt x="49" y="35"/>
                    <a:pt x="46" y="42"/>
                    <a:pt x="40" y="47"/>
                  </a:cubicBezTo>
                  <a:cubicBezTo>
                    <a:pt x="29" y="38"/>
                    <a:pt x="12" y="22"/>
                    <a:pt x="0" y="14"/>
                  </a:cubicBezTo>
                  <a:cubicBezTo>
                    <a:pt x="5" y="6"/>
                    <a:pt x="13" y="0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Rectangle 186"/>
            <p:cNvSpPr>
              <a:spLocks noChangeArrowheads="1"/>
            </p:cNvSpPr>
            <p:nvPr/>
          </p:nvSpPr>
          <p:spPr bwMode="auto">
            <a:xfrm>
              <a:off x="1884363" y="5233988"/>
              <a:ext cx="25400" cy="460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reeform 187"/>
            <p:cNvSpPr/>
            <p:nvPr/>
          </p:nvSpPr>
          <p:spPr bwMode="auto">
            <a:xfrm>
              <a:off x="1836738" y="5222876"/>
              <a:ext cx="123825" cy="19050"/>
            </a:xfrm>
            <a:custGeom>
              <a:avLst/>
              <a:gdLst>
                <a:gd name="T0" fmla="*/ 46 w 46"/>
                <a:gd name="T1" fmla="*/ 4 h 7"/>
                <a:gd name="T2" fmla="*/ 42 w 46"/>
                <a:gd name="T3" fmla="*/ 7 h 7"/>
                <a:gd name="T4" fmla="*/ 4 w 46"/>
                <a:gd name="T5" fmla="*/ 7 h 7"/>
                <a:gd name="T6" fmla="*/ 0 w 46"/>
                <a:gd name="T7" fmla="*/ 4 h 7"/>
                <a:gd name="T8" fmla="*/ 0 w 46"/>
                <a:gd name="T9" fmla="*/ 4 h 7"/>
                <a:gd name="T10" fmla="*/ 4 w 46"/>
                <a:gd name="T11" fmla="*/ 0 h 7"/>
                <a:gd name="T12" fmla="*/ 42 w 46"/>
                <a:gd name="T13" fmla="*/ 0 h 7"/>
                <a:gd name="T14" fmla="*/ 46 w 46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">
                  <a:moveTo>
                    <a:pt x="46" y="4"/>
                  </a:moveTo>
                  <a:cubicBezTo>
                    <a:pt x="46" y="6"/>
                    <a:pt x="44" y="7"/>
                    <a:pt x="4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reeform 188"/>
            <p:cNvSpPr/>
            <p:nvPr/>
          </p:nvSpPr>
          <p:spPr bwMode="auto">
            <a:xfrm>
              <a:off x="1738313" y="5572126"/>
              <a:ext cx="111125" cy="163513"/>
            </a:xfrm>
            <a:custGeom>
              <a:avLst/>
              <a:gdLst>
                <a:gd name="T0" fmla="*/ 12 w 41"/>
                <a:gd name="T1" fmla="*/ 56 h 60"/>
                <a:gd name="T2" fmla="*/ 4 w 41"/>
                <a:gd name="T3" fmla="*/ 58 h 60"/>
                <a:gd name="T4" fmla="*/ 4 w 41"/>
                <a:gd name="T5" fmla="*/ 58 h 60"/>
                <a:gd name="T6" fmla="*/ 2 w 41"/>
                <a:gd name="T7" fmla="*/ 49 h 60"/>
                <a:gd name="T8" fmla="*/ 29 w 41"/>
                <a:gd name="T9" fmla="*/ 4 h 60"/>
                <a:gd name="T10" fmla="*/ 37 w 41"/>
                <a:gd name="T11" fmla="*/ 1 h 60"/>
                <a:gd name="T12" fmla="*/ 37 w 41"/>
                <a:gd name="T13" fmla="*/ 1 h 60"/>
                <a:gd name="T14" fmla="*/ 39 w 41"/>
                <a:gd name="T15" fmla="*/ 10 h 60"/>
                <a:gd name="T16" fmla="*/ 12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12" y="56"/>
                  </a:moveTo>
                  <a:cubicBezTo>
                    <a:pt x="10" y="59"/>
                    <a:pt x="7" y="60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" y="56"/>
                    <a:pt x="0" y="52"/>
                    <a:pt x="2" y="4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3"/>
                    <a:pt x="41" y="7"/>
                    <a:pt x="39" y="10"/>
                  </a:cubicBezTo>
                  <a:lnTo>
                    <a:pt x="12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reeform 189"/>
            <p:cNvSpPr/>
            <p:nvPr/>
          </p:nvSpPr>
          <p:spPr bwMode="auto">
            <a:xfrm>
              <a:off x="1946276" y="5572126"/>
              <a:ext cx="111125" cy="163513"/>
            </a:xfrm>
            <a:custGeom>
              <a:avLst/>
              <a:gdLst>
                <a:gd name="T0" fmla="*/ 29 w 41"/>
                <a:gd name="T1" fmla="*/ 56 h 60"/>
                <a:gd name="T2" fmla="*/ 37 w 41"/>
                <a:gd name="T3" fmla="*/ 58 h 60"/>
                <a:gd name="T4" fmla="*/ 37 w 41"/>
                <a:gd name="T5" fmla="*/ 58 h 60"/>
                <a:gd name="T6" fmla="*/ 39 w 41"/>
                <a:gd name="T7" fmla="*/ 49 h 60"/>
                <a:gd name="T8" fmla="*/ 12 w 41"/>
                <a:gd name="T9" fmla="*/ 4 h 60"/>
                <a:gd name="T10" fmla="*/ 3 w 41"/>
                <a:gd name="T11" fmla="*/ 1 h 60"/>
                <a:gd name="T12" fmla="*/ 3 w 41"/>
                <a:gd name="T13" fmla="*/ 1 h 60"/>
                <a:gd name="T14" fmla="*/ 1 w 41"/>
                <a:gd name="T15" fmla="*/ 10 h 60"/>
                <a:gd name="T16" fmla="*/ 29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29" y="56"/>
                  </a:moveTo>
                  <a:cubicBezTo>
                    <a:pt x="30" y="59"/>
                    <a:pt x="34" y="60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0" y="56"/>
                    <a:pt x="41" y="52"/>
                    <a:pt x="39" y="4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Oval 190"/>
            <p:cNvSpPr>
              <a:spLocks noChangeArrowheads="1"/>
            </p:cNvSpPr>
            <p:nvPr/>
          </p:nvSpPr>
          <p:spPr bwMode="auto">
            <a:xfrm>
              <a:off x="1687513" y="5273676"/>
              <a:ext cx="422275" cy="423863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Oval 191"/>
            <p:cNvSpPr>
              <a:spLocks noChangeArrowheads="1"/>
            </p:cNvSpPr>
            <p:nvPr/>
          </p:nvSpPr>
          <p:spPr bwMode="auto">
            <a:xfrm>
              <a:off x="1708151" y="5295901"/>
              <a:ext cx="376238" cy="37623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reeform 192"/>
            <p:cNvSpPr/>
            <p:nvPr/>
          </p:nvSpPr>
          <p:spPr bwMode="auto">
            <a:xfrm>
              <a:off x="1735138" y="5491163"/>
              <a:ext cx="41275" cy="7938"/>
            </a:xfrm>
            <a:custGeom>
              <a:avLst/>
              <a:gdLst>
                <a:gd name="T0" fmla="*/ 1 w 15"/>
                <a:gd name="T1" fmla="*/ 3 h 3"/>
                <a:gd name="T2" fmla="*/ 0 w 15"/>
                <a:gd name="T3" fmla="*/ 1 h 3"/>
                <a:gd name="T4" fmla="*/ 0 w 15"/>
                <a:gd name="T5" fmla="*/ 1 h 3"/>
                <a:gd name="T6" fmla="*/ 1 w 15"/>
                <a:gd name="T7" fmla="*/ 0 h 3"/>
                <a:gd name="T8" fmla="*/ 1 w 15"/>
                <a:gd name="T9" fmla="*/ 0 h 3"/>
                <a:gd name="T10" fmla="*/ 13 w 15"/>
                <a:gd name="T11" fmla="*/ 0 h 3"/>
                <a:gd name="T12" fmla="*/ 15 w 15"/>
                <a:gd name="T13" fmla="*/ 1 h 3"/>
                <a:gd name="T14" fmla="*/ 15 w 15"/>
                <a:gd name="T15" fmla="*/ 1 h 3"/>
                <a:gd name="T16" fmla="*/ 13 w 15"/>
                <a:gd name="T17" fmla="*/ 3 h 3"/>
                <a:gd name="T18" fmla="*/ 13 w 15"/>
                <a:gd name="T19" fmla="*/ 3 h 3"/>
                <a:gd name="T20" fmla="*/ 1 w 1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reeform 193"/>
            <p:cNvSpPr/>
            <p:nvPr/>
          </p:nvSpPr>
          <p:spPr bwMode="auto">
            <a:xfrm>
              <a:off x="2025651" y="5491163"/>
              <a:ext cx="34925" cy="7938"/>
            </a:xfrm>
            <a:custGeom>
              <a:avLst/>
              <a:gdLst>
                <a:gd name="T0" fmla="*/ 1 w 13"/>
                <a:gd name="T1" fmla="*/ 3 h 3"/>
                <a:gd name="T2" fmla="*/ 0 w 13"/>
                <a:gd name="T3" fmla="*/ 1 h 3"/>
                <a:gd name="T4" fmla="*/ 0 w 13"/>
                <a:gd name="T5" fmla="*/ 1 h 3"/>
                <a:gd name="T6" fmla="*/ 1 w 13"/>
                <a:gd name="T7" fmla="*/ 0 h 3"/>
                <a:gd name="T8" fmla="*/ 1 w 13"/>
                <a:gd name="T9" fmla="*/ 0 h 3"/>
                <a:gd name="T10" fmla="*/ 12 w 13"/>
                <a:gd name="T11" fmla="*/ 0 h 3"/>
                <a:gd name="T12" fmla="*/ 13 w 13"/>
                <a:gd name="T13" fmla="*/ 1 h 3"/>
                <a:gd name="T14" fmla="*/ 13 w 13"/>
                <a:gd name="T15" fmla="*/ 1 h 3"/>
                <a:gd name="T16" fmla="*/ 12 w 13"/>
                <a:gd name="T17" fmla="*/ 3 h 3"/>
                <a:gd name="T18" fmla="*/ 12 w 13"/>
                <a:gd name="T19" fmla="*/ 3 h 3"/>
                <a:gd name="T20" fmla="*/ 1 w 13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reeform 194"/>
            <p:cNvSpPr/>
            <p:nvPr/>
          </p:nvSpPr>
          <p:spPr bwMode="auto">
            <a:xfrm>
              <a:off x="1892301" y="5314951"/>
              <a:ext cx="9525" cy="41275"/>
            </a:xfrm>
            <a:custGeom>
              <a:avLst/>
              <a:gdLst>
                <a:gd name="T0" fmla="*/ 0 w 3"/>
                <a:gd name="T1" fmla="*/ 14 h 15"/>
                <a:gd name="T2" fmla="*/ 0 w 3"/>
                <a:gd name="T3" fmla="*/ 1 h 15"/>
                <a:gd name="T4" fmla="*/ 1 w 3"/>
                <a:gd name="T5" fmla="*/ 0 h 15"/>
                <a:gd name="T6" fmla="*/ 1 w 3"/>
                <a:gd name="T7" fmla="*/ 0 h 15"/>
                <a:gd name="T8" fmla="*/ 3 w 3"/>
                <a:gd name="T9" fmla="*/ 1 h 15"/>
                <a:gd name="T10" fmla="*/ 3 w 3"/>
                <a:gd name="T11" fmla="*/ 1 h 15"/>
                <a:gd name="T12" fmla="*/ 3 w 3"/>
                <a:gd name="T13" fmla="*/ 14 h 15"/>
                <a:gd name="T14" fmla="*/ 1 w 3"/>
                <a:gd name="T15" fmla="*/ 15 h 15"/>
                <a:gd name="T16" fmla="*/ 1 w 3"/>
                <a:gd name="T17" fmla="*/ 15 h 15"/>
                <a:gd name="T18" fmla="*/ 0 w 3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1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reeform 195"/>
            <p:cNvSpPr/>
            <p:nvPr/>
          </p:nvSpPr>
          <p:spPr bwMode="auto">
            <a:xfrm>
              <a:off x="1887538" y="5618163"/>
              <a:ext cx="7938" cy="34925"/>
            </a:xfrm>
            <a:custGeom>
              <a:avLst/>
              <a:gdLst>
                <a:gd name="T0" fmla="*/ 0 w 3"/>
                <a:gd name="T1" fmla="*/ 12 h 13"/>
                <a:gd name="T2" fmla="*/ 0 w 3"/>
                <a:gd name="T3" fmla="*/ 2 h 13"/>
                <a:gd name="T4" fmla="*/ 1 w 3"/>
                <a:gd name="T5" fmla="*/ 0 h 13"/>
                <a:gd name="T6" fmla="*/ 1 w 3"/>
                <a:gd name="T7" fmla="*/ 0 h 13"/>
                <a:gd name="T8" fmla="*/ 3 w 3"/>
                <a:gd name="T9" fmla="*/ 2 h 13"/>
                <a:gd name="T10" fmla="*/ 3 w 3"/>
                <a:gd name="T11" fmla="*/ 2 h 13"/>
                <a:gd name="T12" fmla="*/ 3 w 3"/>
                <a:gd name="T13" fmla="*/ 12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3">
                  <a:moveTo>
                    <a:pt x="0" y="1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reeform 196"/>
            <p:cNvSpPr/>
            <p:nvPr/>
          </p:nvSpPr>
          <p:spPr bwMode="auto">
            <a:xfrm>
              <a:off x="1800226" y="5588001"/>
              <a:ext cx="25400" cy="28575"/>
            </a:xfrm>
            <a:custGeom>
              <a:avLst/>
              <a:gdLst>
                <a:gd name="T0" fmla="*/ 1 w 9"/>
                <a:gd name="T1" fmla="*/ 10 h 10"/>
                <a:gd name="T2" fmla="*/ 0 w 9"/>
                <a:gd name="T3" fmla="*/ 8 h 10"/>
                <a:gd name="T4" fmla="*/ 0 w 9"/>
                <a:gd name="T5" fmla="*/ 8 h 10"/>
                <a:gd name="T6" fmla="*/ 6 w 9"/>
                <a:gd name="T7" fmla="*/ 0 h 10"/>
                <a:gd name="T8" fmla="*/ 8 w 9"/>
                <a:gd name="T9" fmla="*/ 0 h 10"/>
                <a:gd name="T10" fmla="*/ 8 w 9"/>
                <a:gd name="T11" fmla="*/ 0 h 10"/>
                <a:gd name="T12" fmla="*/ 8 w 9"/>
                <a:gd name="T13" fmla="*/ 2 h 10"/>
                <a:gd name="T14" fmla="*/ 8 w 9"/>
                <a:gd name="T15" fmla="*/ 2 h 10"/>
                <a:gd name="T16" fmla="*/ 3 w 9"/>
                <a:gd name="T17" fmla="*/ 10 h 10"/>
                <a:gd name="T18" fmla="*/ 2 w 9"/>
                <a:gd name="T19" fmla="*/ 10 h 10"/>
                <a:gd name="T20" fmla="*/ 2 w 9"/>
                <a:gd name="T21" fmla="*/ 10 h 10"/>
                <a:gd name="T22" fmla="*/ 1 w 9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reeform 197"/>
            <p:cNvSpPr/>
            <p:nvPr/>
          </p:nvSpPr>
          <p:spPr bwMode="auto">
            <a:xfrm>
              <a:off x="1957388" y="5338763"/>
              <a:ext cx="25400" cy="30163"/>
            </a:xfrm>
            <a:custGeom>
              <a:avLst/>
              <a:gdLst>
                <a:gd name="T0" fmla="*/ 1 w 9"/>
                <a:gd name="T1" fmla="*/ 11 h 11"/>
                <a:gd name="T2" fmla="*/ 1 w 9"/>
                <a:gd name="T3" fmla="*/ 8 h 11"/>
                <a:gd name="T4" fmla="*/ 1 w 9"/>
                <a:gd name="T5" fmla="*/ 8 h 11"/>
                <a:gd name="T6" fmla="*/ 6 w 9"/>
                <a:gd name="T7" fmla="*/ 1 h 11"/>
                <a:gd name="T8" fmla="*/ 8 w 9"/>
                <a:gd name="T9" fmla="*/ 0 h 11"/>
                <a:gd name="T10" fmla="*/ 8 w 9"/>
                <a:gd name="T11" fmla="*/ 0 h 11"/>
                <a:gd name="T12" fmla="*/ 8 w 9"/>
                <a:gd name="T13" fmla="*/ 2 h 11"/>
                <a:gd name="T14" fmla="*/ 8 w 9"/>
                <a:gd name="T15" fmla="*/ 2 h 11"/>
                <a:gd name="T16" fmla="*/ 3 w 9"/>
                <a:gd name="T17" fmla="*/ 10 h 11"/>
                <a:gd name="T18" fmla="*/ 2 w 9"/>
                <a:gd name="T19" fmla="*/ 11 h 11"/>
                <a:gd name="T20" fmla="*/ 2 w 9"/>
                <a:gd name="T21" fmla="*/ 11 h 11"/>
                <a:gd name="T22" fmla="*/ 1 w 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1" y="11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reeform 198"/>
            <p:cNvSpPr/>
            <p:nvPr/>
          </p:nvSpPr>
          <p:spPr bwMode="auto">
            <a:xfrm>
              <a:off x="1757363" y="5551488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 w 11"/>
                <a:gd name="T3" fmla="*/ 4 h 7"/>
                <a:gd name="T4" fmla="*/ 1 w 11"/>
                <a:gd name="T5" fmla="*/ 4 h 7"/>
                <a:gd name="T6" fmla="*/ 9 w 11"/>
                <a:gd name="T7" fmla="*/ 1 h 7"/>
                <a:gd name="T8" fmla="*/ 11 w 11"/>
                <a:gd name="T9" fmla="*/ 1 h 7"/>
                <a:gd name="T10" fmla="*/ 11 w 11"/>
                <a:gd name="T11" fmla="*/ 1 h 7"/>
                <a:gd name="T12" fmla="*/ 10 w 11"/>
                <a:gd name="T13" fmla="*/ 3 h 7"/>
                <a:gd name="T14" fmla="*/ 10 w 11"/>
                <a:gd name="T15" fmla="*/ 3 h 7"/>
                <a:gd name="T16" fmla="*/ 2 w 11"/>
                <a:gd name="T17" fmla="*/ 7 h 7"/>
                <a:gd name="T18" fmla="*/ 1 w 11"/>
                <a:gd name="T19" fmla="*/ 7 h 7"/>
                <a:gd name="T20" fmla="*/ 1 w 11"/>
                <a:gd name="T21" fmla="*/ 7 h 7"/>
                <a:gd name="T22" fmla="*/ 0 w 11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reeform 199"/>
            <p:cNvSpPr/>
            <p:nvPr/>
          </p:nvSpPr>
          <p:spPr bwMode="auto">
            <a:xfrm>
              <a:off x="2009776" y="5395913"/>
              <a:ext cx="28575" cy="25400"/>
            </a:xfrm>
            <a:custGeom>
              <a:avLst/>
              <a:gdLst>
                <a:gd name="T0" fmla="*/ 0 w 11"/>
                <a:gd name="T1" fmla="*/ 9 h 9"/>
                <a:gd name="T2" fmla="*/ 1 w 11"/>
                <a:gd name="T3" fmla="*/ 7 h 9"/>
                <a:gd name="T4" fmla="*/ 1 w 11"/>
                <a:gd name="T5" fmla="*/ 7 h 9"/>
                <a:gd name="T6" fmla="*/ 8 w 11"/>
                <a:gd name="T7" fmla="*/ 1 h 9"/>
                <a:gd name="T8" fmla="*/ 10 w 11"/>
                <a:gd name="T9" fmla="*/ 1 h 9"/>
                <a:gd name="T10" fmla="*/ 10 w 11"/>
                <a:gd name="T11" fmla="*/ 1 h 9"/>
                <a:gd name="T12" fmla="*/ 10 w 11"/>
                <a:gd name="T13" fmla="*/ 3 h 9"/>
                <a:gd name="T14" fmla="*/ 10 w 11"/>
                <a:gd name="T15" fmla="*/ 3 h 9"/>
                <a:gd name="T16" fmla="*/ 3 w 11"/>
                <a:gd name="T17" fmla="*/ 9 h 9"/>
                <a:gd name="T18" fmla="*/ 2 w 11"/>
                <a:gd name="T19" fmla="*/ 9 h 9"/>
                <a:gd name="T20" fmla="*/ 2 w 11"/>
                <a:gd name="T21" fmla="*/ 9 h 9"/>
                <a:gd name="T22" fmla="*/ 0 w 11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reeform 200"/>
            <p:cNvSpPr/>
            <p:nvPr/>
          </p:nvSpPr>
          <p:spPr bwMode="auto">
            <a:xfrm>
              <a:off x="1814513" y="5353051"/>
              <a:ext cx="26988" cy="26988"/>
            </a:xfrm>
            <a:custGeom>
              <a:avLst/>
              <a:gdLst>
                <a:gd name="T0" fmla="*/ 7 w 10"/>
                <a:gd name="T1" fmla="*/ 10 h 10"/>
                <a:gd name="T2" fmla="*/ 1 w 10"/>
                <a:gd name="T3" fmla="*/ 3 h 10"/>
                <a:gd name="T4" fmla="*/ 1 w 10"/>
                <a:gd name="T5" fmla="*/ 1 h 10"/>
                <a:gd name="T6" fmla="*/ 1 w 10"/>
                <a:gd name="T7" fmla="*/ 1 h 10"/>
                <a:gd name="T8" fmla="*/ 3 w 10"/>
                <a:gd name="T9" fmla="*/ 1 h 10"/>
                <a:gd name="T10" fmla="*/ 3 w 10"/>
                <a:gd name="T11" fmla="*/ 1 h 10"/>
                <a:gd name="T12" fmla="*/ 9 w 10"/>
                <a:gd name="T13" fmla="*/ 8 h 10"/>
                <a:gd name="T14" fmla="*/ 9 w 10"/>
                <a:gd name="T15" fmla="*/ 10 h 10"/>
                <a:gd name="T16" fmla="*/ 9 w 10"/>
                <a:gd name="T17" fmla="*/ 10 h 10"/>
                <a:gd name="T18" fmla="*/ 8 w 10"/>
                <a:gd name="T19" fmla="*/ 10 h 10"/>
                <a:gd name="T20" fmla="*/ 8 w 10"/>
                <a:gd name="T21" fmla="*/ 10 h 10"/>
                <a:gd name="T22" fmla="*/ 7 w 10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reeform 201"/>
            <p:cNvSpPr/>
            <p:nvPr/>
          </p:nvSpPr>
          <p:spPr bwMode="auto">
            <a:xfrm>
              <a:off x="1965326" y="5597526"/>
              <a:ext cx="25400" cy="28575"/>
            </a:xfrm>
            <a:custGeom>
              <a:avLst/>
              <a:gdLst>
                <a:gd name="T0" fmla="*/ 6 w 9"/>
                <a:gd name="T1" fmla="*/ 10 h 11"/>
                <a:gd name="T2" fmla="*/ 0 w 9"/>
                <a:gd name="T3" fmla="*/ 3 h 11"/>
                <a:gd name="T4" fmla="*/ 1 w 9"/>
                <a:gd name="T5" fmla="*/ 1 h 11"/>
                <a:gd name="T6" fmla="*/ 1 w 9"/>
                <a:gd name="T7" fmla="*/ 1 h 11"/>
                <a:gd name="T8" fmla="*/ 3 w 9"/>
                <a:gd name="T9" fmla="*/ 1 h 11"/>
                <a:gd name="T10" fmla="*/ 3 w 9"/>
                <a:gd name="T11" fmla="*/ 1 h 11"/>
                <a:gd name="T12" fmla="*/ 8 w 9"/>
                <a:gd name="T13" fmla="*/ 9 h 11"/>
                <a:gd name="T14" fmla="*/ 8 w 9"/>
                <a:gd name="T15" fmla="*/ 11 h 11"/>
                <a:gd name="T16" fmla="*/ 8 w 9"/>
                <a:gd name="T17" fmla="*/ 11 h 11"/>
                <a:gd name="T18" fmla="*/ 7 w 9"/>
                <a:gd name="T19" fmla="*/ 11 h 11"/>
                <a:gd name="T20" fmla="*/ 7 w 9"/>
                <a:gd name="T21" fmla="*/ 11 h 11"/>
                <a:gd name="T22" fmla="*/ 6 w 9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6" y="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reeform 202"/>
            <p:cNvSpPr/>
            <p:nvPr/>
          </p:nvSpPr>
          <p:spPr bwMode="auto">
            <a:xfrm>
              <a:off x="1765301" y="5411788"/>
              <a:ext cx="30163" cy="22225"/>
            </a:xfrm>
            <a:custGeom>
              <a:avLst/>
              <a:gdLst>
                <a:gd name="T0" fmla="*/ 9 w 11"/>
                <a:gd name="T1" fmla="*/ 7 h 8"/>
                <a:gd name="T2" fmla="*/ 1 w 11"/>
                <a:gd name="T3" fmla="*/ 3 h 8"/>
                <a:gd name="T4" fmla="*/ 1 w 11"/>
                <a:gd name="T5" fmla="*/ 1 h 8"/>
                <a:gd name="T6" fmla="*/ 1 w 11"/>
                <a:gd name="T7" fmla="*/ 1 h 8"/>
                <a:gd name="T8" fmla="*/ 3 w 11"/>
                <a:gd name="T9" fmla="*/ 1 h 8"/>
                <a:gd name="T10" fmla="*/ 3 w 11"/>
                <a:gd name="T11" fmla="*/ 1 h 8"/>
                <a:gd name="T12" fmla="*/ 10 w 11"/>
                <a:gd name="T13" fmla="*/ 5 h 8"/>
                <a:gd name="T14" fmla="*/ 11 w 11"/>
                <a:gd name="T15" fmla="*/ 7 h 8"/>
                <a:gd name="T16" fmla="*/ 11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9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reeform 203"/>
            <p:cNvSpPr/>
            <p:nvPr/>
          </p:nvSpPr>
          <p:spPr bwMode="auto">
            <a:xfrm>
              <a:off x="2009776" y="5540376"/>
              <a:ext cx="28575" cy="20638"/>
            </a:xfrm>
            <a:custGeom>
              <a:avLst/>
              <a:gdLst>
                <a:gd name="T0" fmla="*/ 8 w 11"/>
                <a:gd name="T1" fmla="*/ 7 h 8"/>
                <a:gd name="T2" fmla="*/ 1 w 11"/>
                <a:gd name="T3" fmla="*/ 3 h 8"/>
                <a:gd name="T4" fmla="*/ 0 w 11"/>
                <a:gd name="T5" fmla="*/ 1 h 8"/>
                <a:gd name="T6" fmla="*/ 0 w 11"/>
                <a:gd name="T7" fmla="*/ 1 h 8"/>
                <a:gd name="T8" fmla="*/ 2 w 11"/>
                <a:gd name="T9" fmla="*/ 1 h 8"/>
                <a:gd name="T10" fmla="*/ 2 w 11"/>
                <a:gd name="T11" fmla="*/ 1 h 8"/>
                <a:gd name="T12" fmla="*/ 10 w 11"/>
                <a:gd name="T13" fmla="*/ 5 h 8"/>
                <a:gd name="T14" fmla="*/ 10 w 11"/>
                <a:gd name="T15" fmla="*/ 7 h 8"/>
                <a:gd name="T16" fmla="*/ 10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8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reeform 204"/>
            <p:cNvSpPr/>
            <p:nvPr/>
          </p:nvSpPr>
          <p:spPr bwMode="auto">
            <a:xfrm>
              <a:off x="1887538" y="5434013"/>
              <a:ext cx="84138" cy="61913"/>
            </a:xfrm>
            <a:custGeom>
              <a:avLst/>
              <a:gdLst>
                <a:gd name="T0" fmla="*/ 31 w 31"/>
                <a:gd name="T1" fmla="*/ 0 h 23"/>
                <a:gd name="T2" fmla="*/ 6 w 31"/>
                <a:gd name="T3" fmla="*/ 12 h 23"/>
                <a:gd name="T4" fmla="*/ 3 w 31"/>
                <a:gd name="T5" fmla="*/ 19 h 23"/>
                <a:gd name="T6" fmla="*/ 11 w 31"/>
                <a:gd name="T7" fmla="*/ 19 h 23"/>
                <a:gd name="T8" fmla="*/ 31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31" y="0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0" y="15"/>
                    <a:pt x="3" y="19"/>
                  </a:cubicBezTo>
                  <a:cubicBezTo>
                    <a:pt x="6" y="23"/>
                    <a:pt x="11" y="19"/>
                    <a:pt x="11" y="1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reeform 206"/>
            <p:cNvSpPr/>
            <p:nvPr/>
          </p:nvSpPr>
          <p:spPr bwMode="auto">
            <a:xfrm>
              <a:off x="1879601" y="5376863"/>
              <a:ext cx="38100" cy="119062"/>
            </a:xfrm>
            <a:custGeom>
              <a:avLst/>
              <a:gdLst>
                <a:gd name="T0" fmla="*/ 7 w 14"/>
                <a:gd name="T1" fmla="*/ 0 h 44"/>
                <a:gd name="T2" fmla="*/ 2 w 14"/>
                <a:gd name="T3" fmla="*/ 36 h 44"/>
                <a:gd name="T4" fmla="*/ 7 w 14"/>
                <a:gd name="T5" fmla="*/ 44 h 44"/>
                <a:gd name="T6" fmla="*/ 13 w 14"/>
                <a:gd name="T7" fmla="*/ 36 h 44"/>
                <a:gd name="T8" fmla="*/ 7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7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0" y="44"/>
                    <a:pt x="7" y="44"/>
                  </a:cubicBezTo>
                  <a:cubicBezTo>
                    <a:pt x="14" y="44"/>
                    <a:pt x="13" y="36"/>
                    <a:pt x="13" y="3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02366" y="5197964"/>
            <a:ext cx="447482" cy="363840"/>
            <a:chOff x="966788" y="5268913"/>
            <a:chExt cx="509588" cy="414337"/>
          </a:xfrm>
        </p:grpSpPr>
        <p:sp>
          <p:nvSpPr>
            <p:cNvPr id="536" name="Freeform 207"/>
            <p:cNvSpPr/>
            <p:nvPr/>
          </p:nvSpPr>
          <p:spPr bwMode="auto">
            <a:xfrm>
              <a:off x="966788" y="5291138"/>
              <a:ext cx="509588" cy="392112"/>
            </a:xfrm>
            <a:custGeom>
              <a:avLst/>
              <a:gdLst>
                <a:gd name="T0" fmla="*/ 188 w 188"/>
                <a:gd name="T1" fmla="*/ 47 h 145"/>
                <a:gd name="T2" fmla="*/ 100 w 188"/>
                <a:gd name="T3" fmla="*/ 1 h 145"/>
                <a:gd name="T4" fmla="*/ 88 w 188"/>
                <a:gd name="T5" fmla="*/ 1 h 145"/>
                <a:gd name="T6" fmla="*/ 0 w 188"/>
                <a:gd name="T7" fmla="*/ 47 h 145"/>
                <a:gd name="T8" fmla="*/ 0 w 188"/>
                <a:gd name="T9" fmla="*/ 51 h 145"/>
                <a:gd name="T10" fmla="*/ 0 w 188"/>
                <a:gd name="T11" fmla="*/ 52 h 145"/>
                <a:gd name="T12" fmla="*/ 0 w 188"/>
                <a:gd name="T13" fmla="*/ 133 h 145"/>
                <a:gd name="T14" fmla="*/ 13 w 188"/>
                <a:gd name="T15" fmla="*/ 145 h 145"/>
                <a:gd name="T16" fmla="*/ 175 w 188"/>
                <a:gd name="T17" fmla="*/ 145 h 145"/>
                <a:gd name="T18" fmla="*/ 188 w 188"/>
                <a:gd name="T19" fmla="*/ 133 h 145"/>
                <a:gd name="T20" fmla="*/ 188 w 188"/>
                <a:gd name="T21" fmla="*/ 58 h 145"/>
                <a:gd name="T22" fmla="*/ 188 w 188"/>
                <a:gd name="T23" fmla="*/ 58 h 145"/>
                <a:gd name="T24" fmla="*/ 188 w 188"/>
                <a:gd name="T25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45">
                  <a:moveTo>
                    <a:pt x="188" y="47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96" y="0"/>
                    <a:pt x="92" y="0"/>
                    <a:pt x="88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6" y="145"/>
                    <a:pt x="13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82" y="145"/>
                    <a:pt x="188" y="140"/>
                    <a:pt x="188" y="133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lnTo>
                    <a:pt x="188" y="4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reeform 208"/>
            <p:cNvSpPr/>
            <p:nvPr/>
          </p:nvSpPr>
          <p:spPr bwMode="auto">
            <a:xfrm>
              <a:off x="966788" y="5430838"/>
              <a:ext cx="244475" cy="252412"/>
            </a:xfrm>
            <a:custGeom>
              <a:avLst/>
              <a:gdLst>
                <a:gd name="T0" fmla="*/ 0 w 90"/>
                <a:gd name="T1" fmla="*/ 81 h 93"/>
                <a:gd name="T2" fmla="*/ 13 w 90"/>
                <a:gd name="T3" fmla="*/ 93 h 93"/>
                <a:gd name="T4" fmla="*/ 90 w 90"/>
                <a:gd name="T5" fmla="*/ 93 h 93"/>
                <a:gd name="T6" fmla="*/ 79 w 90"/>
                <a:gd name="T7" fmla="*/ 57 h 93"/>
                <a:gd name="T8" fmla="*/ 0 w 90"/>
                <a:gd name="T9" fmla="*/ 0 h 93"/>
                <a:gd name="T10" fmla="*/ 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0" y="81"/>
                  </a:moveTo>
                  <a:cubicBezTo>
                    <a:pt x="0" y="88"/>
                    <a:pt x="6" y="93"/>
                    <a:pt x="13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reeform 209"/>
            <p:cNvSpPr/>
            <p:nvPr/>
          </p:nvSpPr>
          <p:spPr bwMode="auto">
            <a:xfrm>
              <a:off x="1231901" y="5430838"/>
              <a:ext cx="244475" cy="252412"/>
            </a:xfrm>
            <a:custGeom>
              <a:avLst/>
              <a:gdLst>
                <a:gd name="T0" fmla="*/ 90 w 90"/>
                <a:gd name="T1" fmla="*/ 81 h 93"/>
                <a:gd name="T2" fmla="*/ 77 w 90"/>
                <a:gd name="T3" fmla="*/ 93 h 93"/>
                <a:gd name="T4" fmla="*/ 0 w 90"/>
                <a:gd name="T5" fmla="*/ 93 h 93"/>
                <a:gd name="T6" fmla="*/ 11 w 90"/>
                <a:gd name="T7" fmla="*/ 57 h 93"/>
                <a:gd name="T8" fmla="*/ 90 w 90"/>
                <a:gd name="T9" fmla="*/ 0 h 93"/>
                <a:gd name="T10" fmla="*/ 9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90" y="81"/>
                  </a:moveTo>
                  <a:cubicBezTo>
                    <a:pt x="90" y="88"/>
                    <a:pt x="84" y="93"/>
                    <a:pt x="77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9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reeform 210"/>
            <p:cNvSpPr/>
            <p:nvPr/>
          </p:nvSpPr>
          <p:spPr bwMode="auto">
            <a:xfrm>
              <a:off x="966788" y="5514975"/>
              <a:ext cx="509588" cy="168275"/>
            </a:xfrm>
            <a:custGeom>
              <a:avLst/>
              <a:gdLst>
                <a:gd name="T0" fmla="*/ 88 w 188"/>
                <a:gd name="T1" fmla="*/ 2 h 62"/>
                <a:gd name="T2" fmla="*/ 0 w 188"/>
                <a:gd name="T3" fmla="*/ 33 h 62"/>
                <a:gd name="T4" fmla="*/ 0 w 188"/>
                <a:gd name="T5" fmla="*/ 50 h 62"/>
                <a:gd name="T6" fmla="*/ 13 w 188"/>
                <a:gd name="T7" fmla="*/ 62 h 62"/>
                <a:gd name="T8" fmla="*/ 175 w 188"/>
                <a:gd name="T9" fmla="*/ 62 h 62"/>
                <a:gd name="T10" fmla="*/ 188 w 188"/>
                <a:gd name="T11" fmla="*/ 50 h 62"/>
                <a:gd name="T12" fmla="*/ 188 w 188"/>
                <a:gd name="T13" fmla="*/ 33 h 62"/>
                <a:gd name="T14" fmla="*/ 100 w 188"/>
                <a:gd name="T15" fmla="*/ 2 h 62"/>
                <a:gd name="T16" fmla="*/ 88 w 188"/>
                <a:gd name="T1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2">
                  <a:moveTo>
                    <a:pt x="88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7"/>
                    <a:pt x="6" y="62"/>
                    <a:pt x="13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82" y="62"/>
                    <a:pt x="188" y="57"/>
                    <a:pt x="188" y="5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6" y="0"/>
                    <a:pt x="92" y="0"/>
                    <a:pt x="88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Rectangle 211"/>
            <p:cNvSpPr>
              <a:spLocks noChangeArrowheads="1"/>
            </p:cNvSpPr>
            <p:nvPr/>
          </p:nvSpPr>
          <p:spPr bwMode="auto">
            <a:xfrm>
              <a:off x="1222376" y="5483225"/>
              <a:ext cx="4763" cy="428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reeform 212"/>
            <p:cNvSpPr/>
            <p:nvPr/>
          </p:nvSpPr>
          <p:spPr bwMode="auto">
            <a:xfrm>
              <a:off x="1111251" y="5372100"/>
              <a:ext cx="47625" cy="12700"/>
            </a:xfrm>
            <a:custGeom>
              <a:avLst/>
              <a:gdLst>
                <a:gd name="T0" fmla="*/ 18 w 18"/>
                <a:gd name="T1" fmla="*/ 5 h 5"/>
                <a:gd name="T2" fmla="*/ 16 w 18"/>
                <a:gd name="T3" fmla="*/ 5 h 5"/>
                <a:gd name="T4" fmla="*/ 2 w 18"/>
                <a:gd name="T5" fmla="*/ 4 h 5"/>
                <a:gd name="T6" fmla="*/ 0 w 18"/>
                <a:gd name="T7" fmla="*/ 2 h 5"/>
                <a:gd name="T8" fmla="*/ 2 w 18"/>
                <a:gd name="T9" fmla="*/ 0 h 5"/>
                <a:gd name="T10" fmla="*/ 16 w 18"/>
                <a:gd name="T11" fmla="*/ 1 h 5"/>
                <a:gd name="T12" fmla="*/ 18 w 18"/>
                <a:gd name="T13" fmla="*/ 3 h 5"/>
                <a:gd name="T14" fmla="*/ 18 w 1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cubicBezTo>
                    <a:pt x="17" y="5"/>
                    <a:pt x="17" y="5"/>
                    <a:pt x="16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reeform 213"/>
            <p:cNvSpPr/>
            <p:nvPr/>
          </p:nvSpPr>
          <p:spPr bwMode="auto">
            <a:xfrm>
              <a:off x="1120776" y="5303838"/>
              <a:ext cx="49213" cy="44450"/>
            </a:xfrm>
            <a:custGeom>
              <a:avLst/>
              <a:gdLst>
                <a:gd name="T0" fmla="*/ 17 w 18"/>
                <a:gd name="T1" fmla="*/ 16 h 16"/>
                <a:gd name="T2" fmla="*/ 15 w 18"/>
                <a:gd name="T3" fmla="*/ 16 h 16"/>
                <a:gd name="T4" fmla="*/ 1 w 18"/>
                <a:gd name="T5" fmla="*/ 4 h 16"/>
                <a:gd name="T6" fmla="*/ 1 w 18"/>
                <a:gd name="T7" fmla="*/ 1 h 16"/>
                <a:gd name="T8" fmla="*/ 4 w 18"/>
                <a:gd name="T9" fmla="*/ 1 h 16"/>
                <a:gd name="T10" fmla="*/ 17 w 18"/>
                <a:gd name="T11" fmla="*/ 12 h 16"/>
                <a:gd name="T12" fmla="*/ 18 w 18"/>
                <a:gd name="T13" fmla="*/ 15 h 16"/>
                <a:gd name="T14" fmla="*/ 17 w 18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16"/>
                  </a:moveTo>
                  <a:cubicBezTo>
                    <a:pt x="17" y="16"/>
                    <a:pt x="15" y="16"/>
                    <a:pt x="15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5"/>
                    <a:pt x="18" y="15"/>
                  </a:cubicBezTo>
                  <a:cubicBezTo>
                    <a:pt x="17" y="15"/>
                    <a:pt x="17" y="15"/>
                    <a:pt x="17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reeform 214"/>
            <p:cNvSpPr/>
            <p:nvPr/>
          </p:nvSpPr>
          <p:spPr bwMode="auto">
            <a:xfrm>
              <a:off x="1119188" y="5418138"/>
              <a:ext cx="53975" cy="50800"/>
            </a:xfrm>
            <a:custGeom>
              <a:avLst/>
              <a:gdLst>
                <a:gd name="T0" fmla="*/ 20 w 20"/>
                <a:gd name="T1" fmla="*/ 3 h 19"/>
                <a:gd name="T2" fmla="*/ 18 w 20"/>
                <a:gd name="T3" fmla="*/ 4 h 19"/>
                <a:gd name="T4" fmla="*/ 6 w 20"/>
                <a:gd name="T5" fmla="*/ 5 h 19"/>
                <a:gd name="T6" fmla="*/ 4 w 20"/>
                <a:gd name="T7" fmla="*/ 18 h 19"/>
                <a:gd name="T8" fmla="*/ 1 w 20"/>
                <a:gd name="T9" fmla="*/ 19 h 19"/>
                <a:gd name="T10" fmla="*/ 0 w 20"/>
                <a:gd name="T11" fmla="*/ 17 h 19"/>
                <a:gd name="T12" fmla="*/ 2 w 20"/>
                <a:gd name="T13" fmla="*/ 2 h 19"/>
                <a:gd name="T14" fmla="*/ 4 w 20"/>
                <a:gd name="T15" fmla="*/ 0 h 19"/>
                <a:gd name="T16" fmla="*/ 18 w 20"/>
                <a:gd name="T17" fmla="*/ 0 h 19"/>
                <a:gd name="T18" fmla="*/ 20 w 20"/>
                <a:gd name="T19" fmla="*/ 2 h 19"/>
                <a:gd name="T20" fmla="*/ 20 w 20"/>
                <a:gd name="T2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3"/>
                  </a:moveTo>
                  <a:cubicBezTo>
                    <a:pt x="19" y="4"/>
                    <a:pt x="19" y="4"/>
                    <a:pt x="18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Oval 215"/>
            <p:cNvSpPr>
              <a:spLocks noChangeArrowheads="1"/>
            </p:cNvSpPr>
            <p:nvPr/>
          </p:nvSpPr>
          <p:spPr bwMode="auto">
            <a:xfrm>
              <a:off x="1154113" y="5268913"/>
              <a:ext cx="146050" cy="2222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reeform 216"/>
            <p:cNvSpPr/>
            <p:nvPr/>
          </p:nvSpPr>
          <p:spPr bwMode="auto">
            <a:xfrm>
              <a:off x="1273176" y="5303838"/>
              <a:ext cx="49213" cy="44450"/>
            </a:xfrm>
            <a:custGeom>
              <a:avLst/>
              <a:gdLst>
                <a:gd name="T0" fmla="*/ 17 w 18"/>
                <a:gd name="T1" fmla="*/ 4 h 16"/>
                <a:gd name="T2" fmla="*/ 17 w 18"/>
                <a:gd name="T3" fmla="*/ 4 h 16"/>
                <a:gd name="T4" fmla="*/ 3 w 18"/>
                <a:gd name="T5" fmla="*/ 16 h 16"/>
                <a:gd name="T6" fmla="*/ 0 w 18"/>
                <a:gd name="T7" fmla="*/ 15 h 16"/>
                <a:gd name="T8" fmla="*/ 1 w 18"/>
                <a:gd name="T9" fmla="*/ 12 h 16"/>
                <a:gd name="T10" fmla="*/ 14 w 18"/>
                <a:gd name="T11" fmla="*/ 1 h 16"/>
                <a:gd name="T12" fmla="*/ 17 w 18"/>
                <a:gd name="T13" fmla="*/ 1 h 16"/>
                <a:gd name="T14" fmla="*/ 17 w 1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2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reeform 217"/>
            <p:cNvSpPr/>
            <p:nvPr/>
          </p:nvSpPr>
          <p:spPr bwMode="auto">
            <a:xfrm>
              <a:off x="1270001" y="5418138"/>
              <a:ext cx="53975" cy="50800"/>
            </a:xfrm>
            <a:custGeom>
              <a:avLst/>
              <a:gdLst>
                <a:gd name="T0" fmla="*/ 19 w 20"/>
                <a:gd name="T1" fmla="*/ 19 h 19"/>
                <a:gd name="T2" fmla="*/ 18 w 20"/>
                <a:gd name="T3" fmla="*/ 19 h 19"/>
                <a:gd name="T4" fmla="*/ 16 w 20"/>
                <a:gd name="T5" fmla="*/ 18 h 19"/>
                <a:gd name="T6" fmla="*/ 14 w 20"/>
                <a:gd name="T7" fmla="*/ 5 h 19"/>
                <a:gd name="T8" fmla="*/ 2 w 20"/>
                <a:gd name="T9" fmla="*/ 4 h 19"/>
                <a:gd name="T10" fmla="*/ 0 w 20"/>
                <a:gd name="T11" fmla="*/ 2 h 19"/>
                <a:gd name="T12" fmla="*/ 2 w 20"/>
                <a:gd name="T13" fmla="*/ 0 h 19"/>
                <a:gd name="T14" fmla="*/ 16 w 20"/>
                <a:gd name="T15" fmla="*/ 0 h 19"/>
                <a:gd name="T16" fmla="*/ 18 w 20"/>
                <a:gd name="T17" fmla="*/ 2 h 19"/>
                <a:gd name="T18" fmla="*/ 20 w 20"/>
                <a:gd name="T19" fmla="*/ 17 h 19"/>
                <a:gd name="T20" fmla="*/ 19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19" y="19"/>
                  </a:moveTo>
                  <a:cubicBezTo>
                    <a:pt x="19" y="19"/>
                    <a:pt x="19" y="19"/>
                    <a:pt x="18" y="19"/>
                  </a:cubicBezTo>
                  <a:cubicBezTo>
                    <a:pt x="17" y="19"/>
                    <a:pt x="16" y="19"/>
                    <a:pt x="16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reeform 218"/>
            <p:cNvSpPr/>
            <p:nvPr/>
          </p:nvSpPr>
          <p:spPr bwMode="auto">
            <a:xfrm>
              <a:off x="1281113" y="5372100"/>
              <a:ext cx="50800" cy="12700"/>
            </a:xfrm>
            <a:custGeom>
              <a:avLst/>
              <a:gdLst>
                <a:gd name="T0" fmla="*/ 18 w 19"/>
                <a:gd name="T1" fmla="*/ 3 h 5"/>
                <a:gd name="T2" fmla="*/ 17 w 19"/>
                <a:gd name="T3" fmla="*/ 4 h 5"/>
                <a:gd name="T4" fmla="*/ 3 w 19"/>
                <a:gd name="T5" fmla="*/ 5 h 5"/>
                <a:gd name="T6" fmla="*/ 0 w 19"/>
                <a:gd name="T7" fmla="*/ 3 h 5"/>
                <a:gd name="T8" fmla="*/ 2 w 19"/>
                <a:gd name="T9" fmla="*/ 1 h 5"/>
                <a:gd name="T10" fmla="*/ 17 w 19"/>
                <a:gd name="T11" fmla="*/ 0 h 5"/>
                <a:gd name="T12" fmla="*/ 19 w 19"/>
                <a:gd name="T13" fmla="*/ 2 h 5"/>
                <a:gd name="T14" fmla="*/ 18 w 1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5">
                  <a:moveTo>
                    <a:pt x="18" y="3"/>
                  </a:moveTo>
                  <a:cubicBezTo>
                    <a:pt x="18" y="4"/>
                    <a:pt x="17" y="4"/>
                    <a:pt x="17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reeform 219"/>
            <p:cNvSpPr/>
            <p:nvPr/>
          </p:nvSpPr>
          <p:spPr bwMode="auto">
            <a:xfrm>
              <a:off x="1223963" y="5268913"/>
              <a:ext cx="76200" cy="222250"/>
            </a:xfrm>
            <a:custGeom>
              <a:avLst/>
              <a:gdLst>
                <a:gd name="T0" fmla="*/ 1 w 28"/>
                <a:gd name="T1" fmla="*/ 0 h 82"/>
                <a:gd name="T2" fmla="*/ 0 w 28"/>
                <a:gd name="T3" fmla="*/ 1 h 82"/>
                <a:gd name="T4" fmla="*/ 0 w 28"/>
                <a:gd name="T5" fmla="*/ 82 h 82"/>
                <a:gd name="T6" fmla="*/ 1 w 28"/>
                <a:gd name="T7" fmla="*/ 82 h 82"/>
                <a:gd name="T8" fmla="*/ 28 w 28"/>
                <a:gd name="T9" fmla="*/ 41 h 82"/>
                <a:gd name="T10" fmla="*/ 1 w 28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6" y="82"/>
                    <a:pt x="28" y="64"/>
                    <a:pt x="28" y="41"/>
                  </a:cubicBezTo>
                  <a:cubicBezTo>
                    <a:pt x="28" y="19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reeform 220"/>
            <p:cNvSpPr/>
            <p:nvPr/>
          </p:nvSpPr>
          <p:spPr bwMode="auto">
            <a:xfrm>
              <a:off x="1158876" y="5268913"/>
              <a:ext cx="136525" cy="79375"/>
            </a:xfrm>
            <a:custGeom>
              <a:avLst/>
              <a:gdLst>
                <a:gd name="T0" fmla="*/ 0 w 50"/>
                <a:gd name="T1" fmla="*/ 26 h 29"/>
                <a:gd name="T2" fmla="*/ 50 w 50"/>
                <a:gd name="T3" fmla="*/ 26 h 29"/>
                <a:gd name="T4" fmla="*/ 25 w 50"/>
                <a:gd name="T5" fmla="*/ 0 h 29"/>
                <a:gd name="T6" fmla="*/ 0 w 50"/>
                <a:gd name="T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9">
                  <a:moveTo>
                    <a:pt x="0" y="26"/>
                  </a:moveTo>
                  <a:cubicBezTo>
                    <a:pt x="17" y="28"/>
                    <a:pt x="32" y="29"/>
                    <a:pt x="50" y="26"/>
                  </a:cubicBezTo>
                  <a:cubicBezTo>
                    <a:pt x="46" y="11"/>
                    <a:pt x="36" y="0"/>
                    <a:pt x="25" y="0"/>
                  </a:cubicBezTo>
                  <a:cubicBezTo>
                    <a:pt x="14" y="0"/>
                    <a:pt x="4" y="11"/>
                    <a:pt x="0" y="26"/>
                  </a:cubicBez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Oval 221"/>
            <p:cNvSpPr>
              <a:spLocks noChangeArrowheads="1"/>
            </p:cNvSpPr>
            <p:nvPr/>
          </p:nvSpPr>
          <p:spPr bwMode="auto">
            <a:xfrm>
              <a:off x="1189038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Oval 222"/>
            <p:cNvSpPr>
              <a:spLocks noChangeArrowheads="1"/>
            </p:cNvSpPr>
            <p:nvPr/>
          </p:nvSpPr>
          <p:spPr bwMode="auto">
            <a:xfrm>
              <a:off x="1243013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266221" y="4544167"/>
            <a:ext cx="206315" cy="447481"/>
            <a:chOff x="8547101" y="4545013"/>
            <a:chExt cx="234950" cy="509587"/>
          </a:xfrm>
        </p:grpSpPr>
        <p:sp>
          <p:nvSpPr>
            <p:cNvPr id="518" name="Freeform 223"/>
            <p:cNvSpPr/>
            <p:nvPr/>
          </p:nvSpPr>
          <p:spPr bwMode="auto">
            <a:xfrm>
              <a:off x="8593138" y="4545013"/>
              <a:ext cx="31750" cy="149225"/>
            </a:xfrm>
            <a:custGeom>
              <a:avLst/>
              <a:gdLst>
                <a:gd name="T0" fmla="*/ 12 w 12"/>
                <a:gd name="T1" fmla="*/ 49 h 55"/>
                <a:gd name="T2" fmla="*/ 6 w 12"/>
                <a:gd name="T3" fmla="*/ 55 h 55"/>
                <a:gd name="T4" fmla="*/ 6 w 12"/>
                <a:gd name="T5" fmla="*/ 55 h 55"/>
                <a:gd name="T6" fmla="*/ 0 w 12"/>
                <a:gd name="T7" fmla="*/ 49 h 55"/>
                <a:gd name="T8" fmla="*/ 0 w 12"/>
                <a:gd name="T9" fmla="*/ 6 h 55"/>
                <a:gd name="T10" fmla="*/ 6 w 12"/>
                <a:gd name="T11" fmla="*/ 0 h 55"/>
                <a:gd name="T12" fmla="*/ 6 w 12"/>
                <a:gd name="T13" fmla="*/ 0 h 55"/>
                <a:gd name="T14" fmla="*/ 12 w 12"/>
                <a:gd name="T15" fmla="*/ 6 h 55"/>
                <a:gd name="T16" fmla="*/ 12 w 12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5">
                  <a:moveTo>
                    <a:pt x="12" y="49"/>
                  </a:moveTo>
                  <a:cubicBezTo>
                    <a:pt x="12" y="52"/>
                    <a:pt x="10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2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reeform 224"/>
            <p:cNvSpPr/>
            <p:nvPr/>
          </p:nvSpPr>
          <p:spPr bwMode="auto">
            <a:xfrm>
              <a:off x="8547101" y="4613275"/>
              <a:ext cx="234950" cy="441325"/>
            </a:xfrm>
            <a:custGeom>
              <a:avLst/>
              <a:gdLst>
                <a:gd name="T0" fmla="*/ 79 w 87"/>
                <a:gd name="T1" fmla="*/ 162 h 163"/>
                <a:gd name="T2" fmla="*/ 10 w 87"/>
                <a:gd name="T3" fmla="*/ 162 h 163"/>
                <a:gd name="T4" fmla="*/ 0 w 87"/>
                <a:gd name="T5" fmla="*/ 153 h 163"/>
                <a:gd name="T6" fmla="*/ 0 w 87"/>
                <a:gd name="T7" fmla="*/ 10 h 163"/>
                <a:gd name="T8" fmla="*/ 12 w 87"/>
                <a:gd name="T9" fmla="*/ 0 h 163"/>
                <a:gd name="T10" fmla="*/ 77 w 87"/>
                <a:gd name="T11" fmla="*/ 0 h 163"/>
                <a:gd name="T12" fmla="*/ 87 w 87"/>
                <a:gd name="T13" fmla="*/ 11 h 163"/>
                <a:gd name="T14" fmla="*/ 87 w 87"/>
                <a:gd name="T15" fmla="*/ 152 h 163"/>
                <a:gd name="T16" fmla="*/ 79 w 87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63">
                  <a:moveTo>
                    <a:pt x="79" y="162"/>
                  </a:moveTo>
                  <a:cubicBezTo>
                    <a:pt x="72" y="162"/>
                    <a:pt x="18" y="163"/>
                    <a:pt x="10" y="162"/>
                  </a:cubicBezTo>
                  <a:cubicBezTo>
                    <a:pt x="1" y="162"/>
                    <a:pt x="0" y="153"/>
                    <a:pt x="0" y="153"/>
                  </a:cubicBezTo>
                  <a:cubicBezTo>
                    <a:pt x="0" y="153"/>
                    <a:pt x="0" y="20"/>
                    <a:pt x="0" y="10"/>
                  </a:cubicBezTo>
                  <a:cubicBezTo>
                    <a:pt x="0" y="1"/>
                    <a:pt x="12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87" y="2"/>
                    <a:pt x="87" y="11"/>
                  </a:cubicBezTo>
                  <a:cubicBezTo>
                    <a:pt x="87" y="20"/>
                    <a:pt x="87" y="152"/>
                    <a:pt x="87" y="152"/>
                  </a:cubicBezTo>
                  <a:cubicBezTo>
                    <a:pt x="87" y="152"/>
                    <a:pt x="87" y="162"/>
                    <a:pt x="79" y="16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reeform 225"/>
            <p:cNvSpPr/>
            <p:nvPr/>
          </p:nvSpPr>
          <p:spPr bwMode="auto">
            <a:xfrm>
              <a:off x="8547101" y="4800600"/>
              <a:ext cx="234950" cy="254000"/>
            </a:xfrm>
            <a:custGeom>
              <a:avLst/>
              <a:gdLst>
                <a:gd name="T0" fmla="*/ 0 w 87"/>
                <a:gd name="T1" fmla="*/ 0 h 94"/>
                <a:gd name="T2" fmla="*/ 0 w 87"/>
                <a:gd name="T3" fmla="*/ 84 h 94"/>
                <a:gd name="T4" fmla="*/ 10 w 87"/>
                <a:gd name="T5" fmla="*/ 93 h 94"/>
                <a:gd name="T6" fmla="*/ 79 w 87"/>
                <a:gd name="T7" fmla="*/ 93 h 94"/>
                <a:gd name="T8" fmla="*/ 87 w 87"/>
                <a:gd name="T9" fmla="*/ 83 h 94"/>
                <a:gd name="T10" fmla="*/ 87 w 87"/>
                <a:gd name="T11" fmla="*/ 0 h 94"/>
                <a:gd name="T12" fmla="*/ 0 w 8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cubicBezTo>
                    <a:pt x="0" y="39"/>
                    <a:pt x="0" y="84"/>
                    <a:pt x="0" y="84"/>
                  </a:cubicBezTo>
                  <a:cubicBezTo>
                    <a:pt x="0" y="84"/>
                    <a:pt x="1" y="93"/>
                    <a:pt x="10" y="93"/>
                  </a:cubicBezTo>
                  <a:cubicBezTo>
                    <a:pt x="18" y="94"/>
                    <a:pt x="72" y="93"/>
                    <a:pt x="79" y="93"/>
                  </a:cubicBezTo>
                  <a:cubicBezTo>
                    <a:pt x="87" y="93"/>
                    <a:pt x="87" y="83"/>
                    <a:pt x="87" y="83"/>
                  </a:cubicBezTo>
                  <a:cubicBezTo>
                    <a:pt x="87" y="83"/>
                    <a:pt x="87" y="39"/>
                    <a:pt x="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reeform 226"/>
            <p:cNvSpPr/>
            <p:nvPr/>
          </p:nvSpPr>
          <p:spPr bwMode="auto">
            <a:xfrm>
              <a:off x="8575676" y="4651375"/>
              <a:ext cx="179388" cy="119062"/>
            </a:xfrm>
            <a:custGeom>
              <a:avLst/>
              <a:gdLst>
                <a:gd name="T0" fmla="*/ 60 w 66"/>
                <a:gd name="T1" fmla="*/ 44 h 44"/>
                <a:gd name="T2" fmla="*/ 6 w 66"/>
                <a:gd name="T3" fmla="*/ 44 h 44"/>
                <a:gd name="T4" fmla="*/ 0 w 66"/>
                <a:gd name="T5" fmla="*/ 38 h 44"/>
                <a:gd name="T6" fmla="*/ 0 w 66"/>
                <a:gd name="T7" fmla="*/ 5 h 44"/>
                <a:gd name="T8" fmla="*/ 5 w 66"/>
                <a:gd name="T9" fmla="*/ 0 h 44"/>
                <a:gd name="T10" fmla="*/ 60 w 66"/>
                <a:gd name="T11" fmla="*/ 0 h 44"/>
                <a:gd name="T12" fmla="*/ 66 w 66"/>
                <a:gd name="T13" fmla="*/ 8 h 44"/>
                <a:gd name="T14" fmla="*/ 66 w 66"/>
                <a:gd name="T15" fmla="*/ 37 h 44"/>
                <a:gd name="T16" fmla="*/ 60 w 66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4">
                  <a:moveTo>
                    <a:pt x="60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0" y="44"/>
                    <a:pt x="0" y="38"/>
                  </a:cubicBezTo>
                  <a:cubicBezTo>
                    <a:pt x="0" y="32"/>
                    <a:pt x="0" y="11"/>
                    <a:pt x="0" y="5"/>
                  </a:cubicBezTo>
                  <a:cubicBezTo>
                    <a:pt x="0" y="0"/>
                    <a:pt x="5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6" y="0"/>
                    <a:pt x="66" y="8"/>
                  </a:cubicBezTo>
                  <a:cubicBezTo>
                    <a:pt x="66" y="16"/>
                    <a:pt x="66" y="33"/>
                    <a:pt x="66" y="37"/>
                  </a:cubicBezTo>
                  <a:cubicBezTo>
                    <a:pt x="66" y="41"/>
                    <a:pt x="60" y="44"/>
                    <a:pt x="60" y="4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reeform 227"/>
            <p:cNvSpPr/>
            <p:nvPr/>
          </p:nvSpPr>
          <p:spPr bwMode="auto">
            <a:xfrm>
              <a:off x="8575676" y="4819650"/>
              <a:ext cx="44450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reeform 228"/>
            <p:cNvSpPr/>
            <p:nvPr/>
          </p:nvSpPr>
          <p:spPr bwMode="auto">
            <a:xfrm>
              <a:off x="8647113" y="4819650"/>
              <a:ext cx="42863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reeform 229"/>
            <p:cNvSpPr/>
            <p:nvPr/>
          </p:nvSpPr>
          <p:spPr bwMode="auto">
            <a:xfrm>
              <a:off x="8709026" y="4819650"/>
              <a:ext cx="46038" cy="20637"/>
            </a:xfrm>
            <a:custGeom>
              <a:avLst/>
              <a:gdLst>
                <a:gd name="T0" fmla="*/ 17 w 17"/>
                <a:gd name="T1" fmla="*/ 4 h 8"/>
                <a:gd name="T2" fmla="*/ 13 w 17"/>
                <a:gd name="T3" fmla="*/ 8 h 8"/>
                <a:gd name="T4" fmla="*/ 4 w 17"/>
                <a:gd name="T5" fmla="*/ 8 h 8"/>
                <a:gd name="T6" fmla="*/ 0 w 17"/>
                <a:gd name="T7" fmla="*/ 4 h 8"/>
                <a:gd name="T8" fmla="*/ 0 w 17"/>
                <a:gd name="T9" fmla="*/ 4 h 8"/>
                <a:gd name="T10" fmla="*/ 4 w 17"/>
                <a:gd name="T11" fmla="*/ 0 h 8"/>
                <a:gd name="T12" fmla="*/ 13 w 17"/>
                <a:gd name="T13" fmla="*/ 0 h 8"/>
                <a:gd name="T14" fmla="*/ 17 w 1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reeform 230"/>
            <p:cNvSpPr/>
            <p:nvPr/>
          </p:nvSpPr>
          <p:spPr bwMode="auto">
            <a:xfrm>
              <a:off x="8575676" y="4859338"/>
              <a:ext cx="44450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reeform 231"/>
            <p:cNvSpPr/>
            <p:nvPr/>
          </p:nvSpPr>
          <p:spPr bwMode="auto">
            <a:xfrm>
              <a:off x="8647113" y="4859338"/>
              <a:ext cx="42863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reeform 232"/>
            <p:cNvSpPr/>
            <p:nvPr/>
          </p:nvSpPr>
          <p:spPr bwMode="auto">
            <a:xfrm>
              <a:off x="8709026" y="4859338"/>
              <a:ext cx="46038" cy="25400"/>
            </a:xfrm>
            <a:custGeom>
              <a:avLst/>
              <a:gdLst>
                <a:gd name="T0" fmla="*/ 17 w 17"/>
                <a:gd name="T1" fmla="*/ 5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5 h 9"/>
                <a:gd name="T8" fmla="*/ 0 w 17"/>
                <a:gd name="T9" fmla="*/ 5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5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reeform 233"/>
            <p:cNvSpPr/>
            <p:nvPr/>
          </p:nvSpPr>
          <p:spPr bwMode="auto">
            <a:xfrm>
              <a:off x="8575676" y="4903788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reeform 234"/>
            <p:cNvSpPr/>
            <p:nvPr/>
          </p:nvSpPr>
          <p:spPr bwMode="auto">
            <a:xfrm>
              <a:off x="8647113" y="4903788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reeform 235"/>
            <p:cNvSpPr/>
            <p:nvPr/>
          </p:nvSpPr>
          <p:spPr bwMode="auto">
            <a:xfrm>
              <a:off x="8709026" y="4903788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reeform 236"/>
            <p:cNvSpPr/>
            <p:nvPr/>
          </p:nvSpPr>
          <p:spPr bwMode="auto">
            <a:xfrm>
              <a:off x="8575676" y="4946650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reeform 237"/>
            <p:cNvSpPr/>
            <p:nvPr/>
          </p:nvSpPr>
          <p:spPr bwMode="auto">
            <a:xfrm>
              <a:off x="8647113" y="4946650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reeform 238"/>
            <p:cNvSpPr/>
            <p:nvPr/>
          </p:nvSpPr>
          <p:spPr bwMode="auto">
            <a:xfrm>
              <a:off x="8709026" y="4946650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reeform 239"/>
            <p:cNvSpPr/>
            <p:nvPr/>
          </p:nvSpPr>
          <p:spPr bwMode="auto">
            <a:xfrm>
              <a:off x="8567738" y="5011738"/>
              <a:ext cx="98425" cy="12700"/>
            </a:xfrm>
            <a:custGeom>
              <a:avLst/>
              <a:gdLst>
                <a:gd name="T0" fmla="*/ 36 w 36"/>
                <a:gd name="T1" fmla="*/ 3 h 5"/>
                <a:gd name="T2" fmla="*/ 33 w 36"/>
                <a:gd name="T3" fmla="*/ 5 h 5"/>
                <a:gd name="T4" fmla="*/ 2 w 36"/>
                <a:gd name="T5" fmla="*/ 5 h 5"/>
                <a:gd name="T6" fmla="*/ 0 w 36"/>
                <a:gd name="T7" fmla="*/ 3 h 5"/>
                <a:gd name="T8" fmla="*/ 0 w 36"/>
                <a:gd name="T9" fmla="*/ 3 h 5"/>
                <a:gd name="T10" fmla="*/ 2 w 36"/>
                <a:gd name="T11" fmla="*/ 0 h 5"/>
                <a:gd name="T12" fmla="*/ 33 w 36"/>
                <a:gd name="T13" fmla="*/ 0 h 5"/>
                <a:gd name="T14" fmla="*/ 36 w 36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36" y="4"/>
                    <a:pt x="35" y="5"/>
                    <a:pt x="3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Oval 240"/>
            <p:cNvSpPr>
              <a:spLocks noChangeArrowheads="1"/>
            </p:cNvSpPr>
            <p:nvPr/>
          </p:nvSpPr>
          <p:spPr bwMode="auto">
            <a:xfrm>
              <a:off x="8694738" y="5011738"/>
              <a:ext cx="14288" cy="158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3860" y="4562289"/>
            <a:ext cx="337355" cy="447481"/>
            <a:chOff x="7796213" y="4545013"/>
            <a:chExt cx="384176" cy="509587"/>
          </a:xfrm>
        </p:grpSpPr>
        <p:sp>
          <p:nvSpPr>
            <p:cNvPr id="504" name="Freeform 241"/>
            <p:cNvSpPr/>
            <p:nvPr/>
          </p:nvSpPr>
          <p:spPr bwMode="auto">
            <a:xfrm>
              <a:off x="7853363" y="4579938"/>
              <a:ext cx="325438" cy="442912"/>
            </a:xfrm>
            <a:custGeom>
              <a:avLst/>
              <a:gdLst>
                <a:gd name="T0" fmla="*/ 120 w 120"/>
                <a:gd name="T1" fmla="*/ 152 h 163"/>
                <a:gd name="T2" fmla="*/ 110 w 120"/>
                <a:gd name="T3" fmla="*/ 163 h 163"/>
                <a:gd name="T4" fmla="*/ 11 w 120"/>
                <a:gd name="T5" fmla="*/ 163 h 163"/>
                <a:gd name="T6" fmla="*/ 0 w 120"/>
                <a:gd name="T7" fmla="*/ 152 h 163"/>
                <a:gd name="T8" fmla="*/ 0 w 120"/>
                <a:gd name="T9" fmla="*/ 11 h 163"/>
                <a:gd name="T10" fmla="*/ 11 w 120"/>
                <a:gd name="T11" fmla="*/ 0 h 163"/>
                <a:gd name="T12" fmla="*/ 110 w 120"/>
                <a:gd name="T13" fmla="*/ 0 h 163"/>
                <a:gd name="T14" fmla="*/ 120 w 120"/>
                <a:gd name="T15" fmla="*/ 11 h 163"/>
                <a:gd name="T16" fmla="*/ 120 w 120"/>
                <a:gd name="T17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3">
                  <a:moveTo>
                    <a:pt x="120" y="152"/>
                  </a:moveTo>
                  <a:cubicBezTo>
                    <a:pt x="120" y="158"/>
                    <a:pt x="116" y="163"/>
                    <a:pt x="110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5" y="163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reeform 242"/>
            <p:cNvSpPr/>
            <p:nvPr/>
          </p:nvSpPr>
          <p:spPr bwMode="auto">
            <a:xfrm>
              <a:off x="7796213" y="4545013"/>
              <a:ext cx="325438" cy="439737"/>
            </a:xfrm>
            <a:custGeom>
              <a:avLst/>
              <a:gdLst>
                <a:gd name="T0" fmla="*/ 120 w 120"/>
                <a:gd name="T1" fmla="*/ 152 h 162"/>
                <a:gd name="T2" fmla="*/ 109 w 120"/>
                <a:gd name="T3" fmla="*/ 162 h 162"/>
                <a:gd name="T4" fmla="*/ 11 w 120"/>
                <a:gd name="T5" fmla="*/ 162 h 162"/>
                <a:gd name="T6" fmla="*/ 0 w 120"/>
                <a:gd name="T7" fmla="*/ 152 h 162"/>
                <a:gd name="T8" fmla="*/ 0 w 120"/>
                <a:gd name="T9" fmla="*/ 11 h 162"/>
                <a:gd name="T10" fmla="*/ 11 w 120"/>
                <a:gd name="T11" fmla="*/ 0 h 162"/>
                <a:gd name="T12" fmla="*/ 109 w 120"/>
                <a:gd name="T13" fmla="*/ 0 h 162"/>
                <a:gd name="T14" fmla="*/ 120 w 120"/>
                <a:gd name="T15" fmla="*/ 11 h 162"/>
                <a:gd name="T16" fmla="*/ 120 w 120"/>
                <a:gd name="T17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2">
                  <a:moveTo>
                    <a:pt x="120" y="152"/>
                  </a:moveTo>
                  <a:cubicBezTo>
                    <a:pt x="120" y="158"/>
                    <a:pt x="115" y="162"/>
                    <a:pt x="109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5" y="162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Rectangle 243"/>
            <p:cNvSpPr>
              <a:spLocks noChangeArrowheads="1"/>
            </p:cNvSpPr>
            <p:nvPr/>
          </p:nvSpPr>
          <p:spPr bwMode="auto">
            <a:xfrm>
              <a:off x="7837488" y="4602163"/>
              <a:ext cx="66675" cy="7620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Rectangle 244"/>
            <p:cNvSpPr>
              <a:spLocks noChangeArrowheads="1"/>
            </p:cNvSpPr>
            <p:nvPr/>
          </p:nvSpPr>
          <p:spPr bwMode="auto">
            <a:xfrm>
              <a:off x="7837488" y="4710113"/>
              <a:ext cx="66675" cy="730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Rectangle 245"/>
            <p:cNvSpPr>
              <a:spLocks noChangeArrowheads="1"/>
            </p:cNvSpPr>
            <p:nvPr/>
          </p:nvSpPr>
          <p:spPr bwMode="auto">
            <a:xfrm>
              <a:off x="7837488" y="4816475"/>
              <a:ext cx="66675" cy="762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Rectangle 246"/>
            <p:cNvSpPr>
              <a:spLocks noChangeArrowheads="1"/>
            </p:cNvSpPr>
            <p:nvPr/>
          </p:nvSpPr>
          <p:spPr bwMode="auto">
            <a:xfrm>
              <a:off x="7932738" y="4656138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Rectangle 247"/>
            <p:cNvSpPr>
              <a:spLocks noChangeArrowheads="1"/>
            </p:cNvSpPr>
            <p:nvPr/>
          </p:nvSpPr>
          <p:spPr bwMode="auto">
            <a:xfrm>
              <a:off x="7932738" y="4610100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Rectangle 248"/>
            <p:cNvSpPr>
              <a:spLocks noChangeArrowheads="1"/>
            </p:cNvSpPr>
            <p:nvPr/>
          </p:nvSpPr>
          <p:spPr bwMode="auto">
            <a:xfrm>
              <a:off x="7932738" y="4765675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Rectangle 249"/>
            <p:cNvSpPr>
              <a:spLocks noChangeArrowheads="1"/>
            </p:cNvSpPr>
            <p:nvPr/>
          </p:nvSpPr>
          <p:spPr bwMode="auto">
            <a:xfrm>
              <a:off x="7932738" y="4719638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Rectangle 250"/>
            <p:cNvSpPr>
              <a:spLocks noChangeArrowheads="1"/>
            </p:cNvSpPr>
            <p:nvPr/>
          </p:nvSpPr>
          <p:spPr bwMode="auto">
            <a:xfrm>
              <a:off x="7932738" y="4873625"/>
              <a:ext cx="12858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Rectangle 251"/>
            <p:cNvSpPr>
              <a:spLocks noChangeArrowheads="1"/>
            </p:cNvSpPr>
            <p:nvPr/>
          </p:nvSpPr>
          <p:spPr bwMode="auto">
            <a:xfrm>
              <a:off x="7840663" y="4922838"/>
              <a:ext cx="207963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Rectangle 252"/>
            <p:cNvSpPr>
              <a:spLocks noChangeArrowheads="1"/>
            </p:cNvSpPr>
            <p:nvPr/>
          </p:nvSpPr>
          <p:spPr bwMode="auto">
            <a:xfrm>
              <a:off x="7932738" y="4829175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reeform 253"/>
            <p:cNvSpPr/>
            <p:nvPr/>
          </p:nvSpPr>
          <p:spPr bwMode="auto">
            <a:xfrm>
              <a:off x="8051801" y="4870450"/>
              <a:ext cx="128588" cy="122237"/>
            </a:xfrm>
            <a:custGeom>
              <a:avLst/>
              <a:gdLst>
                <a:gd name="T0" fmla="*/ 8 w 48"/>
                <a:gd name="T1" fmla="*/ 44 h 45"/>
                <a:gd name="T2" fmla="*/ 2 w 48"/>
                <a:gd name="T3" fmla="*/ 44 h 45"/>
                <a:gd name="T4" fmla="*/ 0 w 48"/>
                <a:gd name="T5" fmla="*/ 38 h 45"/>
                <a:gd name="T6" fmla="*/ 8 w 48"/>
                <a:gd name="T7" fmla="*/ 4 h 45"/>
                <a:gd name="T8" fmla="*/ 11 w 48"/>
                <a:gd name="T9" fmla="*/ 0 h 45"/>
                <a:gd name="T10" fmla="*/ 16 w 48"/>
                <a:gd name="T11" fmla="*/ 1 h 45"/>
                <a:gd name="T12" fmla="*/ 45 w 48"/>
                <a:gd name="T13" fmla="*/ 20 h 45"/>
                <a:gd name="T14" fmla="*/ 48 w 48"/>
                <a:gd name="T15" fmla="*/ 25 h 45"/>
                <a:gd name="T16" fmla="*/ 44 w 48"/>
                <a:gd name="T17" fmla="*/ 29 h 45"/>
                <a:gd name="T18" fmla="*/ 8 w 48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5">
                  <a:moveTo>
                    <a:pt x="8" y="44"/>
                  </a:moveTo>
                  <a:cubicBezTo>
                    <a:pt x="6" y="45"/>
                    <a:pt x="4" y="45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7" y="21"/>
                    <a:pt x="48" y="23"/>
                    <a:pt x="48" y="25"/>
                  </a:cubicBezTo>
                  <a:cubicBezTo>
                    <a:pt x="47" y="27"/>
                    <a:pt x="46" y="29"/>
                    <a:pt x="44" y="29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reeform 254"/>
            <p:cNvSpPr/>
            <p:nvPr/>
          </p:nvSpPr>
          <p:spPr bwMode="auto">
            <a:xfrm>
              <a:off x="8086726" y="4943475"/>
              <a:ext cx="93663" cy="111125"/>
            </a:xfrm>
            <a:custGeom>
              <a:avLst/>
              <a:gdLst>
                <a:gd name="T0" fmla="*/ 34 w 35"/>
                <a:gd name="T1" fmla="*/ 28 h 41"/>
                <a:gd name="T2" fmla="*/ 32 w 35"/>
                <a:gd name="T3" fmla="*/ 34 h 41"/>
                <a:gd name="T4" fmla="*/ 17 w 35"/>
                <a:gd name="T5" fmla="*/ 40 h 41"/>
                <a:gd name="T6" fmla="*/ 10 w 35"/>
                <a:gd name="T7" fmla="*/ 38 h 41"/>
                <a:gd name="T8" fmla="*/ 1 w 35"/>
                <a:gd name="T9" fmla="*/ 14 h 41"/>
                <a:gd name="T10" fmla="*/ 3 w 35"/>
                <a:gd name="T11" fmla="*/ 7 h 41"/>
                <a:gd name="T12" fmla="*/ 18 w 35"/>
                <a:gd name="T13" fmla="*/ 1 h 41"/>
                <a:gd name="T14" fmla="*/ 24 w 35"/>
                <a:gd name="T15" fmla="*/ 4 h 41"/>
                <a:gd name="T16" fmla="*/ 34 w 35"/>
                <a:gd name="T17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1">
                  <a:moveTo>
                    <a:pt x="34" y="28"/>
                  </a:moveTo>
                  <a:cubicBezTo>
                    <a:pt x="35" y="30"/>
                    <a:pt x="34" y="33"/>
                    <a:pt x="32" y="3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1"/>
                    <a:pt x="11" y="40"/>
                    <a:pt x="10" y="3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1" y="8"/>
                    <a:pt x="3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0"/>
                    <a:pt x="23" y="1"/>
                    <a:pt x="24" y="4"/>
                  </a:cubicBezTo>
                  <a:lnTo>
                    <a:pt x="34" y="2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60166" y="4560895"/>
            <a:ext cx="398691" cy="448876"/>
            <a:chOff x="7085013" y="4543425"/>
            <a:chExt cx="454025" cy="511175"/>
          </a:xfrm>
        </p:grpSpPr>
        <p:sp>
          <p:nvSpPr>
            <p:cNvPr id="489" name="Freeform 255"/>
            <p:cNvSpPr/>
            <p:nvPr/>
          </p:nvSpPr>
          <p:spPr bwMode="auto">
            <a:xfrm>
              <a:off x="7085013" y="4543425"/>
              <a:ext cx="454025" cy="161925"/>
            </a:xfrm>
            <a:custGeom>
              <a:avLst/>
              <a:gdLst>
                <a:gd name="T0" fmla="*/ 90 w 168"/>
                <a:gd name="T1" fmla="*/ 3 h 60"/>
                <a:gd name="T2" fmla="*/ 77 w 168"/>
                <a:gd name="T3" fmla="*/ 3 h 60"/>
                <a:gd name="T4" fmla="*/ 0 w 168"/>
                <a:gd name="T5" fmla="*/ 60 h 60"/>
                <a:gd name="T6" fmla="*/ 168 w 168"/>
                <a:gd name="T7" fmla="*/ 60 h 60"/>
                <a:gd name="T8" fmla="*/ 90 w 168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90" y="3"/>
                  </a:moveTo>
                  <a:cubicBezTo>
                    <a:pt x="87" y="0"/>
                    <a:pt x="81" y="0"/>
                    <a:pt x="77" y="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68" y="60"/>
                    <a:pt x="168" y="60"/>
                    <a:pt x="168" y="60"/>
                  </a:cubicBezTo>
                  <a:lnTo>
                    <a:pt x="90" y="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Rectangle 256"/>
            <p:cNvSpPr>
              <a:spLocks noChangeArrowheads="1"/>
            </p:cNvSpPr>
            <p:nvPr/>
          </p:nvSpPr>
          <p:spPr bwMode="auto">
            <a:xfrm>
              <a:off x="7085013" y="4705350"/>
              <a:ext cx="454025" cy="65087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reeform 257"/>
            <p:cNvSpPr/>
            <p:nvPr/>
          </p:nvSpPr>
          <p:spPr bwMode="auto">
            <a:xfrm>
              <a:off x="7085013" y="4995863"/>
              <a:ext cx="454025" cy="58737"/>
            </a:xfrm>
            <a:custGeom>
              <a:avLst/>
              <a:gdLst>
                <a:gd name="T0" fmla="*/ 0 w 168"/>
                <a:gd name="T1" fmla="*/ 11 h 22"/>
                <a:gd name="T2" fmla="*/ 11 w 168"/>
                <a:gd name="T3" fmla="*/ 22 h 22"/>
                <a:gd name="T4" fmla="*/ 157 w 168"/>
                <a:gd name="T5" fmla="*/ 22 h 22"/>
                <a:gd name="T6" fmla="*/ 168 w 168"/>
                <a:gd name="T7" fmla="*/ 11 h 22"/>
                <a:gd name="T8" fmla="*/ 168 w 168"/>
                <a:gd name="T9" fmla="*/ 0 h 22"/>
                <a:gd name="T10" fmla="*/ 0 w 168"/>
                <a:gd name="T11" fmla="*/ 0 h 22"/>
                <a:gd name="T12" fmla="*/ 0 w 168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3" y="22"/>
                    <a:pt x="168" y="17"/>
                    <a:pt x="168" y="1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Rectangle 258"/>
            <p:cNvSpPr>
              <a:spLocks noChangeArrowheads="1"/>
            </p:cNvSpPr>
            <p:nvPr/>
          </p:nvSpPr>
          <p:spPr bwMode="auto">
            <a:xfrm>
              <a:off x="7488238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Rectangle 259"/>
            <p:cNvSpPr>
              <a:spLocks noChangeArrowheads="1"/>
            </p:cNvSpPr>
            <p:nvPr/>
          </p:nvSpPr>
          <p:spPr bwMode="auto">
            <a:xfrm>
              <a:off x="7435851" y="4705350"/>
              <a:ext cx="9525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Rectangle 260"/>
            <p:cNvSpPr>
              <a:spLocks noChangeArrowheads="1"/>
            </p:cNvSpPr>
            <p:nvPr/>
          </p:nvSpPr>
          <p:spPr bwMode="auto">
            <a:xfrm>
              <a:off x="73850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Rectangle 261"/>
            <p:cNvSpPr>
              <a:spLocks noChangeArrowheads="1"/>
            </p:cNvSpPr>
            <p:nvPr/>
          </p:nvSpPr>
          <p:spPr bwMode="auto">
            <a:xfrm>
              <a:off x="73342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Rectangle 262"/>
            <p:cNvSpPr>
              <a:spLocks noChangeArrowheads="1"/>
            </p:cNvSpPr>
            <p:nvPr/>
          </p:nvSpPr>
          <p:spPr bwMode="auto">
            <a:xfrm>
              <a:off x="72818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Rectangle 263"/>
            <p:cNvSpPr>
              <a:spLocks noChangeArrowheads="1"/>
            </p:cNvSpPr>
            <p:nvPr/>
          </p:nvSpPr>
          <p:spPr bwMode="auto">
            <a:xfrm>
              <a:off x="72310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Rectangle 264"/>
            <p:cNvSpPr>
              <a:spLocks noChangeArrowheads="1"/>
            </p:cNvSpPr>
            <p:nvPr/>
          </p:nvSpPr>
          <p:spPr bwMode="auto">
            <a:xfrm>
              <a:off x="71802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Rectangle 265"/>
            <p:cNvSpPr>
              <a:spLocks noChangeArrowheads="1"/>
            </p:cNvSpPr>
            <p:nvPr/>
          </p:nvSpPr>
          <p:spPr bwMode="auto">
            <a:xfrm>
              <a:off x="7127876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Rectangle 266"/>
            <p:cNvSpPr>
              <a:spLocks noChangeArrowheads="1"/>
            </p:cNvSpPr>
            <p:nvPr/>
          </p:nvSpPr>
          <p:spPr bwMode="auto">
            <a:xfrm>
              <a:off x="7085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Rectangle 267"/>
            <p:cNvSpPr>
              <a:spLocks noChangeArrowheads="1"/>
            </p:cNvSpPr>
            <p:nvPr/>
          </p:nvSpPr>
          <p:spPr bwMode="auto">
            <a:xfrm>
              <a:off x="7212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Rectangle 268"/>
            <p:cNvSpPr>
              <a:spLocks noChangeArrowheads="1"/>
            </p:cNvSpPr>
            <p:nvPr/>
          </p:nvSpPr>
          <p:spPr bwMode="auto">
            <a:xfrm>
              <a:off x="7339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Rectangle 269"/>
            <p:cNvSpPr>
              <a:spLocks noChangeArrowheads="1"/>
            </p:cNvSpPr>
            <p:nvPr/>
          </p:nvSpPr>
          <p:spPr bwMode="auto">
            <a:xfrm>
              <a:off x="7466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94964" y="4562289"/>
            <a:ext cx="280199" cy="447481"/>
            <a:chOff x="6475413" y="4545013"/>
            <a:chExt cx="319088" cy="509587"/>
          </a:xfrm>
        </p:grpSpPr>
        <p:sp>
          <p:nvSpPr>
            <p:cNvPr id="478" name="Freeform 270"/>
            <p:cNvSpPr/>
            <p:nvPr/>
          </p:nvSpPr>
          <p:spPr bwMode="auto">
            <a:xfrm>
              <a:off x="6475413" y="4545013"/>
              <a:ext cx="319088" cy="236537"/>
            </a:xfrm>
            <a:custGeom>
              <a:avLst/>
              <a:gdLst>
                <a:gd name="T0" fmla="*/ 118 w 118"/>
                <a:gd name="T1" fmla="*/ 76 h 87"/>
                <a:gd name="T2" fmla="*/ 106 w 118"/>
                <a:gd name="T3" fmla="*/ 87 h 87"/>
                <a:gd name="T4" fmla="*/ 11 w 118"/>
                <a:gd name="T5" fmla="*/ 87 h 87"/>
                <a:gd name="T6" fmla="*/ 0 w 118"/>
                <a:gd name="T7" fmla="*/ 76 h 87"/>
                <a:gd name="T8" fmla="*/ 0 w 118"/>
                <a:gd name="T9" fmla="*/ 12 h 87"/>
                <a:gd name="T10" fmla="*/ 11 w 118"/>
                <a:gd name="T11" fmla="*/ 0 h 87"/>
                <a:gd name="T12" fmla="*/ 106 w 118"/>
                <a:gd name="T13" fmla="*/ 0 h 87"/>
                <a:gd name="T14" fmla="*/ 118 w 118"/>
                <a:gd name="T15" fmla="*/ 12 h 87"/>
                <a:gd name="T16" fmla="*/ 118 w 118"/>
                <a:gd name="T17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7">
                  <a:moveTo>
                    <a:pt x="118" y="76"/>
                  </a:moveTo>
                  <a:cubicBezTo>
                    <a:pt x="118" y="82"/>
                    <a:pt x="113" y="87"/>
                    <a:pt x="106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7"/>
                    <a:pt x="0" y="82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8" y="5"/>
                    <a:pt x="118" y="1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reeform 271"/>
            <p:cNvSpPr/>
            <p:nvPr/>
          </p:nvSpPr>
          <p:spPr bwMode="auto">
            <a:xfrm>
              <a:off x="6662738" y="4767263"/>
              <a:ext cx="96838" cy="61912"/>
            </a:xfrm>
            <a:custGeom>
              <a:avLst/>
              <a:gdLst>
                <a:gd name="T0" fmla="*/ 61 w 61"/>
                <a:gd name="T1" fmla="*/ 5 h 39"/>
                <a:gd name="T2" fmla="*/ 25 w 61"/>
                <a:gd name="T3" fmla="*/ 0 h 39"/>
                <a:gd name="T4" fmla="*/ 0 w 61"/>
                <a:gd name="T5" fmla="*/ 39 h 39"/>
                <a:gd name="T6" fmla="*/ 61 w 61"/>
                <a:gd name="T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9">
                  <a:moveTo>
                    <a:pt x="61" y="5"/>
                  </a:moveTo>
                  <a:lnTo>
                    <a:pt x="25" y="0"/>
                  </a:lnTo>
                  <a:lnTo>
                    <a:pt x="0" y="39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Rectangle 272"/>
            <p:cNvSpPr>
              <a:spLocks noChangeArrowheads="1"/>
            </p:cNvSpPr>
            <p:nvPr/>
          </p:nvSpPr>
          <p:spPr bwMode="auto">
            <a:xfrm>
              <a:off x="6502401" y="4597400"/>
              <a:ext cx="265113" cy="111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Rectangle 273"/>
            <p:cNvSpPr>
              <a:spLocks noChangeArrowheads="1"/>
            </p:cNvSpPr>
            <p:nvPr/>
          </p:nvSpPr>
          <p:spPr bwMode="auto">
            <a:xfrm>
              <a:off x="6502401" y="4659313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Rectangle 274"/>
            <p:cNvSpPr>
              <a:spLocks noChangeArrowheads="1"/>
            </p:cNvSpPr>
            <p:nvPr/>
          </p:nvSpPr>
          <p:spPr bwMode="auto">
            <a:xfrm>
              <a:off x="6502401" y="4721225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reeform 275"/>
            <p:cNvSpPr/>
            <p:nvPr/>
          </p:nvSpPr>
          <p:spPr bwMode="auto">
            <a:xfrm>
              <a:off x="6524626" y="4911725"/>
              <a:ext cx="123825" cy="111125"/>
            </a:xfrm>
            <a:custGeom>
              <a:avLst/>
              <a:gdLst>
                <a:gd name="T0" fmla="*/ 46 w 46"/>
                <a:gd name="T1" fmla="*/ 41 h 41"/>
                <a:gd name="T2" fmla="*/ 23 w 46"/>
                <a:gd name="T3" fmla="*/ 0 h 41"/>
                <a:gd name="T4" fmla="*/ 0 w 46"/>
                <a:gd name="T5" fmla="*/ 41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cubicBezTo>
                    <a:pt x="45" y="23"/>
                    <a:pt x="40" y="0"/>
                    <a:pt x="23" y="0"/>
                  </a:cubicBezTo>
                  <a:cubicBezTo>
                    <a:pt x="6" y="0"/>
                    <a:pt x="2" y="23"/>
                    <a:pt x="0" y="41"/>
                  </a:cubicBezTo>
                  <a:lnTo>
                    <a:pt x="46" y="4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Oval 276"/>
            <p:cNvSpPr>
              <a:spLocks noChangeArrowheads="1"/>
            </p:cNvSpPr>
            <p:nvPr/>
          </p:nvSpPr>
          <p:spPr bwMode="auto">
            <a:xfrm>
              <a:off x="6524626" y="4805363"/>
              <a:ext cx="123825" cy="12541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Oval 277"/>
            <p:cNvSpPr>
              <a:spLocks noChangeArrowheads="1"/>
            </p:cNvSpPr>
            <p:nvPr/>
          </p:nvSpPr>
          <p:spPr bwMode="auto">
            <a:xfrm>
              <a:off x="6546851" y="4854575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Oval 278"/>
            <p:cNvSpPr>
              <a:spLocks noChangeArrowheads="1"/>
            </p:cNvSpPr>
            <p:nvPr/>
          </p:nvSpPr>
          <p:spPr bwMode="auto">
            <a:xfrm>
              <a:off x="6610351" y="4854575"/>
              <a:ext cx="19050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reeform 279"/>
            <p:cNvSpPr/>
            <p:nvPr/>
          </p:nvSpPr>
          <p:spPr bwMode="auto">
            <a:xfrm>
              <a:off x="6562726" y="4881563"/>
              <a:ext cx="47625" cy="23812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Rectangle 280"/>
            <p:cNvSpPr>
              <a:spLocks noChangeArrowheads="1"/>
            </p:cNvSpPr>
            <p:nvPr/>
          </p:nvSpPr>
          <p:spPr bwMode="auto">
            <a:xfrm>
              <a:off x="6524626" y="5022850"/>
              <a:ext cx="123825" cy="3175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56902" y="4619444"/>
            <a:ext cx="453058" cy="338747"/>
            <a:chOff x="5699126" y="4610100"/>
            <a:chExt cx="515938" cy="385762"/>
          </a:xfrm>
        </p:grpSpPr>
        <p:sp>
          <p:nvSpPr>
            <p:cNvPr id="464" name="Rectangle 281"/>
            <p:cNvSpPr>
              <a:spLocks noChangeArrowheads="1"/>
            </p:cNvSpPr>
            <p:nvPr/>
          </p:nvSpPr>
          <p:spPr bwMode="auto">
            <a:xfrm>
              <a:off x="5956301" y="4610100"/>
              <a:ext cx="4763" cy="730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Rectangle 282"/>
            <p:cNvSpPr>
              <a:spLocks noChangeArrowheads="1"/>
            </p:cNvSpPr>
            <p:nvPr/>
          </p:nvSpPr>
          <p:spPr bwMode="auto">
            <a:xfrm>
              <a:off x="5937251" y="4675188"/>
              <a:ext cx="42863" cy="2540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reeform 283"/>
            <p:cNvSpPr/>
            <p:nvPr/>
          </p:nvSpPr>
          <p:spPr bwMode="auto">
            <a:xfrm>
              <a:off x="5780088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reeform 284"/>
            <p:cNvSpPr/>
            <p:nvPr/>
          </p:nvSpPr>
          <p:spPr bwMode="auto">
            <a:xfrm>
              <a:off x="6048376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reeform 285"/>
            <p:cNvSpPr/>
            <p:nvPr/>
          </p:nvSpPr>
          <p:spPr bwMode="auto">
            <a:xfrm>
              <a:off x="5699126" y="4651375"/>
              <a:ext cx="515938" cy="344487"/>
            </a:xfrm>
            <a:custGeom>
              <a:avLst/>
              <a:gdLst>
                <a:gd name="T0" fmla="*/ 189 w 191"/>
                <a:gd name="T1" fmla="*/ 102 h 127"/>
                <a:gd name="T2" fmla="*/ 173 w 191"/>
                <a:gd name="T3" fmla="*/ 17 h 127"/>
                <a:gd name="T4" fmla="*/ 149 w 191"/>
                <a:gd name="T5" fmla="*/ 2 h 127"/>
                <a:gd name="T6" fmla="*/ 133 w 191"/>
                <a:gd name="T7" fmla="*/ 13 h 127"/>
                <a:gd name="T8" fmla="*/ 59 w 191"/>
                <a:gd name="T9" fmla="*/ 13 h 127"/>
                <a:gd name="T10" fmla="*/ 43 w 191"/>
                <a:gd name="T11" fmla="*/ 2 h 127"/>
                <a:gd name="T12" fmla="*/ 19 w 191"/>
                <a:gd name="T13" fmla="*/ 17 h 127"/>
                <a:gd name="T14" fmla="*/ 2 w 191"/>
                <a:gd name="T15" fmla="*/ 102 h 127"/>
                <a:gd name="T16" fmla="*/ 20 w 191"/>
                <a:gd name="T17" fmla="*/ 125 h 127"/>
                <a:gd name="T18" fmla="*/ 44 w 191"/>
                <a:gd name="T19" fmla="*/ 110 h 127"/>
                <a:gd name="T20" fmla="*/ 50 w 191"/>
                <a:gd name="T21" fmla="*/ 79 h 127"/>
                <a:gd name="T22" fmla="*/ 142 w 191"/>
                <a:gd name="T23" fmla="*/ 79 h 127"/>
                <a:gd name="T24" fmla="*/ 147 w 191"/>
                <a:gd name="T25" fmla="*/ 110 h 127"/>
                <a:gd name="T26" fmla="*/ 172 w 191"/>
                <a:gd name="T27" fmla="*/ 125 h 127"/>
                <a:gd name="T28" fmla="*/ 189 w 191"/>
                <a:gd name="T29" fmla="*/ 10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27">
                  <a:moveTo>
                    <a:pt x="189" y="102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71" y="7"/>
                    <a:pt x="160" y="0"/>
                    <a:pt x="149" y="2"/>
                  </a:cubicBezTo>
                  <a:cubicBezTo>
                    <a:pt x="142" y="3"/>
                    <a:pt x="136" y="8"/>
                    <a:pt x="133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6" y="8"/>
                    <a:pt x="50" y="3"/>
                    <a:pt x="43" y="2"/>
                  </a:cubicBezTo>
                  <a:cubicBezTo>
                    <a:pt x="31" y="0"/>
                    <a:pt x="20" y="7"/>
                    <a:pt x="19" y="17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13"/>
                    <a:pt x="8" y="123"/>
                    <a:pt x="20" y="125"/>
                  </a:cubicBezTo>
                  <a:cubicBezTo>
                    <a:pt x="31" y="127"/>
                    <a:pt x="42" y="120"/>
                    <a:pt x="44" y="11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20"/>
                    <a:pt x="160" y="127"/>
                    <a:pt x="172" y="125"/>
                  </a:cubicBezTo>
                  <a:cubicBezTo>
                    <a:pt x="183" y="123"/>
                    <a:pt x="191" y="113"/>
                    <a:pt x="189" y="10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Oval 286"/>
            <p:cNvSpPr>
              <a:spLocks noChangeArrowheads="1"/>
            </p:cNvSpPr>
            <p:nvPr/>
          </p:nvSpPr>
          <p:spPr bwMode="auto">
            <a:xfrm>
              <a:off x="5888038" y="4794250"/>
              <a:ext cx="38100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Oval 287"/>
            <p:cNvSpPr>
              <a:spLocks noChangeArrowheads="1"/>
            </p:cNvSpPr>
            <p:nvPr/>
          </p:nvSpPr>
          <p:spPr bwMode="auto">
            <a:xfrm>
              <a:off x="5991226" y="4794250"/>
              <a:ext cx="34925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reeform 288"/>
            <p:cNvSpPr/>
            <p:nvPr/>
          </p:nvSpPr>
          <p:spPr bwMode="auto">
            <a:xfrm>
              <a:off x="5894388" y="4721225"/>
              <a:ext cx="128588" cy="25400"/>
            </a:xfrm>
            <a:custGeom>
              <a:avLst/>
              <a:gdLst>
                <a:gd name="T0" fmla="*/ 48 w 48"/>
                <a:gd name="T1" fmla="*/ 4 h 9"/>
                <a:gd name="T2" fmla="*/ 43 w 48"/>
                <a:gd name="T3" fmla="*/ 9 h 9"/>
                <a:gd name="T4" fmla="*/ 5 w 48"/>
                <a:gd name="T5" fmla="*/ 9 h 9"/>
                <a:gd name="T6" fmla="*/ 0 w 48"/>
                <a:gd name="T7" fmla="*/ 4 h 9"/>
                <a:gd name="T8" fmla="*/ 0 w 48"/>
                <a:gd name="T9" fmla="*/ 4 h 9"/>
                <a:gd name="T10" fmla="*/ 5 w 48"/>
                <a:gd name="T11" fmla="*/ 0 h 9"/>
                <a:gd name="T12" fmla="*/ 43 w 48"/>
                <a:gd name="T13" fmla="*/ 0 h 9"/>
                <a:gd name="T14" fmla="*/ 48 w 48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9">
                  <a:moveTo>
                    <a:pt x="48" y="4"/>
                  </a:moveTo>
                  <a:cubicBezTo>
                    <a:pt x="48" y="7"/>
                    <a:pt x="46" y="9"/>
                    <a:pt x="4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Oval 289"/>
            <p:cNvSpPr>
              <a:spLocks noChangeArrowheads="1"/>
            </p:cNvSpPr>
            <p:nvPr/>
          </p:nvSpPr>
          <p:spPr bwMode="auto">
            <a:xfrm>
              <a:off x="6115051" y="4775200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Oval 290"/>
            <p:cNvSpPr>
              <a:spLocks noChangeArrowheads="1"/>
            </p:cNvSpPr>
            <p:nvPr/>
          </p:nvSpPr>
          <p:spPr bwMode="auto">
            <a:xfrm>
              <a:off x="6115051" y="4829175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Oval 291"/>
            <p:cNvSpPr>
              <a:spLocks noChangeArrowheads="1"/>
            </p:cNvSpPr>
            <p:nvPr/>
          </p:nvSpPr>
          <p:spPr bwMode="auto">
            <a:xfrm>
              <a:off x="6142038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Oval 292"/>
            <p:cNvSpPr>
              <a:spLocks noChangeArrowheads="1"/>
            </p:cNvSpPr>
            <p:nvPr/>
          </p:nvSpPr>
          <p:spPr bwMode="auto">
            <a:xfrm>
              <a:off x="6088063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reeform 293"/>
            <p:cNvSpPr/>
            <p:nvPr/>
          </p:nvSpPr>
          <p:spPr bwMode="auto">
            <a:xfrm>
              <a:off x="5746751" y="4802188"/>
              <a:ext cx="79375" cy="26987"/>
            </a:xfrm>
            <a:custGeom>
              <a:avLst/>
              <a:gdLst>
                <a:gd name="T0" fmla="*/ 29 w 29"/>
                <a:gd name="T1" fmla="*/ 7 h 10"/>
                <a:gd name="T2" fmla="*/ 26 w 29"/>
                <a:gd name="T3" fmla="*/ 10 h 10"/>
                <a:gd name="T4" fmla="*/ 3 w 29"/>
                <a:gd name="T5" fmla="*/ 10 h 10"/>
                <a:gd name="T6" fmla="*/ 0 w 29"/>
                <a:gd name="T7" fmla="*/ 7 h 10"/>
                <a:gd name="T8" fmla="*/ 0 w 29"/>
                <a:gd name="T9" fmla="*/ 3 h 10"/>
                <a:gd name="T10" fmla="*/ 3 w 29"/>
                <a:gd name="T11" fmla="*/ 0 h 10"/>
                <a:gd name="T12" fmla="*/ 26 w 29"/>
                <a:gd name="T13" fmla="*/ 0 h 10"/>
                <a:gd name="T14" fmla="*/ 29 w 29"/>
                <a:gd name="T15" fmla="*/ 3 h 10"/>
                <a:gd name="T16" fmla="*/ 29 w 29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">
                  <a:moveTo>
                    <a:pt x="29" y="7"/>
                  </a:moveTo>
                  <a:cubicBezTo>
                    <a:pt x="29" y="9"/>
                    <a:pt x="28" y="10"/>
                    <a:pt x="26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reeform 294"/>
            <p:cNvSpPr/>
            <p:nvPr/>
          </p:nvSpPr>
          <p:spPr bwMode="auto">
            <a:xfrm>
              <a:off x="5775326" y="4778375"/>
              <a:ext cx="26988" cy="76200"/>
            </a:xfrm>
            <a:custGeom>
              <a:avLst/>
              <a:gdLst>
                <a:gd name="T0" fmla="*/ 2 w 10"/>
                <a:gd name="T1" fmla="*/ 28 h 28"/>
                <a:gd name="T2" fmla="*/ 0 w 10"/>
                <a:gd name="T3" fmla="*/ 26 h 28"/>
                <a:gd name="T4" fmla="*/ 0 w 10"/>
                <a:gd name="T5" fmla="*/ 2 h 28"/>
                <a:gd name="T6" fmla="*/ 2 w 10"/>
                <a:gd name="T7" fmla="*/ 0 h 28"/>
                <a:gd name="T8" fmla="*/ 7 w 10"/>
                <a:gd name="T9" fmla="*/ 0 h 28"/>
                <a:gd name="T10" fmla="*/ 10 w 10"/>
                <a:gd name="T11" fmla="*/ 2 h 28"/>
                <a:gd name="T12" fmla="*/ 10 w 10"/>
                <a:gd name="T13" fmla="*/ 26 h 28"/>
                <a:gd name="T14" fmla="*/ 7 w 10"/>
                <a:gd name="T15" fmla="*/ 28 h 28"/>
                <a:gd name="T16" fmla="*/ 2 w 1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8" y="28"/>
                    <a:pt x="7" y="28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43933" y="4562289"/>
            <a:ext cx="427966" cy="447481"/>
            <a:chOff x="5038726" y="4545013"/>
            <a:chExt cx="487363" cy="509587"/>
          </a:xfrm>
        </p:grpSpPr>
        <p:sp>
          <p:nvSpPr>
            <p:cNvPr id="455" name="Freeform 295"/>
            <p:cNvSpPr/>
            <p:nvPr/>
          </p:nvSpPr>
          <p:spPr bwMode="auto">
            <a:xfrm>
              <a:off x="5086351" y="4545013"/>
              <a:ext cx="439738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reeform 296"/>
            <p:cNvSpPr/>
            <p:nvPr/>
          </p:nvSpPr>
          <p:spPr bwMode="auto">
            <a:xfrm>
              <a:off x="5073651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reeform 297"/>
            <p:cNvSpPr/>
            <p:nvPr/>
          </p:nvSpPr>
          <p:spPr bwMode="auto">
            <a:xfrm>
              <a:off x="5038726" y="4597400"/>
              <a:ext cx="96838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reeform 298"/>
            <p:cNvSpPr/>
            <p:nvPr/>
          </p:nvSpPr>
          <p:spPr bwMode="auto">
            <a:xfrm>
              <a:off x="5038726" y="4719638"/>
              <a:ext cx="96838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reeform 299"/>
            <p:cNvSpPr/>
            <p:nvPr/>
          </p:nvSpPr>
          <p:spPr bwMode="auto">
            <a:xfrm>
              <a:off x="5038726" y="4840288"/>
              <a:ext cx="96838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reeform 300"/>
            <p:cNvSpPr/>
            <p:nvPr/>
          </p:nvSpPr>
          <p:spPr bwMode="auto">
            <a:xfrm>
              <a:off x="5038726" y="4959350"/>
              <a:ext cx="96838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reeform 301"/>
            <p:cNvSpPr/>
            <p:nvPr/>
          </p:nvSpPr>
          <p:spPr bwMode="auto">
            <a:xfrm>
              <a:off x="5159376" y="4857750"/>
              <a:ext cx="71438" cy="96837"/>
            </a:xfrm>
            <a:custGeom>
              <a:avLst/>
              <a:gdLst>
                <a:gd name="T0" fmla="*/ 17 w 26"/>
                <a:gd name="T1" fmla="*/ 1 h 36"/>
                <a:gd name="T2" fmla="*/ 3 w 26"/>
                <a:gd name="T3" fmla="*/ 30 h 36"/>
                <a:gd name="T4" fmla="*/ 11 w 26"/>
                <a:gd name="T5" fmla="*/ 36 h 36"/>
                <a:gd name="T6" fmla="*/ 26 w 26"/>
                <a:gd name="T7" fmla="*/ 3 h 36"/>
                <a:gd name="T8" fmla="*/ 17 w 2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17" y="1"/>
                  </a:moveTo>
                  <a:cubicBezTo>
                    <a:pt x="12" y="3"/>
                    <a:pt x="0" y="25"/>
                    <a:pt x="3" y="30"/>
                  </a:cubicBezTo>
                  <a:cubicBezTo>
                    <a:pt x="4" y="32"/>
                    <a:pt x="7" y="34"/>
                    <a:pt x="11" y="36"/>
                  </a:cubicBezTo>
                  <a:cubicBezTo>
                    <a:pt x="13" y="21"/>
                    <a:pt x="22" y="8"/>
                    <a:pt x="26" y="3"/>
                  </a:cubicBezTo>
                  <a:cubicBezTo>
                    <a:pt x="22" y="1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reeform 302"/>
            <p:cNvSpPr/>
            <p:nvPr/>
          </p:nvSpPr>
          <p:spPr bwMode="auto">
            <a:xfrm>
              <a:off x="5203826" y="4610100"/>
              <a:ext cx="242888" cy="382587"/>
            </a:xfrm>
            <a:custGeom>
              <a:avLst/>
              <a:gdLst>
                <a:gd name="T0" fmla="*/ 87 w 90"/>
                <a:gd name="T1" fmla="*/ 19 h 141"/>
                <a:gd name="T2" fmla="*/ 56 w 90"/>
                <a:gd name="T3" fmla="*/ 0 h 141"/>
                <a:gd name="T4" fmla="*/ 38 w 90"/>
                <a:gd name="T5" fmla="*/ 38 h 141"/>
                <a:gd name="T6" fmla="*/ 55 w 90"/>
                <a:gd name="T7" fmla="*/ 43 h 141"/>
                <a:gd name="T8" fmla="*/ 28 w 90"/>
                <a:gd name="T9" fmla="*/ 102 h 141"/>
                <a:gd name="T10" fmla="*/ 15 w 90"/>
                <a:gd name="T11" fmla="*/ 97 h 141"/>
                <a:gd name="T12" fmla="*/ 0 w 90"/>
                <a:gd name="T13" fmla="*/ 129 h 141"/>
                <a:gd name="T14" fmla="*/ 42 w 90"/>
                <a:gd name="T15" fmla="*/ 138 h 141"/>
                <a:gd name="T16" fmla="*/ 87 w 90"/>
                <a:gd name="T1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1">
                  <a:moveTo>
                    <a:pt x="87" y="19"/>
                  </a:moveTo>
                  <a:cubicBezTo>
                    <a:pt x="87" y="18"/>
                    <a:pt x="74" y="4"/>
                    <a:pt x="56" y="0"/>
                  </a:cubicBezTo>
                  <a:cubicBezTo>
                    <a:pt x="51" y="6"/>
                    <a:pt x="42" y="18"/>
                    <a:pt x="38" y="38"/>
                  </a:cubicBezTo>
                  <a:cubicBezTo>
                    <a:pt x="44" y="41"/>
                    <a:pt x="53" y="44"/>
                    <a:pt x="55" y="43"/>
                  </a:cubicBezTo>
                  <a:cubicBezTo>
                    <a:pt x="55" y="43"/>
                    <a:pt x="30" y="101"/>
                    <a:pt x="28" y="102"/>
                  </a:cubicBezTo>
                  <a:cubicBezTo>
                    <a:pt x="27" y="103"/>
                    <a:pt x="21" y="99"/>
                    <a:pt x="15" y="97"/>
                  </a:cubicBezTo>
                  <a:cubicBezTo>
                    <a:pt x="11" y="102"/>
                    <a:pt x="2" y="115"/>
                    <a:pt x="0" y="129"/>
                  </a:cubicBezTo>
                  <a:cubicBezTo>
                    <a:pt x="13" y="135"/>
                    <a:pt x="39" y="141"/>
                    <a:pt x="42" y="138"/>
                  </a:cubicBezTo>
                  <a:cubicBezTo>
                    <a:pt x="45" y="136"/>
                    <a:pt x="90" y="27"/>
                    <a:pt x="87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reeform 303"/>
            <p:cNvSpPr/>
            <p:nvPr/>
          </p:nvSpPr>
          <p:spPr bwMode="auto">
            <a:xfrm>
              <a:off x="5273676" y="4602163"/>
              <a:ext cx="76200" cy="106362"/>
            </a:xfrm>
            <a:custGeom>
              <a:avLst/>
              <a:gdLst>
                <a:gd name="T0" fmla="*/ 19 w 28"/>
                <a:gd name="T1" fmla="*/ 0 h 39"/>
                <a:gd name="T2" fmla="*/ 3 w 28"/>
                <a:gd name="T3" fmla="*/ 34 h 39"/>
                <a:gd name="T4" fmla="*/ 10 w 28"/>
                <a:gd name="T5" fmla="*/ 39 h 39"/>
                <a:gd name="T6" fmla="*/ 28 w 28"/>
                <a:gd name="T7" fmla="*/ 1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cubicBezTo>
                    <a:pt x="11" y="0"/>
                    <a:pt x="0" y="30"/>
                    <a:pt x="3" y="34"/>
                  </a:cubicBezTo>
                  <a:cubicBezTo>
                    <a:pt x="4" y="36"/>
                    <a:pt x="6" y="37"/>
                    <a:pt x="10" y="39"/>
                  </a:cubicBezTo>
                  <a:cubicBezTo>
                    <a:pt x="14" y="19"/>
                    <a:pt x="23" y="7"/>
                    <a:pt x="28" y="1"/>
                  </a:cubicBezTo>
                  <a:cubicBezTo>
                    <a:pt x="25" y="0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12843" y="4581806"/>
            <a:ext cx="446088" cy="409842"/>
            <a:chOff x="4351338" y="4567238"/>
            <a:chExt cx="508000" cy="466724"/>
          </a:xfrm>
        </p:grpSpPr>
        <p:sp>
          <p:nvSpPr>
            <p:cNvPr id="451" name="Freeform 304"/>
            <p:cNvSpPr/>
            <p:nvPr/>
          </p:nvSpPr>
          <p:spPr bwMode="auto">
            <a:xfrm>
              <a:off x="4471988" y="4905375"/>
              <a:ext cx="268288" cy="128587"/>
            </a:xfrm>
            <a:custGeom>
              <a:avLst/>
              <a:gdLst>
                <a:gd name="T0" fmla="*/ 95 w 99"/>
                <a:gd name="T1" fmla="*/ 33 h 47"/>
                <a:gd name="T2" fmla="*/ 57 w 99"/>
                <a:gd name="T3" fmla="*/ 33 h 47"/>
                <a:gd name="T4" fmla="*/ 57 w 99"/>
                <a:gd name="T5" fmla="*/ 19 h 47"/>
                <a:gd name="T6" fmla="*/ 69 w 99"/>
                <a:gd name="T7" fmla="*/ 19 h 47"/>
                <a:gd name="T8" fmla="*/ 73 w 99"/>
                <a:gd name="T9" fmla="*/ 16 h 47"/>
                <a:gd name="T10" fmla="*/ 73 w 99"/>
                <a:gd name="T11" fmla="*/ 4 h 47"/>
                <a:gd name="T12" fmla="*/ 69 w 99"/>
                <a:gd name="T13" fmla="*/ 0 h 47"/>
                <a:gd name="T14" fmla="*/ 29 w 99"/>
                <a:gd name="T15" fmla="*/ 0 h 47"/>
                <a:gd name="T16" fmla="*/ 26 w 99"/>
                <a:gd name="T17" fmla="*/ 4 h 47"/>
                <a:gd name="T18" fmla="*/ 26 w 99"/>
                <a:gd name="T19" fmla="*/ 16 h 47"/>
                <a:gd name="T20" fmla="*/ 29 w 99"/>
                <a:gd name="T21" fmla="*/ 19 h 47"/>
                <a:gd name="T22" fmla="*/ 42 w 99"/>
                <a:gd name="T23" fmla="*/ 19 h 47"/>
                <a:gd name="T24" fmla="*/ 42 w 99"/>
                <a:gd name="T25" fmla="*/ 33 h 47"/>
                <a:gd name="T26" fmla="*/ 3 w 99"/>
                <a:gd name="T27" fmla="*/ 33 h 47"/>
                <a:gd name="T28" fmla="*/ 0 w 99"/>
                <a:gd name="T29" fmla="*/ 36 h 47"/>
                <a:gd name="T30" fmla="*/ 0 w 99"/>
                <a:gd name="T31" fmla="*/ 43 h 47"/>
                <a:gd name="T32" fmla="*/ 3 w 99"/>
                <a:gd name="T33" fmla="*/ 47 h 47"/>
                <a:gd name="T34" fmla="*/ 95 w 99"/>
                <a:gd name="T35" fmla="*/ 47 h 47"/>
                <a:gd name="T36" fmla="*/ 99 w 99"/>
                <a:gd name="T37" fmla="*/ 43 h 47"/>
                <a:gd name="T38" fmla="*/ 99 w 99"/>
                <a:gd name="T39" fmla="*/ 36 h 47"/>
                <a:gd name="T40" fmla="*/ 95 w 99"/>
                <a:gd name="T4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47">
                  <a:moveTo>
                    <a:pt x="95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3" y="17"/>
                    <a:pt x="73" y="1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6" y="2"/>
                    <a:pt x="26" y="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7" y="19"/>
                    <a:pt x="2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7" y="47"/>
                    <a:pt x="99" y="45"/>
                    <a:pt x="99" y="43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5"/>
                    <a:pt x="97" y="33"/>
                    <a:pt x="95" y="3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reeform 305"/>
            <p:cNvSpPr/>
            <p:nvPr/>
          </p:nvSpPr>
          <p:spPr bwMode="auto">
            <a:xfrm>
              <a:off x="4351338" y="4567238"/>
              <a:ext cx="508000" cy="371475"/>
            </a:xfrm>
            <a:custGeom>
              <a:avLst/>
              <a:gdLst>
                <a:gd name="T0" fmla="*/ 184 w 188"/>
                <a:gd name="T1" fmla="*/ 0 h 137"/>
                <a:gd name="T2" fmla="*/ 187 w 188"/>
                <a:gd name="T3" fmla="*/ 4 h 137"/>
                <a:gd name="T4" fmla="*/ 188 w 188"/>
                <a:gd name="T5" fmla="*/ 134 h 137"/>
                <a:gd name="T6" fmla="*/ 184 w 188"/>
                <a:gd name="T7" fmla="*/ 137 h 137"/>
                <a:gd name="T8" fmla="*/ 4 w 188"/>
                <a:gd name="T9" fmla="*/ 137 h 137"/>
                <a:gd name="T10" fmla="*/ 0 w 188"/>
                <a:gd name="T11" fmla="*/ 134 h 137"/>
                <a:gd name="T12" fmla="*/ 0 w 188"/>
                <a:gd name="T13" fmla="*/ 3 h 137"/>
                <a:gd name="T14" fmla="*/ 3 w 188"/>
                <a:gd name="T15" fmla="*/ 0 h 137"/>
                <a:gd name="T16" fmla="*/ 184 w 188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7">
                  <a:moveTo>
                    <a:pt x="184" y="0"/>
                  </a:moveTo>
                  <a:cubicBezTo>
                    <a:pt x="186" y="0"/>
                    <a:pt x="187" y="2"/>
                    <a:pt x="187" y="4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6"/>
                    <a:pt x="186" y="137"/>
                    <a:pt x="18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6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reeform 306"/>
            <p:cNvSpPr/>
            <p:nvPr/>
          </p:nvSpPr>
          <p:spPr bwMode="auto">
            <a:xfrm>
              <a:off x="4379913" y="4605338"/>
              <a:ext cx="452438" cy="298450"/>
            </a:xfrm>
            <a:custGeom>
              <a:avLst/>
              <a:gdLst>
                <a:gd name="T0" fmla="*/ 0 w 285"/>
                <a:gd name="T1" fmla="*/ 0 h 188"/>
                <a:gd name="T2" fmla="*/ 0 w 285"/>
                <a:gd name="T3" fmla="*/ 83 h 188"/>
                <a:gd name="T4" fmla="*/ 0 w 285"/>
                <a:gd name="T5" fmla="*/ 188 h 188"/>
                <a:gd name="T6" fmla="*/ 285 w 285"/>
                <a:gd name="T7" fmla="*/ 188 h 188"/>
                <a:gd name="T8" fmla="*/ 285 w 285"/>
                <a:gd name="T9" fmla="*/ 89 h 188"/>
                <a:gd name="T10" fmla="*/ 285 w 285"/>
                <a:gd name="T11" fmla="*/ 0 h 188"/>
                <a:gd name="T12" fmla="*/ 0 w 285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8">
                  <a:moveTo>
                    <a:pt x="0" y="0"/>
                  </a:moveTo>
                  <a:lnTo>
                    <a:pt x="0" y="83"/>
                  </a:lnTo>
                  <a:lnTo>
                    <a:pt x="0" y="188"/>
                  </a:lnTo>
                  <a:lnTo>
                    <a:pt x="285" y="188"/>
                  </a:lnTo>
                  <a:lnTo>
                    <a:pt x="285" y="8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reeform 307"/>
            <p:cNvSpPr/>
            <p:nvPr/>
          </p:nvSpPr>
          <p:spPr bwMode="auto">
            <a:xfrm>
              <a:off x="4554538" y="4678363"/>
              <a:ext cx="131763" cy="160337"/>
            </a:xfrm>
            <a:custGeom>
              <a:avLst/>
              <a:gdLst>
                <a:gd name="T0" fmla="*/ 1 w 49"/>
                <a:gd name="T1" fmla="*/ 6 h 59"/>
                <a:gd name="T2" fmla="*/ 10 w 49"/>
                <a:gd name="T3" fmla="*/ 3 h 59"/>
                <a:gd name="T4" fmla="*/ 44 w 49"/>
                <a:gd name="T5" fmla="*/ 24 h 59"/>
                <a:gd name="T6" fmla="*/ 44 w 49"/>
                <a:gd name="T7" fmla="*/ 35 h 59"/>
                <a:gd name="T8" fmla="*/ 10 w 49"/>
                <a:gd name="T9" fmla="*/ 56 h 59"/>
                <a:gd name="T10" fmla="*/ 0 w 49"/>
                <a:gd name="T11" fmla="*/ 53 h 59"/>
                <a:gd name="T12" fmla="*/ 1 w 49"/>
                <a:gd name="T13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1" y="6"/>
                  </a:moveTo>
                  <a:cubicBezTo>
                    <a:pt x="1" y="1"/>
                    <a:pt x="5" y="0"/>
                    <a:pt x="10" y="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9" y="27"/>
                    <a:pt x="49" y="32"/>
                    <a:pt x="44" y="3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4" y="59"/>
                    <a:pt x="0" y="58"/>
                    <a:pt x="0" y="53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0357" y="4576229"/>
            <a:ext cx="447482" cy="419601"/>
            <a:chOff x="3673476" y="4560888"/>
            <a:chExt cx="509588" cy="477837"/>
          </a:xfrm>
        </p:grpSpPr>
        <p:sp>
          <p:nvSpPr>
            <p:cNvPr id="429" name="Rectangle 308"/>
            <p:cNvSpPr>
              <a:spLocks noChangeArrowheads="1"/>
            </p:cNvSpPr>
            <p:nvPr/>
          </p:nvSpPr>
          <p:spPr bwMode="auto">
            <a:xfrm>
              <a:off x="3692526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Rectangle 309"/>
            <p:cNvSpPr>
              <a:spLocks noChangeArrowheads="1"/>
            </p:cNvSpPr>
            <p:nvPr/>
          </p:nvSpPr>
          <p:spPr bwMode="auto">
            <a:xfrm>
              <a:off x="3856038" y="4984750"/>
              <a:ext cx="31750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reeform 310"/>
            <p:cNvSpPr/>
            <p:nvPr/>
          </p:nvSpPr>
          <p:spPr bwMode="auto">
            <a:xfrm>
              <a:off x="3673476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5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5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5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reeform 311"/>
            <p:cNvSpPr/>
            <p:nvPr/>
          </p:nvSpPr>
          <p:spPr bwMode="auto">
            <a:xfrm>
              <a:off x="3673476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5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Oval 312"/>
            <p:cNvSpPr>
              <a:spLocks noChangeArrowheads="1"/>
            </p:cNvSpPr>
            <p:nvPr/>
          </p:nvSpPr>
          <p:spPr bwMode="auto">
            <a:xfrm>
              <a:off x="3698876" y="4629150"/>
              <a:ext cx="185738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Oval 313"/>
            <p:cNvSpPr>
              <a:spLocks noChangeArrowheads="1"/>
            </p:cNvSpPr>
            <p:nvPr/>
          </p:nvSpPr>
          <p:spPr bwMode="auto">
            <a:xfrm>
              <a:off x="3771901" y="4702175"/>
              <a:ext cx="39688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Rectangle 314"/>
            <p:cNvSpPr>
              <a:spLocks noChangeArrowheads="1"/>
            </p:cNvSpPr>
            <p:nvPr/>
          </p:nvSpPr>
          <p:spPr bwMode="auto">
            <a:xfrm>
              <a:off x="3787776" y="4645025"/>
              <a:ext cx="4763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Rectangle 315"/>
            <p:cNvSpPr>
              <a:spLocks noChangeArrowheads="1"/>
            </p:cNvSpPr>
            <p:nvPr/>
          </p:nvSpPr>
          <p:spPr bwMode="auto">
            <a:xfrm>
              <a:off x="3787776" y="4767263"/>
              <a:ext cx="4763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Rectangle 316"/>
            <p:cNvSpPr>
              <a:spLocks noChangeArrowheads="1"/>
            </p:cNvSpPr>
            <p:nvPr/>
          </p:nvSpPr>
          <p:spPr bwMode="auto">
            <a:xfrm>
              <a:off x="3836988" y="4719638"/>
              <a:ext cx="31750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Rectangle 317"/>
            <p:cNvSpPr>
              <a:spLocks noChangeArrowheads="1"/>
            </p:cNvSpPr>
            <p:nvPr/>
          </p:nvSpPr>
          <p:spPr bwMode="auto">
            <a:xfrm>
              <a:off x="3711576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reeform 318"/>
            <p:cNvSpPr/>
            <p:nvPr/>
          </p:nvSpPr>
          <p:spPr bwMode="auto">
            <a:xfrm>
              <a:off x="3752851" y="4922838"/>
              <a:ext cx="76200" cy="39687"/>
            </a:xfrm>
            <a:custGeom>
              <a:avLst/>
              <a:gdLst>
                <a:gd name="T0" fmla="*/ 28 w 28"/>
                <a:gd name="T1" fmla="*/ 10 h 15"/>
                <a:gd name="T2" fmla="*/ 24 w 28"/>
                <a:gd name="T3" fmla="*/ 15 h 15"/>
                <a:gd name="T4" fmla="*/ 5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5 w 28"/>
                <a:gd name="T11" fmla="*/ 0 h 15"/>
                <a:gd name="T12" fmla="*/ 24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Rectangle 319"/>
            <p:cNvSpPr>
              <a:spLocks noChangeArrowheads="1"/>
            </p:cNvSpPr>
            <p:nvPr/>
          </p:nvSpPr>
          <p:spPr bwMode="auto">
            <a:xfrm>
              <a:off x="3967163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Rectangle 320"/>
            <p:cNvSpPr>
              <a:spLocks noChangeArrowheads="1"/>
            </p:cNvSpPr>
            <p:nvPr/>
          </p:nvSpPr>
          <p:spPr bwMode="auto">
            <a:xfrm>
              <a:off x="4129088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reeform 321"/>
            <p:cNvSpPr/>
            <p:nvPr/>
          </p:nvSpPr>
          <p:spPr bwMode="auto">
            <a:xfrm>
              <a:off x="3949701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4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4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4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reeform 322"/>
            <p:cNvSpPr/>
            <p:nvPr/>
          </p:nvSpPr>
          <p:spPr bwMode="auto">
            <a:xfrm>
              <a:off x="3949701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4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Oval 323"/>
            <p:cNvSpPr>
              <a:spLocks noChangeArrowheads="1"/>
            </p:cNvSpPr>
            <p:nvPr/>
          </p:nvSpPr>
          <p:spPr bwMode="auto">
            <a:xfrm>
              <a:off x="3971926" y="4629150"/>
              <a:ext cx="187325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Oval 324"/>
            <p:cNvSpPr>
              <a:spLocks noChangeArrowheads="1"/>
            </p:cNvSpPr>
            <p:nvPr/>
          </p:nvSpPr>
          <p:spPr bwMode="auto">
            <a:xfrm>
              <a:off x="4044951" y="4702175"/>
              <a:ext cx="41275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Rectangle 325"/>
            <p:cNvSpPr>
              <a:spLocks noChangeArrowheads="1"/>
            </p:cNvSpPr>
            <p:nvPr/>
          </p:nvSpPr>
          <p:spPr bwMode="auto">
            <a:xfrm>
              <a:off x="4060826" y="4645025"/>
              <a:ext cx="7938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Rectangle 326"/>
            <p:cNvSpPr>
              <a:spLocks noChangeArrowheads="1"/>
            </p:cNvSpPr>
            <p:nvPr/>
          </p:nvSpPr>
          <p:spPr bwMode="auto">
            <a:xfrm>
              <a:off x="4060826" y="4767263"/>
              <a:ext cx="7938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Rectangle 327"/>
            <p:cNvSpPr>
              <a:spLocks noChangeArrowheads="1"/>
            </p:cNvSpPr>
            <p:nvPr/>
          </p:nvSpPr>
          <p:spPr bwMode="auto">
            <a:xfrm>
              <a:off x="4110038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Rectangle 328"/>
            <p:cNvSpPr>
              <a:spLocks noChangeArrowheads="1"/>
            </p:cNvSpPr>
            <p:nvPr/>
          </p:nvSpPr>
          <p:spPr bwMode="auto">
            <a:xfrm>
              <a:off x="3987801" y="4719638"/>
              <a:ext cx="33338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reeform 329"/>
            <p:cNvSpPr/>
            <p:nvPr/>
          </p:nvSpPr>
          <p:spPr bwMode="auto">
            <a:xfrm>
              <a:off x="4029076" y="4922838"/>
              <a:ext cx="74613" cy="39687"/>
            </a:xfrm>
            <a:custGeom>
              <a:avLst/>
              <a:gdLst>
                <a:gd name="T0" fmla="*/ 28 w 28"/>
                <a:gd name="T1" fmla="*/ 10 h 15"/>
                <a:gd name="T2" fmla="*/ 23 w 28"/>
                <a:gd name="T3" fmla="*/ 15 h 15"/>
                <a:gd name="T4" fmla="*/ 4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4 w 28"/>
                <a:gd name="T11" fmla="*/ 0 h 15"/>
                <a:gd name="T12" fmla="*/ 23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8241" y="4562289"/>
            <a:ext cx="347112" cy="447481"/>
            <a:chOff x="3054351" y="4545013"/>
            <a:chExt cx="395288" cy="509587"/>
          </a:xfrm>
        </p:grpSpPr>
        <p:sp>
          <p:nvSpPr>
            <p:cNvPr id="425" name="Oval 330"/>
            <p:cNvSpPr>
              <a:spLocks noChangeArrowheads="1"/>
            </p:cNvSpPr>
            <p:nvPr/>
          </p:nvSpPr>
          <p:spPr bwMode="auto">
            <a:xfrm>
              <a:off x="3054351" y="4545013"/>
              <a:ext cx="395288" cy="10636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reeform 331"/>
            <p:cNvSpPr/>
            <p:nvPr/>
          </p:nvSpPr>
          <p:spPr bwMode="auto">
            <a:xfrm>
              <a:off x="3054351" y="4598988"/>
              <a:ext cx="395288" cy="455612"/>
            </a:xfrm>
            <a:custGeom>
              <a:avLst/>
              <a:gdLst>
                <a:gd name="T0" fmla="*/ 0 w 146"/>
                <a:gd name="T1" fmla="*/ 0 h 168"/>
                <a:gd name="T2" fmla="*/ 73 w 146"/>
                <a:gd name="T3" fmla="*/ 19 h 168"/>
                <a:gd name="T4" fmla="*/ 146 w 146"/>
                <a:gd name="T5" fmla="*/ 0 h 168"/>
                <a:gd name="T6" fmla="*/ 146 w 146"/>
                <a:gd name="T7" fmla="*/ 148 h 168"/>
                <a:gd name="T8" fmla="*/ 73 w 146"/>
                <a:gd name="T9" fmla="*/ 168 h 168"/>
                <a:gd name="T10" fmla="*/ 0 w 146"/>
                <a:gd name="T11" fmla="*/ 148 h 168"/>
                <a:gd name="T12" fmla="*/ 0 w 146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68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46" y="159"/>
                    <a:pt x="113" y="168"/>
                    <a:pt x="73" y="168"/>
                  </a:cubicBezTo>
                  <a:cubicBezTo>
                    <a:pt x="33" y="168"/>
                    <a:pt x="0" y="159"/>
                    <a:pt x="0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reeform 332"/>
            <p:cNvSpPr/>
            <p:nvPr/>
          </p:nvSpPr>
          <p:spPr bwMode="auto">
            <a:xfrm>
              <a:off x="3054351" y="4840288"/>
              <a:ext cx="395288" cy="133350"/>
            </a:xfrm>
            <a:custGeom>
              <a:avLst/>
              <a:gdLst>
                <a:gd name="T0" fmla="*/ 0 w 146"/>
                <a:gd name="T1" fmla="*/ 0 h 49"/>
                <a:gd name="T2" fmla="*/ 73 w 146"/>
                <a:gd name="T3" fmla="*/ 19 h 49"/>
                <a:gd name="T4" fmla="*/ 146 w 146"/>
                <a:gd name="T5" fmla="*/ 0 h 49"/>
                <a:gd name="T6" fmla="*/ 146 w 146"/>
                <a:gd name="T7" fmla="*/ 29 h 49"/>
                <a:gd name="T8" fmla="*/ 73 w 146"/>
                <a:gd name="T9" fmla="*/ 49 h 49"/>
                <a:gd name="T10" fmla="*/ 0 w 146"/>
                <a:gd name="T11" fmla="*/ 29 h 49"/>
                <a:gd name="T12" fmla="*/ 0 w 146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9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40"/>
                    <a:pt x="113" y="49"/>
                    <a:pt x="73" y="49"/>
                  </a:cubicBezTo>
                  <a:cubicBezTo>
                    <a:pt x="33" y="49"/>
                    <a:pt x="0" y="40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333"/>
            <p:cNvSpPr/>
            <p:nvPr/>
          </p:nvSpPr>
          <p:spPr bwMode="auto">
            <a:xfrm>
              <a:off x="3054351" y="4678363"/>
              <a:ext cx="395288" cy="134937"/>
            </a:xfrm>
            <a:custGeom>
              <a:avLst/>
              <a:gdLst>
                <a:gd name="T0" fmla="*/ 0 w 146"/>
                <a:gd name="T1" fmla="*/ 0 h 50"/>
                <a:gd name="T2" fmla="*/ 73 w 146"/>
                <a:gd name="T3" fmla="*/ 20 h 50"/>
                <a:gd name="T4" fmla="*/ 146 w 146"/>
                <a:gd name="T5" fmla="*/ 0 h 50"/>
                <a:gd name="T6" fmla="*/ 146 w 146"/>
                <a:gd name="T7" fmla="*/ 30 h 50"/>
                <a:gd name="T8" fmla="*/ 73 w 146"/>
                <a:gd name="T9" fmla="*/ 50 h 50"/>
                <a:gd name="T10" fmla="*/ 0 w 146"/>
                <a:gd name="T11" fmla="*/ 30 h 50"/>
                <a:gd name="T12" fmla="*/ 0 w 14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50">
                  <a:moveTo>
                    <a:pt x="0" y="0"/>
                  </a:moveTo>
                  <a:cubicBezTo>
                    <a:pt x="0" y="11"/>
                    <a:pt x="33" y="20"/>
                    <a:pt x="73" y="20"/>
                  </a:cubicBezTo>
                  <a:cubicBezTo>
                    <a:pt x="113" y="20"/>
                    <a:pt x="146" y="11"/>
                    <a:pt x="146" y="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41"/>
                    <a:pt x="113" y="50"/>
                    <a:pt x="73" y="50"/>
                  </a:cubicBezTo>
                  <a:cubicBezTo>
                    <a:pt x="33" y="50"/>
                    <a:pt x="0" y="41"/>
                    <a:pt x="0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42243" y="4562289"/>
            <a:ext cx="420995" cy="447481"/>
            <a:chOff x="2335213" y="4545013"/>
            <a:chExt cx="479425" cy="509587"/>
          </a:xfrm>
        </p:grpSpPr>
        <p:sp>
          <p:nvSpPr>
            <p:cNvPr id="419" name="Freeform 334"/>
            <p:cNvSpPr>
              <a:spLocks noEditPoints="1"/>
            </p:cNvSpPr>
            <p:nvPr/>
          </p:nvSpPr>
          <p:spPr bwMode="auto">
            <a:xfrm>
              <a:off x="2505076" y="4545013"/>
              <a:ext cx="149225" cy="149225"/>
            </a:xfrm>
            <a:custGeom>
              <a:avLst/>
              <a:gdLst>
                <a:gd name="T0" fmla="*/ 28 w 55"/>
                <a:gd name="T1" fmla="*/ 0 h 55"/>
                <a:gd name="T2" fmla="*/ 0 w 55"/>
                <a:gd name="T3" fmla="*/ 27 h 55"/>
                <a:gd name="T4" fmla="*/ 28 w 55"/>
                <a:gd name="T5" fmla="*/ 55 h 55"/>
                <a:gd name="T6" fmla="*/ 55 w 55"/>
                <a:gd name="T7" fmla="*/ 27 h 55"/>
                <a:gd name="T8" fmla="*/ 28 w 55"/>
                <a:gd name="T9" fmla="*/ 0 h 55"/>
                <a:gd name="T10" fmla="*/ 28 w 55"/>
                <a:gd name="T11" fmla="*/ 43 h 55"/>
                <a:gd name="T12" fmla="*/ 12 w 55"/>
                <a:gd name="T13" fmla="*/ 27 h 55"/>
                <a:gd name="T14" fmla="*/ 28 w 55"/>
                <a:gd name="T15" fmla="*/ 12 h 55"/>
                <a:gd name="T16" fmla="*/ 43 w 55"/>
                <a:gd name="T17" fmla="*/ 27 h 55"/>
                <a:gd name="T18" fmla="*/ 28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lose/>
                  <a:moveTo>
                    <a:pt x="28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8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8" y="4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20" name="Picture 3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213" y="4641850"/>
              <a:ext cx="4794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Freeform 336"/>
            <p:cNvSpPr/>
            <p:nvPr/>
          </p:nvSpPr>
          <p:spPr bwMode="auto">
            <a:xfrm>
              <a:off x="2344738" y="4654550"/>
              <a:ext cx="460375" cy="300037"/>
            </a:xfrm>
            <a:custGeom>
              <a:avLst/>
              <a:gdLst>
                <a:gd name="T0" fmla="*/ 85 w 170"/>
                <a:gd name="T1" fmla="*/ 0 h 111"/>
                <a:gd name="T2" fmla="*/ 5 w 170"/>
                <a:gd name="T3" fmla="*/ 111 h 111"/>
                <a:gd name="T4" fmla="*/ 85 w 170"/>
                <a:gd name="T5" fmla="*/ 111 h 111"/>
                <a:gd name="T6" fmla="*/ 165 w 170"/>
                <a:gd name="T7" fmla="*/ 111 h 111"/>
                <a:gd name="T8" fmla="*/ 85 w 17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1">
                  <a:moveTo>
                    <a:pt x="85" y="0"/>
                  </a:moveTo>
                  <a:cubicBezTo>
                    <a:pt x="0" y="0"/>
                    <a:pt x="45" y="88"/>
                    <a:pt x="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25" y="88"/>
                    <a:pt x="170" y="0"/>
                    <a:pt x="8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reeform 337"/>
            <p:cNvSpPr/>
            <p:nvPr/>
          </p:nvSpPr>
          <p:spPr bwMode="auto">
            <a:xfrm>
              <a:off x="2344738" y="4908550"/>
              <a:ext cx="460375" cy="146050"/>
            </a:xfrm>
            <a:custGeom>
              <a:avLst/>
              <a:gdLst>
                <a:gd name="T0" fmla="*/ 162 w 170"/>
                <a:gd name="T1" fmla="*/ 15 h 54"/>
                <a:gd name="T2" fmla="*/ 85 w 170"/>
                <a:gd name="T3" fmla="*/ 0 h 54"/>
                <a:gd name="T4" fmla="*/ 8 w 170"/>
                <a:gd name="T5" fmla="*/ 15 h 54"/>
                <a:gd name="T6" fmla="*/ 0 w 170"/>
                <a:gd name="T7" fmla="*/ 27 h 54"/>
                <a:gd name="T8" fmla="*/ 85 w 170"/>
                <a:gd name="T9" fmla="*/ 54 h 54"/>
                <a:gd name="T10" fmla="*/ 170 w 170"/>
                <a:gd name="T11" fmla="*/ 27 h 54"/>
                <a:gd name="T12" fmla="*/ 162 w 170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162" y="15"/>
                  </a:moveTo>
                  <a:cubicBezTo>
                    <a:pt x="148" y="6"/>
                    <a:pt x="119" y="0"/>
                    <a:pt x="85" y="0"/>
                  </a:cubicBezTo>
                  <a:cubicBezTo>
                    <a:pt x="51" y="0"/>
                    <a:pt x="22" y="6"/>
                    <a:pt x="8" y="15"/>
                  </a:cubicBezTo>
                  <a:cubicBezTo>
                    <a:pt x="3" y="19"/>
                    <a:pt x="0" y="22"/>
                    <a:pt x="0" y="27"/>
                  </a:cubicBezTo>
                  <a:cubicBezTo>
                    <a:pt x="0" y="42"/>
                    <a:pt x="38" y="54"/>
                    <a:pt x="85" y="54"/>
                  </a:cubicBezTo>
                  <a:cubicBezTo>
                    <a:pt x="132" y="54"/>
                    <a:pt x="170" y="42"/>
                    <a:pt x="170" y="27"/>
                  </a:cubicBezTo>
                  <a:cubicBezTo>
                    <a:pt x="170" y="22"/>
                    <a:pt x="167" y="19"/>
                    <a:pt x="162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reeform 338"/>
            <p:cNvSpPr/>
            <p:nvPr/>
          </p:nvSpPr>
          <p:spPr bwMode="auto">
            <a:xfrm>
              <a:off x="2552701" y="4908550"/>
              <a:ext cx="33338" cy="61912"/>
            </a:xfrm>
            <a:custGeom>
              <a:avLst/>
              <a:gdLst>
                <a:gd name="T0" fmla="*/ 12 w 12"/>
                <a:gd name="T1" fmla="*/ 0 h 23"/>
                <a:gd name="T2" fmla="*/ 8 w 12"/>
                <a:gd name="T3" fmla="*/ 0 h 23"/>
                <a:gd name="T4" fmla="*/ 0 w 12"/>
                <a:gd name="T5" fmla="*/ 0 h 23"/>
                <a:gd name="T6" fmla="*/ 0 w 12"/>
                <a:gd name="T7" fmla="*/ 23 h 23"/>
                <a:gd name="T8" fmla="*/ 12 w 12"/>
                <a:gd name="T9" fmla="*/ 23 h 23"/>
                <a:gd name="T10" fmla="*/ 12 w 1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12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reeform 339"/>
            <p:cNvSpPr/>
            <p:nvPr/>
          </p:nvSpPr>
          <p:spPr bwMode="auto">
            <a:xfrm>
              <a:off x="2524126" y="4938713"/>
              <a:ext cx="92075" cy="92075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5" y="34"/>
                    <a:pt x="16" y="33"/>
                  </a:cubicBezTo>
                  <a:cubicBezTo>
                    <a:pt x="7" y="32"/>
                    <a:pt x="0" y="25"/>
                    <a:pt x="1" y="16"/>
                  </a:cubicBezTo>
                  <a:cubicBezTo>
                    <a:pt x="2" y="7"/>
                    <a:pt x="9" y="0"/>
                    <a:pt x="18" y="1"/>
                  </a:cubicBezTo>
                  <a:cubicBezTo>
                    <a:pt x="27" y="2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29275" y="4562289"/>
            <a:ext cx="427965" cy="447481"/>
            <a:chOff x="1654176" y="4545013"/>
            <a:chExt cx="487362" cy="509587"/>
          </a:xfrm>
        </p:grpSpPr>
        <p:sp>
          <p:nvSpPr>
            <p:cNvPr id="408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4912" y="4562289"/>
            <a:ext cx="429359" cy="447481"/>
            <a:chOff x="981076" y="4545013"/>
            <a:chExt cx="488950" cy="509587"/>
          </a:xfrm>
        </p:grpSpPr>
        <p:sp>
          <p:nvSpPr>
            <p:cNvPr id="400" name="Freeform 351"/>
            <p:cNvSpPr/>
            <p:nvPr/>
          </p:nvSpPr>
          <p:spPr bwMode="auto">
            <a:xfrm>
              <a:off x="981076" y="4610100"/>
              <a:ext cx="488950" cy="444500"/>
            </a:xfrm>
            <a:custGeom>
              <a:avLst/>
              <a:gdLst>
                <a:gd name="T0" fmla="*/ 7 w 181"/>
                <a:gd name="T1" fmla="*/ 0 h 164"/>
                <a:gd name="T2" fmla="*/ 0 w 181"/>
                <a:gd name="T3" fmla="*/ 164 h 164"/>
                <a:gd name="T4" fmla="*/ 106 w 181"/>
                <a:gd name="T5" fmla="*/ 164 h 164"/>
                <a:gd name="T6" fmla="*/ 170 w 181"/>
                <a:gd name="T7" fmla="*/ 110 h 164"/>
                <a:gd name="T8" fmla="*/ 175 w 181"/>
                <a:gd name="T9" fmla="*/ 0 h 164"/>
                <a:gd name="T10" fmla="*/ 7 w 18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64">
                  <a:moveTo>
                    <a:pt x="7" y="0"/>
                  </a:moveTo>
                  <a:cubicBezTo>
                    <a:pt x="10" y="61"/>
                    <a:pt x="10" y="103"/>
                    <a:pt x="0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35" y="151"/>
                    <a:pt x="152" y="136"/>
                    <a:pt x="170" y="110"/>
                  </a:cubicBezTo>
                  <a:cubicBezTo>
                    <a:pt x="181" y="85"/>
                    <a:pt x="178" y="43"/>
                    <a:pt x="17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352"/>
            <p:cNvSpPr>
              <a:spLocks noChangeArrowheads="1"/>
            </p:cNvSpPr>
            <p:nvPr/>
          </p:nvSpPr>
          <p:spPr bwMode="auto">
            <a:xfrm>
              <a:off x="1057276" y="4681538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353"/>
            <p:cNvSpPr>
              <a:spLocks noChangeArrowheads="1"/>
            </p:cNvSpPr>
            <p:nvPr/>
          </p:nvSpPr>
          <p:spPr bwMode="auto">
            <a:xfrm>
              <a:off x="1057276" y="47561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354"/>
            <p:cNvSpPr>
              <a:spLocks noChangeArrowheads="1"/>
            </p:cNvSpPr>
            <p:nvPr/>
          </p:nvSpPr>
          <p:spPr bwMode="auto">
            <a:xfrm>
              <a:off x="1057276" y="48323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Rectangle 355"/>
            <p:cNvSpPr>
              <a:spLocks noChangeArrowheads="1"/>
            </p:cNvSpPr>
            <p:nvPr/>
          </p:nvSpPr>
          <p:spPr bwMode="auto">
            <a:xfrm>
              <a:off x="1046163" y="4908550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Rectangle 356"/>
            <p:cNvSpPr>
              <a:spLocks noChangeArrowheads="1"/>
            </p:cNvSpPr>
            <p:nvPr/>
          </p:nvSpPr>
          <p:spPr bwMode="auto">
            <a:xfrm>
              <a:off x="1030288" y="4986338"/>
              <a:ext cx="277813" cy="31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reeform 357"/>
            <p:cNvSpPr/>
            <p:nvPr/>
          </p:nvSpPr>
          <p:spPr bwMode="auto">
            <a:xfrm>
              <a:off x="1258888" y="4886325"/>
              <a:ext cx="182563" cy="168275"/>
            </a:xfrm>
            <a:custGeom>
              <a:avLst/>
              <a:gdLst>
                <a:gd name="T0" fmla="*/ 67 w 67"/>
                <a:gd name="T1" fmla="*/ 8 h 62"/>
                <a:gd name="T2" fmla="*/ 1 w 67"/>
                <a:gd name="T3" fmla="*/ 0 h 62"/>
                <a:gd name="T4" fmla="*/ 3 w 67"/>
                <a:gd name="T5" fmla="*/ 62 h 62"/>
                <a:gd name="T6" fmla="*/ 67 w 67"/>
                <a:gd name="T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2">
                  <a:moveTo>
                    <a:pt x="67" y="8"/>
                  </a:moveTo>
                  <a:cubicBezTo>
                    <a:pt x="53" y="17"/>
                    <a:pt x="11" y="13"/>
                    <a:pt x="1" y="0"/>
                  </a:cubicBezTo>
                  <a:cubicBezTo>
                    <a:pt x="0" y="17"/>
                    <a:pt x="0" y="42"/>
                    <a:pt x="3" y="62"/>
                  </a:cubicBezTo>
                  <a:cubicBezTo>
                    <a:pt x="32" y="49"/>
                    <a:pt x="49" y="34"/>
                    <a:pt x="67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reeform 358"/>
            <p:cNvSpPr/>
            <p:nvPr/>
          </p:nvSpPr>
          <p:spPr bwMode="auto">
            <a:xfrm>
              <a:off x="1176338" y="4545013"/>
              <a:ext cx="88900" cy="136525"/>
            </a:xfrm>
            <a:custGeom>
              <a:avLst/>
              <a:gdLst>
                <a:gd name="T0" fmla="*/ 56 w 56"/>
                <a:gd name="T1" fmla="*/ 86 h 86"/>
                <a:gd name="T2" fmla="*/ 42 w 56"/>
                <a:gd name="T3" fmla="*/ 69 h 86"/>
                <a:gd name="T4" fmla="*/ 29 w 56"/>
                <a:gd name="T5" fmla="*/ 86 h 86"/>
                <a:gd name="T6" fmla="*/ 13 w 56"/>
                <a:gd name="T7" fmla="*/ 69 h 86"/>
                <a:gd name="T8" fmla="*/ 0 w 56"/>
                <a:gd name="T9" fmla="*/ 86 h 86"/>
                <a:gd name="T10" fmla="*/ 0 w 56"/>
                <a:gd name="T11" fmla="*/ 0 h 86"/>
                <a:gd name="T12" fmla="*/ 56 w 56"/>
                <a:gd name="T13" fmla="*/ 0 h 86"/>
                <a:gd name="T14" fmla="*/ 56 w 56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2" y="69"/>
                  </a:lnTo>
                  <a:lnTo>
                    <a:pt x="29" y="86"/>
                  </a:lnTo>
                  <a:lnTo>
                    <a:pt x="13" y="69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163063" y="3950313"/>
            <a:ext cx="416813" cy="446088"/>
            <a:chOff x="8429626" y="3868738"/>
            <a:chExt cx="474663" cy="508000"/>
          </a:xfrm>
        </p:grpSpPr>
        <p:sp>
          <p:nvSpPr>
            <p:cNvPr id="380" name="Freeform 359"/>
            <p:cNvSpPr/>
            <p:nvPr/>
          </p:nvSpPr>
          <p:spPr bwMode="auto">
            <a:xfrm>
              <a:off x="8429626" y="3868738"/>
              <a:ext cx="474663" cy="373062"/>
            </a:xfrm>
            <a:custGeom>
              <a:avLst/>
              <a:gdLst>
                <a:gd name="T0" fmla="*/ 173 w 175"/>
                <a:gd name="T1" fmla="*/ 31 h 138"/>
                <a:gd name="T2" fmla="*/ 160 w 175"/>
                <a:gd name="T3" fmla="*/ 33 h 138"/>
                <a:gd name="T4" fmla="*/ 172 w 175"/>
                <a:gd name="T5" fmla="*/ 0 h 138"/>
                <a:gd name="T6" fmla="*/ 76 w 175"/>
                <a:gd name="T7" fmla="*/ 11 h 138"/>
                <a:gd name="T8" fmla="*/ 8 w 175"/>
                <a:gd name="T9" fmla="*/ 66 h 138"/>
                <a:gd name="T10" fmla="*/ 5 w 175"/>
                <a:gd name="T11" fmla="*/ 57 h 138"/>
                <a:gd name="T12" fmla="*/ 6 w 175"/>
                <a:gd name="T13" fmla="*/ 70 h 138"/>
                <a:gd name="T14" fmla="*/ 0 w 175"/>
                <a:gd name="T15" fmla="*/ 71 h 138"/>
                <a:gd name="T16" fmla="*/ 6 w 175"/>
                <a:gd name="T17" fmla="*/ 74 h 138"/>
                <a:gd name="T18" fmla="*/ 14 w 175"/>
                <a:gd name="T19" fmla="*/ 118 h 138"/>
                <a:gd name="T20" fmla="*/ 29 w 175"/>
                <a:gd name="T21" fmla="*/ 138 h 138"/>
                <a:gd name="T22" fmla="*/ 135 w 175"/>
                <a:gd name="T23" fmla="*/ 134 h 138"/>
                <a:gd name="T24" fmla="*/ 149 w 175"/>
                <a:gd name="T25" fmla="*/ 114 h 138"/>
                <a:gd name="T26" fmla="*/ 156 w 175"/>
                <a:gd name="T27" fmla="*/ 57 h 138"/>
                <a:gd name="T28" fmla="*/ 173 w 175"/>
                <a:gd name="T29" fmla="*/ 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38">
                  <a:moveTo>
                    <a:pt x="173" y="31"/>
                  </a:moveTo>
                  <a:cubicBezTo>
                    <a:pt x="169" y="38"/>
                    <a:pt x="160" y="33"/>
                    <a:pt x="160" y="33"/>
                  </a:cubicBezTo>
                  <a:cubicBezTo>
                    <a:pt x="175" y="23"/>
                    <a:pt x="172" y="0"/>
                    <a:pt x="172" y="0"/>
                  </a:cubicBezTo>
                  <a:cubicBezTo>
                    <a:pt x="166" y="20"/>
                    <a:pt x="146" y="15"/>
                    <a:pt x="76" y="11"/>
                  </a:cubicBezTo>
                  <a:cubicBezTo>
                    <a:pt x="19" y="8"/>
                    <a:pt x="9" y="51"/>
                    <a:pt x="8" y="66"/>
                  </a:cubicBezTo>
                  <a:cubicBezTo>
                    <a:pt x="7" y="64"/>
                    <a:pt x="5" y="61"/>
                    <a:pt x="5" y="57"/>
                  </a:cubicBezTo>
                  <a:cubicBezTo>
                    <a:pt x="5" y="57"/>
                    <a:pt x="5" y="65"/>
                    <a:pt x="6" y="70"/>
                  </a:cubicBezTo>
                  <a:cubicBezTo>
                    <a:pt x="5" y="70"/>
                    <a:pt x="3" y="70"/>
                    <a:pt x="0" y="71"/>
                  </a:cubicBezTo>
                  <a:cubicBezTo>
                    <a:pt x="0" y="71"/>
                    <a:pt x="5" y="72"/>
                    <a:pt x="6" y="74"/>
                  </a:cubicBezTo>
                  <a:cubicBezTo>
                    <a:pt x="1" y="94"/>
                    <a:pt x="10" y="114"/>
                    <a:pt x="14" y="118"/>
                  </a:cubicBezTo>
                  <a:cubicBezTo>
                    <a:pt x="23" y="130"/>
                    <a:pt x="29" y="138"/>
                    <a:pt x="29" y="138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43" y="127"/>
                    <a:pt x="149" y="114"/>
                  </a:cubicBezTo>
                  <a:cubicBezTo>
                    <a:pt x="154" y="102"/>
                    <a:pt x="162" y="81"/>
                    <a:pt x="156" y="57"/>
                  </a:cubicBezTo>
                  <a:cubicBezTo>
                    <a:pt x="166" y="50"/>
                    <a:pt x="173" y="31"/>
                    <a:pt x="17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reeform 360"/>
            <p:cNvSpPr/>
            <p:nvPr/>
          </p:nvSpPr>
          <p:spPr bwMode="auto">
            <a:xfrm>
              <a:off x="8440738" y="4154488"/>
              <a:ext cx="42863" cy="92075"/>
            </a:xfrm>
            <a:custGeom>
              <a:avLst/>
              <a:gdLst>
                <a:gd name="T0" fmla="*/ 0 w 16"/>
                <a:gd name="T1" fmla="*/ 17 h 34"/>
                <a:gd name="T2" fmla="*/ 16 w 16"/>
                <a:gd name="T3" fmla="*/ 33 h 34"/>
                <a:gd name="T4" fmla="*/ 16 w 16"/>
                <a:gd name="T5" fmla="*/ 0 h 34"/>
                <a:gd name="T6" fmla="*/ 0 w 16"/>
                <a:gd name="T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1" y="34"/>
                    <a:pt x="16" y="33"/>
                    <a:pt x="16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0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reeform 361"/>
            <p:cNvSpPr/>
            <p:nvPr/>
          </p:nvSpPr>
          <p:spPr bwMode="auto">
            <a:xfrm>
              <a:off x="8820151" y="4141788"/>
              <a:ext cx="46038" cy="92075"/>
            </a:xfrm>
            <a:custGeom>
              <a:avLst/>
              <a:gdLst>
                <a:gd name="T0" fmla="*/ 0 w 17"/>
                <a:gd name="T1" fmla="*/ 1 h 34"/>
                <a:gd name="T2" fmla="*/ 2 w 17"/>
                <a:gd name="T3" fmla="*/ 34 h 34"/>
                <a:gd name="T4" fmla="*/ 17 w 17"/>
                <a:gd name="T5" fmla="*/ 17 h 34"/>
                <a:gd name="T6" fmla="*/ 0 w 17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4">
                  <a:moveTo>
                    <a:pt x="0" y="1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7" y="34"/>
                    <a:pt x="17" y="17"/>
                  </a:cubicBezTo>
                  <a:cubicBezTo>
                    <a:pt x="16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reeform 362"/>
            <p:cNvSpPr/>
            <p:nvPr/>
          </p:nvSpPr>
          <p:spPr bwMode="auto">
            <a:xfrm>
              <a:off x="8475663" y="4014788"/>
              <a:ext cx="357188" cy="361950"/>
            </a:xfrm>
            <a:custGeom>
              <a:avLst/>
              <a:gdLst>
                <a:gd name="T0" fmla="*/ 34 w 132"/>
                <a:gd name="T1" fmla="*/ 0 h 134"/>
                <a:gd name="T2" fmla="*/ 1 w 132"/>
                <a:gd name="T3" fmla="*/ 27 h 134"/>
                <a:gd name="T4" fmla="*/ 6 w 132"/>
                <a:gd name="T5" fmla="*/ 113 h 134"/>
                <a:gd name="T6" fmla="*/ 67 w 132"/>
                <a:gd name="T7" fmla="*/ 134 h 134"/>
                <a:gd name="T8" fmla="*/ 127 w 132"/>
                <a:gd name="T9" fmla="*/ 107 h 134"/>
                <a:gd name="T10" fmla="*/ 125 w 132"/>
                <a:gd name="T11" fmla="*/ 12 h 134"/>
                <a:gd name="T12" fmla="*/ 34 w 132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4">
                  <a:moveTo>
                    <a:pt x="34" y="0"/>
                  </a:moveTo>
                  <a:cubicBezTo>
                    <a:pt x="29" y="20"/>
                    <a:pt x="1" y="26"/>
                    <a:pt x="1" y="27"/>
                  </a:cubicBezTo>
                  <a:cubicBezTo>
                    <a:pt x="0" y="57"/>
                    <a:pt x="0" y="104"/>
                    <a:pt x="6" y="113"/>
                  </a:cubicBezTo>
                  <a:cubicBezTo>
                    <a:pt x="15" y="127"/>
                    <a:pt x="41" y="134"/>
                    <a:pt x="67" y="134"/>
                  </a:cubicBezTo>
                  <a:cubicBezTo>
                    <a:pt x="93" y="133"/>
                    <a:pt x="120" y="123"/>
                    <a:pt x="127" y="107"/>
                  </a:cubicBezTo>
                  <a:cubicBezTo>
                    <a:pt x="132" y="95"/>
                    <a:pt x="128" y="41"/>
                    <a:pt x="125" y="12"/>
                  </a:cubicBezTo>
                  <a:cubicBezTo>
                    <a:pt x="89" y="22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reeform 363"/>
            <p:cNvSpPr/>
            <p:nvPr/>
          </p:nvSpPr>
          <p:spPr bwMode="auto">
            <a:xfrm>
              <a:off x="8556626" y="4256088"/>
              <a:ext cx="187325" cy="85725"/>
            </a:xfrm>
            <a:custGeom>
              <a:avLst/>
              <a:gdLst>
                <a:gd name="T0" fmla="*/ 67 w 69"/>
                <a:gd name="T1" fmla="*/ 0 h 32"/>
                <a:gd name="T2" fmla="*/ 36 w 69"/>
                <a:gd name="T3" fmla="*/ 0 h 32"/>
                <a:gd name="T4" fmla="*/ 34 w 69"/>
                <a:gd name="T5" fmla="*/ 0 h 32"/>
                <a:gd name="T6" fmla="*/ 2 w 69"/>
                <a:gd name="T7" fmla="*/ 0 h 32"/>
                <a:gd name="T8" fmla="*/ 6 w 69"/>
                <a:gd name="T9" fmla="*/ 22 h 32"/>
                <a:gd name="T10" fmla="*/ 35 w 69"/>
                <a:gd name="T11" fmla="*/ 32 h 32"/>
                <a:gd name="T12" fmla="*/ 63 w 69"/>
                <a:gd name="T13" fmla="*/ 22 h 32"/>
                <a:gd name="T14" fmla="*/ 67 w 6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2">
                  <a:moveTo>
                    <a:pt x="67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7"/>
                    <a:pt x="6" y="22"/>
                  </a:cubicBezTo>
                  <a:cubicBezTo>
                    <a:pt x="11" y="27"/>
                    <a:pt x="22" y="31"/>
                    <a:pt x="35" y="32"/>
                  </a:cubicBezTo>
                  <a:cubicBezTo>
                    <a:pt x="47" y="32"/>
                    <a:pt x="59" y="27"/>
                    <a:pt x="63" y="22"/>
                  </a:cubicBezTo>
                  <a:cubicBezTo>
                    <a:pt x="69" y="17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reeform 364"/>
            <p:cNvSpPr/>
            <p:nvPr/>
          </p:nvSpPr>
          <p:spPr bwMode="auto">
            <a:xfrm>
              <a:off x="8567738" y="4256088"/>
              <a:ext cx="165100" cy="23812"/>
            </a:xfrm>
            <a:custGeom>
              <a:avLst/>
              <a:gdLst>
                <a:gd name="T0" fmla="*/ 61 w 61"/>
                <a:gd name="T1" fmla="*/ 0 h 9"/>
                <a:gd name="T2" fmla="*/ 32 w 61"/>
                <a:gd name="T3" fmla="*/ 0 h 9"/>
                <a:gd name="T4" fmla="*/ 30 w 61"/>
                <a:gd name="T5" fmla="*/ 0 h 9"/>
                <a:gd name="T6" fmla="*/ 0 w 61"/>
                <a:gd name="T7" fmla="*/ 0 h 9"/>
                <a:gd name="T8" fmla="*/ 0 w 61"/>
                <a:gd name="T9" fmla="*/ 5 h 9"/>
                <a:gd name="T10" fmla="*/ 4 w 61"/>
                <a:gd name="T11" fmla="*/ 9 h 9"/>
                <a:gd name="T12" fmla="*/ 58 w 61"/>
                <a:gd name="T13" fmla="*/ 9 h 9"/>
                <a:gd name="T14" fmla="*/ 61 w 61"/>
                <a:gd name="T15" fmla="*/ 5 h 9"/>
                <a:gd name="T16" fmla="*/ 61 w 6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9">
                  <a:moveTo>
                    <a:pt x="6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1" y="7"/>
                    <a:pt x="61" y="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reeform 365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reeform 366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reeform 367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27 w 53"/>
                <a:gd name="T1" fmla="*/ 7 h 8"/>
                <a:gd name="T2" fmla="*/ 2 w 53"/>
                <a:gd name="T3" fmla="*/ 0 h 8"/>
                <a:gd name="T4" fmla="*/ 0 w 53"/>
                <a:gd name="T5" fmla="*/ 0 h 8"/>
                <a:gd name="T6" fmla="*/ 27 w 53"/>
                <a:gd name="T7" fmla="*/ 8 h 8"/>
                <a:gd name="T8" fmla="*/ 53 w 53"/>
                <a:gd name="T9" fmla="*/ 0 h 8"/>
                <a:gd name="T10" fmla="*/ 51 w 53"/>
                <a:gd name="T11" fmla="*/ 0 h 8"/>
                <a:gd name="T12" fmla="*/ 27 w 5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">
                  <a:moveTo>
                    <a:pt x="27" y="7"/>
                  </a:moveTo>
                  <a:cubicBezTo>
                    <a:pt x="16" y="7"/>
                    <a:pt x="7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4"/>
                    <a:pt x="36" y="7"/>
                    <a:pt x="27" y="7"/>
                  </a:cubicBez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reeform 368"/>
            <p:cNvSpPr/>
            <p:nvPr/>
          </p:nvSpPr>
          <p:spPr bwMode="auto">
            <a:xfrm>
              <a:off x="8505826" y="4141788"/>
              <a:ext cx="84138" cy="92075"/>
            </a:xfrm>
            <a:custGeom>
              <a:avLst/>
              <a:gdLst>
                <a:gd name="T0" fmla="*/ 31 w 31"/>
                <a:gd name="T1" fmla="*/ 16 h 34"/>
                <a:gd name="T2" fmla="*/ 16 w 31"/>
                <a:gd name="T3" fmla="*/ 33 h 34"/>
                <a:gd name="T4" fmla="*/ 0 w 31"/>
                <a:gd name="T5" fmla="*/ 17 h 34"/>
                <a:gd name="T6" fmla="*/ 15 w 31"/>
                <a:gd name="T7" fmla="*/ 0 h 34"/>
                <a:gd name="T8" fmla="*/ 31 w 31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6"/>
                  </a:moveTo>
                  <a:cubicBezTo>
                    <a:pt x="31" y="25"/>
                    <a:pt x="24" y="33"/>
                    <a:pt x="16" y="33"/>
                  </a:cubicBezTo>
                  <a:cubicBezTo>
                    <a:pt x="8" y="34"/>
                    <a:pt x="1" y="26"/>
                    <a:pt x="0" y="17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1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reeform 369"/>
            <p:cNvSpPr/>
            <p:nvPr/>
          </p:nvSpPr>
          <p:spPr bwMode="auto">
            <a:xfrm>
              <a:off x="8520113" y="4154488"/>
              <a:ext cx="55563" cy="63500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3 h 23"/>
                <a:gd name="T4" fmla="*/ 0 w 21"/>
                <a:gd name="T5" fmla="*/ 12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3"/>
                    <a:pt x="11" y="23"/>
                  </a:cubicBezTo>
                  <a:cubicBezTo>
                    <a:pt x="5" y="23"/>
                    <a:pt x="1" y="18"/>
                    <a:pt x="0" y="12"/>
                  </a:cubicBezTo>
                  <a:cubicBezTo>
                    <a:pt x="0" y="6"/>
                    <a:pt x="5" y="1"/>
                    <a:pt x="10" y="0"/>
                  </a:cubicBezTo>
                  <a:cubicBezTo>
                    <a:pt x="16" y="0"/>
                    <a:pt x="20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1" name="Picture 3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63" y="415448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926" y="417671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" name="Freeform 372"/>
            <p:cNvSpPr/>
            <p:nvPr/>
          </p:nvSpPr>
          <p:spPr bwMode="auto">
            <a:xfrm>
              <a:off x="8709026" y="4133850"/>
              <a:ext cx="84138" cy="92075"/>
            </a:xfrm>
            <a:custGeom>
              <a:avLst/>
              <a:gdLst>
                <a:gd name="T0" fmla="*/ 31 w 31"/>
                <a:gd name="T1" fmla="*/ 17 h 34"/>
                <a:gd name="T2" fmla="*/ 16 w 31"/>
                <a:gd name="T3" fmla="*/ 34 h 34"/>
                <a:gd name="T4" fmla="*/ 1 w 31"/>
                <a:gd name="T5" fmla="*/ 18 h 34"/>
                <a:gd name="T6" fmla="*/ 15 w 31"/>
                <a:gd name="T7" fmla="*/ 0 h 34"/>
                <a:gd name="T8" fmla="*/ 31 w 3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7"/>
                  </a:moveTo>
                  <a:cubicBezTo>
                    <a:pt x="31" y="26"/>
                    <a:pt x="25" y="33"/>
                    <a:pt x="16" y="34"/>
                  </a:cubicBezTo>
                  <a:cubicBezTo>
                    <a:pt x="8" y="34"/>
                    <a:pt x="1" y="27"/>
                    <a:pt x="1" y="18"/>
                  </a:cubicBezTo>
                  <a:cubicBezTo>
                    <a:pt x="0" y="8"/>
                    <a:pt x="7" y="1"/>
                    <a:pt x="15" y="0"/>
                  </a:cubicBezTo>
                  <a:cubicBezTo>
                    <a:pt x="24" y="0"/>
                    <a:pt x="31" y="7"/>
                    <a:pt x="31" y="1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reeform 373"/>
            <p:cNvSpPr/>
            <p:nvPr/>
          </p:nvSpPr>
          <p:spPr bwMode="auto">
            <a:xfrm>
              <a:off x="8721726" y="4149725"/>
              <a:ext cx="57150" cy="61912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2 h 23"/>
                <a:gd name="T4" fmla="*/ 1 w 21"/>
                <a:gd name="T5" fmla="*/ 11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2"/>
                    <a:pt x="11" y="22"/>
                  </a:cubicBezTo>
                  <a:cubicBezTo>
                    <a:pt x="6" y="23"/>
                    <a:pt x="1" y="18"/>
                    <a:pt x="1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5" name="Picture 37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414813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7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126" y="417036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76"/>
            <p:cNvSpPr/>
            <p:nvPr/>
          </p:nvSpPr>
          <p:spPr bwMode="auto">
            <a:xfrm>
              <a:off x="8502651" y="4103688"/>
              <a:ext cx="80963" cy="42862"/>
            </a:xfrm>
            <a:custGeom>
              <a:avLst/>
              <a:gdLst>
                <a:gd name="T0" fmla="*/ 0 w 30"/>
                <a:gd name="T1" fmla="*/ 8 h 16"/>
                <a:gd name="T2" fmla="*/ 3 w 30"/>
                <a:gd name="T3" fmla="*/ 16 h 16"/>
                <a:gd name="T4" fmla="*/ 16 w 30"/>
                <a:gd name="T5" fmla="*/ 9 h 16"/>
                <a:gd name="T6" fmla="*/ 30 w 30"/>
                <a:gd name="T7" fmla="*/ 13 h 16"/>
                <a:gd name="T8" fmla="*/ 29 w 30"/>
                <a:gd name="T9" fmla="*/ 5 h 16"/>
                <a:gd name="T10" fmla="*/ 13 w 30"/>
                <a:gd name="T11" fmla="*/ 1 h 16"/>
                <a:gd name="T12" fmla="*/ 0 w 3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8" y="9"/>
                    <a:pt x="16" y="9"/>
                  </a:cubicBezTo>
                  <a:cubicBezTo>
                    <a:pt x="24" y="9"/>
                    <a:pt x="30" y="13"/>
                    <a:pt x="30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1" y="0"/>
                    <a:pt x="13" y="1"/>
                  </a:cubicBezTo>
                  <a:cubicBezTo>
                    <a:pt x="4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reeform 377"/>
            <p:cNvSpPr/>
            <p:nvPr/>
          </p:nvSpPr>
          <p:spPr bwMode="auto">
            <a:xfrm>
              <a:off x="8712201" y="4098925"/>
              <a:ext cx="80963" cy="39687"/>
            </a:xfrm>
            <a:custGeom>
              <a:avLst/>
              <a:gdLst>
                <a:gd name="T0" fmla="*/ 30 w 30"/>
                <a:gd name="T1" fmla="*/ 7 h 15"/>
                <a:gd name="T2" fmla="*/ 27 w 30"/>
                <a:gd name="T3" fmla="*/ 15 h 15"/>
                <a:gd name="T4" fmla="*/ 14 w 30"/>
                <a:gd name="T5" fmla="*/ 9 h 15"/>
                <a:gd name="T6" fmla="*/ 1 w 30"/>
                <a:gd name="T7" fmla="*/ 14 h 15"/>
                <a:gd name="T8" fmla="*/ 0 w 30"/>
                <a:gd name="T9" fmla="*/ 6 h 15"/>
                <a:gd name="T10" fmla="*/ 16 w 30"/>
                <a:gd name="T11" fmla="*/ 1 h 15"/>
                <a:gd name="T12" fmla="*/ 30 w 30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30" y="7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3" y="8"/>
                    <a:pt x="14" y="9"/>
                  </a:cubicBezTo>
                  <a:cubicBezTo>
                    <a:pt x="6" y="9"/>
                    <a:pt x="1" y="14"/>
                    <a:pt x="1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9" y="1"/>
                    <a:pt x="16" y="1"/>
                  </a:cubicBezTo>
                  <a:cubicBezTo>
                    <a:pt x="26" y="0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reeform 378"/>
            <p:cNvSpPr/>
            <p:nvPr/>
          </p:nvSpPr>
          <p:spPr bwMode="auto">
            <a:xfrm>
              <a:off x="8629651" y="4214813"/>
              <a:ext cx="38100" cy="22225"/>
            </a:xfrm>
            <a:custGeom>
              <a:avLst/>
              <a:gdLst>
                <a:gd name="T0" fmla="*/ 14 w 14"/>
                <a:gd name="T1" fmla="*/ 4 h 8"/>
                <a:gd name="T2" fmla="*/ 7 w 14"/>
                <a:gd name="T3" fmla="*/ 8 h 8"/>
                <a:gd name="T4" fmla="*/ 0 w 14"/>
                <a:gd name="T5" fmla="*/ 4 h 8"/>
                <a:gd name="T6" fmla="*/ 7 w 14"/>
                <a:gd name="T7" fmla="*/ 0 h 8"/>
                <a:gd name="T8" fmla="*/ 1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4"/>
                  </a:moveTo>
                  <a:cubicBezTo>
                    <a:pt x="14" y="6"/>
                    <a:pt x="11" y="8"/>
                    <a:pt x="7" y="8"/>
                  </a:cubicBezTo>
                  <a:cubicBezTo>
                    <a:pt x="4" y="8"/>
                    <a:pt x="1" y="6"/>
                    <a:pt x="0" y="4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1" y="0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423847" y="3968435"/>
            <a:ext cx="404268" cy="446087"/>
            <a:chOff x="7758113" y="3868738"/>
            <a:chExt cx="460376" cy="507999"/>
          </a:xfrm>
        </p:grpSpPr>
        <p:sp>
          <p:nvSpPr>
            <p:cNvPr id="376" name="Freeform 379"/>
            <p:cNvSpPr/>
            <p:nvPr/>
          </p:nvSpPr>
          <p:spPr bwMode="auto">
            <a:xfrm>
              <a:off x="7758113" y="4173538"/>
              <a:ext cx="220663" cy="46037"/>
            </a:xfrm>
            <a:custGeom>
              <a:avLst/>
              <a:gdLst>
                <a:gd name="T0" fmla="*/ 139 w 139"/>
                <a:gd name="T1" fmla="*/ 29 h 29"/>
                <a:gd name="T2" fmla="*/ 29 w 139"/>
                <a:gd name="T3" fmla="*/ 29 h 29"/>
                <a:gd name="T4" fmla="*/ 0 w 139"/>
                <a:gd name="T5" fmla="*/ 0 h 29"/>
                <a:gd name="T6" fmla="*/ 111 w 139"/>
                <a:gd name="T7" fmla="*/ 0 h 29"/>
                <a:gd name="T8" fmla="*/ 139 w 13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">
                  <a:moveTo>
                    <a:pt x="139" y="29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reeform 380"/>
            <p:cNvSpPr/>
            <p:nvPr/>
          </p:nvSpPr>
          <p:spPr bwMode="auto">
            <a:xfrm>
              <a:off x="7848601" y="4095750"/>
              <a:ext cx="369888" cy="280987"/>
            </a:xfrm>
            <a:custGeom>
              <a:avLst/>
              <a:gdLst>
                <a:gd name="T0" fmla="*/ 29 w 233"/>
                <a:gd name="T1" fmla="*/ 177 h 177"/>
                <a:gd name="T2" fmla="*/ 233 w 233"/>
                <a:gd name="T3" fmla="*/ 27 h 177"/>
                <a:gd name="T4" fmla="*/ 204 w 233"/>
                <a:gd name="T5" fmla="*/ 0 h 177"/>
                <a:gd name="T6" fmla="*/ 0 w 233"/>
                <a:gd name="T7" fmla="*/ 148 h 177"/>
                <a:gd name="T8" fmla="*/ 29 w 233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77">
                  <a:moveTo>
                    <a:pt x="29" y="177"/>
                  </a:moveTo>
                  <a:lnTo>
                    <a:pt x="233" y="27"/>
                  </a:lnTo>
                  <a:lnTo>
                    <a:pt x="204" y="0"/>
                  </a:lnTo>
                  <a:lnTo>
                    <a:pt x="0" y="148"/>
                  </a:lnTo>
                  <a:lnTo>
                    <a:pt x="29" y="1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reeform 381"/>
            <p:cNvSpPr/>
            <p:nvPr/>
          </p:nvSpPr>
          <p:spPr bwMode="auto">
            <a:xfrm>
              <a:off x="8005763" y="3868738"/>
              <a:ext cx="212725" cy="269875"/>
            </a:xfrm>
            <a:custGeom>
              <a:avLst/>
              <a:gdLst>
                <a:gd name="T0" fmla="*/ 29 w 134"/>
                <a:gd name="T1" fmla="*/ 170 h 170"/>
                <a:gd name="T2" fmla="*/ 134 w 134"/>
                <a:gd name="T3" fmla="*/ 29 h 170"/>
                <a:gd name="T4" fmla="*/ 105 w 134"/>
                <a:gd name="T5" fmla="*/ 0 h 170"/>
                <a:gd name="T6" fmla="*/ 0 w 134"/>
                <a:gd name="T7" fmla="*/ 143 h 170"/>
                <a:gd name="T8" fmla="*/ 29 w 13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0">
                  <a:moveTo>
                    <a:pt x="29" y="170"/>
                  </a:moveTo>
                  <a:lnTo>
                    <a:pt x="134" y="29"/>
                  </a:lnTo>
                  <a:lnTo>
                    <a:pt x="105" y="0"/>
                  </a:lnTo>
                  <a:lnTo>
                    <a:pt x="0" y="143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reeform 382"/>
            <p:cNvSpPr/>
            <p:nvPr/>
          </p:nvSpPr>
          <p:spPr bwMode="auto">
            <a:xfrm>
              <a:off x="7758113" y="3868738"/>
              <a:ext cx="414338" cy="461962"/>
            </a:xfrm>
            <a:custGeom>
              <a:avLst/>
              <a:gdLst>
                <a:gd name="T0" fmla="*/ 111 w 261"/>
                <a:gd name="T1" fmla="*/ 0 h 291"/>
                <a:gd name="T2" fmla="*/ 261 w 261"/>
                <a:gd name="T3" fmla="*/ 0 h 291"/>
                <a:gd name="T4" fmla="*/ 156 w 261"/>
                <a:gd name="T5" fmla="*/ 143 h 291"/>
                <a:gd name="T6" fmla="*/ 261 w 261"/>
                <a:gd name="T7" fmla="*/ 143 h 291"/>
                <a:gd name="T8" fmla="*/ 57 w 261"/>
                <a:gd name="T9" fmla="*/ 291 h 291"/>
                <a:gd name="T10" fmla="*/ 111 w 261"/>
                <a:gd name="T11" fmla="*/ 192 h 291"/>
                <a:gd name="T12" fmla="*/ 0 w 261"/>
                <a:gd name="T13" fmla="*/ 192 h 291"/>
                <a:gd name="T14" fmla="*/ 111 w 261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291">
                  <a:moveTo>
                    <a:pt x="111" y="0"/>
                  </a:moveTo>
                  <a:lnTo>
                    <a:pt x="261" y="0"/>
                  </a:lnTo>
                  <a:lnTo>
                    <a:pt x="156" y="143"/>
                  </a:lnTo>
                  <a:lnTo>
                    <a:pt x="261" y="143"/>
                  </a:lnTo>
                  <a:lnTo>
                    <a:pt x="57" y="291"/>
                  </a:lnTo>
                  <a:lnTo>
                    <a:pt x="111" y="192"/>
                  </a:lnTo>
                  <a:lnTo>
                    <a:pt x="0" y="19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2815" y="4033954"/>
            <a:ext cx="446088" cy="312261"/>
            <a:chOff x="7058026" y="3943350"/>
            <a:chExt cx="508000" cy="355600"/>
          </a:xfrm>
        </p:grpSpPr>
        <p:sp>
          <p:nvSpPr>
            <p:cNvPr id="370" name="Freeform 383"/>
            <p:cNvSpPr/>
            <p:nvPr/>
          </p:nvSpPr>
          <p:spPr bwMode="auto">
            <a:xfrm>
              <a:off x="7058026" y="4084638"/>
              <a:ext cx="257175" cy="214312"/>
            </a:xfrm>
            <a:custGeom>
              <a:avLst/>
              <a:gdLst>
                <a:gd name="T0" fmla="*/ 0 w 162"/>
                <a:gd name="T1" fmla="*/ 0 h 135"/>
                <a:gd name="T2" fmla="*/ 24 w 162"/>
                <a:gd name="T3" fmla="*/ 0 h 135"/>
                <a:gd name="T4" fmla="*/ 30 w 162"/>
                <a:gd name="T5" fmla="*/ 89 h 135"/>
                <a:gd name="T6" fmla="*/ 71 w 162"/>
                <a:gd name="T7" fmla="*/ 0 h 135"/>
                <a:gd name="T8" fmla="*/ 92 w 162"/>
                <a:gd name="T9" fmla="*/ 0 h 135"/>
                <a:gd name="T10" fmla="*/ 107 w 162"/>
                <a:gd name="T11" fmla="*/ 85 h 135"/>
                <a:gd name="T12" fmla="*/ 138 w 162"/>
                <a:gd name="T13" fmla="*/ 0 h 135"/>
                <a:gd name="T14" fmla="*/ 162 w 162"/>
                <a:gd name="T15" fmla="*/ 0 h 135"/>
                <a:gd name="T16" fmla="*/ 114 w 162"/>
                <a:gd name="T17" fmla="*/ 135 h 135"/>
                <a:gd name="T18" fmla="*/ 94 w 162"/>
                <a:gd name="T19" fmla="*/ 135 h 135"/>
                <a:gd name="T20" fmla="*/ 77 w 162"/>
                <a:gd name="T21" fmla="*/ 46 h 135"/>
                <a:gd name="T22" fmla="*/ 34 w 162"/>
                <a:gd name="T23" fmla="*/ 135 h 135"/>
                <a:gd name="T24" fmla="*/ 12 w 162"/>
                <a:gd name="T25" fmla="*/ 135 h 135"/>
                <a:gd name="T26" fmla="*/ 0 w 162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35">
                  <a:moveTo>
                    <a:pt x="0" y="0"/>
                  </a:moveTo>
                  <a:lnTo>
                    <a:pt x="24" y="0"/>
                  </a:lnTo>
                  <a:lnTo>
                    <a:pt x="30" y="89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07" y="85"/>
                  </a:lnTo>
                  <a:lnTo>
                    <a:pt x="138" y="0"/>
                  </a:lnTo>
                  <a:lnTo>
                    <a:pt x="162" y="0"/>
                  </a:lnTo>
                  <a:lnTo>
                    <a:pt x="114" y="135"/>
                  </a:lnTo>
                  <a:lnTo>
                    <a:pt x="94" y="135"/>
                  </a:lnTo>
                  <a:lnTo>
                    <a:pt x="77" y="46"/>
                  </a:lnTo>
                  <a:lnTo>
                    <a:pt x="34" y="135"/>
                  </a:lnTo>
                  <a:lnTo>
                    <a:pt x="1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reeform 384"/>
            <p:cNvSpPr/>
            <p:nvPr/>
          </p:nvSpPr>
          <p:spPr bwMode="auto">
            <a:xfrm>
              <a:off x="7300913" y="4084638"/>
              <a:ext cx="68263" cy="214312"/>
            </a:xfrm>
            <a:custGeom>
              <a:avLst/>
              <a:gdLst>
                <a:gd name="T0" fmla="*/ 17 w 43"/>
                <a:gd name="T1" fmla="*/ 0 h 135"/>
                <a:gd name="T2" fmla="*/ 43 w 43"/>
                <a:gd name="T3" fmla="*/ 0 h 135"/>
                <a:gd name="T4" fmla="*/ 24 w 43"/>
                <a:gd name="T5" fmla="*/ 135 h 135"/>
                <a:gd name="T6" fmla="*/ 0 w 43"/>
                <a:gd name="T7" fmla="*/ 135 h 135"/>
                <a:gd name="T8" fmla="*/ 17 w 43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5">
                  <a:moveTo>
                    <a:pt x="17" y="0"/>
                  </a:moveTo>
                  <a:lnTo>
                    <a:pt x="43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reeform 385"/>
            <p:cNvSpPr/>
            <p:nvPr/>
          </p:nvSpPr>
          <p:spPr bwMode="auto">
            <a:xfrm>
              <a:off x="7369176" y="4084638"/>
              <a:ext cx="131763" cy="214312"/>
            </a:xfrm>
            <a:custGeom>
              <a:avLst/>
              <a:gdLst>
                <a:gd name="T0" fmla="*/ 19 w 83"/>
                <a:gd name="T1" fmla="*/ 0 h 135"/>
                <a:gd name="T2" fmla="*/ 83 w 83"/>
                <a:gd name="T3" fmla="*/ 0 h 135"/>
                <a:gd name="T4" fmla="*/ 80 w 83"/>
                <a:gd name="T5" fmla="*/ 24 h 135"/>
                <a:gd name="T6" fmla="*/ 41 w 83"/>
                <a:gd name="T7" fmla="*/ 24 h 135"/>
                <a:gd name="T8" fmla="*/ 36 w 83"/>
                <a:gd name="T9" fmla="*/ 53 h 135"/>
                <a:gd name="T10" fmla="*/ 77 w 83"/>
                <a:gd name="T11" fmla="*/ 53 h 135"/>
                <a:gd name="T12" fmla="*/ 73 w 83"/>
                <a:gd name="T13" fmla="*/ 77 h 135"/>
                <a:gd name="T14" fmla="*/ 34 w 83"/>
                <a:gd name="T15" fmla="*/ 77 h 135"/>
                <a:gd name="T16" fmla="*/ 25 w 83"/>
                <a:gd name="T17" fmla="*/ 135 h 135"/>
                <a:gd name="T18" fmla="*/ 0 w 83"/>
                <a:gd name="T19" fmla="*/ 135 h 135"/>
                <a:gd name="T20" fmla="*/ 19 w 83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35">
                  <a:moveTo>
                    <a:pt x="19" y="0"/>
                  </a:moveTo>
                  <a:lnTo>
                    <a:pt x="83" y="0"/>
                  </a:lnTo>
                  <a:lnTo>
                    <a:pt x="80" y="24"/>
                  </a:lnTo>
                  <a:lnTo>
                    <a:pt x="41" y="24"/>
                  </a:lnTo>
                  <a:lnTo>
                    <a:pt x="36" y="53"/>
                  </a:lnTo>
                  <a:lnTo>
                    <a:pt x="77" y="53"/>
                  </a:lnTo>
                  <a:lnTo>
                    <a:pt x="73" y="77"/>
                  </a:lnTo>
                  <a:lnTo>
                    <a:pt x="34" y="77"/>
                  </a:lnTo>
                  <a:lnTo>
                    <a:pt x="25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reeform 386"/>
            <p:cNvSpPr/>
            <p:nvPr/>
          </p:nvSpPr>
          <p:spPr bwMode="auto">
            <a:xfrm>
              <a:off x="7496176" y="4084638"/>
              <a:ext cx="69850" cy="214312"/>
            </a:xfrm>
            <a:custGeom>
              <a:avLst/>
              <a:gdLst>
                <a:gd name="T0" fmla="*/ 19 w 44"/>
                <a:gd name="T1" fmla="*/ 0 h 135"/>
                <a:gd name="T2" fmla="*/ 44 w 44"/>
                <a:gd name="T3" fmla="*/ 0 h 135"/>
                <a:gd name="T4" fmla="*/ 26 w 44"/>
                <a:gd name="T5" fmla="*/ 135 h 135"/>
                <a:gd name="T6" fmla="*/ 0 w 44"/>
                <a:gd name="T7" fmla="*/ 135 h 135"/>
                <a:gd name="T8" fmla="*/ 19 w 4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5">
                  <a:moveTo>
                    <a:pt x="19" y="0"/>
                  </a:moveTo>
                  <a:lnTo>
                    <a:pt x="44" y="0"/>
                  </a:lnTo>
                  <a:lnTo>
                    <a:pt x="26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reeform 387"/>
            <p:cNvSpPr/>
            <p:nvPr/>
          </p:nvSpPr>
          <p:spPr bwMode="auto">
            <a:xfrm>
              <a:off x="7246938" y="3943350"/>
              <a:ext cx="203200" cy="79375"/>
            </a:xfrm>
            <a:custGeom>
              <a:avLst/>
              <a:gdLst>
                <a:gd name="T0" fmla="*/ 37 w 75"/>
                <a:gd name="T1" fmla="*/ 0 h 29"/>
                <a:gd name="T2" fmla="*/ 0 w 75"/>
                <a:gd name="T3" fmla="*/ 21 h 29"/>
                <a:gd name="T4" fmla="*/ 7 w 75"/>
                <a:gd name="T5" fmla="*/ 29 h 29"/>
                <a:gd name="T6" fmla="*/ 37 w 75"/>
                <a:gd name="T7" fmla="*/ 12 h 29"/>
                <a:gd name="T8" fmla="*/ 68 w 75"/>
                <a:gd name="T9" fmla="*/ 29 h 29"/>
                <a:gd name="T10" fmla="*/ 75 w 75"/>
                <a:gd name="T11" fmla="*/ 21 h 29"/>
                <a:gd name="T12" fmla="*/ 37 w 7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37" y="0"/>
                  </a:moveTo>
                  <a:cubicBezTo>
                    <a:pt x="22" y="0"/>
                    <a:pt x="8" y="9"/>
                    <a:pt x="0" y="2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4" y="19"/>
                    <a:pt x="25" y="12"/>
                    <a:pt x="37" y="12"/>
                  </a:cubicBezTo>
                  <a:cubicBezTo>
                    <a:pt x="50" y="12"/>
                    <a:pt x="61" y="19"/>
                    <a:pt x="68" y="2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7" y="9"/>
                    <a:pt x="53" y="0"/>
                    <a:pt x="37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reeform 388"/>
            <p:cNvSpPr/>
            <p:nvPr/>
          </p:nvSpPr>
          <p:spPr bwMode="auto">
            <a:xfrm>
              <a:off x="7289801" y="4006850"/>
              <a:ext cx="117475" cy="65087"/>
            </a:xfrm>
            <a:custGeom>
              <a:avLst/>
              <a:gdLst>
                <a:gd name="T0" fmla="*/ 21 w 43"/>
                <a:gd name="T1" fmla="*/ 0 h 24"/>
                <a:gd name="T2" fmla="*/ 0 w 43"/>
                <a:gd name="T3" fmla="*/ 15 h 24"/>
                <a:gd name="T4" fmla="*/ 8 w 43"/>
                <a:gd name="T5" fmla="*/ 24 h 24"/>
                <a:gd name="T6" fmla="*/ 21 w 43"/>
                <a:gd name="T7" fmla="*/ 11 h 24"/>
                <a:gd name="T8" fmla="*/ 35 w 43"/>
                <a:gd name="T9" fmla="*/ 24 h 24"/>
                <a:gd name="T10" fmla="*/ 43 w 43"/>
                <a:gd name="T11" fmla="*/ 15 h 24"/>
                <a:gd name="T12" fmla="*/ 21 w 4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21" y="0"/>
                  </a:moveTo>
                  <a:cubicBezTo>
                    <a:pt x="12" y="0"/>
                    <a:pt x="3" y="6"/>
                    <a:pt x="0" y="1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17"/>
                    <a:pt x="15" y="11"/>
                    <a:pt x="21" y="11"/>
                  </a:cubicBezTo>
                  <a:cubicBezTo>
                    <a:pt x="28" y="11"/>
                    <a:pt x="34" y="17"/>
                    <a:pt x="35" y="2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58994" y="3996316"/>
            <a:ext cx="448876" cy="390327"/>
            <a:chOff x="6378576" y="3900488"/>
            <a:chExt cx="511175" cy="444500"/>
          </a:xfrm>
        </p:grpSpPr>
        <p:sp>
          <p:nvSpPr>
            <p:cNvPr id="351" name="Freeform 389"/>
            <p:cNvSpPr/>
            <p:nvPr/>
          </p:nvSpPr>
          <p:spPr bwMode="auto">
            <a:xfrm>
              <a:off x="6767513" y="3968750"/>
              <a:ext cx="122238" cy="371475"/>
            </a:xfrm>
            <a:custGeom>
              <a:avLst/>
              <a:gdLst>
                <a:gd name="T0" fmla="*/ 45 w 45"/>
                <a:gd name="T1" fmla="*/ 129 h 137"/>
                <a:gd name="T2" fmla="*/ 38 w 45"/>
                <a:gd name="T3" fmla="*/ 137 h 137"/>
                <a:gd name="T4" fmla="*/ 6 w 45"/>
                <a:gd name="T5" fmla="*/ 137 h 137"/>
                <a:gd name="T6" fmla="*/ 0 w 45"/>
                <a:gd name="T7" fmla="*/ 129 h 137"/>
                <a:gd name="T8" fmla="*/ 0 w 45"/>
                <a:gd name="T9" fmla="*/ 7 h 137"/>
                <a:gd name="T10" fmla="*/ 6 w 45"/>
                <a:gd name="T11" fmla="*/ 0 h 137"/>
                <a:gd name="T12" fmla="*/ 38 w 45"/>
                <a:gd name="T13" fmla="*/ 0 h 137"/>
                <a:gd name="T14" fmla="*/ 45 w 45"/>
                <a:gd name="T15" fmla="*/ 7 h 137"/>
                <a:gd name="T16" fmla="*/ 45 w 45"/>
                <a:gd name="T17" fmla="*/ 1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7">
                  <a:moveTo>
                    <a:pt x="45" y="129"/>
                  </a:moveTo>
                  <a:cubicBezTo>
                    <a:pt x="45" y="133"/>
                    <a:pt x="42" y="137"/>
                    <a:pt x="38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3" y="137"/>
                    <a:pt x="0" y="133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5" y="7"/>
                  </a:cubicBezTo>
                  <a:lnTo>
                    <a:pt x="45" y="1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reeform 390"/>
            <p:cNvSpPr/>
            <p:nvPr/>
          </p:nvSpPr>
          <p:spPr bwMode="auto">
            <a:xfrm>
              <a:off x="6610351" y="3900488"/>
              <a:ext cx="144463" cy="441325"/>
            </a:xfrm>
            <a:custGeom>
              <a:avLst/>
              <a:gdLst>
                <a:gd name="T0" fmla="*/ 53 w 53"/>
                <a:gd name="T1" fmla="*/ 155 h 163"/>
                <a:gd name="T2" fmla="*/ 45 w 53"/>
                <a:gd name="T3" fmla="*/ 163 h 163"/>
                <a:gd name="T4" fmla="*/ 7 w 53"/>
                <a:gd name="T5" fmla="*/ 163 h 163"/>
                <a:gd name="T6" fmla="*/ 0 w 53"/>
                <a:gd name="T7" fmla="*/ 155 h 163"/>
                <a:gd name="T8" fmla="*/ 0 w 53"/>
                <a:gd name="T9" fmla="*/ 9 h 163"/>
                <a:gd name="T10" fmla="*/ 7 w 53"/>
                <a:gd name="T11" fmla="*/ 0 h 163"/>
                <a:gd name="T12" fmla="*/ 45 w 53"/>
                <a:gd name="T13" fmla="*/ 0 h 163"/>
                <a:gd name="T14" fmla="*/ 53 w 53"/>
                <a:gd name="T15" fmla="*/ 9 h 163"/>
                <a:gd name="T16" fmla="*/ 53 w 53"/>
                <a:gd name="T17" fmla="*/ 15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3">
                  <a:moveTo>
                    <a:pt x="53" y="155"/>
                  </a:moveTo>
                  <a:cubicBezTo>
                    <a:pt x="53" y="160"/>
                    <a:pt x="49" y="163"/>
                    <a:pt x="45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9"/>
                  </a:cubicBezTo>
                  <a:lnTo>
                    <a:pt x="53" y="1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reeform 391"/>
            <p:cNvSpPr/>
            <p:nvPr/>
          </p:nvSpPr>
          <p:spPr bwMode="auto">
            <a:xfrm>
              <a:off x="6635751" y="3919538"/>
              <a:ext cx="93663" cy="12700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reeform 392"/>
            <p:cNvSpPr/>
            <p:nvPr/>
          </p:nvSpPr>
          <p:spPr bwMode="auto">
            <a:xfrm>
              <a:off x="6786563" y="3981450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reeform 393"/>
            <p:cNvSpPr/>
            <p:nvPr/>
          </p:nvSpPr>
          <p:spPr bwMode="auto">
            <a:xfrm>
              <a:off x="6786563" y="400367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reeform 394"/>
            <p:cNvSpPr/>
            <p:nvPr/>
          </p:nvSpPr>
          <p:spPr bwMode="auto">
            <a:xfrm>
              <a:off x="6786563" y="4294188"/>
              <a:ext cx="80963" cy="9525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reeform 395"/>
            <p:cNvSpPr/>
            <p:nvPr/>
          </p:nvSpPr>
          <p:spPr bwMode="auto">
            <a:xfrm>
              <a:off x="6786563" y="431482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reeform 396"/>
            <p:cNvSpPr/>
            <p:nvPr/>
          </p:nvSpPr>
          <p:spPr bwMode="auto">
            <a:xfrm>
              <a:off x="6635751" y="3946525"/>
              <a:ext cx="93663" cy="14287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reeform 397"/>
            <p:cNvSpPr/>
            <p:nvPr/>
          </p:nvSpPr>
          <p:spPr bwMode="auto">
            <a:xfrm>
              <a:off x="6635751" y="4276725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reeform 398"/>
            <p:cNvSpPr/>
            <p:nvPr/>
          </p:nvSpPr>
          <p:spPr bwMode="auto">
            <a:xfrm>
              <a:off x="6635751" y="4303713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2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reeform 399"/>
            <p:cNvSpPr/>
            <p:nvPr/>
          </p:nvSpPr>
          <p:spPr bwMode="auto">
            <a:xfrm>
              <a:off x="6378576" y="3960813"/>
              <a:ext cx="231775" cy="384175"/>
            </a:xfrm>
            <a:custGeom>
              <a:avLst/>
              <a:gdLst>
                <a:gd name="T0" fmla="*/ 44 w 86"/>
                <a:gd name="T1" fmla="*/ 136 h 142"/>
                <a:gd name="T2" fmla="*/ 35 w 86"/>
                <a:gd name="T3" fmla="*/ 141 h 142"/>
                <a:gd name="T4" fmla="*/ 5 w 86"/>
                <a:gd name="T5" fmla="*/ 130 h 142"/>
                <a:gd name="T6" fmla="*/ 2 w 86"/>
                <a:gd name="T7" fmla="*/ 121 h 142"/>
                <a:gd name="T8" fmla="*/ 43 w 86"/>
                <a:gd name="T9" fmla="*/ 6 h 142"/>
                <a:gd name="T10" fmla="*/ 51 w 86"/>
                <a:gd name="T11" fmla="*/ 1 h 142"/>
                <a:gd name="T12" fmla="*/ 81 w 86"/>
                <a:gd name="T13" fmla="*/ 12 h 142"/>
                <a:gd name="T14" fmla="*/ 85 w 86"/>
                <a:gd name="T15" fmla="*/ 21 h 142"/>
                <a:gd name="T16" fmla="*/ 44 w 86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2">
                  <a:moveTo>
                    <a:pt x="44" y="136"/>
                  </a:moveTo>
                  <a:cubicBezTo>
                    <a:pt x="42" y="140"/>
                    <a:pt x="39" y="142"/>
                    <a:pt x="35" y="141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25"/>
                    <a:pt x="2" y="12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2"/>
                    <a:pt x="48" y="0"/>
                    <a:pt x="51" y="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7"/>
                    <a:pt x="85" y="21"/>
                  </a:cubicBezTo>
                  <a:lnTo>
                    <a:pt x="44" y="13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reeform 400"/>
            <p:cNvSpPr/>
            <p:nvPr/>
          </p:nvSpPr>
          <p:spPr bwMode="auto">
            <a:xfrm>
              <a:off x="6502401" y="3989388"/>
              <a:ext cx="87313" cy="41275"/>
            </a:xfrm>
            <a:custGeom>
              <a:avLst/>
              <a:gdLst>
                <a:gd name="T0" fmla="*/ 31 w 32"/>
                <a:gd name="T1" fmla="*/ 13 h 15"/>
                <a:gd name="T2" fmla="*/ 28 w 32"/>
                <a:gd name="T3" fmla="*/ 14 h 15"/>
                <a:gd name="T4" fmla="*/ 2 w 32"/>
                <a:gd name="T5" fmla="*/ 5 h 15"/>
                <a:gd name="T6" fmla="*/ 1 w 32"/>
                <a:gd name="T7" fmla="*/ 2 h 15"/>
                <a:gd name="T8" fmla="*/ 1 w 32"/>
                <a:gd name="T9" fmla="*/ 2 h 15"/>
                <a:gd name="T10" fmla="*/ 4 w 32"/>
                <a:gd name="T11" fmla="*/ 1 h 15"/>
                <a:gd name="T12" fmla="*/ 30 w 32"/>
                <a:gd name="T13" fmla="*/ 10 h 15"/>
                <a:gd name="T14" fmla="*/ 31 w 32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5">
                  <a:moveTo>
                    <a:pt x="31" y="13"/>
                  </a:moveTo>
                  <a:cubicBezTo>
                    <a:pt x="31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2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reeform 401"/>
            <p:cNvSpPr/>
            <p:nvPr/>
          </p:nvSpPr>
          <p:spPr bwMode="auto">
            <a:xfrm>
              <a:off x="6494463" y="4016375"/>
              <a:ext cx="84138" cy="41275"/>
            </a:xfrm>
            <a:custGeom>
              <a:avLst/>
              <a:gdLst>
                <a:gd name="T0" fmla="*/ 31 w 31"/>
                <a:gd name="T1" fmla="*/ 13 h 15"/>
                <a:gd name="T2" fmla="*/ 28 w 31"/>
                <a:gd name="T3" fmla="*/ 14 h 15"/>
                <a:gd name="T4" fmla="*/ 2 w 31"/>
                <a:gd name="T5" fmla="*/ 5 h 15"/>
                <a:gd name="T6" fmla="*/ 0 w 31"/>
                <a:gd name="T7" fmla="*/ 2 h 15"/>
                <a:gd name="T8" fmla="*/ 0 w 31"/>
                <a:gd name="T9" fmla="*/ 2 h 15"/>
                <a:gd name="T10" fmla="*/ 3 w 31"/>
                <a:gd name="T11" fmla="*/ 0 h 15"/>
                <a:gd name="T12" fmla="*/ 29 w 31"/>
                <a:gd name="T13" fmla="*/ 10 h 15"/>
                <a:gd name="T14" fmla="*/ 31 w 31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5">
                  <a:moveTo>
                    <a:pt x="31" y="13"/>
                  </a:moveTo>
                  <a:cubicBezTo>
                    <a:pt x="30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reeform 402"/>
            <p:cNvSpPr/>
            <p:nvPr/>
          </p:nvSpPr>
          <p:spPr bwMode="auto">
            <a:xfrm>
              <a:off x="6410326" y="4256088"/>
              <a:ext cx="84138" cy="38100"/>
            </a:xfrm>
            <a:custGeom>
              <a:avLst/>
              <a:gdLst>
                <a:gd name="T0" fmla="*/ 30 w 31"/>
                <a:gd name="T1" fmla="*/ 12 h 14"/>
                <a:gd name="T2" fmla="*/ 27 w 31"/>
                <a:gd name="T3" fmla="*/ 14 h 14"/>
                <a:gd name="T4" fmla="*/ 2 w 31"/>
                <a:gd name="T5" fmla="*/ 5 h 14"/>
                <a:gd name="T6" fmla="*/ 0 w 31"/>
                <a:gd name="T7" fmla="*/ 2 h 14"/>
                <a:gd name="T8" fmla="*/ 0 w 31"/>
                <a:gd name="T9" fmla="*/ 2 h 14"/>
                <a:gd name="T10" fmla="*/ 3 w 31"/>
                <a:gd name="T11" fmla="*/ 0 h 14"/>
                <a:gd name="T12" fmla="*/ 29 w 31"/>
                <a:gd name="T13" fmla="*/ 9 h 14"/>
                <a:gd name="T14" fmla="*/ 30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0" y="12"/>
                  </a:moveTo>
                  <a:cubicBezTo>
                    <a:pt x="30" y="14"/>
                    <a:pt x="29" y="14"/>
                    <a:pt x="27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reeform 403"/>
            <p:cNvSpPr/>
            <p:nvPr/>
          </p:nvSpPr>
          <p:spPr bwMode="auto">
            <a:xfrm>
              <a:off x="6399213" y="4283075"/>
              <a:ext cx="84138" cy="38100"/>
            </a:xfrm>
            <a:custGeom>
              <a:avLst/>
              <a:gdLst>
                <a:gd name="T0" fmla="*/ 31 w 31"/>
                <a:gd name="T1" fmla="*/ 12 h 14"/>
                <a:gd name="T2" fmla="*/ 28 w 31"/>
                <a:gd name="T3" fmla="*/ 14 h 14"/>
                <a:gd name="T4" fmla="*/ 2 w 31"/>
                <a:gd name="T5" fmla="*/ 4 h 14"/>
                <a:gd name="T6" fmla="*/ 1 w 31"/>
                <a:gd name="T7" fmla="*/ 1 h 14"/>
                <a:gd name="T8" fmla="*/ 1 w 31"/>
                <a:gd name="T9" fmla="*/ 1 h 14"/>
                <a:gd name="T10" fmla="*/ 4 w 31"/>
                <a:gd name="T11" fmla="*/ 0 h 14"/>
                <a:gd name="T12" fmla="*/ 30 w 31"/>
                <a:gd name="T13" fmla="*/ 9 h 14"/>
                <a:gd name="T14" fmla="*/ 31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1" y="12"/>
                  </a:moveTo>
                  <a:cubicBezTo>
                    <a:pt x="31" y="13"/>
                    <a:pt x="29" y="14"/>
                    <a:pt x="28" y="1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1" y="11"/>
                    <a:pt x="31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reeform 404"/>
            <p:cNvSpPr/>
            <p:nvPr/>
          </p:nvSpPr>
          <p:spPr bwMode="auto">
            <a:xfrm>
              <a:off x="6410326" y="4049713"/>
              <a:ext cx="171450" cy="203200"/>
            </a:xfrm>
            <a:custGeom>
              <a:avLst/>
              <a:gdLst>
                <a:gd name="T0" fmla="*/ 0 w 108"/>
                <a:gd name="T1" fmla="*/ 102 h 128"/>
                <a:gd name="T2" fmla="*/ 72 w 108"/>
                <a:gd name="T3" fmla="*/ 128 h 128"/>
                <a:gd name="T4" fmla="*/ 108 w 108"/>
                <a:gd name="T5" fmla="*/ 25 h 128"/>
                <a:gd name="T6" fmla="*/ 36 w 108"/>
                <a:gd name="T7" fmla="*/ 0 h 128"/>
                <a:gd name="T8" fmla="*/ 0 w 108"/>
                <a:gd name="T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02"/>
                  </a:moveTo>
                  <a:lnTo>
                    <a:pt x="72" y="128"/>
                  </a:lnTo>
                  <a:lnTo>
                    <a:pt x="108" y="25"/>
                  </a:lnTo>
                  <a:lnTo>
                    <a:pt x="3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reeform 405"/>
            <p:cNvSpPr>
              <a:spLocks noEditPoints="1"/>
            </p:cNvSpPr>
            <p:nvPr/>
          </p:nvSpPr>
          <p:spPr bwMode="auto">
            <a:xfrm>
              <a:off x="6467476" y="4108450"/>
              <a:ext cx="68263" cy="63500"/>
            </a:xfrm>
            <a:custGeom>
              <a:avLst/>
              <a:gdLst>
                <a:gd name="T0" fmla="*/ 12 w 25"/>
                <a:gd name="T1" fmla="*/ 23 h 23"/>
                <a:gd name="T2" fmla="*/ 8 w 25"/>
                <a:gd name="T3" fmla="*/ 22 h 23"/>
                <a:gd name="T4" fmla="*/ 1 w 25"/>
                <a:gd name="T5" fmla="*/ 16 h 23"/>
                <a:gd name="T6" fmla="*/ 1 w 25"/>
                <a:gd name="T7" fmla="*/ 8 h 23"/>
                <a:gd name="T8" fmla="*/ 12 w 25"/>
                <a:gd name="T9" fmla="*/ 0 h 23"/>
                <a:gd name="T10" fmla="*/ 16 w 25"/>
                <a:gd name="T11" fmla="*/ 0 h 23"/>
                <a:gd name="T12" fmla="*/ 23 w 25"/>
                <a:gd name="T13" fmla="*/ 15 h 23"/>
                <a:gd name="T14" fmla="*/ 12 w 25"/>
                <a:gd name="T15" fmla="*/ 23 h 23"/>
                <a:gd name="T16" fmla="*/ 12 w 25"/>
                <a:gd name="T17" fmla="*/ 3 h 23"/>
                <a:gd name="T18" fmla="*/ 3 w 25"/>
                <a:gd name="T19" fmla="*/ 8 h 23"/>
                <a:gd name="T20" fmla="*/ 4 w 25"/>
                <a:gd name="T21" fmla="*/ 15 h 23"/>
                <a:gd name="T22" fmla="*/ 9 w 25"/>
                <a:gd name="T23" fmla="*/ 20 h 23"/>
                <a:gd name="T24" fmla="*/ 12 w 25"/>
                <a:gd name="T25" fmla="*/ 20 h 23"/>
                <a:gd name="T26" fmla="*/ 20 w 25"/>
                <a:gd name="T27" fmla="*/ 14 h 23"/>
                <a:gd name="T28" fmla="*/ 15 w 25"/>
                <a:gd name="T29" fmla="*/ 3 h 23"/>
                <a:gd name="T30" fmla="*/ 12 w 25"/>
                <a:gd name="T3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3">
                  <a:moveTo>
                    <a:pt x="12" y="23"/>
                  </a:moveTo>
                  <a:cubicBezTo>
                    <a:pt x="11" y="23"/>
                    <a:pt x="9" y="23"/>
                    <a:pt x="8" y="22"/>
                  </a:cubicBezTo>
                  <a:cubicBezTo>
                    <a:pt x="5" y="21"/>
                    <a:pt x="3" y="19"/>
                    <a:pt x="1" y="16"/>
                  </a:cubicBezTo>
                  <a:cubicBezTo>
                    <a:pt x="0" y="14"/>
                    <a:pt x="0" y="10"/>
                    <a:pt x="1" y="8"/>
                  </a:cubicBezTo>
                  <a:cubicBezTo>
                    <a:pt x="3" y="3"/>
                    <a:pt x="7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22" y="3"/>
                    <a:pt x="25" y="9"/>
                    <a:pt x="23" y="15"/>
                  </a:cubicBezTo>
                  <a:cubicBezTo>
                    <a:pt x="21" y="20"/>
                    <a:pt x="17" y="23"/>
                    <a:pt x="12" y="23"/>
                  </a:cubicBezTo>
                  <a:close/>
                  <a:moveTo>
                    <a:pt x="12" y="3"/>
                  </a:moveTo>
                  <a:cubicBezTo>
                    <a:pt x="8" y="3"/>
                    <a:pt x="5" y="5"/>
                    <a:pt x="3" y="8"/>
                  </a:cubicBezTo>
                  <a:cubicBezTo>
                    <a:pt x="3" y="11"/>
                    <a:pt x="3" y="13"/>
                    <a:pt x="4" y="15"/>
                  </a:cubicBezTo>
                  <a:cubicBezTo>
                    <a:pt x="5" y="17"/>
                    <a:pt x="7" y="19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6" y="20"/>
                    <a:pt x="19" y="18"/>
                    <a:pt x="20" y="14"/>
                  </a:cubicBezTo>
                  <a:cubicBezTo>
                    <a:pt x="22" y="10"/>
                    <a:pt x="20" y="5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Rectangle 407"/>
            <p:cNvSpPr>
              <a:spLocks noChangeArrowheads="1"/>
            </p:cNvSpPr>
            <p:nvPr/>
          </p:nvSpPr>
          <p:spPr bwMode="auto">
            <a:xfrm>
              <a:off x="6632576" y="3995738"/>
              <a:ext cx="100013" cy="2413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Rectangle 408"/>
            <p:cNvSpPr>
              <a:spLocks noChangeArrowheads="1"/>
            </p:cNvSpPr>
            <p:nvPr/>
          </p:nvSpPr>
          <p:spPr bwMode="auto">
            <a:xfrm>
              <a:off x="6767513" y="4052888"/>
              <a:ext cx="122238" cy="2032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59839" y="4020014"/>
            <a:ext cx="464210" cy="342930"/>
            <a:chOff x="5703888" y="3927476"/>
            <a:chExt cx="528638" cy="390525"/>
          </a:xfrm>
        </p:grpSpPr>
        <p:sp>
          <p:nvSpPr>
            <p:cNvPr id="345" name="Freeform 409"/>
            <p:cNvSpPr/>
            <p:nvPr/>
          </p:nvSpPr>
          <p:spPr bwMode="auto">
            <a:xfrm>
              <a:off x="6134101" y="3981451"/>
              <a:ext cx="98425" cy="279400"/>
            </a:xfrm>
            <a:custGeom>
              <a:avLst/>
              <a:gdLst>
                <a:gd name="T0" fmla="*/ 0 w 36"/>
                <a:gd name="T1" fmla="*/ 8 h 103"/>
                <a:gd name="T2" fmla="*/ 7 w 36"/>
                <a:gd name="T3" fmla="*/ 0 h 103"/>
                <a:gd name="T4" fmla="*/ 7 w 36"/>
                <a:gd name="T5" fmla="*/ 103 h 103"/>
                <a:gd name="T6" fmla="*/ 0 w 36"/>
                <a:gd name="T7" fmla="*/ 96 h 103"/>
                <a:gd name="T8" fmla="*/ 0 w 36"/>
                <a:gd name="T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3">
                  <a:moveTo>
                    <a:pt x="0" y="8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6" y="29"/>
                    <a:pt x="36" y="75"/>
                    <a:pt x="7" y="10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72"/>
                    <a:pt x="24" y="32"/>
                    <a:pt x="0" y="8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reeform 410"/>
            <p:cNvSpPr/>
            <p:nvPr/>
          </p:nvSpPr>
          <p:spPr bwMode="auto">
            <a:xfrm>
              <a:off x="6096001" y="4019551"/>
              <a:ext cx="79375" cy="206375"/>
            </a:xfrm>
            <a:custGeom>
              <a:avLst/>
              <a:gdLst>
                <a:gd name="T0" fmla="*/ 0 w 29"/>
                <a:gd name="T1" fmla="*/ 7 h 76"/>
                <a:gd name="T2" fmla="*/ 8 w 29"/>
                <a:gd name="T3" fmla="*/ 0 h 76"/>
                <a:gd name="T4" fmla="*/ 8 w 29"/>
                <a:gd name="T5" fmla="*/ 76 h 76"/>
                <a:gd name="T6" fmla="*/ 0 w 29"/>
                <a:gd name="T7" fmla="*/ 68 h 76"/>
                <a:gd name="T8" fmla="*/ 0 w 29"/>
                <a:gd name="T9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6">
                  <a:moveTo>
                    <a:pt x="0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9" y="21"/>
                    <a:pt x="29" y="55"/>
                    <a:pt x="8" y="7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7" y="52"/>
                    <a:pt x="17" y="24"/>
                    <a:pt x="0" y="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Oval 411"/>
            <p:cNvSpPr>
              <a:spLocks noChangeArrowheads="1"/>
            </p:cNvSpPr>
            <p:nvPr/>
          </p:nvSpPr>
          <p:spPr bwMode="auto">
            <a:xfrm>
              <a:off x="5703888" y="4057651"/>
              <a:ext cx="130175" cy="1301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reeform 412"/>
            <p:cNvSpPr/>
            <p:nvPr/>
          </p:nvSpPr>
          <p:spPr bwMode="auto">
            <a:xfrm>
              <a:off x="5775326" y="4006851"/>
              <a:ext cx="177800" cy="231775"/>
            </a:xfrm>
            <a:custGeom>
              <a:avLst/>
              <a:gdLst>
                <a:gd name="T0" fmla="*/ 66 w 66"/>
                <a:gd name="T1" fmla="*/ 73 h 86"/>
                <a:gd name="T2" fmla="*/ 53 w 66"/>
                <a:gd name="T3" fmla="*/ 86 h 86"/>
                <a:gd name="T4" fmla="*/ 13 w 66"/>
                <a:gd name="T5" fmla="*/ 86 h 86"/>
                <a:gd name="T6" fmla="*/ 0 w 66"/>
                <a:gd name="T7" fmla="*/ 73 h 86"/>
                <a:gd name="T8" fmla="*/ 0 w 66"/>
                <a:gd name="T9" fmla="*/ 13 h 86"/>
                <a:gd name="T10" fmla="*/ 13 w 66"/>
                <a:gd name="T11" fmla="*/ 0 h 86"/>
                <a:gd name="T12" fmla="*/ 53 w 66"/>
                <a:gd name="T13" fmla="*/ 0 h 86"/>
                <a:gd name="T14" fmla="*/ 66 w 66"/>
                <a:gd name="T15" fmla="*/ 13 h 86"/>
                <a:gd name="T16" fmla="*/ 66 w 66"/>
                <a:gd name="T17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6">
                  <a:moveTo>
                    <a:pt x="66" y="73"/>
                  </a:moveTo>
                  <a:cubicBezTo>
                    <a:pt x="66" y="80"/>
                    <a:pt x="60" y="86"/>
                    <a:pt x="5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6" y="86"/>
                    <a:pt x="0" y="80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0" y="0"/>
                    <a:pt x="66" y="6"/>
                    <a:pt x="66" y="13"/>
                  </a:cubicBezTo>
                  <a:lnTo>
                    <a:pt x="66" y="7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reeform 413"/>
            <p:cNvSpPr/>
            <p:nvPr/>
          </p:nvSpPr>
          <p:spPr bwMode="auto">
            <a:xfrm>
              <a:off x="5913438" y="3927476"/>
              <a:ext cx="139700" cy="390525"/>
            </a:xfrm>
            <a:custGeom>
              <a:avLst/>
              <a:gdLst>
                <a:gd name="T0" fmla="*/ 52 w 52"/>
                <a:gd name="T1" fmla="*/ 137 h 144"/>
                <a:gd name="T2" fmla="*/ 49 w 52"/>
                <a:gd name="T3" fmla="*/ 143 h 144"/>
                <a:gd name="T4" fmla="*/ 42 w 52"/>
                <a:gd name="T5" fmla="*/ 142 h 144"/>
                <a:gd name="T6" fmla="*/ 0 w 52"/>
                <a:gd name="T7" fmla="*/ 114 h 144"/>
                <a:gd name="T8" fmla="*/ 0 w 52"/>
                <a:gd name="T9" fmla="*/ 30 h 144"/>
                <a:gd name="T10" fmla="*/ 42 w 52"/>
                <a:gd name="T11" fmla="*/ 1 h 144"/>
                <a:gd name="T12" fmla="*/ 49 w 52"/>
                <a:gd name="T13" fmla="*/ 1 h 144"/>
                <a:gd name="T14" fmla="*/ 52 w 52"/>
                <a:gd name="T15" fmla="*/ 7 h 144"/>
                <a:gd name="T16" fmla="*/ 52 w 52"/>
                <a:gd name="T1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44">
                  <a:moveTo>
                    <a:pt x="52" y="137"/>
                  </a:moveTo>
                  <a:cubicBezTo>
                    <a:pt x="52" y="139"/>
                    <a:pt x="51" y="142"/>
                    <a:pt x="49" y="143"/>
                  </a:cubicBezTo>
                  <a:cubicBezTo>
                    <a:pt x="47" y="144"/>
                    <a:pt x="44" y="144"/>
                    <a:pt x="42" y="14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7" y="0"/>
                    <a:pt x="49" y="1"/>
                  </a:cubicBezTo>
                  <a:cubicBezTo>
                    <a:pt x="51" y="2"/>
                    <a:pt x="52" y="5"/>
                    <a:pt x="52" y="7"/>
                  </a:cubicBezTo>
                  <a:lnTo>
                    <a:pt x="52" y="13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Rectangle 414"/>
            <p:cNvSpPr>
              <a:spLocks noChangeArrowheads="1"/>
            </p:cNvSpPr>
            <p:nvPr/>
          </p:nvSpPr>
          <p:spPr bwMode="auto">
            <a:xfrm>
              <a:off x="5895976" y="4006851"/>
              <a:ext cx="22225" cy="23177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16445" y="3965647"/>
            <a:ext cx="408449" cy="451665"/>
            <a:chOff x="5054601" y="3865563"/>
            <a:chExt cx="465138" cy="514351"/>
          </a:xfrm>
        </p:grpSpPr>
        <p:sp>
          <p:nvSpPr>
            <p:cNvPr id="337" name="Freeform 415"/>
            <p:cNvSpPr/>
            <p:nvPr/>
          </p:nvSpPr>
          <p:spPr bwMode="auto">
            <a:xfrm>
              <a:off x="5399088" y="3976688"/>
              <a:ext cx="63500" cy="61913"/>
            </a:xfrm>
            <a:custGeom>
              <a:avLst/>
              <a:gdLst>
                <a:gd name="T0" fmla="*/ 24 w 24"/>
                <a:gd name="T1" fmla="*/ 4 h 23"/>
                <a:gd name="T2" fmla="*/ 20 w 24"/>
                <a:gd name="T3" fmla="*/ 0 h 23"/>
                <a:gd name="T4" fmla="*/ 6 w 24"/>
                <a:gd name="T5" fmla="*/ 16 h 23"/>
                <a:gd name="T6" fmla="*/ 6 w 24"/>
                <a:gd name="T7" fmla="*/ 14 h 23"/>
                <a:gd name="T8" fmla="*/ 0 w 24"/>
                <a:gd name="T9" fmla="*/ 14 h 23"/>
                <a:gd name="T10" fmla="*/ 2 w 24"/>
                <a:gd name="T11" fmla="*/ 20 h 23"/>
                <a:gd name="T12" fmla="*/ 3 w 24"/>
                <a:gd name="T13" fmla="*/ 21 h 23"/>
                <a:gd name="T14" fmla="*/ 16 w 24"/>
                <a:gd name="T15" fmla="*/ 15 h 23"/>
                <a:gd name="T16" fmla="*/ 24 w 24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24" y="4"/>
                  </a:moveTo>
                  <a:cubicBezTo>
                    <a:pt x="23" y="3"/>
                    <a:pt x="21" y="2"/>
                    <a:pt x="20" y="0"/>
                  </a:cubicBezTo>
                  <a:cubicBezTo>
                    <a:pt x="14" y="10"/>
                    <a:pt x="8" y="15"/>
                    <a:pt x="6" y="16"/>
                  </a:cubicBezTo>
                  <a:cubicBezTo>
                    <a:pt x="6" y="16"/>
                    <a:pt x="6" y="15"/>
                    <a:pt x="6" y="14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0" y="17"/>
                    <a:pt x="0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6" y="23"/>
                    <a:pt x="10" y="21"/>
                    <a:pt x="16" y="15"/>
                  </a:cubicBezTo>
                  <a:cubicBezTo>
                    <a:pt x="18" y="12"/>
                    <a:pt x="21" y="9"/>
                    <a:pt x="24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reeform 416"/>
            <p:cNvSpPr>
              <a:spLocks noEditPoints="1"/>
            </p:cNvSpPr>
            <p:nvPr/>
          </p:nvSpPr>
          <p:spPr bwMode="auto">
            <a:xfrm>
              <a:off x="5054601" y="3962401"/>
              <a:ext cx="414338" cy="417513"/>
            </a:xfrm>
            <a:custGeom>
              <a:avLst/>
              <a:gdLst>
                <a:gd name="T0" fmla="*/ 153 w 153"/>
                <a:gd name="T1" fmla="*/ 57 h 154"/>
                <a:gd name="T2" fmla="*/ 145 w 153"/>
                <a:gd name="T3" fmla="*/ 17 h 154"/>
                <a:gd name="T4" fmla="*/ 136 w 153"/>
                <a:gd name="T5" fmla="*/ 8 h 154"/>
                <a:gd name="T6" fmla="*/ 97 w 153"/>
                <a:gd name="T7" fmla="*/ 1 h 154"/>
                <a:gd name="T8" fmla="*/ 87 w 153"/>
                <a:gd name="T9" fmla="*/ 4 h 154"/>
                <a:gd name="T10" fmla="*/ 4 w 153"/>
                <a:gd name="T11" fmla="*/ 86 h 154"/>
                <a:gd name="T12" fmla="*/ 4 w 153"/>
                <a:gd name="T13" fmla="*/ 103 h 154"/>
                <a:gd name="T14" fmla="*/ 51 w 153"/>
                <a:gd name="T15" fmla="*/ 149 h 154"/>
                <a:gd name="T16" fmla="*/ 67 w 153"/>
                <a:gd name="T17" fmla="*/ 149 h 154"/>
                <a:gd name="T18" fmla="*/ 150 w 153"/>
                <a:gd name="T19" fmla="*/ 67 h 154"/>
                <a:gd name="T20" fmla="*/ 153 w 153"/>
                <a:gd name="T21" fmla="*/ 57 h 154"/>
                <a:gd name="T22" fmla="*/ 125 w 153"/>
                <a:gd name="T23" fmla="*/ 29 h 154"/>
                <a:gd name="T24" fmla="*/ 125 w 153"/>
                <a:gd name="T25" fmla="*/ 17 h 154"/>
                <a:gd name="T26" fmla="*/ 136 w 153"/>
                <a:gd name="T27" fmla="*/ 17 h 154"/>
                <a:gd name="T28" fmla="*/ 136 w 153"/>
                <a:gd name="T29" fmla="*/ 29 h 154"/>
                <a:gd name="T30" fmla="*/ 125 w 15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4">
                  <a:moveTo>
                    <a:pt x="153" y="57"/>
                  </a:moveTo>
                  <a:cubicBezTo>
                    <a:pt x="145" y="17"/>
                    <a:pt x="145" y="17"/>
                    <a:pt x="145" y="17"/>
                  </a:cubicBezTo>
                  <a:cubicBezTo>
                    <a:pt x="145" y="13"/>
                    <a:pt x="141" y="9"/>
                    <a:pt x="136" y="8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3" y="0"/>
                    <a:pt x="89" y="1"/>
                    <a:pt x="87" y="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91"/>
                    <a:pt x="0" y="98"/>
                    <a:pt x="4" y="103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5" y="154"/>
                    <a:pt x="63" y="154"/>
                    <a:pt x="67" y="149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2" y="64"/>
                    <a:pt x="153" y="60"/>
                    <a:pt x="153" y="57"/>
                  </a:cubicBezTo>
                  <a:close/>
                  <a:moveTo>
                    <a:pt x="125" y="29"/>
                  </a:moveTo>
                  <a:cubicBezTo>
                    <a:pt x="121" y="26"/>
                    <a:pt x="121" y="21"/>
                    <a:pt x="125" y="17"/>
                  </a:cubicBezTo>
                  <a:cubicBezTo>
                    <a:pt x="128" y="14"/>
                    <a:pt x="133" y="14"/>
                    <a:pt x="136" y="17"/>
                  </a:cubicBezTo>
                  <a:cubicBezTo>
                    <a:pt x="139" y="21"/>
                    <a:pt x="139" y="26"/>
                    <a:pt x="136" y="29"/>
                  </a:cubicBezTo>
                  <a:cubicBezTo>
                    <a:pt x="133" y="32"/>
                    <a:pt x="128" y="32"/>
                    <a:pt x="125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reeform 417"/>
            <p:cNvSpPr/>
            <p:nvPr/>
          </p:nvSpPr>
          <p:spPr bwMode="auto">
            <a:xfrm>
              <a:off x="5384801" y="3865563"/>
              <a:ext cx="134938" cy="169863"/>
            </a:xfrm>
            <a:custGeom>
              <a:avLst/>
              <a:gdLst>
                <a:gd name="T0" fmla="*/ 13 w 50"/>
                <a:gd name="T1" fmla="*/ 56 h 63"/>
                <a:gd name="T2" fmla="*/ 11 w 50"/>
                <a:gd name="T3" fmla="*/ 57 h 63"/>
                <a:gd name="T4" fmla="*/ 21 w 50"/>
                <a:gd name="T5" fmla="*/ 30 h 63"/>
                <a:gd name="T6" fmla="*/ 39 w 50"/>
                <a:gd name="T7" fmla="*/ 7 h 63"/>
                <a:gd name="T8" fmla="*/ 29 w 50"/>
                <a:gd name="T9" fmla="*/ 35 h 63"/>
                <a:gd name="T10" fmla="*/ 22 w 50"/>
                <a:gd name="T11" fmla="*/ 46 h 63"/>
                <a:gd name="T12" fmla="*/ 26 w 50"/>
                <a:gd name="T13" fmla="*/ 50 h 63"/>
                <a:gd name="T14" fmla="*/ 34 w 50"/>
                <a:gd name="T15" fmla="*/ 37 h 63"/>
                <a:gd name="T16" fmla="*/ 43 w 50"/>
                <a:gd name="T17" fmla="*/ 3 h 63"/>
                <a:gd name="T18" fmla="*/ 42 w 50"/>
                <a:gd name="T19" fmla="*/ 2 h 63"/>
                <a:gd name="T20" fmla="*/ 29 w 50"/>
                <a:gd name="T21" fmla="*/ 8 h 63"/>
                <a:gd name="T22" fmla="*/ 16 w 50"/>
                <a:gd name="T23" fmla="*/ 27 h 63"/>
                <a:gd name="T24" fmla="*/ 7 w 50"/>
                <a:gd name="T25" fmla="*/ 61 h 63"/>
                <a:gd name="T26" fmla="*/ 8 w 50"/>
                <a:gd name="T27" fmla="*/ 62 h 63"/>
                <a:gd name="T28" fmla="*/ 13 w 50"/>
                <a:gd name="T29" fmla="*/ 62 h 63"/>
                <a:gd name="T30" fmla="*/ 13 w 50"/>
                <a:gd name="T31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3">
                  <a:moveTo>
                    <a:pt x="13" y="56"/>
                  </a:moveTo>
                  <a:cubicBezTo>
                    <a:pt x="12" y="56"/>
                    <a:pt x="11" y="57"/>
                    <a:pt x="11" y="57"/>
                  </a:cubicBezTo>
                  <a:cubicBezTo>
                    <a:pt x="10" y="54"/>
                    <a:pt x="13" y="44"/>
                    <a:pt x="21" y="30"/>
                  </a:cubicBezTo>
                  <a:cubicBezTo>
                    <a:pt x="29" y="15"/>
                    <a:pt x="37" y="8"/>
                    <a:pt x="39" y="7"/>
                  </a:cubicBezTo>
                  <a:cubicBezTo>
                    <a:pt x="40" y="10"/>
                    <a:pt x="37" y="20"/>
                    <a:pt x="29" y="35"/>
                  </a:cubicBezTo>
                  <a:cubicBezTo>
                    <a:pt x="27" y="39"/>
                    <a:pt x="24" y="43"/>
                    <a:pt x="22" y="46"/>
                  </a:cubicBezTo>
                  <a:cubicBezTo>
                    <a:pt x="23" y="47"/>
                    <a:pt x="25" y="48"/>
                    <a:pt x="26" y="50"/>
                  </a:cubicBezTo>
                  <a:cubicBezTo>
                    <a:pt x="29" y="46"/>
                    <a:pt x="32" y="42"/>
                    <a:pt x="34" y="37"/>
                  </a:cubicBezTo>
                  <a:cubicBezTo>
                    <a:pt x="36" y="35"/>
                    <a:pt x="50" y="9"/>
                    <a:pt x="43" y="3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39" y="0"/>
                    <a:pt x="35" y="2"/>
                    <a:pt x="29" y="8"/>
                  </a:cubicBezTo>
                  <a:cubicBezTo>
                    <a:pt x="25" y="12"/>
                    <a:pt x="20" y="19"/>
                    <a:pt x="16" y="27"/>
                  </a:cubicBezTo>
                  <a:cubicBezTo>
                    <a:pt x="14" y="30"/>
                    <a:pt x="0" y="55"/>
                    <a:pt x="7" y="61"/>
                  </a:cubicBezTo>
                  <a:cubicBezTo>
                    <a:pt x="7" y="62"/>
                    <a:pt x="7" y="62"/>
                    <a:pt x="8" y="62"/>
                  </a:cubicBezTo>
                  <a:cubicBezTo>
                    <a:pt x="9" y="63"/>
                    <a:pt x="11" y="63"/>
                    <a:pt x="13" y="62"/>
                  </a:cubicBezTo>
                  <a:cubicBezTo>
                    <a:pt x="12" y="60"/>
                    <a:pt x="14" y="58"/>
                    <a:pt x="13" y="5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reeform 418"/>
            <p:cNvSpPr/>
            <p:nvPr/>
          </p:nvSpPr>
          <p:spPr bwMode="auto">
            <a:xfrm>
              <a:off x="5111751" y="4192588"/>
              <a:ext cx="80963" cy="87313"/>
            </a:xfrm>
            <a:custGeom>
              <a:avLst/>
              <a:gdLst>
                <a:gd name="T0" fmla="*/ 10 w 30"/>
                <a:gd name="T1" fmla="*/ 1 h 32"/>
                <a:gd name="T2" fmla="*/ 15 w 30"/>
                <a:gd name="T3" fmla="*/ 0 h 32"/>
                <a:gd name="T4" fmla="*/ 15 w 30"/>
                <a:gd name="T5" fmla="*/ 6 h 32"/>
                <a:gd name="T6" fmla="*/ 9 w 30"/>
                <a:gd name="T7" fmla="*/ 8 h 32"/>
                <a:gd name="T8" fmla="*/ 7 w 30"/>
                <a:gd name="T9" fmla="*/ 13 h 32"/>
                <a:gd name="T10" fmla="*/ 9 w 30"/>
                <a:gd name="T11" fmla="*/ 15 h 32"/>
                <a:gd name="T12" fmla="*/ 14 w 30"/>
                <a:gd name="T13" fmla="*/ 13 h 32"/>
                <a:gd name="T14" fmla="*/ 21 w 30"/>
                <a:gd name="T15" fmla="*/ 10 h 32"/>
                <a:gd name="T16" fmla="*/ 28 w 30"/>
                <a:gd name="T17" fmla="*/ 12 h 32"/>
                <a:gd name="T18" fmla="*/ 30 w 30"/>
                <a:gd name="T19" fmla="*/ 19 h 32"/>
                <a:gd name="T20" fmla="*/ 26 w 30"/>
                <a:gd name="T21" fmla="*/ 27 h 32"/>
                <a:gd name="T22" fmla="*/ 20 w 30"/>
                <a:gd name="T23" fmla="*/ 31 h 32"/>
                <a:gd name="T24" fmla="*/ 14 w 30"/>
                <a:gd name="T25" fmla="*/ 32 h 32"/>
                <a:gd name="T26" fmla="*/ 14 w 30"/>
                <a:gd name="T27" fmla="*/ 26 h 32"/>
                <a:gd name="T28" fmla="*/ 21 w 30"/>
                <a:gd name="T29" fmla="*/ 23 h 32"/>
                <a:gd name="T30" fmla="*/ 24 w 30"/>
                <a:gd name="T31" fmla="*/ 18 h 32"/>
                <a:gd name="T32" fmla="*/ 21 w 30"/>
                <a:gd name="T33" fmla="*/ 16 h 32"/>
                <a:gd name="T34" fmla="*/ 16 w 30"/>
                <a:gd name="T35" fmla="*/ 18 h 32"/>
                <a:gd name="T36" fmla="*/ 10 w 30"/>
                <a:gd name="T37" fmla="*/ 21 h 32"/>
                <a:gd name="T38" fmla="*/ 3 w 30"/>
                <a:gd name="T39" fmla="*/ 19 h 32"/>
                <a:gd name="T40" fmla="*/ 1 w 30"/>
                <a:gd name="T41" fmla="*/ 12 h 32"/>
                <a:gd name="T42" fmla="*/ 4 w 30"/>
                <a:gd name="T43" fmla="*/ 5 h 32"/>
                <a:gd name="T44" fmla="*/ 10 w 30"/>
                <a:gd name="T4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2">
                  <a:moveTo>
                    <a:pt x="10" y="1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6"/>
                    <a:pt x="9" y="8"/>
                  </a:cubicBezTo>
                  <a:cubicBezTo>
                    <a:pt x="7" y="10"/>
                    <a:pt x="7" y="11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2" y="14"/>
                    <a:pt x="14" y="13"/>
                  </a:cubicBezTo>
                  <a:cubicBezTo>
                    <a:pt x="16" y="11"/>
                    <a:pt x="18" y="10"/>
                    <a:pt x="21" y="10"/>
                  </a:cubicBezTo>
                  <a:cubicBezTo>
                    <a:pt x="23" y="9"/>
                    <a:pt x="26" y="10"/>
                    <a:pt x="28" y="12"/>
                  </a:cubicBezTo>
                  <a:cubicBezTo>
                    <a:pt x="29" y="14"/>
                    <a:pt x="30" y="16"/>
                    <a:pt x="30" y="19"/>
                  </a:cubicBezTo>
                  <a:cubicBezTo>
                    <a:pt x="29" y="22"/>
                    <a:pt x="28" y="24"/>
                    <a:pt x="26" y="27"/>
                  </a:cubicBezTo>
                  <a:cubicBezTo>
                    <a:pt x="24" y="29"/>
                    <a:pt x="22" y="30"/>
                    <a:pt x="20" y="31"/>
                  </a:cubicBezTo>
                  <a:cubicBezTo>
                    <a:pt x="18" y="32"/>
                    <a:pt x="16" y="32"/>
                    <a:pt x="14" y="3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6" y="26"/>
                    <a:pt x="19" y="25"/>
                    <a:pt x="21" y="23"/>
                  </a:cubicBezTo>
                  <a:cubicBezTo>
                    <a:pt x="23" y="21"/>
                    <a:pt x="24" y="20"/>
                    <a:pt x="24" y="18"/>
                  </a:cubicBezTo>
                  <a:cubicBezTo>
                    <a:pt x="23" y="17"/>
                    <a:pt x="23" y="16"/>
                    <a:pt x="21" y="16"/>
                  </a:cubicBezTo>
                  <a:cubicBezTo>
                    <a:pt x="20" y="16"/>
                    <a:pt x="18" y="16"/>
                    <a:pt x="16" y="18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2"/>
                    <a:pt x="5" y="21"/>
                    <a:pt x="3" y="19"/>
                  </a:cubicBezTo>
                  <a:cubicBezTo>
                    <a:pt x="1" y="17"/>
                    <a:pt x="0" y="15"/>
                    <a:pt x="1" y="12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6" y="3"/>
                    <a:pt x="8" y="1"/>
                    <a:pt x="10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reeform 419"/>
            <p:cNvSpPr>
              <a:spLocks noEditPoints="1"/>
            </p:cNvSpPr>
            <p:nvPr/>
          </p:nvSpPr>
          <p:spPr bwMode="auto">
            <a:xfrm>
              <a:off x="5176838" y="4141788"/>
              <a:ext cx="93663" cy="95250"/>
            </a:xfrm>
            <a:custGeom>
              <a:avLst/>
              <a:gdLst>
                <a:gd name="T0" fmla="*/ 22 w 59"/>
                <a:gd name="T1" fmla="*/ 60 h 60"/>
                <a:gd name="T2" fmla="*/ 0 w 59"/>
                <a:gd name="T3" fmla="*/ 7 h 60"/>
                <a:gd name="T4" fmla="*/ 7 w 59"/>
                <a:gd name="T5" fmla="*/ 0 h 60"/>
                <a:gd name="T6" fmla="*/ 59 w 59"/>
                <a:gd name="T7" fmla="*/ 22 h 60"/>
                <a:gd name="T8" fmla="*/ 51 w 59"/>
                <a:gd name="T9" fmla="*/ 31 h 60"/>
                <a:gd name="T10" fmla="*/ 42 w 59"/>
                <a:gd name="T11" fmla="*/ 27 h 60"/>
                <a:gd name="T12" fmla="*/ 27 w 59"/>
                <a:gd name="T13" fmla="*/ 43 h 60"/>
                <a:gd name="T14" fmla="*/ 30 w 59"/>
                <a:gd name="T15" fmla="*/ 51 h 60"/>
                <a:gd name="T16" fmla="*/ 22 w 59"/>
                <a:gd name="T17" fmla="*/ 60 h 60"/>
                <a:gd name="T18" fmla="*/ 13 w 59"/>
                <a:gd name="T19" fmla="*/ 14 h 60"/>
                <a:gd name="T20" fmla="*/ 22 w 59"/>
                <a:gd name="T21" fmla="*/ 32 h 60"/>
                <a:gd name="T22" fmla="*/ 32 w 59"/>
                <a:gd name="T23" fmla="*/ 22 h 60"/>
                <a:gd name="T24" fmla="*/ 13 w 59"/>
                <a:gd name="T2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22" y="6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59" y="22"/>
                  </a:lnTo>
                  <a:lnTo>
                    <a:pt x="51" y="31"/>
                  </a:lnTo>
                  <a:lnTo>
                    <a:pt x="42" y="27"/>
                  </a:lnTo>
                  <a:lnTo>
                    <a:pt x="27" y="43"/>
                  </a:lnTo>
                  <a:lnTo>
                    <a:pt x="30" y="51"/>
                  </a:lnTo>
                  <a:lnTo>
                    <a:pt x="22" y="60"/>
                  </a:lnTo>
                  <a:close/>
                  <a:moveTo>
                    <a:pt x="13" y="14"/>
                  </a:moveTo>
                  <a:lnTo>
                    <a:pt x="22" y="32"/>
                  </a:lnTo>
                  <a:lnTo>
                    <a:pt x="32" y="2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reeform 420"/>
            <p:cNvSpPr/>
            <p:nvPr/>
          </p:nvSpPr>
          <p:spPr bwMode="auto">
            <a:xfrm>
              <a:off x="5219701" y="4095751"/>
              <a:ext cx="103188" cy="73025"/>
            </a:xfrm>
            <a:custGeom>
              <a:avLst/>
              <a:gdLst>
                <a:gd name="T0" fmla="*/ 9 w 65"/>
                <a:gd name="T1" fmla="*/ 0 h 46"/>
                <a:gd name="T2" fmla="*/ 38 w 65"/>
                <a:gd name="T3" fmla="*/ 31 h 46"/>
                <a:gd name="T4" fmla="*/ 58 w 65"/>
                <a:gd name="T5" fmla="*/ 12 h 46"/>
                <a:gd name="T6" fmla="*/ 65 w 65"/>
                <a:gd name="T7" fmla="*/ 19 h 46"/>
                <a:gd name="T8" fmla="*/ 38 w 65"/>
                <a:gd name="T9" fmla="*/ 46 h 46"/>
                <a:gd name="T10" fmla="*/ 0 w 65"/>
                <a:gd name="T11" fmla="*/ 8 h 46"/>
                <a:gd name="T12" fmla="*/ 9 w 6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6">
                  <a:moveTo>
                    <a:pt x="9" y="0"/>
                  </a:moveTo>
                  <a:lnTo>
                    <a:pt x="38" y="31"/>
                  </a:lnTo>
                  <a:lnTo>
                    <a:pt x="58" y="12"/>
                  </a:lnTo>
                  <a:lnTo>
                    <a:pt x="65" y="19"/>
                  </a:lnTo>
                  <a:lnTo>
                    <a:pt x="38" y="4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reeform 421"/>
            <p:cNvSpPr/>
            <p:nvPr/>
          </p:nvSpPr>
          <p:spPr bwMode="auto">
            <a:xfrm>
              <a:off x="5273676" y="4011613"/>
              <a:ext cx="103188" cy="103188"/>
            </a:xfrm>
            <a:custGeom>
              <a:avLst/>
              <a:gdLst>
                <a:gd name="T0" fmla="*/ 38 w 65"/>
                <a:gd name="T1" fmla="*/ 65 h 65"/>
                <a:gd name="T2" fmla="*/ 0 w 65"/>
                <a:gd name="T3" fmla="*/ 27 h 65"/>
                <a:gd name="T4" fmla="*/ 27 w 65"/>
                <a:gd name="T5" fmla="*/ 0 h 65"/>
                <a:gd name="T6" fmla="*/ 34 w 65"/>
                <a:gd name="T7" fmla="*/ 7 h 65"/>
                <a:gd name="T8" fmla="*/ 14 w 65"/>
                <a:gd name="T9" fmla="*/ 27 h 65"/>
                <a:gd name="T10" fmla="*/ 22 w 65"/>
                <a:gd name="T11" fmla="*/ 36 h 65"/>
                <a:gd name="T12" fmla="*/ 38 w 65"/>
                <a:gd name="T13" fmla="*/ 20 h 65"/>
                <a:gd name="T14" fmla="*/ 44 w 65"/>
                <a:gd name="T15" fmla="*/ 27 h 65"/>
                <a:gd name="T16" fmla="*/ 29 w 65"/>
                <a:gd name="T17" fmla="*/ 43 h 65"/>
                <a:gd name="T18" fmla="*/ 38 w 65"/>
                <a:gd name="T19" fmla="*/ 51 h 65"/>
                <a:gd name="T20" fmla="*/ 56 w 65"/>
                <a:gd name="T21" fmla="*/ 31 h 65"/>
                <a:gd name="T22" fmla="*/ 65 w 65"/>
                <a:gd name="T23" fmla="*/ 38 h 65"/>
                <a:gd name="T24" fmla="*/ 38 w 6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8" y="65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14" y="27"/>
                  </a:lnTo>
                  <a:lnTo>
                    <a:pt x="22" y="36"/>
                  </a:lnTo>
                  <a:lnTo>
                    <a:pt x="38" y="20"/>
                  </a:lnTo>
                  <a:lnTo>
                    <a:pt x="44" y="27"/>
                  </a:lnTo>
                  <a:lnTo>
                    <a:pt x="29" y="43"/>
                  </a:lnTo>
                  <a:lnTo>
                    <a:pt x="38" y="51"/>
                  </a:lnTo>
                  <a:lnTo>
                    <a:pt x="56" y="31"/>
                  </a:lnTo>
                  <a:lnTo>
                    <a:pt x="65" y="38"/>
                  </a:lnTo>
                  <a:lnTo>
                    <a:pt x="38" y="6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reeform 422"/>
            <p:cNvSpPr/>
            <p:nvPr/>
          </p:nvSpPr>
          <p:spPr bwMode="auto">
            <a:xfrm>
              <a:off x="5168901" y="4054476"/>
              <a:ext cx="300038" cy="325438"/>
            </a:xfrm>
            <a:custGeom>
              <a:avLst/>
              <a:gdLst>
                <a:gd name="T0" fmla="*/ 0 w 111"/>
                <a:gd name="T1" fmla="*/ 106 h 120"/>
                <a:gd name="T2" fmla="*/ 9 w 111"/>
                <a:gd name="T3" fmla="*/ 115 h 120"/>
                <a:gd name="T4" fmla="*/ 25 w 111"/>
                <a:gd name="T5" fmla="*/ 115 h 120"/>
                <a:gd name="T6" fmla="*/ 108 w 111"/>
                <a:gd name="T7" fmla="*/ 33 h 120"/>
                <a:gd name="T8" fmla="*/ 111 w 111"/>
                <a:gd name="T9" fmla="*/ 23 h 120"/>
                <a:gd name="T10" fmla="*/ 106 w 111"/>
                <a:gd name="T11" fmla="*/ 0 h 120"/>
                <a:gd name="T12" fmla="*/ 0 w 111"/>
                <a:gd name="T13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20">
                  <a:moveTo>
                    <a:pt x="0" y="106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13" y="120"/>
                    <a:pt x="21" y="120"/>
                    <a:pt x="25" y="115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11" y="26"/>
                    <a:pt x="111" y="23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35411" y="3986558"/>
            <a:ext cx="446088" cy="409843"/>
            <a:chOff x="4351338" y="3889376"/>
            <a:chExt cx="508001" cy="466725"/>
          </a:xfrm>
        </p:grpSpPr>
        <p:sp>
          <p:nvSpPr>
            <p:cNvPr id="329" name="Freeform 423"/>
            <p:cNvSpPr/>
            <p:nvPr/>
          </p:nvSpPr>
          <p:spPr bwMode="auto">
            <a:xfrm>
              <a:off x="4379913" y="3889376"/>
              <a:ext cx="222250" cy="279400"/>
            </a:xfrm>
            <a:custGeom>
              <a:avLst/>
              <a:gdLst>
                <a:gd name="T0" fmla="*/ 18 w 82"/>
                <a:gd name="T1" fmla="*/ 62 h 103"/>
                <a:gd name="T2" fmla="*/ 18 w 82"/>
                <a:gd name="T3" fmla="*/ 41 h 103"/>
                <a:gd name="T4" fmla="*/ 41 w 82"/>
                <a:gd name="T5" fmla="*/ 18 h 103"/>
                <a:gd name="T6" fmla="*/ 41 w 82"/>
                <a:gd name="T7" fmla="*/ 18 h 103"/>
                <a:gd name="T8" fmla="*/ 64 w 82"/>
                <a:gd name="T9" fmla="*/ 41 h 103"/>
                <a:gd name="T10" fmla="*/ 64 w 82"/>
                <a:gd name="T11" fmla="*/ 41 h 103"/>
                <a:gd name="T12" fmla="*/ 64 w 82"/>
                <a:gd name="T13" fmla="*/ 103 h 103"/>
                <a:gd name="T14" fmla="*/ 64 w 82"/>
                <a:gd name="T15" fmla="*/ 103 h 103"/>
                <a:gd name="T16" fmla="*/ 82 w 82"/>
                <a:gd name="T17" fmla="*/ 103 h 103"/>
                <a:gd name="T18" fmla="*/ 82 w 82"/>
                <a:gd name="T19" fmla="*/ 41 h 103"/>
                <a:gd name="T20" fmla="*/ 41 w 82"/>
                <a:gd name="T21" fmla="*/ 0 h 103"/>
                <a:gd name="T22" fmla="*/ 41 w 82"/>
                <a:gd name="T23" fmla="*/ 0 h 103"/>
                <a:gd name="T24" fmla="*/ 0 w 82"/>
                <a:gd name="T25" fmla="*/ 41 h 103"/>
                <a:gd name="T26" fmla="*/ 0 w 82"/>
                <a:gd name="T27" fmla="*/ 41 h 103"/>
                <a:gd name="T28" fmla="*/ 0 w 82"/>
                <a:gd name="T29" fmla="*/ 62 h 103"/>
                <a:gd name="T30" fmla="*/ 18 w 82"/>
                <a:gd name="T31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03">
                  <a:moveTo>
                    <a:pt x="18" y="6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4" y="18"/>
                    <a:pt x="64" y="28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reeform 424"/>
            <p:cNvSpPr/>
            <p:nvPr/>
          </p:nvSpPr>
          <p:spPr bwMode="auto">
            <a:xfrm>
              <a:off x="4351338" y="4038601"/>
              <a:ext cx="288925" cy="317500"/>
            </a:xfrm>
            <a:custGeom>
              <a:avLst/>
              <a:gdLst>
                <a:gd name="T0" fmla="*/ 93 w 107"/>
                <a:gd name="T1" fmla="*/ 0 h 117"/>
                <a:gd name="T2" fmla="*/ 15 w 107"/>
                <a:gd name="T3" fmla="*/ 0 h 117"/>
                <a:gd name="T4" fmla="*/ 0 w 107"/>
                <a:gd name="T5" fmla="*/ 15 h 117"/>
                <a:gd name="T6" fmla="*/ 0 w 107"/>
                <a:gd name="T7" fmla="*/ 86 h 117"/>
                <a:gd name="T8" fmla="*/ 0 w 107"/>
                <a:gd name="T9" fmla="*/ 102 h 117"/>
                <a:gd name="T10" fmla="*/ 15 w 107"/>
                <a:gd name="T11" fmla="*/ 117 h 117"/>
                <a:gd name="T12" fmla="*/ 93 w 107"/>
                <a:gd name="T13" fmla="*/ 117 h 117"/>
                <a:gd name="T14" fmla="*/ 107 w 107"/>
                <a:gd name="T15" fmla="*/ 102 h 117"/>
                <a:gd name="T16" fmla="*/ 107 w 107"/>
                <a:gd name="T17" fmla="*/ 86 h 117"/>
                <a:gd name="T18" fmla="*/ 107 w 107"/>
                <a:gd name="T19" fmla="*/ 15 h 117"/>
                <a:gd name="T20" fmla="*/ 93 w 107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17">
                  <a:moveTo>
                    <a:pt x="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0"/>
                    <a:pt x="7" y="117"/>
                    <a:pt x="15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101" y="117"/>
                    <a:pt x="107" y="110"/>
                    <a:pt x="107" y="10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7"/>
                    <a:pt x="101" y="0"/>
                    <a:pt x="9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reeform 425"/>
            <p:cNvSpPr/>
            <p:nvPr/>
          </p:nvSpPr>
          <p:spPr bwMode="auto">
            <a:xfrm>
              <a:off x="4451351" y="4125913"/>
              <a:ext cx="93663" cy="130175"/>
            </a:xfrm>
            <a:custGeom>
              <a:avLst/>
              <a:gdLst>
                <a:gd name="T0" fmla="*/ 17 w 35"/>
                <a:gd name="T1" fmla="*/ 48 h 48"/>
                <a:gd name="T2" fmla="*/ 7 w 35"/>
                <a:gd name="T3" fmla="*/ 38 h 48"/>
                <a:gd name="T4" fmla="*/ 7 w 35"/>
                <a:gd name="T5" fmla="*/ 31 h 48"/>
                <a:gd name="T6" fmla="*/ 0 w 35"/>
                <a:gd name="T7" fmla="*/ 17 h 48"/>
                <a:gd name="T8" fmla="*/ 17 w 35"/>
                <a:gd name="T9" fmla="*/ 0 h 48"/>
                <a:gd name="T10" fmla="*/ 35 w 35"/>
                <a:gd name="T11" fmla="*/ 17 h 48"/>
                <a:gd name="T12" fmla="*/ 28 w 35"/>
                <a:gd name="T13" fmla="*/ 31 h 48"/>
                <a:gd name="T14" fmla="*/ 28 w 35"/>
                <a:gd name="T15" fmla="*/ 38 h 48"/>
                <a:gd name="T16" fmla="*/ 17 w 35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8">
                  <a:moveTo>
                    <a:pt x="17" y="48"/>
                  </a:moveTo>
                  <a:cubicBezTo>
                    <a:pt x="11" y="48"/>
                    <a:pt x="7" y="43"/>
                    <a:pt x="7" y="3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2" y="28"/>
                    <a:pt x="0" y="23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3"/>
                    <a:pt x="32" y="28"/>
                    <a:pt x="28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3"/>
                    <a:pt x="23" y="48"/>
                    <a:pt x="17" y="4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reeform 426"/>
            <p:cNvSpPr/>
            <p:nvPr/>
          </p:nvSpPr>
          <p:spPr bwMode="auto">
            <a:xfrm>
              <a:off x="4470401" y="4144963"/>
              <a:ext cx="55563" cy="92075"/>
            </a:xfrm>
            <a:custGeom>
              <a:avLst/>
              <a:gdLst>
                <a:gd name="T0" fmla="*/ 21 w 21"/>
                <a:gd name="T1" fmla="*/ 10 h 34"/>
                <a:gd name="T2" fmla="*/ 10 w 21"/>
                <a:gd name="T3" fmla="*/ 0 h 34"/>
                <a:gd name="T4" fmla="*/ 0 w 21"/>
                <a:gd name="T5" fmla="*/ 10 h 34"/>
                <a:gd name="T6" fmla="*/ 6 w 21"/>
                <a:gd name="T7" fmla="*/ 20 h 34"/>
                <a:gd name="T8" fmla="*/ 6 w 21"/>
                <a:gd name="T9" fmla="*/ 31 h 34"/>
                <a:gd name="T10" fmla="*/ 10 w 21"/>
                <a:gd name="T11" fmla="*/ 34 h 34"/>
                <a:gd name="T12" fmla="*/ 14 w 21"/>
                <a:gd name="T13" fmla="*/ 31 h 34"/>
                <a:gd name="T14" fmla="*/ 14 w 21"/>
                <a:gd name="T15" fmla="*/ 20 h 34"/>
                <a:gd name="T16" fmla="*/ 21 w 21"/>
                <a:gd name="T17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21" y="10"/>
                  </a:move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2" y="19"/>
                    <a:pt x="6" y="2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8" y="34"/>
                    <a:pt x="10" y="34"/>
                  </a:cubicBezTo>
                  <a:cubicBezTo>
                    <a:pt x="12" y="34"/>
                    <a:pt x="14" y="33"/>
                    <a:pt x="14" y="3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8" y="19"/>
                    <a:pt x="21" y="15"/>
                    <a:pt x="21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reeform 427"/>
            <p:cNvSpPr/>
            <p:nvPr/>
          </p:nvSpPr>
          <p:spPr bwMode="auto">
            <a:xfrm>
              <a:off x="4640263" y="4003676"/>
              <a:ext cx="219075" cy="50800"/>
            </a:xfrm>
            <a:custGeom>
              <a:avLst/>
              <a:gdLst>
                <a:gd name="T0" fmla="*/ 81 w 81"/>
                <a:gd name="T1" fmla="*/ 15 h 19"/>
                <a:gd name="T2" fmla="*/ 81 w 81"/>
                <a:gd name="T3" fmla="*/ 4 h 19"/>
                <a:gd name="T4" fmla="*/ 76 w 81"/>
                <a:gd name="T5" fmla="*/ 0 h 19"/>
                <a:gd name="T6" fmla="*/ 0 w 81"/>
                <a:gd name="T7" fmla="*/ 0 h 19"/>
                <a:gd name="T8" fmla="*/ 0 w 81"/>
                <a:gd name="T9" fmla="*/ 3 h 19"/>
                <a:gd name="T10" fmla="*/ 0 w 81"/>
                <a:gd name="T11" fmla="*/ 8 h 19"/>
                <a:gd name="T12" fmla="*/ 12 w 81"/>
                <a:gd name="T13" fmla="*/ 19 h 19"/>
                <a:gd name="T14" fmla="*/ 76 w 81"/>
                <a:gd name="T15" fmla="*/ 19 h 19"/>
                <a:gd name="T16" fmla="*/ 81 w 81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9">
                  <a:moveTo>
                    <a:pt x="81" y="15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11"/>
                    <a:pt x="10" y="12"/>
                    <a:pt x="12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9" y="19"/>
                    <a:pt x="81" y="17"/>
                    <a:pt x="81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reeform 428"/>
            <p:cNvSpPr/>
            <p:nvPr/>
          </p:nvSpPr>
          <p:spPr bwMode="auto">
            <a:xfrm>
              <a:off x="4678363" y="4100513"/>
              <a:ext cx="180975" cy="49213"/>
            </a:xfrm>
            <a:custGeom>
              <a:avLst/>
              <a:gdLst>
                <a:gd name="T0" fmla="*/ 62 w 67"/>
                <a:gd name="T1" fmla="*/ 18 h 18"/>
                <a:gd name="T2" fmla="*/ 67 w 67"/>
                <a:gd name="T3" fmla="*/ 14 h 18"/>
                <a:gd name="T4" fmla="*/ 67 w 67"/>
                <a:gd name="T5" fmla="*/ 4 h 18"/>
                <a:gd name="T6" fmla="*/ 62 w 67"/>
                <a:gd name="T7" fmla="*/ 0 h 18"/>
                <a:gd name="T8" fmla="*/ 0 w 67"/>
                <a:gd name="T9" fmla="*/ 0 h 18"/>
                <a:gd name="T10" fmla="*/ 0 w 67"/>
                <a:gd name="T11" fmla="*/ 18 h 18"/>
                <a:gd name="T12" fmla="*/ 62 w 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8">
                  <a:moveTo>
                    <a:pt x="62" y="18"/>
                  </a:moveTo>
                  <a:cubicBezTo>
                    <a:pt x="65" y="18"/>
                    <a:pt x="67" y="16"/>
                    <a:pt x="67" y="1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2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reeform 429"/>
            <p:cNvSpPr/>
            <p:nvPr/>
          </p:nvSpPr>
          <p:spPr bwMode="auto">
            <a:xfrm>
              <a:off x="4678363" y="4195763"/>
              <a:ext cx="180975" cy="50800"/>
            </a:xfrm>
            <a:custGeom>
              <a:avLst/>
              <a:gdLst>
                <a:gd name="T0" fmla="*/ 62 w 67"/>
                <a:gd name="T1" fmla="*/ 19 h 19"/>
                <a:gd name="T2" fmla="*/ 67 w 67"/>
                <a:gd name="T3" fmla="*/ 15 h 19"/>
                <a:gd name="T4" fmla="*/ 67 w 67"/>
                <a:gd name="T5" fmla="*/ 4 h 19"/>
                <a:gd name="T6" fmla="*/ 62 w 67"/>
                <a:gd name="T7" fmla="*/ 0 h 19"/>
                <a:gd name="T8" fmla="*/ 0 w 67"/>
                <a:gd name="T9" fmla="*/ 0 h 19"/>
                <a:gd name="T10" fmla="*/ 0 w 67"/>
                <a:gd name="T11" fmla="*/ 19 h 19"/>
                <a:gd name="T12" fmla="*/ 62 w 6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9">
                  <a:moveTo>
                    <a:pt x="62" y="19"/>
                  </a:moveTo>
                  <a:cubicBezTo>
                    <a:pt x="65" y="19"/>
                    <a:pt x="67" y="17"/>
                    <a:pt x="67" y="1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62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430"/>
            <p:cNvSpPr/>
            <p:nvPr/>
          </p:nvSpPr>
          <p:spPr bwMode="auto">
            <a:xfrm>
              <a:off x="4673601" y="4287838"/>
              <a:ext cx="185738" cy="52388"/>
            </a:xfrm>
            <a:custGeom>
              <a:avLst/>
              <a:gdLst>
                <a:gd name="T0" fmla="*/ 0 w 69"/>
                <a:gd name="T1" fmla="*/ 19 h 19"/>
                <a:gd name="T2" fmla="*/ 64 w 69"/>
                <a:gd name="T3" fmla="*/ 19 h 19"/>
                <a:gd name="T4" fmla="*/ 69 w 69"/>
                <a:gd name="T5" fmla="*/ 15 h 19"/>
                <a:gd name="T6" fmla="*/ 69 w 69"/>
                <a:gd name="T7" fmla="*/ 4 h 19"/>
                <a:gd name="T8" fmla="*/ 64 w 69"/>
                <a:gd name="T9" fmla="*/ 0 h 19"/>
                <a:gd name="T10" fmla="*/ 2 w 69"/>
                <a:gd name="T11" fmla="*/ 0 h 19"/>
                <a:gd name="T12" fmla="*/ 2 w 69"/>
                <a:gd name="T13" fmla="*/ 10 h 19"/>
                <a:gd name="T14" fmla="*/ 0 w 6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">
                  <a:moveTo>
                    <a:pt x="0" y="19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7" y="19"/>
                    <a:pt x="69" y="17"/>
                    <a:pt x="69" y="1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0"/>
                    <a:pt x="6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3"/>
                    <a:pt x="1" y="16"/>
                    <a:pt x="0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64136" y="3960071"/>
            <a:ext cx="436330" cy="454452"/>
            <a:chOff x="3681413" y="3859213"/>
            <a:chExt cx="496888" cy="517525"/>
          </a:xfrm>
        </p:grpSpPr>
        <p:sp>
          <p:nvSpPr>
            <p:cNvPr id="321" name="Freeform 431"/>
            <p:cNvSpPr>
              <a:spLocks noEditPoints="1"/>
            </p:cNvSpPr>
            <p:nvPr/>
          </p:nvSpPr>
          <p:spPr bwMode="auto">
            <a:xfrm>
              <a:off x="3681413" y="3868738"/>
              <a:ext cx="496888" cy="508000"/>
            </a:xfrm>
            <a:custGeom>
              <a:avLst/>
              <a:gdLst>
                <a:gd name="T0" fmla="*/ 182 w 183"/>
                <a:gd name="T1" fmla="*/ 177 h 188"/>
                <a:gd name="T2" fmla="*/ 182 w 183"/>
                <a:gd name="T3" fmla="*/ 51 h 188"/>
                <a:gd name="T4" fmla="*/ 175 w 183"/>
                <a:gd name="T5" fmla="*/ 33 h 188"/>
                <a:gd name="T6" fmla="*/ 154 w 183"/>
                <a:gd name="T7" fmla="*/ 8 h 188"/>
                <a:gd name="T8" fmla="*/ 136 w 183"/>
                <a:gd name="T9" fmla="*/ 0 h 188"/>
                <a:gd name="T10" fmla="*/ 10 w 183"/>
                <a:gd name="T11" fmla="*/ 0 h 188"/>
                <a:gd name="T12" fmla="*/ 0 w 183"/>
                <a:gd name="T13" fmla="*/ 11 h 188"/>
                <a:gd name="T14" fmla="*/ 0 w 183"/>
                <a:gd name="T15" fmla="*/ 177 h 188"/>
                <a:gd name="T16" fmla="*/ 10 w 183"/>
                <a:gd name="T17" fmla="*/ 188 h 188"/>
                <a:gd name="T18" fmla="*/ 177 w 183"/>
                <a:gd name="T19" fmla="*/ 188 h 188"/>
                <a:gd name="T20" fmla="*/ 182 w 183"/>
                <a:gd name="T21" fmla="*/ 177 h 188"/>
                <a:gd name="T22" fmla="*/ 19 w 183"/>
                <a:gd name="T23" fmla="*/ 19 h 188"/>
                <a:gd name="T24" fmla="*/ 17 w 183"/>
                <a:gd name="T25" fmla="*/ 21 h 188"/>
                <a:gd name="T26" fmla="*/ 12 w 183"/>
                <a:gd name="T27" fmla="*/ 21 h 188"/>
                <a:gd name="T28" fmla="*/ 10 w 183"/>
                <a:gd name="T29" fmla="*/ 19 h 188"/>
                <a:gd name="T30" fmla="*/ 10 w 183"/>
                <a:gd name="T31" fmla="*/ 14 h 188"/>
                <a:gd name="T32" fmla="*/ 12 w 183"/>
                <a:gd name="T33" fmla="*/ 12 h 188"/>
                <a:gd name="T34" fmla="*/ 17 w 183"/>
                <a:gd name="T35" fmla="*/ 12 h 188"/>
                <a:gd name="T36" fmla="*/ 19 w 183"/>
                <a:gd name="T37" fmla="*/ 14 h 188"/>
                <a:gd name="T38" fmla="*/ 19 w 183"/>
                <a:gd name="T39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88">
                  <a:moveTo>
                    <a:pt x="182" y="177"/>
                  </a:moveTo>
                  <a:cubicBezTo>
                    <a:pt x="182" y="51"/>
                    <a:pt x="182" y="51"/>
                    <a:pt x="182" y="51"/>
                  </a:cubicBezTo>
                  <a:cubicBezTo>
                    <a:pt x="182" y="45"/>
                    <a:pt x="179" y="37"/>
                    <a:pt x="175" y="33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0" y="3"/>
                    <a:pt x="142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3"/>
                    <a:pt x="5" y="188"/>
                    <a:pt x="10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83" y="188"/>
                    <a:pt x="182" y="183"/>
                    <a:pt x="182" y="177"/>
                  </a:cubicBezTo>
                  <a:close/>
                  <a:moveTo>
                    <a:pt x="19" y="19"/>
                  </a:moveTo>
                  <a:cubicBezTo>
                    <a:pt x="19" y="20"/>
                    <a:pt x="18" y="21"/>
                    <a:pt x="17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0"/>
                    <a:pt x="10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9" y="13"/>
                    <a:pt x="19" y="14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reeform 432"/>
            <p:cNvSpPr/>
            <p:nvPr/>
          </p:nvSpPr>
          <p:spPr bwMode="auto">
            <a:xfrm>
              <a:off x="3914776" y="3900488"/>
              <a:ext cx="106363" cy="153988"/>
            </a:xfrm>
            <a:custGeom>
              <a:avLst/>
              <a:gdLst>
                <a:gd name="T0" fmla="*/ 39 w 39"/>
                <a:gd name="T1" fmla="*/ 47 h 57"/>
                <a:gd name="T2" fmla="*/ 28 w 39"/>
                <a:gd name="T3" fmla="*/ 57 h 57"/>
                <a:gd name="T4" fmla="*/ 11 w 39"/>
                <a:gd name="T5" fmla="*/ 57 h 57"/>
                <a:gd name="T6" fmla="*/ 0 w 39"/>
                <a:gd name="T7" fmla="*/ 47 h 57"/>
                <a:gd name="T8" fmla="*/ 0 w 39"/>
                <a:gd name="T9" fmla="*/ 10 h 57"/>
                <a:gd name="T10" fmla="*/ 11 w 39"/>
                <a:gd name="T11" fmla="*/ 0 h 57"/>
                <a:gd name="T12" fmla="*/ 28 w 39"/>
                <a:gd name="T13" fmla="*/ 0 h 57"/>
                <a:gd name="T14" fmla="*/ 39 w 39"/>
                <a:gd name="T15" fmla="*/ 10 h 57"/>
                <a:gd name="T16" fmla="*/ 39 w 39"/>
                <a:gd name="T17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7">
                  <a:moveTo>
                    <a:pt x="39" y="47"/>
                  </a:moveTo>
                  <a:cubicBezTo>
                    <a:pt x="39" y="52"/>
                    <a:pt x="34" y="57"/>
                    <a:pt x="2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9" y="5"/>
                    <a:pt x="39" y="10"/>
                  </a:cubicBezTo>
                  <a:lnTo>
                    <a:pt x="39" y="4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23" name="Picture 4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1" y="3859213"/>
              <a:ext cx="34131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434"/>
            <p:cNvSpPr>
              <a:spLocks noEditPoints="1"/>
            </p:cNvSpPr>
            <p:nvPr/>
          </p:nvSpPr>
          <p:spPr bwMode="auto">
            <a:xfrm>
              <a:off x="3757613" y="3868738"/>
              <a:ext cx="319088" cy="230188"/>
            </a:xfrm>
            <a:custGeom>
              <a:avLst/>
              <a:gdLst>
                <a:gd name="T0" fmla="*/ 117 w 118"/>
                <a:gd name="T1" fmla="*/ 2 h 85"/>
                <a:gd name="T2" fmla="*/ 108 w 118"/>
                <a:gd name="T3" fmla="*/ 0 h 85"/>
                <a:gd name="T4" fmla="*/ 1 w 118"/>
                <a:gd name="T5" fmla="*/ 0 h 85"/>
                <a:gd name="T6" fmla="*/ 0 w 118"/>
                <a:gd name="T7" fmla="*/ 8 h 85"/>
                <a:gd name="T8" fmla="*/ 0 w 118"/>
                <a:gd name="T9" fmla="*/ 65 h 85"/>
                <a:gd name="T10" fmla="*/ 21 w 118"/>
                <a:gd name="T11" fmla="*/ 85 h 85"/>
                <a:gd name="T12" fmla="*/ 97 w 118"/>
                <a:gd name="T13" fmla="*/ 85 h 85"/>
                <a:gd name="T14" fmla="*/ 118 w 118"/>
                <a:gd name="T15" fmla="*/ 65 h 85"/>
                <a:gd name="T16" fmla="*/ 118 w 118"/>
                <a:gd name="T17" fmla="*/ 8 h 85"/>
                <a:gd name="T18" fmla="*/ 117 w 118"/>
                <a:gd name="T19" fmla="*/ 2 h 85"/>
                <a:gd name="T20" fmla="*/ 97 w 118"/>
                <a:gd name="T21" fmla="*/ 59 h 85"/>
                <a:gd name="T22" fmla="*/ 86 w 118"/>
                <a:gd name="T23" fmla="*/ 69 h 85"/>
                <a:gd name="T24" fmla="*/ 69 w 118"/>
                <a:gd name="T25" fmla="*/ 69 h 85"/>
                <a:gd name="T26" fmla="*/ 58 w 118"/>
                <a:gd name="T27" fmla="*/ 59 h 85"/>
                <a:gd name="T28" fmla="*/ 58 w 118"/>
                <a:gd name="T29" fmla="*/ 22 h 85"/>
                <a:gd name="T30" fmla="*/ 69 w 118"/>
                <a:gd name="T31" fmla="*/ 12 h 85"/>
                <a:gd name="T32" fmla="*/ 86 w 118"/>
                <a:gd name="T33" fmla="*/ 12 h 85"/>
                <a:gd name="T34" fmla="*/ 97 w 118"/>
                <a:gd name="T35" fmla="*/ 22 h 85"/>
                <a:gd name="T36" fmla="*/ 97 w 118"/>
                <a:gd name="T37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85">
                  <a:moveTo>
                    <a:pt x="117" y="2"/>
                  </a:moveTo>
                  <a:cubicBezTo>
                    <a:pt x="114" y="1"/>
                    <a:pt x="111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9" y="85"/>
                    <a:pt x="21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9" y="85"/>
                    <a:pt x="118" y="76"/>
                    <a:pt x="118" y="65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6"/>
                    <a:pt x="118" y="4"/>
                    <a:pt x="117" y="2"/>
                  </a:cubicBezTo>
                  <a:close/>
                  <a:moveTo>
                    <a:pt x="97" y="59"/>
                  </a:moveTo>
                  <a:cubicBezTo>
                    <a:pt x="97" y="64"/>
                    <a:pt x="92" y="69"/>
                    <a:pt x="86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3" y="69"/>
                    <a:pt x="58" y="64"/>
                    <a:pt x="58" y="59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17"/>
                    <a:pt x="63" y="12"/>
                    <a:pt x="69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2" y="12"/>
                    <a:pt x="97" y="17"/>
                    <a:pt x="97" y="22"/>
                  </a:cubicBezTo>
                  <a:lnTo>
                    <a:pt x="97" y="5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reeform 435"/>
            <p:cNvSpPr/>
            <p:nvPr/>
          </p:nvSpPr>
          <p:spPr bwMode="auto">
            <a:xfrm>
              <a:off x="3736976" y="4119563"/>
              <a:ext cx="392113" cy="238125"/>
            </a:xfrm>
            <a:custGeom>
              <a:avLst/>
              <a:gdLst>
                <a:gd name="T0" fmla="*/ 145 w 145"/>
                <a:gd name="T1" fmla="*/ 76 h 88"/>
                <a:gd name="T2" fmla="*/ 135 w 145"/>
                <a:gd name="T3" fmla="*/ 88 h 88"/>
                <a:gd name="T4" fmla="*/ 10 w 145"/>
                <a:gd name="T5" fmla="*/ 88 h 88"/>
                <a:gd name="T6" fmla="*/ 0 w 145"/>
                <a:gd name="T7" fmla="*/ 76 h 88"/>
                <a:gd name="T8" fmla="*/ 0 w 145"/>
                <a:gd name="T9" fmla="*/ 12 h 88"/>
                <a:gd name="T10" fmla="*/ 10 w 145"/>
                <a:gd name="T11" fmla="*/ 0 h 88"/>
                <a:gd name="T12" fmla="*/ 135 w 145"/>
                <a:gd name="T13" fmla="*/ 0 h 88"/>
                <a:gd name="T14" fmla="*/ 145 w 145"/>
                <a:gd name="T15" fmla="*/ 12 h 88"/>
                <a:gd name="T16" fmla="*/ 145 w 145"/>
                <a:gd name="T17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88">
                  <a:moveTo>
                    <a:pt x="145" y="76"/>
                  </a:moveTo>
                  <a:cubicBezTo>
                    <a:pt x="145" y="83"/>
                    <a:pt x="140" y="88"/>
                    <a:pt x="135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5" y="5"/>
                    <a:pt x="145" y="12"/>
                  </a:cubicBezTo>
                  <a:lnTo>
                    <a:pt x="145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Rectangle 436"/>
            <p:cNvSpPr>
              <a:spLocks noChangeArrowheads="1"/>
            </p:cNvSpPr>
            <p:nvPr/>
          </p:nvSpPr>
          <p:spPr bwMode="auto">
            <a:xfrm>
              <a:off x="3771901" y="4171951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Rectangle 437"/>
            <p:cNvSpPr>
              <a:spLocks noChangeArrowheads="1"/>
            </p:cNvSpPr>
            <p:nvPr/>
          </p:nvSpPr>
          <p:spPr bwMode="auto">
            <a:xfrm>
              <a:off x="3771901" y="4237038"/>
              <a:ext cx="331788" cy="952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438"/>
            <p:cNvSpPr>
              <a:spLocks noChangeArrowheads="1"/>
            </p:cNvSpPr>
            <p:nvPr/>
          </p:nvSpPr>
          <p:spPr bwMode="auto">
            <a:xfrm>
              <a:off x="3771901" y="4303713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81709" y="4013044"/>
            <a:ext cx="447482" cy="354082"/>
            <a:chOff x="2997201" y="3919538"/>
            <a:chExt cx="509588" cy="403225"/>
          </a:xfrm>
        </p:grpSpPr>
        <p:sp>
          <p:nvSpPr>
            <p:cNvPr id="317" name="Freeform 439"/>
            <p:cNvSpPr/>
            <p:nvPr/>
          </p:nvSpPr>
          <p:spPr bwMode="auto">
            <a:xfrm>
              <a:off x="3138488" y="3919538"/>
              <a:ext cx="368300" cy="403225"/>
            </a:xfrm>
            <a:custGeom>
              <a:avLst/>
              <a:gdLst>
                <a:gd name="T0" fmla="*/ 232 w 232"/>
                <a:gd name="T1" fmla="*/ 0 h 254"/>
                <a:gd name="T2" fmla="*/ 0 w 232"/>
                <a:gd name="T3" fmla="*/ 130 h 254"/>
                <a:gd name="T4" fmla="*/ 54 w 232"/>
                <a:gd name="T5" fmla="*/ 254 h 254"/>
                <a:gd name="T6" fmla="*/ 191 w 232"/>
                <a:gd name="T7" fmla="*/ 61 h 254"/>
                <a:gd name="T8" fmla="*/ 232 w 232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54">
                  <a:moveTo>
                    <a:pt x="232" y="0"/>
                  </a:moveTo>
                  <a:lnTo>
                    <a:pt x="0" y="130"/>
                  </a:lnTo>
                  <a:lnTo>
                    <a:pt x="54" y="254"/>
                  </a:lnTo>
                  <a:lnTo>
                    <a:pt x="191" y="6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reeform 440"/>
            <p:cNvSpPr/>
            <p:nvPr/>
          </p:nvSpPr>
          <p:spPr bwMode="auto">
            <a:xfrm>
              <a:off x="3224213" y="3970338"/>
              <a:ext cx="268288" cy="352425"/>
            </a:xfrm>
            <a:custGeom>
              <a:avLst/>
              <a:gdLst>
                <a:gd name="T0" fmla="*/ 22 w 169"/>
                <a:gd name="T1" fmla="*/ 130 h 222"/>
                <a:gd name="T2" fmla="*/ 0 w 169"/>
                <a:gd name="T3" fmla="*/ 222 h 222"/>
                <a:gd name="T4" fmla="*/ 169 w 169"/>
                <a:gd name="T5" fmla="*/ 0 h 222"/>
                <a:gd name="T6" fmla="*/ 22 w 169"/>
                <a:gd name="T7" fmla="*/ 1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22">
                  <a:moveTo>
                    <a:pt x="22" y="130"/>
                  </a:moveTo>
                  <a:lnTo>
                    <a:pt x="0" y="222"/>
                  </a:lnTo>
                  <a:lnTo>
                    <a:pt x="169" y="0"/>
                  </a:lnTo>
                  <a:lnTo>
                    <a:pt x="22" y="13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441"/>
            <p:cNvSpPr/>
            <p:nvPr/>
          </p:nvSpPr>
          <p:spPr bwMode="auto">
            <a:xfrm>
              <a:off x="2997201" y="3919538"/>
              <a:ext cx="509588" cy="206375"/>
            </a:xfrm>
            <a:custGeom>
              <a:avLst/>
              <a:gdLst>
                <a:gd name="T0" fmla="*/ 89 w 321"/>
                <a:gd name="T1" fmla="*/ 130 h 130"/>
                <a:gd name="T2" fmla="*/ 0 w 321"/>
                <a:gd name="T3" fmla="*/ 97 h 130"/>
                <a:gd name="T4" fmla="*/ 321 w 321"/>
                <a:gd name="T5" fmla="*/ 0 h 130"/>
                <a:gd name="T6" fmla="*/ 89 w 321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30">
                  <a:moveTo>
                    <a:pt x="89" y="130"/>
                  </a:moveTo>
                  <a:lnTo>
                    <a:pt x="0" y="97"/>
                  </a:lnTo>
                  <a:lnTo>
                    <a:pt x="321" y="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442"/>
            <p:cNvSpPr/>
            <p:nvPr/>
          </p:nvSpPr>
          <p:spPr bwMode="auto">
            <a:xfrm>
              <a:off x="3259138" y="3919538"/>
              <a:ext cx="247650" cy="349250"/>
            </a:xfrm>
            <a:custGeom>
              <a:avLst/>
              <a:gdLst>
                <a:gd name="T0" fmla="*/ 156 w 156"/>
                <a:gd name="T1" fmla="*/ 0 h 220"/>
                <a:gd name="T2" fmla="*/ 137 w 156"/>
                <a:gd name="T3" fmla="*/ 220 h 220"/>
                <a:gd name="T4" fmla="*/ 0 w 156"/>
                <a:gd name="T5" fmla="*/ 162 h 220"/>
                <a:gd name="T6" fmla="*/ 156 w 156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20">
                  <a:moveTo>
                    <a:pt x="156" y="0"/>
                  </a:moveTo>
                  <a:lnTo>
                    <a:pt x="137" y="220"/>
                  </a:lnTo>
                  <a:lnTo>
                    <a:pt x="0" y="16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44916" y="3968435"/>
            <a:ext cx="501848" cy="448876"/>
            <a:chOff x="2317751" y="3868738"/>
            <a:chExt cx="571500" cy="511176"/>
          </a:xfrm>
        </p:grpSpPr>
        <p:sp>
          <p:nvSpPr>
            <p:cNvPr id="311" name="Freeform 443"/>
            <p:cNvSpPr/>
            <p:nvPr/>
          </p:nvSpPr>
          <p:spPr bwMode="auto">
            <a:xfrm>
              <a:off x="2409826" y="3957638"/>
              <a:ext cx="344488" cy="344488"/>
            </a:xfrm>
            <a:custGeom>
              <a:avLst/>
              <a:gdLst>
                <a:gd name="T0" fmla="*/ 126 w 127"/>
                <a:gd name="T1" fmla="*/ 107 h 127"/>
                <a:gd name="T2" fmla="*/ 126 w 127"/>
                <a:gd name="T3" fmla="*/ 113 h 127"/>
                <a:gd name="T4" fmla="*/ 113 w 127"/>
                <a:gd name="T5" fmla="*/ 126 h 127"/>
                <a:gd name="T6" fmla="*/ 107 w 127"/>
                <a:gd name="T7" fmla="*/ 126 h 127"/>
                <a:gd name="T8" fmla="*/ 2 w 127"/>
                <a:gd name="T9" fmla="*/ 21 h 127"/>
                <a:gd name="T10" fmla="*/ 2 w 127"/>
                <a:gd name="T11" fmla="*/ 15 h 127"/>
                <a:gd name="T12" fmla="*/ 15 w 127"/>
                <a:gd name="T13" fmla="*/ 2 h 127"/>
                <a:gd name="T14" fmla="*/ 21 w 127"/>
                <a:gd name="T15" fmla="*/ 2 h 127"/>
                <a:gd name="T16" fmla="*/ 126 w 127"/>
                <a:gd name="T17" fmla="*/ 10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7">
                  <a:moveTo>
                    <a:pt x="126" y="107"/>
                  </a:moveTo>
                  <a:cubicBezTo>
                    <a:pt x="127" y="108"/>
                    <a:pt x="127" y="111"/>
                    <a:pt x="126" y="11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8" y="127"/>
                    <a:pt x="107" y="1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lnTo>
                    <a:pt x="126" y="10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reeform 444"/>
            <p:cNvSpPr/>
            <p:nvPr/>
          </p:nvSpPr>
          <p:spPr bwMode="auto">
            <a:xfrm>
              <a:off x="2317751" y="3870326"/>
              <a:ext cx="179388" cy="173038"/>
            </a:xfrm>
            <a:custGeom>
              <a:avLst/>
              <a:gdLst>
                <a:gd name="T0" fmla="*/ 28 w 66"/>
                <a:gd name="T1" fmla="*/ 2 h 64"/>
                <a:gd name="T2" fmla="*/ 45 w 66"/>
                <a:gd name="T3" fmla="*/ 19 h 64"/>
                <a:gd name="T4" fmla="*/ 45 w 66"/>
                <a:gd name="T5" fmla="*/ 25 h 64"/>
                <a:gd name="T6" fmla="*/ 38 w 66"/>
                <a:gd name="T7" fmla="*/ 33 h 64"/>
                <a:gd name="T8" fmla="*/ 32 w 66"/>
                <a:gd name="T9" fmla="*/ 33 h 64"/>
                <a:gd name="T10" fmla="*/ 10 w 66"/>
                <a:gd name="T11" fmla="*/ 11 h 64"/>
                <a:gd name="T12" fmla="*/ 12 w 66"/>
                <a:gd name="T13" fmla="*/ 53 h 64"/>
                <a:gd name="T14" fmla="*/ 55 w 66"/>
                <a:gd name="T15" fmla="*/ 53 h 64"/>
                <a:gd name="T16" fmla="*/ 55 w 66"/>
                <a:gd name="T17" fmla="*/ 10 h 64"/>
                <a:gd name="T18" fmla="*/ 28 w 6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4">
                  <a:moveTo>
                    <a:pt x="28" y="2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7" y="21"/>
                    <a:pt x="47" y="23"/>
                    <a:pt x="45" y="2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6" y="34"/>
                    <a:pt x="33" y="34"/>
                    <a:pt x="32" y="3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3"/>
                    <a:pt x="1" y="41"/>
                    <a:pt x="12" y="53"/>
                  </a:cubicBezTo>
                  <a:cubicBezTo>
                    <a:pt x="24" y="64"/>
                    <a:pt x="43" y="64"/>
                    <a:pt x="55" y="53"/>
                  </a:cubicBezTo>
                  <a:cubicBezTo>
                    <a:pt x="66" y="41"/>
                    <a:pt x="66" y="22"/>
                    <a:pt x="55" y="10"/>
                  </a:cubicBezTo>
                  <a:cubicBezTo>
                    <a:pt x="47" y="3"/>
                    <a:pt x="37" y="0"/>
                    <a:pt x="28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reeform 445"/>
            <p:cNvSpPr/>
            <p:nvPr/>
          </p:nvSpPr>
          <p:spPr bwMode="auto">
            <a:xfrm>
              <a:off x="2651126" y="4198938"/>
              <a:ext cx="176213" cy="180975"/>
            </a:xfrm>
            <a:custGeom>
              <a:avLst/>
              <a:gdLst>
                <a:gd name="T0" fmla="*/ 63 w 65"/>
                <a:gd name="T1" fmla="*/ 39 h 67"/>
                <a:gd name="T2" fmla="*/ 46 w 65"/>
                <a:gd name="T3" fmla="*/ 22 h 67"/>
                <a:gd name="T4" fmla="*/ 40 w 65"/>
                <a:gd name="T5" fmla="*/ 22 h 67"/>
                <a:gd name="T6" fmla="*/ 32 w 65"/>
                <a:gd name="T7" fmla="*/ 29 h 67"/>
                <a:gd name="T8" fmla="*/ 32 w 65"/>
                <a:gd name="T9" fmla="*/ 35 h 67"/>
                <a:gd name="T10" fmla="*/ 53 w 65"/>
                <a:gd name="T11" fmla="*/ 56 h 67"/>
                <a:gd name="T12" fmla="*/ 12 w 65"/>
                <a:gd name="T13" fmla="*/ 55 h 67"/>
                <a:gd name="T14" fmla="*/ 12 w 65"/>
                <a:gd name="T15" fmla="*/ 12 h 67"/>
                <a:gd name="T16" fmla="*/ 55 w 65"/>
                <a:gd name="T17" fmla="*/ 12 h 67"/>
                <a:gd name="T18" fmla="*/ 63 w 65"/>
                <a:gd name="T19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7">
                  <a:moveTo>
                    <a:pt x="63" y="39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4" y="20"/>
                    <a:pt x="41" y="20"/>
                    <a:pt x="40" y="2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31"/>
                    <a:pt x="31" y="34"/>
                    <a:pt x="32" y="3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41" y="67"/>
                    <a:pt x="23" y="66"/>
                    <a:pt x="12" y="55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5" y="12"/>
                  </a:cubicBezTo>
                  <a:cubicBezTo>
                    <a:pt x="62" y="20"/>
                    <a:pt x="65" y="30"/>
                    <a:pt x="63" y="3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reeform 446"/>
            <p:cNvSpPr/>
            <p:nvPr/>
          </p:nvSpPr>
          <p:spPr bwMode="auto">
            <a:xfrm>
              <a:off x="2328863" y="3978276"/>
              <a:ext cx="400050" cy="401638"/>
            </a:xfrm>
            <a:custGeom>
              <a:avLst/>
              <a:gdLst>
                <a:gd name="T0" fmla="*/ 23 w 148"/>
                <a:gd name="T1" fmla="*/ 144 h 148"/>
                <a:gd name="T2" fmla="*/ 8 w 148"/>
                <a:gd name="T3" fmla="*/ 144 h 148"/>
                <a:gd name="T4" fmla="*/ 5 w 148"/>
                <a:gd name="T5" fmla="*/ 140 h 148"/>
                <a:gd name="T6" fmla="*/ 5 w 148"/>
                <a:gd name="T7" fmla="*/ 125 h 148"/>
                <a:gd name="T8" fmla="*/ 125 w 148"/>
                <a:gd name="T9" fmla="*/ 4 h 148"/>
                <a:gd name="T10" fmla="*/ 140 w 148"/>
                <a:gd name="T11" fmla="*/ 4 h 148"/>
                <a:gd name="T12" fmla="*/ 144 w 148"/>
                <a:gd name="T13" fmla="*/ 8 h 148"/>
                <a:gd name="T14" fmla="*/ 144 w 148"/>
                <a:gd name="T15" fmla="*/ 23 h 148"/>
                <a:gd name="T16" fmla="*/ 23 w 148"/>
                <a:gd name="T17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23" y="144"/>
                  </a:moveTo>
                  <a:cubicBezTo>
                    <a:pt x="19" y="148"/>
                    <a:pt x="13" y="148"/>
                    <a:pt x="8" y="14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0" y="136"/>
                    <a:pt x="0" y="129"/>
                    <a:pt x="5" y="125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9" y="0"/>
                    <a:pt x="136" y="0"/>
                    <a:pt x="140" y="4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8" y="12"/>
                    <a:pt x="148" y="19"/>
                    <a:pt x="144" y="23"/>
                  </a:cubicBezTo>
                  <a:lnTo>
                    <a:pt x="23" y="1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reeform 447"/>
            <p:cNvSpPr/>
            <p:nvPr/>
          </p:nvSpPr>
          <p:spPr bwMode="auto">
            <a:xfrm>
              <a:off x="2589213" y="3868738"/>
              <a:ext cx="101600" cy="93663"/>
            </a:xfrm>
            <a:custGeom>
              <a:avLst/>
              <a:gdLst>
                <a:gd name="T0" fmla="*/ 8 w 38"/>
                <a:gd name="T1" fmla="*/ 34 h 35"/>
                <a:gd name="T2" fmla="*/ 2 w 38"/>
                <a:gd name="T3" fmla="*/ 33 h 35"/>
                <a:gd name="T4" fmla="*/ 2 w 38"/>
                <a:gd name="T5" fmla="*/ 33 h 35"/>
                <a:gd name="T6" fmla="*/ 2 w 38"/>
                <a:gd name="T7" fmla="*/ 27 h 35"/>
                <a:gd name="T8" fmla="*/ 30 w 38"/>
                <a:gd name="T9" fmla="*/ 1 h 35"/>
                <a:gd name="T10" fmla="*/ 36 w 38"/>
                <a:gd name="T11" fmla="*/ 2 h 35"/>
                <a:gd name="T12" fmla="*/ 36 w 38"/>
                <a:gd name="T13" fmla="*/ 2 h 35"/>
                <a:gd name="T14" fmla="*/ 36 w 38"/>
                <a:gd name="T15" fmla="*/ 8 h 35"/>
                <a:gd name="T16" fmla="*/ 8 w 38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5">
                  <a:moveTo>
                    <a:pt x="8" y="34"/>
                  </a:moveTo>
                  <a:cubicBezTo>
                    <a:pt x="6" y="35"/>
                    <a:pt x="4" y="35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29"/>
                    <a:pt x="2" y="2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4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3"/>
                    <a:pt x="37" y="6"/>
                    <a:pt x="36" y="8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448"/>
            <p:cNvSpPr/>
            <p:nvPr/>
          </p:nvSpPr>
          <p:spPr bwMode="auto">
            <a:xfrm>
              <a:off x="2609851" y="3884613"/>
              <a:ext cx="279400" cy="311150"/>
            </a:xfrm>
            <a:custGeom>
              <a:avLst/>
              <a:gdLst>
                <a:gd name="T0" fmla="*/ 60 w 103"/>
                <a:gd name="T1" fmla="*/ 34 h 115"/>
                <a:gd name="T2" fmla="*/ 60 w 103"/>
                <a:gd name="T3" fmla="*/ 34 h 115"/>
                <a:gd name="T4" fmla="*/ 41 w 103"/>
                <a:gd name="T5" fmla="*/ 16 h 115"/>
                <a:gd name="T6" fmla="*/ 41 w 103"/>
                <a:gd name="T7" fmla="*/ 16 h 115"/>
                <a:gd name="T8" fmla="*/ 29 w 103"/>
                <a:gd name="T9" fmla="*/ 0 h 115"/>
                <a:gd name="T10" fmla="*/ 0 w 103"/>
                <a:gd name="T11" fmla="*/ 28 h 115"/>
                <a:gd name="T12" fmla="*/ 17 w 103"/>
                <a:gd name="T13" fmla="*/ 35 h 115"/>
                <a:gd name="T14" fmla="*/ 17 w 103"/>
                <a:gd name="T15" fmla="*/ 35 h 115"/>
                <a:gd name="T16" fmla="*/ 21 w 103"/>
                <a:gd name="T17" fmla="*/ 52 h 115"/>
                <a:gd name="T18" fmla="*/ 24 w 103"/>
                <a:gd name="T19" fmla="*/ 55 h 115"/>
                <a:gd name="T20" fmla="*/ 38 w 103"/>
                <a:gd name="T21" fmla="*/ 60 h 115"/>
                <a:gd name="T22" fmla="*/ 38 w 103"/>
                <a:gd name="T23" fmla="*/ 61 h 115"/>
                <a:gd name="T24" fmla="*/ 50 w 103"/>
                <a:gd name="T25" fmla="*/ 108 h 115"/>
                <a:gd name="T26" fmla="*/ 49 w 103"/>
                <a:gd name="T27" fmla="*/ 115 h 115"/>
                <a:gd name="T28" fmla="*/ 60 w 103"/>
                <a:gd name="T29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15">
                  <a:moveTo>
                    <a:pt x="60" y="34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58" y="18"/>
                    <a:pt x="46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2" y="13"/>
                    <a:pt x="29" y="0"/>
                    <a:pt x="2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7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41"/>
                    <a:pt x="17" y="47"/>
                    <a:pt x="21" y="5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8" y="59"/>
                    <a:pt x="33" y="61"/>
                    <a:pt x="38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7" y="67"/>
                    <a:pt x="55" y="102"/>
                    <a:pt x="50" y="108"/>
                  </a:cubicBezTo>
                  <a:cubicBezTo>
                    <a:pt x="44" y="115"/>
                    <a:pt x="49" y="115"/>
                    <a:pt x="49" y="115"/>
                  </a:cubicBezTo>
                  <a:cubicBezTo>
                    <a:pt x="103" y="63"/>
                    <a:pt x="60" y="34"/>
                    <a:pt x="60" y="3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27638" y="3939161"/>
            <a:ext cx="482333" cy="492090"/>
            <a:chOff x="1611313" y="3835401"/>
            <a:chExt cx="549276" cy="560387"/>
          </a:xfrm>
        </p:grpSpPr>
        <p:sp>
          <p:nvSpPr>
            <p:cNvPr id="304" name="Freeform 449"/>
            <p:cNvSpPr/>
            <p:nvPr/>
          </p:nvSpPr>
          <p:spPr bwMode="auto">
            <a:xfrm>
              <a:off x="2041526" y="4011613"/>
              <a:ext cx="119063" cy="192088"/>
            </a:xfrm>
            <a:custGeom>
              <a:avLst/>
              <a:gdLst>
                <a:gd name="T0" fmla="*/ 0 w 44"/>
                <a:gd name="T1" fmla="*/ 15 h 71"/>
                <a:gd name="T2" fmla="*/ 31 w 44"/>
                <a:gd name="T3" fmla="*/ 0 h 71"/>
                <a:gd name="T4" fmla="*/ 36 w 44"/>
                <a:gd name="T5" fmla="*/ 71 h 71"/>
                <a:gd name="T6" fmla="*/ 2 w 44"/>
                <a:gd name="T7" fmla="*/ 60 h 71"/>
                <a:gd name="T8" fmla="*/ 5 w 44"/>
                <a:gd name="T9" fmla="*/ 41 h 71"/>
                <a:gd name="T10" fmla="*/ 0 w 44"/>
                <a:gd name="T1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15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2" y="22"/>
                    <a:pt x="44" y="48"/>
                    <a:pt x="36" y="7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" y="54"/>
                    <a:pt x="5" y="48"/>
                    <a:pt x="5" y="41"/>
                  </a:cubicBezTo>
                  <a:cubicBezTo>
                    <a:pt x="5" y="32"/>
                    <a:pt x="3" y="23"/>
                    <a:pt x="0" y="1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reeform 450"/>
            <p:cNvSpPr/>
            <p:nvPr/>
          </p:nvSpPr>
          <p:spPr bwMode="auto">
            <a:xfrm>
              <a:off x="1960563" y="4173538"/>
              <a:ext cx="179388" cy="182563"/>
            </a:xfrm>
            <a:custGeom>
              <a:avLst/>
              <a:gdLst>
                <a:gd name="T0" fmla="*/ 32 w 66"/>
                <a:gd name="T1" fmla="*/ 0 h 67"/>
                <a:gd name="T2" fmla="*/ 66 w 66"/>
                <a:gd name="T3" fmla="*/ 11 h 67"/>
                <a:gd name="T4" fmla="*/ 14 w 66"/>
                <a:gd name="T5" fmla="*/ 67 h 67"/>
                <a:gd name="T6" fmla="*/ 0 w 66"/>
                <a:gd name="T7" fmla="*/ 35 h 67"/>
                <a:gd name="T8" fmla="*/ 32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2" y="0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7" y="37"/>
                    <a:pt x="38" y="57"/>
                    <a:pt x="14" y="6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28"/>
                    <a:pt x="27" y="16"/>
                    <a:pt x="32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reeform 451"/>
            <p:cNvSpPr/>
            <p:nvPr/>
          </p:nvSpPr>
          <p:spPr bwMode="auto">
            <a:xfrm>
              <a:off x="1714501" y="4233863"/>
              <a:ext cx="284163" cy="161925"/>
            </a:xfrm>
            <a:custGeom>
              <a:avLst/>
              <a:gdLst>
                <a:gd name="T0" fmla="*/ 91 w 105"/>
                <a:gd name="T1" fmla="*/ 13 h 60"/>
                <a:gd name="T2" fmla="*/ 105 w 105"/>
                <a:gd name="T3" fmla="*/ 45 h 60"/>
                <a:gd name="T4" fmla="*/ 0 w 105"/>
                <a:gd name="T5" fmla="*/ 24 h 60"/>
                <a:gd name="T6" fmla="*/ 26 w 105"/>
                <a:gd name="T7" fmla="*/ 0 h 60"/>
                <a:gd name="T8" fmla="*/ 68 w 105"/>
                <a:gd name="T9" fmla="*/ 18 h 60"/>
                <a:gd name="T10" fmla="*/ 91 w 105"/>
                <a:gd name="T1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0">
                  <a:moveTo>
                    <a:pt x="91" y="13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69" y="60"/>
                    <a:pt x="27" y="52"/>
                    <a:pt x="0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11"/>
                    <a:pt x="51" y="18"/>
                    <a:pt x="68" y="18"/>
                  </a:cubicBezTo>
                  <a:cubicBezTo>
                    <a:pt x="76" y="18"/>
                    <a:pt x="84" y="16"/>
                    <a:pt x="9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reeform 452"/>
            <p:cNvSpPr/>
            <p:nvPr/>
          </p:nvSpPr>
          <p:spPr bwMode="auto">
            <a:xfrm>
              <a:off x="1660526" y="4179888"/>
              <a:ext cx="123825" cy="119063"/>
            </a:xfrm>
            <a:custGeom>
              <a:avLst/>
              <a:gdLst>
                <a:gd name="T0" fmla="*/ 46 w 46"/>
                <a:gd name="T1" fmla="*/ 20 h 44"/>
                <a:gd name="T2" fmla="*/ 20 w 46"/>
                <a:gd name="T3" fmla="*/ 44 h 44"/>
                <a:gd name="T4" fmla="*/ 0 w 46"/>
                <a:gd name="T5" fmla="*/ 13 h 44"/>
                <a:gd name="T6" fmla="*/ 33 w 46"/>
                <a:gd name="T7" fmla="*/ 0 h 44"/>
                <a:gd name="T8" fmla="*/ 46 w 46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6" y="2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12" y="35"/>
                    <a:pt x="5" y="24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7"/>
                    <a:pt x="40" y="14"/>
                    <a:pt x="46" y="2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reeform 453"/>
            <p:cNvSpPr/>
            <p:nvPr/>
          </p:nvSpPr>
          <p:spPr bwMode="auto">
            <a:xfrm>
              <a:off x="1611313" y="3835401"/>
              <a:ext cx="514350" cy="379413"/>
            </a:xfrm>
            <a:custGeom>
              <a:avLst/>
              <a:gdLst>
                <a:gd name="T0" fmla="*/ 51 w 190"/>
                <a:gd name="T1" fmla="*/ 127 h 140"/>
                <a:gd name="T2" fmla="*/ 18 w 190"/>
                <a:gd name="T3" fmla="*/ 140 h 140"/>
                <a:gd name="T4" fmla="*/ 69 w 190"/>
                <a:gd name="T5" fmla="*/ 20 h 140"/>
                <a:gd name="T6" fmla="*/ 190 w 190"/>
                <a:gd name="T7" fmla="*/ 65 h 140"/>
                <a:gd name="T8" fmla="*/ 159 w 190"/>
                <a:gd name="T9" fmla="*/ 80 h 140"/>
                <a:gd name="T10" fmla="*/ 106 w 190"/>
                <a:gd name="T11" fmla="*/ 47 h 140"/>
                <a:gd name="T12" fmla="*/ 47 w 190"/>
                <a:gd name="T13" fmla="*/ 106 h 140"/>
                <a:gd name="T14" fmla="*/ 51 w 190"/>
                <a:gd name="T15" fmla="*/ 1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40">
                  <a:moveTo>
                    <a:pt x="51" y="127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0" y="93"/>
                    <a:pt x="23" y="40"/>
                    <a:pt x="69" y="20"/>
                  </a:cubicBezTo>
                  <a:cubicBezTo>
                    <a:pt x="115" y="0"/>
                    <a:pt x="168" y="20"/>
                    <a:pt x="190" y="65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49" y="61"/>
                    <a:pt x="129" y="47"/>
                    <a:pt x="106" y="47"/>
                  </a:cubicBezTo>
                  <a:cubicBezTo>
                    <a:pt x="74" y="47"/>
                    <a:pt x="47" y="74"/>
                    <a:pt x="47" y="106"/>
                  </a:cubicBezTo>
                  <a:cubicBezTo>
                    <a:pt x="47" y="113"/>
                    <a:pt x="49" y="120"/>
                    <a:pt x="51" y="12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reeform 454"/>
            <p:cNvSpPr/>
            <p:nvPr/>
          </p:nvSpPr>
          <p:spPr bwMode="auto">
            <a:xfrm>
              <a:off x="1817688" y="4065588"/>
              <a:ext cx="74613" cy="114300"/>
            </a:xfrm>
            <a:custGeom>
              <a:avLst/>
              <a:gdLst>
                <a:gd name="T0" fmla="*/ 9 w 28"/>
                <a:gd name="T1" fmla="*/ 11 h 42"/>
                <a:gd name="T2" fmla="*/ 2 w 28"/>
                <a:gd name="T3" fmla="*/ 11 h 42"/>
                <a:gd name="T4" fmla="*/ 5 w 28"/>
                <a:gd name="T5" fmla="*/ 4 h 42"/>
                <a:gd name="T6" fmla="*/ 14 w 28"/>
                <a:gd name="T7" fmla="*/ 0 h 42"/>
                <a:gd name="T8" fmla="*/ 23 w 28"/>
                <a:gd name="T9" fmla="*/ 3 h 42"/>
                <a:gd name="T10" fmla="*/ 26 w 28"/>
                <a:gd name="T11" fmla="*/ 10 h 42"/>
                <a:gd name="T12" fmla="*/ 24 w 28"/>
                <a:gd name="T13" fmla="*/ 15 h 42"/>
                <a:gd name="T14" fmla="*/ 20 w 28"/>
                <a:gd name="T15" fmla="*/ 19 h 42"/>
                <a:gd name="T16" fmla="*/ 26 w 28"/>
                <a:gd name="T17" fmla="*/ 23 h 42"/>
                <a:gd name="T18" fmla="*/ 28 w 28"/>
                <a:gd name="T19" fmla="*/ 29 h 42"/>
                <a:gd name="T20" fmla="*/ 24 w 28"/>
                <a:gd name="T21" fmla="*/ 38 h 42"/>
                <a:gd name="T22" fmla="*/ 14 w 28"/>
                <a:gd name="T23" fmla="*/ 42 h 42"/>
                <a:gd name="T24" fmla="*/ 4 w 28"/>
                <a:gd name="T25" fmla="*/ 38 h 42"/>
                <a:gd name="T26" fmla="*/ 0 w 28"/>
                <a:gd name="T27" fmla="*/ 29 h 42"/>
                <a:gd name="T28" fmla="*/ 8 w 28"/>
                <a:gd name="T29" fmla="*/ 29 h 42"/>
                <a:gd name="T30" fmla="*/ 10 w 28"/>
                <a:gd name="T31" fmla="*/ 33 h 42"/>
                <a:gd name="T32" fmla="*/ 14 w 28"/>
                <a:gd name="T33" fmla="*/ 35 h 42"/>
                <a:gd name="T34" fmla="*/ 19 w 28"/>
                <a:gd name="T35" fmla="*/ 33 h 42"/>
                <a:gd name="T36" fmla="*/ 20 w 28"/>
                <a:gd name="T37" fmla="*/ 29 h 42"/>
                <a:gd name="T38" fmla="*/ 18 w 28"/>
                <a:gd name="T39" fmla="*/ 24 h 42"/>
                <a:gd name="T40" fmla="*/ 11 w 28"/>
                <a:gd name="T41" fmla="*/ 22 h 42"/>
                <a:gd name="T42" fmla="*/ 11 w 28"/>
                <a:gd name="T43" fmla="*/ 16 h 42"/>
                <a:gd name="T44" fmla="*/ 15 w 28"/>
                <a:gd name="T45" fmla="*/ 15 h 42"/>
                <a:gd name="T46" fmla="*/ 17 w 28"/>
                <a:gd name="T47" fmla="*/ 13 h 42"/>
                <a:gd name="T48" fmla="*/ 18 w 28"/>
                <a:gd name="T49" fmla="*/ 11 h 42"/>
                <a:gd name="T50" fmla="*/ 17 w 28"/>
                <a:gd name="T51" fmla="*/ 8 h 42"/>
                <a:gd name="T52" fmla="*/ 14 w 28"/>
                <a:gd name="T53" fmla="*/ 7 h 42"/>
                <a:gd name="T54" fmla="*/ 11 w 28"/>
                <a:gd name="T55" fmla="*/ 8 h 42"/>
                <a:gd name="T56" fmla="*/ 9 w 28"/>
                <a:gd name="T5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42">
                  <a:moveTo>
                    <a:pt x="9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3" y="5"/>
                    <a:pt x="5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8" y="0"/>
                    <a:pt x="20" y="1"/>
                    <a:pt x="23" y="3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7"/>
                    <a:pt x="22" y="18"/>
                    <a:pt x="20" y="19"/>
                  </a:cubicBezTo>
                  <a:cubicBezTo>
                    <a:pt x="23" y="20"/>
                    <a:pt x="24" y="21"/>
                    <a:pt x="26" y="23"/>
                  </a:cubicBezTo>
                  <a:cubicBezTo>
                    <a:pt x="27" y="24"/>
                    <a:pt x="28" y="27"/>
                    <a:pt x="28" y="29"/>
                  </a:cubicBezTo>
                  <a:cubicBezTo>
                    <a:pt x="28" y="33"/>
                    <a:pt x="27" y="36"/>
                    <a:pt x="24" y="38"/>
                  </a:cubicBezTo>
                  <a:cubicBezTo>
                    <a:pt x="21" y="41"/>
                    <a:pt x="18" y="42"/>
                    <a:pt x="14" y="42"/>
                  </a:cubicBezTo>
                  <a:cubicBezTo>
                    <a:pt x="10" y="42"/>
                    <a:pt x="7" y="41"/>
                    <a:pt x="4" y="38"/>
                  </a:cubicBezTo>
                  <a:cubicBezTo>
                    <a:pt x="2" y="36"/>
                    <a:pt x="1" y="33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7" y="34"/>
                    <a:pt x="19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7"/>
                    <a:pt x="20" y="26"/>
                    <a:pt x="18" y="24"/>
                  </a:cubicBezTo>
                  <a:cubicBezTo>
                    <a:pt x="16" y="23"/>
                    <a:pt x="14" y="23"/>
                    <a:pt x="11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5"/>
                    <a:pt x="17" y="14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0"/>
                    <a:pt x="18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10" y="10"/>
                    <a:pt x="9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reeform 455"/>
            <p:cNvSpPr>
              <a:spLocks noEditPoints="1"/>
            </p:cNvSpPr>
            <p:nvPr/>
          </p:nvSpPr>
          <p:spPr bwMode="auto">
            <a:xfrm>
              <a:off x="1901826" y="4065588"/>
              <a:ext cx="74613" cy="114300"/>
            </a:xfrm>
            <a:custGeom>
              <a:avLst/>
              <a:gdLst>
                <a:gd name="T0" fmla="*/ 14 w 28"/>
                <a:gd name="T1" fmla="*/ 0 h 42"/>
                <a:gd name="T2" fmla="*/ 22 w 28"/>
                <a:gd name="T3" fmla="*/ 2 h 42"/>
                <a:gd name="T4" fmla="*/ 27 w 28"/>
                <a:gd name="T5" fmla="*/ 9 h 42"/>
                <a:gd name="T6" fmla="*/ 28 w 28"/>
                <a:gd name="T7" fmla="*/ 21 h 42"/>
                <a:gd name="T8" fmla="*/ 27 w 28"/>
                <a:gd name="T9" fmla="*/ 33 h 42"/>
                <a:gd name="T10" fmla="*/ 22 w 28"/>
                <a:gd name="T11" fmla="*/ 40 h 42"/>
                <a:gd name="T12" fmla="*/ 14 w 28"/>
                <a:gd name="T13" fmla="*/ 42 h 42"/>
                <a:gd name="T14" fmla="*/ 7 w 28"/>
                <a:gd name="T15" fmla="*/ 40 h 42"/>
                <a:gd name="T16" fmla="*/ 2 w 28"/>
                <a:gd name="T17" fmla="*/ 33 h 42"/>
                <a:gd name="T18" fmla="*/ 0 w 28"/>
                <a:gd name="T19" fmla="*/ 21 h 42"/>
                <a:gd name="T20" fmla="*/ 4 w 28"/>
                <a:gd name="T21" fmla="*/ 5 h 42"/>
                <a:gd name="T22" fmla="*/ 14 w 28"/>
                <a:gd name="T23" fmla="*/ 0 h 42"/>
                <a:gd name="T24" fmla="*/ 14 w 28"/>
                <a:gd name="T25" fmla="*/ 7 h 42"/>
                <a:gd name="T26" fmla="*/ 11 w 28"/>
                <a:gd name="T27" fmla="*/ 8 h 42"/>
                <a:gd name="T28" fmla="*/ 9 w 28"/>
                <a:gd name="T29" fmla="*/ 13 h 42"/>
                <a:gd name="T30" fmla="*/ 8 w 28"/>
                <a:gd name="T31" fmla="*/ 21 h 42"/>
                <a:gd name="T32" fmla="*/ 10 w 28"/>
                <a:gd name="T33" fmla="*/ 32 h 42"/>
                <a:gd name="T34" fmla="*/ 14 w 28"/>
                <a:gd name="T35" fmla="*/ 35 h 42"/>
                <a:gd name="T36" fmla="*/ 19 w 28"/>
                <a:gd name="T37" fmla="*/ 32 h 42"/>
                <a:gd name="T38" fmla="*/ 21 w 28"/>
                <a:gd name="T39" fmla="*/ 21 h 42"/>
                <a:gd name="T40" fmla="*/ 19 w 28"/>
                <a:gd name="T41" fmla="*/ 10 h 42"/>
                <a:gd name="T42" fmla="*/ 14 w 28"/>
                <a:gd name="T43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2">
                  <a:moveTo>
                    <a:pt x="14" y="0"/>
                  </a:move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6" y="6"/>
                    <a:pt x="27" y="9"/>
                  </a:cubicBezTo>
                  <a:cubicBezTo>
                    <a:pt x="28" y="12"/>
                    <a:pt x="28" y="16"/>
                    <a:pt x="28" y="21"/>
                  </a:cubicBezTo>
                  <a:cubicBezTo>
                    <a:pt x="28" y="26"/>
                    <a:pt x="28" y="30"/>
                    <a:pt x="27" y="33"/>
                  </a:cubicBezTo>
                  <a:cubicBezTo>
                    <a:pt x="25" y="36"/>
                    <a:pt x="24" y="38"/>
                    <a:pt x="22" y="40"/>
                  </a:cubicBezTo>
                  <a:cubicBezTo>
                    <a:pt x="20" y="41"/>
                    <a:pt x="17" y="42"/>
                    <a:pt x="14" y="42"/>
                  </a:cubicBezTo>
                  <a:cubicBezTo>
                    <a:pt x="11" y="42"/>
                    <a:pt x="9" y="41"/>
                    <a:pt x="7" y="40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1"/>
                    <a:pt x="0" y="27"/>
                    <a:pt x="0" y="21"/>
                  </a:cubicBezTo>
                  <a:cubicBezTo>
                    <a:pt x="0" y="14"/>
                    <a:pt x="2" y="9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7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9" y="11"/>
                    <a:pt x="9" y="13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6"/>
                    <a:pt x="9" y="30"/>
                    <a:pt x="10" y="32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8" y="34"/>
                    <a:pt x="19" y="32"/>
                  </a:cubicBezTo>
                  <a:cubicBezTo>
                    <a:pt x="20" y="30"/>
                    <a:pt x="21" y="26"/>
                    <a:pt x="21" y="21"/>
                  </a:cubicBezTo>
                  <a:cubicBezTo>
                    <a:pt x="21" y="16"/>
                    <a:pt x="20" y="12"/>
                    <a:pt x="19" y="10"/>
                  </a:cubicBezTo>
                  <a:cubicBezTo>
                    <a:pt x="18" y="8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59521" y="3968435"/>
            <a:ext cx="333172" cy="446088"/>
            <a:chOff x="1031876" y="3868738"/>
            <a:chExt cx="379413" cy="508000"/>
          </a:xfrm>
        </p:grpSpPr>
        <p:sp>
          <p:nvSpPr>
            <p:cNvPr id="285" name="Rectangle 456"/>
            <p:cNvSpPr>
              <a:spLocks noChangeArrowheads="1"/>
            </p:cNvSpPr>
            <p:nvPr/>
          </p:nvSpPr>
          <p:spPr bwMode="auto">
            <a:xfrm>
              <a:off x="1031876" y="4306888"/>
              <a:ext cx="379413" cy="698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Rectangle 457"/>
            <p:cNvSpPr>
              <a:spLocks noChangeArrowheads="1"/>
            </p:cNvSpPr>
            <p:nvPr/>
          </p:nvSpPr>
          <p:spPr bwMode="auto">
            <a:xfrm>
              <a:off x="1103313" y="4003676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458"/>
            <p:cNvSpPr>
              <a:spLocks noEditPoints="1"/>
            </p:cNvSpPr>
            <p:nvPr/>
          </p:nvSpPr>
          <p:spPr bwMode="auto">
            <a:xfrm>
              <a:off x="1093788" y="3997326"/>
              <a:ext cx="73025" cy="90488"/>
            </a:xfrm>
            <a:custGeom>
              <a:avLst/>
              <a:gdLst>
                <a:gd name="T0" fmla="*/ 46 w 46"/>
                <a:gd name="T1" fmla="*/ 57 h 57"/>
                <a:gd name="T2" fmla="*/ 0 w 46"/>
                <a:gd name="T3" fmla="*/ 57 h 57"/>
                <a:gd name="T4" fmla="*/ 0 w 46"/>
                <a:gd name="T5" fmla="*/ 0 h 57"/>
                <a:gd name="T6" fmla="*/ 46 w 46"/>
                <a:gd name="T7" fmla="*/ 0 h 57"/>
                <a:gd name="T8" fmla="*/ 46 w 46"/>
                <a:gd name="T9" fmla="*/ 57 h 57"/>
                <a:gd name="T10" fmla="*/ 9 w 46"/>
                <a:gd name="T11" fmla="*/ 50 h 57"/>
                <a:gd name="T12" fmla="*/ 40 w 46"/>
                <a:gd name="T13" fmla="*/ 50 h 57"/>
                <a:gd name="T14" fmla="*/ 40 w 46"/>
                <a:gd name="T15" fmla="*/ 7 h 57"/>
                <a:gd name="T16" fmla="*/ 9 w 46"/>
                <a:gd name="T17" fmla="*/ 7 h 57"/>
                <a:gd name="T18" fmla="*/ 9 w 4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7">
                  <a:moveTo>
                    <a:pt x="46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7"/>
                  </a:lnTo>
                  <a:close/>
                  <a:moveTo>
                    <a:pt x="9" y="50"/>
                  </a:moveTo>
                  <a:lnTo>
                    <a:pt x="40" y="50"/>
                  </a:lnTo>
                  <a:lnTo>
                    <a:pt x="40" y="7"/>
                  </a:lnTo>
                  <a:lnTo>
                    <a:pt x="9" y="7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Rectangle 459"/>
            <p:cNvSpPr>
              <a:spLocks noChangeArrowheads="1"/>
            </p:cNvSpPr>
            <p:nvPr/>
          </p:nvSpPr>
          <p:spPr bwMode="auto">
            <a:xfrm>
              <a:off x="1281113" y="4003676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460"/>
            <p:cNvSpPr>
              <a:spLocks noEditPoints="1"/>
            </p:cNvSpPr>
            <p:nvPr/>
          </p:nvSpPr>
          <p:spPr bwMode="auto">
            <a:xfrm>
              <a:off x="1276351" y="3997326"/>
              <a:ext cx="69850" cy="90488"/>
            </a:xfrm>
            <a:custGeom>
              <a:avLst/>
              <a:gdLst>
                <a:gd name="T0" fmla="*/ 44 w 44"/>
                <a:gd name="T1" fmla="*/ 57 h 57"/>
                <a:gd name="T2" fmla="*/ 0 w 44"/>
                <a:gd name="T3" fmla="*/ 57 h 57"/>
                <a:gd name="T4" fmla="*/ 0 w 44"/>
                <a:gd name="T5" fmla="*/ 0 h 57"/>
                <a:gd name="T6" fmla="*/ 44 w 44"/>
                <a:gd name="T7" fmla="*/ 0 h 57"/>
                <a:gd name="T8" fmla="*/ 44 w 44"/>
                <a:gd name="T9" fmla="*/ 57 h 57"/>
                <a:gd name="T10" fmla="*/ 7 w 44"/>
                <a:gd name="T11" fmla="*/ 50 h 57"/>
                <a:gd name="T12" fmla="*/ 37 w 44"/>
                <a:gd name="T13" fmla="*/ 50 h 57"/>
                <a:gd name="T14" fmla="*/ 37 w 44"/>
                <a:gd name="T15" fmla="*/ 7 h 57"/>
                <a:gd name="T16" fmla="*/ 7 w 44"/>
                <a:gd name="T17" fmla="*/ 7 h 57"/>
                <a:gd name="T18" fmla="*/ 7 w 44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7">
                  <a:moveTo>
                    <a:pt x="44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7"/>
                  </a:lnTo>
                  <a:close/>
                  <a:moveTo>
                    <a:pt x="7" y="50"/>
                  </a:moveTo>
                  <a:lnTo>
                    <a:pt x="37" y="50"/>
                  </a:lnTo>
                  <a:lnTo>
                    <a:pt x="37" y="7"/>
                  </a:lnTo>
                  <a:lnTo>
                    <a:pt x="7" y="7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461"/>
            <p:cNvSpPr>
              <a:spLocks noChangeArrowheads="1"/>
            </p:cNvSpPr>
            <p:nvPr/>
          </p:nvSpPr>
          <p:spPr bwMode="auto">
            <a:xfrm>
              <a:off x="1103313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reeform 462"/>
            <p:cNvSpPr>
              <a:spLocks noEditPoints="1"/>
            </p:cNvSpPr>
            <p:nvPr/>
          </p:nvSpPr>
          <p:spPr bwMode="auto">
            <a:xfrm>
              <a:off x="1093788" y="4076701"/>
              <a:ext cx="133350" cy="88900"/>
            </a:xfrm>
            <a:custGeom>
              <a:avLst/>
              <a:gdLst>
                <a:gd name="T0" fmla="*/ 84 w 84"/>
                <a:gd name="T1" fmla="*/ 56 h 56"/>
                <a:gd name="T2" fmla="*/ 0 w 84"/>
                <a:gd name="T3" fmla="*/ 56 h 56"/>
                <a:gd name="T4" fmla="*/ 0 w 84"/>
                <a:gd name="T5" fmla="*/ 0 h 56"/>
                <a:gd name="T6" fmla="*/ 84 w 84"/>
                <a:gd name="T7" fmla="*/ 0 h 56"/>
                <a:gd name="T8" fmla="*/ 84 w 84"/>
                <a:gd name="T9" fmla="*/ 56 h 56"/>
                <a:gd name="T10" fmla="*/ 9 w 84"/>
                <a:gd name="T11" fmla="*/ 48 h 56"/>
                <a:gd name="T12" fmla="*/ 77 w 84"/>
                <a:gd name="T13" fmla="*/ 48 h 56"/>
                <a:gd name="T14" fmla="*/ 77 w 84"/>
                <a:gd name="T15" fmla="*/ 7 h 56"/>
                <a:gd name="T16" fmla="*/ 9 w 84"/>
                <a:gd name="T17" fmla="*/ 7 h 56"/>
                <a:gd name="T18" fmla="*/ 9 w 84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6">
                  <a:moveTo>
                    <a:pt x="8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6"/>
                  </a:lnTo>
                  <a:close/>
                  <a:moveTo>
                    <a:pt x="9" y="48"/>
                  </a:moveTo>
                  <a:lnTo>
                    <a:pt x="77" y="48"/>
                  </a:lnTo>
                  <a:lnTo>
                    <a:pt x="77" y="7"/>
                  </a:lnTo>
                  <a:lnTo>
                    <a:pt x="9" y="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Rectangle 463"/>
            <p:cNvSpPr>
              <a:spLocks noChangeArrowheads="1"/>
            </p:cNvSpPr>
            <p:nvPr/>
          </p:nvSpPr>
          <p:spPr bwMode="auto">
            <a:xfrm>
              <a:off x="1222376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reeform 464"/>
            <p:cNvSpPr>
              <a:spLocks noEditPoints="1"/>
            </p:cNvSpPr>
            <p:nvPr/>
          </p:nvSpPr>
          <p:spPr bwMode="auto">
            <a:xfrm>
              <a:off x="1216026" y="4076701"/>
              <a:ext cx="130175" cy="88900"/>
            </a:xfrm>
            <a:custGeom>
              <a:avLst/>
              <a:gdLst>
                <a:gd name="T0" fmla="*/ 82 w 82"/>
                <a:gd name="T1" fmla="*/ 56 h 56"/>
                <a:gd name="T2" fmla="*/ 0 w 82"/>
                <a:gd name="T3" fmla="*/ 56 h 56"/>
                <a:gd name="T4" fmla="*/ 0 w 82"/>
                <a:gd name="T5" fmla="*/ 0 h 56"/>
                <a:gd name="T6" fmla="*/ 82 w 82"/>
                <a:gd name="T7" fmla="*/ 0 h 56"/>
                <a:gd name="T8" fmla="*/ 82 w 82"/>
                <a:gd name="T9" fmla="*/ 56 h 56"/>
                <a:gd name="T10" fmla="*/ 7 w 82"/>
                <a:gd name="T11" fmla="*/ 48 h 56"/>
                <a:gd name="T12" fmla="*/ 75 w 82"/>
                <a:gd name="T13" fmla="*/ 48 h 56"/>
                <a:gd name="T14" fmla="*/ 75 w 82"/>
                <a:gd name="T15" fmla="*/ 7 h 56"/>
                <a:gd name="T16" fmla="*/ 7 w 82"/>
                <a:gd name="T17" fmla="*/ 7 h 56"/>
                <a:gd name="T18" fmla="*/ 7 w 82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6">
                  <a:moveTo>
                    <a:pt x="82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6"/>
                  </a:lnTo>
                  <a:close/>
                  <a:moveTo>
                    <a:pt x="7" y="48"/>
                  </a:moveTo>
                  <a:lnTo>
                    <a:pt x="75" y="48"/>
                  </a:lnTo>
                  <a:lnTo>
                    <a:pt x="75" y="7"/>
                  </a:lnTo>
                  <a:lnTo>
                    <a:pt x="7" y="7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Rectangle 465"/>
            <p:cNvSpPr>
              <a:spLocks noChangeArrowheads="1"/>
            </p:cNvSpPr>
            <p:nvPr/>
          </p:nvSpPr>
          <p:spPr bwMode="auto">
            <a:xfrm>
              <a:off x="1162051" y="4003676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reeform 466"/>
            <p:cNvSpPr>
              <a:spLocks noEditPoints="1"/>
            </p:cNvSpPr>
            <p:nvPr/>
          </p:nvSpPr>
          <p:spPr bwMode="auto">
            <a:xfrm>
              <a:off x="1157288" y="3997326"/>
              <a:ext cx="130175" cy="90488"/>
            </a:xfrm>
            <a:custGeom>
              <a:avLst/>
              <a:gdLst>
                <a:gd name="T0" fmla="*/ 82 w 82"/>
                <a:gd name="T1" fmla="*/ 57 h 57"/>
                <a:gd name="T2" fmla="*/ 0 w 82"/>
                <a:gd name="T3" fmla="*/ 57 h 57"/>
                <a:gd name="T4" fmla="*/ 0 w 82"/>
                <a:gd name="T5" fmla="*/ 0 h 57"/>
                <a:gd name="T6" fmla="*/ 82 w 82"/>
                <a:gd name="T7" fmla="*/ 0 h 57"/>
                <a:gd name="T8" fmla="*/ 82 w 82"/>
                <a:gd name="T9" fmla="*/ 57 h 57"/>
                <a:gd name="T10" fmla="*/ 6 w 82"/>
                <a:gd name="T11" fmla="*/ 50 h 57"/>
                <a:gd name="T12" fmla="*/ 75 w 82"/>
                <a:gd name="T13" fmla="*/ 50 h 57"/>
                <a:gd name="T14" fmla="*/ 75 w 82"/>
                <a:gd name="T15" fmla="*/ 7 h 57"/>
                <a:gd name="T16" fmla="*/ 6 w 82"/>
                <a:gd name="T17" fmla="*/ 7 h 57"/>
                <a:gd name="T18" fmla="*/ 6 w 82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7">
                  <a:moveTo>
                    <a:pt x="8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7"/>
                  </a:lnTo>
                  <a:close/>
                  <a:moveTo>
                    <a:pt x="6" y="50"/>
                  </a:moveTo>
                  <a:lnTo>
                    <a:pt x="75" y="50"/>
                  </a:lnTo>
                  <a:lnTo>
                    <a:pt x="75" y="7"/>
                  </a:lnTo>
                  <a:lnTo>
                    <a:pt x="6" y="7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467"/>
            <p:cNvSpPr>
              <a:spLocks noChangeArrowheads="1"/>
            </p:cNvSpPr>
            <p:nvPr/>
          </p:nvSpPr>
          <p:spPr bwMode="auto">
            <a:xfrm>
              <a:off x="1103313" y="4160838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reeform 468"/>
            <p:cNvSpPr>
              <a:spLocks noEditPoints="1"/>
            </p:cNvSpPr>
            <p:nvPr/>
          </p:nvSpPr>
          <p:spPr bwMode="auto">
            <a:xfrm>
              <a:off x="1093788" y="4152901"/>
              <a:ext cx="73025" cy="92075"/>
            </a:xfrm>
            <a:custGeom>
              <a:avLst/>
              <a:gdLst>
                <a:gd name="T0" fmla="*/ 46 w 46"/>
                <a:gd name="T1" fmla="*/ 58 h 58"/>
                <a:gd name="T2" fmla="*/ 0 w 46"/>
                <a:gd name="T3" fmla="*/ 58 h 58"/>
                <a:gd name="T4" fmla="*/ 0 w 46"/>
                <a:gd name="T5" fmla="*/ 0 h 58"/>
                <a:gd name="T6" fmla="*/ 46 w 46"/>
                <a:gd name="T7" fmla="*/ 0 h 58"/>
                <a:gd name="T8" fmla="*/ 46 w 46"/>
                <a:gd name="T9" fmla="*/ 58 h 58"/>
                <a:gd name="T10" fmla="*/ 9 w 46"/>
                <a:gd name="T11" fmla="*/ 49 h 58"/>
                <a:gd name="T12" fmla="*/ 40 w 46"/>
                <a:gd name="T13" fmla="*/ 49 h 58"/>
                <a:gd name="T14" fmla="*/ 40 w 46"/>
                <a:gd name="T15" fmla="*/ 8 h 58"/>
                <a:gd name="T16" fmla="*/ 9 w 46"/>
                <a:gd name="T17" fmla="*/ 8 h 58"/>
                <a:gd name="T18" fmla="*/ 9 w 46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8">
                  <a:moveTo>
                    <a:pt x="4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8"/>
                  </a:lnTo>
                  <a:close/>
                  <a:moveTo>
                    <a:pt x="9" y="49"/>
                  </a:moveTo>
                  <a:lnTo>
                    <a:pt x="40" y="49"/>
                  </a:lnTo>
                  <a:lnTo>
                    <a:pt x="40" y="8"/>
                  </a:lnTo>
                  <a:lnTo>
                    <a:pt x="9" y="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Rectangle 469"/>
            <p:cNvSpPr>
              <a:spLocks noChangeArrowheads="1"/>
            </p:cNvSpPr>
            <p:nvPr/>
          </p:nvSpPr>
          <p:spPr bwMode="auto">
            <a:xfrm>
              <a:off x="1281113" y="4160838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reeform 470"/>
            <p:cNvSpPr>
              <a:spLocks noEditPoints="1"/>
            </p:cNvSpPr>
            <p:nvPr/>
          </p:nvSpPr>
          <p:spPr bwMode="auto">
            <a:xfrm>
              <a:off x="1276351" y="4152901"/>
              <a:ext cx="69850" cy="92075"/>
            </a:xfrm>
            <a:custGeom>
              <a:avLst/>
              <a:gdLst>
                <a:gd name="T0" fmla="*/ 44 w 44"/>
                <a:gd name="T1" fmla="*/ 58 h 58"/>
                <a:gd name="T2" fmla="*/ 0 w 44"/>
                <a:gd name="T3" fmla="*/ 58 h 58"/>
                <a:gd name="T4" fmla="*/ 0 w 44"/>
                <a:gd name="T5" fmla="*/ 0 h 58"/>
                <a:gd name="T6" fmla="*/ 44 w 44"/>
                <a:gd name="T7" fmla="*/ 0 h 58"/>
                <a:gd name="T8" fmla="*/ 44 w 44"/>
                <a:gd name="T9" fmla="*/ 58 h 58"/>
                <a:gd name="T10" fmla="*/ 7 w 44"/>
                <a:gd name="T11" fmla="*/ 49 h 58"/>
                <a:gd name="T12" fmla="*/ 37 w 44"/>
                <a:gd name="T13" fmla="*/ 49 h 58"/>
                <a:gd name="T14" fmla="*/ 37 w 44"/>
                <a:gd name="T15" fmla="*/ 8 h 58"/>
                <a:gd name="T16" fmla="*/ 7 w 44"/>
                <a:gd name="T17" fmla="*/ 8 h 58"/>
                <a:gd name="T18" fmla="*/ 7 w 44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8">
                  <a:moveTo>
                    <a:pt x="44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8"/>
                  </a:lnTo>
                  <a:close/>
                  <a:moveTo>
                    <a:pt x="7" y="49"/>
                  </a:moveTo>
                  <a:lnTo>
                    <a:pt x="37" y="49"/>
                  </a:lnTo>
                  <a:lnTo>
                    <a:pt x="37" y="8"/>
                  </a:lnTo>
                  <a:lnTo>
                    <a:pt x="7" y="8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Rectangle 471"/>
            <p:cNvSpPr>
              <a:spLocks noChangeArrowheads="1"/>
            </p:cNvSpPr>
            <p:nvPr/>
          </p:nvSpPr>
          <p:spPr bwMode="auto">
            <a:xfrm>
              <a:off x="1162051" y="4160838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reeform 472"/>
            <p:cNvSpPr>
              <a:spLocks noEditPoints="1"/>
            </p:cNvSpPr>
            <p:nvPr/>
          </p:nvSpPr>
          <p:spPr bwMode="auto">
            <a:xfrm>
              <a:off x="1157288" y="4152901"/>
              <a:ext cx="130175" cy="92075"/>
            </a:xfrm>
            <a:custGeom>
              <a:avLst/>
              <a:gdLst>
                <a:gd name="T0" fmla="*/ 82 w 82"/>
                <a:gd name="T1" fmla="*/ 58 h 58"/>
                <a:gd name="T2" fmla="*/ 0 w 82"/>
                <a:gd name="T3" fmla="*/ 58 h 58"/>
                <a:gd name="T4" fmla="*/ 0 w 82"/>
                <a:gd name="T5" fmla="*/ 0 h 58"/>
                <a:gd name="T6" fmla="*/ 82 w 82"/>
                <a:gd name="T7" fmla="*/ 0 h 58"/>
                <a:gd name="T8" fmla="*/ 82 w 82"/>
                <a:gd name="T9" fmla="*/ 58 h 58"/>
                <a:gd name="T10" fmla="*/ 6 w 82"/>
                <a:gd name="T11" fmla="*/ 49 h 58"/>
                <a:gd name="T12" fmla="*/ 75 w 82"/>
                <a:gd name="T13" fmla="*/ 49 h 58"/>
                <a:gd name="T14" fmla="*/ 75 w 82"/>
                <a:gd name="T15" fmla="*/ 8 h 58"/>
                <a:gd name="T16" fmla="*/ 6 w 82"/>
                <a:gd name="T17" fmla="*/ 8 h 58"/>
                <a:gd name="T18" fmla="*/ 6 w 82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8">
                  <a:moveTo>
                    <a:pt x="82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8"/>
                  </a:lnTo>
                  <a:close/>
                  <a:moveTo>
                    <a:pt x="6" y="49"/>
                  </a:moveTo>
                  <a:lnTo>
                    <a:pt x="75" y="49"/>
                  </a:lnTo>
                  <a:lnTo>
                    <a:pt x="75" y="8"/>
                  </a:lnTo>
                  <a:lnTo>
                    <a:pt x="6" y="8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Rectangle 473"/>
            <p:cNvSpPr>
              <a:spLocks noChangeArrowheads="1"/>
            </p:cNvSpPr>
            <p:nvPr/>
          </p:nvSpPr>
          <p:spPr bwMode="auto">
            <a:xfrm>
              <a:off x="1062038" y="4244976"/>
              <a:ext cx="319088" cy="619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reeform 474"/>
            <p:cNvSpPr/>
            <p:nvPr/>
          </p:nvSpPr>
          <p:spPr bwMode="auto">
            <a:xfrm>
              <a:off x="1046163" y="3868738"/>
              <a:ext cx="349250" cy="131763"/>
            </a:xfrm>
            <a:custGeom>
              <a:avLst/>
              <a:gdLst>
                <a:gd name="T0" fmla="*/ 111 w 129"/>
                <a:gd name="T1" fmla="*/ 0 h 49"/>
                <a:gd name="T2" fmla="*/ 113 w 129"/>
                <a:gd name="T3" fmla="*/ 7 h 49"/>
                <a:gd name="T4" fmla="*/ 94 w 129"/>
                <a:gd name="T5" fmla="*/ 25 h 49"/>
                <a:gd name="T6" fmla="*/ 76 w 129"/>
                <a:gd name="T7" fmla="*/ 7 h 49"/>
                <a:gd name="T8" fmla="*/ 78 w 129"/>
                <a:gd name="T9" fmla="*/ 0 h 49"/>
                <a:gd name="T10" fmla="*/ 52 w 129"/>
                <a:gd name="T11" fmla="*/ 0 h 49"/>
                <a:gd name="T12" fmla="*/ 54 w 129"/>
                <a:gd name="T13" fmla="*/ 7 h 49"/>
                <a:gd name="T14" fmla="*/ 35 w 129"/>
                <a:gd name="T15" fmla="*/ 25 h 49"/>
                <a:gd name="T16" fmla="*/ 17 w 129"/>
                <a:gd name="T17" fmla="*/ 7 h 49"/>
                <a:gd name="T18" fmla="*/ 19 w 129"/>
                <a:gd name="T19" fmla="*/ 0 h 49"/>
                <a:gd name="T20" fmla="*/ 0 w 129"/>
                <a:gd name="T21" fmla="*/ 0 h 49"/>
                <a:gd name="T22" fmla="*/ 0 w 129"/>
                <a:gd name="T23" fmla="*/ 49 h 49"/>
                <a:gd name="T24" fmla="*/ 129 w 129"/>
                <a:gd name="T25" fmla="*/ 49 h 49"/>
                <a:gd name="T26" fmla="*/ 129 w 129"/>
                <a:gd name="T27" fmla="*/ 0 h 49"/>
                <a:gd name="T28" fmla="*/ 111 w 129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49">
                  <a:moveTo>
                    <a:pt x="111" y="0"/>
                  </a:moveTo>
                  <a:cubicBezTo>
                    <a:pt x="112" y="2"/>
                    <a:pt x="113" y="5"/>
                    <a:pt x="113" y="7"/>
                  </a:cubicBezTo>
                  <a:cubicBezTo>
                    <a:pt x="113" y="17"/>
                    <a:pt x="104" y="25"/>
                    <a:pt x="94" y="25"/>
                  </a:cubicBezTo>
                  <a:cubicBezTo>
                    <a:pt x="84" y="25"/>
                    <a:pt x="76" y="17"/>
                    <a:pt x="76" y="7"/>
                  </a:cubicBezTo>
                  <a:cubicBezTo>
                    <a:pt x="76" y="5"/>
                    <a:pt x="77" y="2"/>
                    <a:pt x="7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2"/>
                    <a:pt x="54" y="5"/>
                    <a:pt x="54" y="7"/>
                  </a:cubicBezTo>
                  <a:cubicBezTo>
                    <a:pt x="54" y="17"/>
                    <a:pt x="45" y="25"/>
                    <a:pt x="35" y="25"/>
                  </a:cubicBezTo>
                  <a:cubicBezTo>
                    <a:pt x="25" y="25"/>
                    <a:pt x="17" y="17"/>
                    <a:pt x="17" y="7"/>
                  </a:cubicBezTo>
                  <a:cubicBezTo>
                    <a:pt x="17" y="5"/>
                    <a:pt x="18" y="2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146335" y="3388522"/>
            <a:ext cx="447482" cy="380569"/>
            <a:chOff x="8410576" y="3228976"/>
            <a:chExt cx="509588" cy="433388"/>
          </a:xfrm>
        </p:grpSpPr>
        <p:sp>
          <p:nvSpPr>
            <p:cNvPr id="279" name="Freeform 475"/>
            <p:cNvSpPr/>
            <p:nvPr/>
          </p:nvSpPr>
          <p:spPr bwMode="auto">
            <a:xfrm>
              <a:off x="8624888" y="3228976"/>
              <a:ext cx="80963" cy="150813"/>
            </a:xfrm>
            <a:custGeom>
              <a:avLst/>
              <a:gdLst>
                <a:gd name="T0" fmla="*/ 0 w 30"/>
                <a:gd name="T1" fmla="*/ 6 h 56"/>
                <a:gd name="T2" fmla="*/ 5 w 30"/>
                <a:gd name="T3" fmla="*/ 0 h 56"/>
                <a:gd name="T4" fmla="*/ 24 w 30"/>
                <a:gd name="T5" fmla="*/ 0 h 56"/>
                <a:gd name="T6" fmla="*/ 30 w 30"/>
                <a:gd name="T7" fmla="*/ 6 h 56"/>
                <a:gd name="T8" fmla="*/ 30 w 30"/>
                <a:gd name="T9" fmla="*/ 50 h 56"/>
                <a:gd name="T10" fmla="*/ 24 w 30"/>
                <a:gd name="T11" fmla="*/ 56 h 56"/>
                <a:gd name="T12" fmla="*/ 5 w 30"/>
                <a:gd name="T13" fmla="*/ 56 h 56"/>
                <a:gd name="T14" fmla="*/ 0 w 30"/>
                <a:gd name="T15" fmla="*/ 50 h 56"/>
                <a:gd name="T16" fmla="*/ 0 w 3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6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30" y="3"/>
                    <a:pt x="30" y="6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3"/>
                    <a:pt x="27" y="56"/>
                    <a:pt x="24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3"/>
                    <a:pt x="0" y="5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reeform 476"/>
            <p:cNvSpPr/>
            <p:nvPr/>
          </p:nvSpPr>
          <p:spPr bwMode="auto">
            <a:xfrm>
              <a:off x="8583613" y="3349626"/>
              <a:ext cx="163513" cy="125413"/>
            </a:xfrm>
            <a:custGeom>
              <a:avLst/>
              <a:gdLst>
                <a:gd name="T0" fmla="*/ 53 w 60"/>
                <a:gd name="T1" fmla="*/ 0 h 46"/>
                <a:gd name="T2" fmla="*/ 59 w 60"/>
                <a:gd name="T3" fmla="*/ 4 h 46"/>
                <a:gd name="T4" fmla="*/ 58 w 60"/>
                <a:gd name="T5" fmla="*/ 10 h 46"/>
                <a:gd name="T6" fmla="*/ 35 w 60"/>
                <a:gd name="T7" fmla="*/ 44 h 46"/>
                <a:gd name="T8" fmla="*/ 30 w 60"/>
                <a:gd name="T9" fmla="*/ 46 h 46"/>
                <a:gd name="T10" fmla="*/ 25 w 60"/>
                <a:gd name="T11" fmla="*/ 44 h 46"/>
                <a:gd name="T12" fmla="*/ 1 w 60"/>
                <a:gd name="T13" fmla="*/ 10 h 46"/>
                <a:gd name="T14" fmla="*/ 1 w 60"/>
                <a:gd name="T15" fmla="*/ 4 h 46"/>
                <a:gd name="T16" fmla="*/ 7 w 60"/>
                <a:gd name="T17" fmla="*/ 0 h 46"/>
                <a:gd name="T18" fmla="*/ 53 w 6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6">
                  <a:moveTo>
                    <a:pt x="53" y="0"/>
                  </a:moveTo>
                  <a:cubicBezTo>
                    <a:pt x="56" y="0"/>
                    <a:pt x="58" y="2"/>
                    <a:pt x="59" y="4"/>
                  </a:cubicBezTo>
                  <a:cubicBezTo>
                    <a:pt x="60" y="6"/>
                    <a:pt x="60" y="8"/>
                    <a:pt x="58" y="10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2" y="46"/>
                    <a:pt x="30" y="46"/>
                  </a:cubicBezTo>
                  <a:cubicBezTo>
                    <a:pt x="28" y="46"/>
                    <a:pt x="26" y="45"/>
                    <a:pt x="25" y="4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reeform 477"/>
            <p:cNvSpPr/>
            <p:nvPr/>
          </p:nvSpPr>
          <p:spPr bwMode="auto">
            <a:xfrm>
              <a:off x="8410576" y="3486151"/>
              <a:ext cx="509588" cy="176213"/>
            </a:xfrm>
            <a:custGeom>
              <a:avLst/>
              <a:gdLst>
                <a:gd name="T0" fmla="*/ 188 w 188"/>
                <a:gd name="T1" fmla="*/ 50 h 65"/>
                <a:gd name="T2" fmla="*/ 173 w 188"/>
                <a:gd name="T3" fmla="*/ 65 h 65"/>
                <a:gd name="T4" fmla="*/ 14 w 188"/>
                <a:gd name="T5" fmla="*/ 65 h 65"/>
                <a:gd name="T6" fmla="*/ 0 w 188"/>
                <a:gd name="T7" fmla="*/ 50 h 65"/>
                <a:gd name="T8" fmla="*/ 0 w 188"/>
                <a:gd name="T9" fmla="*/ 14 h 65"/>
                <a:gd name="T10" fmla="*/ 14 w 188"/>
                <a:gd name="T11" fmla="*/ 0 h 65"/>
                <a:gd name="T12" fmla="*/ 173 w 188"/>
                <a:gd name="T13" fmla="*/ 0 h 65"/>
                <a:gd name="T14" fmla="*/ 188 w 188"/>
                <a:gd name="T15" fmla="*/ 14 h 65"/>
                <a:gd name="T16" fmla="*/ 188 w 188"/>
                <a:gd name="T17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5">
                  <a:moveTo>
                    <a:pt x="188" y="50"/>
                  </a:moveTo>
                  <a:cubicBezTo>
                    <a:pt x="188" y="58"/>
                    <a:pt x="181" y="65"/>
                    <a:pt x="17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7" y="65"/>
                    <a:pt x="0" y="58"/>
                    <a:pt x="0" y="5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6"/>
                    <a:pt x="188" y="14"/>
                  </a:cubicBezTo>
                  <a:lnTo>
                    <a:pt x="188" y="5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reeform 478"/>
            <p:cNvSpPr/>
            <p:nvPr/>
          </p:nvSpPr>
          <p:spPr bwMode="auto">
            <a:xfrm>
              <a:off x="8486776" y="3524251"/>
              <a:ext cx="357188" cy="61913"/>
            </a:xfrm>
            <a:custGeom>
              <a:avLst/>
              <a:gdLst>
                <a:gd name="T0" fmla="*/ 132 w 132"/>
                <a:gd name="T1" fmla="*/ 17 h 23"/>
                <a:gd name="T2" fmla="*/ 127 w 132"/>
                <a:gd name="T3" fmla="*/ 23 h 23"/>
                <a:gd name="T4" fmla="*/ 5 w 132"/>
                <a:gd name="T5" fmla="*/ 23 h 23"/>
                <a:gd name="T6" fmla="*/ 0 w 132"/>
                <a:gd name="T7" fmla="*/ 17 h 23"/>
                <a:gd name="T8" fmla="*/ 0 w 132"/>
                <a:gd name="T9" fmla="*/ 6 h 23"/>
                <a:gd name="T10" fmla="*/ 5 w 132"/>
                <a:gd name="T11" fmla="*/ 0 h 23"/>
                <a:gd name="T12" fmla="*/ 127 w 132"/>
                <a:gd name="T13" fmla="*/ 0 h 23"/>
                <a:gd name="T14" fmla="*/ 132 w 132"/>
                <a:gd name="T15" fmla="*/ 6 h 23"/>
                <a:gd name="T16" fmla="*/ 132 w 132"/>
                <a:gd name="T1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3">
                  <a:moveTo>
                    <a:pt x="132" y="17"/>
                  </a:moveTo>
                  <a:cubicBezTo>
                    <a:pt x="132" y="20"/>
                    <a:pt x="130" y="23"/>
                    <a:pt x="12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3"/>
                    <a:pt x="132" y="6"/>
                  </a:cubicBezTo>
                  <a:lnTo>
                    <a:pt x="132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Rectangle 479"/>
            <p:cNvSpPr>
              <a:spLocks noChangeArrowheads="1"/>
            </p:cNvSpPr>
            <p:nvPr/>
          </p:nvSpPr>
          <p:spPr bwMode="auto">
            <a:xfrm>
              <a:off x="8486776" y="3609976"/>
              <a:ext cx="35718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Oval 480"/>
            <p:cNvSpPr>
              <a:spLocks noChangeArrowheads="1"/>
            </p:cNvSpPr>
            <p:nvPr/>
          </p:nvSpPr>
          <p:spPr bwMode="auto">
            <a:xfrm>
              <a:off x="8870951" y="3513138"/>
              <a:ext cx="30163" cy="3175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46668" y="3373188"/>
            <a:ext cx="454453" cy="451664"/>
            <a:chOff x="7726363" y="3190876"/>
            <a:chExt cx="517526" cy="514350"/>
          </a:xfrm>
        </p:grpSpPr>
        <p:sp>
          <p:nvSpPr>
            <p:cNvPr id="274" name="Freeform 481"/>
            <p:cNvSpPr/>
            <p:nvPr/>
          </p:nvSpPr>
          <p:spPr bwMode="auto">
            <a:xfrm>
              <a:off x="8045451" y="3190876"/>
              <a:ext cx="198438" cy="195263"/>
            </a:xfrm>
            <a:custGeom>
              <a:avLst/>
              <a:gdLst>
                <a:gd name="T0" fmla="*/ 75 w 125"/>
                <a:gd name="T1" fmla="*/ 123 h 123"/>
                <a:gd name="T2" fmla="*/ 0 w 125"/>
                <a:gd name="T3" fmla="*/ 49 h 123"/>
                <a:gd name="T4" fmla="*/ 50 w 125"/>
                <a:gd name="T5" fmla="*/ 0 h 123"/>
                <a:gd name="T6" fmla="*/ 125 w 125"/>
                <a:gd name="T7" fmla="*/ 75 h 123"/>
                <a:gd name="T8" fmla="*/ 75 w 12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3">
                  <a:moveTo>
                    <a:pt x="75" y="123"/>
                  </a:moveTo>
                  <a:lnTo>
                    <a:pt x="0" y="49"/>
                  </a:lnTo>
                  <a:lnTo>
                    <a:pt x="50" y="0"/>
                  </a:lnTo>
                  <a:lnTo>
                    <a:pt x="125" y="75"/>
                  </a:lnTo>
                  <a:lnTo>
                    <a:pt x="75" y="1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reeform 482"/>
            <p:cNvSpPr/>
            <p:nvPr/>
          </p:nvSpPr>
          <p:spPr bwMode="auto">
            <a:xfrm>
              <a:off x="8105776" y="3225801"/>
              <a:ext cx="42863" cy="46038"/>
            </a:xfrm>
            <a:custGeom>
              <a:avLst/>
              <a:gdLst>
                <a:gd name="T0" fmla="*/ 1 w 16"/>
                <a:gd name="T1" fmla="*/ 7 h 17"/>
                <a:gd name="T2" fmla="*/ 0 w 16"/>
                <a:gd name="T3" fmla="*/ 10 h 17"/>
                <a:gd name="T4" fmla="*/ 6 w 16"/>
                <a:gd name="T5" fmla="*/ 16 h 17"/>
                <a:gd name="T6" fmla="*/ 9 w 16"/>
                <a:gd name="T7" fmla="*/ 16 h 17"/>
                <a:gd name="T8" fmla="*/ 15 w 16"/>
                <a:gd name="T9" fmla="*/ 10 h 17"/>
                <a:gd name="T10" fmla="*/ 15 w 16"/>
                <a:gd name="T11" fmla="*/ 7 h 17"/>
                <a:gd name="T12" fmla="*/ 9 w 16"/>
                <a:gd name="T13" fmla="*/ 1 h 17"/>
                <a:gd name="T14" fmla="*/ 6 w 16"/>
                <a:gd name="T15" fmla="*/ 1 h 17"/>
                <a:gd name="T16" fmla="*/ 1 w 16"/>
                <a:gd name="T1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9" y="17"/>
                    <a:pt x="9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6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reeform 483"/>
            <p:cNvSpPr/>
            <p:nvPr/>
          </p:nvSpPr>
          <p:spPr bwMode="auto">
            <a:xfrm>
              <a:off x="8161338" y="3286126"/>
              <a:ext cx="46038" cy="42863"/>
            </a:xfrm>
            <a:custGeom>
              <a:avLst/>
              <a:gdLst>
                <a:gd name="T0" fmla="*/ 1 w 17"/>
                <a:gd name="T1" fmla="*/ 6 h 16"/>
                <a:gd name="T2" fmla="*/ 1 w 17"/>
                <a:gd name="T3" fmla="*/ 9 h 16"/>
                <a:gd name="T4" fmla="*/ 7 w 17"/>
                <a:gd name="T5" fmla="*/ 15 h 16"/>
                <a:gd name="T6" fmla="*/ 10 w 17"/>
                <a:gd name="T7" fmla="*/ 15 h 16"/>
                <a:gd name="T8" fmla="*/ 16 w 17"/>
                <a:gd name="T9" fmla="*/ 9 h 16"/>
                <a:gd name="T10" fmla="*/ 16 w 17"/>
                <a:gd name="T11" fmla="*/ 6 h 16"/>
                <a:gd name="T12" fmla="*/ 10 w 17"/>
                <a:gd name="T13" fmla="*/ 1 h 16"/>
                <a:gd name="T14" fmla="*/ 7 w 17"/>
                <a:gd name="T15" fmla="*/ 1 h 16"/>
                <a:gd name="T16" fmla="*/ 1 w 17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0" y="7"/>
                    <a:pt x="0" y="9"/>
                    <a:pt x="1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7"/>
                    <a:pt x="16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reeform 484"/>
            <p:cNvSpPr/>
            <p:nvPr/>
          </p:nvSpPr>
          <p:spPr bwMode="auto">
            <a:xfrm>
              <a:off x="7726363" y="3225801"/>
              <a:ext cx="481013" cy="479425"/>
            </a:xfrm>
            <a:custGeom>
              <a:avLst/>
              <a:gdLst>
                <a:gd name="T0" fmla="*/ 121 w 178"/>
                <a:gd name="T1" fmla="*/ 0 h 177"/>
                <a:gd name="T2" fmla="*/ 11 w 178"/>
                <a:gd name="T3" fmla="*/ 110 h 177"/>
                <a:gd name="T4" fmla="*/ 11 w 178"/>
                <a:gd name="T5" fmla="*/ 149 h 177"/>
                <a:gd name="T6" fmla="*/ 29 w 178"/>
                <a:gd name="T7" fmla="*/ 167 h 177"/>
                <a:gd name="T8" fmla="*/ 68 w 178"/>
                <a:gd name="T9" fmla="*/ 167 h 177"/>
                <a:gd name="T10" fmla="*/ 178 w 178"/>
                <a:gd name="T11" fmla="*/ 57 h 177"/>
                <a:gd name="T12" fmla="*/ 121 w 178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7">
                  <a:moveTo>
                    <a:pt x="121" y="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0" y="120"/>
                    <a:pt x="0" y="138"/>
                    <a:pt x="11" y="149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40" y="177"/>
                    <a:pt x="57" y="177"/>
                    <a:pt x="68" y="167"/>
                  </a:cubicBezTo>
                  <a:cubicBezTo>
                    <a:pt x="178" y="57"/>
                    <a:pt x="178" y="57"/>
                    <a:pt x="178" y="57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485"/>
            <p:cNvSpPr/>
            <p:nvPr/>
          </p:nvSpPr>
          <p:spPr bwMode="auto">
            <a:xfrm>
              <a:off x="7823201" y="3332163"/>
              <a:ext cx="279400" cy="277813"/>
            </a:xfrm>
            <a:custGeom>
              <a:avLst/>
              <a:gdLst>
                <a:gd name="T0" fmla="*/ 72 w 103"/>
                <a:gd name="T1" fmla="*/ 0 h 103"/>
                <a:gd name="T2" fmla="*/ 6 w 103"/>
                <a:gd name="T3" fmla="*/ 65 h 103"/>
                <a:gd name="T4" fmla="*/ 5 w 103"/>
                <a:gd name="T5" fmla="*/ 88 h 103"/>
                <a:gd name="T6" fmla="*/ 15 w 103"/>
                <a:gd name="T7" fmla="*/ 97 h 103"/>
                <a:gd name="T8" fmla="*/ 37 w 103"/>
                <a:gd name="T9" fmla="*/ 96 h 103"/>
                <a:gd name="T10" fmla="*/ 103 w 103"/>
                <a:gd name="T11" fmla="*/ 31 h 103"/>
                <a:gd name="T12" fmla="*/ 72 w 103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72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0" y="72"/>
                    <a:pt x="0" y="82"/>
                    <a:pt x="5" y="8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21" y="103"/>
                    <a:pt x="31" y="103"/>
                    <a:pt x="37" y="96"/>
                  </a:cubicBezTo>
                  <a:cubicBezTo>
                    <a:pt x="103" y="31"/>
                    <a:pt x="103" y="31"/>
                    <a:pt x="103" y="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55370" y="3413614"/>
            <a:ext cx="446088" cy="366629"/>
            <a:chOff x="7058026" y="3236913"/>
            <a:chExt cx="508000" cy="417513"/>
          </a:xfrm>
        </p:grpSpPr>
        <p:sp>
          <p:nvSpPr>
            <p:cNvPr id="270" name="Freeform 486"/>
            <p:cNvSpPr/>
            <p:nvPr/>
          </p:nvSpPr>
          <p:spPr bwMode="auto">
            <a:xfrm>
              <a:off x="7058026" y="3236913"/>
              <a:ext cx="508000" cy="417513"/>
            </a:xfrm>
            <a:custGeom>
              <a:avLst/>
              <a:gdLst>
                <a:gd name="T0" fmla="*/ 188 w 188"/>
                <a:gd name="T1" fmla="*/ 141 h 154"/>
                <a:gd name="T2" fmla="*/ 175 w 188"/>
                <a:gd name="T3" fmla="*/ 154 h 154"/>
                <a:gd name="T4" fmla="*/ 13 w 188"/>
                <a:gd name="T5" fmla="*/ 154 h 154"/>
                <a:gd name="T6" fmla="*/ 0 w 188"/>
                <a:gd name="T7" fmla="*/ 141 h 154"/>
                <a:gd name="T8" fmla="*/ 0 w 188"/>
                <a:gd name="T9" fmla="*/ 12 h 154"/>
                <a:gd name="T10" fmla="*/ 13 w 188"/>
                <a:gd name="T11" fmla="*/ 0 h 154"/>
                <a:gd name="T12" fmla="*/ 175 w 188"/>
                <a:gd name="T13" fmla="*/ 0 h 154"/>
                <a:gd name="T14" fmla="*/ 188 w 188"/>
                <a:gd name="T15" fmla="*/ 12 h 154"/>
                <a:gd name="T16" fmla="*/ 188 w 188"/>
                <a:gd name="T17" fmla="*/ 14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4">
                  <a:moveTo>
                    <a:pt x="188" y="141"/>
                  </a:moveTo>
                  <a:cubicBezTo>
                    <a:pt x="188" y="148"/>
                    <a:pt x="182" y="154"/>
                    <a:pt x="175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1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7105651" y="3279776"/>
              <a:ext cx="409575" cy="330200"/>
            </a:xfrm>
            <a:custGeom>
              <a:avLst/>
              <a:gdLst>
                <a:gd name="T0" fmla="*/ 151 w 151"/>
                <a:gd name="T1" fmla="*/ 112 h 122"/>
                <a:gd name="T2" fmla="*/ 141 w 151"/>
                <a:gd name="T3" fmla="*/ 122 h 122"/>
                <a:gd name="T4" fmla="*/ 11 w 151"/>
                <a:gd name="T5" fmla="*/ 122 h 122"/>
                <a:gd name="T6" fmla="*/ 0 w 151"/>
                <a:gd name="T7" fmla="*/ 112 h 122"/>
                <a:gd name="T8" fmla="*/ 0 w 151"/>
                <a:gd name="T9" fmla="*/ 10 h 122"/>
                <a:gd name="T10" fmla="*/ 11 w 151"/>
                <a:gd name="T11" fmla="*/ 0 h 122"/>
                <a:gd name="T12" fmla="*/ 141 w 151"/>
                <a:gd name="T13" fmla="*/ 0 h 122"/>
                <a:gd name="T14" fmla="*/ 151 w 151"/>
                <a:gd name="T15" fmla="*/ 10 h 122"/>
                <a:gd name="T16" fmla="*/ 151 w 151"/>
                <a:gd name="T17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22">
                  <a:moveTo>
                    <a:pt x="151" y="112"/>
                  </a:moveTo>
                  <a:cubicBezTo>
                    <a:pt x="151" y="117"/>
                    <a:pt x="147" y="122"/>
                    <a:pt x="141" y="122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5" y="122"/>
                    <a:pt x="0" y="117"/>
                    <a:pt x="0" y="1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1" y="4"/>
                    <a:pt x="151" y="10"/>
                  </a:cubicBezTo>
                  <a:lnTo>
                    <a:pt x="151" y="11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7146926" y="3341688"/>
              <a:ext cx="169863" cy="206375"/>
            </a:xfrm>
            <a:custGeom>
              <a:avLst/>
              <a:gdLst>
                <a:gd name="T0" fmla="*/ 0 w 63"/>
                <a:gd name="T1" fmla="*/ 8 h 76"/>
                <a:gd name="T2" fmla="*/ 12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0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0" y="8"/>
                  </a:moveTo>
                  <a:cubicBezTo>
                    <a:pt x="1" y="2"/>
                    <a:pt x="6" y="0"/>
                    <a:pt x="12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2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7312026" y="3341688"/>
              <a:ext cx="169863" cy="206375"/>
            </a:xfrm>
            <a:custGeom>
              <a:avLst/>
              <a:gdLst>
                <a:gd name="T0" fmla="*/ 1 w 63"/>
                <a:gd name="T1" fmla="*/ 8 h 76"/>
                <a:gd name="T2" fmla="*/ 13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1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1" y="8"/>
                  </a:moveTo>
                  <a:cubicBezTo>
                    <a:pt x="1" y="2"/>
                    <a:pt x="6" y="0"/>
                    <a:pt x="13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3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849107" y="3373188"/>
            <a:ext cx="361053" cy="447482"/>
            <a:chOff x="6429376" y="3190876"/>
            <a:chExt cx="411163" cy="509588"/>
          </a:xfrm>
        </p:grpSpPr>
        <p:sp>
          <p:nvSpPr>
            <p:cNvPr id="262" name="Freeform 490"/>
            <p:cNvSpPr/>
            <p:nvPr/>
          </p:nvSpPr>
          <p:spPr bwMode="auto">
            <a:xfrm>
              <a:off x="6470651" y="3390901"/>
              <a:ext cx="330200" cy="309563"/>
            </a:xfrm>
            <a:custGeom>
              <a:avLst/>
              <a:gdLst>
                <a:gd name="T0" fmla="*/ 122 w 122"/>
                <a:gd name="T1" fmla="*/ 99 h 114"/>
                <a:gd name="T2" fmla="*/ 107 w 122"/>
                <a:gd name="T3" fmla="*/ 114 h 114"/>
                <a:gd name="T4" fmla="*/ 14 w 122"/>
                <a:gd name="T5" fmla="*/ 114 h 114"/>
                <a:gd name="T6" fmla="*/ 0 w 122"/>
                <a:gd name="T7" fmla="*/ 99 h 114"/>
                <a:gd name="T8" fmla="*/ 0 w 122"/>
                <a:gd name="T9" fmla="*/ 0 h 114"/>
                <a:gd name="T10" fmla="*/ 122 w 122"/>
                <a:gd name="T11" fmla="*/ 0 h 114"/>
                <a:gd name="T12" fmla="*/ 122 w 122"/>
                <a:gd name="T1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14">
                  <a:moveTo>
                    <a:pt x="122" y="99"/>
                  </a:moveTo>
                  <a:cubicBezTo>
                    <a:pt x="122" y="107"/>
                    <a:pt x="115" y="114"/>
                    <a:pt x="107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" y="114"/>
                    <a:pt x="0" y="107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9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reeform 491"/>
            <p:cNvSpPr>
              <a:spLocks noEditPoints="1"/>
            </p:cNvSpPr>
            <p:nvPr/>
          </p:nvSpPr>
          <p:spPr bwMode="auto">
            <a:xfrm>
              <a:off x="6510338" y="3432176"/>
              <a:ext cx="98425" cy="123825"/>
            </a:xfrm>
            <a:custGeom>
              <a:avLst/>
              <a:gdLst>
                <a:gd name="T0" fmla="*/ 24 w 36"/>
                <a:gd name="T1" fmla="*/ 0 h 46"/>
                <a:gd name="T2" fmla="*/ 19 w 36"/>
                <a:gd name="T3" fmla="*/ 0 h 46"/>
                <a:gd name="T4" fmla="*/ 19 w 36"/>
                <a:gd name="T5" fmla="*/ 22 h 46"/>
                <a:gd name="T6" fmla="*/ 36 w 36"/>
                <a:gd name="T7" fmla="*/ 22 h 46"/>
                <a:gd name="T8" fmla="*/ 36 w 36"/>
                <a:gd name="T9" fmla="*/ 10 h 46"/>
                <a:gd name="T10" fmla="*/ 24 w 36"/>
                <a:gd name="T11" fmla="*/ 0 h 46"/>
                <a:gd name="T12" fmla="*/ 0 w 36"/>
                <a:gd name="T13" fmla="*/ 24 h 46"/>
                <a:gd name="T14" fmla="*/ 0 w 36"/>
                <a:gd name="T15" fmla="*/ 36 h 46"/>
                <a:gd name="T16" fmla="*/ 12 w 36"/>
                <a:gd name="T17" fmla="*/ 46 h 46"/>
                <a:gd name="T18" fmla="*/ 17 w 36"/>
                <a:gd name="T19" fmla="*/ 46 h 46"/>
                <a:gd name="T20" fmla="*/ 17 w 36"/>
                <a:gd name="T21" fmla="*/ 24 h 46"/>
                <a:gd name="T22" fmla="*/ 0 w 36"/>
                <a:gd name="T23" fmla="*/ 24 h 46"/>
                <a:gd name="T24" fmla="*/ 36 w 36"/>
                <a:gd name="T25" fmla="*/ 36 h 46"/>
                <a:gd name="T26" fmla="*/ 36 w 36"/>
                <a:gd name="T27" fmla="*/ 24 h 46"/>
                <a:gd name="T28" fmla="*/ 19 w 36"/>
                <a:gd name="T29" fmla="*/ 24 h 46"/>
                <a:gd name="T30" fmla="*/ 19 w 36"/>
                <a:gd name="T31" fmla="*/ 46 h 46"/>
                <a:gd name="T32" fmla="*/ 24 w 36"/>
                <a:gd name="T33" fmla="*/ 46 h 46"/>
                <a:gd name="T34" fmla="*/ 36 w 36"/>
                <a:gd name="T35" fmla="*/ 36 h 46"/>
                <a:gd name="T36" fmla="*/ 12 w 36"/>
                <a:gd name="T37" fmla="*/ 0 h 46"/>
                <a:gd name="T38" fmla="*/ 0 w 36"/>
                <a:gd name="T39" fmla="*/ 10 h 46"/>
                <a:gd name="T40" fmla="*/ 0 w 36"/>
                <a:gd name="T41" fmla="*/ 22 h 46"/>
                <a:gd name="T42" fmla="*/ 17 w 36"/>
                <a:gd name="T43" fmla="*/ 22 h 46"/>
                <a:gd name="T44" fmla="*/ 17 w 36"/>
                <a:gd name="T45" fmla="*/ 0 h 46"/>
                <a:gd name="T46" fmla="*/ 12 w 36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6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6" y="36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6" y="42"/>
                    <a:pt x="36" y="36"/>
                  </a:cubicBezTo>
                  <a:close/>
                  <a:moveTo>
                    <a:pt x="12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492"/>
            <p:cNvSpPr>
              <a:spLocks noEditPoints="1"/>
            </p:cNvSpPr>
            <p:nvPr/>
          </p:nvSpPr>
          <p:spPr bwMode="auto">
            <a:xfrm>
              <a:off x="6662738" y="3432176"/>
              <a:ext cx="95250" cy="123825"/>
            </a:xfrm>
            <a:custGeom>
              <a:avLst/>
              <a:gdLst>
                <a:gd name="T0" fmla="*/ 24 w 35"/>
                <a:gd name="T1" fmla="*/ 0 h 46"/>
                <a:gd name="T2" fmla="*/ 19 w 35"/>
                <a:gd name="T3" fmla="*/ 0 h 46"/>
                <a:gd name="T4" fmla="*/ 19 w 35"/>
                <a:gd name="T5" fmla="*/ 22 h 46"/>
                <a:gd name="T6" fmla="*/ 35 w 35"/>
                <a:gd name="T7" fmla="*/ 22 h 46"/>
                <a:gd name="T8" fmla="*/ 35 w 35"/>
                <a:gd name="T9" fmla="*/ 10 h 46"/>
                <a:gd name="T10" fmla="*/ 24 w 35"/>
                <a:gd name="T11" fmla="*/ 0 h 46"/>
                <a:gd name="T12" fmla="*/ 0 w 35"/>
                <a:gd name="T13" fmla="*/ 24 h 46"/>
                <a:gd name="T14" fmla="*/ 0 w 35"/>
                <a:gd name="T15" fmla="*/ 36 h 46"/>
                <a:gd name="T16" fmla="*/ 12 w 35"/>
                <a:gd name="T17" fmla="*/ 46 h 46"/>
                <a:gd name="T18" fmla="*/ 17 w 35"/>
                <a:gd name="T19" fmla="*/ 46 h 46"/>
                <a:gd name="T20" fmla="*/ 17 w 35"/>
                <a:gd name="T21" fmla="*/ 24 h 46"/>
                <a:gd name="T22" fmla="*/ 0 w 35"/>
                <a:gd name="T23" fmla="*/ 24 h 46"/>
                <a:gd name="T24" fmla="*/ 35 w 35"/>
                <a:gd name="T25" fmla="*/ 36 h 46"/>
                <a:gd name="T26" fmla="*/ 35 w 35"/>
                <a:gd name="T27" fmla="*/ 24 h 46"/>
                <a:gd name="T28" fmla="*/ 19 w 35"/>
                <a:gd name="T29" fmla="*/ 24 h 46"/>
                <a:gd name="T30" fmla="*/ 19 w 35"/>
                <a:gd name="T31" fmla="*/ 46 h 46"/>
                <a:gd name="T32" fmla="*/ 24 w 35"/>
                <a:gd name="T33" fmla="*/ 46 h 46"/>
                <a:gd name="T34" fmla="*/ 35 w 35"/>
                <a:gd name="T35" fmla="*/ 36 h 46"/>
                <a:gd name="T36" fmla="*/ 12 w 35"/>
                <a:gd name="T37" fmla="*/ 0 h 46"/>
                <a:gd name="T38" fmla="*/ 0 w 35"/>
                <a:gd name="T39" fmla="*/ 10 h 46"/>
                <a:gd name="T40" fmla="*/ 0 w 35"/>
                <a:gd name="T41" fmla="*/ 22 h 46"/>
                <a:gd name="T42" fmla="*/ 17 w 35"/>
                <a:gd name="T43" fmla="*/ 22 h 46"/>
                <a:gd name="T44" fmla="*/ 17 w 35"/>
                <a:gd name="T45" fmla="*/ 0 h 46"/>
                <a:gd name="T46" fmla="*/ 12 w 35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5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5" y="36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5" y="42"/>
                    <a:pt x="35" y="36"/>
                  </a:cubicBezTo>
                  <a:close/>
                  <a:moveTo>
                    <a:pt x="12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reeform 493"/>
            <p:cNvSpPr/>
            <p:nvPr/>
          </p:nvSpPr>
          <p:spPr bwMode="auto">
            <a:xfrm>
              <a:off x="6570663" y="3559176"/>
              <a:ext cx="130175" cy="141288"/>
            </a:xfrm>
            <a:custGeom>
              <a:avLst/>
              <a:gdLst>
                <a:gd name="T0" fmla="*/ 48 w 48"/>
                <a:gd name="T1" fmla="*/ 25 h 52"/>
                <a:gd name="T2" fmla="*/ 24 w 48"/>
                <a:gd name="T3" fmla="*/ 0 h 52"/>
                <a:gd name="T4" fmla="*/ 0 w 48"/>
                <a:gd name="T5" fmla="*/ 25 h 52"/>
                <a:gd name="T6" fmla="*/ 0 w 48"/>
                <a:gd name="T7" fmla="*/ 52 h 52"/>
                <a:gd name="T8" fmla="*/ 48 w 48"/>
                <a:gd name="T9" fmla="*/ 52 h 52"/>
                <a:gd name="T10" fmla="*/ 48 w 48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8" y="52"/>
                    <a:pt x="48" y="52"/>
                    <a:pt x="48" y="52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Oval 494"/>
            <p:cNvSpPr>
              <a:spLocks noChangeArrowheads="1"/>
            </p:cNvSpPr>
            <p:nvPr/>
          </p:nvSpPr>
          <p:spPr bwMode="auto">
            <a:xfrm>
              <a:off x="6597651" y="3629026"/>
              <a:ext cx="15875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Oval 495"/>
            <p:cNvSpPr>
              <a:spLocks noChangeArrowheads="1"/>
            </p:cNvSpPr>
            <p:nvPr/>
          </p:nvSpPr>
          <p:spPr bwMode="auto">
            <a:xfrm>
              <a:off x="6656388" y="3629026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reeform 496"/>
            <p:cNvSpPr/>
            <p:nvPr/>
          </p:nvSpPr>
          <p:spPr bwMode="auto">
            <a:xfrm>
              <a:off x="6632576" y="3559176"/>
              <a:ext cx="4763" cy="141288"/>
            </a:xfrm>
            <a:custGeom>
              <a:avLst/>
              <a:gdLst>
                <a:gd name="T0" fmla="*/ 0 w 2"/>
                <a:gd name="T1" fmla="*/ 0 h 52"/>
                <a:gd name="T2" fmla="*/ 0 w 2"/>
                <a:gd name="T3" fmla="*/ 52 h 52"/>
                <a:gd name="T4" fmla="*/ 2 w 2"/>
                <a:gd name="T5" fmla="*/ 52 h 52"/>
                <a:gd name="T6" fmla="*/ 2 w 2"/>
                <a:gd name="T7" fmla="*/ 0 h 52"/>
                <a:gd name="T8" fmla="*/ 1 w 2"/>
                <a:gd name="T9" fmla="*/ 0 h 52"/>
                <a:gd name="T10" fmla="*/ 0 w 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2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E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497"/>
            <p:cNvSpPr/>
            <p:nvPr/>
          </p:nvSpPr>
          <p:spPr bwMode="auto">
            <a:xfrm>
              <a:off x="6429376" y="3190876"/>
              <a:ext cx="411163" cy="222250"/>
            </a:xfrm>
            <a:custGeom>
              <a:avLst/>
              <a:gdLst>
                <a:gd name="T0" fmla="*/ 146 w 152"/>
                <a:gd name="T1" fmla="*/ 82 h 82"/>
                <a:gd name="T2" fmla="*/ 151 w 152"/>
                <a:gd name="T3" fmla="*/ 78 h 82"/>
                <a:gd name="T4" fmla="*/ 150 w 152"/>
                <a:gd name="T5" fmla="*/ 71 h 82"/>
                <a:gd name="T6" fmla="*/ 86 w 152"/>
                <a:gd name="T7" fmla="*/ 5 h 82"/>
                <a:gd name="T8" fmla="*/ 76 w 152"/>
                <a:gd name="T9" fmla="*/ 0 h 82"/>
                <a:gd name="T10" fmla="*/ 66 w 152"/>
                <a:gd name="T11" fmla="*/ 5 h 82"/>
                <a:gd name="T12" fmla="*/ 2 w 152"/>
                <a:gd name="T13" fmla="*/ 71 h 82"/>
                <a:gd name="T14" fmla="*/ 1 w 152"/>
                <a:gd name="T15" fmla="*/ 78 h 82"/>
                <a:gd name="T16" fmla="*/ 6 w 152"/>
                <a:gd name="T17" fmla="*/ 82 h 82"/>
                <a:gd name="T18" fmla="*/ 146 w 15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82">
                  <a:moveTo>
                    <a:pt x="146" y="82"/>
                  </a:moveTo>
                  <a:cubicBezTo>
                    <a:pt x="148" y="82"/>
                    <a:pt x="150" y="80"/>
                    <a:pt x="151" y="78"/>
                  </a:cubicBezTo>
                  <a:cubicBezTo>
                    <a:pt x="152" y="76"/>
                    <a:pt x="152" y="73"/>
                    <a:pt x="150" y="7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3" y="2"/>
                    <a:pt x="80" y="0"/>
                    <a:pt x="76" y="0"/>
                  </a:cubicBezTo>
                  <a:cubicBezTo>
                    <a:pt x="72" y="0"/>
                    <a:pt x="68" y="2"/>
                    <a:pt x="66" y="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2" y="80"/>
                    <a:pt x="4" y="82"/>
                    <a:pt x="6" y="82"/>
                  </a:cubicBezTo>
                  <a:lnTo>
                    <a:pt x="146" y="8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53627" y="3370399"/>
            <a:ext cx="450270" cy="451664"/>
            <a:chOff x="5702301" y="3187701"/>
            <a:chExt cx="512763" cy="514350"/>
          </a:xfrm>
        </p:grpSpPr>
        <p:sp>
          <p:nvSpPr>
            <p:cNvPr id="251" name="Freeform 498"/>
            <p:cNvSpPr/>
            <p:nvPr/>
          </p:nvSpPr>
          <p:spPr bwMode="auto">
            <a:xfrm>
              <a:off x="5702301" y="3187701"/>
              <a:ext cx="512763" cy="514350"/>
            </a:xfrm>
            <a:custGeom>
              <a:avLst/>
              <a:gdLst>
                <a:gd name="T0" fmla="*/ 77 w 190"/>
                <a:gd name="T1" fmla="*/ 185 h 190"/>
                <a:gd name="T2" fmla="*/ 58 w 190"/>
                <a:gd name="T3" fmla="*/ 185 h 190"/>
                <a:gd name="T4" fmla="*/ 5 w 190"/>
                <a:gd name="T5" fmla="*/ 132 h 190"/>
                <a:gd name="T6" fmla="*/ 5 w 190"/>
                <a:gd name="T7" fmla="*/ 113 h 190"/>
                <a:gd name="T8" fmla="*/ 113 w 190"/>
                <a:gd name="T9" fmla="*/ 5 h 190"/>
                <a:gd name="T10" fmla="*/ 132 w 190"/>
                <a:gd name="T11" fmla="*/ 5 h 190"/>
                <a:gd name="T12" fmla="*/ 185 w 190"/>
                <a:gd name="T13" fmla="*/ 58 h 190"/>
                <a:gd name="T14" fmla="*/ 185 w 190"/>
                <a:gd name="T15" fmla="*/ 77 h 190"/>
                <a:gd name="T16" fmla="*/ 77 w 190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77" y="185"/>
                  </a:moveTo>
                  <a:cubicBezTo>
                    <a:pt x="72" y="190"/>
                    <a:pt x="63" y="190"/>
                    <a:pt x="58" y="185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0" y="127"/>
                    <a:pt x="0" y="118"/>
                    <a:pt x="5" y="11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0"/>
                    <a:pt x="127" y="0"/>
                    <a:pt x="132" y="5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90" y="63"/>
                    <a:pt x="190" y="72"/>
                    <a:pt x="185" y="77"/>
                  </a:cubicBezTo>
                  <a:lnTo>
                    <a:pt x="77" y="18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reeform 499"/>
            <p:cNvSpPr/>
            <p:nvPr/>
          </p:nvSpPr>
          <p:spPr bwMode="auto">
            <a:xfrm>
              <a:off x="6161088" y="3360738"/>
              <a:ext cx="22225" cy="2222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2 w 8"/>
                <a:gd name="T5" fmla="*/ 1 h 8"/>
                <a:gd name="T6" fmla="*/ 7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reeform 500"/>
            <p:cNvSpPr/>
            <p:nvPr/>
          </p:nvSpPr>
          <p:spPr bwMode="auto">
            <a:xfrm>
              <a:off x="6021388" y="3221038"/>
              <a:ext cx="20638" cy="17463"/>
            </a:xfrm>
            <a:custGeom>
              <a:avLst/>
              <a:gdLst>
                <a:gd name="T0" fmla="*/ 6 w 8"/>
                <a:gd name="T1" fmla="*/ 6 h 7"/>
                <a:gd name="T2" fmla="*/ 2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5"/>
                    <a:pt x="6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reeform 501"/>
            <p:cNvSpPr/>
            <p:nvPr/>
          </p:nvSpPr>
          <p:spPr bwMode="auto">
            <a:xfrm>
              <a:off x="5875338" y="3648076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reeform 502"/>
            <p:cNvSpPr/>
            <p:nvPr/>
          </p:nvSpPr>
          <p:spPr bwMode="auto">
            <a:xfrm>
              <a:off x="5734051" y="3506788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reeform 503"/>
            <p:cNvSpPr/>
            <p:nvPr/>
          </p:nvSpPr>
          <p:spPr bwMode="auto">
            <a:xfrm>
              <a:off x="6045201" y="3244851"/>
              <a:ext cx="115888" cy="115888"/>
            </a:xfrm>
            <a:custGeom>
              <a:avLst/>
              <a:gdLst>
                <a:gd name="T0" fmla="*/ 72 w 73"/>
                <a:gd name="T1" fmla="*/ 73 h 73"/>
                <a:gd name="T2" fmla="*/ 0 w 73"/>
                <a:gd name="T3" fmla="*/ 2 h 73"/>
                <a:gd name="T4" fmla="*/ 2 w 73"/>
                <a:gd name="T5" fmla="*/ 0 h 73"/>
                <a:gd name="T6" fmla="*/ 73 w 73"/>
                <a:gd name="T7" fmla="*/ 70 h 73"/>
                <a:gd name="T8" fmla="*/ 72 w 7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70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reeform 504"/>
            <p:cNvSpPr/>
            <p:nvPr/>
          </p:nvSpPr>
          <p:spPr bwMode="auto">
            <a:xfrm>
              <a:off x="5845176" y="3349626"/>
              <a:ext cx="203200" cy="203200"/>
            </a:xfrm>
            <a:custGeom>
              <a:avLst/>
              <a:gdLst>
                <a:gd name="T0" fmla="*/ 67 w 75"/>
                <a:gd name="T1" fmla="*/ 67 h 75"/>
                <a:gd name="T2" fmla="*/ 37 w 75"/>
                <a:gd name="T3" fmla="*/ 67 h 75"/>
                <a:gd name="T4" fmla="*/ 9 w 75"/>
                <a:gd name="T5" fmla="*/ 38 h 75"/>
                <a:gd name="T6" fmla="*/ 9 w 75"/>
                <a:gd name="T7" fmla="*/ 8 h 75"/>
                <a:gd name="T8" fmla="*/ 9 w 75"/>
                <a:gd name="T9" fmla="*/ 8 h 75"/>
                <a:gd name="T10" fmla="*/ 39 w 75"/>
                <a:gd name="T11" fmla="*/ 8 h 75"/>
                <a:gd name="T12" fmla="*/ 67 w 75"/>
                <a:gd name="T13" fmla="*/ 37 h 75"/>
                <a:gd name="T14" fmla="*/ 67 w 75"/>
                <a:gd name="T1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5">
                  <a:moveTo>
                    <a:pt x="67" y="67"/>
                  </a:moveTo>
                  <a:cubicBezTo>
                    <a:pt x="59" y="75"/>
                    <a:pt x="45" y="75"/>
                    <a:pt x="37" y="6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0"/>
                    <a:pt x="0" y="1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45"/>
                    <a:pt x="75" y="58"/>
                    <a:pt x="67" y="6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reeform 505"/>
            <p:cNvSpPr/>
            <p:nvPr/>
          </p:nvSpPr>
          <p:spPr bwMode="auto">
            <a:xfrm>
              <a:off x="5757863" y="3532188"/>
              <a:ext cx="114300" cy="115888"/>
            </a:xfrm>
            <a:custGeom>
              <a:avLst/>
              <a:gdLst>
                <a:gd name="T0" fmla="*/ 70 w 72"/>
                <a:gd name="T1" fmla="*/ 73 h 73"/>
                <a:gd name="T2" fmla="*/ 0 w 72"/>
                <a:gd name="T3" fmla="*/ 2 h 73"/>
                <a:gd name="T4" fmla="*/ 2 w 72"/>
                <a:gd name="T5" fmla="*/ 0 h 73"/>
                <a:gd name="T6" fmla="*/ 72 w 72"/>
                <a:gd name="T7" fmla="*/ 72 h 73"/>
                <a:gd name="T8" fmla="*/ 70 w 7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0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2" y="72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reeform 506"/>
            <p:cNvSpPr/>
            <p:nvPr/>
          </p:nvSpPr>
          <p:spPr bwMode="auto">
            <a:xfrm>
              <a:off x="5872163" y="3375026"/>
              <a:ext cx="68263" cy="61913"/>
            </a:xfrm>
            <a:custGeom>
              <a:avLst/>
              <a:gdLst>
                <a:gd name="T0" fmla="*/ 24 w 25"/>
                <a:gd name="T1" fmla="*/ 7 h 23"/>
                <a:gd name="T2" fmla="*/ 25 w 25"/>
                <a:gd name="T3" fmla="*/ 12 h 23"/>
                <a:gd name="T4" fmla="*/ 20 w 25"/>
                <a:gd name="T5" fmla="*/ 12 h 23"/>
                <a:gd name="T6" fmla="*/ 18 w 25"/>
                <a:gd name="T7" fmla="*/ 7 h 23"/>
                <a:gd name="T8" fmla="*/ 15 w 25"/>
                <a:gd name="T9" fmla="*/ 5 h 23"/>
                <a:gd name="T10" fmla="*/ 13 w 25"/>
                <a:gd name="T11" fmla="*/ 7 h 23"/>
                <a:gd name="T12" fmla="*/ 15 w 25"/>
                <a:gd name="T13" fmla="*/ 11 h 23"/>
                <a:gd name="T14" fmla="*/ 17 w 25"/>
                <a:gd name="T15" fmla="*/ 16 h 23"/>
                <a:gd name="T16" fmla="*/ 15 w 25"/>
                <a:gd name="T17" fmla="*/ 21 h 23"/>
                <a:gd name="T18" fmla="*/ 10 w 25"/>
                <a:gd name="T19" fmla="*/ 23 h 23"/>
                <a:gd name="T20" fmla="*/ 4 w 25"/>
                <a:gd name="T21" fmla="*/ 20 h 23"/>
                <a:gd name="T22" fmla="*/ 1 w 25"/>
                <a:gd name="T23" fmla="*/ 16 h 23"/>
                <a:gd name="T24" fmla="*/ 0 w 25"/>
                <a:gd name="T25" fmla="*/ 11 h 23"/>
                <a:gd name="T26" fmla="*/ 5 w 25"/>
                <a:gd name="T27" fmla="*/ 11 h 23"/>
                <a:gd name="T28" fmla="*/ 7 w 25"/>
                <a:gd name="T29" fmla="*/ 16 h 23"/>
                <a:gd name="T30" fmla="*/ 10 w 25"/>
                <a:gd name="T31" fmla="*/ 18 h 23"/>
                <a:gd name="T32" fmla="*/ 12 w 25"/>
                <a:gd name="T33" fmla="*/ 16 h 23"/>
                <a:gd name="T34" fmla="*/ 11 w 25"/>
                <a:gd name="T35" fmla="*/ 12 h 23"/>
                <a:gd name="T36" fmla="*/ 8 w 25"/>
                <a:gd name="T37" fmla="*/ 8 h 23"/>
                <a:gd name="T38" fmla="*/ 10 w 25"/>
                <a:gd name="T39" fmla="*/ 2 h 23"/>
                <a:gd name="T40" fmla="*/ 16 w 25"/>
                <a:gd name="T41" fmla="*/ 1 h 23"/>
                <a:gd name="T42" fmla="*/ 21 w 25"/>
                <a:gd name="T43" fmla="*/ 3 h 23"/>
                <a:gd name="T44" fmla="*/ 24 w 25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4" y="7"/>
                  </a:moveTo>
                  <a:cubicBezTo>
                    <a:pt x="24" y="9"/>
                    <a:pt x="25" y="10"/>
                    <a:pt x="25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8"/>
                    <a:pt x="18" y="7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8"/>
                    <a:pt x="14" y="9"/>
                    <a:pt x="15" y="11"/>
                  </a:cubicBezTo>
                  <a:cubicBezTo>
                    <a:pt x="16" y="12"/>
                    <a:pt x="17" y="14"/>
                    <a:pt x="17" y="16"/>
                  </a:cubicBezTo>
                  <a:cubicBezTo>
                    <a:pt x="18" y="18"/>
                    <a:pt x="17" y="20"/>
                    <a:pt x="15" y="21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8" y="23"/>
                    <a:pt x="6" y="22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3"/>
                    <a:pt x="5" y="15"/>
                    <a:pt x="7" y="16"/>
                  </a:cubicBezTo>
                  <a:cubicBezTo>
                    <a:pt x="8" y="18"/>
                    <a:pt x="9" y="19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1"/>
                    <a:pt x="9" y="9"/>
                    <a:pt x="8" y="8"/>
                  </a:cubicBezTo>
                  <a:cubicBezTo>
                    <a:pt x="8" y="6"/>
                    <a:pt x="8" y="4"/>
                    <a:pt x="10" y="2"/>
                  </a:cubicBezTo>
                  <a:cubicBezTo>
                    <a:pt x="12" y="1"/>
                    <a:pt x="13" y="0"/>
                    <a:pt x="16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5"/>
                    <a:pt x="23" y="6"/>
                    <a:pt x="24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reeform 507"/>
            <p:cNvSpPr/>
            <p:nvPr/>
          </p:nvSpPr>
          <p:spPr bwMode="auto">
            <a:xfrm>
              <a:off x="5913438" y="3414713"/>
              <a:ext cx="63500" cy="63500"/>
            </a:xfrm>
            <a:custGeom>
              <a:avLst/>
              <a:gdLst>
                <a:gd name="T0" fmla="*/ 23 w 24"/>
                <a:gd name="T1" fmla="*/ 7 h 23"/>
                <a:gd name="T2" fmla="*/ 24 w 24"/>
                <a:gd name="T3" fmla="*/ 11 h 23"/>
                <a:gd name="T4" fmla="*/ 20 w 24"/>
                <a:gd name="T5" fmla="*/ 11 h 23"/>
                <a:gd name="T6" fmla="*/ 18 w 24"/>
                <a:gd name="T7" fmla="*/ 7 h 23"/>
                <a:gd name="T8" fmla="*/ 14 w 24"/>
                <a:gd name="T9" fmla="*/ 5 h 23"/>
                <a:gd name="T10" fmla="*/ 13 w 24"/>
                <a:gd name="T11" fmla="*/ 7 h 23"/>
                <a:gd name="T12" fmla="*/ 14 w 24"/>
                <a:gd name="T13" fmla="*/ 10 h 23"/>
                <a:gd name="T14" fmla="*/ 17 w 24"/>
                <a:gd name="T15" fmla="*/ 16 h 23"/>
                <a:gd name="T16" fmla="*/ 15 w 24"/>
                <a:gd name="T17" fmla="*/ 21 h 23"/>
                <a:gd name="T18" fmla="*/ 10 w 24"/>
                <a:gd name="T19" fmla="*/ 23 h 23"/>
                <a:gd name="T20" fmla="*/ 4 w 24"/>
                <a:gd name="T21" fmla="*/ 20 h 23"/>
                <a:gd name="T22" fmla="*/ 1 w 24"/>
                <a:gd name="T23" fmla="*/ 15 h 23"/>
                <a:gd name="T24" fmla="*/ 0 w 24"/>
                <a:gd name="T25" fmla="*/ 11 h 23"/>
                <a:gd name="T26" fmla="*/ 4 w 24"/>
                <a:gd name="T27" fmla="*/ 11 h 23"/>
                <a:gd name="T28" fmla="*/ 6 w 24"/>
                <a:gd name="T29" fmla="*/ 16 h 23"/>
                <a:gd name="T30" fmla="*/ 10 w 24"/>
                <a:gd name="T31" fmla="*/ 18 h 23"/>
                <a:gd name="T32" fmla="*/ 12 w 24"/>
                <a:gd name="T33" fmla="*/ 16 h 23"/>
                <a:gd name="T34" fmla="*/ 10 w 24"/>
                <a:gd name="T35" fmla="*/ 12 h 23"/>
                <a:gd name="T36" fmla="*/ 8 w 24"/>
                <a:gd name="T37" fmla="*/ 7 h 23"/>
                <a:gd name="T38" fmla="*/ 10 w 24"/>
                <a:gd name="T39" fmla="*/ 2 h 23"/>
                <a:gd name="T40" fmla="*/ 15 w 24"/>
                <a:gd name="T41" fmla="*/ 0 h 23"/>
                <a:gd name="T42" fmla="*/ 20 w 24"/>
                <a:gd name="T43" fmla="*/ 3 h 23"/>
                <a:gd name="T44" fmla="*/ 23 w 24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3">
                  <a:moveTo>
                    <a:pt x="23" y="7"/>
                  </a:moveTo>
                  <a:cubicBezTo>
                    <a:pt x="24" y="8"/>
                    <a:pt x="24" y="10"/>
                    <a:pt x="24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8"/>
                    <a:pt x="18" y="7"/>
                  </a:cubicBezTo>
                  <a:cubicBezTo>
                    <a:pt x="17" y="5"/>
                    <a:pt x="15" y="5"/>
                    <a:pt x="14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3" y="8"/>
                    <a:pt x="13" y="9"/>
                    <a:pt x="14" y="10"/>
                  </a:cubicBezTo>
                  <a:cubicBezTo>
                    <a:pt x="16" y="12"/>
                    <a:pt x="16" y="14"/>
                    <a:pt x="17" y="16"/>
                  </a:cubicBezTo>
                  <a:cubicBezTo>
                    <a:pt x="17" y="17"/>
                    <a:pt x="17" y="19"/>
                    <a:pt x="15" y="21"/>
                  </a:cubicBezTo>
                  <a:cubicBezTo>
                    <a:pt x="14" y="22"/>
                    <a:pt x="12" y="23"/>
                    <a:pt x="10" y="23"/>
                  </a:cubicBezTo>
                  <a:cubicBezTo>
                    <a:pt x="7" y="22"/>
                    <a:pt x="5" y="21"/>
                    <a:pt x="4" y="20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4"/>
                    <a:pt x="6" y="16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15"/>
                    <a:pt x="12" y="14"/>
                    <a:pt x="10" y="12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5"/>
                    <a:pt x="8" y="4"/>
                    <a:pt x="10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2" y="5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reeform 508"/>
            <p:cNvSpPr>
              <a:spLocks noEditPoints="1"/>
            </p:cNvSpPr>
            <p:nvPr/>
          </p:nvSpPr>
          <p:spPr bwMode="auto">
            <a:xfrm>
              <a:off x="5948363" y="3448051"/>
              <a:ext cx="74613" cy="77788"/>
            </a:xfrm>
            <a:custGeom>
              <a:avLst/>
              <a:gdLst>
                <a:gd name="T0" fmla="*/ 0 w 28"/>
                <a:gd name="T1" fmla="*/ 17 h 29"/>
                <a:gd name="T2" fmla="*/ 17 w 28"/>
                <a:gd name="T3" fmla="*/ 0 h 29"/>
                <a:gd name="T4" fmla="*/ 23 w 28"/>
                <a:gd name="T5" fmla="*/ 7 h 29"/>
                <a:gd name="T6" fmla="*/ 23 w 28"/>
                <a:gd name="T7" fmla="*/ 23 h 29"/>
                <a:gd name="T8" fmla="*/ 6 w 28"/>
                <a:gd name="T9" fmla="*/ 23 h 29"/>
                <a:gd name="T10" fmla="*/ 0 w 28"/>
                <a:gd name="T11" fmla="*/ 17 h 29"/>
                <a:gd name="T12" fmla="*/ 10 w 28"/>
                <a:gd name="T13" fmla="*/ 20 h 29"/>
                <a:gd name="T14" fmla="*/ 19 w 28"/>
                <a:gd name="T15" fmla="*/ 19 h 29"/>
                <a:gd name="T16" fmla="*/ 20 w 28"/>
                <a:gd name="T17" fmla="*/ 10 h 29"/>
                <a:gd name="T18" fmla="*/ 17 w 28"/>
                <a:gd name="T19" fmla="*/ 7 h 29"/>
                <a:gd name="T20" fmla="*/ 7 w 28"/>
                <a:gd name="T21" fmla="*/ 17 h 29"/>
                <a:gd name="T22" fmla="*/ 10 w 2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9">
                  <a:moveTo>
                    <a:pt x="0" y="1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8" y="12"/>
                    <a:pt x="28" y="17"/>
                    <a:pt x="23" y="23"/>
                  </a:cubicBezTo>
                  <a:cubicBezTo>
                    <a:pt x="17" y="28"/>
                    <a:pt x="12" y="29"/>
                    <a:pt x="6" y="23"/>
                  </a:cubicBezTo>
                  <a:lnTo>
                    <a:pt x="0" y="17"/>
                  </a:lnTo>
                  <a:close/>
                  <a:moveTo>
                    <a:pt x="10" y="20"/>
                  </a:moveTo>
                  <a:cubicBezTo>
                    <a:pt x="13" y="23"/>
                    <a:pt x="16" y="23"/>
                    <a:pt x="19" y="19"/>
                  </a:cubicBezTo>
                  <a:cubicBezTo>
                    <a:pt x="23" y="16"/>
                    <a:pt x="23" y="13"/>
                    <a:pt x="20" y="1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6512" y="3350883"/>
            <a:ext cx="441905" cy="473968"/>
            <a:chOff x="5032376" y="3165476"/>
            <a:chExt cx="503237" cy="539750"/>
          </a:xfrm>
        </p:grpSpPr>
        <p:sp>
          <p:nvSpPr>
            <p:cNvPr id="244" name="Freeform 509"/>
            <p:cNvSpPr>
              <a:spLocks noEditPoints="1"/>
            </p:cNvSpPr>
            <p:nvPr/>
          </p:nvSpPr>
          <p:spPr bwMode="auto">
            <a:xfrm>
              <a:off x="5032376" y="3394076"/>
              <a:ext cx="309563" cy="311150"/>
            </a:xfrm>
            <a:custGeom>
              <a:avLst/>
              <a:gdLst>
                <a:gd name="T0" fmla="*/ 109 w 114"/>
                <a:gd name="T1" fmla="*/ 15 h 115"/>
                <a:gd name="T2" fmla="*/ 100 w 114"/>
                <a:gd name="T3" fmla="*/ 6 h 115"/>
                <a:gd name="T4" fmla="*/ 77 w 114"/>
                <a:gd name="T5" fmla="*/ 8 h 115"/>
                <a:gd name="T6" fmla="*/ 8 w 114"/>
                <a:gd name="T7" fmla="*/ 78 h 115"/>
                <a:gd name="T8" fmla="*/ 6 w 114"/>
                <a:gd name="T9" fmla="*/ 100 h 115"/>
                <a:gd name="T10" fmla="*/ 14 w 114"/>
                <a:gd name="T11" fmla="*/ 109 h 115"/>
                <a:gd name="T12" fmla="*/ 37 w 114"/>
                <a:gd name="T13" fmla="*/ 107 h 115"/>
                <a:gd name="T14" fmla="*/ 106 w 114"/>
                <a:gd name="T15" fmla="*/ 37 h 115"/>
                <a:gd name="T16" fmla="*/ 109 w 114"/>
                <a:gd name="T17" fmla="*/ 15 h 115"/>
                <a:gd name="T18" fmla="*/ 17 w 114"/>
                <a:gd name="T19" fmla="*/ 97 h 115"/>
                <a:gd name="T20" fmla="*/ 17 w 114"/>
                <a:gd name="T21" fmla="*/ 85 h 115"/>
                <a:gd name="T22" fmla="*/ 30 w 114"/>
                <a:gd name="T23" fmla="*/ 85 h 115"/>
                <a:gd name="T24" fmla="*/ 30 w 114"/>
                <a:gd name="T25" fmla="*/ 97 h 115"/>
                <a:gd name="T26" fmla="*/ 17 w 114"/>
                <a:gd name="T27" fmla="*/ 9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5">
                  <a:moveTo>
                    <a:pt x="109" y="15"/>
                  </a:moveTo>
                  <a:cubicBezTo>
                    <a:pt x="100" y="6"/>
                    <a:pt x="100" y="6"/>
                    <a:pt x="100" y="6"/>
                  </a:cubicBezTo>
                  <a:cubicBezTo>
                    <a:pt x="94" y="0"/>
                    <a:pt x="84" y="1"/>
                    <a:pt x="77" y="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1" y="85"/>
                    <a:pt x="0" y="95"/>
                    <a:pt x="6" y="100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" y="115"/>
                    <a:pt x="30" y="114"/>
                    <a:pt x="37" y="10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13" y="30"/>
                    <a:pt x="114" y="20"/>
                    <a:pt x="109" y="15"/>
                  </a:cubicBezTo>
                  <a:close/>
                  <a:moveTo>
                    <a:pt x="17" y="97"/>
                  </a:moveTo>
                  <a:cubicBezTo>
                    <a:pt x="14" y="94"/>
                    <a:pt x="14" y="88"/>
                    <a:pt x="17" y="85"/>
                  </a:cubicBezTo>
                  <a:cubicBezTo>
                    <a:pt x="21" y="81"/>
                    <a:pt x="26" y="81"/>
                    <a:pt x="30" y="85"/>
                  </a:cubicBezTo>
                  <a:cubicBezTo>
                    <a:pt x="33" y="88"/>
                    <a:pt x="33" y="94"/>
                    <a:pt x="30" y="97"/>
                  </a:cubicBezTo>
                  <a:cubicBezTo>
                    <a:pt x="26" y="101"/>
                    <a:pt x="21" y="101"/>
                    <a:pt x="17" y="9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reeform 510"/>
            <p:cNvSpPr/>
            <p:nvPr/>
          </p:nvSpPr>
          <p:spPr bwMode="auto">
            <a:xfrm>
              <a:off x="5389563" y="3314701"/>
              <a:ext cx="146050" cy="176213"/>
            </a:xfrm>
            <a:custGeom>
              <a:avLst/>
              <a:gdLst>
                <a:gd name="T0" fmla="*/ 39 w 54"/>
                <a:gd name="T1" fmla="*/ 53 h 65"/>
                <a:gd name="T2" fmla="*/ 39 w 54"/>
                <a:gd name="T3" fmla="*/ 0 h 65"/>
                <a:gd name="T4" fmla="*/ 13 w 54"/>
                <a:gd name="T5" fmla="*/ 26 h 65"/>
                <a:gd name="T6" fmla="*/ 0 w 54"/>
                <a:gd name="T7" fmla="*/ 39 h 65"/>
                <a:gd name="T8" fmla="*/ 26 w 54"/>
                <a:gd name="T9" fmla="*/ 65 h 65"/>
                <a:gd name="T10" fmla="*/ 39 w 54"/>
                <a:gd name="T1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39" y="53"/>
                  </a:moveTo>
                  <a:cubicBezTo>
                    <a:pt x="53" y="38"/>
                    <a:pt x="54" y="15"/>
                    <a:pt x="39" y="0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65"/>
                    <a:pt x="26" y="65"/>
                    <a:pt x="26" y="65"/>
                  </a:cubicBezTo>
                  <a:lnTo>
                    <a:pt x="39" y="5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511"/>
            <p:cNvSpPr/>
            <p:nvPr/>
          </p:nvSpPr>
          <p:spPr bwMode="auto">
            <a:xfrm>
              <a:off x="5197476" y="3165476"/>
              <a:ext cx="298450" cy="374650"/>
            </a:xfrm>
            <a:custGeom>
              <a:avLst/>
              <a:gdLst>
                <a:gd name="T0" fmla="*/ 110 w 110"/>
                <a:gd name="T1" fmla="*/ 110 h 138"/>
                <a:gd name="T2" fmla="*/ 27 w 110"/>
                <a:gd name="T3" fmla="*/ 111 h 138"/>
                <a:gd name="T4" fmla="*/ 23 w 110"/>
                <a:gd name="T5" fmla="*/ 31 h 138"/>
                <a:gd name="T6" fmla="*/ 98 w 110"/>
                <a:gd name="T7" fmla="*/ 23 h 138"/>
                <a:gd name="T8" fmla="*/ 60 w 110"/>
                <a:gd name="T9" fmla="*/ 60 h 138"/>
                <a:gd name="T10" fmla="*/ 110 w 110"/>
                <a:gd name="T11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8">
                  <a:moveTo>
                    <a:pt x="110" y="110"/>
                  </a:moveTo>
                  <a:cubicBezTo>
                    <a:pt x="83" y="138"/>
                    <a:pt x="49" y="134"/>
                    <a:pt x="27" y="111"/>
                  </a:cubicBezTo>
                  <a:cubicBezTo>
                    <a:pt x="4" y="88"/>
                    <a:pt x="0" y="54"/>
                    <a:pt x="23" y="31"/>
                  </a:cubicBezTo>
                  <a:cubicBezTo>
                    <a:pt x="46" y="8"/>
                    <a:pt x="75" y="0"/>
                    <a:pt x="98" y="23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10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reeform 512"/>
            <p:cNvSpPr/>
            <p:nvPr/>
          </p:nvSpPr>
          <p:spPr bwMode="auto">
            <a:xfrm>
              <a:off x="5113338" y="3452813"/>
              <a:ext cx="171450" cy="168275"/>
            </a:xfrm>
            <a:custGeom>
              <a:avLst/>
              <a:gdLst>
                <a:gd name="T0" fmla="*/ 21 w 63"/>
                <a:gd name="T1" fmla="*/ 58 h 62"/>
                <a:gd name="T2" fmla="*/ 8 w 63"/>
                <a:gd name="T3" fmla="*/ 59 h 62"/>
                <a:gd name="T4" fmla="*/ 3 w 63"/>
                <a:gd name="T5" fmla="*/ 55 h 62"/>
                <a:gd name="T6" fmla="*/ 5 w 63"/>
                <a:gd name="T7" fmla="*/ 42 h 62"/>
                <a:gd name="T8" fmla="*/ 43 w 63"/>
                <a:gd name="T9" fmla="*/ 4 h 62"/>
                <a:gd name="T10" fmla="*/ 55 w 63"/>
                <a:gd name="T11" fmla="*/ 3 h 62"/>
                <a:gd name="T12" fmla="*/ 60 w 63"/>
                <a:gd name="T13" fmla="*/ 7 h 62"/>
                <a:gd name="T14" fmla="*/ 59 w 63"/>
                <a:gd name="T15" fmla="*/ 20 h 62"/>
                <a:gd name="T16" fmla="*/ 21 w 63"/>
                <a:gd name="T1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21" y="58"/>
                  </a:moveTo>
                  <a:cubicBezTo>
                    <a:pt x="17" y="62"/>
                    <a:pt x="11" y="62"/>
                    <a:pt x="8" y="59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1"/>
                    <a:pt x="1" y="46"/>
                    <a:pt x="5" y="4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6" y="0"/>
                    <a:pt x="52" y="0"/>
                    <a:pt x="55" y="3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3" y="10"/>
                    <a:pt x="62" y="16"/>
                    <a:pt x="59" y="20"/>
                  </a:cubicBezTo>
                  <a:lnTo>
                    <a:pt x="21" y="5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reeform 513"/>
            <p:cNvSpPr/>
            <p:nvPr/>
          </p:nvSpPr>
          <p:spPr bwMode="auto">
            <a:xfrm>
              <a:off x="5260976" y="3379788"/>
              <a:ext cx="93663" cy="98425"/>
            </a:xfrm>
            <a:custGeom>
              <a:avLst/>
              <a:gdLst>
                <a:gd name="T0" fmla="*/ 27 w 35"/>
                <a:gd name="T1" fmla="*/ 34 h 36"/>
                <a:gd name="T2" fmla="*/ 21 w 35"/>
                <a:gd name="T3" fmla="*/ 34 h 36"/>
                <a:gd name="T4" fmla="*/ 2 w 35"/>
                <a:gd name="T5" fmla="*/ 15 h 36"/>
                <a:gd name="T6" fmla="*/ 2 w 35"/>
                <a:gd name="T7" fmla="*/ 8 h 36"/>
                <a:gd name="T8" fmla="*/ 8 w 35"/>
                <a:gd name="T9" fmla="*/ 2 h 36"/>
                <a:gd name="T10" fmla="*/ 14 w 35"/>
                <a:gd name="T11" fmla="*/ 2 h 36"/>
                <a:gd name="T12" fmla="*/ 33 w 35"/>
                <a:gd name="T13" fmla="*/ 21 h 36"/>
                <a:gd name="T14" fmla="*/ 33 w 35"/>
                <a:gd name="T15" fmla="*/ 28 h 36"/>
                <a:gd name="T16" fmla="*/ 27 w 35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7" y="34"/>
                  </a:moveTo>
                  <a:cubicBezTo>
                    <a:pt x="25" y="36"/>
                    <a:pt x="22" y="36"/>
                    <a:pt x="21" y="3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0"/>
                    <a:pt x="2" y="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23"/>
                    <a:pt x="35" y="26"/>
                    <a:pt x="33" y="28"/>
                  </a:cubicBezTo>
                  <a:lnTo>
                    <a:pt x="27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reeform 514"/>
            <p:cNvSpPr/>
            <p:nvPr/>
          </p:nvSpPr>
          <p:spPr bwMode="auto">
            <a:xfrm>
              <a:off x="5270501" y="3390901"/>
              <a:ext cx="46038" cy="46038"/>
            </a:xfrm>
            <a:custGeom>
              <a:avLst/>
              <a:gdLst>
                <a:gd name="T0" fmla="*/ 21 w 29"/>
                <a:gd name="T1" fmla="*/ 0 h 29"/>
                <a:gd name="T2" fmla="*/ 0 w 29"/>
                <a:gd name="T3" fmla="*/ 22 h 29"/>
                <a:gd name="T4" fmla="*/ 7 w 29"/>
                <a:gd name="T5" fmla="*/ 29 h 29"/>
                <a:gd name="T6" fmla="*/ 29 w 29"/>
                <a:gd name="T7" fmla="*/ 9 h 29"/>
                <a:gd name="T8" fmla="*/ 2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1" y="0"/>
                  </a:moveTo>
                  <a:lnTo>
                    <a:pt x="0" y="22"/>
                  </a:lnTo>
                  <a:lnTo>
                    <a:pt x="7" y="29"/>
                  </a:lnTo>
                  <a:lnTo>
                    <a:pt x="29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reeform 515"/>
            <p:cNvSpPr/>
            <p:nvPr/>
          </p:nvSpPr>
          <p:spPr bwMode="auto">
            <a:xfrm>
              <a:off x="5297488" y="3421063"/>
              <a:ext cx="46038" cy="46038"/>
            </a:xfrm>
            <a:custGeom>
              <a:avLst/>
              <a:gdLst>
                <a:gd name="T0" fmla="*/ 23 w 29"/>
                <a:gd name="T1" fmla="*/ 0 h 29"/>
                <a:gd name="T2" fmla="*/ 0 w 29"/>
                <a:gd name="T3" fmla="*/ 20 h 29"/>
                <a:gd name="T4" fmla="*/ 9 w 29"/>
                <a:gd name="T5" fmla="*/ 29 h 29"/>
                <a:gd name="T6" fmla="*/ 29 w 29"/>
                <a:gd name="T7" fmla="*/ 7 h 29"/>
                <a:gd name="T8" fmla="*/ 23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lnTo>
                    <a:pt x="0" y="20"/>
                  </a:lnTo>
                  <a:lnTo>
                    <a:pt x="9" y="29"/>
                  </a:lnTo>
                  <a:lnTo>
                    <a:pt x="2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75214" y="3406644"/>
            <a:ext cx="446088" cy="380569"/>
            <a:chOff x="4351338" y="3228976"/>
            <a:chExt cx="508000" cy="433388"/>
          </a:xfrm>
        </p:grpSpPr>
        <p:sp>
          <p:nvSpPr>
            <p:cNvPr id="230" name="Freeform 516"/>
            <p:cNvSpPr/>
            <p:nvPr/>
          </p:nvSpPr>
          <p:spPr bwMode="auto">
            <a:xfrm>
              <a:off x="4351338" y="3228976"/>
              <a:ext cx="508000" cy="433388"/>
            </a:xfrm>
            <a:custGeom>
              <a:avLst/>
              <a:gdLst>
                <a:gd name="T0" fmla="*/ 188 w 188"/>
                <a:gd name="T1" fmla="*/ 149 h 160"/>
                <a:gd name="T2" fmla="*/ 176 w 188"/>
                <a:gd name="T3" fmla="*/ 160 h 160"/>
                <a:gd name="T4" fmla="*/ 12 w 188"/>
                <a:gd name="T5" fmla="*/ 160 h 160"/>
                <a:gd name="T6" fmla="*/ 0 w 188"/>
                <a:gd name="T7" fmla="*/ 149 h 160"/>
                <a:gd name="T8" fmla="*/ 0 w 188"/>
                <a:gd name="T9" fmla="*/ 11 h 160"/>
                <a:gd name="T10" fmla="*/ 12 w 188"/>
                <a:gd name="T11" fmla="*/ 0 h 160"/>
                <a:gd name="T12" fmla="*/ 176 w 188"/>
                <a:gd name="T13" fmla="*/ 0 h 160"/>
                <a:gd name="T14" fmla="*/ 188 w 188"/>
                <a:gd name="T15" fmla="*/ 11 h 160"/>
                <a:gd name="T16" fmla="*/ 188 w 188"/>
                <a:gd name="T17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0">
                  <a:moveTo>
                    <a:pt x="188" y="149"/>
                  </a:moveTo>
                  <a:cubicBezTo>
                    <a:pt x="188" y="155"/>
                    <a:pt x="183" y="160"/>
                    <a:pt x="176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3" y="0"/>
                    <a:pt x="188" y="5"/>
                    <a:pt x="188" y="1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517"/>
            <p:cNvSpPr/>
            <p:nvPr/>
          </p:nvSpPr>
          <p:spPr bwMode="auto">
            <a:xfrm>
              <a:off x="4351338" y="3313113"/>
              <a:ext cx="508000" cy="349250"/>
            </a:xfrm>
            <a:custGeom>
              <a:avLst/>
              <a:gdLst>
                <a:gd name="T0" fmla="*/ 0 w 188"/>
                <a:gd name="T1" fmla="*/ 0 h 129"/>
                <a:gd name="T2" fmla="*/ 0 w 188"/>
                <a:gd name="T3" fmla="*/ 118 h 129"/>
                <a:gd name="T4" fmla="*/ 12 w 188"/>
                <a:gd name="T5" fmla="*/ 129 h 129"/>
                <a:gd name="T6" fmla="*/ 176 w 188"/>
                <a:gd name="T7" fmla="*/ 129 h 129"/>
                <a:gd name="T8" fmla="*/ 188 w 188"/>
                <a:gd name="T9" fmla="*/ 118 h 129"/>
                <a:gd name="T10" fmla="*/ 188 w 188"/>
                <a:gd name="T11" fmla="*/ 0 h 129"/>
                <a:gd name="T12" fmla="*/ 0 w 188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9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5" y="129"/>
                    <a:pt x="12" y="129"/>
                  </a:cubicBezTo>
                  <a:cubicBezTo>
                    <a:pt x="176" y="129"/>
                    <a:pt x="176" y="129"/>
                    <a:pt x="176" y="129"/>
                  </a:cubicBezTo>
                  <a:cubicBezTo>
                    <a:pt x="183" y="129"/>
                    <a:pt x="188" y="124"/>
                    <a:pt x="188" y="118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Oval 518"/>
            <p:cNvSpPr>
              <a:spLocks noChangeArrowheads="1"/>
            </p:cNvSpPr>
            <p:nvPr/>
          </p:nvSpPr>
          <p:spPr bwMode="auto">
            <a:xfrm>
              <a:off x="4475163" y="3352801"/>
              <a:ext cx="268288" cy="26828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519"/>
            <p:cNvSpPr/>
            <p:nvPr/>
          </p:nvSpPr>
          <p:spPr bwMode="auto">
            <a:xfrm>
              <a:off x="4608513" y="3352801"/>
              <a:ext cx="134938" cy="157163"/>
            </a:xfrm>
            <a:custGeom>
              <a:avLst/>
              <a:gdLst>
                <a:gd name="T0" fmla="*/ 49 w 50"/>
                <a:gd name="T1" fmla="*/ 58 h 58"/>
                <a:gd name="T2" fmla="*/ 50 w 50"/>
                <a:gd name="T3" fmla="*/ 49 h 58"/>
                <a:gd name="T4" fmla="*/ 0 w 50"/>
                <a:gd name="T5" fmla="*/ 0 h 58"/>
                <a:gd name="T6" fmla="*/ 0 w 50"/>
                <a:gd name="T7" fmla="*/ 49 h 58"/>
                <a:gd name="T8" fmla="*/ 49 w 5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9" y="58"/>
                  </a:moveTo>
                  <a:cubicBezTo>
                    <a:pt x="50" y="55"/>
                    <a:pt x="50" y="52"/>
                    <a:pt x="50" y="49"/>
                  </a:cubicBezTo>
                  <a:cubicBezTo>
                    <a:pt x="50" y="22"/>
                    <a:pt x="28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9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520"/>
            <p:cNvSpPr/>
            <p:nvPr/>
          </p:nvSpPr>
          <p:spPr bwMode="auto">
            <a:xfrm>
              <a:off x="4608513" y="3352801"/>
              <a:ext cx="100013" cy="133350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49 h 49"/>
                <a:gd name="T4" fmla="*/ 37 w 37"/>
                <a:gd name="T5" fmla="*/ 16 h 49"/>
                <a:gd name="T6" fmla="*/ 0 w 3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8" y="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521"/>
            <p:cNvSpPr>
              <a:spLocks noChangeArrowheads="1"/>
            </p:cNvSpPr>
            <p:nvPr/>
          </p:nvSpPr>
          <p:spPr bwMode="auto">
            <a:xfrm>
              <a:off x="4391026" y="3352801"/>
              <a:ext cx="84138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522"/>
            <p:cNvSpPr>
              <a:spLocks noChangeArrowheads="1"/>
            </p:cNvSpPr>
            <p:nvPr/>
          </p:nvSpPr>
          <p:spPr bwMode="auto">
            <a:xfrm>
              <a:off x="4765676" y="3359151"/>
              <a:ext cx="73025" cy="127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523"/>
            <p:cNvSpPr>
              <a:spLocks noChangeArrowheads="1"/>
            </p:cNvSpPr>
            <p:nvPr/>
          </p:nvSpPr>
          <p:spPr bwMode="auto">
            <a:xfrm>
              <a:off x="4386263" y="3597276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524"/>
            <p:cNvSpPr>
              <a:spLocks noChangeArrowheads="1"/>
            </p:cNvSpPr>
            <p:nvPr/>
          </p:nvSpPr>
          <p:spPr bwMode="auto">
            <a:xfrm>
              <a:off x="4386263" y="3613151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525"/>
            <p:cNvSpPr>
              <a:spLocks noChangeArrowheads="1"/>
            </p:cNvSpPr>
            <p:nvPr/>
          </p:nvSpPr>
          <p:spPr bwMode="auto">
            <a:xfrm>
              <a:off x="4727576" y="3609976"/>
              <a:ext cx="968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reeform 526"/>
            <p:cNvSpPr/>
            <p:nvPr/>
          </p:nvSpPr>
          <p:spPr bwMode="auto">
            <a:xfrm>
              <a:off x="4721226" y="3552826"/>
              <a:ext cx="68263" cy="65088"/>
            </a:xfrm>
            <a:custGeom>
              <a:avLst/>
              <a:gdLst>
                <a:gd name="T0" fmla="*/ 39 w 43"/>
                <a:gd name="T1" fmla="*/ 41 h 41"/>
                <a:gd name="T2" fmla="*/ 0 w 43"/>
                <a:gd name="T3" fmla="*/ 2 h 41"/>
                <a:gd name="T4" fmla="*/ 4 w 43"/>
                <a:gd name="T5" fmla="*/ 0 h 41"/>
                <a:gd name="T6" fmla="*/ 43 w 43"/>
                <a:gd name="T7" fmla="*/ 40 h 41"/>
                <a:gd name="T8" fmla="*/ 39 w 4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1">
                  <a:moveTo>
                    <a:pt x="39" y="4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3" y="40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reeform 527"/>
            <p:cNvSpPr/>
            <p:nvPr/>
          </p:nvSpPr>
          <p:spPr bwMode="auto">
            <a:xfrm>
              <a:off x="4435476" y="3363913"/>
              <a:ext cx="69850" cy="69850"/>
            </a:xfrm>
            <a:custGeom>
              <a:avLst/>
              <a:gdLst>
                <a:gd name="T0" fmla="*/ 40 w 44"/>
                <a:gd name="T1" fmla="*/ 44 h 44"/>
                <a:gd name="T2" fmla="*/ 0 w 44"/>
                <a:gd name="T3" fmla="*/ 3 h 44"/>
                <a:gd name="T4" fmla="*/ 3 w 44"/>
                <a:gd name="T5" fmla="*/ 0 h 44"/>
                <a:gd name="T6" fmla="*/ 44 w 44"/>
                <a:gd name="T7" fmla="*/ 41 h 44"/>
                <a:gd name="T8" fmla="*/ 40 w 4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0" y="4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4" y="41"/>
                  </a:lnTo>
                  <a:lnTo>
                    <a:pt x="40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reeform 528"/>
            <p:cNvSpPr/>
            <p:nvPr/>
          </p:nvSpPr>
          <p:spPr bwMode="auto">
            <a:xfrm>
              <a:off x="4732338" y="3371851"/>
              <a:ext cx="76200" cy="76200"/>
            </a:xfrm>
            <a:custGeom>
              <a:avLst/>
              <a:gdLst>
                <a:gd name="T0" fmla="*/ 2 w 48"/>
                <a:gd name="T1" fmla="*/ 48 h 48"/>
                <a:gd name="T2" fmla="*/ 0 w 48"/>
                <a:gd name="T3" fmla="*/ 46 h 48"/>
                <a:gd name="T4" fmla="*/ 46 w 48"/>
                <a:gd name="T5" fmla="*/ 0 h 48"/>
                <a:gd name="T6" fmla="*/ 48 w 48"/>
                <a:gd name="T7" fmla="*/ 2 h 48"/>
                <a:gd name="T8" fmla="*/ 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reeform 529"/>
            <p:cNvSpPr>
              <a:spLocks noEditPoints="1"/>
            </p:cNvSpPr>
            <p:nvPr/>
          </p:nvSpPr>
          <p:spPr bwMode="auto">
            <a:xfrm>
              <a:off x="4518026" y="3497263"/>
              <a:ext cx="76200" cy="47625"/>
            </a:xfrm>
            <a:custGeom>
              <a:avLst/>
              <a:gdLst>
                <a:gd name="T0" fmla="*/ 9 w 28"/>
                <a:gd name="T1" fmla="*/ 9 h 18"/>
                <a:gd name="T2" fmla="*/ 10 w 28"/>
                <a:gd name="T3" fmla="*/ 12 h 18"/>
                <a:gd name="T4" fmla="*/ 9 w 28"/>
                <a:gd name="T5" fmla="*/ 15 h 18"/>
                <a:gd name="T6" fmla="*/ 7 w 28"/>
                <a:gd name="T7" fmla="*/ 16 h 18"/>
                <a:gd name="T8" fmla="*/ 4 w 28"/>
                <a:gd name="T9" fmla="*/ 15 h 18"/>
                <a:gd name="T10" fmla="*/ 3 w 28"/>
                <a:gd name="T11" fmla="*/ 12 h 18"/>
                <a:gd name="T12" fmla="*/ 4 w 28"/>
                <a:gd name="T13" fmla="*/ 9 h 18"/>
                <a:gd name="T14" fmla="*/ 7 w 28"/>
                <a:gd name="T15" fmla="*/ 8 h 18"/>
                <a:gd name="T16" fmla="*/ 9 w 28"/>
                <a:gd name="T17" fmla="*/ 9 h 18"/>
                <a:gd name="T18" fmla="*/ 10 w 28"/>
                <a:gd name="T19" fmla="*/ 0 h 18"/>
                <a:gd name="T20" fmla="*/ 8 w 28"/>
                <a:gd name="T21" fmla="*/ 0 h 18"/>
                <a:gd name="T22" fmla="*/ 3 w 28"/>
                <a:gd name="T23" fmla="*/ 2 h 18"/>
                <a:gd name="T24" fmla="*/ 0 w 28"/>
                <a:gd name="T25" fmla="*/ 9 h 18"/>
                <a:gd name="T26" fmla="*/ 2 w 28"/>
                <a:gd name="T27" fmla="*/ 16 h 18"/>
                <a:gd name="T28" fmla="*/ 7 w 28"/>
                <a:gd name="T29" fmla="*/ 18 h 18"/>
                <a:gd name="T30" fmla="*/ 11 w 28"/>
                <a:gd name="T31" fmla="*/ 16 h 18"/>
                <a:gd name="T32" fmla="*/ 13 w 28"/>
                <a:gd name="T33" fmla="*/ 12 h 18"/>
                <a:gd name="T34" fmla="*/ 11 w 28"/>
                <a:gd name="T35" fmla="*/ 8 h 18"/>
                <a:gd name="T36" fmla="*/ 7 w 28"/>
                <a:gd name="T37" fmla="*/ 6 h 18"/>
                <a:gd name="T38" fmla="*/ 5 w 28"/>
                <a:gd name="T39" fmla="*/ 6 h 18"/>
                <a:gd name="T40" fmla="*/ 3 w 28"/>
                <a:gd name="T41" fmla="*/ 8 h 18"/>
                <a:gd name="T42" fmla="*/ 4 w 28"/>
                <a:gd name="T43" fmla="*/ 3 h 18"/>
                <a:gd name="T44" fmla="*/ 8 w 28"/>
                <a:gd name="T45" fmla="*/ 2 h 18"/>
                <a:gd name="T46" fmla="*/ 10 w 28"/>
                <a:gd name="T47" fmla="*/ 2 h 18"/>
                <a:gd name="T48" fmla="*/ 12 w 28"/>
                <a:gd name="T49" fmla="*/ 2 h 18"/>
                <a:gd name="T50" fmla="*/ 12 w 28"/>
                <a:gd name="T51" fmla="*/ 0 h 18"/>
                <a:gd name="T52" fmla="*/ 10 w 28"/>
                <a:gd name="T53" fmla="*/ 0 h 18"/>
                <a:gd name="T54" fmla="*/ 25 w 28"/>
                <a:gd name="T55" fmla="*/ 3 h 18"/>
                <a:gd name="T56" fmla="*/ 26 w 28"/>
                <a:gd name="T57" fmla="*/ 9 h 18"/>
                <a:gd name="T58" fmla="*/ 25 w 28"/>
                <a:gd name="T59" fmla="*/ 14 h 18"/>
                <a:gd name="T60" fmla="*/ 22 w 28"/>
                <a:gd name="T61" fmla="*/ 16 h 18"/>
                <a:gd name="T62" fmla="*/ 19 w 28"/>
                <a:gd name="T63" fmla="*/ 14 h 18"/>
                <a:gd name="T64" fmla="*/ 18 w 28"/>
                <a:gd name="T65" fmla="*/ 9 h 18"/>
                <a:gd name="T66" fmla="*/ 19 w 28"/>
                <a:gd name="T67" fmla="*/ 3 h 18"/>
                <a:gd name="T68" fmla="*/ 22 w 28"/>
                <a:gd name="T69" fmla="*/ 1 h 18"/>
                <a:gd name="T70" fmla="*/ 25 w 28"/>
                <a:gd name="T71" fmla="*/ 3 h 18"/>
                <a:gd name="T72" fmla="*/ 18 w 28"/>
                <a:gd name="T73" fmla="*/ 2 h 18"/>
                <a:gd name="T74" fmla="*/ 16 w 28"/>
                <a:gd name="T75" fmla="*/ 9 h 18"/>
                <a:gd name="T76" fmla="*/ 18 w 28"/>
                <a:gd name="T77" fmla="*/ 16 h 18"/>
                <a:gd name="T78" fmla="*/ 22 w 28"/>
                <a:gd name="T79" fmla="*/ 18 h 18"/>
                <a:gd name="T80" fmla="*/ 27 w 28"/>
                <a:gd name="T81" fmla="*/ 16 h 18"/>
                <a:gd name="T82" fmla="*/ 28 w 28"/>
                <a:gd name="T83" fmla="*/ 9 h 18"/>
                <a:gd name="T84" fmla="*/ 27 w 28"/>
                <a:gd name="T85" fmla="*/ 2 h 18"/>
                <a:gd name="T86" fmla="*/ 22 w 28"/>
                <a:gd name="T87" fmla="*/ 0 h 18"/>
                <a:gd name="T88" fmla="*/ 18 w 28"/>
                <a:gd name="T8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18">
                  <a:moveTo>
                    <a:pt x="9" y="9"/>
                  </a:moveTo>
                  <a:cubicBezTo>
                    <a:pt x="10" y="10"/>
                    <a:pt x="10" y="11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5" y="16"/>
                    <a:pt x="4" y="15"/>
                  </a:cubicBezTo>
                  <a:cubicBezTo>
                    <a:pt x="4" y="14"/>
                    <a:pt x="3" y="13"/>
                    <a:pt x="3" y="12"/>
                  </a:cubicBezTo>
                  <a:cubicBezTo>
                    <a:pt x="3" y="11"/>
                    <a:pt x="4" y="10"/>
                    <a:pt x="4" y="9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8" y="8"/>
                    <a:pt x="9" y="8"/>
                    <a:pt x="9" y="9"/>
                  </a:cubicBezTo>
                  <a:close/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3" y="17"/>
                    <a:pt x="5" y="18"/>
                    <a:pt x="7" y="18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2" y="15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6"/>
                    <a:pt x="4" y="4"/>
                    <a:pt x="4" y="3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lose/>
                  <a:moveTo>
                    <a:pt x="25" y="3"/>
                  </a:moveTo>
                  <a:cubicBezTo>
                    <a:pt x="26" y="5"/>
                    <a:pt x="26" y="6"/>
                    <a:pt x="26" y="9"/>
                  </a:cubicBezTo>
                  <a:cubicBezTo>
                    <a:pt x="26" y="11"/>
                    <a:pt x="26" y="13"/>
                    <a:pt x="25" y="14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6"/>
                    <a:pt x="20" y="16"/>
                    <a:pt x="19" y="14"/>
                  </a:cubicBezTo>
                  <a:cubicBezTo>
                    <a:pt x="19" y="13"/>
                    <a:pt x="18" y="11"/>
                    <a:pt x="18" y="9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1"/>
                    <a:pt x="24" y="2"/>
                    <a:pt x="25" y="3"/>
                  </a:cubicBezTo>
                  <a:close/>
                  <a:moveTo>
                    <a:pt x="18" y="2"/>
                  </a:moveTo>
                  <a:cubicBezTo>
                    <a:pt x="17" y="3"/>
                    <a:pt x="16" y="6"/>
                    <a:pt x="16" y="9"/>
                  </a:cubicBezTo>
                  <a:cubicBezTo>
                    <a:pt x="16" y="12"/>
                    <a:pt x="16" y="14"/>
                    <a:pt x="18" y="16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8" y="14"/>
                    <a:pt x="28" y="12"/>
                    <a:pt x="28" y="9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0" y="0"/>
                    <a:pt x="19" y="0"/>
                    <a:pt x="18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54641" y="3373188"/>
            <a:ext cx="475362" cy="447481"/>
            <a:chOff x="3657601" y="3190876"/>
            <a:chExt cx="541338" cy="509587"/>
          </a:xfrm>
        </p:grpSpPr>
        <p:sp>
          <p:nvSpPr>
            <p:cNvPr id="222" name="Freeform 530"/>
            <p:cNvSpPr/>
            <p:nvPr/>
          </p:nvSpPr>
          <p:spPr bwMode="auto">
            <a:xfrm>
              <a:off x="3903663" y="3355976"/>
              <a:ext cx="63500" cy="206375"/>
            </a:xfrm>
            <a:custGeom>
              <a:avLst/>
              <a:gdLst>
                <a:gd name="T0" fmla="*/ 23 w 23"/>
                <a:gd name="T1" fmla="*/ 70 h 76"/>
                <a:gd name="T2" fmla="*/ 15 w 23"/>
                <a:gd name="T3" fmla="*/ 76 h 76"/>
                <a:gd name="T4" fmla="*/ 9 w 23"/>
                <a:gd name="T5" fmla="*/ 76 h 76"/>
                <a:gd name="T6" fmla="*/ 0 w 23"/>
                <a:gd name="T7" fmla="*/ 70 h 76"/>
                <a:gd name="T8" fmla="*/ 0 w 23"/>
                <a:gd name="T9" fmla="*/ 7 h 76"/>
                <a:gd name="T10" fmla="*/ 9 w 23"/>
                <a:gd name="T11" fmla="*/ 0 h 76"/>
                <a:gd name="T12" fmla="*/ 15 w 23"/>
                <a:gd name="T13" fmla="*/ 0 h 76"/>
                <a:gd name="T14" fmla="*/ 23 w 23"/>
                <a:gd name="T15" fmla="*/ 7 h 76"/>
                <a:gd name="T16" fmla="*/ 23 w 23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6">
                  <a:moveTo>
                    <a:pt x="23" y="70"/>
                  </a:moveTo>
                  <a:cubicBezTo>
                    <a:pt x="23" y="73"/>
                    <a:pt x="19" y="76"/>
                    <a:pt x="15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4" y="76"/>
                    <a:pt x="0" y="73"/>
                    <a:pt x="0" y="7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4"/>
                    <a:pt x="23" y="7"/>
                  </a:cubicBezTo>
                  <a:lnTo>
                    <a:pt x="23" y="7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531"/>
            <p:cNvSpPr/>
            <p:nvPr/>
          </p:nvSpPr>
          <p:spPr bwMode="auto">
            <a:xfrm>
              <a:off x="3746501" y="3509963"/>
              <a:ext cx="379413" cy="190500"/>
            </a:xfrm>
            <a:custGeom>
              <a:avLst/>
              <a:gdLst>
                <a:gd name="T0" fmla="*/ 0 w 140"/>
                <a:gd name="T1" fmla="*/ 70 h 70"/>
                <a:gd name="T2" fmla="*/ 70 w 140"/>
                <a:gd name="T3" fmla="*/ 0 h 70"/>
                <a:gd name="T4" fmla="*/ 140 w 140"/>
                <a:gd name="T5" fmla="*/ 70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40" y="31"/>
                    <a:pt x="140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Oval 532"/>
            <p:cNvSpPr>
              <a:spLocks noChangeArrowheads="1"/>
            </p:cNvSpPr>
            <p:nvPr/>
          </p:nvSpPr>
          <p:spPr bwMode="auto">
            <a:xfrm>
              <a:off x="3863976" y="3290888"/>
              <a:ext cx="146050" cy="14605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533"/>
            <p:cNvSpPr/>
            <p:nvPr/>
          </p:nvSpPr>
          <p:spPr bwMode="auto">
            <a:xfrm>
              <a:off x="4076701" y="3190876"/>
              <a:ext cx="122238" cy="344488"/>
            </a:xfrm>
            <a:custGeom>
              <a:avLst/>
              <a:gdLst>
                <a:gd name="T0" fmla="*/ 0 w 45"/>
                <a:gd name="T1" fmla="*/ 9 h 127"/>
                <a:gd name="T2" fmla="*/ 9 w 45"/>
                <a:gd name="T3" fmla="*/ 0 h 127"/>
                <a:gd name="T4" fmla="*/ 9 w 45"/>
                <a:gd name="T5" fmla="*/ 127 h 127"/>
                <a:gd name="T6" fmla="*/ 0 w 45"/>
                <a:gd name="T7" fmla="*/ 118 h 127"/>
                <a:gd name="T8" fmla="*/ 0 w 45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7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5" y="35"/>
                    <a:pt x="45" y="92"/>
                    <a:pt x="9" y="12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0" y="88"/>
                    <a:pt x="30" y="39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534"/>
            <p:cNvSpPr/>
            <p:nvPr/>
          </p:nvSpPr>
          <p:spPr bwMode="auto">
            <a:xfrm>
              <a:off x="4033838" y="3236913"/>
              <a:ext cx="92075" cy="254000"/>
            </a:xfrm>
            <a:custGeom>
              <a:avLst/>
              <a:gdLst>
                <a:gd name="T0" fmla="*/ 0 w 34"/>
                <a:gd name="T1" fmla="*/ 9 h 94"/>
                <a:gd name="T2" fmla="*/ 9 w 34"/>
                <a:gd name="T3" fmla="*/ 0 h 94"/>
                <a:gd name="T4" fmla="*/ 9 w 34"/>
                <a:gd name="T5" fmla="*/ 94 h 94"/>
                <a:gd name="T6" fmla="*/ 0 w 34"/>
                <a:gd name="T7" fmla="*/ 85 h 94"/>
                <a:gd name="T8" fmla="*/ 0 w 34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4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4" y="26"/>
                    <a:pt x="34" y="68"/>
                    <a:pt x="9" y="9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0" y="64"/>
                    <a:pt x="20" y="30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535"/>
            <p:cNvSpPr/>
            <p:nvPr/>
          </p:nvSpPr>
          <p:spPr bwMode="auto">
            <a:xfrm>
              <a:off x="3657601" y="3190876"/>
              <a:ext cx="119063" cy="344488"/>
            </a:xfrm>
            <a:custGeom>
              <a:avLst/>
              <a:gdLst>
                <a:gd name="T0" fmla="*/ 44 w 44"/>
                <a:gd name="T1" fmla="*/ 9 h 127"/>
                <a:gd name="T2" fmla="*/ 35 w 44"/>
                <a:gd name="T3" fmla="*/ 0 h 127"/>
                <a:gd name="T4" fmla="*/ 35 w 44"/>
                <a:gd name="T5" fmla="*/ 127 h 127"/>
                <a:gd name="T6" fmla="*/ 44 w 44"/>
                <a:gd name="T7" fmla="*/ 118 h 127"/>
                <a:gd name="T8" fmla="*/ 44 w 44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7">
                  <a:moveTo>
                    <a:pt x="44" y="9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35"/>
                    <a:pt x="0" y="92"/>
                    <a:pt x="35" y="127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14" y="88"/>
                    <a:pt x="14" y="39"/>
                    <a:pt x="44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536"/>
            <p:cNvSpPr/>
            <p:nvPr/>
          </p:nvSpPr>
          <p:spPr bwMode="auto">
            <a:xfrm>
              <a:off x="3727451" y="3236913"/>
              <a:ext cx="95250" cy="254000"/>
            </a:xfrm>
            <a:custGeom>
              <a:avLst/>
              <a:gdLst>
                <a:gd name="T0" fmla="*/ 35 w 35"/>
                <a:gd name="T1" fmla="*/ 9 h 94"/>
                <a:gd name="T2" fmla="*/ 26 w 35"/>
                <a:gd name="T3" fmla="*/ 0 h 94"/>
                <a:gd name="T4" fmla="*/ 26 w 35"/>
                <a:gd name="T5" fmla="*/ 94 h 94"/>
                <a:gd name="T6" fmla="*/ 35 w 35"/>
                <a:gd name="T7" fmla="*/ 85 h 94"/>
                <a:gd name="T8" fmla="*/ 35 w 35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4">
                  <a:moveTo>
                    <a:pt x="35" y="9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26"/>
                    <a:pt x="0" y="68"/>
                    <a:pt x="26" y="9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14" y="64"/>
                    <a:pt x="14" y="30"/>
                    <a:pt x="35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537"/>
            <p:cNvSpPr/>
            <p:nvPr/>
          </p:nvSpPr>
          <p:spPr bwMode="auto">
            <a:xfrm>
              <a:off x="3746501" y="3640138"/>
              <a:ext cx="379413" cy="60325"/>
            </a:xfrm>
            <a:custGeom>
              <a:avLst/>
              <a:gdLst>
                <a:gd name="T0" fmla="*/ 0 w 140"/>
                <a:gd name="T1" fmla="*/ 22 h 22"/>
                <a:gd name="T2" fmla="*/ 140 w 140"/>
                <a:gd name="T3" fmla="*/ 22 h 22"/>
                <a:gd name="T4" fmla="*/ 136 w 140"/>
                <a:gd name="T5" fmla="*/ 0 h 22"/>
                <a:gd name="T6" fmla="*/ 4 w 140"/>
                <a:gd name="T7" fmla="*/ 0 h 22"/>
                <a:gd name="T8" fmla="*/ 0 w 14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2">
                  <a:moveTo>
                    <a:pt x="0" y="22"/>
                  </a:moveTo>
                  <a:cubicBezTo>
                    <a:pt x="140" y="22"/>
                    <a:pt x="140" y="22"/>
                    <a:pt x="140" y="22"/>
                  </a:cubicBezTo>
                  <a:cubicBezTo>
                    <a:pt x="140" y="14"/>
                    <a:pt x="138" y="7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4"/>
                    <a:pt x="0" y="2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61950" y="3401068"/>
            <a:ext cx="447481" cy="387539"/>
            <a:chOff x="2997201" y="3222626"/>
            <a:chExt cx="509587" cy="441325"/>
          </a:xfrm>
        </p:grpSpPr>
        <p:sp>
          <p:nvSpPr>
            <p:cNvPr id="217" name="Freeform 538"/>
            <p:cNvSpPr/>
            <p:nvPr/>
          </p:nvSpPr>
          <p:spPr bwMode="auto">
            <a:xfrm>
              <a:off x="2997201" y="3222626"/>
              <a:ext cx="425450" cy="385763"/>
            </a:xfrm>
            <a:custGeom>
              <a:avLst/>
              <a:gdLst>
                <a:gd name="T0" fmla="*/ 59 w 157"/>
                <a:gd name="T1" fmla="*/ 20 h 142"/>
                <a:gd name="T2" fmla="*/ 52 w 157"/>
                <a:gd name="T3" fmla="*/ 13 h 142"/>
                <a:gd name="T4" fmla="*/ 40 w 157"/>
                <a:gd name="T5" fmla="*/ 0 h 142"/>
                <a:gd name="T6" fmla="*/ 13 w 157"/>
                <a:gd name="T7" fmla="*/ 0 h 142"/>
                <a:gd name="T8" fmla="*/ 0 w 157"/>
                <a:gd name="T9" fmla="*/ 13 h 142"/>
                <a:gd name="T10" fmla="*/ 0 w 157"/>
                <a:gd name="T11" fmla="*/ 142 h 142"/>
                <a:gd name="T12" fmla="*/ 47 w 157"/>
                <a:gd name="T13" fmla="*/ 142 h 142"/>
                <a:gd name="T14" fmla="*/ 52 w 157"/>
                <a:gd name="T15" fmla="*/ 142 h 142"/>
                <a:gd name="T16" fmla="*/ 157 w 157"/>
                <a:gd name="T17" fmla="*/ 142 h 142"/>
                <a:gd name="T18" fmla="*/ 157 w 157"/>
                <a:gd name="T19" fmla="*/ 32 h 142"/>
                <a:gd name="T20" fmla="*/ 145 w 157"/>
                <a:gd name="T21" fmla="*/ 20 h 142"/>
                <a:gd name="T22" fmla="*/ 59 w 157"/>
                <a:gd name="T23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42">
                  <a:moveTo>
                    <a:pt x="59" y="20"/>
                  </a:moveTo>
                  <a:cubicBezTo>
                    <a:pt x="55" y="20"/>
                    <a:pt x="52" y="17"/>
                    <a:pt x="52" y="13"/>
                  </a:cubicBezTo>
                  <a:cubicBezTo>
                    <a:pt x="52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25"/>
                    <a:pt x="152" y="20"/>
                    <a:pt x="145" y="20"/>
                  </a:cubicBezTo>
                  <a:lnTo>
                    <a:pt x="59" y="2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539"/>
            <p:cNvSpPr/>
            <p:nvPr/>
          </p:nvSpPr>
          <p:spPr bwMode="auto">
            <a:xfrm>
              <a:off x="2997201" y="3303588"/>
              <a:ext cx="473075" cy="304800"/>
            </a:xfrm>
            <a:custGeom>
              <a:avLst/>
              <a:gdLst>
                <a:gd name="T0" fmla="*/ 174 w 175"/>
                <a:gd name="T1" fmla="*/ 15 h 112"/>
                <a:gd name="T2" fmla="*/ 172 w 175"/>
                <a:gd name="T3" fmla="*/ 5 h 112"/>
                <a:gd name="T4" fmla="*/ 162 w 175"/>
                <a:gd name="T5" fmla="*/ 0 h 112"/>
                <a:gd name="T6" fmla="*/ 30 w 175"/>
                <a:gd name="T7" fmla="*/ 0 h 112"/>
                <a:gd name="T8" fmla="*/ 18 w 175"/>
                <a:gd name="T9" fmla="*/ 11 h 112"/>
                <a:gd name="T10" fmla="*/ 0 w 175"/>
                <a:gd name="T11" fmla="*/ 112 h 112"/>
                <a:gd name="T12" fmla="*/ 158 w 175"/>
                <a:gd name="T13" fmla="*/ 112 h 112"/>
                <a:gd name="T14" fmla="*/ 174 w 175"/>
                <a:gd name="T1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12">
                  <a:moveTo>
                    <a:pt x="174" y="15"/>
                  </a:moveTo>
                  <a:cubicBezTo>
                    <a:pt x="175" y="12"/>
                    <a:pt x="174" y="8"/>
                    <a:pt x="172" y="5"/>
                  </a:cubicBezTo>
                  <a:cubicBezTo>
                    <a:pt x="169" y="2"/>
                    <a:pt x="166" y="0"/>
                    <a:pt x="1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19" y="5"/>
                    <a:pt x="18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8" y="112"/>
                    <a:pt x="158" y="112"/>
                    <a:pt x="158" y="112"/>
                  </a:cubicBezTo>
                  <a:lnTo>
                    <a:pt x="174" y="1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540"/>
            <p:cNvSpPr/>
            <p:nvPr/>
          </p:nvSpPr>
          <p:spPr bwMode="auto">
            <a:xfrm>
              <a:off x="2997201" y="3360738"/>
              <a:ext cx="503238" cy="247650"/>
            </a:xfrm>
            <a:custGeom>
              <a:avLst/>
              <a:gdLst>
                <a:gd name="T0" fmla="*/ 185 w 186"/>
                <a:gd name="T1" fmla="*/ 17 h 91"/>
                <a:gd name="T2" fmla="*/ 183 w 186"/>
                <a:gd name="T3" fmla="*/ 6 h 91"/>
                <a:gd name="T4" fmla="*/ 173 w 186"/>
                <a:gd name="T5" fmla="*/ 0 h 91"/>
                <a:gd name="T6" fmla="*/ 43 w 186"/>
                <a:gd name="T7" fmla="*/ 0 h 91"/>
                <a:gd name="T8" fmla="*/ 31 w 186"/>
                <a:gd name="T9" fmla="*/ 8 h 91"/>
                <a:gd name="T10" fmla="*/ 0 w 186"/>
                <a:gd name="T11" fmla="*/ 91 h 91"/>
                <a:gd name="T12" fmla="*/ 157 w 186"/>
                <a:gd name="T13" fmla="*/ 91 h 91"/>
                <a:gd name="T14" fmla="*/ 185 w 186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1">
                  <a:moveTo>
                    <a:pt x="185" y="17"/>
                  </a:moveTo>
                  <a:cubicBezTo>
                    <a:pt x="186" y="13"/>
                    <a:pt x="186" y="9"/>
                    <a:pt x="183" y="6"/>
                  </a:cubicBezTo>
                  <a:cubicBezTo>
                    <a:pt x="181" y="2"/>
                    <a:pt x="177" y="0"/>
                    <a:pt x="17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3" y="3"/>
                    <a:pt x="31" y="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57" y="91"/>
                    <a:pt x="157" y="91"/>
                    <a:pt x="157" y="91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541"/>
            <p:cNvSpPr/>
            <p:nvPr/>
          </p:nvSpPr>
          <p:spPr bwMode="auto">
            <a:xfrm>
              <a:off x="3341688" y="3451226"/>
              <a:ext cx="165100" cy="192088"/>
            </a:xfrm>
            <a:custGeom>
              <a:avLst/>
              <a:gdLst>
                <a:gd name="T0" fmla="*/ 104 w 104"/>
                <a:gd name="T1" fmla="*/ 58 h 121"/>
                <a:gd name="T2" fmla="*/ 51 w 104"/>
                <a:gd name="T3" fmla="*/ 0 h 121"/>
                <a:gd name="T4" fmla="*/ 0 w 104"/>
                <a:gd name="T5" fmla="*/ 58 h 121"/>
                <a:gd name="T6" fmla="*/ 30 w 104"/>
                <a:gd name="T7" fmla="*/ 58 h 121"/>
                <a:gd name="T8" fmla="*/ 30 w 104"/>
                <a:gd name="T9" fmla="*/ 121 h 121"/>
                <a:gd name="T10" fmla="*/ 73 w 104"/>
                <a:gd name="T11" fmla="*/ 121 h 121"/>
                <a:gd name="T12" fmla="*/ 73 w 104"/>
                <a:gd name="T13" fmla="*/ 58 h 121"/>
                <a:gd name="T14" fmla="*/ 104 w 104"/>
                <a:gd name="T15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21">
                  <a:moveTo>
                    <a:pt x="104" y="58"/>
                  </a:moveTo>
                  <a:lnTo>
                    <a:pt x="51" y="0"/>
                  </a:lnTo>
                  <a:lnTo>
                    <a:pt x="0" y="58"/>
                  </a:lnTo>
                  <a:lnTo>
                    <a:pt x="30" y="58"/>
                  </a:lnTo>
                  <a:lnTo>
                    <a:pt x="30" y="121"/>
                  </a:lnTo>
                  <a:lnTo>
                    <a:pt x="73" y="121"/>
                  </a:lnTo>
                  <a:lnTo>
                    <a:pt x="73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542"/>
            <p:cNvSpPr/>
            <p:nvPr/>
          </p:nvSpPr>
          <p:spPr bwMode="auto">
            <a:xfrm>
              <a:off x="3186113" y="3463926"/>
              <a:ext cx="187325" cy="200025"/>
            </a:xfrm>
            <a:custGeom>
              <a:avLst/>
              <a:gdLst>
                <a:gd name="T0" fmla="*/ 118 w 118"/>
                <a:gd name="T1" fmla="*/ 60 h 126"/>
                <a:gd name="T2" fmla="*/ 58 w 118"/>
                <a:gd name="T3" fmla="*/ 126 h 126"/>
                <a:gd name="T4" fmla="*/ 0 w 118"/>
                <a:gd name="T5" fmla="*/ 60 h 126"/>
                <a:gd name="T6" fmla="*/ 35 w 118"/>
                <a:gd name="T7" fmla="*/ 60 h 126"/>
                <a:gd name="T8" fmla="*/ 35 w 118"/>
                <a:gd name="T9" fmla="*/ 0 h 126"/>
                <a:gd name="T10" fmla="*/ 84 w 118"/>
                <a:gd name="T11" fmla="*/ 0 h 126"/>
                <a:gd name="T12" fmla="*/ 84 w 118"/>
                <a:gd name="T13" fmla="*/ 60 h 126"/>
                <a:gd name="T14" fmla="*/ 118 w 118"/>
                <a:gd name="T15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26">
                  <a:moveTo>
                    <a:pt x="118" y="60"/>
                  </a:moveTo>
                  <a:lnTo>
                    <a:pt x="58" y="126"/>
                  </a:lnTo>
                  <a:lnTo>
                    <a:pt x="0" y="60"/>
                  </a:lnTo>
                  <a:lnTo>
                    <a:pt x="35" y="60"/>
                  </a:lnTo>
                  <a:lnTo>
                    <a:pt x="35" y="0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70652" y="3396885"/>
            <a:ext cx="446088" cy="400085"/>
            <a:chOff x="2320926" y="3217863"/>
            <a:chExt cx="508000" cy="455613"/>
          </a:xfrm>
        </p:grpSpPr>
        <p:sp>
          <p:nvSpPr>
            <p:cNvPr id="213" name="Freeform 543"/>
            <p:cNvSpPr/>
            <p:nvPr/>
          </p:nvSpPr>
          <p:spPr bwMode="auto">
            <a:xfrm>
              <a:off x="2386013" y="3378201"/>
              <a:ext cx="134938" cy="249238"/>
            </a:xfrm>
            <a:custGeom>
              <a:avLst/>
              <a:gdLst>
                <a:gd name="T0" fmla="*/ 50 w 50"/>
                <a:gd name="T1" fmla="*/ 83 h 92"/>
                <a:gd name="T2" fmla="*/ 41 w 50"/>
                <a:gd name="T3" fmla="*/ 92 h 92"/>
                <a:gd name="T4" fmla="*/ 9 w 50"/>
                <a:gd name="T5" fmla="*/ 92 h 92"/>
                <a:gd name="T6" fmla="*/ 0 w 50"/>
                <a:gd name="T7" fmla="*/ 83 h 92"/>
                <a:gd name="T8" fmla="*/ 0 w 50"/>
                <a:gd name="T9" fmla="*/ 10 h 92"/>
                <a:gd name="T10" fmla="*/ 9 w 50"/>
                <a:gd name="T11" fmla="*/ 0 h 92"/>
                <a:gd name="T12" fmla="*/ 41 w 50"/>
                <a:gd name="T13" fmla="*/ 0 h 92"/>
                <a:gd name="T14" fmla="*/ 50 w 50"/>
                <a:gd name="T15" fmla="*/ 10 h 92"/>
                <a:gd name="T16" fmla="*/ 50 w 50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50" y="83"/>
                  </a:moveTo>
                  <a:cubicBezTo>
                    <a:pt x="50" y="88"/>
                    <a:pt x="46" y="92"/>
                    <a:pt x="41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0" y="5"/>
                    <a:pt x="50" y="10"/>
                  </a:cubicBezTo>
                  <a:lnTo>
                    <a:pt x="50" y="8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544"/>
            <p:cNvSpPr/>
            <p:nvPr/>
          </p:nvSpPr>
          <p:spPr bwMode="auto">
            <a:xfrm>
              <a:off x="2320926" y="3217863"/>
              <a:ext cx="268288" cy="207963"/>
            </a:xfrm>
            <a:custGeom>
              <a:avLst/>
              <a:gdLst>
                <a:gd name="T0" fmla="*/ 10 w 99"/>
                <a:gd name="T1" fmla="*/ 77 h 77"/>
                <a:gd name="T2" fmla="*/ 1 w 99"/>
                <a:gd name="T3" fmla="*/ 71 h 77"/>
                <a:gd name="T4" fmla="*/ 2 w 99"/>
                <a:gd name="T5" fmla="*/ 61 h 77"/>
                <a:gd name="T6" fmla="*/ 41 w 99"/>
                <a:gd name="T7" fmla="*/ 5 h 77"/>
                <a:gd name="T8" fmla="*/ 49 w 99"/>
                <a:gd name="T9" fmla="*/ 0 h 77"/>
                <a:gd name="T10" fmla="*/ 57 w 99"/>
                <a:gd name="T11" fmla="*/ 5 h 77"/>
                <a:gd name="T12" fmla="*/ 96 w 99"/>
                <a:gd name="T13" fmla="*/ 61 h 77"/>
                <a:gd name="T14" fmla="*/ 97 w 99"/>
                <a:gd name="T15" fmla="*/ 71 h 77"/>
                <a:gd name="T16" fmla="*/ 88 w 99"/>
                <a:gd name="T17" fmla="*/ 77 h 77"/>
                <a:gd name="T18" fmla="*/ 10 w 99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10" y="77"/>
                  </a:moveTo>
                  <a:cubicBezTo>
                    <a:pt x="7" y="77"/>
                    <a:pt x="3" y="75"/>
                    <a:pt x="1" y="71"/>
                  </a:cubicBezTo>
                  <a:cubicBezTo>
                    <a:pt x="0" y="68"/>
                    <a:pt x="0" y="64"/>
                    <a:pt x="2" y="6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2"/>
                    <a:pt x="46" y="0"/>
                    <a:pt x="49" y="0"/>
                  </a:cubicBezTo>
                  <a:cubicBezTo>
                    <a:pt x="52" y="0"/>
                    <a:pt x="56" y="2"/>
                    <a:pt x="57" y="5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64"/>
                    <a:pt x="99" y="68"/>
                    <a:pt x="97" y="71"/>
                  </a:cubicBezTo>
                  <a:cubicBezTo>
                    <a:pt x="95" y="75"/>
                    <a:pt x="92" y="77"/>
                    <a:pt x="88" y="77"/>
                  </a:cubicBezTo>
                  <a:lnTo>
                    <a:pt x="10" y="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545"/>
            <p:cNvSpPr/>
            <p:nvPr/>
          </p:nvSpPr>
          <p:spPr bwMode="auto">
            <a:xfrm>
              <a:off x="2628901" y="3260726"/>
              <a:ext cx="134938" cy="249238"/>
            </a:xfrm>
            <a:custGeom>
              <a:avLst/>
              <a:gdLst>
                <a:gd name="T0" fmla="*/ 0 w 50"/>
                <a:gd name="T1" fmla="*/ 10 h 92"/>
                <a:gd name="T2" fmla="*/ 9 w 50"/>
                <a:gd name="T3" fmla="*/ 0 h 92"/>
                <a:gd name="T4" fmla="*/ 40 w 50"/>
                <a:gd name="T5" fmla="*/ 0 h 92"/>
                <a:gd name="T6" fmla="*/ 50 w 50"/>
                <a:gd name="T7" fmla="*/ 10 h 92"/>
                <a:gd name="T8" fmla="*/ 50 w 50"/>
                <a:gd name="T9" fmla="*/ 83 h 92"/>
                <a:gd name="T10" fmla="*/ 40 w 50"/>
                <a:gd name="T11" fmla="*/ 92 h 92"/>
                <a:gd name="T12" fmla="*/ 9 w 50"/>
                <a:gd name="T13" fmla="*/ 92 h 92"/>
                <a:gd name="T14" fmla="*/ 0 w 50"/>
                <a:gd name="T15" fmla="*/ 83 h 92"/>
                <a:gd name="T16" fmla="*/ 0 w 50"/>
                <a:gd name="T17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50" y="5"/>
                    <a:pt x="50" y="10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8"/>
                    <a:pt x="46" y="92"/>
                    <a:pt x="40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546"/>
            <p:cNvSpPr/>
            <p:nvPr/>
          </p:nvSpPr>
          <p:spPr bwMode="auto">
            <a:xfrm>
              <a:off x="2562226" y="3463926"/>
              <a:ext cx="266700" cy="209550"/>
            </a:xfrm>
            <a:custGeom>
              <a:avLst/>
              <a:gdLst>
                <a:gd name="T0" fmla="*/ 88 w 99"/>
                <a:gd name="T1" fmla="*/ 0 h 77"/>
                <a:gd name="T2" fmla="*/ 97 w 99"/>
                <a:gd name="T3" fmla="*/ 6 h 77"/>
                <a:gd name="T4" fmla="*/ 97 w 99"/>
                <a:gd name="T5" fmla="*/ 16 h 77"/>
                <a:gd name="T6" fmla="*/ 58 w 99"/>
                <a:gd name="T7" fmla="*/ 72 h 77"/>
                <a:gd name="T8" fmla="*/ 50 w 99"/>
                <a:gd name="T9" fmla="*/ 77 h 77"/>
                <a:gd name="T10" fmla="*/ 41 w 99"/>
                <a:gd name="T11" fmla="*/ 72 h 77"/>
                <a:gd name="T12" fmla="*/ 3 w 99"/>
                <a:gd name="T13" fmla="*/ 16 h 77"/>
                <a:gd name="T14" fmla="*/ 2 w 99"/>
                <a:gd name="T15" fmla="*/ 6 h 77"/>
                <a:gd name="T16" fmla="*/ 11 w 99"/>
                <a:gd name="T17" fmla="*/ 0 h 77"/>
                <a:gd name="T18" fmla="*/ 88 w 99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88" y="0"/>
                  </a:moveTo>
                  <a:cubicBezTo>
                    <a:pt x="92" y="0"/>
                    <a:pt x="96" y="2"/>
                    <a:pt x="97" y="6"/>
                  </a:cubicBezTo>
                  <a:cubicBezTo>
                    <a:pt x="99" y="9"/>
                    <a:pt x="99" y="13"/>
                    <a:pt x="97" y="16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5"/>
                    <a:pt x="53" y="77"/>
                    <a:pt x="50" y="77"/>
                  </a:cubicBezTo>
                  <a:cubicBezTo>
                    <a:pt x="46" y="77"/>
                    <a:pt x="43" y="75"/>
                    <a:pt x="41" y="7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9"/>
                    <a:pt x="2" y="6"/>
                  </a:cubicBezTo>
                  <a:cubicBezTo>
                    <a:pt x="4" y="2"/>
                    <a:pt x="7" y="0"/>
                    <a:pt x="11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95058" y="3373188"/>
            <a:ext cx="330384" cy="447481"/>
            <a:chOff x="1708151" y="3190876"/>
            <a:chExt cx="376238" cy="509587"/>
          </a:xfrm>
        </p:grpSpPr>
        <p:sp>
          <p:nvSpPr>
            <p:cNvPr id="208" name="Freeform 547"/>
            <p:cNvSpPr/>
            <p:nvPr/>
          </p:nvSpPr>
          <p:spPr bwMode="auto">
            <a:xfrm>
              <a:off x="1722438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548"/>
            <p:cNvSpPr/>
            <p:nvPr/>
          </p:nvSpPr>
          <p:spPr bwMode="auto">
            <a:xfrm>
              <a:off x="1890713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549"/>
            <p:cNvSpPr/>
            <p:nvPr/>
          </p:nvSpPr>
          <p:spPr bwMode="auto">
            <a:xfrm>
              <a:off x="1708151" y="3322638"/>
              <a:ext cx="257175" cy="206375"/>
            </a:xfrm>
            <a:custGeom>
              <a:avLst/>
              <a:gdLst>
                <a:gd name="T0" fmla="*/ 0 w 95"/>
                <a:gd name="T1" fmla="*/ 0 h 76"/>
                <a:gd name="T2" fmla="*/ 0 w 95"/>
                <a:gd name="T3" fmla="*/ 38 h 76"/>
                <a:gd name="T4" fmla="*/ 38 w 95"/>
                <a:gd name="T5" fmla="*/ 76 h 76"/>
                <a:gd name="T6" fmla="*/ 57 w 95"/>
                <a:gd name="T7" fmla="*/ 76 h 76"/>
                <a:gd name="T8" fmla="*/ 95 w 95"/>
                <a:gd name="T9" fmla="*/ 38 h 76"/>
                <a:gd name="T10" fmla="*/ 95 w 95"/>
                <a:gd name="T11" fmla="*/ 0 h 76"/>
                <a:gd name="T12" fmla="*/ 0 w 95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78" y="76"/>
                    <a:pt x="95" y="59"/>
                    <a:pt x="95" y="38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550"/>
            <p:cNvSpPr/>
            <p:nvPr/>
          </p:nvSpPr>
          <p:spPr bwMode="auto">
            <a:xfrm>
              <a:off x="1825626" y="3529013"/>
              <a:ext cx="258763" cy="171450"/>
            </a:xfrm>
            <a:custGeom>
              <a:avLst/>
              <a:gdLst>
                <a:gd name="T0" fmla="*/ 96 w 96"/>
                <a:gd name="T1" fmla="*/ 63 h 63"/>
                <a:gd name="T2" fmla="*/ 86 w 96"/>
                <a:gd name="T3" fmla="*/ 63 h 63"/>
                <a:gd name="T4" fmla="*/ 68 w 96"/>
                <a:gd name="T5" fmla="*/ 44 h 63"/>
                <a:gd name="T6" fmla="*/ 68 w 96"/>
                <a:gd name="T7" fmla="*/ 29 h 63"/>
                <a:gd name="T8" fmla="*/ 58 w 96"/>
                <a:gd name="T9" fmla="*/ 19 h 63"/>
                <a:gd name="T10" fmla="*/ 55 w 96"/>
                <a:gd name="T11" fmla="*/ 19 h 63"/>
                <a:gd name="T12" fmla="*/ 46 w 96"/>
                <a:gd name="T13" fmla="*/ 29 h 63"/>
                <a:gd name="T14" fmla="*/ 46 w 96"/>
                <a:gd name="T15" fmla="*/ 44 h 63"/>
                <a:gd name="T16" fmla="*/ 27 w 96"/>
                <a:gd name="T17" fmla="*/ 63 h 63"/>
                <a:gd name="T18" fmla="*/ 18 w 96"/>
                <a:gd name="T19" fmla="*/ 63 h 63"/>
                <a:gd name="T20" fmla="*/ 0 w 96"/>
                <a:gd name="T21" fmla="*/ 44 h 63"/>
                <a:gd name="T22" fmla="*/ 0 w 96"/>
                <a:gd name="T23" fmla="*/ 0 h 63"/>
                <a:gd name="T24" fmla="*/ 9 w 96"/>
                <a:gd name="T25" fmla="*/ 0 h 63"/>
                <a:gd name="T26" fmla="*/ 9 w 96"/>
                <a:gd name="T27" fmla="*/ 44 h 63"/>
                <a:gd name="T28" fmla="*/ 18 w 96"/>
                <a:gd name="T29" fmla="*/ 54 h 63"/>
                <a:gd name="T30" fmla="*/ 27 w 96"/>
                <a:gd name="T31" fmla="*/ 54 h 63"/>
                <a:gd name="T32" fmla="*/ 37 w 96"/>
                <a:gd name="T33" fmla="*/ 44 h 63"/>
                <a:gd name="T34" fmla="*/ 37 w 96"/>
                <a:gd name="T35" fmla="*/ 29 h 63"/>
                <a:gd name="T36" fmla="*/ 55 w 96"/>
                <a:gd name="T37" fmla="*/ 10 h 63"/>
                <a:gd name="T38" fmla="*/ 58 w 96"/>
                <a:gd name="T39" fmla="*/ 10 h 63"/>
                <a:gd name="T40" fmla="*/ 77 w 96"/>
                <a:gd name="T41" fmla="*/ 29 h 63"/>
                <a:gd name="T42" fmla="*/ 77 w 96"/>
                <a:gd name="T43" fmla="*/ 44 h 63"/>
                <a:gd name="T44" fmla="*/ 86 w 96"/>
                <a:gd name="T45" fmla="*/ 54 h 63"/>
                <a:gd name="T46" fmla="*/ 96 w 96"/>
                <a:gd name="T47" fmla="*/ 54 h 63"/>
                <a:gd name="T48" fmla="*/ 96 w 96"/>
                <a:gd name="T4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63">
                  <a:moveTo>
                    <a:pt x="96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76" y="63"/>
                    <a:pt x="68" y="54"/>
                    <a:pt x="68" y="44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4"/>
                    <a:pt x="63" y="19"/>
                    <a:pt x="58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0" y="19"/>
                    <a:pt x="46" y="24"/>
                    <a:pt x="46" y="2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54"/>
                    <a:pt x="37" y="63"/>
                    <a:pt x="2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0"/>
                    <a:pt x="13" y="54"/>
                    <a:pt x="1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2" y="54"/>
                    <a:pt x="37" y="50"/>
                    <a:pt x="37" y="4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19"/>
                    <a:pt x="45" y="10"/>
                    <a:pt x="5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8" y="10"/>
                    <a:pt x="77" y="19"/>
                    <a:pt x="77" y="2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50"/>
                    <a:pt x="81" y="54"/>
                    <a:pt x="86" y="54"/>
                  </a:cubicBezTo>
                  <a:cubicBezTo>
                    <a:pt x="96" y="54"/>
                    <a:pt x="96" y="54"/>
                    <a:pt x="96" y="54"/>
                  </a:cubicBezTo>
                  <a:lnTo>
                    <a:pt x="96" y="6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551"/>
            <p:cNvSpPr>
              <a:spLocks noChangeArrowheads="1"/>
            </p:cNvSpPr>
            <p:nvPr/>
          </p:nvSpPr>
          <p:spPr bwMode="auto">
            <a:xfrm>
              <a:off x="1708151" y="3322638"/>
              <a:ext cx="257175" cy="4603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02366" y="3441494"/>
            <a:ext cx="447482" cy="309473"/>
            <a:chOff x="966788" y="3268663"/>
            <a:chExt cx="509588" cy="352425"/>
          </a:xfrm>
        </p:grpSpPr>
        <p:sp>
          <p:nvSpPr>
            <p:cNvPr id="199" name="Freeform 552"/>
            <p:cNvSpPr/>
            <p:nvPr/>
          </p:nvSpPr>
          <p:spPr bwMode="auto">
            <a:xfrm>
              <a:off x="966788" y="3268663"/>
              <a:ext cx="509588" cy="352425"/>
            </a:xfrm>
            <a:custGeom>
              <a:avLst/>
              <a:gdLst>
                <a:gd name="T0" fmla="*/ 188 w 188"/>
                <a:gd name="T1" fmla="*/ 115 h 130"/>
                <a:gd name="T2" fmla="*/ 173 w 188"/>
                <a:gd name="T3" fmla="*/ 130 h 130"/>
                <a:gd name="T4" fmla="*/ 15 w 188"/>
                <a:gd name="T5" fmla="*/ 130 h 130"/>
                <a:gd name="T6" fmla="*/ 0 w 188"/>
                <a:gd name="T7" fmla="*/ 115 h 130"/>
                <a:gd name="T8" fmla="*/ 0 w 188"/>
                <a:gd name="T9" fmla="*/ 15 h 130"/>
                <a:gd name="T10" fmla="*/ 15 w 188"/>
                <a:gd name="T11" fmla="*/ 0 h 130"/>
                <a:gd name="T12" fmla="*/ 173 w 188"/>
                <a:gd name="T13" fmla="*/ 0 h 130"/>
                <a:gd name="T14" fmla="*/ 188 w 188"/>
                <a:gd name="T15" fmla="*/ 15 h 130"/>
                <a:gd name="T16" fmla="*/ 188 w 188"/>
                <a:gd name="T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0">
                  <a:moveTo>
                    <a:pt x="188" y="115"/>
                  </a:moveTo>
                  <a:cubicBezTo>
                    <a:pt x="188" y="123"/>
                    <a:pt x="181" y="130"/>
                    <a:pt x="173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7" y="130"/>
                    <a:pt x="0" y="123"/>
                    <a:pt x="0" y="1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7"/>
                    <a:pt x="188" y="15"/>
                  </a:cubicBezTo>
                  <a:lnTo>
                    <a:pt x="188" y="11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553"/>
            <p:cNvSpPr/>
            <p:nvPr/>
          </p:nvSpPr>
          <p:spPr bwMode="auto">
            <a:xfrm>
              <a:off x="1027113" y="3328988"/>
              <a:ext cx="184150" cy="233363"/>
            </a:xfrm>
            <a:custGeom>
              <a:avLst/>
              <a:gdLst>
                <a:gd name="T0" fmla="*/ 68 w 68"/>
                <a:gd name="T1" fmla="*/ 80 h 86"/>
                <a:gd name="T2" fmla="*/ 62 w 68"/>
                <a:gd name="T3" fmla="*/ 86 h 86"/>
                <a:gd name="T4" fmla="*/ 6 w 68"/>
                <a:gd name="T5" fmla="*/ 86 h 86"/>
                <a:gd name="T6" fmla="*/ 0 w 68"/>
                <a:gd name="T7" fmla="*/ 80 h 86"/>
                <a:gd name="T8" fmla="*/ 0 w 68"/>
                <a:gd name="T9" fmla="*/ 6 h 86"/>
                <a:gd name="T10" fmla="*/ 6 w 68"/>
                <a:gd name="T11" fmla="*/ 0 h 86"/>
                <a:gd name="T12" fmla="*/ 62 w 68"/>
                <a:gd name="T13" fmla="*/ 0 h 86"/>
                <a:gd name="T14" fmla="*/ 68 w 68"/>
                <a:gd name="T15" fmla="*/ 6 h 86"/>
                <a:gd name="T16" fmla="*/ 68 w 68"/>
                <a:gd name="T1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6">
                  <a:moveTo>
                    <a:pt x="68" y="80"/>
                  </a:moveTo>
                  <a:cubicBezTo>
                    <a:pt x="68" y="83"/>
                    <a:pt x="66" y="86"/>
                    <a:pt x="62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68" y="3"/>
                    <a:pt x="68" y="6"/>
                  </a:cubicBezTo>
                  <a:lnTo>
                    <a:pt x="68" y="8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Oval 554"/>
            <p:cNvSpPr>
              <a:spLocks noChangeArrowheads="1"/>
            </p:cNvSpPr>
            <p:nvPr/>
          </p:nvSpPr>
          <p:spPr bwMode="auto">
            <a:xfrm>
              <a:off x="1073151" y="3367088"/>
              <a:ext cx="92075" cy="889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555"/>
            <p:cNvSpPr/>
            <p:nvPr/>
          </p:nvSpPr>
          <p:spPr bwMode="auto">
            <a:xfrm>
              <a:off x="1073151" y="3455988"/>
              <a:ext cx="92075" cy="46038"/>
            </a:xfrm>
            <a:custGeom>
              <a:avLst/>
              <a:gdLst>
                <a:gd name="T0" fmla="*/ 0 w 34"/>
                <a:gd name="T1" fmla="*/ 17 h 17"/>
                <a:gd name="T2" fmla="*/ 17 w 34"/>
                <a:gd name="T3" fmla="*/ 0 h 17"/>
                <a:gd name="T4" fmla="*/ 34 w 34"/>
                <a:gd name="T5" fmla="*/ 17 h 17"/>
                <a:gd name="T6" fmla="*/ 0 w 3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7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556"/>
            <p:cNvSpPr>
              <a:spLocks noChangeArrowheads="1"/>
            </p:cNvSpPr>
            <p:nvPr/>
          </p:nvSpPr>
          <p:spPr bwMode="auto">
            <a:xfrm>
              <a:off x="1073151" y="3502026"/>
              <a:ext cx="92075" cy="222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557"/>
            <p:cNvSpPr>
              <a:spLocks noChangeArrowheads="1"/>
            </p:cNvSpPr>
            <p:nvPr/>
          </p:nvSpPr>
          <p:spPr bwMode="auto">
            <a:xfrm>
              <a:off x="1243013" y="3348038"/>
              <a:ext cx="173038" cy="158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558"/>
            <p:cNvSpPr>
              <a:spLocks noChangeArrowheads="1"/>
            </p:cNvSpPr>
            <p:nvPr/>
          </p:nvSpPr>
          <p:spPr bwMode="auto">
            <a:xfrm>
              <a:off x="1243013" y="3409951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559"/>
            <p:cNvSpPr>
              <a:spLocks noChangeArrowheads="1"/>
            </p:cNvSpPr>
            <p:nvPr/>
          </p:nvSpPr>
          <p:spPr bwMode="auto">
            <a:xfrm>
              <a:off x="1243013" y="3475038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560"/>
            <p:cNvSpPr>
              <a:spLocks noChangeArrowheads="1"/>
            </p:cNvSpPr>
            <p:nvPr/>
          </p:nvSpPr>
          <p:spPr bwMode="auto">
            <a:xfrm>
              <a:off x="1243013" y="3536951"/>
              <a:ext cx="173038" cy="63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146335" y="2793274"/>
            <a:ext cx="447482" cy="380569"/>
            <a:chOff x="8410576" y="2551113"/>
            <a:chExt cx="509588" cy="433388"/>
          </a:xfrm>
        </p:grpSpPr>
        <p:sp>
          <p:nvSpPr>
            <p:cNvPr id="191" name="Freeform 561"/>
            <p:cNvSpPr/>
            <p:nvPr/>
          </p:nvSpPr>
          <p:spPr bwMode="auto">
            <a:xfrm>
              <a:off x="8410576" y="2551113"/>
              <a:ext cx="509588" cy="87313"/>
            </a:xfrm>
            <a:custGeom>
              <a:avLst/>
              <a:gdLst>
                <a:gd name="T0" fmla="*/ 188 w 188"/>
                <a:gd name="T1" fmla="*/ 32 h 32"/>
                <a:gd name="T2" fmla="*/ 188 w 188"/>
                <a:gd name="T3" fmla="*/ 15 h 32"/>
                <a:gd name="T4" fmla="*/ 176 w 188"/>
                <a:gd name="T5" fmla="*/ 0 h 32"/>
                <a:gd name="T6" fmla="*/ 12 w 188"/>
                <a:gd name="T7" fmla="*/ 0 h 32"/>
                <a:gd name="T8" fmla="*/ 0 w 188"/>
                <a:gd name="T9" fmla="*/ 15 h 32"/>
                <a:gd name="T10" fmla="*/ 0 w 188"/>
                <a:gd name="T11" fmla="*/ 32 h 32"/>
                <a:gd name="T12" fmla="*/ 188 w 18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32">
                  <a:moveTo>
                    <a:pt x="188" y="32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8" y="5"/>
                    <a:pt x="183" y="0"/>
                    <a:pt x="1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188" y="3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562"/>
            <p:cNvSpPr/>
            <p:nvPr/>
          </p:nvSpPr>
          <p:spPr bwMode="auto">
            <a:xfrm>
              <a:off x="8410576" y="2638426"/>
              <a:ext cx="509588" cy="346075"/>
            </a:xfrm>
            <a:custGeom>
              <a:avLst/>
              <a:gdLst>
                <a:gd name="T0" fmla="*/ 0 w 188"/>
                <a:gd name="T1" fmla="*/ 0 h 128"/>
                <a:gd name="T2" fmla="*/ 0 w 188"/>
                <a:gd name="T3" fmla="*/ 117 h 128"/>
                <a:gd name="T4" fmla="*/ 12 w 188"/>
                <a:gd name="T5" fmla="*/ 128 h 128"/>
                <a:gd name="T6" fmla="*/ 176 w 188"/>
                <a:gd name="T7" fmla="*/ 128 h 128"/>
                <a:gd name="T8" fmla="*/ 188 w 188"/>
                <a:gd name="T9" fmla="*/ 117 h 128"/>
                <a:gd name="T10" fmla="*/ 188 w 188"/>
                <a:gd name="T11" fmla="*/ 0 h 128"/>
                <a:gd name="T12" fmla="*/ 0 w 1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8">
                  <a:moveTo>
                    <a:pt x="0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83" y="128"/>
                    <a:pt x="188" y="123"/>
                    <a:pt x="188" y="117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563"/>
            <p:cNvSpPr/>
            <p:nvPr/>
          </p:nvSpPr>
          <p:spPr bwMode="auto">
            <a:xfrm>
              <a:off x="8478838" y="2732088"/>
              <a:ext cx="119063" cy="141288"/>
            </a:xfrm>
            <a:custGeom>
              <a:avLst/>
              <a:gdLst>
                <a:gd name="T0" fmla="*/ 75 w 75"/>
                <a:gd name="T1" fmla="*/ 19 h 89"/>
                <a:gd name="T2" fmla="*/ 29 w 75"/>
                <a:gd name="T3" fmla="*/ 45 h 89"/>
                <a:gd name="T4" fmla="*/ 75 w 75"/>
                <a:gd name="T5" fmla="*/ 70 h 89"/>
                <a:gd name="T6" fmla="*/ 75 w 75"/>
                <a:gd name="T7" fmla="*/ 89 h 89"/>
                <a:gd name="T8" fmla="*/ 0 w 75"/>
                <a:gd name="T9" fmla="*/ 46 h 89"/>
                <a:gd name="T10" fmla="*/ 0 w 75"/>
                <a:gd name="T11" fmla="*/ 41 h 89"/>
                <a:gd name="T12" fmla="*/ 75 w 75"/>
                <a:gd name="T13" fmla="*/ 0 h 89"/>
                <a:gd name="T14" fmla="*/ 75 w 75"/>
                <a:gd name="T1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75" y="19"/>
                  </a:moveTo>
                  <a:lnTo>
                    <a:pt x="29" y="45"/>
                  </a:lnTo>
                  <a:lnTo>
                    <a:pt x="75" y="70"/>
                  </a:lnTo>
                  <a:lnTo>
                    <a:pt x="75" y="8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5" y="0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564"/>
            <p:cNvSpPr/>
            <p:nvPr/>
          </p:nvSpPr>
          <p:spPr bwMode="auto">
            <a:xfrm>
              <a:off x="8613776" y="2713038"/>
              <a:ext cx="95250" cy="193675"/>
            </a:xfrm>
            <a:custGeom>
              <a:avLst/>
              <a:gdLst>
                <a:gd name="T0" fmla="*/ 16 w 60"/>
                <a:gd name="T1" fmla="*/ 122 h 122"/>
                <a:gd name="T2" fmla="*/ 0 w 60"/>
                <a:gd name="T3" fmla="*/ 122 h 122"/>
                <a:gd name="T4" fmla="*/ 45 w 60"/>
                <a:gd name="T5" fmla="*/ 0 h 122"/>
                <a:gd name="T6" fmla="*/ 60 w 60"/>
                <a:gd name="T7" fmla="*/ 0 h 122"/>
                <a:gd name="T8" fmla="*/ 16 w 6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2">
                  <a:moveTo>
                    <a:pt x="16" y="122"/>
                  </a:moveTo>
                  <a:lnTo>
                    <a:pt x="0" y="1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565"/>
            <p:cNvSpPr/>
            <p:nvPr/>
          </p:nvSpPr>
          <p:spPr bwMode="auto">
            <a:xfrm>
              <a:off x="8732838" y="2732088"/>
              <a:ext cx="119063" cy="141288"/>
            </a:xfrm>
            <a:custGeom>
              <a:avLst/>
              <a:gdLst>
                <a:gd name="T0" fmla="*/ 0 w 75"/>
                <a:gd name="T1" fmla="*/ 0 h 89"/>
                <a:gd name="T2" fmla="*/ 75 w 75"/>
                <a:gd name="T3" fmla="*/ 41 h 89"/>
                <a:gd name="T4" fmla="*/ 75 w 75"/>
                <a:gd name="T5" fmla="*/ 46 h 89"/>
                <a:gd name="T6" fmla="*/ 0 w 75"/>
                <a:gd name="T7" fmla="*/ 89 h 89"/>
                <a:gd name="T8" fmla="*/ 0 w 75"/>
                <a:gd name="T9" fmla="*/ 70 h 89"/>
                <a:gd name="T10" fmla="*/ 46 w 75"/>
                <a:gd name="T11" fmla="*/ 45 h 89"/>
                <a:gd name="T12" fmla="*/ 0 w 75"/>
                <a:gd name="T13" fmla="*/ 19 h 89"/>
                <a:gd name="T14" fmla="*/ 0 w 7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0" y="0"/>
                  </a:moveTo>
                  <a:lnTo>
                    <a:pt x="75" y="41"/>
                  </a:lnTo>
                  <a:lnTo>
                    <a:pt x="75" y="46"/>
                  </a:lnTo>
                  <a:lnTo>
                    <a:pt x="0" y="89"/>
                  </a:lnTo>
                  <a:lnTo>
                    <a:pt x="0" y="70"/>
                  </a:lnTo>
                  <a:lnTo>
                    <a:pt x="46" y="4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Oval 566"/>
            <p:cNvSpPr>
              <a:spLocks noChangeArrowheads="1"/>
            </p:cNvSpPr>
            <p:nvPr/>
          </p:nvSpPr>
          <p:spPr bwMode="auto">
            <a:xfrm>
              <a:off x="8755063" y="2578101"/>
              <a:ext cx="38100" cy="381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Oval 567"/>
            <p:cNvSpPr>
              <a:spLocks noChangeArrowheads="1"/>
            </p:cNvSpPr>
            <p:nvPr/>
          </p:nvSpPr>
          <p:spPr bwMode="auto">
            <a:xfrm>
              <a:off x="8805863" y="2578101"/>
              <a:ext cx="34925" cy="381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Oval 568"/>
            <p:cNvSpPr>
              <a:spLocks noChangeArrowheads="1"/>
            </p:cNvSpPr>
            <p:nvPr/>
          </p:nvSpPr>
          <p:spPr bwMode="auto">
            <a:xfrm>
              <a:off x="8855076" y="2578101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72305" y="2777939"/>
            <a:ext cx="3683706" cy="447482"/>
            <a:chOff x="4002883" y="2513013"/>
            <a:chExt cx="4194968" cy="509588"/>
          </a:xfrm>
        </p:grpSpPr>
        <p:sp>
          <p:nvSpPr>
            <p:cNvPr id="179" name="Oval 569"/>
            <p:cNvSpPr>
              <a:spLocks noChangeArrowheads="1"/>
            </p:cNvSpPr>
            <p:nvPr/>
          </p:nvSpPr>
          <p:spPr bwMode="auto">
            <a:xfrm>
              <a:off x="7918451" y="2513013"/>
              <a:ext cx="141288" cy="1412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570"/>
            <p:cNvSpPr/>
            <p:nvPr/>
          </p:nvSpPr>
          <p:spPr bwMode="auto">
            <a:xfrm>
              <a:off x="7918451" y="265430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571"/>
            <p:cNvSpPr>
              <a:spLocks noChangeArrowheads="1"/>
            </p:cNvSpPr>
            <p:nvPr/>
          </p:nvSpPr>
          <p:spPr bwMode="auto">
            <a:xfrm>
              <a:off x="7918451" y="2724151"/>
              <a:ext cx="141288" cy="349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572"/>
            <p:cNvSpPr/>
            <p:nvPr/>
          </p:nvSpPr>
          <p:spPr bwMode="auto">
            <a:xfrm>
              <a:off x="7823201" y="2635251"/>
              <a:ext cx="79375" cy="104775"/>
            </a:xfrm>
            <a:custGeom>
              <a:avLst/>
              <a:gdLst>
                <a:gd name="T0" fmla="*/ 5 w 50"/>
                <a:gd name="T1" fmla="*/ 66 h 66"/>
                <a:gd name="T2" fmla="*/ 0 w 50"/>
                <a:gd name="T3" fmla="*/ 66 h 66"/>
                <a:gd name="T4" fmla="*/ 0 w 50"/>
                <a:gd name="T5" fmla="*/ 0 h 66"/>
                <a:gd name="T6" fmla="*/ 50 w 50"/>
                <a:gd name="T7" fmla="*/ 0 h 66"/>
                <a:gd name="T8" fmla="*/ 50 w 50"/>
                <a:gd name="T9" fmla="*/ 5 h 66"/>
                <a:gd name="T10" fmla="*/ 5 w 50"/>
                <a:gd name="T11" fmla="*/ 5 h 66"/>
                <a:gd name="T12" fmla="*/ 5 w 50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6">
                  <a:moveTo>
                    <a:pt x="5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" y="5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573"/>
            <p:cNvSpPr/>
            <p:nvPr/>
          </p:nvSpPr>
          <p:spPr bwMode="auto">
            <a:xfrm>
              <a:off x="4002883" y="2635251"/>
              <a:ext cx="77788" cy="104776"/>
            </a:xfrm>
            <a:custGeom>
              <a:avLst/>
              <a:gdLst>
                <a:gd name="T0" fmla="*/ 49 w 49"/>
                <a:gd name="T1" fmla="*/ 66 h 66"/>
                <a:gd name="T2" fmla="*/ 43 w 49"/>
                <a:gd name="T3" fmla="*/ 66 h 66"/>
                <a:gd name="T4" fmla="*/ 43 w 49"/>
                <a:gd name="T5" fmla="*/ 5 h 66"/>
                <a:gd name="T6" fmla="*/ 0 w 49"/>
                <a:gd name="T7" fmla="*/ 5 h 66"/>
                <a:gd name="T8" fmla="*/ 0 w 49"/>
                <a:gd name="T9" fmla="*/ 0 h 66"/>
                <a:gd name="T10" fmla="*/ 49 w 49"/>
                <a:gd name="T11" fmla="*/ 0 h 66"/>
                <a:gd name="T12" fmla="*/ 49 w 4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6">
                  <a:moveTo>
                    <a:pt x="49" y="66"/>
                  </a:moveTo>
                  <a:lnTo>
                    <a:pt x="43" y="66"/>
                  </a:lnTo>
                  <a:lnTo>
                    <a:pt x="4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Oval 574"/>
            <p:cNvSpPr>
              <a:spLocks noChangeArrowheads="1"/>
            </p:cNvSpPr>
            <p:nvPr/>
          </p:nvSpPr>
          <p:spPr bwMode="auto">
            <a:xfrm>
              <a:off x="7780338" y="2768601"/>
              <a:ext cx="138113" cy="1397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575"/>
            <p:cNvSpPr/>
            <p:nvPr/>
          </p:nvSpPr>
          <p:spPr bwMode="auto">
            <a:xfrm>
              <a:off x="7780338" y="2908301"/>
              <a:ext cx="138113" cy="68263"/>
            </a:xfrm>
            <a:custGeom>
              <a:avLst/>
              <a:gdLst>
                <a:gd name="T0" fmla="*/ 0 w 51"/>
                <a:gd name="T1" fmla="*/ 25 h 25"/>
                <a:gd name="T2" fmla="*/ 26 w 51"/>
                <a:gd name="T3" fmla="*/ 0 h 25"/>
                <a:gd name="T4" fmla="*/ 51 w 51"/>
                <a:gd name="T5" fmla="*/ 25 h 25"/>
                <a:gd name="T6" fmla="*/ 0 w 5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5">
                  <a:moveTo>
                    <a:pt x="0" y="25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576"/>
            <p:cNvSpPr>
              <a:spLocks noChangeArrowheads="1"/>
            </p:cNvSpPr>
            <p:nvPr/>
          </p:nvSpPr>
          <p:spPr bwMode="auto">
            <a:xfrm>
              <a:off x="7780338" y="2976563"/>
              <a:ext cx="138113" cy="381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Oval 577"/>
            <p:cNvSpPr>
              <a:spLocks noChangeArrowheads="1"/>
            </p:cNvSpPr>
            <p:nvPr/>
          </p:nvSpPr>
          <p:spPr bwMode="auto">
            <a:xfrm>
              <a:off x="8056563" y="2776538"/>
              <a:ext cx="141288" cy="13811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578"/>
            <p:cNvSpPr/>
            <p:nvPr/>
          </p:nvSpPr>
          <p:spPr bwMode="auto">
            <a:xfrm>
              <a:off x="8056563" y="291465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579"/>
            <p:cNvSpPr>
              <a:spLocks noChangeArrowheads="1"/>
            </p:cNvSpPr>
            <p:nvPr/>
          </p:nvSpPr>
          <p:spPr bwMode="auto">
            <a:xfrm>
              <a:off x="8056563" y="2984501"/>
              <a:ext cx="141288" cy="38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580"/>
            <p:cNvSpPr>
              <a:spLocks noChangeArrowheads="1"/>
            </p:cNvSpPr>
            <p:nvPr/>
          </p:nvSpPr>
          <p:spPr bwMode="auto">
            <a:xfrm>
              <a:off x="7940676" y="2952751"/>
              <a:ext cx="968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552968" y="2777939"/>
            <a:ext cx="446088" cy="447482"/>
            <a:chOff x="7058026" y="2513013"/>
            <a:chExt cx="508000" cy="509588"/>
          </a:xfrm>
        </p:grpSpPr>
        <p:sp>
          <p:nvSpPr>
            <p:cNvPr id="170" name="Oval 581"/>
            <p:cNvSpPr>
              <a:spLocks noChangeArrowheads="1"/>
            </p:cNvSpPr>
            <p:nvPr/>
          </p:nvSpPr>
          <p:spPr bwMode="auto">
            <a:xfrm>
              <a:off x="7058026" y="2513013"/>
              <a:ext cx="508000" cy="509588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582"/>
            <p:cNvSpPr/>
            <p:nvPr/>
          </p:nvSpPr>
          <p:spPr bwMode="auto">
            <a:xfrm>
              <a:off x="7269163" y="2566988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583"/>
            <p:cNvSpPr>
              <a:spLocks noChangeArrowheads="1"/>
            </p:cNvSpPr>
            <p:nvPr/>
          </p:nvSpPr>
          <p:spPr bwMode="auto">
            <a:xfrm>
              <a:off x="7300913" y="2620963"/>
              <a:ext cx="22225" cy="1476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584"/>
            <p:cNvSpPr/>
            <p:nvPr/>
          </p:nvSpPr>
          <p:spPr bwMode="auto">
            <a:xfrm>
              <a:off x="7269163" y="2906713"/>
              <a:ext cx="85725" cy="61913"/>
            </a:xfrm>
            <a:custGeom>
              <a:avLst/>
              <a:gdLst>
                <a:gd name="T0" fmla="*/ 0 w 54"/>
                <a:gd name="T1" fmla="*/ 0 h 39"/>
                <a:gd name="T2" fmla="*/ 27 w 54"/>
                <a:gd name="T3" fmla="*/ 39 h 39"/>
                <a:gd name="T4" fmla="*/ 54 w 54"/>
                <a:gd name="T5" fmla="*/ 0 h 39"/>
                <a:gd name="T6" fmla="*/ 0 w 5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0"/>
                  </a:moveTo>
                  <a:lnTo>
                    <a:pt x="27" y="3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585"/>
            <p:cNvSpPr>
              <a:spLocks noChangeArrowheads="1"/>
            </p:cNvSpPr>
            <p:nvPr/>
          </p:nvSpPr>
          <p:spPr bwMode="auto">
            <a:xfrm>
              <a:off x="7300913" y="2768601"/>
              <a:ext cx="22225" cy="1460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586"/>
            <p:cNvSpPr/>
            <p:nvPr/>
          </p:nvSpPr>
          <p:spPr bwMode="auto">
            <a:xfrm>
              <a:off x="7450138" y="2724151"/>
              <a:ext cx="61913" cy="87313"/>
            </a:xfrm>
            <a:custGeom>
              <a:avLst/>
              <a:gdLst>
                <a:gd name="T0" fmla="*/ 0 w 39"/>
                <a:gd name="T1" fmla="*/ 0 h 55"/>
                <a:gd name="T2" fmla="*/ 39 w 39"/>
                <a:gd name="T3" fmla="*/ 28 h 55"/>
                <a:gd name="T4" fmla="*/ 0 w 39"/>
                <a:gd name="T5" fmla="*/ 55 h 55"/>
                <a:gd name="T6" fmla="*/ 0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0" y="0"/>
                  </a:moveTo>
                  <a:lnTo>
                    <a:pt x="39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587"/>
            <p:cNvSpPr>
              <a:spLocks noChangeArrowheads="1"/>
            </p:cNvSpPr>
            <p:nvPr/>
          </p:nvSpPr>
          <p:spPr bwMode="auto">
            <a:xfrm>
              <a:off x="731202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588"/>
            <p:cNvSpPr/>
            <p:nvPr/>
          </p:nvSpPr>
          <p:spPr bwMode="auto">
            <a:xfrm>
              <a:off x="7112001" y="2724151"/>
              <a:ext cx="61913" cy="87313"/>
            </a:xfrm>
            <a:custGeom>
              <a:avLst/>
              <a:gdLst>
                <a:gd name="T0" fmla="*/ 39 w 39"/>
                <a:gd name="T1" fmla="*/ 0 h 55"/>
                <a:gd name="T2" fmla="*/ 0 w 39"/>
                <a:gd name="T3" fmla="*/ 28 h 55"/>
                <a:gd name="T4" fmla="*/ 39 w 39"/>
                <a:gd name="T5" fmla="*/ 55 h 55"/>
                <a:gd name="T6" fmla="*/ 39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39" y="0"/>
                  </a:moveTo>
                  <a:lnTo>
                    <a:pt x="0" y="28"/>
                  </a:lnTo>
                  <a:lnTo>
                    <a:pt x="39" y="5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589"/>
            <p:cNvSpPr>
              <a:spLocks noChangeArrowheads="1"/>
            </p:cNvSpPr>
            <p:nvPr/>
          </p:nvSpPr>
          <p:spPr bwMode="auto">
            <a:xfrm>
              <a:off x="716597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701220" y="2871339"/>
            <a:ext cx="461422" cy="260683"/>
            <a:chOff x="6380163" y="2619376"/>
            <a:chExt cx="525463" cy="296863"/>
          </a:xfrm>
        </p:grpSpPr>
        <p:sp>
          <p:nvSpPr>
            <p:cNvPr id="161" name="Freeform 590"/>
            <p:cNvSpPr/>
            <p:nvPr/>
          </p:nvSpPr>
          <p:spPr bwMode="auto">
            <a:xfrm>
              <a:off x="6380163" y="2619376"/>
              <a:ext cx="412750" cy="231775"/>
            </a:xfrm>
            <a:custGeom>
              <a:avLst/>
              <a:gdLst>
                <a:gd name="T0" fmla="*/ 10 w 152"/>
                <a:gd name="T1" fmla="*/ 86 h 86"/>
                <a:gd name="T2" fmla="*/ 0 w 152"/>
                <a:gd name="T3" fmla="*/ 76 h 86"/>
                <a:gd name="T4" fmla="*/ 0 w 152"/>
                <a:gd name="T5" fmla="*/ 10 h 86"/>
                <a:gd name="T6" fmla="*/ 10 w 152"/>
                <a:gd name="T7" fmla="*/ 0 h 86"/>
                <a:gd name="T8" fmla="*/ 142 w 152"/>
                <a:gd name="T9" fmla="*/ 0 h 86"/>
                <a:gd name="T10" fmla="*/ 152 w 152"/>
                <a:gd name="T11" fmla="*/ 10 h 86"/>
                <a:gd name="T12" fmla="*/ 152 w 152"/>
                <a:gd name="T13" fmla="*/ 76 h 86"/>
                <a:gd name="T14" fmla="*/ 142 w 152"/>
                <a:gd name="T15" fmla="*/ 86 h 86"/>
                <a:gd name="T16" fmla="*/ 10 w 152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6">
                  <a:moveTo>
                    <a:pt x="10" y="86"/>
                  </a:moveTo>
                  <a:cubicBezTo>
                    <a:pt x="5" y="86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52" y="4"/>
                    <a:pt x="152" y="10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1"/>
                    <a:pt x="147" y="86"/>
                    <a:pt x="142" y="86"/>
                  </a:cubicBezTo>
                  <a:lnTo>
                    <a:pt x="10" y="8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591"/>
            <p:cNvSpPr/>
            <p:nvPr/>
          </p:nvSpPr>
          <p:spPr bwMode="auto">
            <a:xfrm>
              <a:off x="6380163" y="2619376"/>
              <a:ext cx="198438" cy="230188"/>
            </a:xfrm>
            <a:custGeom>
              <a:avLst/>
              <a:gdLst>
                <a:gd name="T0" fmla="*/ 10 w 73"/>
                <a:gd name="T1" fmla="*/ 0 h 85"/>
                <a:gd name="T2" fmla="*/ 0 w 73"/>
                <a:gd name="T3" fmla="*/ 10 h 85"/>
                <a:gd name="T4" fmla="*/ 0 w 73"/>
                <a:gd name="T5" fmla="*/ 76 h 85"/>
                <a:gd name="T6" fmla="*/ 7 w 73"/>
                <a:gd name="T7" fmla="*/ 85 h 85"/>
                <a:gd name="T8" fmla="*/ 73 w 73"/>
                <a:gd name="T9" fmla="*/ 0 h 85"/>
                <a:gd name="T10" fmla="*/ 10 w 7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5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592"/>
            <p:cNvSpPr/>
            <p:nvPr/>
          </p:nvSpPr>
          <p:spPr bwMode="auto">
            <a:xfrm>
              <a:off x="6594476" y="2619376"/>
              <a:ext cx="198438" cy="230188"/>
            </a:xfrm>
            <a:custGeom>
              <a:avLst/>
              <a:gdLst>
                <a:gd name="T0" fmla="*/ 73 w 73"/>
                <a:gd name="T1" fmla="*/ 76 h 85"/>
                <a:gd name="T2" fmla="*/ 73 w 73"/>
                <a:gd name="T3" fmla="*/ 10 h 85"/>
                <a:gd name="T4" fmla="*/ 63 w 73"/>
                <a:gd name="T5" fmla="*/ 0 h 85"/>
                <a:gd name="T6" fmla="*/ 0 w 73"/>
                <a:gd name="T7" fmla="*/ 0 h 85"/>
                <a:gd name="T8" fmla="*/ 67 w 73"/>
                <a:gd name="T9" fmla="*/ 85 h 85"/>
                <a:gd name="T10" fmla="*/ 73 w 73"/>
                <a:gd name="T11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73" y="76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70" y="84"/>
                    <a:pt x="73" y="80"/>
                    <a:pt x="73" y="7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593"/>
            <p:cNvSpPr/>
            <p:nvPr/>
          </p:nvSpPr>
          <p:spPr bwMode="auto">
            <a:xfrm>
              <a:off x="6380163" y="2619376"/>
              <a:ext cx="412750" cy="134938"/>
            </a:xfrm>
            <a:custGeom>
              <a:avLst/>
              <a:gdLst>
                <a:gd name="T0" fmla="*/ 81 w 152"/>
                <a:gd name="T1" fmla="*/ 49 h 50"/>
                <a:gd name="T2" fmla="*/ 152 w 152"/>
                <a:gd name="T3" fmla="*/ 24 h 50"/>
                <a:gd name="T4" fmla="*/ 152 w 152"/>
                <a:gd name="T5" fmla="*/ 10 h 50"/>
                <a:gd name="T6" fmla="*/ 142 w 152"/>
                <a:gd name="T7" fmla="*/ 0 h 50"/>
                <a:gd name="T8" fmla="*/ 10 w 152"/>
                <a:gd name="T9" fmla="*/ 0 h 50"/>
                <a:gd name="T10" fmla="*/ 0 w 152"/>
                <a:gd name="T11" fmla="*/ 10 h 50"/>
                <a:gd name="T12" fmla="*/ 0 w 152"/>
                <a:gd name="T13" fmla="*/ 24 h 50"/>
                <a:gd name="T14" fmla="*/ 71 w 152"/>
                <a:gd name="T15" fmla="*/ 49 h 50"/>
                <a:gd name="T16" fmla="*/ 81 w 152"/>
                <a:gd name="T1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50">
                  <a:moveTo>
                    <a:pt x="81" y="49"/>
                  </a:moveTo>
                  <a:cubicBezTo>
                    <a:pt x="152" y="24"/>
                    <a:pt x="152" y="24"/>
                    <a:pt x="152" y="24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4"/>
                    <a:pt x="147" y="0"/>
                    <a:pt x="14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4" y="50"/>
                    <a:pt x="78" y="50"/>
                    <a:pt x="81" y="4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594"/>
            <p:cNvSpPr/>
            <p:nvPr/>
          </p:nvSpPr>
          <p:spPr bwMode="auto">
            <a:xfrm>
              <a:off x="6570663" y="2632076"/>
              <a:ext cx="334963" cy="279400"/>
            </a:xfrm>
            <a:custGeom>
              <a:avLst/>
              <a:gdLst>
                <a:gd name="T0" fmla="*/ 104 w 124"/>
                <a:gd name="T1" fmla="*/ 6 h 103"/>
                <a:gd name="T2" fmla="*/ 114 w 124"/>
                <a:gd name="T3" fmla="*/ 20 h 103"/>
                <a:gd name="T4" fmla="*/ 29 w 124"/>
                <a:gd name="T5" fmla="*/ 91 h 103"/>
                <a:gd name="T6" fmla="*/ 1 w 124"/>
                <a:gd name="T7" fmla="*/ 103 h 103"/>
                <a:gd name="T8" fmla="*/ 0 w 124"/>
                <a:gd name="T9" fmla="*/ 101 h 103"/>
                <a:gd name="T10" fmla="*/ 18 w 124"/>
                <a:gd name="T11" fmla="*/ 78 h 103"/>
                <a:gd name="T12" fmla="*/ 104 w 124"/>
                <a:gd name="T1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04" y="6"/>
                  </a:moveTo>
                  <a:cubicBezTo>
                    <a:pt x="112" y="0"/>
                    <a:pt x="124" y="11"/>
                    <a:pt x="114" y="20"/>
                  </a:cubicBezTo>
                  <a:cubicBezTo>
                    <a:pt x="105" y="30"/>
                    <a:pt x="29" y="91"/>
                    <a:pt x="29" y="9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96" y="11"/>
                    <a:pt x="104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595"/>
            <p:cNvSpPr/>
            <p:nvPr/>
          </p:nvSpPr>
          <p:spPr bwMode="auto">
            <a:xfrm>
              <a:off x="6831013" y="2632076"/>
              <a:ext cx="74613" cy="68263"/>
            </a:xfrm>
            <a:custGeom>
              <a:avLst/>
              <a:gdLst>
                <a:gd name="T0" fmla="*/ 13 w 28"/>
                <a:gd name="T1" fmla="*/ 25 h 25"/>
                <a:gd name="T2" fmla="*/ 18 w 28"/>
                <a:gd name="T3" fmla="*/ 20 h 25"/>
                <a:gd name="T4" fmla="*/ 8 w 28"/>
                <a:gd name="T5" fmla="*/ 6 h 25"/>
                <a:gd name="T6" fmla="*/ 0 w 28"/>
                <a:gd name="T7" fmla="*/ 12 h 25"/>
                <a:gd name="T8" fmla="*/ 13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3" y="25"/>
                  </a:moveTo>
                  <a:cubicBezTo>
                    <a:pt x="15" y="23"/>
                    <a:pt x="17" y="21"/>
                    <a:pt x="18" y="20"/>
                  </a:cubicBezTo>
                  <a:cubicBezTo>
                    <a:pt x="28" y="11"/>
                    <a:pt x="16" y="0"/>
                    <a:pt x="8" y="6"/>
                  </a:cubicBezTo>
                  <a:cubicBezTo>
                    <a:pt x="6" y="7"/>
                    <a:pt x="4" y="9"/>
                    <a:pt x="0" y="12"/>
                  </a:cubicBezTo>
                  <a:cubicBezTo>
                    <a:pt x="2" y="17"/>
                    <a:pt x="7" y="22"/>
                    <a:pt x="13" y="2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596"/>
            <p:cNvSpPr/>
            <p:nvPr/>
          </p:nvSpPr>
          <p:spPr bwMode="auto">
            <a:xfrm>
              <a:off x="6821488" y="2665413"/>
              <a:ext cx="44450" cy="42863"/>
            </a:xfrm>
            <a:custGeom>
              <a:avLst/>
              <a:gdLst>
                <a:gd name="T0" fmla="*/ 13 w 16"/>
                <a:gd name="T1" fmla="*/ 16 h 16"/>
                <a:gd name="T2" fmla="*/ 16 w 16"/>
                <a:gd name="T3" fmla="*/ 13 h 16"/>
                <a:gd name="T4" fmla="*/ 3 w 16"/>
                <a:gd name="T5" fmla="*/ 0 h 16"/>
                <a:gd name="T6" fmla="*/ 0 w 16"/>
                <a:gd name="T7" fmla="*/ 2 h 16"/>
                <a:gd name="T8" fmla="*/ 13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6"/>
                  </a:moveTo>
                  <a:cubicBezTo>
                    <a:pt x="14" y="15"/>
                    <a:pt x="15" y="14"/>
                    <a:pt x="16" y="13"/>
                  </a:cubicBezTo>
                  <a:cubicBezTo>
                    <a:pt x="10" y="10"/>
                    <a:pt x="5" y="5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8"/>
                    <a:pt x="7" y="13"/>
                    <a:pt x="13" y="1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597"/>
            <p:cNvSpPr/>
            <p:nvPr/>
          </p:nvSpPr>
          <p:spPr bwMode="auto">
            <a:xfrm>
              <a:off x="6570663" y="2832101"/>
              <a:ext cx="84138" cy="79375"/>
            </a:xfrm>
            <a:custGeom>
              <a:avLst/>
              <a:gdLst>
                <a:gd name="T0" fmla="*/ 0 w 31"/>
                <a:gd name="T1" fmla="*/ 27 h 29"/>
                <a:gd name="T2" fmla="*/ 1 w 31"/>
                <a:gd name="T3" fmla="*/ 29 h 29"/>
                <a:gd name="T4" fmla="*/ 28 w 31"/>
                <a:gd name="T5" fmla="*/ 17 h 29"/>
                <a:gd name="T6" fmla="*/ 26 w 31"/>
                <a:gd name="T7" fmla="*/ 13 h 29"/>
                <a:gd name="T8" fmla="*/ 18 w 31"/>
                <a:gd name="T9" fmla="*/ 3 h 29"/>
                <a:gd name="T10" fmla="*/ 18 w 31"/>
                <a:gd name="T11" fmla="*/ 4 h 29"/>
                <a:gd name="T12" fmla="*/ 0 w 31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0" y="2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5"/>
                    <a:pt x="28" y="14"/>
                    <a:pt x="26" y="13"/>
                  </a:cubicBezTo>
                  <a:cubicBezTo>
                    <a:pt x="19" y="11"/>
                    <a:pt x="31" y="0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598"/>
            <p:cNvSpPr/>
            <p:nvPr/>
          </p:nvSpPr>
          <p:spPr bwMode="auto">
            <a:xfrm>
              <a:off x="6559551" y="2892426"/>
              <a:ext cx="26988" cy="23813"/>
            </a:xfrm>
            <a:custGeom>
              <a:avLst/>
              <a:gdLst>
                <a:gd name="T0" fmla="*/ 2 w 10"/>
                <a:gd name="T1" fmla="*/ 9 h 9"/>
                <a:gd name="T2" fmla="*/ 10 w 10"/>
                <a:gd name="T3" fmla="*/ 5 h 9"/>
                <a:gd name="T4" fmla="*/ 7 w 10"/>
                <a:gd name="T5" fmla="*/ 1 h 9"/>
                <a:gd name="T6" fmla="*/ 1 w 10"/>
                <a:gd name="T7" fmla="*/ 7 h 9"/>
                <a:gd name="T8" fmla="*/ 2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3" y="8"/>
                    <a:pt x="9" y="5"/>
                    <a:pt x="10" y="5"/>
                  </a:cubicBezTo>
                  <a:cubicBezTo>
                    <a:pt x="9" y="4"/>
                    <a:pt x="7" y="2"/>
                    <a:pt x="7" y="1"/>
                  </a:cubicBezTo>
                  <a:cubicBezTo>
                    <a:pt x="7" y="0"/>
                    <a:pt x="2" y="6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72145" y="2777939"/>
            <a:ext cx="338748" cy="447482"/>
            <a:chOff x="5765801" y="2513013"/>
            <a:chExt cx="385763" cy="509588"/>
          </a:xfrm>
        </p:grpSpPr>
        <p:sp>
          <p:nvSpPr>
            <p:cNvPr id="155" name="Freeform 599"/>
            <p:cNvSpPr/>
            <p:nvPr/>
          </p:nvSpPr>
          <p:spPr bwMode="auto">
            <a:xfrm>
              <a:off x="5926138" y="2824163"/>
              <a:ext cx="61913" cy="198438"/>
            </a:xfrm>
            <a:custGeom>
              <a:avLst/>
              <a:gdLst>
                <a:gd name="T0" fmla="*/ 23 w 23"/>
                <a:gd name="T1" fmla="*/ 61 h 73"/>
                <a:gd name="T2" fmla="*/ 12 w 23"/>
                <a:gd name="T3" fmla="*/ 73 h 73"/>
                <a:gd name="T4" fmla="*/ 12 w 23"/>
                <a:gd name="T5" fmla="*/ 73 h 73"/>
                <a:gd name="T6" fmla="*/ 0 w 23"/>
                <a:gd name="T7" fmla="*/ 61 h 73"/>
                <a:gd name="T8" fmla="*/ 0 w 23"/>
                <a:gd name="T9" fmla="*/ 12 h 73"/>
                <a:gd name="T10" fmla="*/ 12 w 23"/>
                <a:gd name="T11" fmla="*/ 0 h 73"/>
                <a:gd name="T12" fmla="*/ 12 w 23"/>
                <a:gd name="T13" fmla="*/ 0 h 73"/>
                <a:gd name="T14" fmla="*/ 23 w 23"/>
                <a:gd name="T15" fmla="*/ 12 h 73"/>
                <a:gd name="T16" fmla="*/ 23 w 23"/>
                <a:gd name="T17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3">
                  <a:moveTo>
                    <a:pt x="23" y="61"/>
                  </a:moveTo>
                  <a:cubicBezTo>
                    <a:pt x="23" y="67"/>
                    <a:pt x="18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6" y="73"/>
                    <a:pt x="0" y="67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600"/>
            <p:cNvSpPr/>
            <p:nvPr/>
          </p:nvSpPr>
          <p:spPr bwMode="auto">
            <a:xfrm>
              <a:off x="5926138" y="2949576"/>
              <a:ext cx="61913" cy="73025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15 h 27"/>
                <a:gd name="T4" fmla="*/ 12 w 23"/>
                <a:gd name="T5" fmla="*/ 27 h 27"/>
                <a:gd name="T6" fmla="*/ 23 w 23"/>
                <a:gd name="T7" fmla="*/ 15 h 27"/>
                <a:gd name="T8" fmla="*/ 23 w 23"/>
                <a:gd name="T9" fmla="*/ 0 h 27"/>
                <a:gd name="T10" fmla="*/ 0 w 2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6" y="27"/>
                    <a:pt x="12" y="27"/>
                  </a:cubicBezTo>
                  <a:cubicBezTo>
                    <a:pt x="18" y="27"/>
                    <a:pt x="23" y="21"/>
                    <a:pt x="23" y="15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601"/>
            <p:cNvSpPr/>
            <p:nvPr/>
          </p:nvSpPr>
          <p:spPr bwMode="auto">
            <a:xfrm>
              <a:off x="5765801" y="2513013"/>
              <a:ext cx="385763" cy="384175"/>
            </a:xfrm>
            <a:custGeom>
              <a:avLst/>
              <a:gdLst>
                <a:gd name="T0" fmla="*/ 142 w 142"/>
                <a:gd name="T1" fmla="*/ 124 h 142"/>
                <a:gd name="T2" fmla="*/ 124 w 142"/>
                <a:gd name="T3" fmla="*/ 142 h 142"/>
                <a:gd name="T4" fmla="*/ 18 w 142"/>
                <a:gd name="T5" fmla="*/ 142 h 142"/>
                <a:gd name="T6" fmla="*/ 0 w 142"/>
                <a:gd name="T7" fmla="*/ 124 h 142"/>
                <a:gd name="T8" fmla="*/ 0 w 142"/>
                <a:gd name="T9" fmla="*/ 18 h 142"/>
                <a:gd name="T10" fmla="*/ 18 w 142"/>
                <a:gd name="T11" fmla="*/ 0 h 142"/>
                <a:gd name="T12" fmla="*/ 124 w 142"/>
                <a:gd name="T13" fmla="*/ 0 h 142"/>
                <a:gd name="T14" fmla="*/ 142 w 142"/>
                <a:gd name="T15" fmla="*/ 18 h 142"/>
                <a:gd name="T16" fmla="*/ 142 w 142"/>
                <a:gd name="T17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142" y="124"/>
                  </a:moveTo>
                  <a:cubicBezTo>
                    <a:pt x="142" y="134"/>
                    <a:pt x="134" y="142"/>
                    <a:pt x="124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2"/>
                    <a:pt x="0" y="134"/>
                    <a:pt x="0" y="1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4" y="0"/>
                    <a:pt x="142" y="8"/>
                    <a:pt x="142" y="18"/>
                  </a:cubicBezTo>
                  <a:lnTo>
                    <a:pt x="142" y="12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602"/>
            <p:cNvSpPr/>
            <p:nvPr/>
          </p:nvSpPr>
          <p:spPr bwMode="auto">
            <a:xfrm>
              <a:off x="5811838" y="2559051"/>
              <a:ext cx="293688" cy="292100"/>
            </a:xfrm>
            <a:custGeom>
              <a:avLst/>
              <a:gdLst>
                <a:gd name="T0" fmla="*/ 108 w 108"/>
                <a:gd name="T1" fmla="*/ 94 h 108"/>
                <a:gd name="T2" fmla="*/ 94 w 108"/>
                <a:gd name="T3" fmla="*/ 108 h 108"/>
                <a:gd name="T4" fmla="*/ 14 w 108"/>
                <a:gd name="T5" fmla="*/ 108 h 108"/>
                <a:gd name="T6" fmla="*/ 0 w 108"/>
                <a:gd name="T7" fmla="*/ 94 h 108"/>
                <a:gd name="T8" fmla="*/ 0 w 108"/>
                <a:gd name="T9" fmla="*/ 14 h 108"/>
                <a:gd name="T10" fmla="*/ 14 w 108"/>
                <a:gd name="T11" fmla="*/ 0 h 108"/>
                <a:gd name="T12" fmla="*/ 94 w 108"/>
                <a:gd name="T13" fmla="*/ 0 h 108"/>
                <a:gd name="T14" fmla="*/ 108 w 108"/>
                <a:gd name="T15" fmla="*/ 14 h 108"/>
                <a:gd name="T16" fmla="*/ 108 w 108"/>
                <a:gd name="T1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108" y="94"/>
                  </a:moveTo>
                  <a:cubicBezTo>
                    <a:pt x="108" y="102"/>
                    <a:pt x="102" y="108"/>
                    <a:pt x="9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6" y="108"/>
                    <a:pt x="0" y="102"/>
                    <a:pt x="0" y="9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2" y="0"/>
                    <a:pt x="108" y="6"/>
                    <a:pt x="108" y="14"/>
                  </a:cubicBezTo>
                  <a:lnTo>
                    <a:pt x="108" y="9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603"/>
            <p:cNvSpPr/>
            <p:nvPr/>
          </p:nvSpPr>
          <p:spPr bwMode="auto">
            <a:xfrm>
              <a:off x="5895976" y="2624138"/>
              <a:ext cx="125413" cy="161925"/>
            </a:xfrm>
            <a:custGeom>
              <a:avLst/>
              <a:gdLst>
                <a:gd name="T0" fmla="*/ 36 w 46"/>
                <a:gd name="T1" fmla="*/ 2 h 60"/>
                <a:gd name="T2" fmla="*/ 45 w 46"/>
                <a:gd name="T3" fmla="*/ 8 h 60"/>
                <a:gd name="T4" fmla="*/ 36 w 46"/>
                <a:gd name="T5" fmla="*/ 19 h 60"/>
                <a:gd name="T6" fmla="*/ 26 w 46"/>
                <a:gd name="T7" fmla="*/ 14 h 60"/>
                <a:gd name="T8" fmla="*/ 18 w 46"/>
                <a:gd name="T9" fmla="*/ 16 h 60"/>
                <a:gd name="T10" fmla="*/ 18 w 46"/>
                <a:gd name="T11" fmla="*/ 20 h 60"/>
                <a:gd name="T12" fmla="*/ 26 w 46"/>
                <a:gd name="T13" fmla="*/ 23 h 60"/>
                <a:gd name="T14" fmla="*/ 40 w 46"/>
                <a:gd name="T15" fmla="*/ 28 h 60"/>
                <a:gd name="T16" fmla="*/ 46 w 46"/>
                <a:gd name="T17" fmla="*/ 43 h 60"/>
                <a:gd name="T18" fmla="*/ 39 w 46"/>
                <a:gd name="T19" fmla="*/ 56 h 60"/>
                <a:gd name="T20" fmla="*/ 24 w 46"/>
                <a:gd name="T21" fmla="*/ 60 h 60"/>
                <a:gd name="T22" fmla="*/ 10 w 46"/>
                <a:gd name="T23" fmla="*/ 58 h 60"/>
                <a:gd name="T24" fmla="*/ 0 w 46"/>
                <a:gd name="T25" fmla="*/ 52 h 60"/>
                <a:gd name="T26" fmla="*/ 9 w 46"/>
                <a:gd name="T27" fmla="*/ 41 h 60"/>
                <a:gd name="T28" fmla="*/ 22 w 46"/>
                <a:gd name="T29" fmla="*/ 47 h 60"/>
                <a:gd name="T30" fmla="*/ 31 w 46"/>
                <a:gd name="T31" fmla="*/ 45 h 60"/>
                <a:gd name="T32" fmla="*/ 31 w 46"/>
                <a:gd name="T33" fmla="*/ 40 h 60"/>
                <a:gd name="T34" fmla="*/ 22 w 46"/>
                <a:gd name="T35" fmla="*/ 37 h 60"/>
                <a:gd name="T36" fmla="*/ 8 w 46"/>
                <a:gd name="T37" fmla="*/ 33 h 60"/>
                <a:gd name="T38" fmla="*/ 2 w 46"/>
                <a:gd name="T39" fmla="*/ 19 h 60"/>
                <a:gd name="T40" fmla="*/ 9 w 46"/>
                <a:gd name="T41" fmla="*/ 5 h 60"/>
                <a:gd name="T42" fmla="*/ 23 w 46"/>
                <a:gd name="T43" fmla="*/ 0 h 60"/>
                <a:gd name="T44" fmla="*/ 36 w 46"/>
                <a:gd name="T4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36" y="2"/>
                  </a:moveTo>
                  <a:cubicBezTo>
                    <a:pt x="39" y="4"/>
                    <a:pt x="42" y="6"/>
                    <a:pt x="45" y="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3" y="15"/>
                    <a:pt x="30" y="14"/>
                    <a:pt x="26" y="14"/>
                  </a:cubicBezTo>
                  <a:cubicBezTo>
                    <a:pt x="22" y="14"/>
                    <a:pt x="19" y="15"/>
                    <a:pt x="18" y="16"/>
                  </a:cubicBezTo>
                  <a:cubicBezTo>
                    <a:pt x="16" y="18"/>
                    <a:pt x="16" y="19"/>
                    <a:pt x="18" y="20"/>
                  </a:cubicBezTo>
                  <a:cubicBezTo>
                    <a:pt x="19" y="21"/>
                    <a:pt x="22" y="22"/>
                    <a:pt x="26" y="23"/>
                  </a:cubicBezTo>
                  <a:cubicBezTo>
                    <a:pt x="32" y="24"/>
                    <a:pt x="36" y="25"/>
                    <a:pt x="40" y="28"/>
                  </a:cubicBezTo>
                  <a:cubicBezTo>
                    <a:pt x="44" y="31"/>
                    <a:pt x="46" y="36"/>
                    <a:pt x="46" y="43"/>
                  </a:cubicBezTo>
                  <a:cubicBezTo>
                    <a:pt x="46" y="48"/>
                    <a:pt x="44" y="53"/>
                    <a:pt x="39" y="56"/>
                  </a:cubicBezTo>
                  <a:cubicBezTo>
                    <a:pt x="35" y="59"/>
                    <a:pt x="30" y="60"/>
                    <a:pt x="24" y="60"/>
                  </a:cubicBezTo>
                  <a:cubicBezTo>
                    <a:pt x="18" y="60"/>
                    <a:pt x="13" y="60"/>
                    <a:pt x="10" y="58"/>
                  </a:cubicBezTo>
                  <a:cubicBezTo>
                    <a:pt x="6" y="56"/>
                    <a:pt x="3" y="54"/>
                    <a:pt x="0" y="5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2" y="44"/>
                    <a:pt x="16" y="46"/>
                    <a:pt x="22" y="47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2" y="43"/>
                    <a:pt x="32" y="42"/>
                    <a:pt x="31" y="40"/>
                  </a:cubicBezTo>
                  <a:cubicBezTo>
                    <a:pt x="30" y="39"/>
                    <a:pt x="27" y="38"/>
                    <a:pt x="22" y="37"/>
                  </a:cubicBezTo>
                  <a:cubicBezTo>
                    <a:pt x="17" y="37"/>
                    <a:pt x="12" y="35"/>
                    <a:pt x="8" y="33"/>
                  </a:cubicBezTo>
                  <a:cubicBezTo>
                    <a:pt x="4" y="30"/>
                    <a:pt x="2" y="26"/>
                    <a:pt x="2" y="19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4" y="2"/>
                    <a:pt x="19" y="0"/>
                    <a:pt x="23" y="0"/>
                  </a:cubicBezTo>
                  <a:cubicBezTo>
                    <a:pt x="29" y="0"/>
                    <a:pt x="33" y="1"/>
                    <a:pt x="36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604"/>
            <p:cNvSpPr>
              <a:spLocks noChangeArrowheads="1"/>
            </p:cNvSpPr>
            <p:nvPr/>
          </p:nvSpPr>
          <p:spPr bwMode="auto">
            <a:xfrm>
              <a:off x="5953126" y="2601913"/>
              <a:ext cx="15875" cy="2095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45858" y="2777939"/>
            <a:ext cx="335960" cy="447481"/>
            <a:chOff x="5089526" y="2513013"/>
            <a:chExt cx="382588" cy="509587"/>
          </a:xfrm>
        </p:grpSpPr>
        <p:sp>
          <p:nvSpPr>
            <p:cNvPr id="144" name="Freeform 605"/>
            <p:cNvSpPr/>
            <p:nvPr/>
          </p:nvSpPr>
          <p:spPr bwMode="auto">
            <a:xfrm>
              <a:off x="5143501" y="2554288"/>
              <a:ext cx="273050" cy="430213"/>
            </a:xfrm>
            <a:custGeom>
              <a:avLst/>
              <a:gdLst>
                <a:gd name="T0" fmla="*/ 172 w 172"/>
                <a:gd name="T1" fmla="*/ 271 h 271"/>
                <a:gd name="T2" fmla="*/ 0 w 172"/>
                <a:gd name="T3" fmla="*/ 271 h 271"/>
                <a:gd name="T4" fmla="*/ 0 w 172"/>
                <a:gd name="T5" fmla="*/ 70 h 271"/>
                <a:gd name="T6" fmla="*/ 87 w 172"/>
                <a:gd name="T7" fmla="*/ 0 h 271"/>
                <a:gd name="T8" fmla="*/ 172 w 172"/>
                <a:gd name="T9" fmla="*/ 70 h 271"/>
                <a:gd name="T10" fmla="*/ 172 w 172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71">
                  <a:moveTo>
                    <a:pt x="172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87" y="0"/>
                  </a:lnTo>
                  <a:lnTo>
                    <a:pt x="172" y="70"/>
                  </a:lnTo>
                  <a:lnTo>
                    <a:pt x="172" y="27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606"/>
            <p:cNvSpPr/>
            <p:nvPr/>
          </p:nvSpPr>
          <p:spPr bwMode="auto">
            <a:xfrm>
              <a:off x="5165726" y="2554288"/>
              <a:ext cx="233363" cy="430213"/>
            </a:xfrm>
            <a:custGeom>
              <a:avLst/>
              <a:gdLst>
                <a:gd name="T0" fmla="*/ 147 w 147"/>
                <a:gd name="T1" fmla="*/ 271 h 271"/>
                <a:gd name="T2" fmla="*/ 0 w 147"/>
                <a:gd name="T3" fmla="*/ 271 h 271"/>
                <a:gd name="T4" fmla="*/ 0 w 147"/>
                <a:gd name="T5" fmla="*/ 70 h 271"/>
                <a:gd name="T6" fmla="*/ 73 w 147"/>
                <a:gd name="T7" fmla="*/ 0 h 271"/>
                <a:gd name="T8" fmla="*/ 147 w 147"/>
                <a:gd name="T9" fmla="*/ 70 h 271"/>
                <a:gd name="T10" fmla="*/ 147 w 14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71">
                  <a:moveTo>
                    <a:pt x="147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73" y="0"/>
                  </a:lnTo>
                  <a:lnTo>
                    <a:pt x="147" y="70"/>
                  </a:lnTo>
                  <a:lnTo>
                    <a:pt x="147" y="27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608"/>
            <p:cNvSpPr/>
            <p:nvPr/>
          </p:nvSpPr>
          <p:spPr bwMode="auto">
            <a:xfrm>
              <a:off x="5089526" y="2513013"/>
              <a:ext cx="233363" cy="230187"/>
            </a:xfrm>
            <a:custGeom>
              <a:avLst/>
              <a:gdLst>
                <a:gd name="T0" fmla="*/ 147 w 147"/>
                <a:gd name="T1" fmla="*/ 26 h 145"/>
                <a:gd name="T2" fmla="*/ 26 w 147"/>
                <a:gd name="T3" fmla="*/ 145 h 145"/>
                <a:gd name="T4" fmla="*/ 0 w 147"/>
                <a:gd name="T5" fmla="*/ 121 h 145"/>
                <a:gd name="T6" fmla="*/ 121 w 147"/>
                <a:gd name="T7" fmla="*/ 0 h 145"/>
                <a:gd name="T8" fmla="*/ 147 w 147"/>
                <a:gd name="T9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5">
                  <a:moveTo>
                    <a:pt x="147" y="26"/>
                  </a:moveTo>
                  <a:lnTo>
                    <a:pt x="26" y="145"/>
                  </a:lnTo>
                  <a:lnTo>
                    <a:pt x="0" y="121"/>
                  </a:lnTo>
                  <a:lnTo>
                    <a:pt x="121" y="0"/>
                  </a:lnTo>
                  <a:lnTo>
                    <a:pt x="147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609"/>
            <p:cNvSpPr/>
            <p:nvPr/>
          </p:nvSpPr>
          <p:spPr bwMode="auto">
            <a:xfrm>
              <a:off x="5241926" y="2513013"/>
              <a:ext cx="230188" cy="230187"/>
            </a:xfrm>
            <a:custGeom>
              <a:avLst/>
              <a:gdLst>
                <a:gd name="T0" fmla="*/ 25 w 145"/>
                <a:gd name="T1" fmla="*/ 0 h 145"/>
                <a:gd name="T2" fmla="*/ 145 w 145"/>
                <a:gd name="T3" fmla="*/ 121 h 145"/>
                <a:gd name="T4" fmla="*/ 119 w 145"/>
                <a:gd name="T5" fmla="*/ 145 h 145"/>
                <a:gd name="T6" fmla="*/ 0 w 145"/>
                <a:gd name="T7" fmla="*/ 26 h 145"/>
                <a:gd name="T8" fmla="*/ 25 w 14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25" y="0"/>
                  </a:moveTo>
                  <a:lnTo>
                    <a:pt x="145" y="121"/>
                  </a:lnTo>
                  <a:lnTo>
                    <a:pt x="119" y="145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Rectangle 610"/>
            <p:cNvSpPr>
              <a:spLocks noChangeArrowheads="1"/>
            </p:cNvSpPr>
            <p:nvPr/>
          </p:nvSpPr>
          <p:spPr bwMode="auto">
            <a:xfrm>
              <a:off x="5130801" y="2968625"/>
              <a:ext cx="303213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611"/>
            <p:cNvSpPr/>
            <p:nvPr/>
          </p:nvSpPr>
          <p:spPr bwMode="auto">
            <a:xfrm>
              <a:off x="5219701" y="2781300"/>
              <a:ext cx="133350" cy="115887"/>
            </a:xfrm>
            <a:custGeom>
              <a:avLst/>
              <a:gdLst>
                <a:gd name="T0" fmla="*/ 49 w 49"/>
                <a:gd name="T1" fmla="*/ 43 h 43"/>
                <a:gd name="T2" fmla="*/ 24 w 49"/>
                <a:gd name="T3" fmla="*/ 0 h 43"/>
                <a:gd name="T4" fmla="*/ 0 w 49"/>
                <a:gd name="T5" fmla="*/ 43 h 43"/>
                <a:gd name="T6" fmla="*/ 49 w 4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43"/>
                  </a:moveTo>
                  <a:cubicBezTo>
                    <a:pt x="47" y="25"/>
                    <a:pt x="42" y="0"/>
                    <a:pt x="24" y="0"/>
                  </a:cubicBezTo>
                  <a:cubicBezTo>
                    <a:pt x="6" y="0"/>
                    <a:pt x="1" y="25"/>
                    <a:pt x="0" y="43"/>
                  </a:cubicBezTo>
                  <a:lnTo>
                    <a:pt x="49" y="4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Oval 612"/>
            <p:cNvSpPr>
              <a:spLocks noChangeArrowheads="1"/>
            </p:cNvSpPr>
            <p:nvPr/>
          </p:nvSpPr>
          <p:spPr bwMode="auto">
            <a:xfrm>
              <a:off x="5219701" y="2670175"/>
              <a:ext cx="133350" cy="1301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Oval 613"/>
            <p:cNvSpPr>
              <a:spLocks noChangeArrowheads="1"/>
            </p:cNvSpPr>
            <p:nvPr/>
          </p:nvSpPr>
          <p:spPr bwMode="auto">
            <a:xfrm>
              <a:off x="5241926" y="2722563"/>
              <a:ext cx="20638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Oval 614"/>
            <p:cNvSpPr>
              <a:spLocks noChangeArrowheads="1"/>
            </p:cNvSpPr>
            <p:nvPr/>
          </p:nvSpPr>
          <p:spPr bwMode="auto">
            <a:xfrm>
              <a:off x="5308601" y="2722563"/>
              <a:ext cx="22225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615"/>
            <p:cNvSpPr/>
            <p:nvPr/>
          </p:nvSpPr>
          <p:spPr bwMode="auto">
            <a:xfrm>
              <a:off x="5260976" y="2751138"/>
              <a:ext cx="50800" cy="25400"/>
            </a:xfrm>
            <a:custGeom>
              <a:avLst/>
              <a:gdLst>
                <a:gd name="T0" fmla="*/ 19 w 19"/>
                <a:gd name="T1" fmla="*/ 0 h 9"/>
                <a:gd name="T2" fmla="*/ 9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Rectangle 616"/>
            <p:cNvSpPr>
              <a:spLocks noChangeArrowheads="1"/>
            </p:cNvSpPr>
            <p:nvPr/>
          </p:nvSpPr>
          <p:spPr bwMode="auto">
            <a:xfrm>
              <a:off x="5219701" y="2897188"/>
              <a:ext cx="133350" cy="365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23384" y="2777939"/>
            <a:ext cx="432147" cy="447481"/>
            <a:chOff x="4359276" y="2513013"/>
            <a:chExt cx="492125" cy="509587"/>
          </a:xfrm>
        </p:grpSpPr>
        <p:sp>
          <p:nvSpPr>
            <p:cNvPr id="139" name="Rectangle 617"/>
            <p:cNvSpPr>
              <a:spLocks noChangeArrowheads="1"/>
            </p:cNvSpPr>
            <p:nvPr/>
          </p:nvSpPr>
          <p:spPr bwMode="auto">
            <a:xfrm>
              <a:off x="4405313" y="2976563"/>
              <a:ext cx="400050" cy="238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Rectangle 618"/>
            <p:cNvSpPr>
              <a:spLocks noChangeArrowheads="1"/>
            </p:cNvSpPr>
            <p:nvPr/>
          </p:nvSpPr>
          <p:spPr bwMode="auto">
            <a:xfrm>
              <a:off x="4594226" y="2727325"/>
              <a:ext cx="22225" cy="260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619"/>
            <p:cNvSpPr/>
            <p:nvPr/>
          </p:nvSpPr>
          <p:spPr bwMode="auto">
            <a:xfrm>
              <a:off x="4359276" y="2513013"/>
              <a:ext cx="442913" cy="390525"/>
            </a:xfrm>
            <a:custGeom>
              <a:avLst/>
              <a:gdLst>
                <a:gd name="T0" fmla="*/ 156 w 164"/>
                <a:gd name="T1" fmla="*/ 32 h 144"/>
                <a:gd name="T2" fmla="*/ 90 w 164"/>
                <a:gd name="T3" fmla="*/ 32 h 144"/>
                <a:gd name="T4" fmla="*/ 90 w 164"/>
                <a:gd name="T5" fmla="*/ 9 h 144"/>
                <a:gd name="T6" fmla="*/ 82 w 164"/>
                <a:gd name="T7" fmla="*/ 0 h 144"/>
                <a:gd name="T8" fmla="*/ 14 w 164"/>
                <a:gd name="T9" fmla="*/ 0 h 144"/>
                <a:gd name="T10" fmla="*/ 6 w 164"/>
                <a:gd name="T11" fmla="*/ 9 h 144"/>
                <a:gd name="T12" fmla="*/ 6 w 164"/>
                <a:gd name="T13" fmla="*/ 28 h 144"/>
                <a:gd name="T14" fmla="*/ 0 w 164"/>
                <a:gd name="T15" fmla="*/ 35 h 144"/>
                <a:gd name="T16" fmla="*/ 0 w 164"/>
                <a:gd name="T17" fmla="*/ 136 h 144"/>
                <a:gd name="T18" fmla="*/ 9 w 164"/>
                <a:gd name="T19" fmla="*/ 144 h 144"/>
                <a:gd name="T20" fmla="*/ 156 w 164"/>
                <a:gd name="T21" fmla="*/ 144 h 144"/>
                <a:gd name="T22" fmla="*/ 164 w 164"/>
                <a:gd name="T23" fmla="*/ 136 h 144"/>
                <a:gd name="T24" fmla="*/ 164 w 164"/>
                <a:gd name="T25" fmla="*/ 40 h 144"/>
                <a:gd name="T26" fmla="*/ 156 w 164"/>
                <a:gd name="T27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44">
                  <a:moveTo>
                    <a:pt x="156" y="32"/>
                  </a:moveTo>
                  <a:cubicBezTo>
                    <a:pt x="90" y="32"/>
                    <a:pt x="90" y="32"/>
                    <a:pt x="90" y="32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4"/>
                    <a:pt x="87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9"/>
                    <a:pt x="0" y="32"/>
                    <a:pt x="0" y="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1"/>
                    <a:pt x="4" y="144"/>
                    <a:pt x="9" y="14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60" y="144"/>
                    <a:pt x="164" y="141"/>
                    <a:pt x="164" y="13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6"/>
                    <a:pt x="160" y="32"/>
                    <a:pt x="156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620"/>
            <p:cNvSpPr/>
            <p:nvPr/>
          </p:nvSpPr>
          <p:spPr bwMode="auto">
            <a:xfrm>
              <a:off x="4371976" y="2592388"/>
              <a:ext cx="479425" cy="311150"/>
            </a:xfrm>
            <a:custGeom>
              <a:avLst/>
              <a:gdLst>
                <a:gd name="T0" fmla="*/ 160 w 177"/>
                <a:gd name="T1" fmla="*/ 106 h 115"/>
                <a:gd name="T2" fmla="*/ 151 w 177"/>
                <a:gd name="T3" fmla="*/ 115 h 115"/>
                <a:gd name="T4" fmla="*/ 7 w 177"/>
                <a:gd name="T5" fmla="*/ 115 h 115"/>
                <a:gd name="T6" fmla="*/ 0 w 177"/>
                <a:gd name="T7" fmla="*/ 106 h 115"/>
                <a:gd name="T8" fmla="*/ 16 w 177"/>
                <a:gd name="T9" fmla="*/ 9 h 115"/>
                <a:gd name="T10" fmla="*/ 26 w 177"/>
                <a:gd name="T11" fmla="*/ 0 h 115"/>
                <a:gd name="T12" fmla="*/ 170 w 177"/>
                <a:gd name="T13" fmla="*/ 0 h 115"/>
                <a:gd name="T14" fmla="*/ 176 w 177"/>
                <a:gd name="T15" fmla="*/ 9 h 115"/>
                <a:gd name="T16" fmla="*/ 160 w 177"/>
                <a:gd name="T17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15">
                  <a:moveTo>
                    <a:pt x="160" y="106"/>
                  </a:moveTo>
                  <a:cubicBezTo>
                    <a:pt x="159" y="111"/>
                    <a:pt x="155" y="115"/>
                    <a:pt x="151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2" y="115"/>
                    <a:pt x="0" y="111"/>
                    <a:pt x="0" y="10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4"/>
                    <a:pt x="22" y="0"/>
                    <a:pt x="2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4" y="0"/>
                    <a:pt x="177" y="4"/>
                    <a:pt x="176" y="9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Oval 621"/>
            <p:cNvSpPr>
              <a:spLocks noChangeArrowheads="1"/>
            </p:cNvSpPr>
            <p:nvPr/>
          </p:nvSpPr>
          <p:spPr bwMode="auto">
            <a:xfrm>
              <a:off x="4572001" y="2954338"/>
              <a:ext cx="65088" cy="68262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09644" y="2777939"/>
            <a:ext cx="323413" cy="447481"/>
            <a:chOff x="3744913" y="2513013"/>
            <a:chExt cx="368300" cy="509587"/>
          </a:xfrm>
        </p:grpSpPr>
        <p:sp>
          <p:nvSpPr>
            <p:cNvPr id="135" name="Freeform 622"/>
            <p:cNvSpPr>
              <a:spLocks noEditPoints="1"/>
            </p:cNvSpPr>
            <p:nvPr/>
          </p:nvSpPr>
          <p:spPr bwMode="auto">
            <a:xfrm>
              <a:off x="3849688" y="2513013"/>
              <a:ext cx="153988" cy="153987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29 h 57"/>
                <a:gd name="T4" fmla="*/ 29 w 57"/>
                <a:gd name="T5" fmla="*/ 57 h 57"/>
                <a:gd name="T6" fmla="*/ 57 w 57"/>
                <a:gd name="T7" fmla="*/ 29 h 57"/>
                <a:gd name="T8" fmla="*/ 29 w 57"/>
                <a:gd name="T9" fmla="*/ 0 h 57"/>
                <a:gd name="T10" fmla="*/ 29 w 57"/>
                <a:gd name="T11" fmla="*/ 45 h 57"/>
                <a:gd name="T12" fmla="*/ 13 w 57"/>
                <a:gd name="T13" fmla="*/ 29 h 57"/>
                <a:gd name="T14" fmla="*/ 29 w 57"/>
                <a:gd name="T15" fmla="*/ 13 h 57"/>
                <a:gd name="T16" fmla="*/ 45 w 57"/>
                <a:gd name="T17" fmla="*/ 29 h 57"/>
                <a:gd name="T18" fmla="*/ 29 w 57"/>
                <a:gd name="T1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7" y="44"/>
                    <a:pt x="57" y="29"/>
                  </a:cubicBezTo>
                  <a:cubicBezTo>
                    <a:pt x="57" y="13"/>
                    <a:pt x="45" y="0"/>
                    <a:pt x="29" y="0"/>
                  </a:cubicBezTo>
                  <a:close/>
                  <a:moveTo>
                    <a:pt x="29" y="45"/>
                  </a:moveTo>
                  <a:cubicBezTo>
                    <a:pt x="20" y="45"/>
                    <a:pt x="13" y="37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ubicBezTo>
                    <a:pt x="45" y="37"/>
                    <a:pt x="38" y="45"/>
                    <a:pt x="29" y="4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623"/>
            <p:cNvSpPr>
              <a:spLocks noChangeArrowheads="1"/>
            </p:cNvSpPr>
            <p:nvPr/>
          </p:nvSpPr>
          <p:spPr bwMode="auto">
            <a:xfrm>
              <a:off x="3849688" y="2868613"/>
              <a:ext cx="153988" cy="15398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624"/>
            <p:cNvSpPr/>
            <p:nvPr/>
          </p:nvSpPr>
          <p:spPr bwMode="auto">
            <a:xfrm>
              <a:off x="3776663" y="2592388"/>
              <a:ext cx="303213" cy="323850"/>
            </a:xfrm>
            <a:custGeom>
              <a:avLst/>
              <a:gdLst>
                <a:gd name="T0" fmla="*/ 112 w 112"/>
                <a:gd name="T1" fmla="*/ 55 h 120"/>
                <a:gd name="T2" fmla="*/ 56 w 112"/>
                <a:gd name="T3" fmla="*/ 0 h 120"/>
                <a:gd name="T4" fmla="*/ 0 w 112"/>
                <a:gd name="T5" fmla="*/ 55 h 120"/>
                <a:gd name="T6" fmla="*/ 0 w 112"/>
                <a:gd name="T7" fmla="*/ 120 h 120"/>
                <a:gd name="T8" fmla="*/ 112 w 112"/>
                <a:gd name="T9" fmla="*/ 120 h 120"/>
                <a:gd name="T10" fmla="*/ 112 w 112"/>
                <a:gd name="T11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112" y="55"/>
                  </a:move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Rectangle 625"/>
            <p:cNvSpPr>
              <a:spLocks noChangeArrowheads="1"/>
            </p:cNvSpPr>
            <p:nvPr/>
          </p:nvSpPr>
          <p:spPr bwMode="auto">
            <a:xfrm>
              <a:off x="3744913" y="2868613"/>
              <a:ext cx="368300" cy="746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71837" y="2798849"/>
            <a:ext cx="447481" cy="405660"/>
            <a:chOff x="2997201" y="2536825"/>
            <a:chExt cx="509587" cy="461962"/>
          </a:xfrm>
        </p:grpSpPr>
        <p:sp>
          <p:nvSpPr>
            <p:cNvPr id="123" name="Freeform 626"/>
            <p:cNvSpPr/>
            <p:nvPr/>
          </p:nvSpPr>
          <p:spPr bwMode="auto">
            <a:xfrm>
              <a:off x="3094038" y="2551113"/>
              <a:ext cx="412750" cy="433387"/>
            </a:xfrm>
            <a:custGeom>
              <a:avLst/>
              <a:gdLst>
                <a:gd name="T0" fmla="*/ 152 w 152"/>
                <a:gd name="T1" fmla="*/ 145 h 160"/>
                <a:gd name="T2" fmla="*/ 136 w 152"/>
                <a:gd name="T3" fmla="*/ 160 h 160"/>
                <a:gd name="T4" fmla="*/ 16 w 152"/>
                <a:gd name="T5" fmla="*/ 160 h 160"/>
                <a:gd name="T6" fmla="*/ 0 w 152"/>
                <a:gd name="T7" fmla="*/ 145 h 160"/>
                <a:gd name="T8" fmla="*/ 0 w 152"/>
                <a:gd name="T9" fmla="*/ 15 h 160"/>
                <a:gd name="T10" fmla="*/ 16 w 152"/>
                <a:gd name="T11" fmla="*/ 0 h 160"/>
                <a:gd name="T12" fmla="*/ 136 w 152"/>
                <a:gd name="T13" fmla="*/ 0 h 160"/>
                <a:gd name="T14" fmla="*/ 152 w 152"/>
                <a:gd name="T15" fmla="*/ 15 h 160"/>
                <a:gd name="T16" fmla="*/ 152 w 152"/>
                <a:gd name="T17" fmla="*/ 14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60">
                  <a:moveTo>
                    <a:pt x="152" y="145"/>
                  </a:moveTo>
                  <a:cubicBezTo>
                    <a:pt x="152" y="153"/>
                    <a:pt x="145" y="160"/>
                    <a:pt x="13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2" y="7"/>
                    <a:pt x="152" y="15"/>
                  </a:cubicBezTo>
                  <a:lnTo>
                    <a:pt x="152" y="1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627"/>
            <p:cNvSpPr/>
            <p:nvPr/>
          </p:nvSpPr>
          <p:spPr bwMode="auto">
            <a:xfrm>
              <a:off x="3195638" y="2589213"/>
              <a:ext cx="266700" cy="65087"/>
            </a:xfrm>
            <a:custGeom>
              <a:avLst/>
              <a:gdLst>
                <a:gd name="T0" fmla="*/ 99 w 99"/>
                <a:gd name="T1" fmla="*/ 18 h 24"/>
                <a:gd name="T2" fmla="*/ 93 w 99"/>
                <a:gd name="T3" fmla="*/ 24 h 24"/>
                <a:gd name="T4" fmla="*/ 5 w 99"/>
                <a:gd name="T5" fmla="*/ 24 h 24"/>
                <a:gd name="T6" fmla="*/ 0 w 99"/>
                <a:gd name="T7" fmla="*/ 18 h 24"/>
                <a:gd name="T8" fmla="*/ 0 w 99"/>
                <a:gd name="T9" fmla="*/ 6 h 24"/>
                <a:gd name="T10" fmla="*/ 5 w 99"/>
                <a:gd name="T11" fmla="*/ 0 h 24"/>
                <a:gd name="T12" fmla="*/ 93 w 99"/>
                <a:gd name="T13" fmla="*/ 0 h 24"/>
                <a:gd name="T14" fmla="*/ 99 w 99"/>
                <a:gd name="T15" fmla="*/ 6 h 24"/>
                <a:gd name="T16" fmla="*/ 99 w 99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4">
                  <a:moveTo>
                    <a:pt x="99" y="18"/>
                  </a:moveTo>
                  <a:cubicBezTo>
                    <a:pt x="99" y="21"/>
                    <a:pt x="96" y="24"/>
                    <a:pt x="9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9" y="2"/>
                    <a:pt x="99" y="6"/>
                  </a:cubicBezTo>
                  <a:lnTo>
                    <a:pt x="99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628"/>
            <p:cNvSpPr/>
            <p:nvPr/>
          </p:nvSpPr>
          <p:spPr bwMode="auto">
            <a:xfrm>
              <a:off x="3195638" y="2684463"/>
              <a:ext cx="74613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629"/>
            <p:cNvSpPr/>
            <p:nvPr/>
          </p:nvSpPr>
          <p:spPr bwMode="auto">
            <a:xfrm>
              <a:off x="3289301" y="2684463"/>
              <a:ext cx="76200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630"/>
            <p:cNvSpPr/>
            <p:nvPr/>
          </p:nvSpPr>
          <p:spPr bwMode="auto">
            <a:xfrm>
              <a:off x="3384551" y="2684463"/>
              <a:ext cx="77788" cy="74612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5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631"/>
            <p:cNvSpPr/>
            <p:nvPr/>
          </p:nvSpPr>
          <p:spPr bwMode="auto">
            <a:xfrm>
              <a:off x="3195638" y="2776538"/>
              <a:ext cx="74613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632"/>
            <p:cNvSpPr/>
            <p:nvPr/>
          </p:nvSpPr>
          <p:spPr bwMode="auto">
            <a:xfrm>
              <a:off x="3289301" y="2776538"/>
              <a:ext cx="76200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633"/>
            <p:cNvSpPr/>
            <p:nvPr/>
          </p:nvSpPr>
          <p:spPr bwMode="auto">
            <a:xfrm>
              <a:off x="3384551" y="2776538"/>
              <a:ext cx="77788" cy="77787"/>
            </a:xfrm>
            <a:custGeom>
              <a:avLst/>
              <a:gdLst>
                <a:gd name="T0" fmla="*/ 29 w 29"/>
                <a:gd name="T1" fmla="*/ 23 h 29"/>
                <a:gd name="T2" fmla="*/ 22 w 29"/>
                <a:gd name="T3" fmla="*/ 29 h 29"/>
                <a:gd name="T4" fmla="*/ 6 w 29"/>
                <a:gd name="T5" fmla="*/ 29 h 29"/>
                <a:gd name="T6" fmla="*/ 0 w 29"/>
                <a:gd name="T7" fmla="*/ 23 h 29"/>
                <a:gd name="T8" fmla="*/ 0 w 29"/>
                <a:gd name="T9" fmla="*/ 7 h 29"/>
                <a:gd name="T10" fmla="*/ 6 w 29"/>
                <a:gd name="T11" fmla="*/ 0 h 29"/>
                <a:gd name="T12" fmla="*/ 22 w 29"/>
                <a:gd name="T13" fmla="*/ 0 h 29"/>
                <a:gd name="T14" fmla="*/ 29 w 29"/>
                <a:gd name="T15" fmla="*/ 7 h 29"/>
                <a:gd name="T16" fmla="*/ 29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9" y="23"/>
                  </a:moveTo>
                  <a:cubicBezTo>
                    <a:pt x="29" y="26"/>
                    <a:pt x="26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634"/>
            <p:cNvSpPr/>
            <p:nvPr/>
          </p:nvSpPr>
          <p:spPr bwMode="auto">
            <a:xfrm>
              <a:off x="3195638" y="2870200"/>
              <a:ext cx="74613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635"/>
            <p:cNvSpPr/>
            <p:nvPr/>
          </p:nvSpPr>
          <p:spPr bwMode="auto">
            <a:xfrm>
              <a:off x="3289301" y="2870200"/>
              <a:ext cx="76200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636"/>
            <p:cNvSpPr/>
            <p:nvPr/>
          </p:nvSpPr>
          <p:spPr bwMode="auto">
            <a:xfrm>
              <a:off x="3384551" y="2870200"/>
              <a:ext cx="77788" cy="76200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6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637"/>
            <p:cNvSpPr/>
            <p:nvPr/>
          </p:nvSpPr>
          <p:spPr bwMode="auto">
            <a:xfrm>
              <a:off x="2997201" y="2536825"/>
              <a:ext cx="160338" cy="461962"/>
            </a:xfrm>
            <a:custGeom>
              <a:avLst/>
              <a:gdLst>
                <a:gd name="T0" fmla="*/ 59 w 59"/>
                <a:gd name="T1" fmla="*/ 155 h 170"/>
                <a:gd name="T2" fmla="*/ 44 w 59"/>
                <a:gd name="T3" fmla="*/ 170 h 170"/>
                <a:gd name="T4" fmla="*/ 15 w 59"/>
                <a:gd name="T5" fmla="*/ 170 h 170"/>
                <a:gd name="T6" fmla="*/ 0 w 59"/>
                <a:gd name="T7" fmla="*/ 155 h 170"/>
                <a:gd name="T8" fmla="*/ 0 w 59"/>
                <a:gd name="T9" fmla="*/ 15 h 170"/>
                <a:gd name="T10" fmla="*/ 15 w 59"/>
                <a:gd name="T11" fmla="*/ 0 h 170"/>
                <a:gd name="T12" fmla="*/ 44 w 59"/>
                <a:gd name="T13" fmla="*/ 0 h 170"/>
                <a:gd name="T14" fmla="*/ 59 w 59"/>
                <a:gd name="T15" fmla="*/ 15 h 170"/>
                <a:gd name="T16" fmla="*/ 59 w 59"/>
                <a:gd name="T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0">
                  <a:moveTo>
                    <a:pt x="59" y="155"/>
                  </a:moveTo>
                  <a:cubicBezTo>
                    <a:pt x="59" y="163"/>
                    <a:pt x="52" y="170"/>
                    <a:pt x="44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0" y="163"/>
                    <a:pt x="0" y="15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7"/>
                    <a:pt x="59" y="15"/>
                  </a:cubicBezTo>
                  <a:lnTo>
                    <a:pt x="59" y="15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63673" y="2777939"/>
            <a:ext cx="317837" cy="447481"/>
            <a:chOff x="2393951" y="2513013"/>
            <a:chExt cx="361950" cy="509587"/>
          </a:xfrm>
        </p:grpSpPr>
        <p:sp>
          <p:nvSpPr>
            <p:cNvPr id="118" name="Freeform 638"/>
            <p:cNvSpPr/>
            <p:nvPr/>
          </p:nvSpPr>
          <p:spPr bwMode="auto">
            <a:xfrm>
              <a:off x="2393951" y="2513013"/>
              <a:ext cx="231775" cy="509587"/>
            </a:xfrm>
            <a:custGeom>
              <a:avLst/>
              <a:gdLst>
                <a:gd name="T0" fmla="*/ 86 w 86"/>
                <a:gd name="T1" fmla="*/ 188 h 188"/>
                <a:gd name="T2" fmla="*/ 43 w 86"/>
                <a:gd name="T3" fmla="*/ 148 h 188"/>
                <a:gd name="T4" fmla="*/ 0 w 86"/>
                <a:gd name="T5" fmla="*/ 188 h 188"/>
                <a:gd name="T6" fmla="*/ 0 w 86"/>
                <a:gd name="T7" fmla="*/ 12 h 188"/>
                <a:gd name="T8" fmla="*/ 12 w 86"/>
                <a:gd name="T9" fmla="*/ 0 h 188"/>
                <a:gd name="T10" fmla="*/ 77 w 86"/>
                <a:gd name="T11" fmla="*/ 0 h 188"/>
                <a:gd name="T12" fmla="*/ 86 w 86"/>
                <a:gd name="T13" fmla="*/ 9 h 188"/>
                <a:gd name="T14" fmla="*/ 86 w 86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8">
                  <a:moveTo>
                    <a:pt x="86" y="188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2" y="0"/>
                    <a:pt x="86" y="4"/>
                    <a:pt x="86" y="9"/>
                  </a:cubicBezTo>
                  <a:lnTo>
                    <a:pt x="86" y="18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639"/>
            <p:cNvSpPr/>
            <p:nvPr/>
          </p:nvSpPr>
          <p:spPr bwMode="auto">
            <a:xfrm>
              <a:off x="2393951" y="2513013"/>
              <a:ext cx="231775" cy="273050"/>
            </a:xfrm>
            <a:custGeom>
              <a:avLst/>
              <a:gdLst>
                <a:gd name="T0" fmla="*/ 77 w 86"/>
                <a:gd name="T1" fmla="*/ 0 h 101"/>
                <a:gd name="T2" fmla="*/ 12 w 86"/>
                <a:gd name="T3" fmla="*/ 0 h 101"/>
                <a:gd name="T4" fmla="*/ 0 w 86"/>
                <a:gd name="T5" fmla="*/ 12 h 101"/>
                <a:gd name="T6" fmla="*/ 0 w 86"/>
                <a:gd name="T7" fmla="*/ 101 h 101"/>
                <a:gd name="T8" fmla="*/ 86 w 86"/>
                <a:gd name="T9" fmla="*/ 101 h 101"/>
                <a:gd name="T10" fmla="*/ 86 w 86"/>
                <a:gd name="T11" fmla="*/ 9 h 101"/>
                <a:gd name="T12" fmla="*/ 77 w 86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Oval 640"/>
            <p:cNvSpPr>
              <a:spLocks noChangeArrowheads="1"/>
            </p:cNvSpPr>
            <p:nvPr/>
          </p:nvSpPr>
          <p:spPr bwMode="auto">
            <a:xfrm>
              <a:off x="2535238" y="2520950"/>
              <a:ext cx="220663" cy="22225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641"/>
            <p:cNvSpPr/>
            <p:nvPr/>
          </p:nvSpPr>
          <p:spPr bwMode="auto">
            <a:xfrm>
              <a:off x="2582863" y="2616200"/>
              <a:ext cx="125413" cy="30162"/>
            </a:xfrm>
            <a:custGeom>
              <a:avLst/>
              <a:gdLst>
                <a:gd name="T0" fmla="*/ 46 w 46"/>
                <a:gd name="T1" fmla="*/ 7 h 11"/>
                <a:gd name="T2" fmla="*/ 42 w 46"/>
                <a:gd name="T3" fmla="*/ 11 h 11"/>
                <a:gd name="T4" fmla="*/ 4 w 46"/>
                <a:gd name="T5" fmla="*/ 11 h 11"/>
                <a:gd name="T6" fmla="*/ 0 w 46"/>
                <a:gd name="T7" fmla="*/ 7 h 11"/>
                <a:gd name="T8" fmla="*/ 0 w 46"/>
                <a:gd name="T9" fmla="*/ 4 h 11"/>
                <a:gd name="T10" fmla="*/ 4 w 46"/>
                <a:gd name="T11" fmla="*/ 0 h 11"/>
                <a:gd name="T12" fmla="*/ 42 w 46"/>
                <a:gd name="T13" fmla="*/ 0 h 11"/>
                <a:gd name="T14" fmla="*/ 46 w 46"/>
                <a:gd name="T15" fmla="*/ 4 h 11"/>
                <a:gd name="T16" fmla="*/ 46 w 46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">
                  <a:moveTo>
                    <a:pt x="46" y="7"/>
                  </a:moveTo>
                  <a:cubicBezTo>
                    <a:pt x="46" y="9"/>
                    <a:pt x="44" y="11"/>
                    <a:pt x="4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lnTo>
                    <a:pt x="46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642"/>
            <p:cNvSpPr/>
            <p:nvPr/>
          </p:nvSpPr>
          <p:spPr bwMode="auto">
            <a:xfrm>
              <a:off x="2632076" y="2570163"/>
              <a:ext cx="26988" cy="122237"/>
            </a:xfrm>
            <a:custGeom>
              <a:avLst/>
              <a:gdLst>
                <a:gd name="T0" fmla="*/ 4 w 10"/>
                <a:gd name="T1" fmla="*/ 45 h 45"/>
                <a:gd name="T2" fmla="*/ 0 w 10"/>
                <a:gd name="T3" fmla="*/ 41 h 45"/>
                <a:gd name="T4" fmla="*/ 0 w 10"/>
                <a:gd name="T5" fmla="*/ 4 h 45"/>
                <a:gd name="T6" fmla="*/ 4 w 10"/>
                <a:gd name="T7" fmla="*/ 0 h 45"/>
                <a:gd name="T8" fmla="*/ 6 w 10"/>
                <a:gd name="T9" fmla="*/ 0 h 45"/>
                <a:gd name="T10" fmla="*/ 10 w 10"/>
                <a:gd name="T11" fmla="*/ 4 h 45"/>
                <a:gd name="T12" fmla="*/ 10 w 10"/>
                <a:gd name="T13" fmla="*/ 41 h 45"/>
                <a:gd name="T14" fmla="*/ 6 w 10"/>
                <a:gd name="T15" fmla="*/ 45 h 45"/>
                <a:gd name="T16" fmla="*/ 4 w 1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5">
                  <a:moveTo>
                    <a:pt x="4" y="45"/>
                  </a:moveTo>
                  <a:cubicBezTo>
                    <a:pt x="1" y="45"/>
                    <a:pt x="0" y="44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4"/>
                    <a:pt x="9" y="45"/>
                    <a:pt x="6" y="45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40174" y="2777939"/>
            <a:ext cx="333172" cy="447481"/>
            <a:chOff x="1708151" y="2513013"/>
            <a:chExt cx="379413" cy="509587"/>
          </a:xfrm>
        </p:grpSpPr>
        <p:sp>
          <p:nvSpPr>
            <p:cNvPr id="100" name="Freeform 643"/>
            <p:cNvSpPr/>
            <p:nvPr/>
          </p:nvSpPr>
          <p:spPr bwMode="auto">
            <a:xfrm>
              <a:off x="1708151" y="2513013"/>
              <a:ext cx="379413" cy="509587"/>
            </a:xfrm>
            <a:custGeom>
              <a:avLst/>
              <a:gdLst>
                <a:gd name="T0" fmla="*/ 140 w 140"/>
                <a:gd name="T1" fmla="*/ 176 h 188"/>
                <a:gd name="T2" fmla="*/ 128 w 140"/>
                <a:gd name="T3" fmla="*/ 188 h 188"/>
                <a:gd name="T4" fmla="*/ 12 w 140"/>
                <a:gd name="T5" fmla="*/ 188 h 188"/>
                <a:gd name="T6" fmla="*/ 0 w 140"/>
                <a:gd name="T7" fmla="*/ 176 h 188"/>
                <a:gd name="T8" fmla="*/ 0 w 140"/>
                <a:gd name="T9" fmla="*/ 12 h 188"/>
                <a:gd name="T10" fmla="*/ 12 w 140"/>
                <a:gd name="T11" fmla="*/ 0 h 188"/>
                <a:gd name="T12" fmla="*/ 128 w 140"/>
                <a:gd name="T13" fmla="*/ 0 h 188"/>
                <a:gd name="T14" fmla="*/ 140 w 140"/>
                <a:gd name="T15" fmla="*/ 12 h 188"/>
                <a:gd name="T16" fmla="*/ 140 w 140"/>
                <a:gd name="T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8">
                  <a:moveTo>
                    <a:pt x="140" y="176"/>
                  </a:moveTo>
                  <a:cubicBezTo>
                    <a:pt x="140" y="182"/>
                    <a:pt x="135" y="188"/>
                    <a:pt x="128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5" y="188"/>
                    <a:pt x="0" y="182"/>
                    <a:pt x="0" y="1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40" y="6"/>
                    <a:pt x="140" y="12"/>
                  </a:cubicBezTo>
                  <a:lnTo>
                    <a:pt x="140" y="17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644"/>
            <p:cNvSpPr/>
            <p:nvPr/>
          </p:nvSpPr>
          <p:spPr bwMode="auto">
            <a:xfrm>
              <a:off x="1744663" y="2551113"/>
              <a:ext cx="307975" cy="80962"/>
            </a:xfrm>
            <a:custGeom>
              <a:avLst/>
              <a:gdLst>
                <a:gd name="T0" fmla="*/ 114 w 114"/>
                <a:gd name="T1" fmla="*/ 25 h 30"/>
                <a:gd name="T2" fmla="*/ 109 w 114"/>
                <a:gd name="T3" fmla="*/ 30 h 30"/>
                <a:gd name="T4" fmla="*/ 5 w 114"/>
                <a:gd name="T5" fmla="*/ 30 h 30"/>
                <a:gd name="T6" fmla="*/ 0 w 114"/>
                <a:gd name="T7" fmla="*/ 25 h 30"/>
                <a:gd name="T8" fmla="*/ 0 w 114"/>
                <a:gd name="T9" fmla="*/ 5 h 30"/>
                <a:gd name="T10" fmla="*/ 5 w 114"/>
                <a:gd name="T11" fmla="*/ 0 h 30"/>
                <a:gd name="T12" fmla="*/ 109 w 114"/>
                <a:gd name="T13" fmla="*/ 0 h 30"/>
                <a:gd name="T14" fmla="*/ 114 w 114"/>
                <a:gd name="T15" fmla="*/ 5 h 30"/>
                <a:gd name="T16" fmla="*/ 114 w 114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0">
                  <a:moveTo>
                    <a:pt x="114" y="25"/>
                  </a:moveTo>
                  <a:cubicBezTo>
                    <a:pt x="114" y="28"/>
                    <a:pt x="112" y="30"/>
                    <a:pt x="109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3"/>
                    <a:pt x="114" y="5"/>
                  </a:cubicBezTo>
                  <a:lnTo>
                    <a:pt x="114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645"/>
            <p:cNvSpPr/>
            <p:nvPr/>
          </p:nvSpPr>
          <p:spPr bwMode="auto">
            <a:xfrm>
              <a:off x="1749426" y="26590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646"/>
            <p:cNvSpPr/>
            <p:nvPr/>
          </p:nvSpPr>
          <p:spPr bwMode="auto">
            <a:xfrm>
              <a:off x="1855788" y="26590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647"/>
            <p:cNvSpPr/>
            <p:nvPr/>
          </p:nvSpPr>
          <p:spPr bwMode="auto">
            <a:xfrm>
              <a:off x="1963738" y="26590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648"/>
            <p:cNvSpPr/>
            <p:nvPr/>
          </p:nvSpPr>
          <p:spPr bwMode="auto">
            <a:xfrm>
              <a:off x="1749426" y="2743200"/>
              <a:ext cx="84138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649"/>
            <p:cNvSpPr/>
            <p:nvPr/>
          </p:nvSpPr>
          <p:spPr bwMode="auto">
            <a:xfrm>
              <a:off x="1855788" y="2743200"/>
              <a:ext cx="82550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650"/>
            <p:cNvSpPr/>
            <p:nvPr/>
          </p:nvSpPr>
          <p:spPr bwMode="auto">
            <a:xfrm>
              <a:off x="1963738" y="2743200"/>
              <a:ext cx="80963" cy="65087"/>
            </a:xfrm>
            <a:custGeom>
              <a:avLst/>
              <a:gdLst>
                <a:gd name="T0" fmla="*/ 30 w 30"/>
                <a:gd name="T1" fmla="*/ 19 h 24"/>
                <a:gd name="T2" fmla="*/ 25 w 30"/>
                <a:gd name="T3" fmla="*/ 24 h 24"/>
                <a:gd name="T4" fmla="*/ 5 w 30"/>
                <a:gd name="T5" fmla="*/ 24 h 24"/>
                <a:gd name="T6" fmla="*/ 0 w 30"/>
                <a:gd name="T7" fmla="*/ 19 h 24"/>
                <a:gd name="T8" fmla="*/ 0 w 30"/>
                <a:gd name="T9" fmla="*/ 5 h 24"/>
                <a:gd name="T10" fmla="*/ 5 w 30"/>
                <a:gd name="T11" fmla="*/ 0 h 24"/>
                <a:gd name="T12" fmla="*/ 25 w 30"/>
                <a:gd name="T13" fmla="*/ 0 h 24"/>
                <a:gd name="T14" fmla="*/ 30 w 30"/>
                <a:gd name="T15" fmla="*/ 5 h 24"/>
                <a:gd name="T16" fmla="*/ 30 w 30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30" y="19"/>
                  </a:moveTo>
                  <a:cubicBezTo>
                    <a:pt x="30" y="22"/>
                    <a:pt x="28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651"/>
            <p:cNvSpPr/>
            <p:nvPr/>
          </p:nvSpPr>
          <p:spPr bwMode="auto">
            <a:xfrm>
              <a:off x="1749426" y="28241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652"/>
            <p:cNvSpPr/>
            <p:nvPr/>
          </p:nvSpPr>
          <p:spPr bwMode="auto">
            <a:xfrm>
              <a:off x="1855788" y="28241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653"/>
            <p:cNvSpPr/>
            <p:nvPr/>
          </p:nvSpPr>
          <p:spPr bwMode="auto">
            <a:xfrm>
              <a:off x="1963738" y="28241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654"/>
            <p:cNvSpPr/>
            <p:nvPr/>
          </p:nvSpPr>
          <p:spPr bwMode="auto">
            <a:xfrm>
              <a:off x="1749426" y="2908300"/>
              <a:ext cx="84138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655"/>
            <p:cNvSpPr/>
            <p:nvPr/>
          </p:nvSpPr>
          <p:spPr bwMode="auto">
            <a:xfrm>
              <a:off x="1855788" y="2908300"/>
              <a:ext cx="82550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656"/>
            <p:cNvSpPr/>
            <p:nvPr/>
          </p:nvSpPr>
          <p:spPr bwMode="auto">
            <a:xfrm>
              <a:off x="1963738" y="2908300"/>
              <a:ext cx="80963" cy="68262"/>
            </a:xfrm>
            <a:custGeom>
              <a:avLst/>
              <a:gdLst>
                <a:gd name="T0" fmla="*/ 30 w 30"/>
                <a:gd name="T1" fmla="*/ 19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19 h 25"/>
                <a:gd name="T8" fmla="*/ 0 w 30"/>
                <a:gd name="T9" fmla="*/ 5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5 h 25"/>
                <a:gd name="T16" fmla="*/ 30 w 3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19"/>
                  </a:moveTo>
                  <a:cubicBezTo>
                    <a:pt x="30" y="22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657"/>
            <p:cNvSpPr>
              <a:spLocks noEditPoints="1"/>
            </p:cNvSpPr>
            <p:nvPr/>
          </p:nvSpPr>
          <p:spPr bwMode="auto">
            <a:xfrm>
              <a:off x="1992313" y="2565400"/>
              <a:ext cx="44450" cy="53975"/>
            </a:xfrm>
            <a:custGeom>
              <a:avLst/>
              <a:gdLst>
                <a:gd name="T0" fmla="*/ 28 w 28"/>
                <a:gd name="T1" fmla="*/ 34 h 34"/>
                <a:gd name="T2" fmla="*/ 0 w 28"/>
                <a:gd name="T3" fmla="*/ 34 h 34"/>
                <a:gd name="T4" fmla="*/ 0 w 28"/>
                <a:gd name="T5" fmla="*/ 0 h 34"/>
                <a:gd name="T6" fmla="*/ 28 w 28"/>
                <a:gd name="T7" fmla="*/ 0 h 34"/>
                <a:gd name="T8" fmla="*/ 28 w 28"/>
                <a:gd name="T9" fmla="*/ 34 h 34"/>
                <a:gd name="T10" fmla="*/ 6 w 28"/>
                <a:gd name="T11" fmla="*/ 30 h 34"/>
                <a:gd name="T12" fmla="*/ 23 w 28"/>
                <a:gd name="T13" fmla="*/ 30 h 34"/>
                <a:gd name="T14" fmla="*/ 23 w 28"/>
                <a:gd name="T15" fmla="*/ 5 h 34"/>
                <a:gd name="T16" fmla="*/ 6 w 28"/>
                <a:gd name="T17" fmla="*/ 5 h 34"/>
                <a:gd name="T18" fmla="*/ 6 w 28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8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close/>
                  <a:moveTo>
                    <a:pt x="6" y="30"/>
                  </a:moveTo>
                  <a:lnTo>
                    <a:pt x="23" y="30"/>
                  </a:lnTo>
                  <a:lnTo>
                    <a:pt x="23" y="5"/>
                  </a:lnTo>
                  <a:lnTo>
                    <a:pt x="6" y="5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658"/>
            <p:cNvSpPr>
              <a:spLocks noEditPoints="1"/>
            </p:cNvSpPr>
            <p:nvPr/>
          </p:nvSpPr>
          <p:spPr bwMode="auto">
            <a:xfrm>
              <a:off x="1941513" y="2565400"/>
              <a:ext cx="41275" cy="53975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34 h 34"/>
                <a:gd name="T4" fmla="*/ 0 w 26"/>
                <a:gd name="T5" fmla="*/ 0 h 34"/>
                <a:gd name="T6" fmla="*/ 26 w 26"/>
                <a:gd name="T7" fmla="*/ 0 h 34"/>
                <a:gd name="T8" fmla="*/ 26 w 26"/>
                <a:gd name="T9" fmla="*/ 34 h 34"/>
                <a:gd name="T10" fmla="*/ 3 w 26"/>
                <a:gd name="T11" fmla="*/ 30 h 34"/>
                <a:gd name="T12" fmla="*/ 22 w 26"/>
                <a:gd name="T13" fmla="*/ 30 h 34"/>
                <a:gd name="T14" fmla="*/ 22 w 26"/>
                <a:gd name="T15" fmla="*/ 5 h 34"/>
                <a:gd name="T16" fmla="*/ 3 w 26"/>
                <a:gd name="T17" fmla="*/ 5 h 34"/>
                <a:gd name="T18" fmla="*/ 3 w 26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659"/>
            <p:cNvSpPr>
              <a:spLocks noEditPoints="1"/>
            </p:cNvSpPr>
            <p:nvPr/>
          </p:nvSpPr>
          <p:spPr bwMode="auto">
            <a:xfrm>
              <a:off x="1887538" y="2565400"/>
              <a:ext cx="42863" cy="53975"/>
            </a:xfrm>
            <a:custGeom>
              <a:avLst/>
              <a:gdLst>
                <a:gd name="T0" fmla="*/ 27 w 27"/>
                <a:gd name="T1" fmla="*/ 34 h 34"/>
                <a:gd name="T2" fmla="*/ 0 w 27"/>
                <a:gd name="T3" fmla="*/ 34 h 34"/>
                <a:gd name="T4" fmla="*/ 0 w 27"/>
                <a:gd name="T5" fmla="*/ 0 h 34"/>
                <a:gd name="T6" fmla="*/ 27 w 27"/>
                <a:gd name="T7" fmla="*/ 0 h 34"/>
                <a:gd name="T8" fmla="*/ 27 w 27"/>
                <a:gd name="T9" fmla="*/ 34 h 34"/>
                <a:gd name="T10" fmla="*/ 5 w 27"/>
                <a:gd name="T11" fmla="*/ 30 h 34"/>
                <a:gd name="T12" fmla="*/ 22 w 27"/>
                <a:gd name="T13" fmla="*/ 30 h 34"/>
                <a:gd name="T14" fmla="*/ 22 w 27"/>
                <a:gd name="T15" fmla="*/ 5 h 34"/>
                <a:gd name="T16" fmla="*/ 5 w 27"/>
                <a:gd name="T17" fmla="*/ 5 h 34"/>
                <a:gd name="T18" fmla="*/ 5 w 27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34"/>
                  </a:lnTo>
                  <a:close/>
                  <a:moveTo>
                    <a:pt x="5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660"/>
            <p:cNvSpPr>
              <a:spLocks noEditPoints="1"/>
            </p:cNvSpPr>
            <p:nvPr/>
          </p:nvSpPr>
          <p:spPr bwMode="auto">
            <a:xfrm>
              <a:off x="1836738" y="2565400"/>
              <a:ext cx="39688" cy="53975"/>
            </a:xfrm>
            <a:custGeom>
              <a:avLst/>
              <a:gdLst>
                <a:gd name="T0" fmla="*/ 25 w 25"/>
                <a:gd name="T1" fmla="*/ 34 h 34"/>
                <a:gd name="T2" fmla="*/ 0 w 25"/>
                <a:gd name="T3" fmla="*/ 34 h 34"/>
                <a:gd name="T4" fmla="*/ 0 w 25"/>
                <a:gd name="T5" fmla="*/ 0 h 34"/>
                <a:gd name="T6" fmla="*/ 25 w 25"/>
                <a:gd name="T7" fmla="*/ 0 h 34"/>
                <a:gd name="T8" fmla="*/ 25 w 25"/>
                <a:gd name="T9" fmla="*/ 34 h 34"/>
                <a:gd name="T10" fmla="*/ 3 w 25"/>
                <a:gd name="T11" fmla="*/ 30 h 34"/>
                <a:gd name="T12" fmla="*/ 22 w 25"/>
                <a:gd name="T13" fmla="*/ 30 h 34"/>
                <a:gd name="T14" fmla="*/ 22 w 25"/>
                <a:gd name="T15" fmla="*/ 5 h 34"/>
                <a:gd name="T16" fmla="*/ 3 w 25"/>
                <a:gd name="T17" fmla="*/ 5 h 34"/>
                <a:gd name="T18" fmla="*/ 3 w 25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4">
                  <a:moveTo>
                    <a:pt x="2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598184" y="2777939"/>
            <a:ext cx="451664" cy="447481"/>
            <a:chOff x="962026" y="2513013"/>
            <a:chExt cx="514350" cy="509587"/>
          </a:xfrm>
        </p:grpSpPr>
        <p:sp>
          <p:nvSpPr>
            <p:cNvPr id="81" name="Freeform 661"/>
            <p:cNvSpPr/>
            <p:nvPr/>
          </p:nvSpPr>
          <p:spPr bwMode="auto">
            <a:xfrm>
              <a:off x="1277938" y="2513013"/>
              <a:ext cx="198438" cy="195262"/>
            </a:xfrm>
            <a:custGeom>
              <a:avLst/>
              <a:gdLst>
                <a:gd name="T0" fmla="*/ 94 w 125"/>
                <a:gd name="T1" fmla="*/ 123 h 123"/>
                <a:gd name="T2" fmla="*/ 0 w 125"/>
                <a:gd name="T3" fmla="*/ 31 h 123"/>
                <a:gd name="T4" fmla="*/ 125 w 125"/>
                <a:gd name="T5" fmla="*/ 0 h 123"/>
                <a:gd name="T6" fmla="*/ 94 w 12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3">
                  <a:moveTo>
                    <a:pt x="94" y="123"/>
                  </a:moveTo>
                  <a:lnTo>
                    <a:pt x="0" y="31"/>
                  </a:lnTo>
                  <a:lnTo>
                    <a:pt x="125" y="0"/>
                  </a:lnTo>
                  <a:lnTo>
                    <a:pt x="94" y="12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62"/>
            <p:cNvSpPr/>
            <p:nvPr/>
          </p:nvSpPr>
          <p:spPr bwMode="auto">
            <a:xfrm>
              <a:off x="1030288" y="2555875"/>
              <a:ext cx="304800" cy="304800"/>
            </a:xfrm>
            <a:custGeom>
              <a:avLst/>
              <a:gdLst>
                <a:gd name="T0" fmla="*/ 20 w 113"/>
                <a:gd name="T1" fmla="*/ 111 h 112"/>
                <a:gd name="T2" fmla="*/ 14 w 113"/>
                <a:gd name="T3" fmla="*/ 111 h 112"/>
                <a:gd name="T4" fmla="*/ 2 w 113"/>
                <a:gd name="T5" fmla="*/ 99 h 112"/>
                <a:gd name="T6" fmla="*/ 2 w 113"/>
                <a:gd name="T7" fmla="*/ 92 h 112"/>
                <a:gd name="T8" fmla="*/ 93 w 113"/>
                <a:gd name="T9" fmla="*/ 2 h 112"/>
                <a:gd name="T10" fmla="*/ 99 w 113"/>
                <a:gd name="T11" fmla="*/ 1 h 112"/>
                <a:gd name="T12" fmla="*/ 111 w 113"/>
                <a:gd name="T13" fmla="*/ 13 h 112"/>
                <a:gd name="T14" fmla="*/ 111 w 113"/>
                <a:gd name="T15" fmla="*/ 20 h 112"/>
                <a:gd name="T16" fmla="*/ 20 w 113"/>
                <a:gd name="T1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2">
                  <a:moveTo>
                    <a:pt x="20" y="111"/>
                  </a:moveTo>
                  <a:cubicBezTo>
                    <a:pt x="18" y="112"/>
                    <a:pt x="15" y="112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7" y="0"/>
                    <a:pt x="99" y="1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63"/>
            <p:cNvSpPr/>
            <p:nvPr/>
          </p:nvSpPr>
          <p:spPr bwMode="auto">
            <a:xfrm>
              <a:off x="1077913" y="2605088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3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8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64"/>
            <p:cNvSpPr/>
            <p:nvPr/>
          </p:nvSpPr>
          <p:spPr bwMode="auto">
            <a:xfrm>
              <a:off x="1127126" y="2654300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4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9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5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65"/>
            <p:cNvSpPr/>
            <p:nvPr/>
          </p:nvSpPr>
          <p:spPr bwMode="auto">
            <a:xfrm>
              <a:off x="1362076" y="2513013"/>
              <a:ext cx="114300" cy="114300"/>
            </a:xfrm>
            <a:custGeom>
              <a:avLst/>
              <a:gdLst>
                <a:gd name="T0" fmla="*/ 53 w 72"/>
                <a:gd name="T1" fmla="*/ 72 h 72"/>
                <a:gd name="T2" fmla="*/ 72 w 72"/>
                <a:gd name="T3" fmla="*/ 0 h 72"/>
                <a:gd name="T4" fmla="*/ 0 w 72"/>
                <a:gd name="T5" fmla="*/ 17 h 72"/>
                <a:gd name="T6" fmla="*/ 53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53" y="72"/>
                  </a:moveTo>
                  <a:lnTo>
                    <a:pt x="72" y="0"/>
                  </a:lnTo>
                  <a:lnTo>
                    <a:pt x="0" y="17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6"/>
            <p:cNvSpPr/>
            <p:nvPr/>
          </p:nvSpPr>
          <p:spPr bwMode="auto">
            <a:xfrm>
              <a:off x="1138238" y="2651125"/>
              <a:ext cx="249238" cy="249237"/>
            </a:xfrm>
            <a:custGeom>
              <a:avLst/>
              <a:gdLst>
                <a:gd name="T0" fmla="*/ 2 w 92"/>
                <a:gd name="T1" fmla="*/ 92 h 92"/>
                <a:gd name="T2" fmla="*/ 1 w 92"/>
                <a:gd name="T3" fmla="*/ 91 h 92"/>
                <a:gd name="T4" fmla="*/ 1 w 92"/>
                <a:gd name="T5" fmla="*/ 89 h 92"/>
                <a:gd name="T6" fmla="*/ 89 w 92"/>
                <a:gd name="T7" fmla="*/ 1 h 92"/>
                <a:gd name="T8" fmla="*/ 91 w 92"/>
                <a:gd name="T9" fmla="*/ 1 h 92"/>
                <a:gd name="T10" fmla="*/ 91 w 92"/>
                <a:gd name="T11" fmla="*/ 3 h 92"/>
                <a:gd name="T12" fmla="*/ 3 w 92"/>
                <a:gd name="T13" fmla="*/ 91 h 92"/>
                <a:gd name="T14" fmla="*/ 2 w 92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2" y="92"/>
                  </a:moveTo>
                  <a:cubicBezTo>
                    <a:pt x="1" y="92"/>
                    <a:pt x="1" y="92"/>
                    <a:pt x="1" y="91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1" y="0"/>
                    <a:pt x="91" y="1"/>
                  </a:cubicBezTo>
                  <a:cubicBezTo>
                    <a:pt x="92" y="2"/>
                    <a:pt x="92" y="3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2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67"/>
            <p:cNvSpPr/>
            <p:nvPr/>
          </p:nvSpPr>
          <p:spPr bwMode="auto">
            <a:xfrm>
              <a:off x="1089026" y="2601913"/>
              <a:ext cx="246063" cy="249237"/>
            </a:xfrm>
            <a:custGeom>
              <a:avLst/>
              <a:gdLst>
                <a:gd name="T0" fmla="*/ 2 w 91"/>
                <a:gd name="T1" fmla="*/ 92 h 92"/>
                <a:gd name="T2" fmla="*/ 0 w 91"/>
                <a:gd name="T3" fmla="*/ 91 h 92"/>
                <a:gd name="T4" fmla="*/ 0 w 91"/>
                <a:gd name="T5" fmla="*/ 89 h 92"/>
                <a:gd name="T6" fmla="*/ 89 w 91"/>
                <a:gd name="T7" fmla="*/ 1 h 92"/>
                <a:gd name="T8" fmla="*/ 91 w 91"/>
                <a:gd name="T9" fmla="*/ 1 h 92"/>
                <a:gd name="T10" fmla="*/ 91 w 91"/>
                <a:gd name="T11" fmla="*/ 3 h 92"/>
                <a:gd name="T12" fmla="*/ 3 w 91"/>
                <a:gd name="T13" fmla="*/ 91 h 92"/>
                <a:gd name="T14" fmla="*/ 2 w 91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2">
                  <a:moveTo>
                    <a:pt x="2" y="92"/>
                  </a:moveTo>
                  <a:cubicBezTo>
                    <a:pt x="1" y="92"/>
                    <a:pt x="1" y="91"/>
                    <a:pt x="0" y="91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1" y="1"/>
                    <a:pt x="91" y="2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68"/>
            <p:cNvSpPr/>
            <p:nvPr/>
          </p:nvSpPr>
          <p:spPr bwMode="auto">
            <a:xfrm>
              <a:off x="1008063" y="2792413"/>
              <a:ext cx="188913" cy="188912"/>
            </a:xfrm>
            <a:custGeom>
              <a:avLst/>
              <a:gdLst>
                <a:gd name="T0" fmla="*/ 0 w 119"/>
                <a:gd name="T1" fmla="*/ 25 h 119"/>
                <a:gd name="T2" fmla="*/ 94 w 119"/>
                <a:gd name="T3" fmla="*/ 119 h 119"/>
                <a:gd name="T4" fmla="*/ 119 w 119"/>
                <a:gd name="T5" fmla="*/ 94 h 119"/>
                <a:gd name="T6" fmla="*/ 25 w 119"/>
                <a:gd name="T7" fmla="*/ 0 h 119"/>
                <a:gd name="T8" fmla="*/ 0 w 119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0" y="25"/>
                  </a:moveTo>
                  <a:lnTo>
                    <a:pt x="94" y="119"/>
                  </a:lnTo>
                  <a:lnTo>
                    <a:pt x="119" y="94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69"/>
            <p:cNvSpPr/>
            <p:nvPr/>
          </p:nvSpPr>
          <p:spPr bwMode="auto">
            <a:xfrm>
              <a:off x="962026" y="2832100"/>
              <a:ext cx="195263" cy="190500"/>
            </a:xfrm>
            <a:custGeom>
              <a:avLst/>
              <a:gdLst>
                <a:gd name="T0" fmla="*/ 63 w 72"/>
                <a:gd name="T1" fmla="*/ 64 h 70"/>
                <a:gd name="T2" fmla="*/ 48 w 72"/>
                <a:gd name="T3" fmla="*/ 70 h 70"/>
                <a:gd name="T4" fmla="*/ 34 w 72"/>
                <a:gd name="T5" fmla="*/ 64 h 70"/>
                <a:gd name="T6" fmla="*/ 8 w 72"/>
                <a:gd name="T7" fmla="*/ 38 h 70"/>
                <a:gd name="T8" fmla="*/ 8 w 72"/>
                <a:gd name="T9" fmla="*/ 9 h 70"/>
                <a:gd name="T10" fmla="*/ 17 w 72"/>
                <a:gd name="T11" fmla="*/ 0 h 70"/>
                <a:gd name="T12" fmla="*/ 72 w 72"/>
                <a:gd name="T13" fmla="*/ 55 h 70"/>
                <a:gd name="T14" fmla="*/ 63 w 72"/>
                <a:gd name="T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63" y="64"/>
                  </a:moveTo>
                  <a:cubicBezTo>
                    <a:pt x="59" y="68"/>
                    <a:pt x="54" y="70"/>
                    <a:pt x="48" y="70"/>
                  </a:cubicBezTo>
                  <a:cubicBezTo>
                    <a:pt x="43" y="70"/>
                    <a:pt x="38" y="68"/>
                    <a:pt x="34" y="6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30"/>
                    <a:pt x="0" y="17"/>
                    <a:pt x="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63" y="6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70"/>
            <p:cNvSpPr/>
            <p:nvPr/>
          </p:nvSpPr>
          <p:spPr bwMode="auto">
            <a:xfrm>
              <a:off x="1019176" y="2803525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5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71"/>
            <p:cNvSpPr/>
            <p:nvPr/>
          </p:nvSpPr>
          <p:spPr bwMode="auto">
            <a:xfrm>
              <a:off x="1031876" y="2816225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6 h 28"/>
                <a:gd name="T4" fmla="*/ 26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72"/>
            <p:cNvSpPr/>
            <p:nvPr/>
          </p:nvSpPr>
          <p:spPr bwMode="auto">
            <a:xfrm>
              <a:off x="1046163" y="2830513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7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73"/>
            <p:cNvSpPr/>
            <p:nvPr/>
          </p:nvSpPr>
          <p:spPr bwMode="auto">
            <a:xfrm>
              <a:off x="1058863" y="2843213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4"/>
            <p:cNvSpPr/>
            <p:nvPr/>
          </p:nvSpPr>
          <p:spPr bwMode="auto">
            <a:xfrm>
              <a:off x="1073151" y="2857500"/>
              <a:ext cx="42863" cy="42862"/>
            </a:xfrm>
            <a:custGeom>
              <a:avLst/>
              <a:gdLst>
                <a:gd name="T0" fmla="*/ 2 w 27"/>
                <a:gd name="T1" fmla="*/ 27 h 27"/>
                <a:gd name="T2" fmla="*/ 0 w 27"/>
                <a:gd name="T3" fmla="*/ 27 h 27"/>
                <a:gd name="T4" fmla="*/ 27 w 27"/>
                <a:gd name="T5" fmla="*/ 0 h 27"/>
                <a:gd name="T6" fmla="*/ 27 w 27"/>
                <a:gd name="T7" fmla="*/ 2 h 27"/>
                <a:gd name="T8" fmla="*/ 2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27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5"/>
            <p:cNvSpPr/>
            <p:nvPr/>
          </p:nvSpPr>
          <p:spPr bwMode="auto">
            <a:xfrm>
              <a:off x="1085851" y="2873375"/>
              <a:ext cx="44450" cy="41275"/>
            </a:xfrm>
            <a:custGeom>
              <a:avLst/>
              <a:gdLst>
                <a:gd name="T0" fmla="*/ 2 w 28"/>
                <a:gd name="T1" fmla="*/ 26 h 26"/>
                <a:gd name="T2" fmla="*/ 0 w 28"/>
                <a:gd name="T3" fmla="*/ 26 h 26"/>
                <a:gd name="T4" fmla="*/ 28 w 28"/>
                <a:gd name="T5" fmla="*/ 0 h 26"/>
                <a:gd name="T6" fmla="*/ 28 w 28"/>
                <a:gd name="T7" fmla="*/ 0 h 26"/>
                <a:gd name="T8" fmla="*/ 2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" y="26"/>
                  </a:moveTo>
                  <a:lnTo>
                    <a:pt x="0" y="2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76"/>
            <p:cNvSpPr/>
            <p:nvPr/>
          </p:nvSpPr>
          <p:spPr bwMode="auto">
            <a:xfrm>
              <a:off x="1103313" y="2887663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77"/>
            <p:cNvSpPr/>
            <p:nvPr/>
          </p:nvSpPr>
          <p:spPr bwMode="auto">
            <a:xfrm>
              <a:off x="1116013" y="29003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0 h 26"/>
                <a:gd name="T6" fmla="*/ 26 w 26"/>
                <a:gd name="T7" fmla="*/ 0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678"/>
            <p:cNvSpPr/>
            <p:nvPr/>
          </p:nvSpPr>
          <p:spPr bwMode="auto">
            <a:xfrm>
              <a:off x="1130301" y="2914650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679"/>
            <p:cNvSpPr/>
            <p:nvPr/>
          </p:nvSpPr>
          <p:spPr bwMode="auto">
            <a:xfrm>
              <a:off x="1143001" y="2927350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26 h 28"/>
                <a:gd name="T4" fmla="*/ 26 w 27"/>
                <a:gd name="T5" fmla="*/ 0 h 28"/>
                <a:gd name="T6" fmla="*/ 27 w 27"/>
                <a:gd name="T7" fmla="*/ 0 h 28"/>
                <a:gd name="T8" fmla="*/ 0 w 2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91768"/>
            <a:ext cx="6858000" cy="122415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52" y="4184746"/>
            <a:ext cx="1894572" cy="24399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" y="849402"/>
            <a:ext cx="4629338" cy="13283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05" y="380659"/>
            <a:ext cx="1605380" cy="1416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19713" y="1033603"/>
            <a:ext cx="147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目录</a:t>
            </a:r>
            <a:endParaRPr lang="zh-CN" altLang="en-US" sz="4400" dirty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0164" y="2266272"/>
            <a:ext cx="563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Part 01      </a:t>
            </a:r>
            <a:r>
              <a:rPr lang="zh-CN" altLang="en-US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选题背景与意义</a:t>
            </a:r>
            <a:endParaRPr lang="en-US" altLang="zh-CN" sz="2800" dirty="0" smtClean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80164" y="3311647"/>
            <a:ext cx="563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Part 02      </a:t>
            </a:r>
            <a:r>
              <a:rPr lang="zh-CN" altLang="en-US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论文框架与内容</a:t>
            </a:r>
            <a:endParaRPr lang="en-US" altLang="zh-CN" sz="2800" dirty="0" smtClean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80164" y="4357022"/>
            <a:ext cx="563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Part 03      </a:t>
            </a:r>
            <a:r>
              <a:rPr lang="zh-CN" altLang="en-US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研究方法及过程</a:t>
            </a:r>
            <a:endParaRPr lang="en-US" altLang="zh-CN" sz="2800" dirty="0" smtClean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80164" y="5402398"/>
            <a:ext cx="563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Part 04      </a:t>
            </a:r>
            <a:r>
              <a:rPr lang="zh-CN" altLang="en-US" sz="2800" dirty="0" smtClean="0">
                <a:solidFill>
                  <a:schemeClr val="bg1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Arial Unicode MS" panose="020B0604020202020204" pitchFamily="34" charset="-122"/>
              </a:rPr>
              <a:t>论文总结及致谢</a:t>
            </a:r>
            <a:endParaRPr lang="en-US" altLang="zh-CN" sz="2800" dirty="0" smtClean="0">
              <a:solidFill>
                <a:schemeClr val="bg1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116555" y="3849624"/>
            <a:ext cx="7708900" cy="2357317"/>
            <a:chOff x="2295525" y="3062288"/>
            <a:chExt cx="7335837" cy="258127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Freeform 11"/>
            <p:cNvSpPr/>
            <p:nvPr/>
          </p:nvSpPr>
          <p:spPr bwMode="auto">
            <a:xfrm>
              <a:off x="2316163" y="3073401"/>
              <a:ext cx="7297737" cy="2557464"/>
            </a:xfrm>
            <a:custGeom>
              <a:avLst/>
              <a:gdLst>
                <a:gd name="T0" fmla="*/ 609 w 4597"/>
                <a:gd name="T1" fmla="*/ 261 h 1611"/>
                <a:gd name="T2" fmla="*/ 0 w 4597"/>
                <a:gd name="T3" fmla="*/ 1554 h 1611"/>
                <a:gd name="T4" fmla="*/ 1543 w 4597"/>
                <a:gd name="T5" fmla="*/ 1294 h 1611"/>
                <a:gd name="T6" fmla="*/ 2891 w 4597"/>
                <a:gd name="T7" fmla="*/ 1611 h 1611"/>
                <a:gd name="T8" fmla="*/ 4597 w 4597"/>
                <a:gd name="T9" fmla="*/ 1432 h 1611"/>
                <a:gd name="T10" fmla="*/ 4037 w 4597"/>
                <a:gd name="T11" fmla="*/ 162 h 1611"/>
                <a:gd name="T12" fmla="*/ 2737 w 4597"/>
                <a:gd name="T13" fmla="*/ 286 h 1611"/>
                <a:gd name="T14" fmla="*/ 1731 w 4597"/>
                <a:gd name="T15" fmla="*/ 0 h 1611"/>
                <a:gd name="T16" fmla="*/ 609 w 4597"/>
                <a:gd name="T17" fmla="*/ 261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7" h="1611">
                  <a:moveTo>
                    <a:pt x="609" y="261"/>
                  </a:moveTo>
                  <a:lnTo>
                    <a:pt x="0" y="1554"/>
                  </a:lnTo>
                  <a:lnTo>
                    <a:pt x="1543" y="1294"/>
                  </a:lnTo>
                  <a:lnTo>
                    <a:pt x="2891" y="1611"/>
                  </a:lnTo>
                  <a:lnTo>
                    <a:pt x="4597" y="1432"/>
                  </a:lnTo>
                  <a:lnTo>
                    <a:pt x="4037" y="162"/>
                  </a:lnTo>
                  <a:lnTo>
                    <a:pt x="2737" y="286"/>
                  </a:lnTo>
                  <a:lnTo>
                    <a:pt x="1731" y="0"/>
                  </a:lnTo>
                  <a:lnTo>
                    <a:pt x="609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2295525" y="3062288"/>
              <a:ext cx="7335837" cy="2581276"/>
            </a:xfrm>
            <a:custGeom>
              <a:avLst/>
              <a:gdLst>
                <a:gd name="T0" fmla="*/ 2751 w 4621"/>
                <a:gd name="T1" fmla="*/ 285 h 1626"/>
                <a:gd name="T2" fmla="*/ 4055 w 4621"/>
                <a:gd name="T3" fmla="*/ 163 h 1626"/>
                <a:gd name="T4" fmla="*/ 4621 w 4621"/>
                <a:gd name="T5" fmla="*/ 1445 h 1626"/>
                <a:gd name="T6" fmla="*/ 2904 w 4621"/>
                <a:gd name="T7" fmla="*/ 1626 h 1626"/>
                <a:gd name="T8" fmla="*/ 1556 w 4621"/>
                <a:gd name="T9" fmla="*/ 1309 h 1626"/>
                <a:gd name="T10" fmla="*/ 0 w 4621"/>
                <a:gd name="T11" fmla="*/ 1570 h 1626"/>
                <a:gd name="T12" fmla="*/ 618 w 4621"/>
                <a:gd name="T13" fmla="*/ 262 h 1626"/>
                <a:gd name="T14" fmla="*/ 1744 w 4621"/>
                <a:gd name="T15" fmla="*/ 0 h 1626"/>
                <a:gd name="T16" fmla="*/ 2751 w 4621"/>
                <a:gd name="T17" fmla="*/ 28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1" h="1626">
                  <a:moveTo>
                    <a:pt x="2751" y="285"/>
                  </a:moveTo>
                  <a:lnTo>
                    <a:pt x="4055" y="163"/>
                  </a:lnTo>
                  <a:lnTo>
                    <a:pt x="4621" y="1445"/>
                  </a:lnTo>
                  <a:lnTo>
                    <a:pt x="2904" y="1626"/>
                  </a:lnTo>
                  <a:lnTo>
                    <a:pt x="1556" y="1309"/>
                  </a:lnTo>
                  <a:lnTo>
                    <a:pt x="0" y="1570"/>
                  </a:lnTo>
                  <a:lnTo>
                    <a:pt x="618" y="262"/>
                  </a:lnTo>
                  <a:lnTo>
                    <a:pt x="1744" y="0"/>
                  </a:lnTo>
                  <a:lnTo>
                    <a:pt x="2751" y="2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316163" y="3073401"/>
              <a:ext cx="2747963" cy="2466976"/>
            </a:xfrm>
            <a:custGeom>
              <a:avLst/>
              <a:gdLst>
                <a:gd name="T0" fmla="*/ 940 w 1054"/>
                <a:gd name="T1" fmla="*/ 787 h 945"/>
                <a:gd name="T2" fmla="*/ 470 w 1054"/>
                <a:gd name="T3" fmla="*/ 866 h 945"/>
                <a:gd name="T4" fmla="*/ 0 w 1054"/>
                <a:gd name="T5" fmla="*/ 945 h 945"/>
                <a:gd name="T6" fmla="*/ 185 w 1054"/>
                <a:gd name="T7" fmla="*/ 552 h 945"/>
                <a:gd name="T8" fmla="*/ 371 w 1054"/>
                <a:gd name="T9" fmla="*/ 159 h 945"/>
                <a:gd name="T10" fmla="*/ 712 w 1054"/>
                <a:gd name="T11" fmla="*/ 80 h 945"/>
                <a:gd name="T12" fmla="*/ 1054 w 1054"/>
                <a:gd name="T13" fmla="*/ 0 h 945"/>
                <a:gd name="T14" fmla="*/ 997 w 1054"/>
                <a:gd name="T15" fmla="*/ 394 h 945"/>
                <a:gd name="T16" fmla="*/ 940 w 1054"/>
                <a:gd name="T17" fmla="*/ 78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4" h="945">
                  <a:moveTo>
                    <a:pt x="940" y="787"/>
                  </a:moveTo>
                  <a:cubicBezTo>
                    <a:pt x="783" y="814"/>
                    <a:pt x="626" y="840"/>
                    <a:pt x="470" y="866"/>
                  </a:cubicBezTo>
                  <a:cubicBezTo>
                    <a:pt x="313" y="893"/>
                    <a:pt x="156" y="919"/>
                    <a:pt x="0" y="945"/>
                  </a:cubicBezTo>
                  <a:cubicBezTo>
                    <a:pt x="62" y="814"/>
                    <a:pt x="124" y="683"/>
                    <a:pt x="185" y="552"/>
                  </a:cubicBezTo>
                  <a:cubicBezTo>
                    <a:pt x="247" y="421"/>
                    <a:pt x="309" y="290"/>
                    <a:pt x="371" y="159"/>
                  </a:cubicBezTo>
                  <a:cubicBezTo>
                    <a:pt x="485" y="132"/>
                    <a:pt x="598" y="106"/>
                    <a:pt x="712" y="80"/>
                  </a:cubicBezTo>
                  <a:cubicBezTo>
                    <a:pt x="826" y="53"/>
                    <a:pt x="940" y="27"/>
                    <a:pt x="1054" y="0"/>
                  </a:cubicBezTo>
                  <a:cubicBezTo>
                    <a:pt x="1035" y="132"/>
                    <a:pt x="1016" y="263"/>
                    <a:pt x="997" y="394"/>
                  </a:cubicBezTo>
                  <a:cubicBezTo>
                    <a:pt x="978" y="525"/>
                    <a:pt x="959" y="656"/>
                    <a:pt x="940" y="7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2478088" y="3130551"/>
              <a:ext cx="2574925" cy="2330451"/>
            </a:xfrm>
            <a:custGeom>
              <a:avLst/>
              <a:gdLst>
                <a:gd name="T0" fmla="*/ 881 w 988"/>
                <a:gd name="T1" fmla="*/ 744 h 893"/>
                <a:gd name="T2" fmla="*/ 440 w 988"/>
                <a:gd name="T3" fmla="*/ 818 h 893"/>
                <a:gd name="T4" fmla="*/ 0 w 988"/>
                <a:gd name="T5" fmla="*/ 893 h 893"/>
                <a:gd name="T6" fmla="*/ 169 w 988"/>
                <a:gd name="T7" fmla="*/ 521 h 893"/>
                <a:gd name="T8" fmla="*/ 337 w 988"/>
                <a:gd name="T9" fmla="*/ 150 h 893"/>
                <a:gd name="T10" fmla="*/ 663 w 988"/>
                <a:gd name="T11" fmla="*/ 75 h 893"/>
                <a:gd name="T12" fmla="*/ 988 w 988"/>
                <a:gd name="T13" fmla="*/ 0 h 893"/>
                <a:gd name="T14" fmla="*/ 935 w 988"/>
                <a:gd name="T15" fmla="*/ 372 h 893"/>
                <a:gd name="T16" fmla="*/ 881 w 988"/>
                <a:gd name="T17" fmla="*/ 744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8" h="893">
                  <a:moveTo>
                    <a:pt x="881" y="744"/>
                  </a:moveTo>
                  <a:cubicBezTo>
                    <a:pt x="734" y="769"/>
                    <a:pt x="587" y="793"/>
                    <a:pt x="440" y="818"/>
                  </a:cubicBezTo>
                  <a:cubicBezTo>
                    <a:pt x="294" y="843"/>
                    <a:pt x="147" y="868"/>
                    <a:pt x="0" y="893"/>
                  </a:cubicBezTo>
                  <a:cubicBezTo>
                    <a:pt x="56" y="769"/>
                    <a:pt x="112" y="645"/>
                    <a:pt x="169" y="521"/>
                  </a:cubicBezTo>
                  <a:cubicBezTo>
                    <a:pt x="225" y="398"/>
                    <a:pt x="281" y="274"/>
                    <a:pt x="337" y="150"/>
                  </a:cubicBezTo>
                  <a:cubicBezTo>
                    <a:pt x="446" y="125"/>
                    <a:pt x="554" y="100"/>
                    <a:pt x="663" y="75"/>
                  </a:cubicBezTo>
                  <a:cubicBezTo>
                    <a:pt x="771" y="50"/>
                    <a:pt x="880" y="25"/>
                    <a:pt x="988" y="0"/>
                  </a:cubicBezTo>
                  <a:cubicBezTo>
                    <a:pt x="971" y="124"/>
                    <a:pt x="953" y="248"/>
                    <a:pt x="935" y="372"/>
                  </a:cubicBezTo>
                  <a:cubicBezTo>
                    <a:pt x="917" y="496"/>
                    <a:pt x="899" y="620"/>
                    <a:pt x="881" y="7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3890963" y="4791077"/>
              <a:ext cx="922338" cy="430214"/>
            </a:xfrm>
            <a:custGeom>
              <a:avLst/>
              <a:gdLst>
                <a:gd name="T0" fmla="*/ 354 w 354"/>
                <a:gd name="T1" fmla="*/ 0 h 165"/>
                <a:gd name="T2" fmla="*/ 180 w 354"/>
                <a:gd name="T3" fmla="*/ 82 h 165"/>
                <a:gd name="T4" fmla="*/ 0 w 354"/>
                <a:gd name="T5" fmla="*/ 165 h 165"/>
                <a:gd name="T6" fmla="*/ 105 w 354"/>
                <a:gd name="T7" fmla="*/ 147 h 165"/>
                <a:gd name="T8" fmla="*/ 229 w 354"/>
                <a:gd name="T9" fmla="*/ 90 h 165"/>
                <a:gd name="T10" fmla="*/ 350 w 354"/>
                <a:gd name="T11" fmla="*/ 33 h 165"/>
                <a:gd name="T12" fmla="*/ 354 w 354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165">
                  <a:moveTo>
                    <a:pt x="354" y="0"/>
                  </a:moveTo>
                  <a:cubicBezTo>
                    <a:pt x="297" y="27"/>
                    <a:pt x="239" y="55"/>
                    <a:pt x="180" y="82"/>
                  </a:cubicBezTo>
                  <a:cubicBezTo>
                    <a:pt x="121" y="110"/>
                    <a:pt x="61" y="138"/>
                    <a:pt x="0" y="165"/>
                  </a:cubicBezTo>
                  <a:cubicBezTo>
                    <a:pt x="35" y="159"/>
                    <a:pt x="70" y="153"/>
                    <a:pt x="105" y="147"/>
                  </a:cubicBezTo>
                  <a:cubicBezTo>
                    <a:pt x="146" y="128"/>
                    <a:pt x="188" y="109"/>
                    <a:pt x="229" y="90"/>
                  </a:cubicBezTo>
                  <a:cubicBezTo>
                    <a:pt x="269" y="71"/>
                    <a:pt x="310" y="52"/>
                    <a:pt x="350" y="33"/>
                  </a:cubicBezTo>
                  <a:cubicBezTo>
                    <a:pt x="351" y="22"/>
                    <a:pt x="353" y="11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2947989" y="3968751"/>
              <a:ext cx="1984375" cy="458788"/>
            </a:xfrm>
            <a:custGeom>
              <a:avLst/>
              <a:gdLst>
                <a:gd name="T0" fmla="*/ 762 w 762"/>
                <a:gd name="T1" fmla="*/ 0 h 176"/>
                <a:gd name="T2" fmla="*/ 387 w 762"/>
                <a:gd name="T3" fmla="*/ 75 h 176"/>
                <a:gd name="T4" fmla="*/ 12 w 762"/>
                <a:gd name="T5" fmla="*/ 149 h 176"/>
                <a:gd name="T6" fmla="*/ 0 w 762"/>
                <a:gd name="T7" fmla="*/ 176 h 176"/>
                <a:gd name="T8" fmla="*/ 379 w 762"/>
                <a:gd name="T9" fmla="*/ 101 h 176"/>
                <a:gd name="T10" fmla="*/ 758 w 762"/>
                <a:gd name="T11" fmla="*/ 26 h 176"/>
                <a:gd name="T12" fmla="*/ 762 w 762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176">
                  <a:moveTo>
                    <a:pt x="762" y="0"/>
                  </a:moveTo>
                  <a:cubicBezTo>
                    <a:pt x="637" y="25"/>
                    <a:pt x="512" y="50"/>
                    <a:pt x="387" y="75"/>
                  </a:cubicBezTo>
                  <a:cubicBezTo>
                    <a:pt x="262" y="100"/>
                    <a:pt x="137" y="124"/>
                    <a:pt x="12" y="149"/>
                  </a:cubicBezTo>
                  <a:cubicBezTo>
                    <a:pt x="8" y="158"/>
                    <a:pt x="4" y="167"/>
                    <a:pt x="0" y="176"/>
                  </a:cubicBezTo>
                  <a:cubicBezTo>
                    <a:pt x="126" y="151"/>
                    <a:pt x="253" y="126"/>
                    <a:pt x="379" y="101"/>
                  </a:cubicBezTo>
                  <a:cubicBezTo>
                    <a:pt x="505" y="76"/>
                    <a:pt x="632" y="51"/>
                    <a:pt x="758" y="26"/>
                  </a:cubicBezTo>
                  <a:cubicBezTo>
                    <a:pt x="759" y="17"/>
                    <a:pt x="761" y="9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4554538" y="4035426"/>
              <a:ext cx="368300" cy="76200"/>
            </a:xfrm>
            <a:custGeom>
              <a:avLst/>
              <a:gdLst>
                <a:gd name="T0" fmla="*/ 141 w 141"/>
                <a:gd name="T1" fmla="*/ 1 h 29"/>
                <a:gd name="T2" fmla="*/ 36 w 141"/>
                <a:gd name="T3" fmla="*/ 0 h 29"/>
                <a:gd name="T4" fmla="*/ 0 w 141"/>
                <a:gd name="T5" fmla="*/ 28 h 29"/>
                <a:gd name="T6" fmla="*/ 137 w 141"/>
                <a:gd name="T7" fmla="*/ 29 h 29"/>
                <a:gd name="T8" fmla="*/ 141 w 141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9">
                  <a:moveTo>
                    <a:pt x="141" y="1"/>
                  </a:moveTo>
                  <a:cubicBezTo>
                    <a:pt x="106" y="1"/>
                    <a:pt x="70" y="0"/>
                    <a:pt x="36" y="0"/>
                  </a:cubicBezTo>
                  <a:cubicBezTo>
                    <a:pt x="24" y="9"/>
                    <a:pt x="12" y="19"/>
                    <a:pt x="0" y="28"/>
                  </a:cubicBezTo>
                  <a:cubicBezTo>
                    <a:pt x="45" y="28"/>
                    <a:pt x="91" y="29"/>
                    <a:pt x="137" y="29"/>
                  </a:cubicBezTo>
                  <a:cubicBezTo>
                    <a:pt x="138" y="19"/>
                    <a:pt x="140" y="10"/>
                    <a:pt x="141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3205163" y="4792663"/>
              <a:ext cx="1474788" cy="201614"/>
            </a:xfrm>
            <a:custGeom>
              <a:avLst/>
              <a:gdLst>
                <a:gd name="T0" fmla="*/ 527 w 566"/>
                <a:gd name="T1" fmla="*/ 77 h 77"/>
                <a:gd name="T2" fmla="*/ 566 w 566"/>
                <a:gd name="T3" fmla="*/ 49 h 77"/>
                <a:gd name="T4" fmla="*/ 296 w 566"/>
                <a:gd name="T5" fmla="*/ 25 h 77"/>
                <a:gd name="T6" fmla="*/ 42 w 566"/>
                <a:gd name="T7" fmla="*/ 0 h 77"/>
                <a:gd name="T8" fmla="*/ 0 w 566"/>
                <a:gd name="T9" fmla="*/ 28 h 77"/>
                <a:gd name="T10" fmla="*/ 256 w 566"/>
                <a:gd name="T11" fmla="*/ 53 h 77"/>
                <a:gd name="T12" fmla="*/ 527 w 566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77">
                  <a:moveTo>
                    <a:pt x="527" y="77"/>
                  </a:moveTo>
                  <a:cubicBezTo>
                    <a:pt x="540" y="68"/>
                    <a:pt x="553" y="58"/>
                    <a:pt x="566" y="49"/>
                  </a:cubicBezTo>
                  <a:cubicBezTo>
                    <a:pt x="475" y="41"/>
                    <a:pt x="385" y="33"/>
                    <a:pt x="296" y="25"/>
                  </a:cubicBezTo>
                  <a:cubicBezTo>
                    <a:pt x="210" y="17"/>
                    <a:pt x="125" y="9"/>
                    <a:pt x="42" y="0"/>
                  </a:cubicBezTo>
                  <a:cubicBezTo>
                    <a:pt x="28" y="10"/>
                    <a:pt x="14" y="19"/>
                    <a:pt x="0" y="28"/>
                  </a:cubicBezTo>
                  <a:cubicBezTo>
                    <a:pt x="83" y="36"/>
                    <a:pt x="169" y="44"/>
                    <a:pt x="256" y="53"/>
                  </a:cubicBezTo>
                  <a:cubicBezTo>
                    <a:pt x="344" y="61"/>
                    <a:pt x="434" y="69"/>
                    <a:pt x="527" y="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3835401" y="4487863"/>
              <a:ext cx="1017587" cy="420688"/>
            </a:xfrm>
            <a:custGeom>
              <a:avLst/>
              <a:gdLst>
                <a:gd name="T0" fmla="*/ 0 w 390"/>
                <a:gd name="T1" fmla="*/ 141 h 161"/>
                <a:gd name="T2" fmla="*/ 17 w 390"/>
                <a:gd name="T3" fmla="*/ 161 h 161"/>
                <a:gd name="T4" fmla="*/ 205 w 390"/>
                <a:gd name="T5" fmla="*/ 92 h 161"/>
                <a:gd name="T6" fmla="*/ 389 w 390"/>
                <a:gd name="T7" fmla="*/ 22 h 161"/>
                <a:gd name="T8" fmla="*/ 390 w 390"/>
                <a:gd name="T9" fmla="*/ 16 h 161"/>
                <a:gd name="T10" fmla="*/ 375 w 390"/>
                <a:gd name="T11" fmla="*/ 0 h 161"/>
                <a:gd name="T12" fmla="*/ 190 w 390"/>
                <a:gd name="T13" fmla="*/ 71 h 161"/>
                <a:gd name="T14" fmla="*/ 0 w 390"/>
                <a:gd name="T1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161">
                  <a:moveTo>
                    <a:pt x="0" y="141"/>
                  </a:moveTo>
                  <a:cubicBezTo>
                    <a:pt x="5" y="147"/>
                    <a:pt x="11" y="154"/>
                    <a:pt x="17" y="161"/>
                  </a:cubicBezTo>
                  <a:cubicBezTo>
                    <a:pt x="80" y="138"/>
                    <a:pt x="143" y="115"/>
                    <a:pt x="205" y="92"/>
                  </a:cubicBezTo>
                  <a:cubicBezTo>
                    <a:pt x="267" y="69"/>
                    <a:pt x="328" y="46"/>
                    <a:pt x="389" y="22"/>
                  </a:cubicBezTo>
                  <a:cubicBezTo>
                    <a:pt x="389" y="20"/>
                    <a:pt x="390" y="18"/>
                    <a:pt x="390" y="16"/>
                  </a:cubicBezTo>
                  <a:cubicBezTo>
                    <a:pt x="385" y="10"/>
                    <a:pt x="380" y="5"/>
                    <a:pt x="375" y="0"/>
                  </a:cubicBezTo>
                  <a:cubicBezTo>
                    <a:pt x="314" y="24"/>
                    <a:pt x="252" y="47"/>
                    <a:pt x="190" y="71"/>
                  </a:cubicBezTo>
                  <a:cubicBezTo>
                    <a:pt x="127" y="94"/>
                    <a:pt x="64" y="117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2830513" y="4213227"/>
              <a:ext cx="1454150" cy="469900"/>
            </a:xfrm>
            <a:custGeom>
              <a:avLst/>
              <a:gdLst>
                <a:gd name="T0" fmla="*/ 0 w 558"/>
                <a:gd name="T1" fmla="*/ 180 h 180"/>
                <a:gd name="T2" fmla="*/ 282 w 558"/>
                <a:gd name="T3" fmla="*/ 102 h 180"/>
                <a:gd name="T4" fmla="*/ 558 w 558"/>
                <a:gd name="T5" fmla="*/ 25 h 180"/>
                <a:gd name="T6" fmla="*/ 558 w 558"/>
                <a:gd name="T7" fmla="*/ 0 h 180"/>
                <a:gd name="T8" fmla="*/ 288 w 558"/>
                <a:gd name="T9" fmla="*/ 77 h 180"/>
                <a:gd name="T10" fmla="*/ 12 w 558"/>
                <a:gd name="T11" fmla="*/ 153 h 180"/>
                <a:gd name="T12" fmla="*/ 0 w 558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80">
                  <a:moveTo>
                    <a:pt x="0" y="180"/>
                  </a:moveTo>
                  <a:cubicBezTo>
                    <a:pt x="95" y="154"/>
                    <a:pt x="189" y="128"/>
                    <a:pt x="282" y="102"/>
                  </a:cubicBezTo>
                  <a:cubicBezTo>
                    <a:pt x="374" y="77"/>
                    <a:pt x="466" y="51"/>
                    <a:pt x="558" y="25"/>
                  </a:cubicBezTo>
                  <a:cubicBezTo>
                    <a:pt x="558" y="17"/>
                    <a:pt x="558" y="9"/>
                    <a:pt x="558" y="0"/>
                  </a:cubicBezTo>
                  <a:cubicBezTo>
                    <a:pt x="468" y="26"/>
                    <a:pt x="378" y="52"/>
                    <a:pt x="288" y="77"/>
                  </a:cubicBezTo>
                  <a:cubicBezTo>
                    <a:pt x="197" y="102"/>
                    <a:pt x="105" y="128"/>
                    <a:pt x="12" y="153"/>
                  </a:cubicBezTo>
                  <a:cubicBezTo>
                    <a:pt x="8" y="162"/>
                    <a:pt x="4" y="171"/>
                    <a:pt x="0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3471863" y="4435477"/>
              <a:ext cx="617538" cy="169863"/>
            </a:xfrm>
            <a:custGeom>
              <a:avLst/>
              <a:gdLst>
                <a:gd name="T0" fmla="*/ 198 w 237"/>
                <a:gd name="T1" fmla="*/ 65 h 65"/>
                <a:gd name="T2" fmla="*/ 237 w 237"/>
                <a:gd name="T3" fmla="*/ 37 h 65"/>
                <a:gd name="T4" fmla="*/ 137 w 237"/>
                <a:gd name="T5" fmla="*/ 18 h 65"/>
                <a:gd name="T6" fmla="*/ 40 w 237"/>
                <a:gd name="T7" fmla="*/ 0 h 65"/>
                <a:gd name="T8" fmla="*/ 0 w 237"/>
                <a:gd name="T9" fmla="*/ 28 h 65"/>
                <a:gd name="T10" fmla="*/ 97 w 237"/>
                <a:gd name="T11" fmla="*/ 46 h 65"/>
                <a:gd name="T12" fmla="*/ 198 w 23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65">
                  <a:moveTo>
                    <a:pt x="198" y="65"/>
                  </a:moveTo>
                  <a:cubicBezTo>
                    <a:pt x="211" y="55"/>
                    <a:pt x="224" y="46"/>
                    <a:pt x="237" y="37"/>
                  </a:cubicBezTo>
                  <a:cubicBezTo>
                    <a:pt x="203" y="31"/>
                    <a:pt x="170" y="25"/>
                    <a:pt x="137" y="18"/>
                  </a:cubicBezTo>
                  <a:cubicBezTo>
                    <a:pt x="104" y="12"/>
                    <a:pt x="72" y="6"/>
                    <a:pt x="40" y="0"/>
                  </a:cubicBezTo>
                  <a:cubicBezTo>
                    <a:pt x="27" y="9"/>
                    <a:pt x="13" y="18"/>
                    <a:pt x="0" y="28"/>
                  </a:cubicBezTo>
                  <a:cubicBezTo>
                    <a:pt x="32" y="34"/>
                    <a:pt x="64" y="40"/>
                    <a:pt x="97" y="46"/>
                  </a:cubicBezTo>
                  <a:cubicBezTo>
                    <a:pt x="130" y="52"/>
                    <a:pt x="164" y="59"/>
                    <a:pt x="198" y="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281363" y="3411538"/>
              <a:ext cx="1731962" cy="277813"/>
            </a:xfrm>
            <a:custGeom>
              <a:avLst/>
              <a:gdLst>
                <a:gd name="T0" fmla="*/ 665 w 665"/>
                <a:gd name="T1" fmla="*/ 0 h 106"/>
                <a:gd name="T2" fmla="*/ 333 w 665"/>
                <a:gd name="T3" fmla="*/ 40 h 106"/>
                <a:gd name="T4" fmla="*/ 12 w 665"/>
                <a:gd name="T5" fmla="*/ 80 h 106"/>
                <a:gd name="T6" fmla="*/ 0 w 665"/>
                <a:gd name="T7" fmla="*/ 106 h 106"/>
                <a:gd name="T8" fmla="*/ 325 w 665"/>
                <a:gd name="T9" fmla="*/ 66 h 106"/>
                <a:gd name="T10" fmla="*/ 661 w 665"/>
                <a:gd name="T11" fmla="*/ 26 h 106"/>
                <a:gd name="T12" fmla="*/ 665 w 66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106">
                  <a:moveTo>
                    <a:pt x="665" y="0"/>
                  </a:moveTo>
                  <a:cubicBezTo>
                    <a:pt x="553" y="13"/>
                    <a:pt x="442" y="26"/>
                    <a:pt x="333" y="40"/>
                  </a:cubicBezTo>
                  <a:cubicBezTo>
                    <a:pt x="225" y="53"/>
                    <a:pt x="118" y="66"/>
                    <a:pt x="12" y="80"/>
                  </a:cubicBezTo>
                  <a:cubicBezTo>
                    <a:pt x="8" y="88"/>
                    <a:pt x="4" y="97"/>
                    <a:pt x="0" y="106"/>
                  </a:cubicBezTo>
                  <a:cubicBezTo>
                    <a:pt x="107" y="92"/>
                    <a:pt x="216" y="79"/>
                    <a:pt x="325" y="66"/>
                  </a:cubicBezTo>
                  <a:cubicBezTo>
                    <a:pt x="436" y="53"/>
                    <a:pt x="548" y="39"/>
                    <a:pt x="661" y="26"/>
                  </a:cubicBezTo>
                  <a:cubicBezTo>
                    <a:pt x="662" y="17"/>
                    <a:pt x="664" y="9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4008438" y="3478213"/>
              <a:ext cx="995363" cy="719139"/>
            </a:xfrm>
            <a:custGeom>
              <a:avLst/>
              <a:gdLst>
                <a:gd name="T0" fmla="*/ 0 w 382"/>
                <a:gd name="T1" fmla="*/ 256 h 276"/>
                <a:gd name="T2" fmla="*/ 14 w 382"/>
                <a:gd name="T3" fmla="*/ 276 h 276"/>
                <a:gd name="T4" fmla="*/ 201 w 382"/>
                <a:gd name="T5" fmla="*/ 156 h 276"/>
                <a:gd name="T6" fmla="*/ 377 w 382"/>
                <a:gd name="T7" fmla="*/ 35 h 276"/>
                <a:gd name="T8" fmla="*/ 382 w 382"/>
                <a:gd name="T9" fmla="*/ 0 h 276"/>
                <a:gd name="T10" fmla="*/ 198 w 382"/>
                <a:gd name="T11" fmla="*/ 128 h 276"/>
                <a:gd name="T12" fmla="*/ 0 w 382"/>
                <a:gd name="T13" fmla="*/ 25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76">
                  <a:moveTo>
                    <a:pt x="0" y="256"/>
                  </a:moveTo>
                  <a:cubicBezTo>
                    <a:pt x="4" y="263"/>
                    <a:pt x="9" y="269"/>
                    <a:pt x="14" y="276"/>
                  </a:cubicBezTo>
                  <a:cubicBezTo>
                    <a:pt x="78" y="236"/>
                    <a:pt x="140" y="196"/>
                    <a:pt x="201" y="156"/>
                  </a:cubicBezTo>
                  <a:cubicBezTo>
                    <a:pt x="261" y="116"/>
                    <a:pt x="320" y="76"/>
                    <a:pt x="377" y="35"/>
                  </a:cubicBezTo>
                  <a:cubicBezTo>
                    <a:pt x="379" y="24"/>
                    <a:pt x="380" y="12"/>
                    <a:pt x="382" y="0"/>
                  </a:cubicBezTo>
                  <a:cubicBezTo>
                    <a:pt x="322" y="43"/>
                    <a:pt x="261" y="86"/>
                    <a:pt x="198" y="128"/>
                  </a:cubicBezTo>
                  <a:cubicBezTo>
                    <a:pt x="133" y="171"/>
                    <a:pt x="67" y="213"/>
                    <a:pt x="0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144838" y="3743326"/>
              <a:ext cx="1558925" cy="242888"/>
            </a:xfrm>
            <a:custGeom>
              <a:avLst/>
              <a:gdLst>
                <a:gd name="T0" fmla="*/ 555 w 598"/>
                <a:gd name="T1" fmla="*/ 31 h 93"/>
                <a:gd name="T2" fmla="*/ 598 w 598"/>
                <a:gd name="T3" fmla="*/ 0 h 93"/>
                <a:gd name="T4" fmla="*/ 301 w 598"/>
                <a:gd name="T5" fmla="*/ 33 h 93"/>
                <a:gd name="T6" fmla="*/ 12 w 598"/>
                <a:gd name="T7" fmla="*/ 66 h 93"/>
                <a:gd name="T8" fmla="*/ 0 w 598"/>
                <a:gd name="T9" fmla="*/ 93 h 93"/>
                <a:gd name="T10" fmla="*/ 274 w 598"/>
                <a:gd name="T11" fmla="*/ 62 h 93"/>
                <a:gd name="T12" fmla="*/ 555 w 598"/>
                <a:gd name="T1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93">
                  <a:moveTo>
                    <a:pt x="555" y="31"/>
                  </a:moveTo>
                  <a:cubicBezTo>
                    <a:pt x="570" y="21"/>
                    <a:pt x="584" y="11"/>
                    <a:pt x="598" y="0"/>
                  </a:cubicBezTo>
                  <a:cubicBezTo>
                    <a:pt x="498" y="11"/>
                    <a:pt x="399" y="22"/>
                    <a:pt x="301" y="33"/>
                  </a:cubicBezTo>
                  <a:cubicBezTo>
                    <a:pt x="204" y="44"/>
                    <a:pt x="108" y="55"/>
                    <a:pt x="12" y="66"/>
                  </a:cubicBezTo>
                  <a:cubicBezTo>
                    <a:pt x="8" y="75"/>
                    <a:pt x="4" y="84"/>
                    <a:pt x="0" y="93"/>
                  </a:cubicBezTo>
                  <a:cubicBezTo>
                    <a:pt x="91" y="83"/>
                    <a:pt x="182" y="73"/>
                    <a:pt x="274" y="62"/>
                  </a:cubicBezTo>
                  <a:cubicBezTo>
                    <a:pt x="367" y="52"/>
                    <a:pt x="461" y="42"/>
                    <a:pt x="55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976563" y="3255963"/>
              <a:ext cx="1536700" cy="1109664"/>
            </a:xfrm>
            <a:custGeom>
              <a:avLst/>
              <a:gdLst>
                <a:gd name="T0" fmla="*/ 0 w 590"/>
                <a:gd name="T1" fmla="*/ 425 h 425"/>
                <a:gd name="T2" fmla="*/ 312 w 590"/>
                <a:gd name="T3" fmla="*/ 212 h 425"/>
                <a:gd name="T4" fmla="*/ 590 w 590"/>
                <a:gd name="T5" fmla="*/ 0 h 425"/>
                <a:gd name="T6" fmla="*/ 539 w 590"/>
                <a:gd name="T7" fmla="*/ 11 h 425"/>
                <a:gd name="T8" fmla="*/ 291 w 590"/>
                <a:gd name="T9" fmla="*/ 199 h 425"/>
                <a:gd name="T10" fmla="*/ 17 w 590"/>
                <a:gd name="T11" fmla="*/ 387 h 425"/>
                <a:gd name="T12" fmla="*/ 0 w 590"/>
                <a:gd name="T13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25">
                  <a:moveTo>
                    <a:pt x="0" y="425"/>
                  </a:moveTo>
                  <a:cubicBezTo>
                    <a:pt x="108" y="354"/>
                    <a:pt x="212" y="284"/>
                    <a:pt x="312" y="212"/>
                  </a:cubicBezTo>
                  <a:cubicBezTo>
                    <a:pt x="409" y="142"/>
                    <a:pt x="501" y="71"/>
                    <a:pt x="590" y="0"/>
                  </a:cubicBezTo>
                  <a:cubicBezTo>
                    <a:pt x="573" y="4"/>
                    <a:pt x="556" y="7"/>
                    <a:pt x="539" y="11"/>
                  </a:cubicBezTo>
                  <a:cubicBezTo>
                    <a:pt x="459" y="74"/>
                    <a:pt x="377" y="138"/>
                    <a:pt x="291" y="199"/>
                  </a:cubicBezTo>
                  <a:cubicBezTo>
                    <a:pt x="203" y="263"/>
                    <a:pt x="111" y="325"/>
                    <a:pt x="17" y="387"/>
                  </a:cubicBezTo>
                  <a:cubicBezTo>
                    <a:pt x="11" y="400"/>
                    <a:pt x="5" y="412"/>
                    <a:pt x="0" y="4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3236913" y="3973513"/>
              <a:ext cx="1109663" cy="182563"/>
            </a:xfrm>
            <a:custGeom>
              <a:avLst/>
              <a:gdLst>
                <a:gd name="T0" fmla="*/ 381 w 426"/>
                <a:gd name="T1" fmla="*/ 31 h 70"/>
                <a:gd name="T2" fmla="*/ 426 w 426"/>
                <a:gd name="T3" fmla="*/ 0 h 70"/>
                <a:gd name="T4" fmla="*/ 235 w 426"/>
                <a:gd name="T5" fmla="*/ 19 h 70"/>
                <a:gd name="T6" fmla="*/ 49 w 426"/>
                <a:gd name="T7" fmla="*/ 39 h 70"/>
                <a:gd name="T8" fmla="*/ 0 w 426"/>
                <a:gd name="T9" fmla="*/ 70 h 70"/>
                <a:gd name="T10" fmla="*/ 189 w 426"/>
                <a:gd name="T11" fmla="*/ 51 h 70"/>
                <a:gd name="T12" fmla="*/ 381 w 426"/>
                <a:gd name="T1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70">
                  <a:moveTo>
                    <a:pt x="381" y="31"/>
                  </a:moveTo>
                  <a:cubicBezTo>
                    <a:pt x="396" y="21"/>
                    <a:pt x="411" y="11"/>
                    <a:pt x="426" y="0"/>
                  </a:cubicBezTo>
                  <a:cubicBezTo>
                    <a:pt x="362" y="7"/>
                    <a:pt x="299" y="13"/>
                    <a:pt x="235" y="19"/>
                  </a:cubicBezTo>
                  <a:cubicBezTo>
                    <a:pt x="173" y="26"/>
                    <a:pt x="110" y="32"/>
                    <a:pt x="49" y="39"/>
                  </a:cubicBezTo>
                  <a:cubicBezTo>
                    <a:pt x="32" y="49"/>
                    <a:pt x="16" y="59"/>
                    <a:pt x="0" y="70"/>
                  </a:cubicBezTo>
                  <a:cubicBezTo>
                    <a:pt x="63" y="63"/>
                    <a:pt x="125" y="57"/>
                    <a:pt x="189" y="51"/>
                  </a:cubicBezTo>
                  <a:cubicBezTo>
                    <a:pt x="252" y="44"/>
                    <a:pt x="316" y="38"/>
                    <a:pt x="381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467225" y="3660776"/>
              <a:ext cx="509588" cy="179388"/>
            </a:xfrm>
            <a:custGeom>
              <a:avLst/>
              <a:gdLst>
                <a:gd name="T0" fmla="*/ 196 w 196"/>
                <a:gd name="T1" fmla="*/ 0 h 69"/>
                <a:gd name="T2" fmla="*/ 63 w 196"/>
                <a:gd name="T3" fmla="*/ 28 h 69"/>
                <a:gd name="T4" fmla="*/ 0 w 196"/>
                <a:gd name="T5" fmla="*/ 69 h 69"/>
                <a:gd name="T6" fmla="*/ 96 w 196"/>
                <a:gd name="T7" fmla="*/ 49 h 69"/>
                <a:gd name="T8" fmla="*/ 192 w 196"/>
                <a:gd name="T9" fmla="*/ 29 h 69"/>
                <a:gd name="T10" fmla="*/ 196 w 19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69">
                  <a:moveTo>
                    <a:pt x="196" y="0"/>
                  </a:moveTo>
                  <a:cubicBezTo>
                    <a:pt x="152" y="10"/>
                    <a:pt x="107" y="19"/>
                    <a:pt x="63" y="28"/>
                  </a:cubicBezTo>
                  <a:cubicBezTo>
                    <a:pt x="42" y="42"/>
                    <a:pt x="21" y="55"/>
                    <a:pt x="0" y="69"/>
                  </a:cubicBezTo>
                  <a:cubicBezTo>
                    <a:pt x="32" y="62"/>
                    <a:pt x="64" y="56"/>
                    <a:pt x="96" y="49"/>
                  </a:cubicBezTo>
                  <a:cubicBezTo>
                    <a:pt x="128" y="43"/>
                    <a:pt x="160" y="36"/>
                    <a:pt x="192" y="29"/>
                  </a:cubicBezTo>
                  <a:cubicBezTo>
                    <a:pt x="193" y="20"/>
                    <a:pt x="195" y="10"/>
                    <a:pt x="1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322763" y="3200401"/>
              <a:ext cx="719138" cy="166688"/>
            </a:xfrm>
            <a:custGeom>
              <a:avLst/>
              <a:gdLst>
                <a:gd name="T0" fmla="*/ 276 w 276"/>
                <a:gd name="T1" fmla="*/ 0 h 64"/>
                <a:gd name="T2" fmla="*/ 158 w 276"/>
                <a:gd name="T3" fmla="*/ 16 h 64"/>
                <a:gd name="T4" fmla="*/ 41 w 276"/>
                <a:gd name="T5" fmla="*/ 33 h 64"/>
                <a:gd name="T6" fmla="*/ 0 w 276"/>
                <a:gd name="T7" fmla="*/ 64 h 64"/>
                <a:gd name="T8" fmla="*/ 136 w 276"/>
                <a:gd name="T9" fmla="*/ 45 h 64"/>
                <a:gd name="T10" fmla="*/ 273 w 276"/>
                <a:gd name="T11" fmla="*/ 26 h 64"/>
                <a:gd name="T12" fmla="*/ 276 w 27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64">
                  <a:moveTo>
                    <a:pt x="276" y="0"/>
                  </a:moveTo>
                  <a:cubicBezTo>
                    <a:pt x="237" y="5"/>
                    <a:pt x="198" y="11"/>
                    <a:pt x="158" y="16"/>
                  </a:cubicBezTo>
                  <a:cubicBezTo>
                    <a:pt x="119" y="22"/>
                    <a:pt x="80" y="27"/>
                    <a:pt x="41" y="33"/>
                  </a:cubicBezTo>
                  <a:cubicBezTo>
                    <a:pt x="28" y="43"/>
                    <a:pt x="14" y="53"/>
                    <a:pt x="0" y="64"/>
                  </a:cubicBezTo>
                  <a:cubicBezTo>
                    <a:pt x="45" y="57"/>
                    <a:pt x="90" y="51"/>
                    <a:pt x="136" y="45"/>
                  </a:cubicBezTo>
                  <a:cubicBezTo>
                    <a:pt x="181" y="38"/>
                    <a:pt x="227" y="32"/>
                    <a:pt x="273" y="26"/>
                  </a:cubicBezTo>
                  <a:cubicBezTo>
                    <a:pt x="274" y="17"/>
                    <a:pt x="275" y="8"/>
                    <a:pt x="27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4846638" y="4460876"/>
              <a:ext cx="15875" cy="22225"/>
            </a:xfrm>
            <a:custGeom>
              <a:avLst/>
              <a:gdLst>
                <a:gd name="T0" fmla="*/ 0 w 6"/>
                <a:gd name="T1" fmla="*/ 3 h 8"/>
                <a:gd name="T2" fmla="*/ 5 w 6"/>
                <a:gd name="T3" fmla="*/ 8 h 8"/>
                <a:gd name="T4" fmla="*/ 6 w 6"/>
                <a:gd name="T5" fmla="*/ 0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1" y="4"/>
                    <a:pt x="3" y="6"/>
                    <a:pt x="5" y="8"/>
                  </a:cubicBezTo>
                  <a:cubicBezTo>
                    <a:pt x="5" y="5"/>
                    <a:pt x="5" y="3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167188" y="3735388"/>
              <a:ext cx="800100" cy="387351"/>
            </a:xfrm>
            <a:custGeom>
              <a:avLst/>
              <a:gdLst>
                <a:gd name="T0" fmla="*/ 188 w 307"/>
                <a:gd name="T1" fmla="*/ 25 h 148"/>
                <a:gd name="T2" fmla="*/ 0 w 307"/>
                <a:gd name="T3" fmla="*/ 148 h 148"/>
                <a:gd name="T4" fmla="*/ 147 w 307"/>
                <a:gd name="T5" fmla="*/ 133 h 148"/>
                <a:gd name="T6" fmla="*/ 294 w 307"/>
                <a:gd name="T7" fmla="*/ 92 h 148"/>
                <a:gd name="T8" fmla="*/ 307 w 307"/>
                <a:gd name="T9" fmla="*/ 0 h 148"/>
                <a:gd name="T10" fmla="*/ 188 w 307"/>
                <a:gd name="T11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148">
                  <a:moveTo>
                    <a:pt x="188" y="25"/>
                  </a:moveTo>
                  <a:cubicBezTo>
                    <a:pt x="126" y="66"/>
                    <a:pt x="64" y="107"/>
                    <a:pt x="0" y="148"/>
                  </a:cubicBezTo>
                  <a:cubicBezTo>
                    <a:pt x="49" y="138"/>
                    <a:pt x="98" y="142"/>
                    <a:pt x="147" y="133"/>
                  </a:cubicBezTo>
                  <a:cubicBezTo>
                    <a:pt x="196" y="123"/>
                    <a:pt x="244" y="102"/>
                    <a:pt x="294" y="92"/>
                  </a:cubicBezTo>
                  <a:cubicBezTo>
                    <a:pt x="298" y="63"/>
                    <a:pt x="303" y="30"/>
                    <a:pt x="307" y="0"/>
                  </a:cubicBezTo>
                  <a:cubicBezTo>
                    <a:pt x="267" y="8"/>
                    <a:pt x="227" y="17"/>
                    <a:pt x="188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3667125" y="4278314"/>
              <a:ext cx="887413" cy="254000"/>
            </a:xfrm>
            <a:custGeom>
              <a:avLst/>
              <a:gdLst>
                <a:gd name="T0" fmla="*/ 0 w 341"/>
                <a:gd name="T1" fmla="*/ 67 h 97"/>
                <a:gd name="T2" fmla="*/ 162 w 341"/>
                <a:gd name="T3" fmla="*/ 97 h 97"/>
                <a:gd name="T4" fmla="*/ 341 w 341"/>
                <a:gd name="T5" fmla="*/ 30 h 97"/>
                <a:gd name="T6" fmla="*/ 237 w 341"/>
                <a:gd name="T7" fmla="*/ 0 h 97"/>
                <a:gd name="T8" fmla="*/ 119 w 341"/>
                <a:gd name="T9" fmla="*/ 33 h 97"/>
                <a:gd name="T10" fmla="*/ 0 w 341"/>
                <a:gd name="T11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97">
                  <a:moveTo>
                    <a:pt x="0" y="67"/>
                  </a:moveTo>
                  <a:cubicBezTo>
                    <a:pt x="53" y="77"/>
                    <a:pt x="107" y="87"/>
                    <a:pt x="162" y="97"/>
                  </a:cubicBezTo>
                  <a:cubicBezTo>
                    <a:pt x="219" y="76"/>
                    <a:pt x="284" y="51"/>
                    <a:pt x="341" y="30"/>
                  </a:cubicBezTo>
                  <a:cubicBezTo>
                    <a:pt x="308" y="19"/>
                    <a:pt x="268" y="11"/>
                    <a:pt x="237" y="0"/>
                  </a:cubicBezTo>
                  <a:cubicBezTo>
                    <a:pt x="197" y="11"/>
                    <a:pt x="158" y="22"/>
                    <a:pt x="119" y="33"/>
                  </a:cubicBezTo>
                  <a:cubicBezTo>
                    <a:pt x="79" y="44"/>
                    <a:pt x="40" y="55"/>
                    <a:pt x="0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386263" y="3479802"/>
              <a:ext cx="614363" cy="182563"/>
            </a:xfrm>
            <a:custGeom>
              <a:avLst/>
              <a:gdLst>
                <a:gd name="T0" fmla="*/ 236 w 236"/>
                <a:gd name="T1" fmla="*/ 0 h 70"/>
                <a:gd name="T2" fmla="*/ 164 w 236"/>
                <a:gd name="T3" fmla="*/ 52 h 70"/>
                <a:gd name="T4" fmla="*/ 0 w 236"/>
                <a:gd name="T5" fmla="*/ 70 h 70"/>
                <a:gd name="T6" fmla="*/ 63 w 236"/>
                <a:gd name="T7" fmla="*/ 21 h 70"/>
                <a:gd name="T8" fmla="*/ 236 w 23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0">
                  <a:moveTo>
                    <a:pt x="236" y="0"/>
                  </a:moveTo>
                  <a:cubicBezTo>
                    <a:pt x="212" y="17"/>
                    <a:pt x="188" y="34"/>
                    <a:pt x="164" y="52"/>
                  </a:cubicBezTo>
                  <a:cubicBezTo>
                    <a:pt x="109" y="58"/>
                    <a:pt x="54" y="64"/>
                    <a:pt x="0" y="70"/>
                  </a:cubicBezTo>
                  <a:cubicBezTo>
                    <a:pt x="21" y="53"/>
                    <a:pt x="42" y="37"/>
                    <a:pt x="63" y="21"/>
                  </a:cubicBezTo>
                  <a:cubicBezTo>
                    <a:pt x="121" y="14"/>
                    <a:pt x="178" y="7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2949575" y="4873627"/>
              <a:ext cx="922338" cy="214313"/>
            </a:xfrm>
            <a:custGeom>
              <a:avLst/>
              <a:gdLst>
                <a:gd name="T0" fmla="*/ 130 w 354"/>
                <a:gd name="T1" fmla="*/ 0 h 82"/>
                <a:gd name="T2" fmla="*/ 241 w 354"/>
                <a:gd name="T3" fmla="*/ 11 h 82"/>
                <a:gd name="T4" fmla="*/ 354 w 354"/>
                <a:gd name="T5" fmla="*/ 22 h 82"/>
                <a:gd name="T6" fmla="*/ 224 w 354"/>
                <a:gd name="T7" fmla="*/ 82 h 82"/>
                <a:gd name="T8" fmla="*/ 110 w 354"/>
                <a:gd name="T9" fmla="*/ 63 h 82"/>
                <a:gd name="T10" fmla="*/ 0 w 354"/>
                <a:gd name="T11" fmla="*/ 45 h 82"/>
                <a:gd name="T12" fmla="*/ 130 w 35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82">
                  <a:moveTo>
                    <a:pt x="130" y="0"/>
                  </a:moveTo>
                  <a:cubicBezTo>
                    <a:pt x="167" y="4"/>
                    <a:pt x="204" y="8"/>
                    <a:pt x="241" y="11"/>
                  </a:cubicBezTo>
                  <a:cubicBezTo>
                    <a:pt x="278" y="15"/>
                    <a:pt x="316" y="18"/>
                    <a:pt x="354" y="22"/>
                  </a:cubicBezTo>
                  <a:cubicBezTo>
                    <a:pt x="311" y="42"/>
                    <a:pt x="267" y="62"/>
                    <a:pt x="224" y="82"/>
                  </a:cubicBezTo>
                  <a:cubicBezTo>
                    <a:pt x="185" y="76"/>
                    <a:pt x="147" y="70"/>
                    <a:pt x="110" y="63"/>
                  </a:cubicBezTo>
                  <a:cubicBezTo>
                    <a:pt x="73" y="57"/>
                    <a:pt x="36" y="51"/>
                    <a:pt x="0" y="45"/>
                  </a:cubicBezTo>
                  <a:cubicBezTo>
                    <a:pt x="44" y="30"/>
                    <a:pt x="87" y="15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3176588" y="3602038"/>
              <a:ext cx="792163" cy="314325"/>
            </a:xfrm>
            <a:custGeom>
              <a:avLst/>
              <a:gdLst>
                <a:gd name="T0" fmla="*/ 304 w 304"/>
                <a:gd name="T1" fmla="*/ 0 h 120"/>
                <a:gd name="T2" fmla="*/ 165 w 304"/>
                <a:gd name="T3" fmla="*/ 101 h 120"/>
                <a:gd name="T4" fmla="*/ 0 w 304"/>
                <a:gd name="T5" fmla="*/ 120 h 120"/>
                <a:gd name="T6" fmla="*/ 40 w 304"/>
                <a:gd name="T7" fmla="*/ 33 h 120"/>
                <a:gd name="T8" fmla="*/ 171 w 304"/>
                <a:gd name="T9" fmla="*/ 17 h 120"/>
                <a:gd name="T10" fmla="*/ 304 w 304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20">
                  <a:moveTo>
                    <a:pt x="304" y="0"/>
                  </a:moveTo>
                  <a:cubicBezTo>
                    <a:pt x="259" y="34"/>
                    <a:pt x="212" y="68"/>
                    <a:pt x="165" y="101"/>
                  </a:cubicBezTo>
                  <a:cubicBezTo>
                    <a:pt x="110" y="108"/>
                    <a:pt x="55" y="114"/>
                    <a:pt x="0" y="120"/>
                  </a:cubicBezTo>
                  <a:cubicBezTo>
                    <a:pt x="14" y="91"/>
                    <a:pt x="27" y="62"/>
                    <a:pt x="40" y="33"/>
                  </a:cubicBezTo>
                  <a:cubicBezTo>
                    <a:pt x="84" y="27"/>
                    <a:pt x="127" y="22"/>
                    <a:pt x="171" y="17"/>
                  </a:cubicBezTo>
                  <a:cubicBezTo>
                    <a:pt x="215" y="11"/>
                    <a:pt x="260" y="6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327400" y="3822702"/>
              <a:ext cx="806450" cy="495301"/>
            </a:xfrm>
            <a:custGeom>
              <a:avLst/>
              <a:gdLst>
                <a:gd name="T0" fmla="*/ 309 w 309"/>
                <a:gd name="T1" fmla="*/ 0 h 190"/>
                <a:gd name="T2" fmla="*/ 249 w 309"/>
                <a:gd name="T3" fmla="*/ 7 h 190"/>
                <a:gd name="T4" fmla="*/ 127 w 309"/>
                <a:gd name="T5" fmla="*/ 98 h 190"/>
                <a:gd name="T6" fmla="*/ 0 w 309"/>
                <a:gd name="T7" fmla="*/ 190 h 190"/>
                <a:gd name="T8" fmla="*/ 67 w 309"/>
                <a:gd name="T9" fmla="*/ 180 h 190"/>
                <a:gd name="T10" fmla="*/ 191 w 309"/>
                <a:gd name="T11" fmla="*/ 90 h 190"/>
                <a:gd name="T12" fmla="*/ 309 w 309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90">
                  <a:moveTo>
                    <a:pt x="309" y="0"/>
                  </a:moveTo>
                  <a:cubicBezTo>
                    <a:pt x="289" y="3"/>
                    <a:pt x="269" y="5"/>
                    <a:pt x="249" y="7"/>
                  </a:cubicBezTo>
                  <a:cubicBezTo>
                    <a:pt x="209" y="37"/>
                    <a:pt x="168" y="68"/>
                    <a:pt x="127" y="98"/>
                  </a:cubicBezTo>
                  <a:cubicBezTo>
                    <a:pt x="85" y="129"/>
                    <a:pt x="43" y="159"/>
                    <a:pt x="0" y="190"/>
                  </a:cubicBezTo>
                  <a:cubicBezTo>
                    <a:pt x="22" y="186"/>
                    <a:pt x="45" y="183"/>
                    <a:pt x="67" y="180"/>
                  </a:cubicBezTo>
                  <a:cubicBezTo>
                    <a:pt x="109" y="150"/>
                    <a:pt x="150" y="120"/>
                    <a:pt x="191" y="90"/>
                  </a:cubicBezTo>
                  <a:cubicBezTo>
                    <a:pt x="231" y="60"/>
                    <a:pt x="270" y="30"/>
                    <a:pt x="3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3419475" y="3903663"/>
              <a:ext cx="476250" cy="163513"/>
            </a:xfrm>
            <a:custGeom>
              <a:avLst/>
              <a:gdLst>
                <a:gd name="T0" fmla="*/ 75 w 183"/>
                <a:gd name="T1" fmla="*/ 12 h 63"/>
                <a:gd name="T2" fmla="*/ 0 w 183"/>
                <a:gd name="T3" fmla="*/ 63 h 63"/>
                <a:gd name="T4" fmla="*/ 113 w 183"/>
                <a:gd name="T5" fmla="*/ 52 h 63"/>
                <a:gd name="T6" fmla="*/ 183 w 183"/>
                <a:gd name="T7" fmla="*/ 0 h 63"/>
                <a:gd name="T8" fmla="*/ 75 w 183"/>
                <a:gd name="T9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3">
                  <a:moveTo>
                    <a:pt x="75" y="12"/>
                  </a:moveTo>
                  <a:cubicBezTo>
                    <a:pt x="50" y="29"/>
                    <a:pt x="25" y="46"/>
                    <a:pt x="0" y="63"/>
                  </a:cubicBezTo>
                  <a:cubicBezTo>
                    <a:pt x="38" y="60"/>
                    <a:pt x="75" y="56"/>
                    <a:pt x="113" y="52"/>
                  </a:cubicBezTo>
                  <a:cubicBezTo>
                    <a:pt x="137" y="34"/>
                    <a:pt x="160" y="17"/>
                    <a:pt x="183" y="0"/>
                  </a:cubicBezTo>
                  <a:cubicBezTo>
                    <a:pt x="147" y="4"/>
                    <a:pt x="111" y="8"/>
                    <a:pt x="7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4765674" y="3073400"/>
              <a:ext cx="2139949" cy="2557463"/>
            </a:xfrm>
            <a:custGeom>
              <a:avLst/>
              <a:gdLst>
                <a:gd name="T0" fmla="*/ 821 w 821"/>
                <a:gd name="T1" fmla="*/ 980 h 980"/>
                <a:gd name="T2" fmla="*/ 410 w 821"/>
                <a:gd name="T3" fmla="*/ 884 h 980"/>
                <a:gd name="T4" fmla="*/ 0 w 821"/>
                <a:gd name="T5" fmla="*/ 787 h 980"/>
                <a:gd name="T6" fmla="*/ 29 w 821"/>
                <a:gd name="T7" fmla="*/ 588 h 980"/>
                <a:gd name="T8" fmla="*/ 54 w 821"/>
                <a:gd name="T9" fmla="*/ 676 h 980"/>
                <a:gd name="T10" fmla="*/ 114 w 821"/>
                <a:gd name="T11" fmla="*/ 687 h 980"/>
                <a:gd name="T12" fmla="*/ 39 w 821"/>
                <a:gd name="T13" fmla="*/ 513 h 980"/>
                <a:gd name="T14" fmla="*/ 35 w 821"/>
                <a:gd name="T15" fmla="*/ 541 h 980"/>
                <a:gd name="T16" fmla="*/ 57 w 821"/>
                <a:gd name="T17" fmla="*/ 394 h 980"/>
                <a:gd name="T18" fmla="*/ 114 w 821"/>
                <a:gd name="T19" fmla="*/ 0 h 980"/>
                <a:gd name="T20" fmla="*/ 420 w 821"/>
                <a:gd name="T21" fmla="*/ 87 h 980"/>
                <a:gd name="T22" fmla="*/ 727 w 821"/>
                <a:gd name="T23" fmla="*/ 174 h 980"/>
                <a:gd name="T24" fmla="*/ 774 w 821"/>
                <a:gd name="T25" fmla="*/ 577 h 980"/>
                <a:gd name="T26" fmla="*/ 821 w 821"/>
                <a:gd name="T27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1" h="980">
                  <a:moveTo>
                    <a:pt x="821" y="980"/>
                  </a:moveTo>
                  <a:cubicBezTo>
                    <a:pt x="684" y="948"/>
                    <a:pt x="547" y="916"/>
                    <a:pt x="410" y="884"/>
                  </a:cubicBezTo>
                  <a:cubicBezTo>
                    <a:pt x="274" y="852"/>
                    <a:pt x="137" y="819"/>
                    <a:pt x="0" y="787"/>
                  </a:cubicBezTo>
                  <a:cubicBezTo>
                    <a:pt x="9" y="721"/>
                    <a:pt x="19" y="654"/>
                    <a:pt x="29" y="588"/>
                  </a:cubicBezTo>
                  <a:cubicBezTo>
                    <a:pt x="41" y="616"/>
                    <a:pt x="50" y="645"/>
                    <a:pt x="54" y="676"/>
                  </a:cubicBezTo>
                  <a:cubicBezTo>
                    <a:pt x="74" y="680"/>
                    <a:pt x="94" y="683"/>
                    <a:pt x="114" y="687"/>
                  </a:cubicBezTo>
                  <a:cubicBezTo>
                    <a:pt x="103" y="622"/>
                    <a:pt x="75" y="564"/>
                    <a:pt x="39" y="513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76" y="263"/>
                    <a:pt x="95" y="132"/>
                    <a:pt x="114" y="0"/>
                  </a:cubicBezTo>
                  <a:cubicBezTo>
                    <a:pt x="216" y="29"/>
                    <a:pt x="318" y="58"/>
                    <a:pt x="420" y="87"/>
                  </a:cubicBezTo>
                  <a:cubicBezTo>
                    <a:pt x="522" y="116"/>
                    <a:pt x="625" y="145"/>
                    <a:pt x="727" y="174"/>
                  </a:cubicBezTo>
                  <a:cubicBezTo>
                    <a:pt x="743" y="308"/>
                    <a:pt x="758" y="443"/>
                    <a:pt x="774" y="577"/>
                  </a:cubicBezTo>
                  <a:cubicBezTo>
                    <a:pt x="790" y="711"/>
                    <a:pt x="806" y="846"/>
                    <a:pt x="821" y="9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4773613" y="3130551"/>
              <a:ext cx="2127249" cy="2443164"/>
            </a:xfrm>
            <a:custGeom>
              <a:avLst/>
              <a:gdLst>
                <a:gd name="T0" fmla="*/ 816 w 816"/>
                <a:gd name="T1" fmla="*/ 936 h 936"/>
                <a:gd name="T2" fmla="*/ 408 w 816"/>
                <a:gd name="T3" fmla="*/ 840 h 936"/>
                <a:gd name="T4" fmla="*/ 0 w 816"/>
                <a:gd name="T5" fmla="*/ 744 h 936"/>
                <a:gd name="T6" fmla="*/ 26 w 816"/>
                <a:gd name="T7" fmla="*/ 566 h 936"/>
                <a:gd name="T8" fmla="*/ 51 w 816"/>
                <a:gd name="T9" fmla="*/ 654 h 936"/>
                <a:gd name="T10" fmla="*/ 111 w 816"/>
                <a:gd name="T11" fmla="*/ 665 h 936"/>
                <a:gd name="T12" fmla="*/ 36 w 816"/>
                <a:gd name="T13" fmla="*/ 491 h 936"/>
                <a:gd name="T14" fmla="*/ 54 w 816"/>
                <a:gd name="T15" fmla="*/ 372 h 936"/>
                <a:gd name="T16" fmla="*/ 107 w 816"/>
                <a:gd name="T17" fmla="*/ 0 h 936"/>
                <a:gd name="T18" fmla="*/ 417 w 816"/>
                <a:gd name="T19" fmla="*/ 87 h 936"/>
                <a:gd name="T20" fmla="*/ 727 w 816"/>
                <a:gd name="T21" fmla="*/ 174 h 936"/>
                <a:gd name="T22" fmla="*/ 771 w 816"/>
                <a:gd name="T23" fmla="*/ 555 h 936"/>
                <a:gd name="T24" fmla="*/ 816 w 816"/>
                <a:gd name="T25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6" h="936">
                  <a:moveTo>
                    <a:pt x="816" y="936"/>
                  </a:moveTo>
                  <a:cubicBezTo>
                    <a:pt x="680" y="904"/>
                    <a:pt x="543" y="872"/>
                    <a:pt x="408" y="840"/>
                  </a:cubicBezTo>
                  <a:cubicBezTo>
                    <a:pt x="272" y="808"/>
                    <a:pt x="136" y="776"/>
                    <a:pt x="0" y="744"/>
                  </a:cubicBezTo>
                  <a:cubicBezTo>
                    <a:pt x="8" y="684"/>
                    <a:pt x="17" y="625"/>
                    <a:pt x="26" y="566"/>
                  </a:cubicBezTo>
                  <a:cubicBezTo>
                    <a:pt x="38" y="594"/>
                    <a:pt x="47" y="623"/>
                    <a:pt x="51" y="654"/>
                  </a:cubicBezTo>
                  <a:cubicBezTo>
                    <a:pt x="71" y="658"/>
                    <a:pt x="91" y="661"/>
                    <a:pt x="111" y="665"/>
                  </a:cubicBezTo>
                  <a:cubicBezTo>
                    <a:pt x="100" y="600"/>
                    <a:pt x="72" y="542"/>
                    <a:pt x="36" y="491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72" y="248"/>
                    <a:pt x="89" y="124"/>
                    <a:pt x="107" y="0"/>
                  </a:cubicBezTo>
                  <a:cubicBezTo>
                    <a:pt x="211" y="29"/>
                    <a:pt x="314" y="58"/>
                    <a:pt x="417" y="87"/>
                  </a:cubicBezTo>
                  <a:cubicBezTo>
                    <a:pt x="520" y="116"/>
                    <a:pt x="623" y="145"/>
                    <a:pt x="727" y="174"/>
                  </a:cubicBezTo>
                  <a:cubicBezTo>
                    <a:pt x="742" y="301"/>
                    <a:pt x="756" y="428"/>
                    <a:pt x="771" y="555"/>
                  </a:cubicBezTo>
                  <a:cubicBezTo>
                    <a:pt x="786" y="682"/>
                    <a:pt x="801" y="809"/>
                    <a:pt x="816" y="9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4802188" y="4487863"/>
              <a:ext cx="1981200" cy="388938"/>
            </a:xfrm>
            <a:custGeom>
              <a:avLst/>
              <a:gdLst>
                <a:gd name="T0" fmla="*/ 756 w 760"/>
                <a:gd name="T1" fmla="*/ 0 h 149"/>
                <a:gd name="T2" fmla="*/ 400 w 760"/>
                <a:gd name="T3" fmla="*/ 59 h 149"/>
                <a:gd name="T4" fmla="*/ 90 w 760"/>
                <a:gd name="T5" fmla="*/ 104 h 149"/>
                <a:gd name="T6" fmla="*/ 98 w 760"/>
                <a:gd name="T7" fmla="*/ 136 h 149"/>
                <a:gd name="T8" fmla="*/ 399 w 760"/>
                <a:gd name="T9" fmla="*/ 93 h 149"/>
                <a:gd name="T10" fmla="*/ 760 w 760"/>
                <a:gd name="T11" fmla="*/ 34 h 149"/>
                <a:gd name="T12" fmla="*/ 756 w 760"/>
                <a:gd name="T13" fmla="*/ 0 h 149"/>
                <a:gd name="T14" fmla="*/ 36 w 760"/>
                <a:gd name="T15" fmla="*/ 111 h 149"/>
                <a:gd name="T16" fmla="*/ 5 w 760"/>
                <a:gd name="T17" fmla="*/ 115 h 149"/>
                <a:gd name="T18" fmla="*/ 0 w 760"/>
                <a:gd name="T19" fmla="*/ 149 h 149"/>
                <a:gd name="T20" fmla="*/ 70 w 760"/>
                <a:gd name="T21" fmla="*/ 140 h 149"/>
                <a:gd name="T22" fmla="*/ 40 w 760"/>
                <a:gd name="T23" fmla="*/ 134 h 149"/>
                <a:gd name="T24" fmla="*/ 36 w 760"/>
                <a:gd name="T25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" h="149">
                  <a:moveTo>
                    <a:pt x="756" y="0"/>
                  </a:moveTo>
                  <a:cubicBezTo>
                    <a:pt x="642" y="20"/>
                    <a:pt x="523" y="40"/>
                    <a:pt x="400" y="59"/>
                  </a:cubicBezTo>
                  <a:cubicBezTo>
                    <a:pt x="300" y="75"/>
                    <a:pt x="196" y="90"/>
                    <a:pt x="90" y="104"/>
                  </a:cubicBezTo>
                  <a:cubicBezTo>
                    <a:pt x="93" y="114"/>
                    <a:pt x="96" y="125"/>
                    <a:pt x="98" y="136"/>
                  </a:cubicBezTo>
                  <a:cubicBezTo>
                    <a:pt x="201" y="122"/>
                    <a:pt x="302" y="108"/>
                    <a:pt x="399" y="93"/>
                  </a:cubicBezTo>
                  <a:cubicBezTo>
                    <a:pt x="524" y="75"/>
                    <a:pt x="644" y="54"/>
                    <a:pt x="760" y="34"/>
                  </a:cubicBezTo>
                  <a:cubicBezTo>
                    <a:pt x="759" y="22"/>
                    <a:pt x="757" y="11"/>
                    <a:pt x="756" y="0"/>
                  </a:cubicBezTo>
                  <a:close/>
                  <a:moveTo>
                    <a:pt x="36" y="111"/>
                  </a:moveTo>
                  <a:cubicBezTo>
                    <a:pt x="26" y="113"/>
                    <a:pt x="15" y="114"/>
                    <a:pt x="5" y="115"/>
                  </a:cubicBezTo>
                  <a:cubicBezTo>
                    <a:pt x="3" y="127"/>
                    <a:pt x="1" y="138"/>
                    <a:pt x="0" y="149"/>
                  </a:cubicBezTo>
                  <a:cubicBezTo>
                    <a:pt x="23" y="146"/>
                    <a:pt x="47" y="143"/>
                    <a:pt x="70" y="140"/>
                  </a:cubicBezTo>
                  <a:cubicBezTo>
                    <a:pt x="60" y="138"/>
                    <a:pt x="50" y="136"/>
                    <a:pt x="40" y="134"/>
                  </a:cubicBezTo>
                  <a:cubicBezTo>
                    <a:pt x="39" y="127"/>
                    <a:pt x="38" y="119"/>
                    <a:pt x="36" y="11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4922838" y="3968751"/>
              <a:ext cx="1852613" cy="542925"/>
            </a:xfrm>
            <a:custGeom>
              <a:avLst/>
              <a:gdLst>
                <a:gd name="T0" fmla="*/ 708 w 711"/>
                <a:gd name="T1" fmla="*/ 182 h 208"/>
                <a:gd name="T2" fmla="*/ 356 w 711"/>
                <a:gd name="T3" fmla="*/ 91 h 208"/>
                <a:gd name="T4" fmla="*/ 4 w 711"/>
                <a:gd name="T5" fmla="*/ 0 h 208"/>
                <a:gd name="T6" fmla="*/ 0 w 711"/>
                <a:gd name="T7" fmla="*/ 26 h 208"/>
                <a:gd name="T8" fmla="*/ 356 w 711"/>
                <a:gd name="T9" fmla="*/ 117 h 208"/>
                <a:gd name="T10" fmla="*/ 711 w 711"/>
                <a:gd name="T11" fmla="*/ 208 h 208"/>
                <a:gd name="T12" fmla="*/ 708 w 711"/>
                <a:gd name="T13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208">
                  <a:moveTo>
                    <a:pt x="708" y="182"/>
                  </a:moveTo>
                  <a:cubicBezTo>
                    <a:pt x="591" y="151"/>
                    <a:pt x="473" y="121"/>
                    <a:pt x="356" y="91"/>
                  </a:cubicBezTo>
                  <a:cubicBezTo>
                    <a:pt x="239" y="61"/>
                    <a:pt x="121" y="30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19" y="56"/>
                    <a:pt x="237" y="87"/>
                    <a:pt x="356" y="117"/>
                  </a:cubicBezTo>
                  <a:cubicBezTo>
                    <a:pt x="474" y="148"/>
                    <a:pt x="593" y="178"/>
                    <a:pt x="711" y="208"/>
                  </a:cubicBezTo>
                  <a:cubicBezTo>
                    <a:pt x="710" y="200"/>
                    <a:pt x="709" y="191"/>
                    <a:pt x="708" y="18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6507163" y="4273552"/>
              <a:ext cx="285750" cy="400051"/>
            </a:xfrm>
            <a:custGeom>
              <a:avLst/>
              <a:gdLst>
                <a:gd name="T0" fmla="*/ 110 w 110"/>
                <a:gd name="T1" fmla="*/ 153 h 153"/>
                <a:gd name="T2" fmla="*/ 3 w 110"/>
                <a:gd name="T3" fmla="*/ 53 h 153"/>
                <a:gd name="T4" fmla="*/ 93 w 110"/>
                <a:gd name="T5" fmla="*/ 4 h 153"/>
                <a:gd name="T6" fmla="*/ 110 w 110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53">
                  <a:moveTo>
                    <a:pt x="110" y="153"/>
                  </a:moveTo>
                  <a:cubicBezTo>
                    <a:pt x="50" y="127"/>
                    <a:pt x="5" y="87"/>
                    <a:pt x="3" y="53"/>
                  </a:cubicBezTo>
                  <a:cubicBezTo>
                    <a:pt x="0" y="18"/>
                    <a:pt x="38" y="0"/>
                    <a:pt x="93" y="4"/>
                  </a:cubicBezTo>
                  <a:cubicBezTo>
                    <a:pt x="99" y="53"/>
                    <a:pt x="105" y="103"/>
                    <a:pt x="110" y="15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6634163" y="4357689"/>
              <a:ext cx="152400" cy="242888"/>
            </a:xfrm>
            <a:custGeom>
              <a:avLst/>
              <a:gdLst>
                <a:gd name="T0" fmla="*/ 58 w 58"/>
                <a:gd name="T1" fmla="*/ 93 h 93"/>
                <a:gd name="T2" fmla="*/ 2 w 58"/>
                <a:gd name="T3" fmla="*/ 33 h 93"/>
                <a:gd name="T4" fmla="*/ 47 w 58"/>
                <a:gd name="T5" fmla="*/ 0 h 93"/>
                <a:gd name="T6" fmla="*/ 58 w 58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3">
                  <a:moveTo>
                    <a:pt x="58" y="93"/>
                  </a:moveTo>
                  <a:cubicBezTo>
                    <a:pt x="26" y="76"/>
                    <a:pt x="3" y="53"/>
                    <a:pt x="2" y="33"/>
                  </a:cubicBezTo>
                  <a:cubicBezTo>
                    <a:pt x="0" y="13"/>
                    <a:pt x="18" y="1"/>
                    <a:pt x="47" y="0"/>
                  </a:cubicBezTo>
                  <a:cubicBezTo>
                    <a:pt x="51" y="31"/>
                    <a:pt x="54" y="62"/>
                    <a:pt x="58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4911725" y="4038602"/>
              <a:ext cx="1271588" cy="649288"/>
            </a:xfrm>
            <a:custGeom>
              <a:avLst/>
              <a:gdLst>
                <a:gd name="T0" fmla="*/ 459 w 488"/>
                <a:gd name="T1" fmla="*/ 249 h 249"/>
                <a:gd name="T2" fmla="*/ 488 w 488"/>
                <a:gd name="T3" fmla="*/ 235 h 249"/>
                <a:gd name="T4" fmla="*/ 241 w 488"/>
                <a:gd name="T5" fmla="*/ 117 h 249"/>
                <a:gd name="T6" fmla="*/ 4 w 488"/>
                <a:gd name="T7" fmla="*/ 0 h 249"/>
                <a:gd name="T8" fmla="*/ 0 w 488"/>
                <a:gd name="T9" fmla="*/ 28 h 249"/>
                <a:gd name="T10" fmla="*/ 225 w 488"/>
                <a:gd name="T11" fmla="*/ 138 h 249"/>
                <a:gd name="T12" fmla="*/ 459 w 488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49">
                  <a:moveTo>
                    <a:pt x="459" y="249"/>
                  </a:moveTo>
                  <a:cubicBezTo>
                    <a:pt x="468" y="245"/>
                    <a:pt x="478" y="240"/>
                    <a:pt x="488" y="235"/>
                  </a:cubicBezTo>
                  <a:cubicBezTo>
                    <a:pt x="404" y="196"/>
                    <a:pt x="322" y="156"/>
                    <a:pt x="241" y="117"/>
                  </a:cubicBezTo>
                  <a:cubicBezTo>
                    <a:pt x="161" y="78"/>
                    <a:pt x="82" y="39"/>
                    <a:pt x="4" y="0"/>
                  </a:cubicBezTo>
                  <a:cubicBezTo>
                    <a:pt x="3" y="9"/>
                    <a:pt x="1" y="18"/>
                    <a:pt x="0" y="28"/>
                  </a:cubicBezTo>
                  <a:cubicBezTo>
                    <a:pt x="74" y="65"/>
                    <a:pt x="149" y="102"/>
                    <a:pt x="225" y="138"/>
                  </a:cubicBezTo>
                  <a:cubicBezTo>
                    <a:pt x="302" y="175"/>
                    <a:pt x="380" y="212"/>
                    <a:pt x="459" y="2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5003800" y="3411538"/>
              <a:ext cx="1730374" cy="728663"/>
            </a:xfrm>
            <a:custGeom>
              <a:avLst/>
              <a:gdLst>
                <a:gd name="T0" fmla="*/ 660 w 664"/>
                <a:gd name="T1" fmla="*/ 252 h 279"/>
                <a:gd name="T2" fmla="*/ 327 w 664"/>
                <a:gd name="T3" fmla="*/ 126 h 279"/>
                <a:gd name="T4" fmla="*/ 4 w 664"/>
                <a:gd name="T5" fmla="*/ 0 h 279"/>
                <a:gd name="T6" fmla="*/ 0 w 664"/>
                <a:gd name="T7" fmla="*/ 26 h 279"/>
                <a:gd name="T8" fmla="*/ 327 w 664"/>
                <a:gd name="T9" fmla="*/ 152 h 279"/>
                <a:gd name="T10" fmla="*/ 664 w 664"/>
                <a:gd name="T11" fmla="*/ 279 h 279"/>
                <a:gd name="T12" fmla="*/ 660 w 664"/>
                <a:gd name="T13" fmla="*/ 25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79">
                  <a:moveTo>
                    <a:pt x="660" y="252"/>
                  </a:moveTo>
                  <a:cubicBezTo>
                    <a:pt x="548" y="210"/>
                    <a:pt x="437" y="168"/>
                    <a:pt x="327" y="126"/>
                  </a:cubicBezTo>
                  <a:cubicBezTo>
                    <a:pt x="218" y="84"/>
                    <a:pt x="110" y="42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08" y="68"/>
                    <a:pt x="217" y="110"/>
                    <a:pt x="327" y="152"/>
                  </a:cubicBezTo>
                  <a:cubicBezTo>
                    <a:pt x="438" y="194"/>
                    <a:pt x="550" y="237"/>
                    <a:pt x="664" y="279"/>
                  </a:cubicBezTo>
                  <a:cubicBezTo>
                    <a:pt x="663" y="270"/>
                    <a:pt x="661" y="261"/>
                    <a:pt x="660" y="25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5456237" y="3403601"/>
              <a:ext cx="714375" cy="271463"/>
            </a:xfrm>
            <a:custGeom>
              <a:avLst/>
              <a:gdLst>
                <a:gd name="T0" fmla="*/ 0 w 274"/>
                <a:gd name="T1" fmla="*/ 82 h 104"/>
                <a:gd name="T2" fmla="*/ 38 w 274"/>
                <a:gd name="T3" fmla="*/ 104 h 104"/>
                <a:gd name="T4" fmla="*/ 160 w 274"/>
                <a:gd name="T5" fmla="*/ 60 h 104"/>
                <a:gd name="T6" fmla="*/ 274 w 274"/>
                <a:gd name="T7" fmla="*/ 16 h 104"/>
                <a:gd name="T8" fmla="*/ 220 w 274"/>
                <a:gd name="T9" fmla="*/ 0 h 104"/>
                <a:gd name="T10" fmla="*/ 113 w 274"/>
                <a:gd name="T11" fmla="*/ 41 h 104"/>
                <a:gd name="T12" fmla="*/ 0 w 274"/>
                <a:gd name="T1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04">
                  <a:moveTo>
                    <a:pt x="0" y="82"/>
                  </a:moveTo>
                  <a:cubicBezTo>
                    <a:pt x="13" y="89"/>
                    <a:pt x="25" y="97"/>
                    <a:pt x="38" y="104"/>
                  </a:cubicBezTo>
                  <a:cubicBezTo>
                    <a:pt x="79" y="90"/>
                    <a:pt x="120" y="75"/>
                    <a:pt x="160" y="60"/>
                  </a:cubicBezTo>
                  <a:cubicBezTo>
                    <a:pt x="199" y="46"/>
                    <a:pt x="237" y="31"/>
                    <a:pt x="274" y="16"/>
                  </a:cubicBezTo>
                  <a:cubicBezTo>
                    <a:pt x="256" y="10"/>
                    <a:pt x="238" y="5"/>
                    <a:pt x="220" y="0"/>
                  </a:cubicBezTo>
                  <a:cubicBezTo>
                    <a:pt x="185" y="14"/>
                    <a:pt x="149" y="28"/>
                    <a:pt x="113" y="41"/>
                  </a:cubicBezTo>
                  <a:cubicBezTo>
                    <a:pt x="76" y="55"/>
                    <a:pt x="38" y="68"/>
                    <a:pt x="0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5357813" y="3605213"/>
              <a:ext cx="219074" cy="558800"/>
            </a:xfrm>
            <a:custGeom>
              <a:avLst/>
              <a:gdLst>
                <a:gd name="T0" fmla="*/ 0 w 84"/>
                <a:gd name="T1" fmla="*/ 190 h 214"/>
                <a:gd name="T2" fmla="*/ 42 w 84"/>
                <a:gd name="T3" fmla="*/ 214 h 214"/>
                <a:gd name="T4" fmla="*/ 84 w 84"/>
                <a:gd name="T5" fmla="*/ 24 h 214"/>
                <a:gd name="T6" fmla="*/ 45 w 84"/>
                <a:gd name="T7" fmla="*/ 0 h 214"/>
                <a:gd name="T8" fmla="*/ 0 w 84"/>
                <a:gd name="T9" fmla="*/ 19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14">
                  <a:moveTo>
                    <a:pt x="0" y="190"/>
                  </a:moveTo>
                  <a:cubicBezTo>
                    <a:pt x="14" y="198"/>
                    <a:pt x="28" y="206"/>
                    <a:pt x="42" y="214"/>
                  </a:cubicBezTo>
                  <a:cubicBezTo>
                    <a:pt x="57" y="150"/>
                    <a:pt x="71" y="87"/>
                    <a:pt x="84" y="24"/>
                  </a:cubicBezTo>
                  <a:cubicBezTo>
                    <a:pt x="71" y="16"/>
                    <a:pt x="58" y="8"/>
                    <a:pt x="45" y="0"/>
                  </a:cubicBezTo>
                  <a:cubicBezTo>
                    <a:pt x="31" y="63"/>
                    <a:pt x="16" y="126"/>
                    <a:pt x="0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4967288" y="3660776"/>
              <a:ext cx="581025" cy="228600"/>
            </a:xfrm>
            <a:custGeom>
              <a:avLst/>
              <a:gdLst>
                <a:gd name="T0" fmla="*/ 223 w 223"/>
                <a:gd name="T1" fmla="*/ 88 h 88"/>
                <a:gd name="T2" fmla="*/ 221 w 223"/>
                <a:gd name="T3" fmla="*/ 58 h 88"/>
                <a:gd name="T4" fmla="*/ 112 w 223"/>
                <a:gd name="T5" fmla="*/ 29 h 88"/>
                <a:gd name="T6" fmla="*/ 4 w 223"/>
                <a:gd name="T7" fmla="*/ 0 h 88"/>
                <a:gd name="T8" fmla="*/ 0 w 223"/>
                <a:gd name="T9" fmla="*/ 29 h 88"/>
                <a:gd name="T10" fmla="*/ 111 w 223"/>
                <a:gd name="T11" fmla="*/ 59 h 88"/>
                <a:gd name="T12" fmla="*/ 223 w 22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8">
                  <a:moveTo>
                    <a:pt x="223" y="88"/>
                  </a:moveTo>
                  <a:cubicBezTo>
                    <a:pt x="222" y="78"/>
                    <a:pt x="221" y="68"/>
                    <a:pt x="221" y="58"/>
                  </a:cubicBezTo>
                  <a:cubicBezTo>
                    <a:pt x="185" y="48"/>
                    <a:pt x="148" y="39"/>
                    <a:pt x="112" y="29"/>
                  </a:cubicBezTo>
                  <a:cubicBezTo>
                    <a:pt x="76" y="20"/>
                    <a:pt x="40" y="10"/>
                    <a:pt x="4" y="0"/>
                  </a:cubicBezTo>
                  <a:cubicBezTo>
                    <a:pt x="3" y="10"/>
                    <a:pt x="1" y="20"/>
                    <a:pt x="0" y="29"/>
                  </a:cubicBezTo>
                  <a:cubicBezTo>
                    <a:pt x="37" y="39"/>
                    <a:pt x="74" y="49"/>
                    <a:pt x="111" y="59"/>
                  </a:cubicBezTo>
                  <a:cubicBezTo>
                    <a:pt x="148" y="69"/>
                    <a:pt x="186" y="79"/>
                    <a:pt x="223" y="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5451475" y="3792539"/>
              <a:ext cx="1290638" cy="431800"/>
            </a:xfrm>
            <a:custGeom>
              <a:avLst/>
              <a:gdLst>
                <a:gd name="T0" fmla="*/ 492 w 495"/>
                <a:gd name="T1" fmla="*/ 135 h 165"/>
                <a:gd name="T2" fmla="*/ 250 w 495"/>
                <a:gd name="T3" fmla="*/ 67 h 165"/>
                <a:gd name="T4" fmla="*/ 8 w 495"/>
                <a:gd name="T5" fmla="*/ 0 h 165"/>
                <a:gd name="T6" fmla="*/ 0 w 495"/>
                <a:gd name="T7" fmla="*/ 28 h 165"/>
                <a:gd name="T8" fmla="*/ 248 w 495"/>
                <a:gd name="T9" fmla="*/ 97 h 165"/>
                <a:gd name="T10" fmla="*/ 495 w 495"/>
                <a:gd name="T11" fmla="*/ 165 h 165"/>
                <a:gd name="T12" fmla="*/ 492 w 495"/>
                <a:gd name="T13" fmla="*/ 1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5">
                  <a:moveTo>
                    <a:pt x="492" y="135"/>
                  </a:moveTo>
                  <a:cubicBezTo>
                    <a:pt x="411" y="112"/>
                    <a:pt x="330" y="90"/>
                    <a:pt x="250" y="67"/>
                  </a:cubicBezTo>
                  <a:cubicBezTo>
                    <a:pt x="169" y="45"/>
                    <a:pt x="89" y="22"/>
                    <a:pt x="8" y="0"/>
                  </a:cubicBezTo>
                  <a:cubicBezTo>
                    <a:pt x="6" y="9"/>
                    <a:pt x="3" y="18"/>
                    <a:pt x="0" y="28"/>
                  </a:cubicBezTo>
                  <a:cubicBezTo>
                    <a:pt x="83" y="51"/>
                    <a:pt x="165" y="74"/>
                    <a:pt x="248" y="97"/>
                  </a:cubicBezTo>
                  <a:cubicBezTo>
                    <a:pt x="330" y="119"/>
                    <a:pt x="413" y="142"/>
                    <a:pt x="495" y="165"/>
                  </a:cubicBezTo>
                  <a:cubicBezTo>
                    <a:pt x="494" y="155"/>
                    <a:pt x="493" y="145"/>
                    <a:pt x="492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5767387" y="3952876"/>
              <a:ext cx="142875" cy="303213"/>
            </a:xfrm>
            <a:custGeom>
              <a:avLst/>
              <a:gdLst>
                <a:gd name="T0" fmla="*/ 0 w 55"/>
                <a:gd name="T1" fmla="*/ 107 h 116"/>
                <a:gd name="T2" fmla="*/ 55 w 55"/>
                <a:gd name="T3" fmla="*/ 116 h 116"/>
                <a:gd name="T4" fmla="*/ 53 w 55"/>
                <a:gd name="T5" fmla="*/ 5 h 116"/>
                <a:gd name="T6" fmla="*/ 1 w 55"/>
                <a:gd name="T7" fmla="*/ 0 h 116"/>
                <a:gd name="T8" fmla="*/ 0 w 55"/>
                <a:gd name="T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6">
                  <a:moveTo>
                    <a:pt x="0" y="107"/>
                  </a:moveTo>
                  <a:cubicBezTo>
                    <a:pt x="18" y="110"/>
                    <a:pt x="37" y="113"/>
                    <a:pt x="55" y="116"/>
                  </a:cubicBezTo>
                  <a:cubicBezTo>
                    <a:pt x="54" y="79"/>
                    <a:pt x="54" y="42"/>
                    <a:pt x="53" y="5"/>
                  </a:cubicBezTo>
                  <a:cubicBezTo>
                    <a:pt x="36" y="3"/>
                    <a:pt x="18" y="1"/>
                    <a:pt x="1" y="0"/>
                  </a:cubicBezTo>
                  <a:cubicBezTo>
                    <a:pt x="0" y="35"/>
                    <a:pt x="0" y="71"/>
                    <a:pt x="0" y="1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6210300" y="4059238"/>
              <a:ext cx="158749" cy="306388"/>
            </a:xfrm>
            <a:custGeom>
              <a:avLst/>
              <a:gdLst>
                <a:gd name="T0" fmla="*/ 6 w 61"/>
                <a:gd name="T1" fmla="*/ 109 h 117"/>
                <a:gd name="T2" fmla="*/ 61 w 61"/>
                <a:gd name="T3" fmla="*/ 117 h 117"/>
                <a:gd name="T4" fmla="*/ 52 w 61"/>
                <a:gd name="T5" fmla="*/ 6 h 117"/>
                <a:gd name="T6" fmla="*/ 0 w 61"/>
                <a:gd name="T7" fmla="*/ 0 h 117"/>
                <a:gd name="T8" fmla="*/ 6 w 61"/>
                <a:gd name="T9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7">
                  <a:moveTo>
                    <a:pt x="6" y="109"/>
                  </a:moveTo>
                  <a:cubicBezTo>
                    <a:pt x="25" y="111"/>
                    <a:pt x="43" y="115"/>
                    <a:pt x="61" y="117"/>
                  </a:cubicBezTo>
                  <a:cubicBezTo>
                    <a:pt x="58" y="80"/>
                    <a:pt x="55" y="43"/>
                    <a:pt x="52" y="6"/>
                  </a:cubicBezTo>
                  <a:cubicBezTo>
                    <a:pt x="35" y="4"/>
                    <a:pt x="18" y="2"/>
                    <a:pt x="0" y="0"/>
                  </a:cubicBezTo>
                  <a:cubicBezTo>
                    <a:pt x="2" y="36"/>
                    <a:pt x="4" y="73"/>
                    <a:pt x="6" y="1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5033963" y="3200401"/>
              <a:ext cx="850900" cy="357188"/>
            </a:xfrm>
            <a:custGeom>
              <a:avLst/>
              <a:gdLst>
                <a:gd name="T0" fmla="*/ 293 w 326"/>
                <a:gd name="T1" fmla="*/ 137 h 137"/>
                <a:gd name="T2" fmla="*/ 326 w 326"/>
                <a:gd name="T3" fmla="*/ 122 h 137"/>
                <a:gd name="T4" fmla="*/ 163 w 326"/>
                <a:gd name="T5" fmla="*/ 61 h 137"/>
                <a:gd name="T6" fmla="*/ 4 w 326"/>
                <a:gd name="T7" fmla="*/ 0 h 137"/>
                <a:gd name="T8" fmla="*/ 0 w 326"/>
                <a:gd name="T9" fmla="*/ 26 h 137"/>
                <a:gd name="T10" fmla="*/ 146 w 326"/>
                <a:gd name="T11" fmla="*/ 81 h 137"/>
                <a:gd name="T12" fmla="*/ 293 w 326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37">
                  <a:moveTo>
                    <a:pt x="293" y="137"/>
                  </a:moveTo>
                  <a:cubicBezTo>
                    <a:pt x="304" y="132"/>
                    <a:pt x="315" y="127"/>
                    <a:pt x="326" y="122"/>
                  </a:cubicBezTo>
                  <a:cubicBezTo>
                    <a:pt x="271" y="102"/>
                    <a:pt x="217" y="81"/>
                    <a:pt x="163" y="61"/>
                  </a:cubicBezTo>
                  <a:cubicBezTo>
                    <a:pt x="110" y="40"/>
                    <a:pt x="57" y="20"/>
                    <a:pt x="4" y="0"/>
                  </a:cubicBezTo>
                  <a:cubicBezTo>
                    <a:pt x="2" y="8"/>
                    <a:pt x="1" y="17"/>
                    <a:pt x="0" y="26"/>
                  </a:cubicBezTo>
                  <a:cubicBezTo>
                    <a:pt x="48" y="44"/>
                    <a:pt x="97" y="63"/>
                    <a:pt x="146" y="81"/>
                  </a:cubicBezTo>
                  <a:cubicBezTo>
                    <a:pt x="195" y="100"/>
                    <a:pt x="244" y="118"/>
                    <a:pt x="293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586413" y="4711702"/>
              <a:ext cx="1266825" cy="468313"/>
            </a:xfrm>
            <a:custGeom>
              <a:avLst/>
              <a:gdLst>
                <a:gd name="T0" fmla="*/ 483 w 486"/>
                <a:gd name="T1" fmla="*/ 152 h 179"/>
                <a:gd name="T2" fmla="*/ 240 w 486"/>
                <a:gd name="T3" fmla="*/ 76 h 179"/>
                <a:gd name="T4" fmla="*/ 0 w 486"/>
                <a:gd name="T5" fmla="*/ 0 h 179"/>
                <a:gd name="T6" fmla="*/ 1 w 486"/>
                <a:gd name="T7" fmla="*/ 27 h 179"/>
                <a:gd name="T8" fmla="*/ 242 w 486"/>
                <a:gd name="T9" fmla="*/ 103 h 179"/>
                <a:gd name="T10" fmla="*/ 486 w 486"/>
                <a:gd name="T11" fmla="*/ 179 h 179"/>
                <a:gd name="T12" fmla="*/ 483 w 486"/>
                <a:gd name="T13" fmla="*/ 15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179">
                  <a:moveTo>
                    <a:pt x="483" y="152"/>
                  </a:moveTo>
                  <a:cubicBezTo>
                    <a:pt x="402" y="127"/>
                    <a:pt x="321" y="102"/>
                    <a:pt x="240" y="76"/>
                  </a:cubicBezTo>
                  <a:cubicBezTo>
                    <a:pt x="160" y="51"/>
                    <a:pt x="80" y="26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81" y="53"/>
                    <a:pt x="161" y="78"/>
                    <a:pt x="242" y="103"/>
                  </a:cubicBezTo>
                  <a:cubicBezTo>
                    <a:pt x="323" y="128"/>
                    <a:pt x="404" y="153"/>
                    <a:pt x="486" y="179"/>
                  </a:cubicBezTo>
                  <a:cubicBezTo>
                    <a:pt x="485" y="170"/>
                    <a:pt x="484" y="161"/>
                    <a:pt x="483" y="1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381625" y="4849814"/>
              <a:ext cx="747713" cy="176213"/>
            </a:xfrm>
            <a:custGeom>
              <a:avLst/>
              <a:gdLst>
                <a:gd name="T0" fmla="*/ 0 w 287"/>
                <a:gd name="T1" fmla="*/ 41 h 67"/>
                <a:gd name="T2" fmla="*/ 70 w 287"/>
                <a:gd name="T3" fmla="*/ 67 h 67"/>
                <a:gd name="T4" fmla="*/ 180 w 287"/>
                <a:gd name="T5" fmla="*/ 47 h 67"/>
                <a:gd name="T6" fmla="*/ 287 w 287"/>
                <a:gd name="T7" fmla="*/ 26 h 67"/>
                <a:gd name="T8" fmla="*/ 219 w 287"/>
                <a:gd name="T9" fmla="*/ 0 h 67"/>
                <a:gd name="T10" fmla="*/ 111 w 287"/>
                <a:gd name="T11" fmla="*/ 20 h 67"/>
                <a:gd name="T12" fmla="*/ 0 w 287"/>
                <a:gd name="T13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67">
                  <a:moveTo>
                    <a:pt x="0" y="41"/>
                  </a:moveTo>
                  <a:cubicBezTo>
                    <a:pt x="23" y="50"/>
                    <a:pt x="47" y="58"/>
                    <a:pt x="70" y="67"/>
                  </a:cubicBezTo>
                  <a:cubicBezTo>
                    <a:pt x="107" y="61"/>
                    <a:pt x="144" y="54"/>
                    <a:pt x="180" y="47"/>
                  </a:cubicBezTo>
                  <a:cubicBezTo>
                    <a:pt x="216" y="40"/>
                    <a:pt x="252" y="33"/>
                    <a:pt x="287" y="26"/>
                  </a:cubicBezTo>
                  <a:cubicBezTo>
                    <a:pt x="264" y="17"/>
                    <a:pt x="242" y="8"/>
                    <a:pt x="219" y="0"/>
                  </a:cubicBezTo>
                  <a:cubicBezTo>
                    <a:pt x="184" y="7"/>
                    <a:pt x="148" y="13"/>
                    <a:pt x="111" y="20"/>
                  </a:cubicBezTo>
                  <a:cubicBezTo>
                    <a:pt x="75" y="27"/>
                    <a:pt x="38" y="34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4841875" y="4411664"/>
              <a:ext cx="222250" cy="454026"/>
            </a:xfrm>
            <a:custGeom>
              <a:avLst/>
              <a:gdLst>
                <a:gd name="T0" fmla="*/ 10 w 85"/>
                <a:gd name="T1" fmla="*/ 0 h 174"/>
                <a:gd name="T2" fmla="*/ 85 w 85"/>
                <a:gd name="T3" fmla="*/ 174 h 174"/>
                <a:gd name="T4" fmla="*/ 25 w 85"/>
                <a:gd name="T5" fmla="*/ 163 h 174"/>
                <a:gd name="T6" fmla="*/ 0 w 85"/>
                <a:gd name="T7" fmla="*/ 75 h 174"/>
                <a:gd name="T8" fmla="*/ 10 w 85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4">
                  <a:moveTo>
                    <a:pt x="10" y="0"/>
                  </a:moveTo>
                  <a:cubicBezTo>
                    <a:pt x="46" y="51"/>
                    <a:pt x="74" y="109"/>
                    <a:pt x="85" y="174"/>
                  </a:cubicBezTo>
                  <a:cubicBezTo>
                    <a:pt x="65" y="170"/>
                    <a:pt x="45" y="167"/>
                    <a:pt x="25" y="163"/>
                  </a:cubicBezTo>
                  <a:cubicBezTo>
                    <a:pt x="21" y="132"/>
                    <a:pt x="12" y="103"/>
                    <a:pt x="0" y="75"/>
                  </a:cubicBezTo>
                  <a:cubicBezTo>
                    <a:pt x="3" y="50"/>
                    <a:pt x="7" y="25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4860924" y="4387852"/>
              <a:ext cx="825500" cy="146050"/>
            </a:xfrm>
            <a:custGeom>
              <a:avLst/>
              <a:gdLst>
                <a:gd name="T0" fmla="*/ 0 w 317"/>
                <a:gd name="T1" fmla="*/ 36 h 56"/>
                <a:gd name="T2" fmla="*/ 0 w 317"/>
                <a:gd name="T3" fmla="*/ 36 h 56"/>
                <a:gd name="T4" fmla="*/ 0 w 317"/>
                <a:gd name="T5" fmla="*/ 30 h 56"/>
                <a:gd name="T6" fmla="*/ 0 w 317"/>
                <a:gd name="T7" fmla="*/ 36 h 56"/>
                <a:gd name="T8" fmla="*/ 33 w 317"/>
                <a:gd name="T9" fmla="*/ 56 h 56"/>
                <a:gd name="T10" fmla="*/ 167 w 317"/>
                <a:gd name="T11" fmla="*/ 44 h 56"/>
                <a:gd name="T12" fmla="*/ 317 w 317"/>
                <a:gd name="T13" fmla="*/ 29 h 56"/>
                <a:gd name="T14" fmla="*/ 298 w 317"/>
                <a:gd name="T15" fmla="*/ 0 h 56"/>
                <a:gd name="T16" fmla="*/ 152 w 317"/>
                <a:gd name="T17" fmla="*/ 14 h 56"/>
                <a:gd name="T18" fmla="*/ 15 w 317"/>
                <a:gd name="T19" fmla="*/ 27 h 56"/>
                <a:gd name="T20" fmla="*/ 33 w 31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56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lose/>
                  <a:moveTo>
                    <a:pt x="33" y="56"/>
                  </a:moveTo>
                  <a:cubicBezTo>
                    <a:pt x="78" y="52"/>
                    <a:pt x="123" y="48"/>
                    <a:pt x="167" y="44"/>
                  </a:cubicBezTo>
                  <a:cubicBezTo>
                    <a:pt x="218" y="39"/>
                    <a:pt x="268" y="34"/>
                    <a:pt x="317" y="29"/>
                  </a:cubicBezTo>
                  <a:cubicBezTo>
                    <a:pt x="311" y="19"/>
                    <a:pt x="305" y="9"/>
                    <a:pt x="298" y="0"/>
                  </a:cubicBezTo>
                  <a:cubicBezTo>
                    <a:pt x="250" y="4"/>
                    <a:pt x="201" y="9"/>
                    <a:pt x="152" y="14"/>
                  </a:cubicBezTo>
                  <a:cubicBezTo>
                    <a:pt x="107" y="19"/>
                    <a:pt x="61" y="23"/>
                    <a:pt x="15" y="27"/>
                  </a:cubicBezTo>
                  <a:cubicBezTo>
                    <a:pt x="21" y="36"/>
                    <a:pt x="27" y="46"/>
                    <a:pt x="33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5260975" y="4962527"/>
              <a:ext cx="328613" cy="263525"/>
            </a:xfrm>
            <a:custGeom>
              <a:avLst/>
              <a:gdLst>
                <a:gd name="T0" fmla="*/ 64 w 126"/>
                <a:gd name="T1" fmla="*/ 101 h 101"/>
                <a:gd name="T2" fmla="*/ 126 w 126"/>
                <a:gd name="T3" fmla="*/ 24 h 101"/>
                <a:gd name="T4" fmla="*/ 71 w 126"/>
                <a:gd name="T5" fmla="*/ 0 h 101"/>
                <a:gd name="T6" fmla="*/ 0 w 126"/>
                <a:gd name="T7" fmla="*/ 86 h 101"/>
                <a:gd name="T8" fmla="*/ 64 w 12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1">
                  <a:moveTo>
                    <a:pt x="64" y="101"/>
                  </a:moveTo>
                  <a:cubicBezTo>
                    <a:pt x="85" y="75"/>
                    <a:pt x="105" y="50"/>
                    <a:pt x="126" y="24"/>
                  </a:cubicBezTo>
                  <a:cubicBezTo>
                    <a:pt x="107" y="16"/>
                    <a:pt x="89" y="8"/>
                    <a:pt x="71" y="0"/>
                  </a:cubicBezTo>
                  <a:cubicBezTo>
                    <a:pt x="48" y="28"/>
                    <a:pt x="24" y="57"/>
                    <a:pt x="0" y="86"/>
                  </a:cubicBezTo>
                  <a:cubicBezTo>
                    <a:pt x="21" y="91"/>
                    <a:pt x="43" y="96"/>
                    <a:pt x="64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6027738" y="4602164"/>
              <a:ext cx="788987" cy="269875"/>
            </a:xfrm>
            <a:custGeom>
              <a:avLst/>
              <a:gdLst>
                <a:gd name="T0" fmla="*/ 300 w 303"/>
                <a:gd name="T1" fmla="*/ 74 h 103"/>
                <a:gd name="T2" fmla="*/ 153 w 303"/>
                <a:gd name="T3" fmla="*/ 37 h 103"/>
                <a:gd name="T4" fmla="*/ 7 w 303"/>
                <a:gd name="T5" fmla="*/ 0 h 103"/>
                <a:gd name="T6" fmla="*/ 0 w 303"/>
                <a:gd name="T7" fmla="*/ 27 h 103"/>
                <a:gd name="T8" fmla="*/ 151 w 303"/>
                <a:gd name="T9" fmla="*/ 65 h 103"/>
                <a:gd name="T10" fmla="*/ 303 w 303"/>
                <a:gd name="T11" fmla="*/ 103 h 103"/>
                <a:gd name="T12" fmla="*/ 300 w 303"/>
                <a:gd name="T1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03">
                  <a:moveTo>
                    <a:pt x="300" y="74"/>
                  </a:moveTo>
                  <a:cubicBezTo>
                    <a:pt x="251" y="61"/>
                    <a:pt x="202" y="49"/>
                    <a:pt x="153" y="37"/>
                  </a:cubicBezTo>
                  <a:cubicBezTo>
                    <a:pt x="104" y="25"/>
                    <a:pt x="56" y="12"/>
                    <a:pt x="7" y="0"/>
                  </a:cubicBezTo>
                  <a:cubicBezTo>
                    <a:pt x="4" y="9"/>
                    <a:pt x="2" y="18"/>
                    <a:pt x="0" y="27"/>
                  </a:cubicBezTo>
                  <a:cubicBezTo>
                    <a:pt x="50" y="40"/>
                    <a:pt x="101" y="53"/>
                    <a:pt x="151" y="65"/>
                  </a:cubicBezTo>
                  <a:cubicBezTo>
                    <a:pt x="202" y="78"/>
                    <a:pt x="253" y="90"/>
                    <a:pt x="303" y="103"/>
                  </a:cubicBezTo>
                  <a:cubicBezTo>
                    <a:pt x="302" y="93"/>
                    <a:pt x="301" y="83"/>
                    <a:pt x="300" y="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5130799" y="4754564"/>
              <a:ext cx="727075" cy="184150"/>
            </a:xfrm>
            <a:custGeom>
              <a:avLst/>
              <a:gdLst>
                <a:gd name="T0" fmla="*/ 141 w 279"/>
                <a:gd name="T1" fmla="*/ 0 h 71"/>
                <a:gd name="T2" fmla="*/ 279 w 279"/>
                <a:gd name="T3" fmla="*/ 44 h 71"/>
                <a:gd name="T4" fmla="*/ 133 w 279"/>
                <a:gd name="T5" fmla="*/ 71 h 71"/>
                <a:gd name="T6" fmla="*/ 0 w 279"/>
                <a:gd name="T7" fmla="*/ 30 h 71"/>
                <a:gd name="T8" fmla="*/ 141 w 27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71">
                  <a:moveTo>
                    <a:pt x="141" y="0"/>
                  </a:moveTo>
                  <a:cubicBezTo>
                    <a:pt x="175" y="11"/>
                    <a:pt x="244" y="33"/>
                    <a:pt x="279" y="44"/>
                  </a:cubicBezTo>
                  <a:cubicBezTo>
                    <a:pt x="231" y="53"/>
                    <a:pt x="182" y="62"/>
                    <a:pt x="133" y="71"/>
                  </a:cubicBezTo>
                  <a:cubicBezTo>
                    <a:pt x="88" y="58"/>
                    <a:pt x="44" y="44"/>
                    <a:pt x="0" y="30"/>
                  </a:cubicBezTo>
                  <a:cubicBezTo>
                    <a:pt x="59" y="24"/>
                    <a:pt x="83" y="7"/>
                    <a:pt x="14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4932363" y="3735388"/>
              <a:ext cx="485775" cy="344488"/>
            </a:xfrm>
            <a:custGeom>
              <a:avLst/>
              <a:gdLst>
                <a:gd name="T0" fmla="*/ 0 w 186"/>
                <a:gd name="T1" fmla="*/ 89 h 132"/>
                <a:gd name="T2" fmla="*/ 165 w 186"/>
                <a:gd name="T3" fmla="*/ 132 h 132"/>
                <a:gd name="T4" fmla="*/ 186 w 186"/>
                <a:gd name="T5" fmla="*/ 45 h 132"/>
                <a:gd name="T6" fmla="*/ 99 w 186"/>
                <a:gd name="T7" fmla="*/ 22 h 132"/>
                <a:gd name="T8" fmla="*/ 13 w 186"/>
                <a:gd name="T9" fmla="*/ 0 h 132"/>
                <a:gd name="T10" fmla="*/ 0 w 186"/>
                <a:gd name="T11" fmla="*/ 8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32">
                  <a:moveTo>
                    <a:pt x="0" y="89"/>
                  </a:moveTo>
                  <a:cubicBezTo>
                    <a:pt x="55" y="103"/>
                    <a:pt x="110" y="117"/>
                    <a:pt x="165" y="132"/>
                  </a:cubicBezTo>
                  <a:cubicBezTo>
                    <a:pt x="172" y="103"/>
                    <a:pt x="179" y="74"/>
                    <a:pt x="186" y="45"/>
                  </a:cubicBezTo>
                  <a:cubicBezTo>
                    <a:pt x="157" y="37"/>
                    <a:pt x="128" y="30"/>
                    <a:pt x="99" y="22"/>
                  </a:cubicBezTo>
                  <a:cubicBezTo>
                    <a:pt x="71" y="15"/>
                    <a:pt x="42" y="7"/>
                    <a:pt x="13" y="0"/>
                  </a:cubicBezTo>
                  <a:cubicBezTo>
                    <a:pt x="9" y="30"/>
                    <a:pt x="4" y="59"/>
                    <a:pt x="0" y="8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5907088" y="3990977"/>
              <a:ext cx="319088" cy="311150"/>
            </a:xfrm>
            <a:custGeom>
              <a:avLst/>
              <a:gdLst>
                <a:gd name="T0" fmla="*/ 0 w 122"/>
                <a:gd name="T1" fmla="*/ 0 h 119"/>
                <a:gd name="T2" fmla="*/ 1 w 122"/>
                <a:gd name="T3" fmla="*/ 88 h 119"/>
                <a:gd name="T4" fmla="*/ 122 w 122"/>
                <a:gd name="T5" fmla="*/ 119 h 119"/>
                <a:gd name="T6" fmla="*/ 116 w 122"/>
                <a:gd name="T7" fmla="*/ 33 h 119"/>
                <a:gd name="T8" fmla="*/ 0 w 12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0" y="0"/>
                  </a:moveTo>
                  <a:cubicBezTo>
                    <a:pt x="0" y="29"/>
                    <a:pt x="0" y="59"/>
                    <a:pt x="1" y="88"/>
                  </a:cubicBezTo>
                  <a:cubicBezTo>
                    <a:pt x="41" y="98"/>
                    <a:pt x="81" y="108"/>
                    <a:pt x="122" y="119"/>
                  </a:cubicBezTo>
                  <a:cubicBezTo>
                    <a:pt x="120" y="90"/>
                    <a:pt x="118" y="61"/>
                    <a:pt x="116" y="33"/>
                  </a:cubicBezTo>
                  <a:cubicBezTo>
                    <a:pt x="78" y="22"/>
                    <a:pt x="39" y="1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5626100" y="3552827"/>
              <a:ext cx="750888" cy="320675"/>
            </a:xfrm>
            <a:custGeom>
              <a:avLst/>
              <a:gdLst>
                <a:gd name="T0" fmla="*/ 0 w 288"/>
                <a:gd name="T1" fmla="*/ 38 h 123"/>
                <a:gd name="T2" fmla="*/ 104 w 288"/>
                <a:gd name="T3" fmla="*/ 0 h 123"/>
                <a:gd name="T4" fmla="*/ 196 w 288"/>
                <a:gd name="T5" fmla="*/ 35 h 123"/>
                <a:gd name="T6" fmla="*/ 288 w 288"/>
                <a:gd name="T7" fmla="*/ 71 h 123"/>
                <a:gd name="T8" fmla="*/ 222 w 288"/>
                <a:gd name="T9" fmla="*/ 123 h 123"/>
                <a:gd name="T10" fmla="*/ 111 w 288"/>
                <a:gd name="T11" fmla="*/ 80 h 123"/>
                <a:gd name="T12" fmla="*/ 0 w 288"/>
                <a:gd name="T13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3">
                  <a:moveTo>
                    <a:pt x="0" y="38"/>
                  </a:moveTo>
                  <a:cubicBezTo>
                    <a:pt x="36" y="25"/>
                    <a:pt x="70" y="12"/>
                    <a:pt x="104" y="0"/>
                  </a:cubicBezTo>
                  <a:cubicBezTo>
                    <a:pt x="135" y="12"/>
                    <a:pt x="165" y="23"/>
                    <a:pt x="196" y="35"/>
                  </a:cubicBezTo>
                  <a:cubicBezTo>
                    <a:pt x="227" y="47"/>
                    <a:pt x="257" y="59"/>
                    <a:pt x="288" y="71"/>
                  </a:cubicBezTo>
                  <a:cubicBezTo>
                    <a:pt x="267" y="88"/>
                    <a:pt x="245" y="105"/>
                    <a:pt x="222" y="123"/>
                  </a:cubicBezTo>
                  <a:cubicBezTo>
                    <a:pt x="185" y="109"/>
                    <a:pt x="148" y="94"/>
                    <a:pt x="111" y="80"/>
                  </a:cubicBezTo>
                  <a:cubicBezTo>
                    <a:pt x="74" y="66"/>
                    <a:pt x="37" y="52"/>
                    <a:pt x="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5545137" y="3698876"/>
              <a:ext cx="1189038" cy="446088"/>
            </a:xfrm>
            <a:custGeom>
              <a:avLst/>
              <a:gdLst>
                <a:gd name="T0" fmla="*/ 456 w 456"/>
                <a:gd name="T1" fmla="*/ 171 h 171"/>
                <a:gd name="T2" fmla="*/ 228 w 456"/>
                <a:gd name="T3" fmla="*/ 107 h 171"/>
                <a:gd name="T4" fmla="*/ 0 w 456"/>
                <a:gd name="T5" fmla="*/ 44 h 171"/>
                <a:gd name="T6" fmla="*/ 10 w 456"/>
                <a:gd name="T7" fmla="*/ 0 h 171"/>
                <a:gd name="T8" fmla="*/ 230 w 456"/>
                <a:gd name="T9" fmla="*/ 84 h 171"/>
                <a:gd name="T10" fmla="*/ 456 w 456"/>
                <a:gd name="T11" fmla="*/ 169 h 171"/>
                <a:gd name="T12" fmla="*/ 456 w 456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71">
                  <a:moveTo>
                    <a:pt x="456" y="171"/>
                  </a:moveTo>
                  <a:cubicBezTo>
                    <a:pt x="380" y="150"/>
                    <a:pt x="304" y="128"/>
                    <a:pt x="228" y="107"/>
                  </a:cubicBezTo>
                  <a:cubicBezTo>
                    <a:pt x="152" y="86"/>
                    <a:pt x="76" y="65"/>
                    <a:pt x="0" y="44"/>
                  </a:cubicBezTo>
                  <a:cubicBezTo>
                    <a:pt x="4" y="29"/>
                    <a:pt x="7" y="15"/>
                    <a:pt x="10" y="0"/>
                  </a:cubicBezTo>
                  <a:cubicBezTo>
                    <a:pt x="83" y="28"/>
                    <a:pt x="156" y="56"/>
                    <a:pt x="230" y="84"/>
                  </a:cubicBezTo>
                  <a:cubicBezTo>
                    <a:pt x="305" y="113"/>
                    <a:pt x="380" y="141"/>
                    <a:pt x="456" y="169"/>
                  </a:cubicBezTo>
                  <a:cubicBezTo>
                    <a:pt x="456" y="170"/>
                    <a:pt x="456" y="170"/>
                    <a:pt x="456" y="17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5000625" y="4808539"/>
              <a:ext cx="1881187" cy="623888"/>
            </a:xfrm>
            <a:custGeom>
              <a:avLst/>
              <a:gdLst>
                <a:gd name="T0" fmla="*/ 719 w 722"/>
                <a:gd name="T1" fmla="*/ 213 h 239"/>
                <a:gd name="T2" fmla="*/ 357 w 722"/>
                <a:gd name="T3" fmla="*/ 103 h 239"/>
                <a:gd name="T4" fmla="*/ 19 w 722"/>
                <a:gd name="T5" fmla="*/ 0 h 239"/>
                <a:gd name="T6" fmla="*/ 24 w 722"/>
                <a:gd name="T7" fmla="*/ 22 h 239"/>
                <a:gd name="T8" fmla="*/ 0 w 722"/>
                <a:gd name="T9" fmla="*/ 18 h 239"/>
                <a:gd name="T10" fmla="*/ 0 w 722"/>
                <a:gd name="T11" fmla="*/ 21 h 239"/>
                <a:gd name="T12" fmla="*/ 358 w 722"/>
                <a:gd name="T13" fmla="*/ 130 h 239"/>
                <a:gd name="T14" fmla="*/ 722 w 722"/>
                <a:gd name="T15" fmla="*/ 239 h 239"/>
                <a:gd name="T16" fmla="*/ 719 w 722"/>
                <a:gd name="T17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239">
                  <a:moveTo>
                    <a:pt x="719" y="213"/>
                  </a:moveTo>
                  <a:cubicBezTo>
                    <a:pt x="598" y="176"/>
                    <a:pt x="477" y="140"/>
                    <a:pt x="357" y="103"/>
                  </a:cubicBezTo>
                  <a:cubicBezTo>
                    <a:pt x="244" y="69"/>
                    <a:pt x="131" y="34"/>
                    <a:pt x="19" y="0"/>
                  </a:cubicBezTo>
                  <a:cubicBezTo>
                    <a:pt x="21" y="7"/>
                    <a:pt x="22" y="14"/>
                    <a:pt x="24" y="22"/>
                  </a:cubicBezTo>
                  <a:cubicBezTo>
                    <a:pt x="16" y="20"/>
                    <a:pt x="8" y="19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9" y="57"/>
                    <a:pt x="238" y="94"/>
                    <a:pt x="358" y="130"/>
                  </a:cubicBezTo>
                  <a:cubicBezTo>
                    <a:pt x="479" y="167"/>
                    <a:pt x="600" y="203"/>
                    <a:pt x="722" y="239"/>
                  </a:cubicBezTo>
                  <a:cubicBezTo>
                    <a:pt x="721" y="231"/>
                    <a:pt x="720" y="222"/>
                    <a:pt x="719" y="21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6661149" y="3330577"/>
              <a:ext cx="2952750" cy="2300288"/>
            </a:xfrm>
            <a:custGeom>
              <a:avLst/>
              <a:gdLst>
                <a:gd name="T0" fmla="*/ 792 w 1133"/>
                <a:gd name="T1" fmla="*/ 0 h 881"/>
                <a:gd name="T2" fmla="*/ 962 w 1133"/>
                <a:gd name="T3" fmla="*/ 387 h 881"/>
                <a:gd name="T4" fmla="*/ 1133 w 1133"/>
                <a:gd name="T5" fmla="*/ 772 h 881"/>
                <a:gd name="T6" fmla="*/ 613 w 1133"/>
                <a:gd name="T7" fmla="*/ 827 h 881"/>
                <a:gd name="T8" fmla="*/ 94 w 1133"/>
                <a:gd name="T9" fmla="*/ 881 h 881"/>
                <a:gd name="T10" fmla="*/ 47 w 1133"/>
                <a:gd name="T11" fmla="*/ 478 h 881"/>
                <a:gd name="T12" fmla="*/ 0 w 1133"/>
                <a:gd name="T13" fmla="*/ 75 h 881"/>
                <a:gd name="T14" fmla="*/ 396 w 1133"/>
                <a:gd name="T15" fmla="*/ 38 h 881"/>
                <a:gd name="T16" fmla="*/ 792 w 1133"/>
                <a:gd name="T1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3" h="881">
                  <a:moveTo>
                    <a:pt x="792" y="0"/>
                  </a:moveTo>
                  <a:cubicBezTo>
                    <a:pt x="849" y="129"/>
                    <a:pt x="906" y="258"/>
                    <a:pt x="962" y="387"/>
                  </a:cubicBezTo>
                  <a:cubicBezTo>
                    <a:pt x="1019" y="515"/>
                    <a:pt x="1076" y="644"/>
                    <a:pt x="1133" y="772"/>
                  </a:cubicBezTo>
                  <a:cubicBezTo>
                    <a:pt x="960" y="790"/>
                    <a:pt x="787" y="809"/>
                    <a:pt x="613" y="827"/>
                  </a:cubicBezTo>
                  <a:cubicBezTo>
                    <a:pt x="440" y="845"/>
                    <a:pt x="267" y="863"/>
                    <a:pt x="94" y="881"/>
                  </a:cubicBezTo>
                  <a:cubicBezTo>
                    <a:pt x="78" y="747"/>
                    <a:pt x="63" y="612"/>
                    <a:pt x="47" y="478"/>
                  </a:cubicBezTo>
                  <a:cubicBezTo>
                    <a:pt x="31" y="344"/>
                    <a:pt x="16" y="209"/>
                    <a:pt x="0" y="75"/>
                  </a:cubicBezTo>
                  <a:cubicBezTo>
                    <a:pt x="132" y="62"/>
                    <a:pt x="264" y="50"/>
                    <a:pt x="396" y="38"/>
                  </a:cubicBezTo>
                  <a:cubicBezTo>
                    <a:pt x="528" y="25"/>
                    <a:pt x="660" y="13"/>
                    <a:pt x="7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6669088" y="3398837"/>
              <a:ext cx="2770187" cy="2174875"/>
            </a:xfrm>
            <a:custGeom>
              <a:avLst/>
              <a:gdLst>
                <a:gd name="T0" fmla="*/ 753 w 1063"/>
                <a:gd name="T1" fmla="*/ 0 h 833"/>
                <a:gd name="T2" fmla="*/ 908 w 1063"/>
                <a:gd name="T3" fmla="*/ 366 h 833"/>
                <a:gd name="T4" fmla="*/ 1063 w 1063"/>
                <a:gd name="T5" fmla="*/ 731 h 833"/>
                <a:gd name="T6" fmla="*/ 576 w 1063"/>
                <a:gd name="T7" fmla="*/ 782 h 833"/>
                <a:gd name="T8" fmla="*/ 88 w 1063"/>
                <a:gd name="T9" fmla="*/ 833 h 833"/>
                <a:gd name="T10" fmla="*/ 44 w 1063"/>
                <a:gd name="T11" fmla="*/ 452 h 833"/>
                <a:gd name="T12" fmla="*/ 0 w 1063"/>
                <a:gd name="T13" fmla="*/ 71 h 833"/>
                <a:gd name="T14" fmla="*/ 376 w 1063"/>
                <a:gd name="T15" fmla="*/ 35 h 833"/>
                <a:gd name="T16" fmla="*/ 753 w 1063"/>
                <a:gd name="T1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3" h="833">
                  <a:moveTo>
                    <a:pt x="753" y="0"/>
                  </a:moveTo>
                  <a:cubicBezTo>
                    <a:pt x="805" y="122"/>
                    <a:pt x="856" y="244"/>
                    <a:pt x="908" y="366"/>
                  </a:cubicBezTo>
                  <a:cubicBezTo>
                    <a:pt x="960" y="488"/>
                    <a:pt x="1011" y="609"/>
                    <a:pt x="1063" y="731"/>
                  </a:cubicBezTo>
                  <a:cubicBezTo>
                    <a:pt x="900" y="748"/>
                    <a:pt x="738" y="765"/>
                    <a:pt x="576" y="782"/>
                  </a:cubicBezTo>
                  <a:cubicBezTo>
                    <a:pt x="413" y="799"/>
                    <a:pt x="251" y="816"/>
                    <a:pt x="88" y="833"/>
                  </a:cubicBezTo>
                  <a:cubicBezTo>
                    <a:pt x="74" y="706"/>
                    <a:pt x="59" y="579"/>
                    <a:pt x="44" y="452"/>
                  </a:cubicBezTo>
                  <a:cubicBezTo>
                    <a:pt x="29" y="325"/>
                    <a:pt x="14" y="198"/>
                    <a:pt x="0" y="71"/>
                  </a:cubicBezTo>
                  <a:cubicBezTo>
                    <a:pt x="125" y="59"/>
                    <a:pt x="251" y="47"/>
                    <a:pt x="376" y="35"/>
                  </a:cubicBezTo>
                  <a:cubicBezTo>
                    <a:pt x="502" y="24"/>
                    <a:pt x="628" y="12"/>
                    <a:pt x="75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6853237" y="3490912"/>
              <a:ext cx="815975" cy="1022350"/>
            </a:xfrm>
            <a:custGeom>
              <a:avLst/>
              <a:gdLst>
                <a:gd name="T0" fmla="*/ 252 w 313"/>
                <a:gd name="T1" fmla="*/ 5 h 392"/>
                <a:gd name="T2" fmla="*/ 136 w 313"/>
                <a:gd name="T3" fmla="*/ 195 h 392"/>
                <a:gd name="T4" fmla="*/ 0 w 313"/>
                <a:gd name="T5" fmla="*/ 387 h 392"/>
                <a:gd name="T6" fmla="*/ 60 w 313"/>
                <a:gd name="T7" fmla="*/ 392 h 392"/>
                <a:gd name="T8" fmla="*/ 197 w 313"/>
                <a:gd name="T9" fmla="*/ 194 h 392"/>
                <a:gd name="T10" fmla="*/ 313 w 313"/>
                <a:gd name="T11" fmla="*/ 0 h 392"/>
                <a:gd name="T12" fmla="*/ 252 w 313"/>
                <a:gd name="T13" fmla="*/ 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92">
                  <a:moveTo>
                    <a:pt x="252" y="5"/>
                  </a:moveTo>
                  <a:cubicBezTo>
                    <a:pt x="216" y="68"/>
                    <a:pt x="178" y="132"/>
                    <a:pt x="136" y="195"/>
                  </a:cubicBezTo>
                  <a:cubicBezTo>
                    <a:pt x="94" y="259"/>
                    <a:pt x="47" y="323"/>
                    <a:pt x="0" y="387"/>
                  </a:cubicBezTo>
                  <a:cubicBezTo>
                    <a:pt x="20" y="389"/>
                    <a:pt x="40" y="390"/>
                    <a:pt x="60" y="392"/>
                  </a:cubicBezTo>
                  <a:cubicBezTo>
                    <a:pt x="108" y="326"/>
                    <a:pt x="154" y="260"/>
                    <a:pt x="197" y="194"/>
                  </a:cubicBezTo>
                  <a:cubicBezTo>
                    <a:pt x="239" y="130"/>
                    <a:pt x="276" y="64"/>
                    <a:pt x="313" y="0"/>
                  </a:cubicBezTo>
                  <a:cubicBezTo>
                    <a:pt x="293" y="2"/>
                    <a:pt x="272" y="4"/>
                    <a:pt x="252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6975475" y="4427537"/>
              <a:ext cx="2452688" cy="858838"/>
            </a:xfrm>
            <a:custGeom>
              <a:avLst/>
              <a:gdLst>
                <a:gd name="T0" fmla="*/ 66 w 941"/>
                <a:gd name="T1" fmla="*/ 0 h 329"/>
                <a:gd name="T2" fmla="*/ 274 w 941"/>
                <a:gd name="T3" fmla="*/ 166 h 329"/>
                <a:gd name="T4" fmla="*/ 523 w 941"/>
                <a:gd name="T5" fmla="*/ 245 h 329"/>
                <a:gd name="T6" fmla="*/ 928 w 941"/>
                <a:gd name="T7" fmla="*/ 299 h 329"/>
                <a:gd name="T8" fmla="*/ 941 w 941"/>
                <a:gd name="T9" fmla="*/ 329 h 329"/>
                <a:gd name="T10" fmla="*/ 489 w 941"/>
                <a:gd name="T11" fmla="*/ 273 h 329"/>
                <a:gd name="T12" fmla="*/ 216 w 941"/>
                <a:gd name="T13" fmla="*/ 187 h 329"/>
                <a:gd name="T14" fmla="*/ 0 w 941"/>
                <a:gd name="T15" fmla="*/ 12 h 329"/>
                <a:gd name="T16" fmla="*/ 66 w 941"/>
                <a:gd name="T1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329">
                  <a:moveTo>
                    <a:pt x="66" y="0"/>
                  </a:moveTo>
                  <a:cubicBezTo>
                    <a:pt x="91" y="37"/>
                    <a:pt x="140" y="103"/>
                    <a:pt x="274" y="166"/>
                  </a:cubicBezTo>
                  <a:cubicBezTo>
                    <a:pt x="336" y="194"/>
                    <a:pt x="417" y="222"/>
                    <a:pt x="523" y="245"/>
                  </a:cubicBezTo>
                  <a:cubicBezTo>
                    <a:pt x="631" y="268"/>
                    <a:pt x="764" y="287"/>
                    <a:pt x="928" y="299"/>
                  </a:cubicBezTo>
                  <a:cubicBezTo>
                    <a:pt x="933" y="309"/>
                    <a:pt x="937" y="319"/>
                    <a:pt x="941" y="329"/>
                  </a:cubicBezTo>
                  <a:cubicBezTo>
                    <a:pt x="757" y="317"/>
                    <a:pt x="608" y="298"/>
                    <a:pt x="489" y="273"/>
                  </a:cubicBezTo>
                  <a:cubicBezTo>
                    <a:pt x="372" y="248"/>
                    <a:pt x="284" y="218"/>
                    <a:pt x="216" y="187"/>
                  </a:cubicBezTo>
                  <a:cubicBezTo>
                    <a:pt x="76" y="121"/>
                    <a:pt x="25" y="51"/>
                    <a:pt x="0" y="12"/>
                  </a:cubicBezTo>
                  <a:cubicBezTo>
                    <a:pt x="22" y="8"/>
                    <a:pt x="44" y="4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6734174" y="3563938"/>
              <a:ext cx="439738" cy="2001837"/>
            </a:xfrm>
            <a:custGeom>
              <a:avLst/>
              <a:gdLst>
                <a:gd name="T0" fmla="*/ 169 w 169"/>
                <a:gd name="T1" fmla="*/ 759 h 767"/>
                <a:gd name="T2" fmla="*/ 113 w 169"/>
                <a:gd name="T3" fmla="*/ 380 h 767"/>
                <a:gd name="T4" fmla="*/ 56 w 169"/>
                <a:gd name="T5" fmla="*/ 0 h 767"/>
                <a:gd name="T6" fmla="*/ 0 w 169"/>
                <a:gd name="T7" fmla="*/ 5 h 767"/>
                <a:gd name="T8" fmla="*/ 48 w 169"/>
                <a:gd name="T9" fmla="*/ 386 h 767"/>
                <a:gd name="T10" fmla="*/ 97 w 169"/>
                <a:gd name="T11" fmla="*/ 767 h 767"/>
                <a:gd name="T12" fmla="*/ 169 w 169"/>
                <a:gd name="T13" fmla="*/ 759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767">
                  <a:moveTo>
                    <a:pt x="169" y="759"/>
                  </a:moveTo>
                  <a:cubicBezTo>
                    <a:pt x="150" y="633"/>
                    <a:pt x="132" y="506"/>
                    <a:pt x="113" y="380"/>
                  </a:cubicBezTo>
                  <a:cubicBezTo>
                    <a:pt x="94" y="253"/>
                    <a:pt x="75" y="127"/>
                    <a:pt x="56" y="0"/>
                  </a:cubicBezTo>
                  <a:cubicBezTo>
                    <a:pt x="38" y="2"/>
                    <a:pt x="19" y="4"/>
                    <a:pt x="0" y="5"/>
                  </a:cubicBezTo>
                  <a:cubicBezTo>
                    <a:pt x="16" y="132"/>
                    <a:pt x="32" y="259"/>
                    <a:pt x="48" y="386"/>
                  </a:cubicBezTo>
                  <a:cubicBezTo>
                    <a:pt x="65" y="513"/>
                    <a:pt x="81" y="640"/>
                    <a:pt x="97" y="767"/>
                  </a:cubicBezTo>
                  <a:cubicBezTo>
                    <a:pt x="121" y="764"/>
                    <a:pt x="145" y="762"/>
                    <a:pt x="169" y="75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6767513" y="4221162"/>
              <a:ext cx="2241549" cy="290513"/>
            </a:xfrm>
            <a:custGeom>
              <a:avLst/>
              <a:gdLst>
                <a:gd name="T0" fmla="*/ 849 w 860"/>
                <a:gd name="T1" fmla="*/ 0 h 111"/>
                <a:gd name="T2" fmla="*/ 424 w 860"/>
                <a:gd name="T3" fmla="*/ 43 h 111"/>
                <a:gd name="T4" fmla="*/ 0 w 860"/>
                <a:gd name="T5" fmla="*/ 85 h 111"/>
                <a:gd name="T6" fmla="*/ 3 w 860"/>
                <a:gd name="T7" fmla="*/ 111 h 111"/>
                <a:gd name="T8" fmla="*/ 431 w 860"/>
                <a:gd name="T9" fmla="*/ 69 h 111"/>
                <a:gd name="T10" fmla="*/ 860 w 860"/>
                <a:gd name="T11" fmla="*/ 26 h 111"/>
                <a:gd name="T12" fmla="*/ 849 w 860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" h="111">
                  <a:moveTo>
                    <a:pt x="849" y="0"/>
                  </a:moveTo>
                  <a:cubicBezTo>
                    <a:pt x="707" y="15"/>
                    <a:pt x="566" y="29"/>
                    <a:pt x="424" y="43"/>
                  </a:cubicBezTo>
                  <a:cubicBezTo>
                    <a:pt x="283" y="57"/>
                    <a:pt x="141" y="71"/>
                    <a:pt x="0" y="85"/>
                  </a:cubicBezTo>
                  <a:cubicBezTo>
                    <a:pt x="1" y="94"/>
                    <a:pt x="2" y="103"/>
                    <a:pt x="3" y="111"/>
                  </a:cubicBezTo>
                  <a:cubicBezTo>
                    <a:pt x="146" y="97"/>
                    <a:pt x="289" y="83"/>
                    <a:pt x="431" y="69"/>
                  </a:cubicBezTo>
                  <a:cubicBezTo>
                    <a:pt x="574" y="55"/>
                    <a:pt x="717" y="40"/>
                    <a:pt x="860" y="26"/>
                  </a:cubicBezTo>
                  <a:cubicBezTo>
                    <a:pt x="856" y="18"/>
                    <a:pt x="853" y="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6723063" y="4067175"/>
              <a:ext cx="161925" cy="73025"/>
            </a:xfrm>
            <a:custGeom>
              <a:avLst/>
              <a:gdLst>
                <a:gd name="T0" fmla="*/ 62 w 62"/>
                <a:gd name="T1" fmla="*/ 27 h 28"/>
                <a:gd name="T2" fmla="*/ 60 w 62"/>
                <a:gd name="T3" fmla="*/ 0 h 28"/>
                <a:gd name="T4" fmla="*/ 0 w 62"/>
                <a:gd name="T5" fmla="*/ 1 h 28"/>
                <a:gd name="T6" fmla="*/ 3 w 62"/>
                <a:gd name="T7" fmla="*/ 28 h 28"/>
                <a:gd name="T8" fmla="*/ 62 w 62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8">
                  <a:moveTo>
                    <a:pt x="62" y="27"/>
                  </a:moveTo>
                  <a:cubicBezTo>
                    <a:pt x="61" y="18"/>
                    <a:pt x="61" y="9"/>
                    <a:pt x="60" y="0"/>
                  </a:cubicBezTo>
                  <a:cubicBezTo>
                    <a:pt x="40" y="1"/>
                    <a:pt x="20" y="1"/>
                    <a:pt x="0" y="1"/>
                  </a:cubicBezTo>
                  <a:cubicBezTo>
                    <a:pt x="1" y="10"/>
                    <a:pt x="2" y="19"/>
                    <a:pt x="3" y="28"/>
                  </a:cubicBezTo>
                  <a:cubicBezTo>
                    <a:pt x="23" y="28"/>
                    <a:pt x="43" y="28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6734174" y="4127499"/>
              <a:ext cx="203200" cy="96838"/>
            </a:xfrm>
            <a:custGeom>
              <a:avLst/>
              <a:gdLst>
                <a:gd name="T0" fmla="*/ 75 w 78"/>
                <a:gd name="T1" fmla="*/ 31 h 37"/>
                <a:gd name="T2" fmla="*/ 78 w 78"/>
                <a:gd name="T3" fmla="*/ 0 h 37"/>
                <a:gd name="T4" fmla="*/ 0 w 78"/>
                <a:gd name="T5" fmla="*/ 7 h 37"/>
                <a:gd name="T6" fmla="*/ 3 w 78"/>
                <a:gd name="T7" fmla="*/ 37 h 37"/>
                <a:gd name="T8" fmla="*/ 75 w 78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7">
                  <a:moveTo>
                    <a:pt x="75" y="31"/>
                  </a:moveTo>
                  <a:cubicBezTo>
                    <a:pt x="76" y="21"/>
                    <a:pt x="77" y="11"/>
                    <a:pt x="78" y="0"/>
                  </a:cubicBezTo>
                  <a:cubicBezTo>
                    <a:pt x="52" y="3"/>
                    <a:pt x="26" y="5"/>
                    <a:pt x="0" y="7"/>
                  </a:cubicBezTo>
                  <a:cubicBezTo>
                    <a:pt x="1" y="17"/>
                    <a:pt x="2" y="27"/>
                    <a:pt x="3" y="37"/>
                  </a:cubicBezTo>
                  <a:cubicBezTo>
                    <a:pt x="27" y="35"/>
                    <a:pt x="51" y="33"/>
                    <a:pt x="7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6845300" y="5100637"/>
              <a:ext cx="223838" cy="79375"/>
            </a:xfrm>
            <a:custGeom>
              <a:avLst/>
              <a:gdLst>
                <a:gd name="T0" fmla="*/ 86 w 86"/>
                <a:gd name="T1" fmla="*/ 26 h 30"/>
                <a:gd name="T2" fmla="*/ 79 w 86"/>
                <a:gd name="T3" fmla="*/ 0 h 30"/>
                <a:gd name="T4" fmla="*/ 0 w 86"/>
                <a:gd name="T5" fmla="*/ 3 h 30"/>
                <a:gd name="T6" fmla="*/ 3 w 86"/>
                <a:gd name="T7" fmla="*/ 30 h 30"/>
                <a:gd name="T8" fmla="*/ 86 w 86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0">
                  <a:moveTo>
                    <a:pt x="86" y="26"/>
                  </a:moveTo>
                  <a:cubicBezTo>
                    <a:pt x="83" y="17"/>
                    <a:pt x="81" y="8"/>
                    <a:pt x="79" y="0"/>
                  </a:cubicBezTo>
                  <a:cubicBezTo>
                    <a:pt x="52" y="1"/>
                    <a:pt x="26" y="2"/>
                    <a:pt x="0" y="3"/>
                  </a:cubicBezTo>
                  <a:cubicBezTo>
                    <a:pt x="1" y="12"/>
                    <a:pt x="2" y="21"/>
                    <a:pt x="3" y="30"/>
                  </a:cubicBezTo>
                  <a:cubicBezTo>
                    <a:pt x="30" y="29"/>
                    <a:pt x="58" y="27"/>
                    <a:pt x="86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621587" y="4314825"/>
              <a:ext cx="819149" cy="619125"/>
            </a:xfrm>
            <a:custGeom>
              <a:avLst/>
              <a:gdLst>
                <a:gd name="T0" fmla="*/ 0 w 314"/>
                <a:gd name="T1" fmla="*/ 232 h 237"/>
                <a:gd name="T2" fmla="*/ 73 w 314"/>
                <a:gd name="T3" fmla="*/ 237 h 237"/>
                <a:gd name="T4" fmla="*/ 199 w 314"/>
                <a:gd name="T5" fmla="*/ 121 h 237"/>
                <a:gd name="T6" fmla="*/ 314 w 314"/>
                <a:gd name="T7" fmla="*/ 6 h 237"/>
                <a:gd name="T8" fmla="*/ 245 w 314"/>
                <a:gd name="T9" fmla="*/ 0 h 237"/>
                <a:gd name="T10" fmla="*/ 127 w 314"/>
                <a:gd name="T11" fmla="*/ 115 h 237"/>
                <a:gd name="T12" fmla="*/ 0 w 314"/>
                <a:gd name="T13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37">
                  <a:moveTo>
                    <a:pt x="0" y="232"/>
                  </a:moveTo>
                  <a:cubicBezTo>
                    <a:pt x="24" y="234"/>
                    <a:pt x="48" y="236"/>
                    <a:pt x="73" y="237"/>
                  </a:cubicBezTo>
                  <a:cubicBezTo>
                    <a:pt x="116" y="198"/>
                    <a:pt x="158" y="160"/>
                    <a:pt x="199" y="121"/>
                  </a:cubicBezTo>
                  <a:cubicBezTo>
                    <a:pt x="239" y="83"/>
                    <a:pt x="277" y="44"/>
                    <a:pt x="314" y="6"/>
                  </a:cubicBezTo>
                  <a:cubicBezTo>
                    <a:pt x="291" y="4"/>
                    <a:pt x="268" y="2"/>
                    <a:pt x="245" y="0"/>
                  </a:cubicBezTo>
                  <a:cubicBezTo>
                    <a:pt x="207" y="39"/>
                    <a:pt x="168" y="77"/>
                    <a:pt x="127" y="115"/>
                  </a:cubicBezTo>
                  <a:cubicBezTo>
                    <a:pt x="86" y="154"/>
                    <a:pt x="43" y="193"/>
                    <a:pt x="0" y="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554912" y="4886325"/>
              <a:ext cx="444500" cy="593725"/>
            </a:xfrm>
            <a:custGeom>
              <a:avLst/>
              <a:gdLst>
                <a:gd name="T0" fmla="*/ 171 w 171"/>
                <a:gd name="T1" fmla="*/ 219 h 227"/>
                <a:gd name="T2" fmla="*/ 122 w 171"/>
                <a:gd name="T3" fmla="*/ 110 h 227"/>
                <a:gd name="T4" fmla="*/ 74 w 171"/>
                <a:gd name="T5" fmla="*/ 0 h 227"/>
                <a:gd name="T6" fmla="*/ 0 w 171"/>
                <a:gd name="T7" fmla="*/ 11 h 227"/>
                <a:gd name="T8" fmla="*/ 45 w 171"/>
                <a:gd name="T9" fmla="*/ 119 h 227"/>
                <a:gd name="T10" fmla="*/ 91 w 171"/>
                <a:gd name="T11" fmla="*/ 227 h 227"/>
                <a:gd name="T12" fmla="*/ 171 w 171"/>
                <a:gd name="T13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27">
                  <a:moveTo>
                    <a:pt x="171" y="219"/>
                  </a:moveTo>
                  <a:cubicBezTo>
                    <a:pt x="154" y="183"/>
                    <a:pt x="138" y="146"/>
                    <a:pt x="122" y="110"/>
                  </a:cubicBezTo>
                  <a:cubicBezTo>
                    <a:pt x="105" y="73"/>
                    <a:pt x="89" y="37"/>
                    <a:pt x="74" y="0"/>
                  </a:cubicBezTo>
                  <a:cubicBezTo>
                    <a:pt x="49" y="4"/>
                    <a:pt x="24" y="7"/>
                    <a:pt x="0" y="11"/>
                  </a:cubicBezTo>
                  <a:cubicBezTo>
                    <a:pt x="14" y="47"/>
                    <a:pt x="29" y="83"/>
                    <a:pt x="45" y="119"/>
                  </a:cubicBezTo>
                  <a:cubicBezTo>
                    <a:pt x="60" y="155"/>
                    <a:pt x="75" y="191"/>
                    <a:pt x="91" y="227"/>
                  </a:cubicBezTo>
                  <a:cubicBezTo>
                    <a:pt x="118" y="225"/>
                    <a:pt x="144" y="222"/>
                    <a:pt x="171" y="2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6978649" y="4865687"/>
              <a:ext cx="739775" cy="307975"/>
            </a:xfrm>
            <a:custGeom>
              <a:avLst/>
              <a:gdLst>
                <a:gd name="T0" fmla="*/ 284 w 284"/>
                <a:gd name="T1" fmla="*/ 36 h 118"/>
                <a:gd name="T2" fmla="*/ 273 w 284"/>
                <a:gd name="T3" fmla="*/ 0 h 118"/>
                <a:gd name="T4" fmla="*/ 138 w 284"/>
                <a:gd name="T5" fmla="*/ 40 h 118"/>
                <a:gd name="T6" fmla="*/ 0 w 284"/>
                <a:gd name="T7" fmla="*/ 81 h 118"/>
                <a:gd name="T8" fmla="*/ 8 w 284"/>
                <a:gd name="T9" fmla="*/ 118 h 118"/>
                <a:gd name="T10" fmla="*/ 147 w 284"/>
                <a:gd name="T11" fmla="*/ 77 h 118"/>
                <a:gd name="T12" fmla="*/ 284 w 284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18">
                  <a:moveTo>
                    <a:pt x="284" y="36"/>
                  </a:moveTo>
                  <a:cubicBezTo>
                    <a:pt x="281" y="24"/>
                    <a:pt x="277" y="12"/>
                    <a:pt x="273" y="0"/>
                  </a:cubicBezTo>
                  <a:cubicBezTo>
                    <a:pt x="228" y="13"/>
                    <a:pt x="183" y="27"/>
                    <a:pt x="138" y="40"/>
                  </a:cubicBezTo>
                  <a:cubicBezTo>
                    <a:pt x="92" y="54"/>
                    <a:pt x="46" y="68"/>
                    <a:pt x="0" y="81"/>
                  </a:cubicBezTo>
                  <a:cubicBezTo>
                    <a:pt x="3" y="94"/>
                    <a:pt x="6" y="106"/>
                    <a:pt x="8" y="118"/>
                  </a:cubicBezTo>
                  <a:cubicBezTo>
                    <a:pt x="55" y="104"/>
                    <a:pt x="101" y="91"/>
                    <a:pt x="147" y="77"/>
                  </a:cubicBezTo>
                  <a:cubicBezTo>
                    <a:pt x="193" y="63"/>
                    <a:pt x="239" y="49"/>
                    <a:pt x="284" y="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6808788" y="4768850"/>
              <a:ext cx="239713" cy="103188"/>
            </a:xfrm>
            <a:custGeom>
              <a:avLst/>
              <a:gdLst>
                <a:gd name="T0" fmla="*/ 79 w 92"/>
                <a:gd name="T1" fmla="*/ 31 h 39"/>
                <a:gd name="T2" fmla="*/ 92 w 92"/>
                <a:gd name="T3" fmla="*/ 0 h 39"/>
                <a:gd name="T4" fmla="*/ 0 w 92"/>
                <a:gd name="T5" fmla="*/ 10 h 39"/>
                <a:gd name="T6" fmla="*/ 3 w 92"/>
                <a:gd name="T7" fmla="*/ 39 h 39"/>
                <a:gd name="T8" fmla="*/ 79 w 92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9">
                  <a:moveTo>
                    <a:pt x="79" y="31"/>
                  </a:moveTo>
                  <a:cubicBezTo>
                    <a:pt x="84" y="21"/>
                    <a:pt x="88" y="11"/>
                    <a:pt x="92" y="0"/>
                  </a:cubicBezTo>
                  <a:cubicBezTo>
                    <a:pt x="61" y="3"/>
                    <a:pt x="30" y="7"/>
                    <a:pt x="0" y="10"/>
                  </a:cubicBezTo>
                  <a:cubicBezTo>
                    <a:pt x="1" y="19"/>
                    <a:pt x="2" y="29"/>
                    <a:pt x="3" y="39"/>
                  </a:cubicBezTo>
                  <a:cubicBezTo>
                    <a:pt x="28" y="36"/>
                    <a:pt x="54" y="34"/>
                    <a:pt x="79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454899" y="3657600"/>
              <a:ext cx="1127125" cy="133350"/>
            </a:xfrm>
            <a:custGeom>
              <a:avLst/>
              <a:gdLst>
                <a:gd name="T0" fmla="*/ 0 w 432"/>
                <a:gd name="T1" fmla="*/ 22 h 51"/>
                <a:gd name="T2" fmla="*/ 10 w 432"/>
                <a:gd name="T3" fmla="*/ 51 h 51"/>
                <a:gd name="T4" fmla="*/ 200 w 432"/>
                <a:gd name="T5" fmla="*/ 40 h 51"/>
                <a:gd name="T6" fmla="*/ 392 w 432"/>
                <a:gd name="T7" fmla="*/ 28 h 51"/>
                <a:gd name="T8" fmla="*/ 432 w 432"/>
                <a:gd name="T9" fmla="*/ 0 h 51"/>
                <a:gd name="T10" fmla="*/ 215 w 432"/>
                <a:gd name="T11" fmla="*/ 11 h 51"/>
                <a:gd name="T12" fmla="*/ 0 w 432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51">
                  <a:moveTo>
                    <a:pt x="0" y="22"/>
                  </a:moveTo>
                  <a:cubicBezTo>
                    <a:pt x="3" y="32"/>
                    <a:pt x="6" y="42"/>
                    <a:pt x="10" y="51"/>
                  </a:cubicBezTo>
                  <a:cubicBezTo>
                    <a:pt x="73" y="47"/>
                    <a:pt x="137" y="43"/>
                    <a:pt x="200" y="40"/>
                  </a:cubicBezTo>
                  <a:cubicBezTo>
                    <a:pt x="264" y="36"/>
                    <a:pt x="328" y="32"/>
                    <a:pt x="392" y="28"/>
                  </a:cubicBezTo>
                  <a:cubicBezTo>
                    <a:pt x="405" y="18"/>
                    <a:pt x="419" y="9"/>
                    <a:pt x="432" y="0"/>
                  </a:cubicBezTo>
                  <a:cubicBezTo>
                    <a:pt x="360" y="4"/>
                    <a:pt x="287" y="7"/>
                    <a:pt x="215" y="11"/>
                  </a:cubicBezTo>
                  <a:cubicBezTo>
                    <a:pt x="143" y="15"/>
                    <a:pt x="72" y="18"/>
                    <a:pt x="0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804150" y="3440112"/>
              <a:ext cx="392113" cy="285750"/>
            </a:xfrm>
            <a:custGeom>
              <a:avLst/>
              <a:gdLst>
                <a:gd name="T0" fmla="*/ 0 w 150"/>
                <a:gd name="T1" fmla="*/ 106 h 109"/>
                <a:gd name="T2" fmla="*/ 76 w 150"/>
                <a:gd name="T3" fmla="*/ 109 h 109"/>
                <a:gd name="T4" fmla="*/ 150 w 150"/>
                <a:gd name="T5" fmla="*/ 0 h 109"/>
                <a:gd name="T6" fmla="*/ 69 w 150"/>
                <a:gd name="T7" fmla="*/ 7 h 109"/>
                <a:gd name="T8" fmla="*/ 0 w 150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9">
                  <a:moveTo>
                    <a:pt x="0" y="106"/>
                  </a:moveTo>
                  <a:cubicBezTo>
                    <a:pt x="25" y="107"/>
                    <a:pt x="51" y="108"/>
                    <a:pt x="76" y="109"/>
                  </a:cubicBezTo>
                  <a:cubicBezTo>
                    <a:pt x="101" y="72"/>
                    <a:pt x="126" y="36"/>
                    <a:pt x="150" y="0"/>
                  </a:cubicBezTo>
                  <a:cubicBezTo>
                    <a:pt x="123" y="2"/>
                    <a:pt x="96" y="5"/>
                    <a:pt x="69" y="7"/>
                  </a:cubicBezTo>
                  <a:cubicBezTo>
                    <a:pt x="47" y="40"/>
                    <a:pt x="24" y="73"/>
                    <a:pt x="0" y="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7231062" y="3941763"/>
              <a:ext cx="795337" cy="152400"/>
            </a:xfrm>
            <a:custGeom>
              <a:avLst/>
              <a:gdLst>
                <a:gd name="T0" fmla="*/ 0 w 305"/>
                <a:gd name="T1" fmla="*/ 29 h 58"/>
                <a:gd name="T2" fmla="*/ 9 w 305"/>
                <a:gd name="T3" fmla="*/ 58 h 58"/>
                <a:gd name="T4" fmla="*/ 135 w 305"/>
                <a:gd name="T5" fmla="*/ 43 h 58"/>
                <a:gd name="T6" fmla="*/ 261 w 305"/>
                <a:gd name="T7" fmla="*/ 29 h 58"/>
                <a:gd name="T8" fmla="*/ 305 w 305"/>
                <a:gd name="T9" fmla="*/ 0 h 58"/>
                <a:gd name="T10" fmla="*/ 153 w 305"/>
                <a:gd name="T11" fmla="*/ 15 h 58"/>
                <a:gd name="T12" fmla="*/ 0 w 305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58">
                  <a:moveTo>
                    <a:pt x="0" y="29"/>
                  </a:moveTo>
                  <a:cubicBezTo>
                    <a:pt x="3" y="39"/>
                    <a:pt x="6" y="49"/>
                    <a:pt x="9" y="58"/>
                  </a:cubicBezTo>
                  <a:cubicBezTo>
                    <a:pt x="51" y="53"/>
                    <a:pt x="93" y="48"/>
                    <a:pt x="135" y="43"/>
                  </a:cubicBezTo>
                  <a:cubicBezTo>
                    <a:pt x="177" y="39"/>
                    <a:pt x="219" y="34"/>
                    <a:pt x="261" y="29"/>
                  </a:cubicBezTo>
                  <a:cubicBezTo>
                    <a:pt x="275" y="19"/>
                    <a:pt x="290" y="10"/>
                    <a:pt x="305" y="0"/>
                  </a:cubicBezTo>
                  <a:cubicBezTo>
                    <a:pt x="254" y="5"/>
                    <a:pt x="203" y="10"/>
                    <a:pt x="153" y="15"/>
                  </a:cubicBezTo>
                  <a:cubicBezTo>
                    <a:pt x="102" y="19"/>
                    <a:pt x="51" y="24"/>
                    <a:pt x="0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7543799" y="3459162"/>
              <a:ext cx="441325" cy="250825"/>
            </a:xfrm>
            <a:custGeom>
              <a:avLst/>
              <a:gdLst>
                <a:gd name="T0" fmla="*/ 48 w 169"/>
                <a:gd name="T1" fmla="*/ 12 h 96"/>
                <a:gd name="T2" fmla="*/ 0 w 169"/>
                <a:gd name="T3" fmla="*/ 96 h 96"/>
                <a:gd name="T4" fmla="*/ 106 w 169"/>
                <a:gd name="T5" fmla="*/ 91 h 96"/>
                <a:gd name="T6" fmla="*/ 169 w 169"/>
                <a:gd name="T7" fmla="*/ 0 h 96"/>
                <a:gd name="T8" fmla="*/ 48 w 169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6">
                  <a:moveTo>
                    <a:pt x="48" y="12"/>
                  </a:moveTo>
                  <a:cubicBezTo>
                    <a:pt x="32" y="40"/>
                    <a:pt x="16" y="68"/>
                    <a:pt x="0" y="96"/>
                  </a:cubicBezTo>
                  <a:cubicBezTo>
                    <a:pt x="35" y="95"/>
                    <a:pt x="70" y="93"/>
                    <a:pt x="106" y="91"/>
                  </a:cubicBezTo>
                  <a:cubicBezTo>
                    <a:pt x="127" y="61"/>
                    <a:pt x="148" y="30"/>
                    <a:pt x="169" y="0"/>
                  </a:cubicBezTo>
                  <a:cubicBezTo>
                    <a:pt x="128" y="4"/>
                    <a:pt x="88" y="8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015288" y="4552950"/>
              <a:ext cx="1190624" cy="206375"/>
            </a:xfrm>
            <a:custGeom>
              <a:avLst/>
              <a:gdLst>
                <a:gd name="T0" fmla="*/ 444 w 457"/>
                <a:gd name="T1" fmla="*/ 49 h 79"/>
                <a:gd name="T2" fmla="*/ 232 w 457"/>
                <a:gd name="T3" fmla="*/ 25 h 79"/>
                <a:gd name="T4" fmla="*/ 25 w 457"/>
                <a:gd name="T5" fmla="*/ 0 h 79"/>
                <a:gd name="T6" fmla="*/ 0 w 457"/>
                <a:gd name="T7" fmla="*/ 26 h 79"/>
                <a:gd name="T8" fmla="*/ 225 w 457"/>
                <a:gd name="T9" fmla="*/ 53 h 79"/>
                <a:gd name="T10" fmla="*/ 457 w 457"/>
                <a:gd name="T11" fmla="*/ 79 h 79"/>
                <a:gd name="T12" fmla="*/ 444 w 457"/>
                <a:gd name="T13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9">
                  <a:moveTo>
                    <a:pt x="444" y="49"/>
                  </a:moveTo>
                  <a:cubicBezTo>
                    <a:pt x="373" y="41"/>
                    <a:pt x="302" y="33"/>
                    <a:pt x="232" y="25"/>
                  </a:cubicBezTo>
                  <a:cubicBezTo>
                    <a:pt x="162" y="17"/>
                    <a:pt x="94" y="8"/>
                    <a:pt x="25" y="0"/>
                  </a:cubicBezTo>
                  <a:cubicBezTo>
                    <a:pt x="17" y="8"/>
                    <a:pt x="8" y="17"/>
                    <a:pt x="0" y="26"/>
                  </a:cubicBezTo>
                  <a:cubicBezTo>
                    <a:pt x="74" y="35"/>
                    <a:pt x="149" y="44"/>
                    <a:pt x="225" y="53"/>
                  </a:cubicBezTo>
                  <a:cubicBezTo>
                    <a:pt x="301" y="61"/>
                    <a:pt x="379" y="70"/>
                    <a:pt x="457" y="79"/>
                  </a:cubicBezTo>
                  <a:cubicBezTo>
                    <a:pt x="452" y="69"/>
                    <a:pt x="448" y="59"/>
                    <a:pt x="444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291513" y="4659312"/>
              <a:ext cx="592138" cy="488949"/>
            </a:xfrm>
            <a:custGeom>
              <a:avLst/>
              <a:gdLst>
                <a:gd name="T0" fmla="*/ 0 w 227"/>
                <a:gd name="T1" fmla="*/ 179 h 187"/>
                <a:gd name="T2" fmla="*/ 62 w 227"/>
                <a:gd name="T3" fmla="*/ 187 h 187"/>
                <a:gd name="T4" fmla="*/ 227 w 227"/>
                <a:gd name="T5" fmla="*/ 8 h 187"/>
                <a:gd name="T6" fmla="*/ 166 w 227"/>
                <a:gd name="T7" fmla="*/ 0 h 187"/>
                <a:gd name="T8" fmla="*/ 0 w 227"/>
                <a:gd name="T9" fmla="*/ 17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0" y="179"/>
                  </a:moveTo>
                  <a:cubicBezTo>
                    <a:pt x="20" y="182"/>
                    <a:pt x="41" y="185"/>
                    <a:pt x="62" y="187"/>
                  </a:cubicBezTo>
                  <a:cubicBezTo>
                    <a:pt x="120" y="127"/>
                    <a:pt x="175" y="68"/>
                    <a:pt x="227" y="8"/>
                  </a:cubicBezTo>
                  <a:cubicBezTo>
                    <a:pt x="207" y="6"/>
                    <a:pt x="186" y="3"/>
                    <a:pt x="166" y="0"/>
                  </a:cubicBezTo>
                  <a:cubicBezTo>
                    <a:pt x="113" y="59"/>
                    <a:pt x="57" y="119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578850" y="4840287"/>
              <a:ext cx="736600" cy="177800"/>
            </a:xfrm>
            <a:custGeom>
              <a:avLst/>
              <a:gdLst>
                <a:gd name="T0" fmla="*/ 268 w 283"/>
                <a:gd name="T1" fmla="*/ 33 h 68"/>
                <a:gd name="T2" fmla="*/ 33 w 283"/>
                <a:gd name="T3" fmla="*/ 0 h 68"/>
                <a:gd name="T4" fmla="*/ 0 w 283"/>
                <a:gd name="T5" fmla="*/ 29 h 68"/>
                <a:gd name="T6" fmla="*/ 140 w 283"/>
                <a:gd name="T7" fmla="*/ 48 h 68"/>
                <a:gd name="T8" fmla="*/ 283 w 283"/>
                <a:gd name="T9" fmla="*/ 68 h 68"/>
                <a:gd name="T10" fmla="*/ 268 w 283"/>
                <a:gd name="T11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68">
                  <a:moveTo>
                    <a:pt x="268" y="33"/>
                  </a:moveTo>
                  <a:cubicBezTo>
                    <a:pt x="189" y="23"/>
                    <a:pt x="111" y="12"/>
                    <a:pt x="33" y="0"/>
                  </a:cubicBezTo>
                  <a:cubicBezTo>
                    <a:pt x="22" y="10"/>
                    <a:pt x="11" y="19"/>
                    <a:pt x="0" y="29"/>
                  </a:cubicBezTo>
                  <a:cubicBezTo>
                    <a:pt x="46" y="35"/>
                    <a:pt x="93" y="42"/>
                    <a:pt x="140" y="48"/>
                  </a:cubicBezTo>
                  <a:cubicBezTo>
                    <a:pt x="187" y="55"/>
                    <a:pt x="235" y="61"/>
                    <a:pt x="283" y="68"/>
                  </a:cubicBezTo>
                  <a:cubicBezTo>
                    <a:pt x="278" y="56"/>
                    <a:pt x="273" y="45"/>
                    <a:pt x="268" y="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742362" y="4913312"/>
              <a:ext cx="458788" cy="304800"/>
            </a:xfrm>
            <a:custGeom>
              <a:avLst/>
              <a:gdLst>
                <a:gd name="T0" fmla="*/ 0 w 176"/>
                <a:gd name="T1" fmla="*/ 111 h 117"/>
                <a:gd name="T2" fmla="*/ 67 w 176"/>
                <a:gd name="T3" fmla="*/ 117 h 117"/>
                <a:gd name="T4" fmla="*/ 176 w 176"/>
                <a:gd name="T5" fmla="*/ 6 h 117"/>
                <a:gd name="T6" fmla="*/ 110 w 176"/>
                <a:gd name="T7" fmla="*/ 0 h 117"/>
                <a:gd name="T8" fmla="*/ 0 w 176"/>
                <a:gd name="T9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111"/>
                  </a:moveTo>
                  <a:cubicBezTo>
                    <a:pt x="23" y="113"/>
                    <a:pt x="45" y="115"/>
                    <a:pt x="67" y="117"/>
                  </a:cubicBezTo>
                  <a:cubicBezTo>
                    <a:pt x="104" y="80"/>
                    <a:pt x="141" y="43"/>
                    <a:pt x="176" y="6"/>
                  </a:cubicBezTo>
                  <a:cubicBezTo>
                    <a:pt x="154" y="4"/>
                    <a:pt x="132" y="2"/>
                    <a:pt x="110" y="0"/>
                  </a:cubicBezTo>
                  <a:cubicBezTo>
                    <a:pt x="75" y="37"/>
                    <a:pt x="38" y="74"/>
                    <a:pt x="0" y="1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502649" y="4926012"/>
              <a:ext cx="471487" cy="219074"/>
            </a:xfrm>
            <a:custGeom>
              <a:avLst/>
              <a:gdLst>
                <a:gd name="T0" fmla="*/ 62 w 181"/>
                <a:gd name="T1" fmla="*/ 0 h 84"/>
                <a:gd name="T2" fmla="*/ 0 w 181"/>
                <a:gd name="T3" fmla="*/ 66 h 84"/>
                <a:gd name="T4" fmla="*/ 56 w 181"/>
                <a:gd name="T5" fmla="*/ 76 h 84"/>
                <a:gd name="T6" fmla="*/ 115 w 181"/>
                <a:gd name="T7" fmla="*/ 84 h 84"/>
                <a:gd name="T8" fmla="*/ 181 w 181"/>
                <a:gd name="T9" fmla="*/ 17 h 84"/>
                <a:gd name="T10" fmla="*/ 62 w 18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84">
                  <a:moveTo>
                    <a:pt x="62" y="0"/>
                  </a:moveTo>
                  <a:cubicBezTo>
                    <a:pt x="42" y="22"/>
                    <a:pt x="21" y="44"/>
                    <a:pt x="0" y="66"/>
                  </a:cubicBezTo>
                  <a:cubicBezTo>
                    <a:pt x="0" y="66"/>
                    <a:pt x="30" y="72"/>
                    <a:pt x="56" y="76"/>
                  </a:cubicBezTo>
                  <a:cubicBezTo>
                    <a:pt x="82" y="80"/>
                    <a:pt x="115" y="84"/>
                    <a:pt x="115" y="84"/>
                  </a:cubicBezTo>
                  <a:cubicBezTo>
                    <a:pt x="137" y="62"/>
                    <a:pt x="159" y="40"/>
                    <a:pt x="181" y="17"/>
                  </a:cubicBezTo>
                  <a:cubicBezTo>
                    <a:pt x="141" y="12"/>
                    <a:pt x="102" y="6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6731000" y="4140201"/>
              <a:ext cx="73025" cy="4763"/>
            </a:xfrm>
            <a:custGeom>
              <a:avLst/>
              <a:gdLst>
                <a:gd name="T0" fmla="*/ 28 w 28"/>
                <a:gd name="T1" fmla="*/ 0 h 2"/>
                <a:gd name="T2" fmla="*/ 1 w 28"/>
                <a:gd name="T3" fmla="*/ 2 h 2"/>
                <a:gd name="T4" fmla="*/ 0 w 28"/>
                <a:gd name="T5" fmla="*/ 0 h 2"/>
                <a:gd name="T6" fmla="*/ 28 w 2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28" y="0"/>
                  </a:moveTo>
                  <a:cubicBezTo>
                    <a:pt x="19" y="0"/>
                    <a:pt x="10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8137524" y="3629025"/>
              <a:ext cx="842962" cy="665163"/>
            </a:xfrm>
            <a:custGeom>
              <a:avLst/>
              <a:gdLst>
                <a:gd name="T0" fmla="*/ 371 w 531"/>
                <a:gd name="T1" fmla="*/ 0 h 419"/>
                <a:gd name="T2" fmla="*/ 0 w 531"/>
                <a:gd name="T3" fmla="*/ 191 h 419"/>
                <a:gd name="T4" fmla="*/ 74 w 531"/>
                <a:gd name="T5" fmla="*/ 419 h 419"/>
                <a:gd name="T6" fmla="*/ 531 w 531"/>
                <a:gd name="T7" fmla="*/ 373 h 419"/>
                <a:gd name="T8" fmla="*/ 371 w 531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19">
                  <a:moveTo>
                    <a:pt x="371" y="0"/>
                  </a:moveTo>
                  <a:lnTo>
                    <a:pt x="0" y="191"/>
                  </a:lnTo>
                  <a:lnTo>
                    <a:pt x="74" y="419"/>
                  </a:lnTo>
                  <a:lnTo>
                    <a:pt x="531" y="37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8043863" y="3908425"/>
              <a:ext cx="230188" cy="406400"/>
            </a:xfrm>
            <a:custGeom>
              <a:avLst/>
              <a:gdLst>
                <a:gd name="T0" fmla="*/ 0 w 145"/>
                <a:gd name="T1" fmla="*/ 28 h 256"/>
                <a:gd name="T2" fmla="*/ 84 w 145"/>
                <a:gd name="T3" fmla="*/ 256 h 256"/>
                <a:gd name="T4" fmla="*/ 145 w 145"/>
                <a:gd name="T5" fmla="*/ 250 h 256"/>
                <a:gd name="T6" fmla="*/ 56 w 145"/>
                <a:gd name="T7" fmla="*/ 0 h 256"/>
                <a:gd name="T8" fmla="*/ 0 w 145"/>
                <a:gd name="T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6">
                  <a:moveTo>
                    <a:pt x="0" y="28"/>
                  </a:moveTo>
                  <a:lnTo>
                    <a:pt x="84" y="256"/>
                  </a:lnTo>
                  <a:lnTo>
                    <a:pt x="145" y="250"/>
                  </a:lnTo>
                  <a:lnTo>
                    <a:pt x="5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3" name="Freeform 89"/>
            <p:cNvSpPr>
              <a:spLocks noEditPoints="1"/>
            </p:cNvSpPr>
            <p:nvPr/>
          </p:nvSpPr>
          <p:spPr bwMode="auto">
            <a:xfrm>
              <a:off x="4802188" y="4487862"/>
              <a:ext cx="1970088" cy="388938"/>
            </a:xfrm>
            <a:custGeom>
              <a:avLst/>
              <a:gdLst>
                <a:gd name="T0" fmla="*/ 756 w 756"/>
                <a:gd name="T1" fmla="*/ 0 h 149"/>
                <a:gd name="T2" fmla="*/ 756 w 756"/>
                <a:gd name="T3" fmla="*/ 0 h 149"/>
                <a:gd name="T4" fmla="*/ 756 w 756"/>
                <a:gd name="T5" fmla="*/ 2 h 149"/>
                <a:gd name="T6" fmla="*/ 756 w 756"/>
                <a:gd name="T7" fmla="*/ 0 h 149"/>
                <a:gd name="T8" fmla="*/ 716 w 756"/>
                <a:gd name="T9" fmla="*/ 7 h 149"/>
                <a:gd name="T10" fmla="*/ 5 w 756"/>
                <a:gd name="T11" fmla="*/ 115 h 149"/>
                <a:gd name="T12" fmla="*/ 0 w 756"/>
                <a:gd name="T13" fmla="*/ 149 h 149"/>
                <a:gd name="T14" fmla="*/ 749 w 756"/>
                <a:gd name="T15" fmla="*/ 36 h 149"/>
                <a:gd name="T16" fmla="*/ 716 w 756"/>
                <a:gd name="T17" fmla="*/ 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149">
                  <a:moveTo>
                    <a:pt x="756" y="0"/>
                  </a:moveTo>
                  <a:cubicBezTo>
                    <a:pt x="756" y="0"/>
                    <a:pt x="756" y="0"/>
                    <a:pt x="756" y="0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6" y="0"/>
                    <a:pt x="756" y="0"/>
                    <a:pt x="756" y="0"/>
                  </a:cubicBezTo>
                  <a:close/>
                  <a:moveTo>
                    <a:pt x="716" y="7"/>
                  </a:moveTo>
                  <a:cubicBezTo>
                    <a:pt x="479" y="48"/>
                    <a:pt x="242" y="84"/>
                    <a:pt x="5" y="1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7" y="117"/>
                    <a:pt x="497" y="80"/>
                    <a:pt x="749" y="36"/>
                  </a:cubicBezTo>
                  <a:cubicBezTo>
                    <a:pt x="735" y="27"/>
                    <a:pt x="723" y="17"/>
                    <a:pt x="716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3890963" y="4787900"/>
              <a:ext cx="925513" cy="433388"/>
            </a:xfrm>
            <a:custGeom>
              <a:avLst/>
              <a:gdLst>
                <a:gd name="T0" fmla="*/ 583 w 583"/>
                <a:gd name="T1" fmla="*/ 0 h 273"/>
                <a:gd name="T2" fmla="*/ 574 w 583"/>
                <a:gd name="T3" fmla="*/ 56 h 273"/>
                <a:gd name="T4" fmla="*/ 172 w 583"/>
                <a:gd name="T5" fmla="*/ 243 h 273"/>
                <a:gd name="T6" fmla="*/ 0 w 583"/>
                <a:gd name="T7" fmla="*/ 273 h 273"/>
                <a:gd name="T8" fmla="*/ 583 w 583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73">
                  <a:moveTo>
                    <a:pt x="583" y="0"/>
                  </a:moveTo>
                  <a:lnTo>
                    <a:pt x="574" y="56"/>
                  </a:lnTo>
                  <a:lnTo>
                    <a:pt x="172" y="243"/>
                  </a:lnTo>
                  <a:lnTo>
                    <a:pt x="0" y="27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2947989" y="3970337"/>
              <a:ext cx="1992313" cy="457200"/>
            </a:xfrm>
            <a:custGeom>
              <a:avLst/>
              <a:gdLst>
                <a:gd name="T0" fmla="*/ 24 w 1255"/>
                <a:gd name="T1" fmla="*/ 244 h 288"/>
                <a:gd name="T2" fmla="*/ 0 w 1255"/>
                <a:gd name="T3" fmla="*/ 288 h 288"/>
                <a:gd name="T4" fmla="*/ 1244 w 1255"/>
                <a:gd name="T5" fmla="*/ 43 h 288"/>
                <a:gd name="T6" fmla="*/ 1255 w 1255"/>
                <a:gd name="T7" fmla="*/ 0 h 288"/>
                <a:gd name="T8" fmla="*/ 24 w 1255"/>
                <a:gd name="T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5" h="288">
                  <a:moveTo>
                    <a:pt x="24" y="244"/>
                  </a:moveTo>
                  <a:lnTo>
                    <a:pt x="0" y="288"/>
                  </a:lnTo>
                  <a:lnTo>
                    <a:pt x="1244" y="43"/>
                  </a:lnTo>
                  <a:lnTo>
                    <a:pt x="1255" y="0"/>
                  </a:lnTo>
                  <a:lnTo>
                    <a:pt x="24" y="2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4922838" y="3970337"/>
              <a:ext cx="1616075" cy="477838"/>
            </a:xfrm>
            <a:custGeom>
              <a:avLst/>
              <a:gdLst>
                <a:gd name="T0" fmla="*/ 11 w 1018"/>
                <a:gd name="T1" fmla="*/ 0 h 301"/>
                <a:gd name="T2" fmla="*/ 0 w 1018"/>
                <a:gd name="T3" fmla="*/ 41 h 301"/>
                <a:gd name="T4" fmla="*/ 1011 w 1018"/>
                <a:gd name="T5" fmla="*/ 301 h 301"/>
                <a:gd name="T6" fmla="*/ 1018 w 1018"/>
                <a:gd name="T7" fmla="*/ 260 h 301"/>
                <a:gd name="T8" fmla="*/ 11 w 101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301">
                  <a:moveTo>
                    <a:pt x="11" y="0"/>
                  </a:moveTo>
                  <a:lnTo>
                    <a:pt x="0" y="41"/>
                  </a:lnTo>
                  <a:lnTo>
                    <a:pt x="1011" y="301"/>
                  </a:lnTo>
                  <a:lnTo>
                    <a:pt x="1018" y="2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7345362" y="4221162"/>
              <a:ext cx="1663700" cy="239713"/>
            </a:xfrm>
            <a:custGeom>
              <a:avLst/>
              <a:gdLst>
                <a:gd name="T0" fmla="*/ 21 w 638"/>
                <a:gd name="T1" fmla="*/ 61 h 92"/>
                <a:gd name="T2" fmla="*/ 627 w 638"/>
                <a:gd name="T3" fmla="*/ 0 h 92"/>
                <a:gd name="T4" fmla="*/ 638 w 638"/>
                <a:gd name="T5" fmla="*/ 26 h 92"/>
                <a:gd name="T6" fmla="*/ 24 w 638"/>
                <a:gd name="T7" fmla="*/ 87 h 92"/>
                <a:gd name="T8" fmla="*/ 21 w 638"/>
                <a:gd name="T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92">
                  <a:moveTo>
                    <a:pt x="21" y="61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38" y="26"/>
                    <a:pt x="638" y="26"/>
                    <a:pt x="638" y="26"/>
                  </a:cubicBezTo>
                  <a:cubicBezTo>
                    <a:pt x="638" y="26"/>
                    <a:pt x="34" y="92"/>
                    <a:pt x="24" y="87"/>
                  </a:cubicBezTo>
                  <a:cubicBezTo>
                    <a:pt x="15" y="82"/>
                    <a:pt x="0" y="63"/>
                    <a:pt x="21" y="6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6734174" y="3563938"/>
              <a:ext cx="249237" cy="701675"/>
            </a:xfrm>
            <a:custGeom>
              <a:avLst/>
              <a:gdLst>
                <a:gd name="T0" fmla="*/ 0 w 96"/>
                <a:gd name="T1" fmla="*/ 5 h 269"/>
                <a:gd name="T2" fmla="*/ 56 w 96"/>
                <a:gd name="T3" fmla="*/ 0 h 269"/>
                <a:gd name="T4" fmla="*/ 96 w 96"/>
                <a:gd name="T5" fmla="*/ 265 h 269"/>
                <a:gd name="T6" fmla="*/ 65 w 96"/>
                <a:gd name="T7" fmla="*/ 265 h 269"/>
                <a:gd name="T8" fmla="*/ 34 w 96"/>
                <a:gd name="T9" fmla="*/ 269 h 269"/>
                <a:gd name="T10" fmla="*/ 0 w 96"/>
                <a:gd name="T11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69">
                  <a:moveTo>
                    <a:pt x="0" y="5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96" y="265"/>
                    <a:pt x="96" y="265"/>
                    <a:pt x="96" y="265"/>
                  </a:cubicBezTo>
                  <a:cubicBezTo>
                    <a:pt x="84" y="264"/>
                    <a:pt x="74" y="265"/>
                    <a:pt x="65" y="265"/>
                  </a:cubicBezTo>
                  <a:cubicBezTo>
                    <a:pt x="50" y="267"/>
                    <a:pt x="41" y="268"/>
                    <a:pt x="34" y="26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7062787" y="4505325"/>
              <a:ext cx="2365375" cy="781050"/>
            </a:xfrm>
            <a:custGeom>
              <a:avLst/>
              <a:gdLst>
                <a:gd name="T0" fmla="*/ 56 w 908"/>
                <a:gd name="T1" fmla="*/ 0 h 299"/>
                <a:gd name="T2" fmla="*/ 241 w 908"/>
                <a:gd name="T3" fmla="*/ 136 h 299"/>
                <a:gd name="T4" fmla="*/ 490 w 908"/>
                <a:gd name="T5" fmla="*/ 215 h 299"/>
                <a:gd name="T6" fmla="*/ 895 w 908"/>
                <a:gd name="T7" fmla="*/ 269 h 299"/>
                <a:gd name="T8" fmla="*/ 908 w 908"/>
                <a:gd name="T9" fmla="*/ 299 h 299"/>
                <a:gd name="T10" fmla="*/ 456 w 908"/>
                <a:gd name="T11" fmla="*/ 243 h 299"/>
                <a:gd name="T12" fmla="*/ 183 w 908"/>
                <a:gd name="T13" fmla="*/ 157 h 299"/>
                <a:gd name="T14" fmla="*/ 0 w 908"/>
                <a:gd name="T15" fmla="*/ 26 h 299"/>
                <a:gd name="T16" fmla="*/ 56 w 908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299">
                  <a:moveTo>
                    <a:pt x="56" y="0"/>
                  </a:moveTo>
                  <a:cubicBezTo>
                    <a:pt x="86" y="38"/>
                    <a:pt x="139" y="88"/>
                    <a:pt x="241" y="136"/>
                  </a:cubicBezTo>
                  <a:cubicBezTo>
                    <a:pt x="303" y="164"/>
                    <a:pt x="384" y="192"/>
                    <a:pt x="490" y="215"/>
                  </a:cubicBezTo>
                  <a:cubicBezTo>
                    <a:pt x="598" y="238"/>
                    <a:pt x="731" y="257"/>
                    <a:pt x="895" y="269"/>
                  </a:cubicBezTo>
                  <a:cubicBezTo>
                    <a:pt x="900" y="279"/>
                    <a:pt x="904" y="289"/>
                    <a:pt x="908" y="299"/>
                  </a:cubicBezTo>
                  <a:cubicBezTo>
                    <a:pt x="724" y="287"/>
                    <a:pt x="575" y="268"/>
                    <a:pt x="456" y="243"/>
                  </a:cubicBezTo>
                  <a:cubicBezTo>
                    <a:pt x="339" y="218"/>
                    <a:pt x="251" y="188"/>
                    <a:pt x="183" y="157"/>
                  </a:cubicBezTo>
                  <a:cubicBezTo>
                    <a:pt x="87" y="111"/>
                    <a:pt x="33" y="64"/>
                    <a:pt x="0" y="26"/>
                  </a:cubicBezTo>
                  <a:cubicBezTo>
                    <a:pt x="21" y="20"/>
                    <a:pt x="41" y="11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3976688" y="3479801"/>
              <a:ext cx="1023938" cy="681038"/>
            </a:xfrm>
            <a:custGeom>
              <a:avLst/>
              <a:gdLst>
                <a:gd name="T0" fmla="*/ 0 w 645"/>
                <a:gd name="T1" fmla="*/ 429 h 429"/>
                <a:gd name="T2" fmla="*/ 645 w 645"/>
                <a:gd name="T3" fmla="*/ 0 h 429"/>
                <a:gd name="T4" fmla="*/ 639 w 645"/>
                <a:gd name="T5" fmla="*/ 56 h 429"/>
                <a:gd name="T6" fmla="*/ 135 w 645"/>
                <a:gd name="T7" fmla="*/ 403 h 429"/>
                <a:gd name="T8" fmla="*/ 0 w 645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429">
                  <a:moveTo>
                    <a:pt x="0" y="429"/>
                  </a:moveTo>
                  <a:lnTo>
                    <a:pt x="645" y="0"/>
                  </a:lnTo>
                  <a:lnTo>
                    <a:pt x="639" y="56"/>
                  </a:lnTo>
                  <a:lnTo>
                    <a:pt x="135" y="403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4991100" y="3236912"/>
              <a:ext cx="536574" cy="331788"/>
            </a:xfrm>
            <a:custGeom>
              <a:avLst/>
              <a:gdLst>
                <a:gd name="T0" fmla="*/ 277 w 338"/>
                <a:gd name="T1" fmla="*/ 0 h 209"/>
                <a:gd name="T2" fmla="*/ 6 w 338"/>
                <a:gd name="T3" fmla="*/ 153 h 209"/>
                <a:gd name="T4" fmla="*/ 0 w 338"/>
                <a:gd name="T5" fmla="*/ 209 h 209"/>
                <a:gd name="T6" fmla="*/ 338 w 338"/>
                <a:gd name="T7" fmla="*/ 17 h 209"/>
                <a:gd name="T8" fmla="*/ 277 w 338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209">
                  <a:moveTo>
                    <a:pt x="277" y="0"/>
                  </a:moveTo>
                  <a:lnTo>
                    <a:pt x="6" y="153"/>
                  </a:lnTo>
                  <a:lnTo>
                    <a:pt x="0" y="209"/>
                  </a:lnTo>
                  <a:lnTo>
                    <a:pt x="338" y="1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281363" y="3411537"/>
              <a:ext cx="1731962" cy="277813"/>
            </a:xfrm>
            <a:custGeom>
              <a:avLst/>
              <a:gdLst>
                <a:gd name="T0" fmla="*/ 1091 w 1091"/>
                <a:gd name="T1" fmla="*/ 0 h 175"/>
                <a:gd name="T2" fmla="*/ 19 w 1091"/>
                <a:gd name="T3" fmla="*/ 132 h 175"/>
                <a:gd name="T4" fmla="*/ 0 w 1091"/>
                <a:gd name="T5" fmla="*/ 175 h 175"/>
                <a:gd name="T6" fmla="*/ 1085 w 1091"/>
                <a:gd name="T7" fmla="*/ 43 h 175"/>
                <a:gd name="T8" fmla="*/ 1091 w 109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75">
                  <a:moveTo>
                    <a:pt x="1091" y="0"/>
                  </a:moveTo>
                  <a:lnTo>
                    <a:pt x="19" y="132"/>
                  </a:lnTo>
                  <a:lnTo>
                    <a:pt x="0" y="175"/>
                  </a:lnTo>
                  <a:lnTo>
                    <a:pt x="1085" y="43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4999037" y="3411536"/>
              <a:ext cx="1728788" cy="727075"/>
            </a:xfrm>
            <a:custGeom>
              <a:avLst/>
              <a:gdLst>
                <a:gd name="T0" fmla="*/ 6 w 664"/>
                <a:gd name="T1" fmla="*/ 0 h 278"/>
                <a:gd name="T2" fmla="*/ 0 w 664"/>
                <a:gd name="T3" fmla="*/ 27 h 278"/>
                <a:gd name="T4" fmla="*/ 664 w 664"/>
                <a:gd name="T5" fmla="*/ 278 h 278"/>
                <a:gd name="T6" fmla="*/ 660 w 664"/>
                <a:gd name="T7" fmla="*/ 248 h 278"/>
                <a:gd name="T8" fmla="*/ 6 w 664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278">
                  <a:moveTo>
                    <a:pt x="6" y="0"/>
                  </a:moveTo>
                  <a:cubicBezTo>
                    <a:pt x="4" y="9"/>
                    <a:pt x="2" y="18"/>
                    <a:pt x="0" y="27"/>
                  </a:cubicBezTo>
                  <a:cubicBezTo>
                    <a:pt x="219" y="112"/>
                    <a:pt x="441" y="196"/>
                    <a:pt x="664" y="278"/>
                  </a:cubicBezTo>
                  <a:cubicBezTo>
                    <a:pt x="663" y="268"/>
                    <a:pt x="661" y="258"/>
                    <a:pt x="660" y="248"/>
                  </a:cubicBezTo>
                  <a:cubicBezTo>
                    <a:pt x="442" y="165"/>
                    <a:pt x="224" y="83"/>
                    <a:pt x="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6723063" y="4062412"/>
              <a:ext cx="85725" cy="77788"/>
            </a:xfrm>
            <a:custGeom>
              <a:avLst/>
              <a:gdLst>
                <a:gd name="T0" fmla="*/ 0 w 54"/>
                <a:gd name="T1" fmla="*/ 1 h 49"/>
                <a:gd name="T2" fmla="*/ 54 w 54"/>
                <a:gd name="T3" fmla="*/ 0 h 49"/>
                <a:gd name="T4" fmla="*/ 54 w 54"/>
                <a:gd name="T5" fmla="*/ 49 h 49"/>
                <a:gd name="T6" fmla="*/ 7 w 54"/>
                <a:gd name="T7" fmla="*/ 49 h 49"/>
                <a:gd name="T8" fmla="*/ 0 w 54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">
                  <a:moveTo>
                    <a:pt x="0" y="1"/>
                  </a:moveTo>
                  <a:lnTo>
                    <a:pt x="54" y="0"/>
                  </a:lnTo>
                  <a:lnTo>
                    <a:pt x="54" y="49"/>
                  </a:lnTo>
                  <a:lnTo>
                    <a:pt x="7" y="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5" name="Freeform 101"/>
            <p:cNvSpPr/>
            <p:nvPr/>
          </p:nvSpPr>
          <p:spPr bwMode="auto">
            <a:xfrm>
              <a:off x="2644775" y="4365624"/>
              <a:ext cx="1970087" cy="727075"/>
            </a:xfrm>
            <a:custGeom>
              <a:avLst/>
              <a:gdLst>
                <a:gd name="T0" fmla="*/ 0 w 756"/>
                <a:gd name="T1" fmla="*/ 279 h 279"/>
                <a:gd name="T2" fmla="*/ 404 w 756"/>
                <a:gd name="T3" fmla="*/ 141 h 279"/>
                <a:gd name="T4" fmla="*/ 756 w 756"/>
                <a:gd name="T5" fmla="*/ 16 h 279"/>
                <a:gd name="T6" fmla="*/ 725 w 756"/>
                <a:gd name="T7" fmla="*/ 0 h 279"/>
                <a:gd name="T8" fmla="*/ 401 w 756"/>
                <a:gd name="T9" fmla="*/ 117 h 279"/>
                <a:gd name="T10" fmla="*/ 13 w 756"/>
                <a:gd name="T11" fmla="*/ 250 h 279"/>
                <a:gd name="T12" fmla="*/ 0 w 756"/>
                <a:gd name="T1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279">
                  <a:moveTo>
                    <a:pt x="0" y="279"/>
                  </a:moveTo>
                  <a:cubicBezTo>
                    <a:pt x="137" y="233"/>
                    <a:pt x="272" y="188"/>
                    <a:pt x="404" y="141"/>
                  </a:cubicBezTo>
                  <a:cubicBezTo>
                    <a:pt x="523" y="100"/>
                    <a:pt x="640" y="58"/>
                    <a:pt x="756" y="16"/>
                  </a:cubicBezTo>
                  <a:cubicBezTo>
                    <a:pt x="746" y="10"/>
                    <a:pt x="736" y="5"/>
                    <a:pt x="725" y="0"/>
                  </a:cubicBezTo>
                  <a:cubicBezTo>
                    <a:pt x="619" y="39"/>
                    <a:pt x="510" y="79"/>
                    <a:pt x="401" y="117"/>
                  </a:cubicBezTo>
                  <a:cubicBezTo>
                    <a:pt x="274" y="162"/>
                    <a:pt x="144" y="206"/>
                    <a:pt x="13" y="250"/>
                  </a:cubicBezTo>
                  <a:cubicBezTo>
                    <a:pt x="9" y="260"/>
                    <a:pt x="4" y="269"/>
                    <a:pt x="0" y="2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6" name="Freeform 102"/>
            <p:cNvSpPr/>
            <p:nvPr/>
          </p:nvSpPr>
          <p:spPr bwMode="auto">
            <a:xfrm>
              <a:off x="6873875" y="5218109"/>
              <a:ext cx="2554287" cy="214313"/>
            </a:xfrm>
            <a:custGeom>
              <a:avLst/>
              <a:gdLst>
                <a:gd name="T0" fmla="*/ 980 w 980"/>
                <a:gd name="T1" fmla="*/ 26 h 82"/>
                <a:gd name="T2" fmla="*/ 974 w 980"/>
                <a:gd name="T3" fmla="*/ 0 h 82"/>
                <a:gd name="T4" fmla="*/ 0 w 980"/>
                <a:gd name="T5" fmla="*/ 56 h 82"/>
                <a:gd name="T6" fmla="*/ 3 w 980"/>
                <a:gd name="T7" fmla="*/ 82 h 82"/>
                <a:gd name="T8" fmla="*/ 980 w 980"/>
                <a:gd name="T9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82">
                  <a:moveTo>
                    <a:pt x="980" y="26"/>
                  </a:moveTo>
                  <a:cubicBezTo>
                    <a:pt x="978" y="17"/>
                    <a:pt x="976" y="9"/>
                    <a:pt x="974" y="0"/>
                  </a:cubicBezTo>
                  <a:cubicBezTo>
                    <a:pt x="944" y="1"/>
                    <a:pt x="30" y="54"/>
                    <a:pt x="0" y="56"/>
                  </a:cubicBezTo>
                  <a:cubicBezTo>
                    <a:pt x="1" y="65"/>
                    <a:pt x="2" y="74"/>
                    <a:pt x="3" y="82"/>
                  </a:cubicBezTo>
                  <a:cubicBezTo>
                    <a:pt x="34" y="81"/>
                    <a:pt x="949" y="28"/>
                    <a:pt x="98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103"/>
            <p:cNvSpPr/>
            <p:nvPr/>
          </p:nvSpPr>
          <p:spPr bwMode="auto">
            <a:xfrm>
              <a:off x="3851275" y="4159248"/>
              <a:ext cx="1016000" cy="449263"/>
            </a:xfrm>
            <a:custGeom>
              <a:avLst/>
              <a:gdLst>
                <a:gd name="T0" fmla="*/ 34 w 390"/>
                <a:gd name="T1" fmla="*/ 0 h 172"/>
                <a:gd name="T2" fmla="*/ 140 w 390"/>
                <a:gd name="T3" fmla="*/ 8 h 172"/>
                <a:gd name="T4" fmla="*/ 274 w 390"/>
                <a:gd name="T5" fmla="*/ 37 h 172"/>
                <a:gd name="T6" fmla="*/ 390 w 390"/>
                <a:gd name="T7" fmla="*/ 97 h 172"/>
                <a:gd name="T8" fmla="*/ 380 w 390"/>
                <a:gd name="T9" fmla="*/ 172 h 172"/>
                <a:gd name="T10" fmla="*/ 224 w 390"/>
                <a:gd name="T11" fmla="*/ 65 h 172"/>
                <a:gd name="T12" fmla="*/ 99 w 390"/>
                <a:gd name="T13" fmla="*/ 38 h 172"/>
                <a:gd name="T14" fmla="*/ 0 w 390"/>
                <a:gd name="T15" fmla="*/ 30 h 172"/>
                <a:gd name="T16" fmla="*/ 34 w 390"/>
                <a:gd name="T1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72">
                  <a:moveTo>
                    <a:pt x="34" y="0"/>
                  </a:moveTo>
                  <a:cubicBezTo>
                    <a:pt x="61" y="1"/>
                    <a:pt x="98" y="3"/>
                    <a:pt x="140" y="8"/>
                  </a:cubicBezTo>
                  <a:cubicBezTo>
                    <a:pt x="182" y="13"/>
                    <a:pt x="229" y="22"/>
                    <a:pt x="274" y="37"/>
                  </a:cubicBezTo>
                  <a:cubicBezTo>
                    <a:pt x="316" y="51"/>
                    <a:pt x="356" y="71"/>
                    <a:pt x="390" y="97"/>
                  </a:cubicBezTo>
                  <a:cubicBezTo>
                    <a:pt x="387" y="122"/>
                    <a:pt x="383" y="147"/>
                    <a:pt x="380" y="172"/>
                  </a:cubicBezTo>
                  <a:cubicBezTo>
                    <a:pt x="344" y="118"/>
                    <a:pt x="285" y="85"/>
                    <a:pt x="224" y="65"/>
                  </a:cubicBezTo>
                  <a:cubicBezTo>
                    <a:pt x="182" y="51"/>
                    <a:pt x="139" y="43"/>
                    <a:pt x="99" y="38"/>
                  </a:cubicBezTo>
                  <a:cubicBezTo>
                    <a:pt x="60" y="33"/>
                    <a:pt x="25" y="31"/>
                    <a:pt x="0" y="30"/>
                  </a:cubicBezTo>
                  <a:cubicBezTo>
                    <a:pt x="11" y="20"/>
                    <a:pt x="23" y="10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104"/>
            <p:cNvSpPr/>
            <p:nvPr/>
          </p:nvSpPr>
          <p:spPr bwMode="auto">
            <a:xfrm>
              <a:off x="7094794" y="3551455"/>
              <a:ext cx="1635125" cy="835024"/>
            </a:xfrm>
            <a:custGeom>
              <a:avLst/>
              <a:gdLst>
                <a:gd name="T0" fmla="*/ 614 w 628"/>
                <a:gd name="T1" fmla="*/ 0 h 320"/>
                <a:gd name="T2" fmla="*/ 628 w 628"/>
                <a:gd name="T3" fmla="*/ 33 h 320"/>
                <a:gd name="T4" fmla="*/ 48 w 628"/>
                <a:gd name="T5" fmla="*/ 320 h 320"/>
                <a:gd name="T6" fmla="*/ 0 w 628"/>
                <a:gd name="T7" fmla="*/ 304 h 320"/>
                <a:gd name="T8" fmla="*/ 614 w 628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20">
                  <a:moveTo>
                    <a:pt x="614" y="0"/>
                  </a:moveTo>
                  <a:cubicBezTo>
                    <a:pt x="628" y="33"/>
                    <a:pt x="628" y="33"/>
                    <a:pt x="628" y="33"/>
                  </a:cubicBezTo>
                  <a:cubicBezTo>
                    <a:pt x="439" y="133"/>
                    <a:pt x="245" y="229"/>
                    <a:pt x="48" y="320"/>
                  </a:cubicBezTo>
                  <a:cubicBezTo>
                    <a:pt x="36" y="313"/>
                    <a:pt x="19" y="308"/>
                    <a:pt x="0" y="304"/>
                  </a:cubicBezTo>
                  <a:cubicBezTo>
                    <a:pt x="210" y="204"/>
                    <a:pt x="414" y="103"/>
                    <a:pt x="61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6743703" y="4240212"/>
              <a:ext cx="696913" cy="442913"/>
            </a:xfrm>
            <a:custGeom>
              <a:avLst/>
              <a:gdLst>
                <a:gd name="T0" fmla="*/ 61 w 267"/>
                <a:gd name="T1" fmla="*/ 6 h 170"/>
                <a:gd name="T2" fmla="*/ 258 w 267"/>
                <a:gd name="T3" fmla="*/ 67 h 170"/>
                <a:gd name="T4" fmla="*/ 82 w 267"/>
                <a:gd name="T5" fmla="*/ 164 h 170"/>
                <a:gd name="T6" fmla="*/ 19 w 267"/>
                <a:gd name="T7" fmla="*/ 166 h 170"/>
                <a:gd name="T8" fmla="*/ 2 w 267"/>
                <a:gd name="T9" fmla="*/ 17 h 170"/>
                <a:gd name="T10" fmla="*/ 61 w 267"/>
                <a:gd name="T11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70">
                  <a:moveTo>
                    <a:pt x="61" y="6"/>
                  </a:moveTo>
                  <a:cubicBezTo>
                    <a:pt x="121" y="0"/>
                    <a:pt x="250" y="24"/>
                    <a:pt x="258" y="67"/>
                  </a:cubicBezTo>
                  <a:cubicBezTo>
                    <a:pt x="267" y="109"/>
                    <a:pt x="146" y="157"/>
                    <a:pt x="82" y="164"/>
                  </a:cubicBezTo>
                  <a:cubicBezTo>
                    <a:pt x="18" y="170"/>
                    <a:pt x="39" y="166"/>
                    <a:pt x="19" y="166"/>
                  </a:cubicBezTo>
                  <a:cubicBezTo>
                    <a:pt x="13" y="116"/>
                    <a:pt x="8" y="66"/>
                    <a:pt x="2" y="17"/>
                  </a:cubicBezTo>
                  <a:cubicBezTo>
                    <a:pt x="20" y="12"/>
                    <a:pt x="0" y="12"/>
                    <a:pt x="6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106"/>
            <p:cNvSpPr/>
            <p:nvPr/>
          </p:nvSpPr>
          <p:spPr bwMode="auto">
            <a:xfrm>
              <a:off x="6756400" y="4313238"/>
              <a:ext cx="517525" cy="300038"/>
            </a:xfrm>
            <a:custGeom>
              <a:avLst/>
              <a:gdLst>
                <a:gd name="T0" fmla="*/ 59 w 198"/>
                <a:gd name="T1" fmla="*/ 4 h 115"/>
                <a:gd name="T2" fmla="*/ 192 w 198"/>
                <a:gd name="T3" fmla="*/ 44 h 115"/>
                <a:gd name="T4" fmla="*/ 74 w 198"/>
                <a:gd name="T5" fmla="*/ 110 h 115"/>
                <a:gd name="T6" fmla="*/ 11 w 198"/>
                <a:gd name="T7" fmla="*/ 109 h 115"/>
                <a:gd name="T8" fmla="*/ 0 w 198"/>
                <a:gd name="T9" fmla="*/ 17 h 115"/>
                <a:gd name="T10" fmla="*/ 59 w 198"/>
                <a:gd name="T1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15">
                  <a:moveTo>
                    <a:pt x="59" y="4"/>
                  </a:moveTo>
                  <a:cubicBezTo>
                    <a:pt x="104" y="0"/>
                    <a:pt x="187" y="15"/>
                    <a:pt x="192" y="44"/>
                  </a:cubicBezTo>
                  <a:cubicBezTo>
                    <a:pt x="198" y="74"/>
                    <a:pt x="120" y="105"/>
                    <a:pt x="74" y="110"/>
                  </a:cubicBezTo>
                  <a:cubicBezTo>
                    <a:pt x="27" y="115"/>
                    <a:pt x="30" y="112"/>
                    <a:pt x="11" y="109"/>
                  </a:cubicBezTo>
                  <a:cubicBezTo>
                    <a:pt x="7" y="78"/>
                    <a:pt x="4" y="48"/>
                    <a:pt x="0" y="17"/>
                  </a:cubicBezTo>
                  <a:cubicBezTo>
                    <a:pt x="17" y="11"/>
                    <a:pt x="14" y="9"/>
                    <a:pt x="5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1" name="Group 116"/>
          <p:cNvGrpSpPr/>
          <p:nvPr/>
        </p:nvGrpSpPr>
        <p:grpSpPr>
          <a:xfrm>
            <a:off x="8160168" y="2929157"/>
            <a:ext cx="1093787" cy="1634841"/>
            <a:chOff x="7212013" y="765175"/>
            <a:chExt cx="1784351" cy="2667000"/>
          </a:xfrm>
        </p:grpSpPr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3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5" name="Group 135"/>
          <p:cNvGrpSpPr/>
          <p:nvPr/>
        </p:nvGrpSpPr>
        <p:grpSpPr>
          <a:xfrm>
            <a:off x="6358356" y="2859024"/>
            <a:ext cx="1251352" cy="2206625"/>
            <a:chOff x="7864475" y="-1131888"/>
            <a:chExt cx="1778001" cy="3135313"/>
          </a:xfrm>
        </p:grpSpPr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8023225" y="-974725"/>
              <a:ext cx="1460500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13"/>
            <p:cNvSpPr/>
            <p:nvPr/>
          </p:nvSpPr>
          <p:spPr bwMode="auto">
            <a:xfrm>
              <a:off x="8751888" y="-1131888"/>
              <a:ext cx="890588" cy="3135313"/>
            </a:xfrm>
            <a:custGeom>
              <a:avLst/>
              <a:gdLst>
                <a:gd name="T0" fmla="*/ 0 w 237"/>
                <a:gd name="T1" fmla="*/ 0 h 834"/>
                <a:gd name="T2" fmla="*/ 0 w 237"/>
                <a:gd name="T3" fmla="*/ 42 h 834"/>
                <a:gd name="T4" fmla="*/ 195 w 237"/>
                <a:gd name="T5" fmla="*/ 236 h 834"/>
                <a:gd name="T6" fmla="*/ 0 w 237"/>
                <a:gd name="T7" fmla="*/ 430 h 834"/>
                <a:gd name="T8" fmla="*/ 0 w 237"/>
                <a:gd name="T9" fmla="*/ 834 h 834"/>
                <a:gd name="T10" fmla="*/ 38 w 237"/>
                <a:gd name="T11" fmla="*/ 499 h 834"/>
                <a:gd name="T12" fmla="*/ 52 w 237"/>
                <a:gd name="T13" fmla="*/ 467 h 834"/>
                <a:gd name="T14" fmla="*/ 237 w 237"/>
                <a:gd name="T15" fmla="*/ 236 h 834"/>
                <a:gd name="T16" fmla="*/ 0 w 237"/>
                <a:gd name="T1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834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5" y="129"/>
                    <a:pt x="195" y="236"/>
                  </a:cubicBezTo>
                  <a:cubicBezTo>
                    <a:pt x="195" y="343"/>
                    <a:pt x="107" y="430"/>
                    <a:pt x="0" y="430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38" y="499"/>
                    <a:pt x="38" y="499"/>
                    <a:pt x="38" y="499"/>
                  </a:cubicBezTo>
                  <a:cubicBezTo>
                    <a:pt x="40" y="485"/>
                    <a:pt x="39" y="470"/>
                    <a:pt x="52" y="467"/>
                  </a:cubicBezTo>
                  <a:cubicBezTo>
                    <a:pt x="158" y="444"/>
                    <a:pt x="237" y="349"/>
                    <a:pt x="237" y="236"/>
                  </a:cubicBezTo>
                  <a:cubicBezTo>
                    <a:pt x="237" y="106"/>
                    <a:pt x="13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8" name="Freeform 14"/>
            <p:cNvSpPr/>
            <p:nvPr/>
          </p:nvSpPr>
          <p:spPr bwMode="auto">
            <a:xfrm>
              <a:off x="7864475" y="-1131888"/>
              <a:ext cx="887413" cy="3135313"/>
            </a:xfrm>
            <a:custGeom>
              <a:avLst/>
              <a:gdLst>
                <a:gd name="T0" fmla="*/ 42 w 236"/>
                <a:gd name="T1" fmla="*/ 236 h 834"/>
                <a:gd name="T2" fmla="*/ 236 w 236"/>
                <a:gd name="T3" fmla="*/ 42 h 834"/>
                <a:gd name="T4" fmla="*/ 236 w 236"/>
                <a:gd name="T5" fmla="*/ 0 h 834"/>
                <a:gd name="T6" fmla="*/ 0 w 236"/>
                <a:gd name="T7" fmla="*/ 236 h 834"/>
                <a:gd name="T8" fmla="*/ 184 w 236"/>
                <a:gd name="T9" fmla="*/ 467 h 834"/>
                <a:gd name="T10" fmla="*/ 198 w 236"/>
                <a:gd name="T11" fmla="*/ 494 h 834"/>
                <a:gd name="T12" fmla="*/ 236 w 236"/>
                <a:gd name="T13" fmla="*/ 834 h 834"/>
                <a:gd name="T14" fmla="*/ 236 w 236"/>
                <a:gd name="T15" fmla="*/ 430 h 834"/>
                <a:gd name="T16" fmla="*/ 42 w 236"/>
                <a:gd name="T17" fmla="*/ 23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834">
                  <a:moveTo>
                    <a:pt x="42" y="236"/>
                  </a:moveTo>
                  <a:cubicBezTo>
                    <a:pt x="42" y="129"/>
                    <a:pt x="130" y="42"/>
                    <a:pt x="236" y="4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49"/>
                    <a:pt x="79" y="443"/>
                    <a:pt x="184" y="467"/>
                  </a:cubicBezTo>
                  <a:cubicBezTo>
                    <a:pt x="198" y="470"/>
                    <a:pt x="197" y="480"/>
                    <a:pt x="198" y="494"/>
                  </a:cubicBezTo>
                  <a:cubicBezTo>
                    <a:pt x="236" y="834"/>
                    <a:pt x="236" y="834"/>
                    <a:pt x="236" y="834"/>
                  </a:cubicBezTo>
                  <a:cubicBezTo>
                    <a:pt x="236" y="430"/>
                    <a:pt x="236" y="430"/>
                    <a:pt x="236" y="430"/>
                  </a:cubicBezTo>
                  <a:cubicBezTo>
                    <a:pt x="130" y="430"/>
                    <a:pt x="42" y="343"/>
                    <a:pt x="42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9" name="Group 134"/>
          <p:cNvGrpSpPr/>
          <p:nvPr/>
        </p:nvGrpSpPr>
        <p:grpSpPr>
          <a:xfrm>
            <a:off x="2923005" y="2401824"/>
            <a:ext cx="882137" cy="2076450"/>
            <a:chOff x="2546350" y="-1876425"/>
            <a:chExt cx="1776413" cy="4181475"/>
          </a:xfrm>
        </p:grpSpPr>
        <p:sp>
          <p:nvSpPr>
            <p:cNvPr id="110" name="Oval 15"/>
            <p:cNvSpPr>
              <a:spLocks noChangeArrowheads="1"/>
            </p:cNvSpPr>
            <p:nvPr/>
          </p:nvSpPr>
          <p:spPr bwMode="auto">
            <a:xfrm>
              <a:off x="2703513" y="-1714500"/>
              <a:ext cx="1457325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1" name="Freeform 16"/>
            <p:cNvSpPr/>
            <p:nvPr/>
          </p:nvSpPr>
          <p:spPr bwMode="auto">
            <a:xfrm>
              <a:off x="3440113" y="-1876425"/>
              <a:ext cx="882650" cy="4090988"/>
            </a:xfrm>
            <a:custGeom>
              <a:avLst/>
              <a:gdLst>
                <a:gd name="T0" fmla="*/ 0 w 235"/>
                <a:gd name="T1" fmla="*/ 0 h 1088"/>
                <a:gd name="T2" fmla="*/ 0 w 235"/>
                <a:gd name="T3" fmla="*/ 43 h 1088"/>
                <a:gd name="T4" fmla="*/ 192 w 235"/>
                <a:gd name="T5" fmla="*/ 237 h 1088"/>
                <a:gd name="T6" fmla="*/ 0 w 235"/>
                <a:gd name="T7" fmla="*/ 431 h 1088"/>
                <a:gd name="T8" fmla="*/ 0 w 235"/>
                <a:gd name="T9" fmla="*/ 1088 h 1088"/>
                <a:gd name="T10" fmla="*/ 38 w 235"/>
                <a:gd name="T11" fmla="*/ 496 h 1088"/>
                <a:gd name="T12" fmla="*/ 52 w 235"/>
                <a:gd name="T13" fmla="*/ 467 h 1088"/>
                <a:gd name="T14" fmla="*/ 235 w 235"/>
                <a:gd name="T15" fmla="*/ 237 h 1088"/>
                <a:gd name="T16" fmla="*/ 0 w 235"/>
                <a:gd name="T1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88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06" y="44"/>
                    <a:pt x="192" y="130"/>
                    <a:pt x="192" y="237"/>
                  </a:cubicBezTo>
                  <a:cubicBezTo>
                    <a:pt x="192" y="343"/>
                    <a:pt x="106" y="430"/>
                    <a:pt x="0" y="431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38" y="496"/>
                    <a:pt x="38" y="496"/>
                    <a:pt x="38" y="496"/>
                  </a:cubicBezTo>
                  <a:cubicBezTo>
                    <a:pt x="39" y="481"/>
                    <a:pt x="38" y="471"/>
                    <a:pt x="52" y="467"/>
                  </a:cubicBezTo>
                  <a:cubicBezTo>
                    <a:pt x="157" y="443"/>
                    <a:pt x="235" y="349"/>
                    <a:pt x="235" y="237"/>
                  </a:cubicBezTo>
                  <a:cubicBezTo>
                    <a:pt x="235" y="107"/>
                    <a:pt x="130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2" name="Freeform 17"/>
            <p:cNvSpPr/>
            <p:nvPr/>
          </p:nvSpPr>
          <p:spPr bwMode="auto">
            <a:xfrm>
              <a:off x="2546350" y="-1876425"/>
              <a:ext cx="904875" cy="4181475"/>
            </a:xfrm>
            <a:custGeom>
              <a:avLst/>
              <a:gdLst>
                <a:gd name="T0" fmla="*/ 241 w 241"/>
                <a:gd name="T1" fmla="*/ 1043 h 1112"/>
                <a:gd name="T2" fmla="*/ 238 w 241"/>
                <a:gd name="T3" fmla="*/ 1088 h 1112"/>
                <a:gd name="T4" fmla="*/ 238 w 241"/>
                <a:gd name="T5" fmla="*/ 431 h 1112"/>
                <a:gd name="T6" fmla="*/ 236 w 241"/>
                <a:gd name="T7" fmla="*/ 431 h 1112"/>
                <a:gd name="T8" fmla="*/ 42 w 241"/>
                <a:gd name="T9" fmla="*/ 237 h 1112"/>
                <a:gd name="T10" fmla="*/ 236 w 241"/>
                <a:gd name="T11" fmla="*/ 43 h 1112"/>
                <a:gd name="T12" fmla="*/ 238 w 241"/>
                <a:gd name="T13" fmla="*/ 43 h 1112"/>
                <a:gd name="T14" fmla="*/ 238 w 241"/>
                <a:gd name="T15" fmla="*/ 0 h 1112"/>
                <a:gd name="T16" fmla="*/ 236 w 241"/>
                <a:gd name="T17" fmla="*/ 0 h 1112"/>
                <a:gd name="T18" fmla="*/ 0 w 241"/>
                <a:gd name="T19" fmla="*/ 237 h 1112"/>
                <a:gd name="T20" fmla="*/ 183 w 241"/>
                <a:gd name="T21" fmla="*/ 467 h 1112"/>
                <a:gd name="T22" fmla="*/ 196 w 241"/>
                <a:gd name="T23" fmla="*/ 494 h 1112"/>
                <a:gd name="T24" fmla="*/ 236 w 241"/>
                <a:gd name="T25" fmla="*/ 1112 h 1112"/>
                <a:gd name="T26" fmla="*/ 241 w 241"/>
                <a:gd name="T27" fmla="*/ 104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1112">
                  <a:moveTo>
                    <a:pt x="241" y="1043"/>
                  </a:moveTo>
                  <a:cubicBezTo>
                    <a:pt x="238" y="1088"/>
                    <a:pt x="238" y="1088"/>
                    <a:pt x="238" y="1088"/>
                  </a:cubicBezTo>
                  <a:cubicBezTo>
                    <a:pt x="238" y="431"/>
                    <a:pt x="238" y="431"/>
                    <a:pt x="238" y="431"/>
                  </a:cubicBezTo>
                  <a:cubicBezTo>
                    <a:pt x="237" y="431"/>
                    <a:pt x="237" y="431"/>
                    <a:pt x="236" y="431"/>
                  </a:cubicBezTo>
                  <a:cubicBezTo>
                    <a:pt x="129" y="431"/>
                    <a:pt x="42" y="344"/>
                    <a:pt x="42" y="237"/>
                  </a:cubicBezTo>
                  <a:cubicBezTo>
                    <a:pt x="42" y="130"/>
                    <a:pt x="129" y="43"/>
                    <a:pt x="236" y="43"/>
                  </a:cubicBezTo>
                  <a:cubicBezTo>
                    <a:pt x="237" y="43"/>
                    <a:pt x="237" y="43"/>
                    <a:pt x="238" y="4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7" y="0"/>
                    <a:pt x="237" y="0"/>
                    <a:pt x="236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349"/>
                    <a:pt x="78" y="443"/>
                    <a:pt x="183" y="467"/>
                  </a:cubicBezTo>
                  <a:cubicBezTo>
                    <a:pt x="197" y="471"/>
                    <a:pt x="195" y="480"/>
                    <a:pt x="196" y="494"/>
                  </a:cubicBezTo>
                  <a:cubicBezTo>
                    <a:pt x="236" y="1112"/>
                    <a:pt x="236" y="1112"/>
                    <a:pt x="236" y="1112"/>
                  </a:cubicBezTo>
                  <a:cubicBezTo>
                    <a:pt x="241" y="1043"/>
                    <a:pt x="241" y="1043"/>
                    <a:pt x="241" y="1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3" name="Group 136"/>
          <p:cNvGrpSpPr/>
          <p:nvPr/>
        </p:nvGrpSpPr>
        <p:grpSpPr>
          <a:xfrm>
            <a:off x="4210468" y="2662457"/>
            <a:ext cx="1093787" cy="1634841"/>
            <a:chOff x="7212013" y="765175"/>
            <a:chExt cx="1784351" cy="2667000"/>
          </a:xfrm>
        </p:grpSpPr>
        <p:sp>
          <p:nvSpPr>
            <p:cNvPr id="114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24" name="Group 156"/>
          <p:cNvGrpSpPr/>
          <p:nvPr/>
        </p:nvGrpSpPr>
        <p:grpSpPr>
          <a:xfrm>
            <a:off x="8420518" y="3226730"/>
            <a:ext cx="592137" cy="509110"/>
            <a:chOff x="8526463" y="646113"/>
            <a:chExt cx="1139825" cy="980003"/>
          </a:xfrm>
          <a:solidFill>
            <a:schemeClr val="accent4"/>
          </a:solidFill>
        </p:grpSpPr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8818563" y="1109664"/>
              <a:ext cx="554037" cy="5164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6" name="Freeform 22"/>
            <p:cNvSpPr/>
            <p:nvPr/>
          </p:nvSpPr>
          <p:spPr bwMode="auto">
            <a:xfrm>
              <a:off x="8788401" y="646113"/>
              <a:ext cx="287338" cy="409575"/>
            </a:xfrm>
            <a:custGeom>
              <a:avLst/>
              <a:gdLst>
                <a:gd name="T0" fmla="*/ 45 w 76"/>
                <a:gd name="T1" fmla="*/ 106 h 108"/>
                <a:gd name="T2" fmla="*/ 73 w 76"/>
                <a:gd name="T3" fmla="*/ 50 h 108"/>
                <a:gd name="T4" fmla="*/ 32 w 76"/>
                <a:gd name="T5" fmla="*/ 3 h 108"/>
                <a:gd name="T6" fmla="*/ 4 w 76"/>
                <a:gd name="T7" fmla="*/ 58 h 108"/>
                <a:gd name="T8" fmla="*/ 45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45" y="106"/>
                  </a:moveTo>
                  <a:cubicBezTo>
                    <a:pt x="64" y="104"/>
                    <a:pt x="76" y="79"/>
                    <a:pt x="73" y="50"/>
                  </a:cubicBezTo>
                  <a:cubicBezTo>
                    <a:pt x="69" y="22"/>
                    <a:pt x="51" y="0"/>
                    <a:pt x="32" y="3"/>
                  </a:cubicBezTo>
                  <a:cubicBezTo>
                    <a:pt x="13" y="5"/>
                    <a:pt x="0" y="30"/>
                    <a:pt x="4" y="58"/>
                  </a:cubicBezTo>
                  <a:cubicBezTo>
                    <a:pt x="7" y="87"/>
                    <a:pt x="25" y="108"/>
                    <a:pt x="4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7" name="Freeform 23"/>
            <p:cNvSpPr/>
            <p:nvPr/>
          </p:nvSpPr>
          <p:spPr bwMode="auto">
            <a:xfrm>
              <a:off x="9113838" y="646113"/>
              <a:ext cx="287338" cy="409575"/>
            </a:xfrm>
            <a:custGeom>
              <a:avLst/>
              <a:gdLst>
                <a:gd name="T0" fmla="*/ 32 w 76"/>
                <a:gd name="T1" fmla="*/ 106 h 108"/>
                <a:gd name="T2" fmla="*/ 73 w 76"/>
                <a:gd name="T3" fmla="*/ 58 h 108"/>
                <a:gd name="T4" fmla="*/ 44 w 76"/>
                <a:gd name="T5" fmla="*/ 3 h 108"/>
                <a:gd name="T6" fmla="*/ 4 w 76"/>
                <a:gd name="T7" fmla="*/ 50 h 108"/>
                <a:gd name="T8" fmla="*/ 32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32" y="106"/>
                  </a:moveTo>
                  <a:cubicBezTo>
                    <a:pt x="51" y="108"/>
                    <a:pt x="69" y="87"/>
                    <a:pt x="73" y="58"/>
                  </a:cubicBezTo>
                  <a:cubicBezTo>
                    <a:pt x="76" y="30"/>
                    <a:pt x="63" y="5"/>
                    <a:pt x="44" y="3"/>
                  </a:cubicBezTo>
                  <a:cubicBezTo>
                    <a:pt x="25" y="0"/>
                    <a:pt x="7" y="22"/>
                    <a:pt x="4" y="50"/>
                  </a:cubicBezTo>
                  <a:cubicBezTo>
                    <a:pt x="0" y="79"/>
                    <a:pt x="13" y="104"/>
                    <a:pt x="3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8" name="Freeform 24"/>
            <p:cNvSpPr/>
            <p:nvPr/>
          </p:nvSpPr>
          <p:spPr bwMode="auto">
            <a:xfrm>
              <a:off x="9348788" y="938213"/>
              <a:ext cx="317500" cy="422275"/>
            </a:xfrm>
            <a:custGeom>
              <a:avLst/>
              <a:gdLst>
                <a:gd name="T0" fmla="*/ 57 w 84"/>
                <a:gd name="T1" fmla="*/ 6 h 111"/>
                <a:gd name="T2" fmla="*/ 9 w 84"/>
                <a:gd name="T3" fmla="*/ 46 h 111"/>
                <a:gd name="T4" fmla="*/ 27 w 84"/>
                <a:gd name="T5" fmla="*/ 106 h 111"/>
                <a:gd name="T6" fmla="*/ 75 w 84"/>
                <a:gd name="T7" fmla="*/ 66 h 111"/>
                <a:gd name="T8" fmla="*/ 57 w 84"/>
                <a:gd name="T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1">
                  <a:moveTo>
                    <a:pt x="57" y="6"/>
                  </a:moveTo>
                  <a:cubicBezTo>
                    <a:pt x="38" y="0"/>
                    <a:pt x="17" y="18"/>
                    <a:pt x="9" y="46"/>
                  </a:cubicBezTo>
                  <a:cubicBezTo>
                    <a:pt x="0" y="73"/>
                    <a:pt x="9" y="100"/>
                    <a:pt x="27" y="106"/>
                  </a:cubicBezTo>
                  <a:cubicBezTo>
                    <a:pt x="46" y="111"/>
                    <a:pt x="67" y="93"/>
                    <a:pt x="75" y="66"/>
                  </a:cubicBezTo>
                  <a:cubicBezTo>
                    <a:pt x="84" y="38"/>
                    <a:pt x="75" y="11"/>
                    <a:pt x="5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9" name="Freeform 25"/>
            <p:cNvSpPr/>
            <p:nvPr/>
          </p:nvSpPr>
          <p:spPr bwMode="auto">
            <a:xfrm>
              <a:off x="8526463" y="938213"/>
              <a:ext cx="314325" cy="422275"/>
            </a:xfrm>
            <a:custGeom>
              <a:avLst/>
              <a:gdLst>
                <a:gd name="T0" fmla="*/ 75 w 83"/>
                <a:gd name="T1" fmla="*/ 46 h 111"/>
                <a:gd name="T2" fmla="*/ 27 w 83"/>
                <a:gd name="T3" fmla="*/ 6 h 111"/>
                <a:gd name="T4" fmla="*/ 8 w 83"/>
                <a:gd name="T5" fmla="*/ 66 h 111"/>
                <a:gd name="T6" fmla="*/ 56 w 83"/>
                <a:gd name="T7" fmla="*/ 106 h 111"/>
                <a:gd name="T8" fmla="*/ 75 w 83"/>
                <a:gd name="T9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1">
                  <a:moveTo>
                    <a:pt x="75" y="46"/>
                  </a:moveTo>
                  <a:cubicBezTo>
                    <a:pt x="67" y="18"/>
                    <a:pt x="45" y="0"/>
                    <a:pt x="27" y="6"/>
                  </a:cubicBezTo>
                  <a:cubicBezTo>
                    <a:pt x="8" y="11"/>
                    <a:pt x="0" y="38"/>
                    <a:pt x="8" y="66"/>
                  </a:cubicBezTo>
                  <a:cubicBezTo>
                    <a:pt x="16" y="93"/>
                    <a:pt x="38" y="111"/>
                    <a:pt x="56" y="106"/>
                  </a:cubicBezTo>
                  <a:cubicBezTo>
                    <a:pt x="75" y="100"/>
                    <a:pt x="83" y="73"/>
                    <a:pt x="7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30" name="Freeform 169"/>
          <p:cNvSpPr/>
          <p:nvPr/>
        </p:nvSpPr>
        <p:spPr bwMode="auto">
          <a:xfrm>
            <a:off x="6736349" y="3211450"/>
            <a:ext cx="495196" cy="498474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31" name="Group 158"/>
          <p:cNvGrpSpPr/>
          <p:nvPr/>
        </p:nvGrpSpPr>
        <p:grpSpPr>
          <a:xfrm>
            <a:off x="3234156" y="2647258"/>
            <a:ext cx="241300" cy="402830"/>
            <a:chOff x="6324601" y="4970463"/>
            <a:chExt cx="192088" cy="320675"/>
          </a:xfrm>
          <a:solidFill>
            <a:schemeClr val="accent2"/>
          </a:solidFill>
        </p:grpSpPr>
        <p:sp>
          <p:nvSpPr>
            <p:cNvPr id="132" name="Freeform 294"/>
            <p:cNvSpPr>
              <a:spLocks noEditPoints="1"/>
            </p:cNvSpPr>
            <p:nvPr/>
          </p:nvSpPr>
          <p:spPr bwMode="auto">
            <a:xfrm>
              <a:off x="6324601" y="4970463"/>
              <a:ext cx="192088" cy="320675"/>
            </a:xfrm>
            <a:custGeom>
              <a:avLst/>
              <a:gdLst>
                <a:gd name="T0" fmla="*/ 72 w 72"/>
                <a:gd name="T1" fmla="*/ 16 h 120"/>
                <a:gd name="T2" fmla="*/ 67 w 72"/>
                <a:gd name="T3" fmla="*/ 12 h 120"/>
                <a:gd name="T4" fmla="*/ 65 w 72"/>
                <a:gd name="T5" fmla="*/ 12 h 120"/>
                <a:gd name="T6" fmla="*/ 64 w 72"/>
                <a:gd name="T7" fmla="*/ 8 h 120"/>
                <a:gd name="T8" fmla="*/ 55 w 72"/>
                <a:gd name="T9" fmla="*/ 4 h 120"/>
                <a:gd name="T10" fmla="*/ 50 w 72"/>
                <a:gd name="T11" fmla="*/ 0 h 120"/>
                <a:gd name="T12" fmla="*/ 22 w 72"/>
                <a:gd name="T13" fmla="*/ 0 h 120"/>
                <a:gd name="T14" fmla="*/ 17 w 72"/>
                <a:gd name="T15" fmla="*/ 4 h 120"/>
                <a:gd name="T16" fmla="*/ 8 w 72"/>
                <a:gd name="T17" fmla="*/ 8 h 120"/>
                <a:gd name="T18" fmla="*/ 7 w 72"/>
                <a:gd name="T19" fmla="*/ 12 h 120"/>
                <a:gd name="T20" fmla="*/ 4 w 72"/>
                <a:gd name="T21" fmla="*/ 12 h 120"/>
                <a:gd name="T22" fmla="*/ 0 w 72"/>
                <a:gd name="T23" fmla="*/ 16 h 120"/>
                <a:gd name="T24" fmla="*/ 4 w 72"/>
                <a:gd name="T25" fmla="*/ 20 h 120"/>
                <a:gd name="T26" fmla="*/ 7 w 72"/>
                <a:gd name="T27" fmla="*/ 44 h 120"/>
                <a:gd name="T28" fmla="*/ 4 w 72"/>
                <a:gd name="T29" fmla="*/ 44 h 120"/>
                <a:gd name="T30" fmla="*/ 9 w 72"/>
                <a:gd name="T31" fmla="*/ 84 h 120"/>
                <a:gd name="T32" fmla="*/ 10 w 72"/>
                <a:gd name="T33" fmla="*/ 84 h 120"/>
                <a:gd name="T34" fmla="*/ 13 w 72"/>
                <a:gd name="T35" fmla="*/ 115 h 120"/>
                <a:gd name="T36" fmla="*/ 18 w 72"/>
                <a:gd name="T37" fmla="*/ 120 h 120"/>
                <a:gd name="T38" fmla="*/ 54 w 72"/>
                <a:gd name="T39" fmla="*/ 120 h 120"/>
                <a:gd name="T40" fmla="*/ 59 w 72"/>
                <a:gd name="T41" fmla="*/ 115 h 120"/>
                <a:gd name="T42" fmla="*/ 62 w 72"/>
                <a:gd name="T43" fmla="*/ 84 h 120"/>
                <a:gd name="T44" fmla="*/ 63 w 72"/>
                <a:gd name="T45" fmla="*/ 84 h 120"/>
                <a:gd name="T46" fmla="*/ 68 w 72"/>
                <a:gd name="T47" fmla="*/ 44 h 120"/>
                <a:gd name="T48" fmla="*/ 65 w 72"/>
                <a:gd name="T49" fmla="*/ 44 h 120"/>
                <a:gd name="T50" fmla="*/ 68 w 72"/>
                <a:gd name="T51" fmla="*/ 20 h 120"/>
                <a:gd name="T52" fmla="*/ 72 w 72"/>
                <a:gd name="T53" fmla="*/ 16 h 120"/>
                <a:gd name="T54" fmla="*/ 24 w 72"/>
                <a:gd name="T55" fmla="*/ 8 h 120"/>
                <a:gd name="T56" fmla="*/ 48 w 72"/>
                <a:gd name="T57" fmla="*/ 8 h 120"/>
                <a:gd name="T58" fmla="*/ 48 w 72"/>
                <a:gd name="T59" fmla="*/ 12 h 120"/>
                <a:gd name="T60" fmla="*/ 24 w 72"/>
                <a:gd name="T61" fmla="*/ 12 h 120"/>
                <a:gd name="T62" fmla="*/ 24 w 72"/>
                <a:gd name="T63" fmla="*/ 8 h 120"/>
                <a:gd name="T64" fmla="*/ 51 w 72"/>
                <a:gd name="T65" fmla="*/ 112 h 120"/>
                <a:gd name="T66" fmla="*/ 21 w 72"/>
                <a:gd name="T67" fmla="*/ 112 h 120"/>
                <a:gd name="T68" fmla="*/ 18 w 72"/>
                <a:gd name="T69" fmla="*/ 84 h 120"/>
                <a:gd name="T70" fmla="*/ 54 w 72"/>
                <a:gd name="T71" fmla="*/ 84 h 120"/>
                <a:gd name="T72" fmla="*/ 51 w 72"/>
                <a:gd name="T73" fmla="*/ 112 h 120"/>
                <a:gd name="T74" fmla="*/ 20 w 72"/>
                <a:gd name="T75" fmla="*/ 64 h 120"/>
                <a:gd name="T76" fmla="*/ 36 w 72"/>
                <a:gd name="T77" fmla="*/ 48 h 120"/>
                <a:gd name="T78" fmla="*/ 52 w 72"/>
                <a:gd name="T79" fmla="*/ 64 h 120"/>
                <a:gd name="T80" fmla="*/ 36 w 72"/>
                <a:gd name="T81" fmla="*/ 80 h 120"/>
                <a:gd name="T82" fmla="*/ 20 w 72"/>
                <a:gd name="T83" fmla="*/ 64 h 120"/>
                <a:gd name="T84" fmla="*/ 15 w 72"/>
                <a:gd name="T85" fmla="*/ 44 h 120"/>
                <a:gd name="T86" fmla="*/ 12 w 72"/>
                <a:gd name="T87" fmla="*/ 20 h 120"/>
                <a:gd name="T88" fmla="*/ 60 w 72"/>
                <a:gd name="T89" fmla="*/ 20 h 120"/>
                <a:gd name="T90" fmla="*/ 57 w 72"/>
                <a:gd name="T91" fmla="*/ 44 h 120"/>
                <a:gd name="T92" fmla="*/ 15 w 72"/>
                <a:gd name="T93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20">
                  <a:moveTo>
                    <a:pt x="72" y="16"/>
                  </a:moveTo>
                  <a:cubicBezTo>
                    <a:pt x="72" y="14"/>
                    <a:pt x="70" y="12"/>
                    <a:pt x="67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4" y="10"/>
                    <a:pt x="64" y="9"/>
                    <a:pt x="64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8"/>
                    <a:pt x="15" y="120"/>
                    <a:pt x="18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7" y="120"/>
                    <a:pt x="59" y="118"/>
                    <a:pt x="59" y="11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20"/>
                    <a:pt x="72" y="18"/>
                    <a:pt x="72" y="16"/>
                  </a:cubicBezTo>
                  <a:close/>
                  <a:moveTo>
                    <a:pt x="24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8"/>
                  </a:lnTo>
                  <a:close/>
                  <a:moveTo>
                    <a:pt x="51" y="112"/>
                  </a:moveTo>
                  <a:cubicBezTo>
                    <a:pt x="21" y="112"/>
                    <a:pt x="21" y="112"/>
                    <a:pt x="21" y="112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54" y="84"/>
                    <a:pt x="54" y="84"/>
                    <a:pt x="54" y="84"/>
                  </a:cubicBezTo>
                  <a:lnTo>
                    <a:pt x="51" y="112"/>
                  </a:lnTo>
                  <a:close/>
                  <a:moveTo>
                    <a:pt x="20" y="64"/>
                  </a:moveTo>
                  <a:cubicBezTo>
                    <a:pt x="20" y="55"/>
                    <a:pt x="27" y="48"/>
                    <a:pt x="36" y="48"/>
                  </a:cubicBezTo>
                  <a:cubicBezTo>
                    <a:pt x="45" y="48"/>
                    <a:pt x="52" y="55"/>
                    <a:pt x="52" y="64"/>
                  </a:cubicBezTo>
                  <a:cubicBezTo>
                    <a:pt x="52" y="73"/>
                    <a:pt x="45" y="80"/>
                    <a:pt x="36" y="80"/>
                  </a:cubicBezTo>
                  <a:cubicBezTo>
                    <a:pt x="27" y="80"/>
                    <a:pt x="20" y="73"/>
                    <a:pt x="20" y="64"/>
                  </a:cubicBezTo>
                  <a:close/>
                  <a:moveTo>
                    <a:pt x="15" y="44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44"/>
                    <a:pt x="57" y="44"/>
                    <a:pt x="57" y="44"/>
                  </a:cubicBezTo>
                  <a:lnTo>
                    <a:pt x="1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3" name="Oval 295"/>
            <p:cNvSpPr>
              <a:spLocks noChangeArrowheads="1"/>
            </p:cNvSpPr>
            <p:nvPr/>
          </p:nvSpPr>
          <p:spPr bwMode="auto">
            <a:xfrm>
              <a:off x="6388101" y="5110163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34" name="Freeform 43"/>
          <p:cNvSpPr>
            <a:spLocks noEditPoints="1"/>
          </p:cNvSpPr>
          <p:nvPr/>
        </p:nvSpPr>
        <p:spPr bwMode="auto">
          <a:xfrm rot="18900000">
            <a:off x="4488603" y="2982881"/>
            <a:ext cx="566026" cy="401772"/>
          </a:xfrm>
          <a:custGeom>
            <a:avLst/>
            <a:gdLst>
              <a:gd name="T0" fmla="*/ 197 w 200"/>
              <a:gd name="T1" fmla="*/ 39 h 141"/>
              <a:gd name="T2" fmla="*/ 149 w 200"/>
              <a:gd name="T3" fmla="*/ 53 h 141"/>
              <a:gd name="T4" fmla="*/ 86 w 200"/>
              <a:gd name="T5" fmla="*/ 55 h 141"/>
              <a:gd name="T6" fmla="*/ 87 w 200"/>
              <a:gd name="T7" fmla="*/ 52 h 141"/>
              <a:gd name="T8" fmla="*/ 77 w 200"/>
              <a:gd name="T9" fmla="*/ 47 h 141"/>
              <a:gd name="T10" fmla="*/ 60 w 200"/>
              <a:gd name="T11" fmla="*/ 28 h 141"/>
              <a:gd name="T12" fmla="*/ 31 w 200"/>
              <a:gd name="T13" fmla="*/ 0 h 141"/>
              <a:gd name="T14" fmla="*/ 2 w 200"/>
              <a:gd name="T15" fmla="*/ 30 h 141"/>
              <a:gd name="T16" fmla="*/ 5 w 200"/>
              <a:gd name="T17" fmla="*/ 36 h 141"/>
              <a:gd name="T18" fmla="*/ 8 w 200"/>
              <a:gd name="T19" fmla="*/ 39 h 141"/>
              <a:gd name="T20" fmla="*/ 17 w 200"/>
              <a:gd name="T21" fmla="*/ 43 h 141"/>
              <a:gd name="T22" fmla="*/ 81 w 200"/>
              <a:gd name="T23" fmla="*/ 62 h 141"/>
              <a:gd name="T24" fmla="*/ 84 w 200"/>
              <a:gd name="T25" fmla="*/ 61 h 141"/>
              <a:gd name="T26" fmla="*/ 88 w 200"/>
              <a:gd name="T27" fmla="*/ 63 h 141"/>
              <a:gd name="T28" fmla="*/ 88 w 200"/>
              <a:gd name="T29" fmla="*/ 66 h 141"/>
              <a:gd name="T30" fmla="*/ 88 w 200"/>
              <a:gd name="T31" fmla="*/ 71 h 141"/>
              <a:gd name="T32" fmla="*/ 88 w 200"/>
              <a:gd name="T33" fmla="*/ 80 h 141"/>
              <a:gd name="T34" fmla="*/ 88 w 200"/>
              <a:gd name="T35" fmla="*/ 80 h 141"/>
              <a:gd name="T36" fmla="*/ 83 w 200"/>
              <a:gd name="T37" fmla="*/ 82 h 141"/>
              <a:gd name="T38" fmla="*/ 17 w 200"/>
              <a:gd name="T39" fmla="*/ 98 h 141"/>
              <a:gd name="T40" fmla="*/ 8 w 200"/>
              <a:gd name="T41" fmla="*/ 99 h 141"/>
              <a:gd name="T42" fmla="*/ 6 w 200"/>
              <a:gd name="T43" fmla="*/ 102 h 141"/>
              <a:gd name="T44" fmla="*/ 1 w 200"/>
              <a:gd name="T45" fmla="*/ 106 h 141"/>
              <a:gd name="T46" fmla="*/ 4 w 200"/>
              <a:gd name="T47" fmla="*/ 124 h 141"/>
              <a:gd name="T48" fmla="*/ 42 w 200"/>
              <a:gd name="T49" fmla="*/ 137 h 141"/>
              <a:gd name="T50" fmla="*/ 64 w 200"/>
              <a:gd name="T51" fmla="*/ 103 h 141"/>
              <a:gd name="T52" fmla="*/ 84 w 200"/>
              <a:gd name="T53" fmla="*/ 92 h 141"/>
              <a:gd name="T54" fmla="*/ 85 w 200"/>
              <a:gd name="T55" fmla="*/ 90 h 141"/>
              <a:gd name="T56" fmla="*/ 148 w 200"/>
              <a:gd name="T57" fmla="*/ 93 h 141"/>
              <a:gd name="T58" fmla="*/ 128 w 200"/>
              <a:gd name="T59" fmla="*/ 73 h 141"/>
              <a:gd name="T60" fmla="*/ 39 w 200"/>
              <a:gd name="T61" fmla="*/ 40 h 141"/>
              <a:gd name="T62" fmla="*/ 16 w 200"/>
              <a:gd name="T63" fmla="*/ 30 h 141"/>
              <a:gd name="T64" fmla="*/ 38 w 200"/>
              <a:gd name="T65" fmla="*/ 8 h 141"/>
              <a:gd name="T66" fmla="*/ 49 w 200"/>
              <a:gd name="T67" fmla="*/ 29 h 141"/>
              <a:gd name="T68" fmla="*/ 35 w 200"/>
              <a:gd name="T69" fmla="*/ 133 h 141"/>
              <a:gd name="T70" fmla="*/ 14 w 200"/>
              <a:gd name="T71" fmla="*/ 111 h 141"/>
              <a:gd name="T72" fmla="*/ 37 w 200"/>
              <a:gd name="T73" fmla="*/ 102 h 141"/>
              <a:gd name="T74" fmla="*/ 45 w 200"/>
              <a:gd name="T75" fmla="*/ 12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141">
                <a:moveTo>
                  <a:pt x="128" y="73"/>
                </a:moveTo>
                <a:cubicBezTo>
                  <a:pt x="153" y="61"/>
                  <a:pt x="196" y="41"/>
                  <a:pt x="197" y="39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196" y="40"/>
                  <a:pt x="149" y="53"/>
                  <a:pt x="149" y="5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7" y="53"/>
                  <a:pt x="87" y="52"/>
                </a:cubicBezTo>
                <a:cubicBezTo>
                  <a:pt x="86" y="51"/>
                  <a:pt x="85" y="51"/>
                  <a:pt x="85" y="51"/>
                </a:cubicBezTo>
                <a:cubicBezTo>
                  <a:pt x="85" y="51"/>
                  <a:pt x="82" y="50"/>
                  <a:pt x="77" y="47"/>
                </a:cubicBezTo>
                <a:cubicBezTo>
                  <a:pt x="72" y="45"/>
                  <a:pt x="67" y="41"/>
                  <a:pt x="65" y="39"/>
                </a:cubicBezTo>
                <a:cubicBezTo>
                  <a:pt x="64" y="37"/>
                  <a:pt x="61" y="33"/>
                  <a:pt x="60" y="28"/>
                </a:cubicBezTo>
                <a:cubicBezTo>
                  <a:pt x="58" y="18"/>
                  <a:pt x="53" y="10"/>
                  <a:pt x="45" y="4"/>
                </a:cubicBezTo>
                <a:cubicBezTo>
                  <a:pt x="45" y="4"/>
                  <a:pt x="40" y="0"/>
                  <a:pt x="31" y="0"/>
                </a:cubicBezTo>
                <a:cubicBezTo>
                  <a:pt x="20" y="0"/>
                  <a:pt x="11" y="6"/>
                  <a:pt x="7" y="16"/>
                </a:cubicBezTo>
                <a:cubicBezTo>
                  <a:pt x="6" y="19"/>
                  <a:pt x="3" y="28"/>
                  <a:pt x="2" y="30"/>
                </a:cubicBezTo>
                <a:cubicBezTo>
                  <a:pt x="2" y="31"/>
                  <a:pt x="2" y="32"/>
                  <a:pt x="2" y="33"/>
                </a:cubicBezTo>
                <a:cubicBezTo>
                  <a:pt x="3" y="35"/>
                  <a:pt x="4" y="36"/>
                  <a:pt x="5" y="36"/>
                </a:cubicBezTo>
                <a:cubicBezTo>
                  <a:pt x="6" y="37"/>
                  <a:pt x="7" y="37"/>
                  <a:pt x="7" y="38"/>
                </a:cubicBezTo>
                <a:cubicBezTo>
                  <a:pt x="8" y="38"/>
                  <a:pt x="8" y="39"/>
                  <a:pt x="8" y="39"/>
                </a:cubicBezTo>
                <a:cubicBezTo>
                  <a:pt x="9" y="40"/>
                  <a:pt x="9" y="40"/>
                  <a:pt x="10" y="41"/>
                </a:cubicBezTo>
                <a:cubicBezTo>
                  <a:pt x="10" y="41"/>
                  <a:pt x="16" y="43"/>
                  <a:pt x="17" y="43"/>
                </a:cubicBezTo>
                <a:cubicBezTo>
                  <a:pt x="18" y="43"/>
                  <a:pt x="19" y="43"/>
                  <a:pt x="19" y="43"/>
                </a:cubicBezTo>
                <a:cubicBezTo>
                  <a:pt x="81" y="62"/>
                  <a:pt x="81" y="62"/>
                  <a:pt x="81" y="62"/>
                </a:cubicBezTo>
                <a:cubicBezTo>
                  <a:pt x="83" y="63"/>
                  <a:pt x="83" y="62"/>
                  <a:pt x="83" y="62"/>
                </a:cubicBezTo>
                <a:cubicBezTo>
                  <a:pt x="84" y="61"/>
                  <a:pt x="84" y="61"/>
                  <a:pt x="84" y="61"/>
                </a:cubicBezTo>
                <a:cubicBezTo>
                  <a:pt x="85" y="62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4"/>
                  <a:pt x="88" y="64"/>
                  <a:pt x="88" y="66"/>
                </a:cubicBezTo>
                <a:cubicBezTo>
                  <a:pt x="88" y="68"/>
                  <a:pt x="88" y="70"/>
                  <a:pt x="89" y="71"/>
                </a:cubicBezTo>
                <a:cubicBezTo>
                  <a:pt x="89" y="71"/>
                  <a:pt x="89" y="71"/>
                  <a:pt x="88" y="71"/>
                </a:cubicBezTo>
                <a:cubicBezTo>
                  <a:pt x="88" y="73"/>
                  <a:pt x="88" y="76"/>
                  <a:pt x="88" y="77"/>
                </a:cubicBezTo>
                <a:cubicBezTo>
                  <a:pt x="88" y="79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7" y="80"/>
                  <a:pt x="85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2" y="80"/>
                  <a:pt x="80" y="81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8"/>
                  <a:pt x="16" y="97"/>
                  <a:pt x="15" y="97"/>
                </a:cubicBezTo>
                <a:cubicBezTo>
                  <a:pt x="14" y="97"/>
                  <a:pt x="9" y="99"/>
                  <a:pt x="8" y="99"/>
                </a:cubicBezTo>
                <a:cubicBezTo>
                  <a:pt x="7" y="100"/>
                  <a:pt x="7" y="100"/>
                  <a:pt x="7" y="101"/>
                </a:cubicBezTo>
                <a:cubicBezTo>
                  <a:pt x="6" y="101"/>
                  <a:pt x="6" y="102"/>
                  <a:pt x="6" y="102"/>
                </a:cubicBezTo>
                <a:cubicBezTo>
                  <a:pt x="5" y="103"/>
                  <a:pt x="4" y="103"/>
                  <a:pt x="4" y="103"/>
                </a:cubicBezTo>
                <a:cubicBezTo>
                  <a:pt x="2" y="104"/>
                  <a:pt x="1" y="105"/>
                  <a:pt x="1" y="106"/>
                </a:cubicBezTo>
                <a:cubicBezTo>
                  <a:pt x="0" y="107"/>
                  <a:pt x="0" y="109"/>
                  <a:pt x="0" y="110"/>
                </a:cubicBezTo>
                <a:cubicBezTo>
                  <a:pt x="1" y="112"/>
                  <a:pt x="3" y="121"/>
                  <a:pt x="4" y="124"/>
                </a:cubicBezTo>
                <a:cubicBezTo>
                  <a:pt x="8" y="134"/>
                  <a:pt x="16" y="141"/>
                  <a:pt x="28" y="141"/>
                </a:cubicBezTo>
                <a:cubicBezTo>
                  <a:pt x="37" y="141"/>
                  <a:pt x="42" y="137"/>
                  <a:pt x="42" y="137"/>
                </a:cubicBezTo>
                <a:cubicBezTo>
                  <a:pt x="50" y="132"/>
                  <a:pt x="55" y="124"/>
                  <a:pt x="57" y="114"/>
                </a:cubicBezTo>
                <a:cubicBezTo>
                  <a:pt x="59" y="109"/>
                  <a:pt x="62" y="105"/>
                  <a:pt x="64" y="103"/>
                </a:cubicBezTo>
                <a:cubicBezTo>
                  <a:pt x="65" y="102"/>
                  <a:pt x="70" y="98"/>
                  <a:pt x="76" y="96"/>
                </a:cubicBezTo>
                <a:cubicBezTo>
                  <a:pt x="81" y="94"/>
                  <a:pt x="84" y="92"/>
                  <a:pt x="84" y="92"/>
                </a:cubicBezTo>
                <a:cubicBezTo>
                  <a:pt x="84" y="92"/>
                  <a:pt x="85" y="92"/>
                  <a:pt x="85" y="91"/>
                </a:cubicBezTo>
                <a:cubicBezTo>
                  <a:pt x="85" y="91"/>
                  <a:pt x="85" y="91"/>
                  <a:pt x="85" y="90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96" y="107"/>
                  <a:pt x="197" y="107"/>
                </a:cubicBezTo>
                <a:cubicBezTo>
                  <a:pt x="200" y="108"/>
                  <a:pt x="154" y="86"/>
                  <a:pt x="128" y="73"/>
                </a:cubicBezTo>
                <a:close/>
                <a:moveTo>
                  <a:pt x="49" y="29"/>
                </a:moveTo>
                <a:cubicBezTo>
                  <a:pt x="48" y="35"/>
                  <a:pt x="44" y="39"/>
                  <a:pt x="39" y="40"/>
                </a:cubicBezTo>
                <a:cubicBezTo>
                  <a:pt x="35" y="40"/>
                  <a:pt x="31" y="39"/>
                  <a:pt x="27" y="38"/>
                </a:cubicBezTo>
                <a:cubicBezTo>
                  <a:pt x="22" y="36"/>
                  <a:pt x="18" y="34"/>
                  <a:pt x="16" y="30"/>
                </a:cubicBezTo>
                <a:cubicBezTo>
                  <a:pt x="14" y="26"/>
                  <a:pt x="14" y="23"/>
                  <a:pt x="15" y="18"/>
                </a:cubicBezTo>
                <a:cubicBezTo>
                  <a:pt x="18" y="10"/>
                  <a:pt x="28" y="5"/>
                  <a:pt x="38" y="8"/>
                </a:cubicBezTo>
                <a:cubicBezTo>
                  <a:pt x="43" y="10"/>
                  <a:pt x="46" y="13"/>
                  <a:pt x="48" y="18"/>
                </a:cubicBezTo>
                <a:cubicBezTo>
                  <a:pt x="50" y="21"/>
                  <a:pt x="50" y="24"/>
                  <a:pt x="49" y="29"/>
                </a:cubicBezTo>
                <a:close/>
                <a:moveTo>
                  <a:pt x="45" y="124"/>
                </a:moveTo>
                <a:cubicBezTo>
                  <a:pt x="43" y="128"/>
                  <a:pt x="40" y="132"/>
                  <a:pt x="35" y="133"/>
                </a:cubicBezTo>
                <a:cubicBezTo>
                  <a:pt x="25" y="136"/>
                  <a:pt x="15" y="131"/>
                  <a:pt x="13" y="122"/>
                </a:cubicBezTo>
                <a:cubicBezTo>
                  <a:pt x="12" y="118"/>
                  <a:pt x="12" y="114"/>
                  <a:pt x="14" y="111"/>
                </a:cubicBezTo>
                <a:cubicBezTo>
                  <a:pt x="16" y="107"/>
                  <a:pt x="21" y="104"/>
                  <a:pt x="26" y="103"/>
                </a:cubicBezTo>
                <a:cubicBezTo>
                  <a:pt x="29" y="102"/>
                  <a:pt x="34" y="101"/>
                  <a:pt x="37" y="102"/>
                </a:cubicBezTo>
                <a:cubicBezTo>
                  <a:pt x="42" y="103"/>
                  <a:pt x="46" y="107"/>
                  <a:pt x="47" y="113"/>
                </a:cubicBezTo>
                <a:cubicBezTo>
                  <a:pt x="48" y="117"/>
                  <a:pt x="47" y="121"/>
                  <a:pt x="45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5" name="TextBox 13"/>
          <p:cNvSpPr txBox="1"/>
          <p:nvPr/>
        </p:nvSpPr>
        <p:spPr>
          <a:xfrm>
            <a:off x="5768723" y="2027935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772804" y="231384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13"/>
          <p:cNvSpPr txBox="1"/>
          <p:nvPr/>
        </p:nvSpPr>
        <p:spPr>
          <a:xfrm>
            <a:off x="3573704" y="1734867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TextBox 13"/>
          <p:cNvSpPr txBox="1"/>
          <p:nvPr/>
        </p:nvSpPr>
        <p:spPr>
          <a:xfrm>
            <a:off x="3577785" y="202077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/>
          <p:nvPr/>
        </p:nvSpPr>
        <p:spPr>
          <a:xfrm>
            <a:off x="9409341" y="3018609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13"/>
          <p:cNvSpPr txBox="1"/>
          <p:nvPr/>
        </p:nvSpPr>
        <p:spPr>
          <a:xfrm>
            <a:off x="9409341" y="334061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13"/>
          <p:cNvSpPr txBox="1"/>
          <p:nvPr/>
        </p:nvSpPr>
        <p:spPr>
          <a:xfrm>
            <a:off x="1487373" y="2463214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448661" y="278521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id-ID" sz="1600" b="1" dirty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id-ID" sz="1600" b="1" dirty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id-ID" sz="1600" b="1" dirty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id-ID" sz="1600" b="1" dirty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0" name="Group 44"/>
          <p:cNvGrpSpPr/>
          <p:nvPr/>
        </p:nvGrpSpPr>
        <p:grpSpPr>
          <a:xfrm>
            <a:off x="1596699" y="3759391"/>
            <a:ext cx="338999" cy="451067"/>
            <a:chOff x="7913688" y="-280988"/>
            <a:chExt cx="1733550" cy="2306638"/>
          </a:xfrm>
          <a:solidFill>
            <a:schemeClr val="accent1"/>
          </a:solidFill>
        </p:grpSpPr>
        <p:sp>
          <p:nvSpPr>
            <p:cNvPr id="21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5504073" y="1003839"/>
            <a:ext cx="397830" cy="421941"/>
            <a:chOff x="7404100" y="3633788"/>
            <a:chExt cx="628651" cy="666751"/>
          </a:xfrm>
          <a:solidFill>
            <a:schemeClr val="accent4"/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3" name="Group 57"/>
          <p:cNvGrpSpPr/>
          <p:nvPr/>
        </p:nvGrpSpPr>
        <p:grpSpPr>
          <a:xfrm>
            <a:off x="4115982" y="1713909"/>
            <a:ext cx="468253" cy="413700"/>
            <a:chOff x="7659688" y="1598613"/>
            <a:chExt cx="981074" cy="866775"/>
          </a:xfrm>
          <a:solidFill>
            <a:schemeClr val="accent3"/>
          </a:solidFill>
        </p:grpSpPr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9" name="Group 63"/>
          <p:cNvGrpSpPr/>
          <p:nvPr/>
        </p:nvGrpSpPr>
        <p:grpSpPr>
          <a:xfrm>
            <a:off x="2865872" y="2752739"/>
            <a:ext cx="400024" cy="398703"/>
            <a:chOff x="3237347" y="1144829"/>
            <a:chExt cx="400024" cy="398703"/>
          </a:xfrm>
          <a:solidFill>
            <a:schemeClr val="accent2"/>
          </a:solidFill>
        </p:grpSpPr>
        <p:sp>
          <p:nvSpPr>
            <p:cNvPr id="40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128"/>
            <p:cNvSpPr/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2" name="Freeform 5"/>
          <p:cNvSpPr/>
          <p:nvPr/>
        </p:nvSpPr>
        <p:spPr bwMode="auto">
          <a:xfrm>
            <a:off x="241300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3" name="Freeform 6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4" name="Freeform 7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Freeform 8"/>
          <p:cNvSpPr/>
          <p:nvPr/>
        </p:nvSpPr>
        <p:spPr bwMode="auto">
          <a:xfrm>
            <a:off x="306546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Freeform 9"/>
          <p:cNvSpPr/>
          <p:nvPr/>
        </p:nvSpPr>
        <p:spPr bwMode="auto">
          <a:xfrm>
            <a:off x="437356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7" name="Freeform 10"/>
          <p:cNvSpPr/>
          <p:nvPr/>
        </p:nvSpPr>
        <p:spPr bwMode="auto">
          <a:xfrm>
            <a:off x="5673725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" name="Freeform 11"/>
          <p:cNvSpPr/>
          <p:nvPr/>
        </p:nvSpPr>
        <p:spPr bwMode="auto">
          <a:xfrm>
            <a:off x="503078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Freeform 12"/>
          <p:cNvSpPr/>
          <p:nvPr/>
        </p:nvSpPr>
        <p:spPr bwMode="auto">
          <a:xfrm>
            <a:off x="372110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TextBox 13"/>
          <p:cNvSpPr txBox="1"/>
          <p:nvPr/>
        </p:nvSpPr>
        <p:spPr>
          <a:xfrm>
            <a:off x="841506" y="4307258"/>
            <a:ext cx="182218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3458713" y="2264543"/>
            <a:ext cx="182218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4780476" y="1524591"/>
            <a:ext cx="182218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2148018" y="3259536"/>
            <a:ext cx="182218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94005" y="3942860"/>
            <a:ext cx="3942219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6994005" y="3352179"/>
            <a:ext cx="1294333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1512659" y="3364135"/>
            <a:ext cx="9193645" cy="668338"/>
          </a:xfrm>
          <a:custGeom>
            <a:avLst/>
            <a:gdLst>
              <a:gd name="T0" fmla="*/ 2938 w 5750"/>
              <a:gd name="T1" fmla="*/ 130 h 418"/>
              <a:gd name="T2" fmla="*/ 2794 w 5750"/>
              <a:gd name="T3" fmla="*/ 130 h 418"/>
              <a:gd name="T4" fmla="*/ 224 w 5750"/>
              <a:gd name="T5" fmla="*/ 119 h 418"/>
              <a:gd name="T6" fmla="*/ 224 w 5750"/>
              <a:gd name="T7" fmla="*/ 0 h 418"/>
              <a:gd name="T8" fmla="*/ 0 w 5750"/>
              <a:gd name="T9" fmla="*/ 210 h 418"/>
              <a:gd name="T10" fmla="*/ 224 w 5750"/>
              <a:gd name="T11" fmla="*/ 418 h 418"/>
              <a:gd name="T12" fmla="*/ 224 w 5750"/>
              <a:gd name="T13" fmla="*/ 294 h 418"/>
              <a:gd name="T14" fmla="*/ 2794 w 5750"/>
              <a:gd name="T15" fmla="*/ 311 h 418"/>
              <a:gd name="T16" fmla="*/ 2938 w 5750"/>
              <a:gd name="T17" fmla="*/ 311 h 418"/>
              <a:gd name="T18" fmla="*/ 5524 w 5750"/>
              <a:gd name="T19" fmla="*/ 311 h 418"/>
              <a:gd name="T20" fmla="*/ 5524 w 5750"/>
              <a:gd name="T21" fmla="*/ 418 h 418"/>
              <a:gd name="T22" fmla="*/ 5750 w 5750"/>
              <a:gd name="T23" fmla="*/ 210 h 418"/>
              <a:gd name="T24" fmla="*/ 5524 w 5750"/>
              <a:gd name="T25" fmla="*/ 0 h 418"/>
              <a:gd name="T26" fmla="*/ 5524 w 5750"/>
              <a:gd name="T27" fmla="*/ 130 h 418"/>
              <a:gd name="T28" fmla="*/ 2938 w 5750"/>
              <a:gd name="T29" fmla="*/ 13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50" h="418">
                <a:moveTo>
                  <a:pt x="2938" y="130"/>
                </a:moveTo>
                <a:lnTo>
                  <a:pt x="2794" y="130"/>
                </a:lnTo>
                <a:lnTo>
                  <a:pt x="224" y="119"/>
                </a:lnTo>
                <a:lnTo>
                  <a:pt x="224" y="0"/>
                </a:lnTo>
                <a:lnTo>
                  <a:pt x="0" y="210"/>
                </a:lnTo>
                <a:lnTo>
                  <a:pt x="224" y="418"/>
                </a:lnTo>
                <a:lnTo>
                  <a:pt x="224" y="294"/>
                </a:lnTo>
                <a:lnTo>
                  <a:pt x="2794" y="311"/>
                </a:lnTo>
                <a:lnTo>
                  <a:pt x="2938" y="311"/>
                </a:lnTo>
                <a:lnTo>
                  <a:pt x="5524" y="311"/>
                </a:lnTo>
                <a:lnTo>
                  <a:pt x="5524" y="418"/>
                </a:lnTo>
                <a:lnTo>
                  <a:pt x="5750" y="210"/>
                </a:lnTo>
                <a:lnTo>
                  <a:pt x="5524" y="0"/>
                </a:lnTo>
                <a:lnTo>
                  <a:pt x="5524" y="130"/>
                </a:lnTo>
                <a:lnTo>
                  <a:pt x="2938" y="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6"/>
          <p:cNvSpPr/>
          <p:nvPr/>
        </p:nvSpPr>
        <p:spPr bwMode="auto">
          <a:xfrm>
            <a:off x="3175783" y="1944116"/>
            <a:ext cx="6140450" cy="4114800"/>
          </a:xfrm>
          <a:custGeom>
            <a:avLst/>
            <a:gdLst>
              <a:gd name="T0" fmla="*/ 102 w 1880"/>
              <a:gd name="T1" fmla="*/ 0 h 1259"/>
              <a:gd name="T2" fmla="*/ 0 w 1880"/>
              <a:gd name="T3" fmla="*/ 110 h 1259"/>
              <a:gd name="T4" fmla="*/ 54 w 1880"/>
              <a:gd name="T5" fmla="*/ 110 h 1259"/>
              <a:gd name="T6" fmla="*/ 141 w 1880"/>
              <a:gd name="T7" fmla="*/ 347 h 1259"/>
              <a:gd name="T8" fmla="*/ 237 w 1880"/>
              <a:gd name="T9" fmla="*/ 405 h 1259"/>
              <a:gd name="T10" fmla="*/ 242 w 1880"/>
              <a:gd name="T11" fmla="*/ 406 h 1259"/>
              <a:gd name="T12" fmla="*/ 795 w 1880"/>
              <a:gd name="T13" fmla="*/ 410 h 1259"/>
              <a:gd name="T14" fmla="*/ 843 w 1880"/>
              <a:gd name="T15" fmla="*/ 410 h 1259"/>
              <a:gd name="T16" fmla="*/ 1370 w 1880"/>
              <a:gd name="T17" fmla="*/ 410 h 1259"/>
              <a:gd name="T18" fmla="*/ 1558 w 1880"/>
              <a:gd name="T19" fmla="*/ 470 h 1259"/>
              <a:gd name="T20" fmla="*/ 1740 w 1880"/>
              <a:gd name="T21" fmla="*/ 839 h 1259"/>
              <a:gd name="T22" fmla="*/ 1740 w 1880"/>
              <a:gd name="T23" fmla="*/ 1150 h 1259"/>
              <a:gd name="T24" fmla="*/ 1676 w 1880"/>
              <a:gd name="T25" fmla="*/ 1150 h 1259"/>
              <a:gd name="T26" fmla="*/ 1778 w 1880"/>
              <a:gd name="T27" fmla="*/ 1259 h 1259"/>
              <a:gd name="T28" fmla="*/ 1880 w 1880"/>
              <a:gd name="T29" fmla="*/ 1150 h 1259"/>
              <a:gd name="T30" fmla="*/ 1824 w 1880"/>
              <a:gd name="T31" fmla="*/ 1150 h 1259"/>
              <a:gd name="T32" fmla="*/ 1824 w 1880"/>
              <a:gd name="T33" fmla="*/ 839 h 1259"/>
              <a:gd name="T34" fmla="*/ 1599 w 1880"/>
              <a:gd name="T35" fmla="*/ 392 h 1259"/>
              <a:gd name="T36" fmla="*/ 1374 w 1880"/>
              <a:gd name="T37" fmla="*/ 326 h 1259"/>
              <a:gd name="T38" fmla="*/ 1373 w 1880"/>
              <a:gd name="T39" fmla="*/ 326 h 1259"/>
              <a:gd name="T40" fmla="*/ 843 w 1880"/>
              <a:gd name="T41" fmla="*/ 326 h 1259"/>
              <a:gd name="T42" fmla="*/ 795 w 1880"/>
              <a:gd name="T43" fmla="*/ 326 h 1259"/>
              <a:gd name="T44" fmla="*/ 253 w 1880"/>
              <a:gd name="T45" fmla="*/ 321 h 1259"/>
              <a:gd name="T46" fmla="*/ 140 w 1880"/>
              <a:gd name="T47" fmla="*/ 110 h 1259"/>
              <a:gd name="T48" fmla="*/ 204 w 1880"/>
              <a:gd name="T49" fmla="*/ 110 h 1259"/>
              <a:gd name="T50" fmla="*/ 102 w 1880"/>
              <a:gd name="T51" fmla="*/ 0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80" h="1259">
                <a:moveTo>
                  <a:pt x="102" y="0"/>
                </a:moveTo>
                <a:cubicBezTo>
                  <a:pt x="0" y="110"/>
                  <a:pt x="0" y="110"/>
                  <a:pt x="0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7" y="238"/>
                  <a:pt x="103" y="308"/>
                  <a:pt x="141" y="347"/>
                </a:cubicBezTo>
                <a:cubicBezTo>
                  <a:pt x="186" y="393"/>
                  <a:pt x="232" y="404"/>
                  <a:pt x="237" y="405"/>
                </a:cubicBezTo>
                <a:cubicBezTo>
                  <a:pt x="242" y="406"/>
                  <a:pt x="242" y="406"/>
                  <a:pt x="242" y="406"/>
                </a:cubicBezTo>
                <a:cubicBezTo>
                  <a:pt x="795" y="410"/>
                  <a:pt x="795" y="410"/>
                  <a:pt x="795" y="410"/>
                </a:cubicBezTo>
                <a:cubicBezTo>
                  <a:pt x="843" y="410"/>
                  <a:pt x="843" y="410"/>
                  <a:pt x="843" y="410"/>
                </a:cubicBezTo>
                <a:cubicBezTo>
                  <a:pt x="1370" y="410"/>
                  <a:pt x="1370" y="410"/>
                  <a:pt x="1370" y="410"/>
                </a:cubicBezTo>
                <a:cubicBezTo>
                  <a:pt x="1379" y="410"/>
                  <a:pt x="1471" y="416"/>
                  <a:pt x="1558" y="470"/>
                </a:cubicBezTo>
                <a:cubicBezTo>
                  <a:pt x="1677" y="544"/>
                  <a:pt x="1740" y="667"/>
                  <a:pt x="1740" y="839"/>
                </a:cubicBezTo>
                <a:cubicBezTo>
                  <a:pt x="1740" y="1150"/>
                  <a:pt x="1740" y="1150"/>
                  <a:pt x="1740" y="1150"/>
                </a:cubicBezTo>
                <a:cubicBezTo>
                  <a:pt x="1676" y="1150"/>
                  <a:pt x="1676" y="1150"/>
                  <a:pt x="1676" y="1150"/>
                </a:cubicBezTo>
                <a:cubicBezTo>
                  <a:pt x="1778" y="1259"/>
                  <a:pt x="1778" y="1259"/>
                  <a:pt x="1778" y="1259"/>
                </a:cubicBezTo>
                <a:cubicBezTo>
                  <a:pt x="1880" y="1150"/>
                  <a:pt x="1880" y="1150"/>
                  <a:pt x="1880" y="1150"/>
                </a:cubicBezTo>
                <a:cubicBezTo>
                  <a:pt x="1824" y="1150"/>
                  <a:pt x="1824" y="1150"/>
                  <a:pt x="1824" y="1150"/>
                </a:cubicBezTo>
                <a:cubicBezTo>
                  <a:pt x="1824" y="839"/>
                  <a:pt x="1824" y="839"/>
                  <a:pt x="1824" y="839"/>
                </a:cubicBezTo>
                <a:cubicBezTo>
                  <a:pt x="1824" y="582"/>
                  <a:pt x="1701" y="454"/>
                  <a:pt x="1599" y="392"/>
                </a:cubicBezTo>
                <a:cubicBezTo>
                  <a:pt x="1489" y="326"/>
                  <a:pt x="1378" y="326"/>
                  <a:pt x="1374" y="326"/>
                </a:cubicBezTo>
                <a:cubicBezTo>
                  <a:pt x="1373" y="326"/>
                  <a:pt x="1373" y="326"/>
                  <a:pt x="1373" y="326"/>
                </a:cubicBezTo>
                <a:cubicBezTo>
                  <a:pt x="843" y="326"/>
                  <a:pt x="843" y="326"/>
                  <a:pt x="843" y="326"/>
                </a:cubicBezTo>
                <a:cubicBezTo>
                  <a:pt x="795" y="326"/>
                  <a:pt x="795" y="326"/>
                  <a:pt x="795" y="326"/>
                </a:cubicBezTo>
                <a:cubicBezTo>
                  <a:pt x="253" y="321"/>
                  <a:pt x="253" y="321"/>
                  <a:pt x="253" y="321"/>
                </a:cubicBezTo>
                <a:cubicBezTo>
                  <a:pt x="233" y="313"/>
                  <a:pt x="146" y="270"/>
                  <a:pt x="140" y="110"/>
                </a:cubicBezTo>
                <a:cubicBezTo>
                  <a:pt x="204" y="110"/>
                  <a:pt x="204" y="110"/>
                  <a:pt x="204" y="110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" name="Freeform 7"/>
          <p:cNvSpPr/>
          <p:nvPr/>
        </p:nvSpPr>
        <p:spPr bwMode="auto">
          <a:xfrm rot="10800000" flipH="1">
            <a:off x="2963850" y="2231454"/>
            <a:ext cx="6113463" cy="4114800"/>
          </a:xfrm>
          <a:custGeom>
            <a:avLst/>
            <a:gdLst>
              <a:gd name="T0" fmla="*/ 102 w 1872"/>
              <a:gd name="T1" fmla="*/ 0 h 1259"/>
              <a:gd name="T2" fmla="*/ 0 w 1872"/>
              <a:gd name="T3" fmla="*/ 110 h 1259"/>
              <a:gd name="T4" fmla="*/ 57 w 1872"/>
              <a:gd name="T5" fmla="*/ 110 h 1259"/>
              <a:gd name="T6" fmla="*/ 57 w 1872"/>
              <a:gd name="T7" fmla="*/ 421 h 1259"/>
              <a:gd name="T8" fmla="*/ 282 w 1872"/>
              <a:gd name="T9" fmla="*/ 867 h 1259"/>
              <a:gd name="T10" fmla="*/ 507 w 1872"/>
              <a:gd name="T11" fmla="*/ 934 h 1259"/>
              <a:gd name="T12" fmla="*/ 507 w 1872"/>
              <a:gd name="T13" fmla="*/ 934 h 1259"/>
              <a:gd name="T14" fmla="*/ 1029 w 1872"/>
              <a:gd name="T15" fmla="*/ 938 h 1259"/>
              <a:gd name="T16" fmla="*/ 1084 w 1872"/>
              <a:gd name="T17" fmla="*/ 938 h 1259"/>
              <a:gd name="T18" fmla="*/ 1619 w 1872"/>
              <a:gd name="T19" fmla="*/ 938 h 1259"/>
              <a:gd name="T20" fmla="*/ 1732 w 1872"/>
              <a:gd name="T21" fmla="*/ 1150 h 1259"/>
              <a:gd name="T22" fmla="*/ 1669 w 1872"/>
              <a:gd name="T23" fmla="*/ 1150 h 1259"/>
              <a:gd name="T24" fmla="*/ 1771 w 1872"/>
              <a:gd name="T25" fmla="*/ 1259 h 1259"/>
              <a:gd name="T26" fmla="*/ 1872 w 1872"/>
              <a:gd name="T27" fmla="*/ 1150 h 1259"/>
              <a:gd name="T28" fmla="*/ 1819 w 1872"/>
              <a:gd name="T29" fmla="*/ 1150 h 1259"/>
              <a:gd name="T30" fmla="*/ 1732 w 1872"/>
              <a:gd name="T31" fmla="*/ 913 h 1259"/>
              <a:gd name="T32" fmla="*/ 1636 w 1872"/>
              <a:gd name="T33" fmla="*/ 855 h 1259"/>
              <a:gd name="T34" fmla="*/ 1631 w 1872"/>
              <a:gd name="T35" fmla="*/ 854 h 1259"/>
              <a:gd name="T36" fmla="*/ 1084 w 1872"/>
              <a:gd name="T37" fmla="*/ 854 h 1259"/>
              <a:gd name="T38" fmla="*/ 1029 w 1872"/>
              <a:gd name="T39" fmla="*/ 854 h 1259"/>
              <a:gd name="T40" fmla="*/ 509 w 1872"/>
              <a:gd name="T41" fmla="*/ 850 h 1259"/>
              <a:gd name="T42" fmla="*/ 325 w 1872"/>
              <a:gd name="T43" fmla="*/ 790 h 1259"/>
              <a:gd name="T44" fmla="*/ 145 w 1872"/>
              <a:gd name="T45" fmla="*/ 421 h 1259"/>
              <a:gd name="T46" fmla="*/ 145 w 1872"/>
              <a:gd name="T47" fmla="*/ 110 h 1259"/>
              <a:gd name="T48" fmla="*/ 204 w 1872"/>
              <a:gd name="T49" fmla="*/ 110 h 1259"/>
              <a:gd name="T50" fmla="*/ 102 w 1872"/>
              <a:gd name="T51" fmla="*/ 0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2" h="1259">
                <a:moveTo>
                  <a:pt x="102" y="0"/>
                </a:moveTo>
                <a:cubicBezTo>
                  <a:pt x="0" y="110"/>
                  <a:pt x="0" y="110"/>
                  <a:pt x="0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7" y="421"/>
                  <a:pt x="57" y="421"/>
                  <a:pt x="57" y="421"/>
                </a:cubicBezTo>
                <a:cubicBezTo>
                  <a:pt x="57" y="678"/>
                  <a:pt x="179" y="805"/>
                  <a:pt x="282" y="867"/>
                </a:cubicBezTo>
                <a:cubicBezTo>
                  <a:pt x="392" y="934"/>
                  <a:pt x="502" y="934"/>
                  <a:pt x="507" y="934"/>
                </a:cubicBezTo>
                <a:cubicBezTo>
                  <a:pt x="507" y="934"/>
                  <a:pt x="507" y="934"/>
                  <a:pt x="507" y="934"/>
                </a:cubicBezTo>
                <a:cubicBezTo>
                  <a:pt x="1029" y="938"/>
                  <a:pt x="1029" y="938"/>
                  <a:pt x="1029" y="938"/>
                </a:cubicBezTo>
                <a:cubicBezTo>
                  <a:pt x="1084" y="938"/>
                  <a:pt x="1084" y="938"/>
                  <a:pt x="1084" y="938"/>
                </a:cubicBezTo>
                <a:cubicBezTo>
                  <a:pt x="1619" y="938"/>
                  <a:pt x="1619" y="938"/>
                  <a:pt x="1619" y="938"/>
                </a:cubicBezTo>
                <a:cubicBezTo>
                  <a:pt x="1640" y="946"/>
                  <a:pt x="1727" y="990"/>
                  <a:pt x="1732" y="1150"/>
                </a:cubicBezTo>
                <a:cubicBezTo>
                  <a:pt x="1669" y="1150"/>
                  <a:pt x="1669" y="1150"/>
                  <a:pt x="1669" y="1150"/>
                </a:cubicBezTo>
                <a:cubicBezTo>
                  <a:pt x="1771" y="1259"/>
                  <a:pt x="1771" y="1259"/>
                  <a:pt x="1771" y="1259"/>
                </a:cubicBezTo>
                <a:cubicBezTo>
                  <a:pt x="1872" y="1150"/>
                  <a:pt x="1872" y="1150"/>
                  <a:pt x="1872" y="1150"/>
                </a:cubicBezTo>
                <a:cubicBezTo>
                  <a:pt x="1819" y="1150"/>
                  <a:pt x="1819" y="1150"/>
                  <a:pt x="1819" y="1150"/>
                </a:cubicBezTo>
                <a:cubicBezTo>
                  <a:pt x="1815" y="1022"/>
                  <a:pt x="1770" y="952"/>
                  <a:pt x="1732" y="913"/>
                </a:cubicBezTo>
                <a:cubicBezTo>
                  <a:pt x="1687" y="867"/>
                  <a:pt x="1641" y="856"/>
                  <a:pt x="1636" y="855"/>
                </a:cubicBezTo>
                <a:cubicBezTo>
                  <a:pt x="1631" y="854"/>
                  <a:pt x="1631" y="854"/>
                  <a:pt x="1631" y="854"/>
                </a:cubicBezTo>
                <a:cubicBezTo>
                  <a:pt x="1084" y="854"/>
                  <a:pt x="1084" y="854"/>
                  <a:pt x="1084" y="854"/>
                </a:cubicBezTo>
                <a:cubicBezTo>
                  <a:pt x="1029" y="854"/>
                  <a:pt x="1029" y="854"/>
                  <a:pt x="1029" y="854"/>
                </a:cubicBezTo>
                <a:cubicBezTo>
                  <a:pt x="509" y="850"/>
                  <a:pt x="509" y="850"/>
                  <a:pt x="509" y="850"/>
                </a:cubicBezTo>
                <a:cubicBezTo>
                  <a:pt x="500" y="850"/>
                  <a:pt x="412" y="844"/>
                  <a:pt x="325" y="790"/>
                </a:cubicBezTo>
                <a:cubicBezTo>
                  <a:pt x="205" y="716"/>
                  <a:pt x="145" y="593"/>
                  <a:pt x="145" y="421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204" y="110"/>
                  <a:pt x="204" y="110"/>
                  <a:pt x="204" y="110"/>
                </a:cubicBezTo>
                <a:lnTo>
                  <a:pt x="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8"/>
          <p:cNvSpPr/>
          <p:nvPr/>
        </p:nvSpPr>
        <p:spPr bwMode="auto">
          <a:xfrm>
            <a:off x="3878250" y="1832991"/>
            <a:ext cx="4487863" cy="3730625"/>
          </a:xfrm>
          <a:custGeom>
            <a:avLst/>
            <a:gdLst>
              <a:gd name="T0" fmla="*/ 1272 w 1374"/>
              <a:gd name="T1" fmla="*/ 0 h 1141"/>
              <a:gd name="T2" fmla="*/ 1170 w 1374"/>
              <a:gd name="T3" fmla="*/ 110 h 1141"/>
              <a:gd name="T4" fmla="*/ 1228 w 1374"/>
              <a:gd name="T5" fmla="*/ 110 h 1141"/>
              <a:gd name="T6" fmla="*/ 1228 w 1374"/>
              <a:gd name="T7" fmla="*/ 375 h 1141"/>
              <a:gd name="T8" fmla="*/ 1059 w 1374"/>
              <a:gd name="T9" fmla="*/ 682 h 1141"/>
              <a:gd name="T10" fmla="*/ 880 w 1374"/>
              <a:gd name="T11" fmla="*/ 730 h 1141"/>
              <a:gd name="T12" fmla="*/ 539 w 1374"/>
              <a:gd name="T13" fmla="*/ 730 h 1141"/>
              <a:gd name="T14" fmla="*/ 515 w 1374"/>
              <a:gd name="T15" fmla="*/ 730 h 1141"/>
              <a:gd name="T16" fmla="*/ 204 w 1374"/>
              <a:gd name="T17" fmla="*/ 730 h 1141"/>
              <a:gd name="T18" fmla="*/ 104 w 1374"/>
              <a:gd name="T19" fmla="*/ 760 h 1141"/>
              <a:gd name="T20" fmla="*/ 68 w 1374"/>
              <a:gd name="T21" fmla="*/ 854 h 1141"/>
              <a:gd name="T22" fmla="*/ 68 w 1374"/>
              <a:gd name="T23" fmla="*/ 1030 h 1141"/>
              <a:gd name="T24" fmla="*/ 0 w 1374"/>
              <a:gd name="T25" fmla="*/ 1030 h 1141"/>
              <a:gd name="T26" fmla="*/ 101 w 1374"/>
              <a:gd name="T27" fmla="*/ 1141 h 1141"/>
              <a:gd name="T28" fmla="*/ 203 w 1374"/>
              <a:gd name="T29" fmla="*/ 1034 h 1141"/>
              <a:gd name="T30" fmla="*/ 152 w 1374"/>
              <a:gd name="T31" fmla="*/ 1034 h 1141"/>
              <a:gd name="T32" fmla="*/ 152 w 1374"/>
              <a:gd name="T33" fmla="*/ 854 h 1141"/>
              <a:gd name="T34" fmla="*/ 161 w 1374"/>
              <a:gd name="T35" fmla="*/ 823 h 1141"/>
              <a:gd name="T36" fmla="*/ 199 w 1374"/>
              <a:gd name="T37" fmla="*/ 813 h 1141"/>
              <a:gd name="T38" fmla="*/ 200 w 1374"/>
              <a:gd name="T39" fmla="*/ 814 h 1141"/>
              <a:gd name="T40" fmla="*/ 515 w 1374"/>
              <a:gd name="T41" fmla="*/ 814 h 1141"/>
              <a:gd name="T42" fmla="*/ 539 w 1374"/>
              <a:gd name="T43" fmla="*/ 814 h 1141"/>
              <a:gd name="T44" fmla="*/ 880 w 1374"/>
              <a:gd name="T45" fmla="*/ 814 h 1141"/>
              <a:gd name="T46" fmla="*/ 1096 w 1374"/>
              <a:gd name="T47" fmla="*/ 759 h 1141"/>
              <a:gd name="T48" fmla="*/ 1316 w 1374"/>
              <a:gd name="T49" fmla="*/ 375 h 1141"/>
              <a:gd name="T50" fmla="*/ 1316 w 1374"/>
              <a:gd name="T51" fmla="*/ 110 h 1141"/>
              <a:gd name="T52" fmla="*/ 1374 w 1374"/>
              <a:gd name="T53" fmla="*/ 110 h 1141"/>
              <a:gd name="T54" fmla="*/ 1272 w 1374"/>
              <a:gd name="T55" fmla="*/ 0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74" h="1141">
                <a:moveTo>
                  <a:pt x="1272" y="0"/>
                </a:moveTo>
                <a:cubicBezTo>
                  <a:pt x="1170" y="110"/>
                  <a:pt x="1170" y="110"/>
                  <a:pt x="1170" y="110"/>
                </a:cubicBezTo>
                <a:cubicBezTo>
                  <a:pt x="1228" y="110"/>
                  <a:pt x="1228" y="110"/>
                  <a:pt x="1228" y="110"/>
                </a:cubicBezTo>
                <a:cubicBezTo>
                  <a:pt x="1228" y="375"/>
                  <a:pt x="1228" y="375"/>
                  <a:pt x="1228" y="375"/>
                </a:cubicBezTo>
                <a:cubicBezTo>
                  <a:pt x="1228" y="520"/>
                  <a:pt x="1171" y="624"/>
                  <a:pt x="1059" y="682"/>
                </a:cubicBezTo>
                <a:cubicBezTo>
                  <a:pt x="972" y="727"/>
                  <a:pt x="881" y="730"/>
                  <a:pt x="880" y="730"/>
                </a:cubicBezTo>
                <a:cubicBezTo>
                  <a:pt x="539" y="730"/>
                  <a:pt x="539" y="730"/>
                  <a:pt x="539" y="730"/>
                </a:cubicBezTo>
                <a:cubicBezTo>
                  <a:pt x="515" y="730"/>
                  <a:pt x="515" y="730"/>
                  <a:pt x="515" y="730"/>
                </a:cubicBezTo>
                <a:cubicBezTo>
                  <a:pt x="204" y="730"/>
                  <a:pt x="204" y="730"/>
                  <a:pt x="204" y="730"/>
                </a:cubicBezTo>
                <a:cubicBezTo>
                  <a:pt x="191" y="730"/>
                  <a:pt x="142" y="726"/>
                  <a:pt x="104" y="760"/>
                </a:cubicBezTo>
                <a:cubicBezTo>
                  <a:pt x="86" y="776"/>
                  <a:pt x="68" y="804"/>
                  <a:pt x="68" y="854"/>
                </a:cubicBezTo>
                <a:cubicBezTo>
                  <a:pt x="68" y="1030"/>
                  <a:pt x="68" y="1030"/>
                  <a:pt x="68" y="1030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101" y="1141"/>
                  <a:pt x="101" y="1141"/>
                  <a:pt x="101" y="1141"/>
                </a:cubicBezTo>
                <a:cubicBezTo>
                  <a:pt x="203" y="1034"/>
                  <a:pt x="203" y="1034"/>
                  <a:pt x="203" y="1034"/>
                </a:cubicBezTo>
                <a:cubicBezTo>
                  <a:pt x="152" y="1034"/>
                  <a:pt x="152" y="1034"/>
                  <a:pt x="152" y="1034"/>
                </a:cubicBezTo>
                <a:cubicBezTo>
                  <a:pt x="152" y="854"/>
                  <a:pt x="152" y="854"/>
                  <a:pt x="152" y="854"/>
                </a:cubicBezTo>
                <a:cubicBezTo>
                  <a:pt x="152" y="832"/>
                  <a:pt x="158" y="825"/>
                  <a:pt x="161" y="823"/>
                </a:cubicBezTo>
                <a:cubicBezTo>
                  <a:pt x="172" y="812"/>
                  <a:pt x="192" y="812"/>
                  <a:pt x="199" y="813"/>
                </a:cubicBezTo>
                <a:cubicBezTo>
                  <a:pt x="200" y="814"/>
                  <a:pt x="200" y="814"/>
                  <a:pt x="200" y="814"/>
                </a:cubicBezTo>
                <a:cubicBezTo>
                  <a:pt x="515" y="814"/>
                  <a:pt x="515" y="814"/>
                  <a:pt x="515" y="814"/>
                </a:cubicBezTo>
                <a:cubicBezTo>
                  <a:pt x="539" y="814"/>
                  <a:pt x="539" y="814"/>
                  <a:pt x="539" y="814"/>
                </a:cubicBezTo>
                <a:cubicBezTo>
                  <a:pt x="880" y="814"/>
                  <a:pt x="880" y="814"/>
                  <a:pt x="880" y="814"/>
                </a:cubicBezTo>
                <a:cubicBezTo>
                  <a:pt x="885" y="814"/>
                  <a:pt x="991" y="812"/>
                  <a:pt x="1096" y="759"/>
                </a:cubicBezTo>
                <a:cubicBezTo>
                  <a:pt x="1196" y="709"/>
                  <a:pt x="1316" y="601"/>
                  <a:pt x="1316" y="375"/>
                </a:cubicBezTo>
                <a:cubicBezTo>
                  <a:pt x="1316" y="110"/>
                  <a:pt x="1316" y="110"/>
                  <a:pt x="1316" y="110"/>
                </a:cubicBezTo>
                <a:cubicBezTo>
                  <a:pt x="1374" y="110"/>
                  <a:pt x="1374" y="110"/>
                  <a:pt x="1374" y="110"/>
                </a:cubicBezTo>
                <a:lnTo>
                  <a:pt x="127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TextBox 31"/>
          <p:cNvSpPr txBox="1"/>
          <p:nvPr/>
        </p:nvSpPr>
        <p:spPr>
          <a:xfrm>
            <a:off x="432622" y="349481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tx2"/>
                </a:solidFill>
                <a:latin typeface="+mj-lt"/>
              </a:rPr>
              <a:t>Designer</a:t>
            </a:r>
            <a:endParaRPr lang="id-ID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10847308" y="3469416"/>
            <a:ext cx="75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tx2"/>
                </a:solidFill>
                <a:latin typeface="+mj-lt"/>
              </a:rPr>
              <a:t>Client</a:t>
            </a:r>
            <a:endParaRPr lang="id-ID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Freeform 33"/>
          <p:cNvSpPr>
            <a:spLocks noEditPoints="1"/>
          </p:cNvSpPr>
          <p:nvPr/>
        </p:nvSpPr>
        <p:spPr bwMode="auto">
          <a:xfrm rot="21545399">
            <a:off x="751641" y="3074604"/>
            <a:ext cx="406385" cy="379920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3" name="Group 35"/>
          <p:cNvGrpSpPr/>
          <p:nvPr/>
        </p:nvGrpSpPr>
        <p:grpSpPr>
          <a:xfrm>
            <a:off x="11041986" y="3110701"/>
            <a:ext cx="352020" cy="307727"/>
            <a:chOff x="4054476" y="5502276"/>
            <a:chExt cx="239712" cy="209550"/>
          </a:xfrm>
          <a:solidFill>
            <a:schemeClr val="accent1"/>
          </a:solidFill>
        </p:grpSpPr>
        <p:sp>
          <p:nvSpPr>
            <p:cNvPr id="24" name="Freeform 323"/>
            <p:cNvSpPr/>
            <p:nvPr/>
          </p:nvSpPr>
          <p:spPr bwMode="auto">
            <a:xfrm>
              <a:off x="4054476" y="5546726"/>
              <a:ext cx="30163" cy="165100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4098926" y="5502276"/>
              <a:ext cx="150813" cy="209550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325"/>
            <p:cNvSpPr/>
            <p:nvPr/>
          </p:nvSpPr>
          <p:spPr bwMode="auto">
            <a:xfrm>
              <a:off x="4265613" y="5546726"/>
              <a:ext cx="28575" cy="165100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7" name="Freeform 118"/>
          <p:cNvSpPr>
            <a:spLocks noEditPoints="1"/>
          </p:cNvSpPr>
          <p:nvPr/>
        </p:nvSpPr>
        <p:spPr bwMode="auto">
          <a:xfrm>
            <a:off x="2666734" y="2210324"/>
            <a:ext cx="400024" cy="299688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8" name="Group 40"/>
          <p:cNvGrpSpPr/>
          <p:nvPr/>
        </p:nvGrpSpPr>
        <p:grpSpPr>
          <a:xfrm>
            <a:off x="9266721" y="4952995"/>
            <a:ext cx="406625" cy="400024"/>
            <a:chOff x="2433339" y="4342379"/>
            <a:chExt cx="406625" cy="400024"/>
          </a:xfrm>
          <a:solidFill>
            <a:schemeClr val="accent3"/>
          </a:solidFill>
        </p:grpSpPr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2433339" y="4342379"/>
              <a:ext cx="406625" cy="400024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54"/>
            <p:cNvSpPr>
              <a:spLocks noEditPoints="1"/>
            </p:cNvSpPr>
            <p:nvPr/>
          </p:nvSpPr>
          <p:spPr bwMode="auto">
            <a:xfrm>
              <a:off x="2581203" y="4482321"/>
              <a:ext cx="108257" cy="113538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2571961" y="4616983"/>
              <a:ext cx="59410" cy="66011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2643252" y="4404429"/>
              <a:ext cx="62050" cy="66011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3" name="Group 45"/>
          <p:cNvGrpSpPr/>
          <p:nvPr/>
        </p:nvGrpSpPr>
        <p:grpSpPr>
          <a:xfrm>
            <a:off x="7274355" y="1981248"/>
            <a:ext cx="275924" cy="400024"/>
            <a:chOff x="4911373" y="3542332"/>
            <a:chExt cx="275924" cy="400024"/>
          </a:xfrm>
          <a:solidFill>
            <a:schemeClr val="accent2"/>
          </a:solidFill>
        </p:grpSpPr>
        <p:sp>
          <p:nvSpPr>
            <p:cNvPr id="34" name="Oval 61"/>
            <p:cNvSpPr>
              <a:spLocks noChangeArrowheads="1"/>
            </p:cNvSpPr>
            <p:nvPr/>
          </p:nvSpPr>
          <p:spPr bwMode="auto">
            <a:xfrm>
              <a:off x="5023591" y="3655870"/>
              <a:ext cx="25084" cy="237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Oval 62"/>
            <p:cNvSpPr>
              <a:spLocks noChangeArrowheads="1"/>
            </p:cNvSpPr>
            <p:nvPr/>
          </p:nvSpPr>
          <p:spPr bwMode="auto">
            <a:xfrm>
              <a:off x="5023591" y="3805053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Oval 63"/>
            <p:cNvSpPr>
              <a:spLocks noChangeArrowheads="1"/>
            </p:cNvSpPr>
            <p:nvPr/>
          </p:nvSpPr>
          <p:spPr bwMode="auto">
            <a:xfrm>
              <a:off x="4949660" y="3729802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Oval 64"/>
            <p:cNvSpPr>
              <a:spLocks noChangeArrowheads="1"/>
            </p:cNvSpPr>
            <p:nvPr/>
          </p:nvSpPr>
          <p:spPr bwMode="auto">
            <a:xfrm>
              <a:off x="5098843" y="3729802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4970783" y="3783930"/>
              <a:ext cx="25084" cy="23764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66"/>
            <p:cNvSpPr/>
            <p:nvPr/>
          </p:nvSpPr>
          <p:spPr bwMode="auto">
            <a:xfrm>
              <a:off x="4970783" y="3676993"/>
              <a:ext cx="25084" cy="25084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67"/>
            <p:cNvSpPr/>
            <p:nvPr/>
          </p:nvSpPr>
          <p:spPr bwMode="auto">
            <a:xfrm>
              <a:off x="5077720" y="3783930"/>
              <a:ext cx="25084" cy="23764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68"/>
            <p:cNvSpPr>
              <a:spLocks noEditPoints="1"/>
            </p:cNvSpPr>
            <p:nvPr/>
          </p:nvSpPr>
          <p:spPr bwMode="auto">
            <a:xfrm>
              <a:off x="4911373" y="3542332"/>
              <a:ext cx="275924" cy="400024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69"/>
            <p:cNvSpPr/>
            <p:nvPr/>
          </p:nvSpPr>
          <p:spPr bwMode="auto">
            <a:xfrm>
              <a:off x="5023591" y="3679634"/>
              <a:ext cx="75252" cy="75252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3" name="Group 55"/>
          <p:cNvGrpSpPr/>
          <p:nvPr/>
        </p:nvGrpSpPr>
        <p:grpSpPr>
          <a:xfrm>
            <a:off x="4698313" y="4978395"/>
            <a:ext cx="349856" cy="400024"/>
            <a:chOff x="3262431" y="4342379"/>
            <a:chExt cx="349856" cy="400024"/>
          </a:xfrm>
          <a:solidFill>
            <a:schemeClr val="accent2"/>
          </a:solidFill>
        </p:grpSpPr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3262431" y="4342379"/>
              <a:ext cx="349856" cy="400024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3537035" y="4655268"/>
              <a:ext cx="25084" cy="237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537035" y="4580017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3537035" y="4504764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8" name="Group 60"/>
          <p:cNvGrpSpPr/>
          <p:nvPr/>
        </p:nvGrpSpPr>
        <p:grpSpPr>
          <a:xfrm>
            <a:off x="9194482" y="2104852"/>
            <a:ext cx="559900" cy="554394"/>
            <a:chOff x="2437300" y="5142426"/>
            <a:chExt cx="402664" cy="398704"/>
          </a:xfrm>
          <a:solidFill>
            <a:schemeClr val="accent4"/>
          </a:solidFill>
        </p:grpSpPr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437300" y="5291610"/>
              <a:ext cx="402664" cy="249520"/>
            </a:xfrm>
            <a:custGeom>
              <a:avLst/>
              <a:gdLst>
                <a:gd name="T0" fmla="*/ 107 w 129"/>
                <a:gd name="T1" fmla="*/ 36 h 80"/>
                <a:gd name="T2" fmla="*/ 126 w 129"/>
                <a:gd name="T3" fmla="*/ 24 h 80"/>
                <a:gd name="T4" fmla="*/ 122 w 129"/>
                <a:gd name="T5" fmla="*/ 16 h 80"/>
                <a:gd name="T6" fmla="*/ 64 w 129"/>
                <a:gd name="T7" fmla="*/ 0 h 80"/>
                <a:gd name="T8" fmla="*/ 10 w 129"/>
                <a:gd name="T9" fmla="*/ 36 h 80"/>
                <a:gd name="T10" fmla="*/ 2 w 129"/>
                <a:gd name="T11" fmla="*/ 51 h 80"/>
                <a:gd name="T12" fmla="*/ 16 w 129"/>
                <a:gd name="T13" fmla="*/ 70 h 80"/>
                <a:gd name="T14" fmla="*/ 102 w 129"/>
                <a:gd name="T15" fmla="*/ 80 h 80"/>
                <a:gd name="T16" fmla="*/ 112 w 129"/>
                <a:gd name="T17" fmla="*/ 67 h 80"/>
                <a:gd name="T18" fmla="*/ 128 w 129"/>
                <a:gd name="T19" fmla="*/ 46 h 80"/>
                <a:gd name="T20" fmla="*/ 103 w 129"/>
                <a:gd name="T21" fmla="*/ 36 h 80"/>
                <a:gd name="T22" fmla="*/ 103 w 129"/>
                <a:gd name="T23" fmla="*/ 35 h 80"/>
                <a:gd name="T24" fmla="*/ 64 w 129"/>
                <a:gd name="T25" fmla="*/ 4 h 80"/>
                <a:gd name="T26" fmla="*/ 97 w 129"/>
                <a:gd name="T27" fmla="*/ 29 h 80"/>
                <a:gd name="T28" fmla="*/ 29 w 129"/>
                <a:gd name="T29" fmla="*/ 36 h 80"/>
                <a:gd name="T30" fmla="*/ 64 w 129"/>
                <a:gd name="T31" fmla="*/ 4 h 80"/>
                <a:gd name="T32" fmla="*/ 64 w 129"/>
                <a:gd name="T33" fmla="*/ 24 h 80"/>
                <a:gd name="T34" fmla="*/ 41 w 129"/>
                <a:gd name="T35" fmla="*/ 36 h 80"/>
                <a:gd name="T36" fmla="*/ 86 w 129"/>
                <a:gd name="T37" fmla="*/ 35 h 80"/>
                <a:gd name="T38" fmla="*/ 82 w 129"/>
                <a:gd name="T39" fmla="*/ 36 h 80"/>
                <a:gd name="T40" fmla="*/ 55 w 129"/>
                <a:gd name="T41" fmla="*/ 36 h 80"/>
                <a:gd name="T42" fmla="*/ 64 w 129"/>
                <a:gd name="T43" fmla="*/ 28 h 80"/>
                <a:gd name="T44" fmla="*/ 73 w 129"/>
                <a:gd name="T45" fmla="*/ 36 h 80"/>
                <a:gd name="T46" fmla="*/ 64 w 129"/>
                <a:gd name="T47" fmla="*/ 16 h 80"/>
                <a:gd name="T48" fmla="*/ 33 w 129"/>
                <a:gd name="T49" fmla="*/ 36 h 80"/>
                <a:gd name="T50" fmla="*/ 93 w 129"/>
                <a:gd name="T51" fmla="*/ 31 h 80"/>
                <a:gd name="T52" fmla="*/ 64 w 129"/>
                <a:gd name="T53" fmla="*/ 16 h 80"/>
                <a:gd name="T54" fmla="*/ 104 w 129"/>
                <a:gd name="T55" fmla="*/ 70 h 80"/>
                <a:gd name="T56" fmla="*/ 26 w 129"/>
                <a:gd name="T57" fmla="*/ 72 h 80"/>
                <a:gd name="T58" fmla="*/ 24 w 129"/>
                <a:gd name="T59" fmla="*/ 64 h 80"/>
                <a:gd name="T60" fmla="*/ 10 w 129"/>
                <a:gd name="T61" fmla="*/ 44 h 80"/>
                <a:gd name="T62" fmla="*/ 24 w 129"/>
                <a:gd name="T63" fmla="*/ 44 h 80"/>
                <a:gd name="T64" fmla="*/ 32 w 129"/>
                <a:gd name="T65" fmla="*/ 44 h 80"/>
                <a:gd name="T66" fmla="*/ 40 w 129"/>
                <a:gd name="T67" fmla="*/ 44 h 80"/>
                <a:gd name="T68" fmla="*/ 48 w 129"/>
                <a:gd name="T69" fmla="*/ 44 h 80"/>
                <a:gd name="T70" fmla="*/ 76 w 129"/>
                <a:gd name="T71" fmla="*/ 44 h 80"/>
                <a:gd name="T72" fmla="*/ 84 w 129"/>
                <a:gd name="T73" fmla="*/ 44 h 80"/>
                <a:gd name="T74" fmla="*/ 92 w 129"/>
                <a:gd name="T75" fmla="*/ 44 h 80"/>
                <a:gd name="T76" fmla="*/ 100 w 129"/>
                <a:gd name="T77" fmla="*/ 44 h 80"/>
                <a:gd name="T78" fmla="*/ 108 w 129"/>
                <a:gd name="T79" fmla="*/ 44 h 80"/>
                <a:gd name="T80" fmla="*/ 120 w 129"/>
                <a:gd name="T81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0">
                  <a:moveTo>
                    <a:pt x="118" y="36"/>
                  </a:move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4"/>
                    <a:pt x="107" y="33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3"/>
                    <a:pt x="129" y="20"/>
                    <a:pt x="128" y="18"/>
                  </a:cubicBezTo>
                  <a:cubicBezTo>
                    <a:pt x="127" y="16"/>
                    <a:pt x="124" y="15"/>
                    <a:pt x="122" y="1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97" y="11"/>
                    <a:pt x="82" y="0"/>
                    <a:pt x="64" y="0"/>
                  </a:cubicBezTo>
                  <a:cubicBezTo>
                    <a:pt x="42" y="0"/>
                    <a:pt x="25" y="16"/>
                    <a:pt x="2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36"/>
                    <a:pt x="0" y="40"/>
                    <a:pt x="0" y="46"/>
                  </a:cubicBezTo>
                  <a:cubicBezTo>
                    <a:pt x="0" y="48"/>
                    <a:pt x="1" y="50"/>
                    <a:pt x="2" y="5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6"/>
                    <a:pt x="20" y="80"/>
                    <a:pt x="26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8" y="80"/>
                    <a:pt x="112" y="76"/>
                    <a:pt x="112" y="7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7" y="50"/>
                    <a:pt x="128" y="48"/>
                    <a:pt x="128" y="46"/>
                  </a:cubicBezTo>
                  <a:cubicBezTo>
                    <a:pt x="128" y="40"/>
                    <a:pt x="124" y="36"/>
                    <a:pt x="118" y="36"/>
                  </a:cubicBezTo>
                  <a:close/>
                  <a:moveTo>
                    <a:pt x="103" y="36"/>
                  </a:move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6"/>
                    <a:pt x="103" y="36"/>
                  </a:cubicBezTo>
                  <a:close/>
                  <a:moveTo>
                    <a:pt x="64" y="4"/>
                  </a:moveTo>
                  <a:cubicBezTo>
                    <a:pt x="80" y="4"/>
                    <a:pt x="94" y="14"/>
                    <a:pt x="100" y="27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1" y="17"/>
                    <a:pt x="79" y="8"/>
                    <a:pt x="64" y="8"/>
                  </a:cubicBezTo>
                  <a:cubicBezTo>
                    <a:pt x="47" y="8"/>
                    <a:pt x="33" y="20"/>
                    <a:pt x="29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9" y="18"/>
                    <a:pt x="45" y="4"/>
                    <a:pt x="64" y="4"/>
                  </a:cubicBezTo>
                  <a:close/>
                  <a:moveTo>
                    <a:pt x="82" y="36"/>
                  </a:moveTo>
                  <a:cubicBezTo>
                    <a:pt x="79" y="29"/>
                    <a:pt x="72" y="24"/>
                    <a:pt x="64" y="24"/>
                  </a:cubicBezTo>
                  <a:cubicBezTo>
                    <a:pt x="56" y="24"/>
                    <a:pt x="49" y="29"/>
                    <a:pt x="46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27"/>
                    <a:pt x="54" y="20"/>
                    <a:pt x="64" y="20"/>
                  </a:cubicBezTo>
                  <a:cubicBezTo>
                    <a:pt x="74" y="20"/>
                    <a:pt x="82" y="26"/>
                    <a:pt x="86" y="35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2" y="36"/>
                  </a:lnTo>
                  <a:close/>
                  <a:moveTo>
                    <a:pt x="64" y="32"/>
                  </a:moveTo>
                  <a:cubicBezTo>
                    <a:pt x="60" y="32"/>
                    <a:pt x="57" y="34"/>
                    <a:pt x="5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1"/>
                    <a:pt x="58" y="28"/>
                    <a:pt x="64" y="28"/>
                  </a:cubicBezTo>
                  <a:cubicBezTo>
                    <a:pt x="70" y="28"/>
                    <a:pt x="75" y="31"/>
                    <a:pt x="78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1" y="34"/>
                    <a:pt x="68" y="32"/>
                    <a:pt x="64" y="32"/>
                  </a:cubicBezTo>
                  <a:close/>
                  <a:moveTo>
                    <a:pt x="64" y="16"/>
                  </a:moveTo>
                  <a:cubicBezTo>
                    <a:pt x="51" y="16"/>
                    <a:pt x="41" y="24"/>
                    <a:pt x="37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7" y="22"/>
                    <a:pt x="49" y="12"/>
                    <a:pt x="64" y="12"/>
                  </a:cubicBezTo>
                  <a:cubicBezTo>
                    <a:pt x="77" y="12"/>
                    <a:pt x="88" y="20"/>
                    <a:pt x="93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5" y="23"/>
                    <a:pt x="75" y="16"/>
                    <a:pt x="64" y="16"/>
                  </a:cubicBezTo>
                  <a:close/>
                  <a:moveTo>
                    <a:pt x="104" y="64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3" y="72"/>
                    <a:pt x="102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5" y="72"/>
                    <a:pt x="24" y="71"/>
                    <a:pt x="24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9" y="44"/>
                    <a:pt x="1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9" y="44"/>
                    <a:pt x="120" y="45"/>
                    <a:pt x="120" y="46"/>
                  </a:cubicBezTo>
                  <a:lnTo>
                    <a:pt x="10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2531035" y="5197875"/>
              <a:ext cx="34325" cy="93735"/>
            </a:xfrm>
            <a:custGeom>
              <a:avLst/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7 h 30"/>
                <a:gd name="T12" fmla="*/ 6 w 11"/>
                <a:gd name="T13" fmla="*/ 27 h 30"/>
                <a:gd name="T14" fmla="*/ 7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5 w 11"/>
                <a:gd name="T23" fmla="*/ 3 h 30"/>
                <a:gd name="T24" fmla="*/ 5 w 11"/>
                <a:gd name="T25" fmla="*/ 3 h 30"/>
                <a:gd name="T26" fmla="*/ 5 w 11"/>
                <a:gd name="T27" fmla="*/ 3 h 30"/>
                <a:gd name="T28" fmla="*/ 5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24"/>
                    <a:pt x="6" y="20"/>
                    <a:pt x="7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6"/>
                    <a:pt x="5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2680218" y="5195235"/>
              <a:ext cx="38287" cy="93735"/>
            </a:xfrm>
            <a:custGeom>
              <a:avLst/>
              <a:gdLst>
                <a:gd name="T0" fmla="*/ 3 w 12"/>
                <a:gd name="T1" fmla="*/ 29 h 30"/>
                <a:gd name="T2" fmla="*/ 3 w 12"/>
                <a:gd name="T3" fmla="*/ 29 h 30"/>
                <a:gd name="T4" fmla="*/ 3 w 12"/>
                <a:gd name="T5" fmla="*/ 29 h 30"/>
                <a:gd name="T6" fmla="*/ 4 w 12"/>
                <a:gd name="T7" fmla="*/ 30 h 30"/>
                <a:gd name="T8" fmla="*/ 6 w 12"/>
                <a:gd name="T9" fmla="*/ 28 h 30"/>
                <a:gd name="T10" fmla="*/ 6 w 12"/>
                <a:gd name="T11" fmla="*/ 28 h 30"/>
                <a:gd name="T12" fmla="*/ 6 w 12"/>
                <a:gd name="T13" fmla="*/ 28 h 30"/>
                <a:gd name="T14" fmla="*/ 8 w 12"/>
                <a:gd name="T15" fmla="*/ 16 h 30"/>
                <a:gd name="T16" fmla="*/ 10 w 12"/>
                <a:gd name="T17" fmla="*/ 2 h 30"/>
                <a:gd name="T18" fmla="*/ 8 w 12"/>
                <a:gd name="T19" fmla="*/ 0 h 30"/>
                <a:gd name="T20" fmla="*/ 6 w 12"/>
                <a:gd name="T21" fmla="*/ 2 h 30"/>
                <a:gd name="T22" fmla="*/ 6 w 12"/>
                <a:gd name="T23" fmla="*/ 3 h 30"/>
                <a:gd name="T24" fmla="*/ 6 w 12"/>
                <a:gd name="T25" fmla="*/ 3 h 30"/>
                <a:gd name="T26" fmla="*/ 6 w 12"/>
                <a:gd name="T27" fmla="*/ 3 h 30"/>
                <a:gd name="T28" fmla="*/ 6 w 12"/>
                <a:gd name="T29" fmla="*/ 3 h 30"/>
                <a:gd name="T30" fmla="*/ 4 w 12"/>
                <a:gd name="T31" fmla="*/ 15 h 30"/>
                <a:gd name="T32" fmla="*/ 3 w 12"/>
                <a:gd name="T33" fmla="*/ 29 h 30"/>
                <a:gd name="T34" fmla="*/ 3 w 12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0"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6" y="30"/>
                    <a:pt x="6" y="3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4"/>
                    <a:pt x="6" y="20"/>
                    <a:pt x="8" y="16"/>
                  </a:cubicBezTo>
                  <a:cubicBezTo>
                    <a:pt x="10" y="12"/>
                    <a:pt x="12" y="7"/>
                    <a:pt x="10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7"/>
                    <a:pt x="6" y="11"/>
                    <a:pt x="4" y="15"/>
                  </a:cubicBezTo>
                  <a:cubicBezTo>
                    <a:pt x="3" y="19"/>
                    <a:pt x="0" y="24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2618169" y="5142426"/>
              <a:ext cx="34325" cy="93735"/>
            </a:xfrm>
            <a:custGeom>
              <a:avLst/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8 h 30"/>
                <a:gd name="T12" fmla="*/ 6 w 11"/>
                <a:gd name="T13" fmla="*/ 28 h 30"/>
                <a:gd name="T14" fmla="*/ 8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6 w 11"/>
                <a:gd name="T23" fmla="*/ 3 h 30"/>
                <a:gd name="T24" fmla="*/ 6 w 11"/>
                <a:gd name="T25" fmla="*/ 3 h 30"/>
                <a:gd name="T26" fmla="*/ 6 w 11"/>
                <a:gd name="T27" fmla="*/ 3 h 30"/>
                <a:gd name="T28" fmla="*/ 6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24"/>
                    <a:pt x="6" y="20"/>
                    <a:pt x="8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7"/>
                    <a:pt x="6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3" name="Freeform 33"/>
          <p:cNvSpPr>
            <a:spLocks noEditPoints="1"/>
          </p:cNvSpPr>
          <p:nvPr/>
        </p:nvSpPr>
        <p:spPr bwMode="auto">
          <a:xfrm>
            <a:off x="2463207" y="5093716"/>
            <a:ext cx="479087" cy="410645"/>
          </a:xfrm>
          <a:custGeom>
            <a:avLst/>
            <a:gdLst>
              <a:gd name="T0" fmla="*/ 126 w 130"/>
              <a:gd name="T1" fmla="*/ 18 h 112"/>
              <a:gd name="T2" fmla="*/ 106 w 130"/>
              <a:gd name="T3" fmla="*/ 2 h 112"/>
              <a:gd name="T4" fmla="*/ 101 w 130"/>
              <a:gd name="T5" fmla="*/ 0 h 112"/>
              <a:gd name="T6" fmla="*/ 29 w 130"/>
              <a:gd name="T7" fmla="*/ 0 h 112"/>
              <a:gd name="T8" fmla="*/ 24 w 130"/>
              <a:gd name="T9" fmla="*/ 2 h 112"/>
              <a:gd name="T10" fmla="*/ 4 w 130"/>
              <a:gd name="T11" fmla="*/ 18 h 112"/>
              <a:gd name="T12" fmla="*/ 1 w 130"/>
              <a:gd name="T13" fmla="*/ 27 h 112"/>
              <a:gd name="T14" fmla="*/ 9 w 130"/>
              <a:gd name="T15" fmla="*/ 51 h 112"/>
              <a:gd name="T16" fmla="*/ 14 w 130"/>
              <a:gd name="T17" fmla="*/ 56 h 112"/>
              <a:gd name="T18" fmla="*/ 17 w 130"/>
              <a:gd name="T19" fmla="*/ 56 h 112"/>
              <a:gd name="T20" fmla="*/ 21 w 130"/>
              <a:gd name="T21" fmla="*/ 55 h 112"/>
              <a:gd name="T22" fmla="*/ 21 w 130"/>
              <a:gd name="T23" fmla="*/ 104 h 112"/>
              <a:gd name="T24" fmla="*/ 29 w 130"/>
              <a:gd name="T25" fmla="*/ 112 h 112"/>
              <a:gd name="T26" fmla="*/ 101 w 130"/>
              <a:gd name="T27" fmla="*/ 112 h 112"/>
              <a:gd name="T28" fmla="*/ 109 w 130"/>
              <a:gd name="T29" fmla="*/ 104 h 112"/>
              <a:gd name="T30" fmla="*/ 109 w 130"/>
              <a:gd name="T31" fmla="*/ 55 h 112"/>
              <a:gd name="T32" fmla="*/ 113 w 130"/>
              <a:gd name="T33" fmla="*/ 56 h 112"/>
              <a:gd name="T34" fmla="*/ 116 w 130"/>
              <a:gd name="T35" fmla="*/ 56 h 112"/>
              <a:gd name="T36" fmla="*/ 121 w 130"/>
              <a:gd name="T37" fmla="*/ 51 h 112"/>
              <a:gd name="T38" fmla="*/ 129 w 130"/>
              <a:gd name="T39" fmla="*/ 27 h 112"/>
              <a:gd name="T40" fmla="*/ 126 w 130"/>
              <a:gd name="T41" fmla="*/ 18 h 112"/>
              <a:gd name="T42" fmla="*/ 80 w 130"/>
              <a:gd name="T43" fmla="*/ 8 h 112"/>
              <a:gd name="T44" fmla="*/ 65 w 130"/>
              <a:gd name="T45" fmla="*/ 16 h 112"/>
              <a:gd name="T46" fmla="*/ 50 w 130"/>
              <a:gd name="T47" fmla="*/ 8 h 112"/>
              <a:gd name="T48" fmla="*/ 80 w 130"/>
              <a:gd name="T49" fmla="*/ 8 h 112"/>
              <a:gd name="T50" fmla="*/ 113 w 130"/>
              <a:gd name="T51" fmla="*/ 48 h 112"/>
              <a:gd name="T52" fmla="*/ 101 w 130"/>
              <a:gd name="T53" fmla="*/ 40 h 112"/>
              <a:gd name="T54" fmla="*/ 101 w 130"/>
              <a:gd name="T55" fmla="*/ 104 h 112"/>
              <a:gd name="T56" fmla="*/ 29 w 130"/>
              <a:gd name="T57" fmla="*/ 104 h 112"/>
              <a:gd name="T58" fmla="*/ 29 w 130"/>
              <a:gd name="T59" fmla="*/ 40 h 112"/>
              <a:gd name="T60" fmla="*/ 17 w 130"/>
              <a:gd name="T61" fmla="*/ 48 h 112"/>
              <a:gd name="T62" fmla="*/ 9 w 130"/>
              <a:gd name="T63" fmla="*/ 24 h 112"/>
              <a:gd name="T64" fmla="*/ 29 w 130"/>
              <a:gd name="T65" fmla="*/ 8 h 112"/>
              <a:gd name="T66" fmla="*/ 46 w 130"/>
              <a:gd name="T67" fmla="*/ 8 h 112"/>
              <a:gd name="T68" fmla="*/ 65 w 130"/>
              <a:gd name="T69" fmla="*/ 20 h 112"/>
              <a:gd name="T70" fmla="*/ 84 w 130"/>
              <a:gd name="T71" fmla="*/ 8 h 112"/>
              <a:gd name="T72" fmla="*/ 101 w 130"/>
              <a:gd name="T73" fmla="*/ 8 h 112"/>
              <a:gd name="T74" fmla="*/ 121 w 130"/>
              <a:gd name="T75" fmla="*/ 24 h 112"/>
              <a:gd name="T76" fmla="*/ 113 w 130"/>
              <a:gd name="T7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" h="112">
                <a:moveTo>
                  <a:pt x="126" y="18"/>
                </a:moveTo>
                <a:cubicBezTo>
                  <a:pt x="106" y="2"/>
                  <a:pt x="106" y="2"/>
                  <a:pt x="106" y="2"/>
                </a:cubicBezTo>
                <a:cubicBezTo>
                  <a:pt x="105" y="1"/>
                  <a:pt x="103" y="0"/>
                  <a:pt x="10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0" y="23"/>
                  <a:pt x="1" y="27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3"/>
                  <a:pt x="12" y="55"/>
                  <a:pt x="14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8" y="56"/>
                  <a:pt x="20" y="56"/>
                  <a:pt x="21" y="5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8"/>
                  <a:pt x="25" y="112"/>
                  <a:pt x="29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5" y="112"/>
                  <a:pt x="109" y="108"/>
                  <a:pt x="109" y="104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110" y="56"/>
                  <a:pt x="112" y="56"/>
                  <a:pt x="113" y="56"/>
                </a:cubicBezTo>
                <a:cubicBezTo>
                  <a:pt x="114" y="56"/>
                  <a:pt x="115" y="56"/>
                  <a:pt x="116" y="56"/>
                </a:cubicBezTo>
                <a:cubicBezTo>
                  <a:pt x="118" y="55"/>
                  <a:pt x="120" y="53"/>
                  <a:pt x="121" y="51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30" y="23"/>
                  <a:pt x="129" y="20"/>
                  <a:pt x="126" y="18"/>
                </a:cubicBezTo>
                <a:close/>
                <a:moveTo>
                  <a:pt x="80" y="8"/>
                </a:moveTo>
                <a:cubicBezTo>
                  <a:pt x="78" y="13"/>
                  <a:pt x="72" y="16"/>
                  <a:pt x="65" y="16"/>
                </a:cubicBezTo>
                <a:cubicBezTo>
                  <a:pt x="58" y="16"/>
                  <a:pt x="52" y="13"/>
                  <a:pt x="50" y="8"/>
                </a:cubicBezTo>
                <a:lnTo>
                  <a:pt x="80" y="8"/>
                </a:lnTo>
                <a:close/>
                <a:moveTo>
                  <a:pt x="113" y="48"/>
                </a:moveTo>
                <a:cubicBezTo>
                  <a:pt x="101" y="40"/>
                  <a:pt x="101" y="40"/>
                  <a:pt x="101" y="40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9" y="40"/>
                  <a:pt x="29" y="40"/>
                  <a:pt x="29" y="40"/>
                </a:cubicBezTo>
                <a:cubicBezTo>
                  <a:pt x="17" y="48"/>
                  <a:pt x="17" y="48"/>
                  <a:pt x="17" y="48"/>
                </a:cubicBezTo>
                <a:cubicBezTo>
                  <a:pt x="9" y="24"/>
                  <a:pt x="9" y="24"/>
                  <a:pt x="9" y="24"/>
                </a:cubicBezTo>
                <a:cubicBezTo>
                  <a:pt x="29" y="8"/>
                  <a:pt x="29" y="8"/>
                  <a:pt x="29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8" y="15"/>
                  <a:pt x="56" y="20"/>
                  <a:pt x="65" y="20"/>
                </a:cubicBezTo>
                <a:cubicBezTo>
                  <a:pt x="74" y="20"/>
                  <a:pt x="82" y="15"/>
                  <a:pt x="84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21" y="24"/>
                  <a:pt x="121" y="24"/>
                  <a:pt x="121" y="24"/>
                </a:cubicBezTo>
                <a:lnTo>
                  <a:pt x="113" y="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4" name="TextBox 13"/>
          <p:cNvSpPr txBox="1"/>
          <p:nvPr/>
        </p:nvSpPr>
        <p:spPr>
          <a:xfrm>
            <a:off x="1298164" y="1981248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259452" y="2303249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1084739" y="4737362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6027" y="5059363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9779780" y="4616117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9779780" y="493811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9811974" y="2030549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9811974" y="235255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5154603" y="4616117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5154603" y="493811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5894575" y="1641622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4855863" y="1963623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1766977" y="3847381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131477" y="4472992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Freeform 5"/>
          <p:cNvSpPr/>
          <p:nvPr/>
        </p:nvSpPr>
        <p:spPr bwMode="auto">
          <a:xfrm>
            <a:off x="3394495" y="16792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 flipH="1">
            <a:off x="6678283" y="19524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5"/>
          <p:cNvSpPr/>
          <p:nvPr/>
        </p:nvSpPr>
        <p:spPr bwMode="auto">
          <a:xfrm>
            <a:off x="7857228" y="3950927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Oval 11"/>
          <p:cNvSpPr/>
          <p:nvPr/>
        </p:nvSpPr>
        <p:spPr>
          <a:xfrm>
            <a:off x="4002657" y="5236234"/>
            <a:ext cx="414068" cy="414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12"/>
          <p:cNvSpPr/>
          <p:nvPr/>
        </p:nvSpPr>
        <p:spPr>
          <a:xfrm>
            <a:off x="4505862" y="5466271"/>
            <a:ext cx="313427" cy="3134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3"/>
          <p:cNvSpPr/>
          <p:nvPr/>
        </p:nvSpPr>
        <p:spPr>
          <a:xfrm>
            <a:off x="4922806" y="5549661"/>
            <a:ext cx="230038" cy="230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4"/>
          <p:cNvSpPr/>
          <p:nvPr/>
        </p:nvSpPr>
        <p:spPr>
          <a:xfrm flipH="1">
            <a:off x="7643002" y="5181600"/>
            <a:ext cx="414068" cy="414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5"/>
          <p:cNvSpPr/>
          <p:nvPr/>
        </p:nvSpPr>
        <p:spPr>
          <a:xfrm flipH="1">
            <a:off x="7240438" y="5411637"/>
            <a:ext cx="313427" cy="313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6"/>
          <p:cNvSpPr/>
          <p:nvPr/>
        </p:nvSpPr>
        <p:spPr>
          <a:xfrm flipH="1">
            <a:off x="6906883" y="5495027"/>
            <a:ext cx="230038" cy="23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 9"/>
          <p:cNvSpPr/>
          <p:nvPr/>
        </p:nvSpPr>
        <p:spPr bwMode="auto">
          <a:xfrm rot="7607979">
            <a:off x="9210031" y="3182280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9"/>
          <p:cNvSpPr/>
          <p:nvPr/>
        </p:nvSpPr>
        <p:spPr bwMode="auto">
          <a:xfrm rot="21123971">
            <a:off x="3039265" y="292923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9"/>
          <p:cNvSpPr/>
          <p:nvPr/>
        </p:nvSpPr>
        <p:spPr bwMode="auto">
          <a:xfrm rot="3367778">
            <a:off x="6366187" y="153750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Oval 24"/>
          <p:cNvSpPr/>
          <p:nvPr/>
        </p:nvSpPr>
        <p:spPr>
          <a:xfrm>
            <a:off x="4664015" y="3271719"/>
            <a:ext cx="471846" cy="471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25"/>
          <p:cNvSpPr/>
          <p:nvPr/>
        </p:nvSpPr>
        <p:spPr>
          <a:xfrm>
            <a:off x="5044444" y="3729253"/>
            <a:ext cx="357161" cy="357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26"/>
          <p:cNvSpPr/>
          <p:nvPr/>
        </p:nvSpPr>
        <p:spPr>
          <a:xfrm>
            <a:off x="5379539" y="4071236"/>
            <a:ext cx="262137" cy="2621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8"/>
          <p:cNvSpPr/>
          <p:nvPr/>
        </p:nvSpPr>
        <p:spPr>
          <a:xfrm>
            <a:off x="5589917" y="4361657"/>
            <a:ext cx="186905" cy="1869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31"/>
          <p:cNvSpPr/>
          <p:nvPr/>
        </p:nvSpPr>
        <p:spPr>
          <a:xfrm flipH="1">
            <a:off x="6961248" y="3392488"/>
            <a:ext cx="471846" cy="471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32"/>
          <p:cNvSpPr/>
          <p:nvPr/>
        </p:nvSpPr>
        <p:spPr>
          <a:xfrm flipH="1">
            <a:off x="6695504" y="3850022"/>
            <a:ext cx="357161" cy="3571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33"/>
          <p:cNvSpPr/>
          <p:nvPr/>
        </p:nvSpPr>
        <p:spPr>
          <a:xfrm flipH="1">
            <a:off x="6455433" y="4192005"/>
            <a:ext cx="262137" cy="262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3" name="Group 45"/>
          <p:cNvGrpSpPr/>
          <p:nvPr/>
        </p:nvGrpSpPr>
        <p:grpSpPr>
          <a:xfrm>
            <a:off x="2139352" y="4245605"/>
            <a:ext cx="421078" cy="449747"/>
            <a:chOff x="5370513" y="2468563"/>
            <a:chExt cx="373063" cy="398463"/>
          </a:xfrm>
          <a:solidFill>
            <a:schemeClr val="bg1"/>
          </a:solidFill>
        </p:grpSpPr>
        <p:sp>
          <p:nvSpPr>
            <p:cNvPr id="34" name="Freeform 114"/>
            <p:cNvSpPr>
              <a:spLocks noEditPoints="1"/>
            </p:cNvSpPr>
            <p:nvPr/>
          </p:nvSpPr>
          <p:spPr bwMode="auto">
            <a:xfrm>
              <a:off x="5370513" y="2468563"/>
              <a:ext cx="373063" cy="398463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Oval 115"/>
            <p:cNvSpPr>
              <a:spLocks noChangeArrowheads="1"/>
            </p:cNvSpPr>
            <p:nvPr/>
          </p:nvSpPr>
          <p:spPr bwMode="auto">
            <a:xfrm>
              <a:off x="5510213" y="2589213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3830639" y="2160499"/>
            <a:ext cx="416114" cy="401546"/>
            <a:chOff x="5202238" y="3686176"/>
            <a:chExt cx="725488" cy="700088"/>
          </a:xfrm>
          <a:solidFill>
            <a:schemeClr val="bg1"/>
          </a:solidFill>
        </p:grpSpPr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0" name="Group 52"/>
          <p:cNvGrpSpPr/>
          <p:nvPr/>
        </p:nvGrpSpPr>
        <p:grpSpPr>
          <a:xfrm>
            <a:off x="7131018" y="2384955"/>
            <a:ext cx="372939" cy="499533"/>
            <a:chOff x="7029451" y="3441701"/>
            <a:chExt cx="692150" cy="927099"/>
          </a:xfrm>
          <a:solidFill>
            <a:schemeClr val="bg1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358849" y="4481349"/>
            <a:ext cx="380133" cy="380134"/>
            <a:chOff x="8756835" y="3387391"/>
            <a:chExt cx="380133" cy="380134"/>
          </a:xfrm>
          <a:solidFill>
            <a:schemeClr val="bg1"/>
          </a:solidFill>
        </p:grpSpPr>
        <p:sp>
          <p:nvSpPr>
            <p:cNvPr id="47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0" name="TextBox 13"/>
          <p:cNvSpPr txBox="1"/>
          <p:nvPr/>
        </p:nvSpPr>
        <p:spPr>
          <a:xfrm>
            <a:off x="2624677" y="4147038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624678" y="4469039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272331" y="1984491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4272332" y="2306492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7550040" y="2249950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550041" y="2571951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770938" y="4207184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770939" y="4529185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124326" y="1422401"/>
            <a:ext cx="4016375" cy="7699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6"/>
          <p:cNvSpPr/>
          <p:nvPr/>
        </p:nvSpPr>
        <p:spPr bwMode="auto">
          <a:xfrm>
            <a:off x="5160963" y="3694113"/>
            <a:ext cx="1955800" cy="703262"/>
          </a:xfrm>
          <a:custGeom>
            <a:avLst/>
            <a:gdLst>
              <a:gd name="T0" fmla="*/ 365 w 434"/>
              <a:gd name="T1" fmla="*/ 152 h 156"/>
              <a:gd name="T2" fmla="*/ 434 w 434"/>
              <a:gd name="T3" fmla="*/ 0 h 156"/>
              <a:gd name="T4" fmla="*/ 215 w 434"/>
              <a:gd name="T5" fmla="*/ 9 h 156"/>
              <a:gd name="T6" fmla="*/ 0 w 434"/>
              <a:gd name="T7" fmla="*/ 1 h 156"/>
              <a:gd name="T8" fmla="*/ 70 w 434"/>
              <a:gd name="T9" fmla="*/ 152 h 156"/>
              <a:gd name="T10" fmla="*/ 215 w 434"/>
              <a:gd name="T11" fmla="*/ 156 h 156"/>
              <a:gd name="T12" fmla="*/ 365 w 434"/>
              <a:gd name="T13" fmla="*/ 15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156">
                <a:moveTo>
                  <a:pt x="365" y="152"/>
                </a:moveTo>
                <a:cubicBezTo>
                  <a:pt x="387" y="99"/>
                  <a:pt x="410" y="49"/>
                  <a:pt x="434" y="0"/>
                </a:cubicBezTo>
                <a:cubicBezTo>
                  <a:pt x="368" y="6"/>
                  <a:pt x="294" y="9"/>
                  <a:pt x="215" y="9"/>
                </a:cubicBezTo>
                <a:cubicBezTo>
                  <a:pt x="138" y="9"/>
                  <a:pt x="65" y="6"/>
                  <a:pt x="0" y="1"/>
                </a:cubicBezTo>
                <a:cubicBezTo>
                  <a:pt x="25" y="49"/>
                  <a:pt x="48" y="100"/>
                  <a:pt x="70" y="152"/>
                </a:cubicBezTo>
                <a:cubicBezTo>
                  <a:pt x="115" y="155"/>
                  <a:pt x="164" y="156"/>
                  <a:pt x="215" y="156"/>
                </a:cubicBezTo>
                <a:cubicBezTo>
                  <a:pt x="268" y="156"/>
                  <a:pt x="319" y="155"/>
                  <a:pt x="365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7"/>
          <p:cNvSpPr/>
          <p:nvPr/>
        </p:nvSpPr>
        <p:spPr bwMode="auto">
          <a:xfrm>
            <a:off x="4729163" y="2927350"/>
            <a:ext cx="2811463" cy="747712"/>
          </a:xfrm>
          <a:custGeom>
            <a:avLst/>
            <a:gdLst>
              <a:gd name="T0" fmla="*/ 0 w 624"/>
              <a:gd name="T1" fmla="*/ 0 h 166"/>
              <a:gd name="T2" fmla="*/ 89 w 624"/>
              <a:gd name="T3" fmla="*/ 157 h 166"/>
              <a:gd name="T4" fmla="*/ 311 w 624"/>
              <a:gd name="T5" fmla="*/ 166 h 166"/>
              <a:gd name="T6" fmla="*/ 537 w 624"/>
              <a:gd name="T7" fmla="*/ 156 h 166"/>
              <a:gd name="T8" fmla="*/ 624 w 624"/>
              <a:gd name="T9" fmla="*/ 0 h 166"/>
              <a:gd name="T10" fmla="*/ 311 w 624"/>
              <a:gd name="T11" fmla="*/ 19 h 166"/>
              <a:gd name="T12" fmla="*/ 0 w 624"/>
              <a:gd name="T13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4" h="166">
                <a:moveTo>
                  <a:pt x="0" y="0"/>
                </a:moveTo>
                <a:cubicBezTo>
                  <a:pt x="31" y="50"/>
                  <a:pt x="61" y="102"/>
                  <a:pt x="89" y="157"/>
                </a:cubicBezTo>
                <a:cubicBezTo>
                  <a:pt x="155" y="163"/>
                  <a:pt x="230" y="166"/>
                  <a:pt x="311" y="166"/>
                </a:cubicBezTo>
                <a:cubicBezTo>
                  <a:pt x="394" y="166"/>
                  <a:pt x="470" y="163"/>
                  <a:pt x="537" y="156"/>
                </a:cubicBezTo>
                <a:cubicBezTo>
                  <a:pt x="564" y="102"/>
                  <a:pt x="593" y="50"/>
                  <a:pt x="624" y="0"/>
                </a:cubicBezTo>
                <a:cubicBezTo>
                  <a:pt x="537" y="12"/>
                  <a:pt x="430" y="19"/>
                  <a:pt x="311" y="19"/>
                </a:cubicBezTo>
                <a:cubicBezTo>
                  <a:pt x="193" y="19"/>
                  <a:pt x="87" y="1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8"/>
          <p:cNvSpPr/>
          <p:nvPr/>
        </p:nvSpPr>
        <p:spPr bwMode="auto">
          <a:xfrm>
            <a:off x="5499101" y="4437063"/>
            <a:ext cx="1284288" cy="1149350"/>
          </a:xfrm>
          <a:custGeom>
            <a:avLst/>
            <a:gdLst>
              <a:gd name="T0" fmla="*/ 140 w 285"/>
              <a:gd name="T1" fmla="*/ 4 h 255"/>
              <a:gd name="T2" fmla="*/ 0 w 285"/>
              <a:gd name="T3" fmla="*/ 1 h 255"/>
              <a:gd name="T4" fmla="*/ 86 w 285"/>
              <a:gd name="T5" fmla="*/ 255 h 255"/>
              <a:gd name="T6" fmla="*/ 200 w 285"/>
              <a:gd name="T7" fmla="*/ 255 h 255"/>
              <a:gd name="T8" fmla="*/ 285 w 285"/>
              <a:gd name="T9" fmla="*/ 0 h 255"/>
              <a:gd name="T10" fmla="*/ 140 w 285"/>
              <a:gd name="T11" fmla="*/ 4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" h="255">
                <a:moveTo>
                  <a:pt x="140" y="4"/>
                </a:moveTo>
                <a:cubicBezTo>
                  <a:pt x="91" y="4"/>
                  <a:pt x="44" y="3"/>
                  <a:pt x="0" y="1"/>
                </a:cubicBezTo>
                <a:cubicBezTo>
                  <a:pt x="32" y="81"/>
                  <a:pt x="61" y="165"/>
                  <a:pt x="86" y="255"/>
                </a:cubicBezTo>
                <a:cubicBezTo>
                  <a:pt x="200" y="255"/>
                  <a:pt x="200" y="255"/>
                  <a:pt x="200" y="255"/>
                </a:cubicBezTo>
                <a:cubicBezTo>
                  <a:pt x="225" y="165"/>
                  <a:pt x="253" y="80"/>
                  <a:pt x="285" y="0"/>
                </a:cubicBezTo>
                <a:cubicBezTo>
                  <a:pt x="239" y="3"/>
                  <a:pt x="191" y="4"/>
                  <a:pt x="140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9"/>
          <p:cNvSpPr/>
          <p:nvPr/>
        </p:nvSpPr>
        <p:spPr bwMode="auto">
          <a:xfrm>
            <a:off x="4043363" y="1944688"/>
            <a:ext cx="4178300" cy="1009650"/>
          </a:xfrm>
          <a:custGeom>
            <a:avLst/>
            <a:gdLst>
              <a:gd name="T0" fmla="*/ 463 w 927"/>
              <a:gd name="T1" fmla="*/ 224 h 224"/>
              <a:gd name="T2" fmla="*/ 785 w 927"/>
              <a:gd name="T3" fmla="*/ 203 h 224"/>
              <a:gd name="T4" fmla="*/ 927 w 927"/>
              <a:gd name="T5" fmla="*/ 0 h 224"/>
              <a:gd name="T6" fmla="*/ 463 w 927"/>
              <a:gd name="T7" fmla="*/ 68 h 224"/>
              <a:gd name="T8" fmla="*/ 0 w 927"/>
              <a:gd name="T9" fmla="*/ 1 h 224"/>
              <a:gd name="T10" fmla="*/ 143 w 927"/>
              <a:gd name="T11" fmla="*/ 203 h 224"/>
              <a:gd name="T12" fmla="*/ 463 w 927"/>
              <a:gd name="T1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7" h="224">
                <a:moveTo>
                  <a:pt x="463" y="224"/>
                </a:moveTo>
                <a:cubicBezTo>
                  <a:pt x="589" y="224"/>
                  <a:pt x="699" y="216"/>
                  <a:pt x="785" y="203"/>
                </a:cubicBezTo>
                <a:cubicBezTo>
                  <a:pt x="830" y="131"/>
                  <a:pt x="877" y="64"/>
                  <a:pt x="927" y="0"/>
                </a:cubicBezTo>
                <a:cubicBezTo>
                  <a:pt x="871" y="40"/>
                  <a:pt x="685" y="68"/>
                  <a:pt x="463" y="68"/>
                </a:cubicBezTo>
                <a:cubicBezTo>
                  <a:pt x="242" y="68"/>
                  <a:pt x="56" y="40"/>
                  <a:pt x="0" y="1"/>
                </a:cubicBezTo>
                <a:cubicBezTo>
                  <a:pt x="50" y="64"/>
                  <a:pt x="98" y="131"/>
                  <a:pt x="143" y="203"/>
                </a:cubicBezTo>
                <a:cubicBezTo>
                  <a:pt x="229" y="216"/>
                  <a:pt x="338" y="224"/>
                  <a:pt x="463" y="2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Isosceles Triangle 18"/>
          <p:cNvSpPr/>
          <p:nvPr/>
        </p:nvSpPr>
        <p:spPr>
          <a:xfrm rot="10800000">
            <a:off x="5892737" y="5667375"/>
            <a:ext cx="520763" cy="44893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21"/>
          <p:cNvSpPr/>
          <p:nvPr/>
        </p:nvSpPr>
        <p:spPr>
          <a:xfrm>
            <a:off x="977900" y="2300288"/>
            <a:ext cx="1473200" cy="1473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22"/>
          <p:cNvSpPr/>
          <p:nvPr/>
        </p:nvSpPr>
        <p:spPr>
          <a:xfrm>
            <a:off x="1574800" y="4192588"/>
            <a:ext cx="1473200" cy="147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23"/>
          <p:cNvSpPr/>
          <p:nvPr/>
        </p:nvSpPr>
        <p:spPr>
          <a:xfrm flipH="1">
            <a:off x="9575800" y="2090738"/>
            <a:ext cx="1473200" cy="147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4"/>
          <p:cNvSpPr/>
          <p:nvPr/>
        </p:nvSpPr>
        <p:spPr>
          <a:xfrm flipH="1">
            <a:off x="8978900" y="3983038"/>
            <a:ext cx="1473200" cy="147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Freeform 13"/>
          <p:cNvSpPr/>
          <p:nvPr/>
        </p:nvSpPr>
        <p:spPr bwMode="auto">
          <a:xfrm rot="20458860">
            <a:off x="3098194" y="4120571"/>
            <a:ext cx="1380768" cy="699219"/>
          </a:xfrm>
          <a:custGeom>
            <a:avLst/>
            <a:gdLst>
              <a:gd name="T0" fmla="*/ 1094 w 1094"/>
              <a:gd name="T1" fmla="*/ 277 h 554"/>
              <a:gd name="T2" fmla="*/ 749 w 1094"/>
              <a:gd name="T3" fmla="*/ 0 h 554"/>
              <a:gd name="T4" fmla="*/ 889 w 1094"/>
              <a:gd name="T5" fmla="*/ 224 h 554"/>
              <a:gd name="T6" fmla="*/ 0 w 1094"/>
              <a:gd name="T7" fmla="*/ 277 h 554"/>
              <a:gd name="T8" fmla="*/ 889 w 1094"/>
              <a:gd name="T9" fmla="*/ 329 h 554"/>
              <a:gd name="T10" fmla="*/ 749 w 1094"/>
              <a:gd name="T11" fmla="*/ 554 h 554"/>
              <a:gd name="T12" fmla="*/ 1094 w 1094"/>
              <a:gd name="T13" fmla="*/ 277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554">
                <a:moveTo>
                  <a:pt x="1094" y="277"/>
                </a:moveTo>
                <a:lnTo>
                  <a:pt x="749" y="0"/>
                </a:lnTo>
                <a:lnTo>
                  <a:pt x="889" y="224"/>
                </a:lnTo>
                <a:lnTo>
                  <a:pt x="0" y="277"/>
                </a:lnTo>
                <a:lnTo>
                  <a:pt x="889" y="329"/>
                </a:lnTo>
                <a:lnTo>
                  <a:pt x="749" y="554"/>
                </a:lnTo>
                <a:lnTo>
                  <a:pt x="1094" y="2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13"/>
          <p:cNvSpPr/>
          <p:nvPr/>
        </p:nvSpPr>
        <p:spPr bwMode="auto">
          <a:xfrm rot="1141140" flipH="1">
            <a:off x="7543195" y="3803071"/>
            <a:ext cx="1380768" cy="699219"/>
          </a:xfrm>
          <a:custGeom>
            <a:avLst/>
            <a:gdLst>
              <a:gd name="T0" fmla="*/ 1094 w 1094"/>
              <a:gd name="T1" fmla="*/ 277 h 554"/>
              <a:gd name="T2" fmla="*/ 749 w 1094"/>
              <a:gd name="T3" fmla="*/ 0 h 554"/>
              <a:gd name="T4" fmla="*/ 889 w 1094"/>
              <a:gd name="T5" fmla="*/ 224 h 554"/>
              <a:gd name="T6" fmla="*/ 0 w 1094"/>
              <a:gd name="T7" fmla="*/ 277 h 554"/>
              <a:gd name="T8" fmla="*/ 889 w 1094"/>
              <a:gd name="T9" fmla="*/ 329 h 554"/>
              <a:gd name="T10" fmla="*/ 749 w 1094"/>
              <a:gd name="T11" fmla="*/ 554 h 554"/>
              <a:gd name="T12" fmla="*/ 1094 w 1094"/>
              <a:gd name="T13" fmla="*/ 277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554">
                <a:moveTo>
                  <a:pt x="1094" y="277"/>
                </a:moveTo>
                <a:lnTo>
                  <a:pt x="749" y="0"/>
                </a:lnTo>
                <a:lnTo>
                  <a:pt x="889" y="224"/>
                </a:lnTo>
                <a:lnTo>
                  <a:pt x="0" y="277"/>
                </a:lnTo>
                <a:lnTo>
                  <a:pt x="889" y="329"/>
                </a:lnTo>
                <a:lnTo>
                  <a:pt x="749" y="554"/>
                </a:lnTo>
                <a:lnTo>
                  <a:pt x="1094" y="2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Freeform 13"/>
          <p:cNvSpPr/>
          <p:nvPr/>
        </p:nvSpPr>
        <p:spPr bwMode="auto">
          <a:xfrm rot="21388335" flipH="1">
            <a:off x="8109173" y="2486368"/>
            <a:ext cx="1347642" cy="682444"/>
          </a:xfrm>
          <a:custGeom>
            <a:avLst/>
            <a:gdLst>
              <a:gd name="T0" fmla="*/ 1094 w 1094"/>
              <a:gd name="T1" fmla="*/ 277 h 554"/>
              <a:gd name="T2" fmla="*/ 749 w 1094"/>
              <a:gd name="T3" fmla="*/ 0 h 554"/>
              <a:gd name="T4" fmla="*/ 889 w 1094"/>
              <a:gd name="T5" fmla="*/ 224 h 554"/>
              <a:gd name="T6" fmla="*/ 0 w 1094"/>
              <a:gd name="T7" fmla="*/ 277 h 554"/>
              <a:gd name="T8" fmla="*/ 889 w 1094"/>
              <a:gd name="T9" fmla="*/ 329 h 554"/>
              <a:gd name="T10" fmla="*/ 749 w 1094"/>
              <a:gd name="T11" fmla="*/ 554 h 554"/>
              <a:gd name="T12" fmla="*/ 1094 w 1094"/>
              <a:gd name="T13" fmla="*/ 277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554">
                <a:moveTo>
                  <a:pt x="1094" y="277"/>
                </a:moveTo>
                <a:lnTo>
                  <a:pt x="749" y="0"/>
                </a:lnTo>
                <a:lnTo>
                  <a:pt x="889" y="224"/>
                </a:lnTo>
                <a:lnTo>
                  <a:pt x="0" y="277"/>
                </a:lnTo>
                <a:lnTo>
                  <a:pt x="889" y="329"/>
                </a:lnTo>
                <a:lnTo>
                  <a:pt x="749" y="554"/>
                </a:lnTo>
                <a:lnTo>
                  <a:pt x="1094" y="2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Freeform 13"/>
          <p:cNvSpPr/>
          <p:nvPr/>
        </p:nvSpPr>
        <p:spPr bwMode="auto">
          <a:xfrm rot="10800000" flipH="1">
            <a:off x="2622773" y="2638768"/>
            <a:ext cx="1347642" cy="682444"/>
          </a:xfrm>
          <a:custGeom>
            <a:avLst/>
            <a:gdLst>
              <a:gd name="T0" fmla="*/ 1094 w 1094"/>
              <a:gd name="T1" fmla="*/ 277 h 554"/>
              <a:gd name="T2" fmla="*/ 749 w 1094"/>
              <a:gd name="T3" fmla="*/ 0 h 554"/>
              <a:gd name="T4" fmla="*/ 889 w 1094"/>
              <a:gd name="T5" fmla="*/ 224 h 554"/>
              <a:gd name="T6" fmla="*/ 0 w 1094"/>
              <a:gd name="T7" fmla="*/ 277 h 554"/>
              <a:gd name="T8" fmla="*/ 889 w 1094"/>
              <a:gd name="T9" fmla="*/ 329 h 554"/>
              <a:gd name="T10" fmla="*/ 749 w 1094"/>
              <a:gd name="T11" fmla="*/ 554 h 554"/>
              <a:gd name="T12" fmla="*/ 1094 w 1094"/>
              <a:gd name="T13" fmla="*/ 277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554">
                <a:moveTo>
                  <a:pt x="1094" y="277"/>
                </a:moveTo>
                <a:lnTo>
                  <a:pt x="749" y="0"/>
                </a:lnTo>
                <a:lnTo>
                  <a:pt x="889" y="224"/>
                </a:lnTo>
                <a:lnTo>
                  <a:pt x="0" y="277"/>
                </a:lnTo>
                <a:lnTo>
                  <a:pt x="889" y="329"/>
                </a:lnTo>
                <a:lnTo>
                  <a:pt x="749" y="554"/>
                </a:lnTo>
                <a:lnTo>
                  <a:pt x="1094" y="2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30" name="Group 37"/>
          <p:cNvGrpSpPr/>
          <p:nvPr/>
        </p:nvGrpSpPr>
        <p:grpSpPr>
          <a:xfrm>
            <a:off x="2105064" y="4395666"/>
            <a:ext cx="392640" cy="391555"/>
            <a:chOff x="8521700" y="4130676"/>
            <a:chExt cx="574675" cy="573087"/>
          </a:xfrm>
          <a:solidFill>
            <a:schemeClr val="bg1"/>
          </a:solidFill>
        </p:grpSpPr>
        <p:sp>
          <p:nvSpPr>
            <p:cNvPr id="31" name="Freeform 32"/>
            <p:cNvSpPr/>
            <p:nvPr/>
          </p:nvSpPr>
          <p:spPr bwMode="auto">
            <a:xfrm>
              <a:off x="8521700" y="4322763"/>
              <a:ext cx="360363" cy="381000"/>
            </a:xfrm>
            <a:custGeom>
              <a:avLst/>
              <a:gdLst>
                <a:gd name="T0" fmla="*/ 47 w 121"/>
                <a:gd name="T1" fmla="*/ 128 h 128"/>
                <a:gd name="T2" fmla="*/ 22 w 121"/>
                <a:gd name="T3" fmla="*/ 118 h 128"/>
                <a:gd name="T4" fmla="*/ 14 w 121"/>
                <a:gd name="T5" fmla="*/ 110 h 128"/>
                <a:gd name="T6" fmla="*/ 14 w 121"/>
                <a:gd name="T7" fmla="*/ 58 h 128"/>
                <a:gd name="T8" fmla="*/ 58 w 121"/>
                <a:gd name="T9" fmla="*/ 14 h 128"/>
                <a:gd name="T10" fmla="*/ 89 w 121"/>
                <a:gd name="T11" fmla="*/ 0 h 128"/>
                <a:gd name="T12" fmla="*/ 119 w 121"/>
                <a:gd name="T13" fmla="*/ 18 h 128"/>
                <a:gd name="T14" fmla="*/ 118 w 121"/>
                <a:gd name="T15" fmla="*/ 27 h 128"/>
                <a:gd name="T16" fmla="*/ 109 w 121"/>
                <a:gd name="T17" fmla="*/ 26 h 128"/>
                <a:gd name="T18" fmla="*/ 88 w 121"/>
                <a:gd name="T19" fmla="*/ 12 h 128"/>
                <a:gd name="T20" fmla="*/ 66 w 121"/>
                <a:gd name="T21" fmla="*/ 22 h 128"/>
                <a:gd name="T22" fmla="*/ 22 w 121"/>
                <a:gd name="T23" fmla="*/ 66 h 128"/>
                <a:gd name="T24" fmla="*/ 22 w 121"/>
                <a:gd name="T25" fmla="*/ 102 h 128"/>
                <a:gd name="T26" fmla="*/ 30 w 121"/>
                <a:gd name="T27" fmla="*/ 110 h 128"/>
                <a:gd name="T28" fmla="*/ 48 w 121"/>
                <a:gd name="T29" fmla="*/ 116 h 128"/>
                <a:gd name="T30" fmla="*/ 70 w 121"/>
                <a:gd name="T31" fmla="*/ 106 h 128"/>
                <a:gd name="T32" fmla="*/ 102 w 121"/>
                <a:gd name="T33" fmla="*/ 74 h 128"/>
                <a:gd name="T34" fmla="*/ 110 w 121"/>
                <a:gd name="T35" fmla="*/ 74 h 128"/>
                <a:gd name="T36" fmla="*/ 110 w 121"/>
                <a:gd name="T37" fmla="*/ 82 h 128"/>
                <a:gd name="T38" fmla="*/ 78 w 121"/>
                <a:gd name="T39" fmla="*/ 114 h 128"/>
                <a:gd name="T40" fmla="*/ 49 w 121"/>
                <a:gd name="T41" fmla="*/ 128 h 128"/>
                <a:gd name="T42" fmla="*/ 47 w 121"/>
                <a:gd name="T4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8">
                  <a:moveTo>
                    <a:pt x="47" y="128"/>
                  </a:moveTo>
                  <a:cubicBezTo>
                    <a:pt x="37" y="128"/>
                    <a:pt x="28" y="125"/>
                    <a:pt x="22" y="11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0" y="96"/>
                    <a:pt x="0" y="72"/>
                    <a:pt x="14" y="5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70" y="2"/>
                    <a:pt x="81" y="0"/>
                    <a:pt x="89" y="0"/>
                  </a:cubicBezTo>
                  <a:cubicBezTo>
                    <a:pt x="100" y="1"/>
                    <a:pt x="111" y="7"/>
                    <a:pt x="119" y="18"/>
                  </a:cubicBezTo>
                  <a:cubicBezTo>
                    <a:pt x="121" y="21"/>
                    <a:pt x="120" y="25"/>
                    <a:pt x="118" y="27"/>
                  </a:cubicBezTo>
                  <a:cubicBezTo>
                    <a:pt x="115" y="29"/>
                    <a:pt x="111" y="28"/>
                    <a:pt x="109" y="26"/>
                  </a:cubicBezTo>
                  <a:cubicBezTo>
                    <a:pt x="103" y="17"/>
                    <a:pt x="96" y="13"/>
                    <a:pt x="88" y="12"/>
                  </a:cubicBezTo>
                  <a:cubicBezTo>
                    <a:pt x="81" y="12"/>
                    <a:pt x="73" y="15"/>
                    <a:pt x="66" y="2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76"/>
                    <a:pt x="13" y="92"/>
                    <a:pt x="22" y="10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4"/>
                    <a:pt x="41" y="117"/>
                    <a:pt x="48" y="116"/>
                  </a:cubicBezTo>
                  <a:cubicBezTo>
                    <a:pt x="56" y="116"/>
                    <a:pt x="63" y="112"/>
                    <a:pt x="70" y="10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1"/>
                    <a:pt x="108" y="71"/>
                    <a:pt x="110" y="74"/>
                  </a:cubicBezTo>
                  <a:cubicBezTo>
                    <a:pt x="113" y="76"/>
                    <a:pt x="113" y="80"/>
                    <a:pt x="110" y="82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3"/>
                    <a:pt x="59" y="128"/>
                    <a:pt x="49" y="128"/>
                  </a:cubicBezTo>
                  <a:cubicBezTo>
                    <a:pt x="48" y="128"/>
                    <a:pt x="47" y="128"/>
                    <a:pt x="4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8769350" y="4130676"/>
              <a:ext cx="327025" cy="392113"/>
            </a:xfrm>
            <a:custGeom>
              <a:avLst/>
              <a:gdLst>
                <a:gd name="T0" fmla="*/ 29 w 110"/>
                <a:gd name="T1" fmla="*/ 132 h 132"/>
                <a:gd name="T2" fmla="*/ 26 w 110"/>
                <a:gd name="T3" fmla="*/ 132 h 132"/>
                <a:gd name="T4" fmla="*/ 2 w 110"/>
                <a:gd name="T5" fmla="*/ 118 h 132"/>
                <a:gd name="T6" fmla="*/ 4 w 110"/>
                <a:gd name="T7" fmla="*/ 110 h 132"/>
                <a:gd name="T8" fmla="*/ 12 w 110"/>
                <a:gd name="T9" fmla="*/ 112 h 132"/>
                <a:gd name="T10" fmla="*/ 27 w 110"/>
                <a:gd name="T11" fmla="*/ 120 h 132"/>
                <a:gd name="T12" fmla="*/ 43 w 110"/>
                <a:gd name="T13" fmla="*/ 115 h 132"/>
                <a:gd name="T14" fmla="*/ 91 w 110"/>
                <a:gd name="T15" fmla="*/ 67 h 132"/>
                <a:gd name="T16" fmla="*/ 98 w 110"/>
                <a:gd name="T17" fmla="*/ 51 h 132"/>
                <a:gd name="T18" fmla="*/ 91 w 110"/>
                <a:gd name="T19" fmla="*/ 35 h 132"/>
                <a:gd name="T20" fmla="*/ 83 w 110"/>
                <a:gd name="T21" fmla="*/ 27 h 132"/>
                <a:gd name="T22" fmla="*/ 47 w 110"/>
                <a:gd name="T23" fmla="*/ 23 h 132"/>
                <a:gd name="T24" fmla="*/ 11 w 110"/>
                <a:gd name="T25" fmla="*/ 59 h 132"/>
                <a:gd name="T26" fmla="*/ 3 w 110"/>
                <a:gd name="T27" fmla="*/ 59 h 132"/>
                <a:gd name="T28" fmla="*/ 3 w 110"/>
                <a:gd name="T29" fmla="*/ 51 h 132"/>
                <a:gd name="T30" fmla="*/ 39 w 110"/>
                <a:gd name="T31" fmla="*/ 15 h 132"/>
                <a:gd name="T32" fmla="*/ 91 w 110"/>
                <a:gd name="T33" fmla="*/ 19 h 132"/>
                <a:gd name="T34" fmla="*/ 99 w 110"/>
                <a:gd name="T35" fmla="*/ 27 h 132"/>
                <a:gd name="T36" fmla="*/ 110 w 110"/>
                <a:gd name="T37" fmla="*/ 51 h 132"/>
                <a:gd name="T38" fmla="*/ 99 w 110"/>
                <a:gd name="T39" fmla="*/ 75 h 132"/>
                <a:gd name="T40" fmla="*/ 51 w 110"/>
                <a:gd name="T41" fmla="*/ 123 h 132"/>
                <a:gd name="T42" fmla="*/ 29 w 110"/>
                <a:gd name="T4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2">
                  <a:moveTo>
                    <a:pt x="29" y="132"/>
                  </a:moveTo>
                  <a:cubicBezTo>
                    <a:pt x="28" y="132"/>
                    <a:pt x="27" y="132"/>
                    <a:pt x="26" y="132"/>
                  </a:cubicBezTo>
                  <a:cubicBezTo>
                    <a:pt x="16" y="131"/>
                    <a:pt x="7" y="126"/>
                    <a:pt x="2" y="118"/>
                  </a:cubicBezTo>
                  <a:cubicBezTo>
                    <a:pt x="0" y="116"/>
                    <a:pt x="1" y="112"/>
                    <a:pt x="4" y="110"/>
                  </a:cubicBezTo>
                  <a:cubicBezTo>
                    <a:pt x="6" y="108"/>
                    <a:pt x="10" y="109"/>
                    <a:pt x="12" y="112"/>
                  </a:cubicBezTo>
                  <a:cubicBezTo>
                    <a:pt x="15" y="116"/>
                    <a:pt x="21" y="120"/>
                    <a:pt x="27" y="120"/>
                  </a:cubicBezTo>
                  <a:cubicBezTo>
                    <a:pt x="33" y="121"/>
                    <a:pt x="39" y="119"/>
                    <a:pt x="43" y="11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5" y="62"/>
                    <a:pt x="98" y="57"/>
                    <a:pt x="98" y="51"/>
                  </a:cubicBezTo>
                  <a:cubicBezTo>
                    <a:pt x="98" y="45"/>
                    <a:pt x="95" y="40"/>
                    <a:pt x="91" y="35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3" y="18"/>
                    <a:pt x="57" y="14"/>
                    <a:pt x="47" y="23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2"/>
                    <a:pt x="5" y="62"/>
                    <a:pt x="3" y="59"/>
                  </a:cubicBezTo>
                  <a:cubicBezTo>
                    <a:pt x="0" y="57"/>
                    <a:pt x="0" y="53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3" y="0"/>
                    <a:pt x="78" y="5"/>
                    <a:pt x="91" y="1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6" y="34"/>
                    <a:pt x="110" y="42"/>
                    <a:pt x="110" y="51"/>
                  </a:cubicBezTo>
                  <a:cubicBezTo>
                    <a:pt x="110" y="60"/>
                    <a:pt x="106" y="68"/>
                    <a:pt x="99" y="75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5" y="129"/>
                    <a:pt x="38" y="132"/>
                    <a:pt x="29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3" name="Group 40"/>
          <p:cNvGrpSpPr/>
          <p:nvPr/>
        </p:nvGrpSpPr>
        <p:grpSpPr>
          <a:xfrm>
            <a:off x="9419726" y="4333875"/>
            <a:ext cx="563578" cy="435975"/>
            <a:chOff x="8758238" y="1104900"/>
            <a:chExt cx="925512" cy="715963"/>
          </a:xfrm>
          <a:solidFill>
            <a:schemeClr val="bg1"/>
          </a:solidFill>
        </p:grpSpPr>
        <p:sp>
          <p:nvSpPr>
            <p:cNvPr id="34" name="Freeform 87"/>
            <p:cNvSpPr>
              <a:spLocks noEditPoints="1"/>
            </p:cNvSpPr>
            <p:nvPr/>
          </p:nvSpPr>
          <p:spPr bwMode="auto">
            <a:xfrm>
              <a:off x="8758238" y="1104900"/>
              <a:ext cx="925512" cy="715963"/>
            </a:xfrm>
            <a:custGeom>
              <a:avLst/>
              <a:gdLst>
                <a:gd name="T0" fmla="*/ 218 w 244"/>
                <a:gd name="T1" fmla="*/ 188 h 188"/>
                <a:gd name="T2" fmla="*/ 26 w 244"/>
                <a:gd name="T3" fmla="*/ 188 h 188"/>
                <a:gd name="T4" fmla="*/ 0 w 244"/>
                <a:gd name="T5" fmla="*/ 162 h 188"/>
                <a:gd name="T6" fmla="*/ 0 w 244"/>
                <a:gd name="T7" fmla="*/ 26 h 188"/>
                <a:gd name="T8" fmla="*/ 26 w 244"/>
                <a:gd name="T9" fmla="*/ 0 h 188"/>
                <a:gd name="T10" fmla="*/ 218 w 244"/>
                <a:gd name="T11" fmla="*/ 0 h 188"/>
                <a:gd name="T12" fmla="*/ 244 w 244"/>
                <a:gd name="T13" fmla="*/ 26 h 188"/>
                <a:gd name="T14" fmla="*/ 244 w 244"/>
                <a:gd name="T15" fmla="*/ 162 h 188"/>
                <a:gd name="T16" fmla="*/ 218 w 244"/>
                <a:gd name="T17" fmla="*/ 188 h 188"/>
                <a:gd name="T18" fmla="*/ 26 w 244"/>
                <a:gd name="T19" fmla="*/ 12 h 188"/>
                <a:gd name="T20" fmla="*/ 12 w 244"/>
                <a:gd name="T21" fmla="*/ 26 h 188"/>
                <a:gd name="T22" fmla="*/ 12 w 244"/>
                <a:gd name="T23" fmla="*/ 162 h 188"/>
                <a:gd name="T24" fmla="*/ 26 w 244"/>
                <a:gd name="T25" fmla="*/ 176 h 188"/>
                <a:gd name="T26" fmla="*/ 218 w 244"/>
                <a:gd name="T27" fmla="*/ 176 h 188"/>
                <a:gd name="T28" fmla="*/ 232 w 244"/>
                <a:gd name="T29" fmla="*/ 162 h 188"/>
                <a:gd name="T30" fmla="*/ 232 w 244"/>
                <a:gd name="T31" fmla="*/ 26 h 188"/>
                <a:gd name="T32" fmla="*/ 218 w 244"/>
                <a:gd name="T33" fmla="*/ 12 h 188"/>
                <a:gd name="T34" fmla="*/ 26 w 244"/>
                <a:gd name="T35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88">
                  <a:moveTo>
                    <a:pt x="218" y="188"/>
                  </a:moveTo>
                  <a:cubicBezTo>
                    <a:pt x="26" y="188"/>
                    <a:pt x="26" y="188"/>
                    <a:pt x="26" y="188"/>
                  </a:cubicBezTo>
                  <a:cubicBezTo>
                    <a:pt x="12" y="188"/>
                    <a:pt x="0" y="176"/>
                    <a:pt x="0" y="1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3" y="0"/>
                    <a:pt x="244" y="12"/>
                    <a:pt x="244" y="26"/>
                  </a:cubicBezTo>
                  <a:cubicBezTo>
                    <a:pt x="244" y="162"/>
                    <a:pt x="244" y="162"/>
                    <a:pt x="244" y="162"/>
                  </a:cubicBezTo>
                  <a:cubicBezTo>
                    <a:pt x="244" y="176"/>
                    <a:pt x="233" y="188"/>
                    <a:pt x="218" y="188"/>
                  </a:cubicBezTo>
                  <a:close/>
                  <a:moveTo>
                    <a:pt x="26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0"/>
                    <a:pt x="19" y="176"/>
                    <a:pt x="26" y="176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26" y="176"/>
                    <a:pt x="232" y="170"/>
                    <a:pt x="232" y="162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32" y="18"/>
                    <a:pt x="226" y="12"/>
                    <a:pt x="218" y="12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88"/>
            <p:cNvSpPr/>
            <p:nvPr/>
          </p:nvSpPr>
          <p:spPr bwMode="auto">
            <a:xfrm>
              <a:off x="8758238" y="1257300"/>
              <a:ext cx="925512" cy="46038"/>
            </a:xfrm>
            <a:custGeom>
              <a:avLst/>
              <a:gdLst>
                <a:gd name="T0" fmla="*/ 238 w 244"/>
                <a:gd name="T1" fmla="*/ 12 h 12"/>
                <a:gd name="T2" fmla="*/ 6 w 244"/>
                <a:gd name="T3" fmla="*/ 12 h 12"/>
                <a:gd name="T4" fmla="*/ 0 w 244"/>
                <a:gd name="T5" fmla="*/ 6 h 12"/>
                <a:gd name="T6" fmla="*/ 6 w 244"/>
                <a:gd name="T7" fmla="*/ 0 h 12"/>
                <a:gd name="T8" fmla="*/ 238 w 244"/>
                <a:gd name="T9" fmla="*/ 0 h 12"/>
                <a:gd name="T10" fmla="*/ 244 w 244"/>
                <a:gd name="T11" fmla="*/ 6 h 12"/>
                <a:gd name="T12" fmla="*/ 238 w 2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2">
                  <a:moveTo>
                    <a:pt x="2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2" y="0"/>
                    <a:pt x="244" y="3"/>
                    <a:pt x="244" y="6"/>
                  </a:cubicBezTo>
                  <a:cubicBezTo>
                    <a:pt x="244" y="9"/>
                    <a:pt x="242" y="12"/>
                    <a:pt x="2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89"/>
            <p:cNvSpPr>
              <a:spLocks noEditPoints="1"/>
            </p:cNvSpPr>
            <p:nvPr/>
          </p:nvSpPr>
          <p:spPr bwMode="auto">
            <a:xfrm>
              <a:off x="8848725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90"/>
            <p:cNvSpPr>
              <a:spLocks noEditPoints="1"/>
            </p:cNvSpPr>
            <p:nvPr/>
          </p:nvSpPr>
          <p:spPr bwMode="auto">
            <a:xfrm>
              <a:off x="8939213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91"/>
            <p:cNvSpPr>
              <a:spLocks noEditPoints="1"/>
            </p:cNvSpPr>
            <p:nvPr/>
          </p:nvSpPr>
          <p:spPr bwMode="auto">
            <a:xfrm>
              <a:off x="9031288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1465444" y="2594475"/>
            <a:ext cx="490356" cy="490355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40" name="Group 47"/>
          <p:cNvGrpSpPr/>
          <p:nvPr/>
        </p:nvGrpSpPr>
        <p:grpSpPr>
          <a:xfrm>
            <a:off x="10071880" y="2567760"/>
            <a:ext cx="507220" cy="343069"/>
            <a:chOff x="10460038" y="1689100"/>
            <a:chExt cx="927100" cy="627063"/>
          </a:xfrm>
          <a:solidFill>
            <a:schemeClr val="bg1"/>
          </a:solidFill>
        </p:grpSpPr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10460038" y="1689100"/>
              <a:ext cx="927100" cy="627063"/>
            </a:xfrm>
            <a:custGeom>
              <a:avLst/>
              <a:gdLst>
                <a:gd name="T0" fmla="*/ 222 w 244"/>
                <a:gd name="T1" fmla="*/ 164 h 164"/>
                <a:gd name="T2" fmla="*/ 22 w 244"/>
                <a:gd name="T3" fmla="*/ 164 h 164"/>
                <a:gd name="T4" fmla="*/ 0 w 244"/>
                <a:gd name="T5" fmla="*/ 142 h 164"/>
                <a:gd name="T6" fmla="*/ 0 w 244"/>
                <a:gd name="T7" fmla="*/ 22 h 164"/>
                <a:gd name="T8" fmla="*/ 22 w 244"/>
                <a:gd name="T9" fmla="*/ 0 h 164"/>
                <a:gd name="T10" fmla="*/ 222 w 244"/>
                <a:gd name="T11" fmla="*/ 0 h 164"/>
                <a:gd name="T12" fmla="*/ 244 w 244"/>
                <a:gd name="T13" fmla="*/ 22 h 164"/>
                <a:gd name="T14" fmla="*/ 244 w 244"/>
                <a:gd name="T15" fmla="*/ 142 h 164"/>
                <a:gd name="T16" fmla="*/ 222 w 244"/>
                <a:gd name="T17" fmla="*/ 164 h 164"/>
                <a:gd name="T18" fmla="*/ 22 w 244"/>
                <a:gd name="T19" fmla="*/ 12 h 164"/>
                <a:gd name="T20" fmla="*/ 12 w 244"/>
                <a:gd name="T21" fmla="*/ 22 h 164"/>
                <a:gd name="T22" fmla="*/ 12 w 244"/>
                <a:gd name="T23" fmla="*/ 142 h 164"/>
                <a:gd name="T24" fmla="*/ 22 w 244"/>
                <a:gd name="T25" fmla="*/ 152 h 164"/>
                <a:gd name="T26" fmla="*/ 222 w 244"/>
                <a:gd name="T27" fmla="*/ 152 h 164"/>
                <a:gd name="T28" fmla="*/ 232 w 244"/>
                <a:gd name="T29" fmla="*/ 142 h 164"/>
                <a:gd name="T30" fmla="*/ 232 w 244"/>
                <a:gd name="T31" fmla="*/ 22 h 164"/>
                <a:gd name="T32" fmla="*/ 222 w 244"/>
                <a:gd name="T33" fmla="*/ 12 h 164"/>
                <a:gd name="T34" fmla="*/ 22 w 244"/>
                <a:gd name="T35" fmla="*/ 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64">
                  <a:moveTo>
                    <a:pt x="222" y="164"/>
                  </a:moveTo>
                  <a:cubicBezTo>
                    <a:pt x="22" y="164"/>
                    <a:pt x="22" y="164"/>
                    <a:pt x="22" y="164"/>
                  </a:cubicBezTo>
                  <a:cubicBezTo>
                    <a:pt x="10" y="164"/>
                    <a:pt x="0" y="154"/>
                    <a:pt x="0" y="14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4" y="0"/>
                    <a:pt x="244" y="10"/>
                    <a:pt x="244" y="22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4" y="154"/>
                    <a:pt x="234" y="164"/>
                    <a:pt x="222" y="164"/>
                  </a:cubicBezTo>
                  <a:close/>
                  <a:moveTo>
                    <a:pt x="22" y="12"/>
                  </a:moveTo>
                  <a:cubicBezTo>
                    <a:pt x="17" y="12"/>
                    <a:pt x="12" y="17"/>
                    <a:pt x="12" y="2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7"/>
                    <a:pt x="17" y="152"/>
                    <a:pt x="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7" y="152"/>
                    <a:pt x="232" y="147"/>
                    <a:pt x="232" y="14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17"/>
                    <a:pt x="227" y="12"/>
                    <a:pt x="222" y="12"/>
                  </a:cubicBezTo>
                  <a:lnTo>
                    <a:pt x="2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0577513" y="1838325"/>
              <a:ext cx="692150" cy="263525"/>
            </a:xfrm>
            <a:custGeom>
              <a:avLst/>
              <a:gdLst>
                <a:gd name="T0" fmla="*/ 91 w 182"/>
                <a:gd name="T1" fmla="*/ 69 h 69"/>
                <a:gd name="T2" fmla="*/ 88 w 182"/>
                <a:gd name="T3" fmla="*/ 68 h 69"/>
                <a:gd name="T4" fmla="*/ 4 w 182"/>
                <a:gd name="T5" fmla="*/ 12 h 69"/>
                <a:gd name="T6" fmla="*/ 2 w 182"/>
                <a:gd name="T7" fmla="*/ 4 h 69"/>
                <a:gd name="T8" fmla="*/ 10 w 182"/>
                <a:gd name="T9" fmla="*/ 2 h 69"/>
                <a:gd name="T10" fmla="*/ 91 w 182"/>
                <a:gd name="T11" fmla="*/ 56 h 69"/>
                <a:gd name="T12" fmla="*/ 172 w 182"/>
                <a:gd name="T13" fmla="*/ 2 h 69"/>
                <a:gd name="T14" fmla="*/ 180 w 182"/>
                <a:gd name="T15" fmla="*/ 4 h 69"/>
                <a:gd name="T16" fmla="*/ 178 w 182"/>
                <a:gd name="T17" fmla="*/ 12 h 69"/>
                <a:gd name="T18" fmla="*/ 94 w 182"/>
                <a:gd name="T19" fmla="*/ 68 h 69"/>
                <a:gd name="T20" fmla="*/ 91 w 182"/>
                <a:gd name="T2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69">
                  <a:moveTo>
                    <a:pt x="91" y="69"/>
                  </a:moveTo>
                  <a:cubicBezTo>
                    <a:pt x="90" y="69"/>
                    <a:pt x="89" y="69"/>
                    <a:pt x="88" y="6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4" y="0"/>
                    <a:pt x="178" y="1"/>
                    <a:pt x="180" y="4"/>
                  </a:cubicBezTo>
                  <a:cubicBezTo>
                    <a:pt x="182" y="6"/>
                    <a:pt x="181" y="10"/>
                    <a:pt x="178" y="12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3" y="69"/>
                    <a:pt x="92" y="69"/>
                    <a:pt x="9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10577513" y="2036763"/>
              <a:ext cx="190500" cy="141288"/>
            </a:xfrm>
            <a:custGeom>
              <a:avLst/>
              <a:gdLst>
                <a:gd name="T0" fmla="*/ 7 w 50"/>
                <a:gd name="T1" fmla="*/ 37 h 37"/>
                <a:gd name="T2" fmla="*/ 2 w 50"/>
                <a:gd name="T3" fmla="*/ 34 h 37"/>
                <a:gd name="T4" fmla="*/ 4 w 50"/>
                <a:gd name="T5" fmla="*/ 26 h 37"/>
                <a:gd name="T6" fmla="*/ 40 w 50"/>
                <a:gd name="T7" fmla="*/ 2 h 37"/>
                <a:gd name="T8" fmla="*/ 48 w 50"/>
                <a:gd name="T9" fmla="*/ 4 h 37"/>
                <a:gd name="T10" fmla="*/ 46 w 50"/>
                <a:gd name="T11" fmla="*/ 12 h 37"/>
                <a:gd name="T12" fmla="*/ 10 w 50"/>
                <a:gd name="T13" fmla="*/ 36 h 37"/>
                <a:gd name="T14" fmla="*/ 7 w 5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7">
                  <a:moveTo>
                    <a:pt x="7" y="37"/>
                  </a:moveTo>
                  <a:cubicBezTo>
                    <a:pt x="5" y="37"/>
                    <a:pt x="3" y="36"/>
                    <a:pt x="2" y="34"/>
                  </a:cubicBezTo>
                  <a:cubicBezTo>
                    <a:pt x="0" y="32"/>
                    <a:pt x="1" y="28"/>
                    <a:pt x="4" y="26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2" y="0"/>
                    <a:pt x="46" y="1"/>
                    <a:pt x="48" y="4"/>
                  </a:cubicBezTo>
                  <a:cubicBezTo>
                    <a:pt x="50" y="6"/>
                    <a:pt x="49" y="10"/>
                    <a:pt x="46" y="12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8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11079163" y="2036763"/>
              <a:ext cx="190500" cy="141288"/>
            </a:xfrm>
            <a:custGeom>
              <a:avLst/>
              <a:gdLst>
                <a:gd name="T0" fmla="*/ 43 w 50"/>
                <a:gd name="T1" fmla="*/ 37 h 37"/>
                <a:gd name="T2" fmla="*/ 40 w 50"/>
                <a:gd name="T3" fmla="*/ 36 h 37"/>
                <a:gd name="T4" fmla="*/ 4 w 50"/>
                <a:gd name="T5" fmla="*/ 12 h 37"/>
                <a:gd name="T6" fmla="*/ 2 w 50"/>
                <a:gd name="T7" fmla="*/ 4 h 37"/>
                <a:gd name="T8" fmla="*/ 10 w 50"/>
                <a:gd name="T9" fmla="*/ 2 h 37"/>
                <a:gd name="T10" fmla="*/ 46 w 50"/>
                <a:gd name="T11" fmla="*/ 26 h 37"/>
                <a:gd name="T12" fmla="*/ 48 w 50"/>
                <a:gd name="T13" fmla="*/ 34 h 37"/>
                <a:gd name="T14" fmla="*/ 43 w 5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7">
                  <a:moveTo>
                    <a:pt x="43" y="37"/>
                  </a:moveTo>
                  <a:cubicBezTo>
                    <a:pt x="42" y="37"/>
                    <a:pt x="41" y="37"/>
                    <a:pt x="40" y="36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9" y="28"/>
                    <a:pt x="50" y="32"/>
                    <a:pt x="48" y="34"/>
                  </a:cubicBezTo>
                  <a:cubicBezTo>
                    <a:pt x="47" y="36"/>
                    <a:pt x="45" y="37"/>
                    <a:pt x="4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7" name="TextBox 13"/>
          <p:cNvSpPr txBox="1"/>
          <p:nvPr/>
        </p:nvSpPr>
        <p:spPr>
          <a:xfrm>
            <a:off x="4984078" y="619727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5466708" y="4540819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466708" y="3921615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5466708" y="3200891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5466708" y="2438824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8546460" y="4836110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156450" y="295088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564025" y="3149139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1142360" y="4947668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8" y="2057400"/>
            <a:ext cx="4343400" cy="3546194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778303" y="2057400"/>
            <a:ext cx="0" cy="3514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423066" y="2692217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3334" y="3338420"/>
            <a:ext cx="4637069" cy="18959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6085" y="461265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6660" y="2859610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3" name="出自【趣你的PPT】(微信:qunideppt)：最优质的PPT资源库"/>
          <p:cNvSpPr/>
          <p:nvPr/>
        </p:nvSpPr>
        <p:spPr bwMode="auto">
          <a:xfrm>
            <a:off x="5496154" y="2995018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4" name="出自【趣你的PPT】(微信:qunideppt)：最优质的PPT资源库"/>
          <p:cNvSpPr/>
          <p:nvPr/>
        </p:nvSpPr>
        <p:spPr bwMode="auto">
          <a:xfrm>
            <a:off x="5674119" y="3700431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5" name="出自【趣你的PPT】(微信:qunideppt)：最优质的PPT资源库"/>
          <p:cNvSpPr/>
          <p:nvPr/>
        </p:nvSpPr>
        <p:spPr bwMode="auto">
          <a:xfrm>
            <a:off x="5676698" y="3690114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6" name="出自【趣你的PPT】(微信:qunideppt)：最优质的PPT资源库"/>
          <p:cNvSpPr/>
          <p:nvPr/>
        </p:nvSpPr>
        <p:spPr bwMode="auto">
          <a:xfrm>
            <a:off x="5467783" y="4283331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7" name="出自【趣你的PPT】(微信:qunideppt)：最优质的PPT资源库"/>
          <p:cNvSpPr/>
          <p:nvPr/>
        </p:nvSpPr>
        <p:spPr bwMode="auto">
          <a:xfrm>
            <a:off x="5471651" y="4280752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8" name="出自【趣你的PPT】(微信:qunideppt)：最优质的PPT资源库"/>
          <p:cNvSpPr/>
          <p:nvPr/>
        </p:nvSpPr>
        <p:spPr bwMode="auto">
          <a:xfrm>
            <a:off x="4411598" y="3648847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9" name="出自【趣你的PPT】(微信:qunideppt)：最优质的PPT资源库"/>
          <p:cNvSpPr/>
          <p:nvPr/>
        </p:nvSpPr>
        <p:spPr bwMode="auto">
          <a:xfrm>
            <a:off x="4176890" y="3427035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0" name="出自【趣你的PPT】(微信:qunideppt)：最优质的PPT资源库"/>
          <p:cNvSpPr/>
          <p:nvPr/>
        </p:nvSpPr>
        <p:spPr bwMode="auto">
          <a:xfrm>
            <a:off x="4222027" y="3487646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1" name="出自【趣你的PPT】(微信:qunideppt)：最优质的PPT资源库"/>
          <p:cNvSpPr/>
          <p:nvPr/>
        </p:nvSpPr>
        <p:spPr bwMode="auto">
          <a:xfrm>
            <a:off x="4222027" y="3655294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2" name="出自【趣你的PPT】(微信:qunideppt)：最优质的PPT资源库"/>
          <p:cNvSpPr/>
          <p:nvPr/>
        </p:nvSpPr>
        <p:spPr bwMode="auto">
          <a:xfrm>
            <a:off x="4238791" y="3485067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46194" y="4345232"/>
            <a:ext cx="1523020" cy="152302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4" name="出自【趣你的PPT】(微信:qunideppt)：最优质的PPT资源库"/>
          <p:cNvSpPr>
            <a:spLocks noChangeShapeType="1"/>
          </p:cNvSpPr>
          <p:nvPr/>
        </p:nvSpPr>
        <p:spPr bwMode="auto">
          <a:xfrm>
            <a:off x="4968706" y="45902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5" name="出自【趣你的PPT】(微信:qunideppt)：最优质的PPT资源库"/>
          <p:cNvSpPr>
            <a:spLocks noChangeShapeType="1"/>
          </p:cNvSpPr>
          <p:nvPr/>
        </p:nvSpPr>
        <p:spPr bwMode="auto">
          <a:xfrm>
            <a:off x="4968706" y="45902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36" name="Group 30出自【趣你的PPT】(微信:qunideppt)：最优质的PPT资源库"/>
          <p:cNvGrpSpPr/>
          <p:nvPr/>
        </p:nvGrpSpPr>
        <p:grpSpPr>
          <a:xfrm>
            <a:off x="4047930" y="3642398"/>
            <a:ext cx="1159352" cy="1062632"/>
            <a:chOff x="6530975" y="3590925"/>
            <a:chExt cx="1427162" cy="1308100"/>
          </a:xfrm>
          <a:solidFill>
            <a:schemeClr val="bg1">
              <a:lumMod val="65000"/>
            </a:schemeClr>
          </a:solidFill>
        </p:grpSpPr>
        <p:sp>
          <p:nvSpPr>
            <p:cNvPr id="137" name="出自【趣你的PPT】(微信:qunideppt)：最优质的PPT资源库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8" name="出自【趣你的PPT】(微信:qunideppt)：最优质的PPT资源库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3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23347" y="3900319"/>
            <a:ext cx="1695827" cy="847268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8394" y="3336763"/>
            <a:ext cx="1641663" cy="617719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1" name="出自【趣你的PPT】(微信:qunideppt)：最优质的PPT资源库"/>
          <p:cNvSpPr/>
          <p:nvPr/>
        </p:nvSpPr>
        <p:spPr bwMode="auto">
          <a:xfrm>
            <a:off x="4174311" y="3468302"/>
            <a:ext cx="1566866" cy="232128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58867" y="2231574"/>
            <a:ext cx="1712592" cy="1040709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rgbClr val="0A34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43" name="Group 31出自【趣你的PPT】(微信:qunideppt)：最优质的PPT资源库"/>
          <p:cNvGrpSpPr/>
          <p:nvPr/>
        </p:nvGrpSpPr>
        <p:grpSpPr>
          <a:xfrm>
            <a:off x="4163994" y="3586946"/>
            <a:ext cx="1400508" cy="700254"/>
            <a:chOff x="6673850" y="3522663"/>
            <a:chExt cx="1724025" cy="862012"/>
          </a:xfrm>
          <a:solidFill>
            <a:schemeClr val="bg1">
              <a:lumMod val="65000"/>
            </a:schemeClr>
          </a:solidFill>
        </p:grpSpPr>
        <p:sp>
          <p:nvSpPr>
            <p:cNvPr id="144" name="出自【趣你的PPT】(微信:qunideppt)：最优质的PPT资源库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5" name="出自【趣你的PPT】(微信:qunideppt)：最优质的PPT资源库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46" name="出自【趣你的PPT】(微信:qunideppt)：最优质的PPT资源库"/>
          <p:cNvSpPr/>
          <p:nvPr/>
        </p:nvSpPr>
        <p:spPr bwMode="auto">
          <a:xfrm>
            <a:off x="5474230" y="4287199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47" name="Group 32出自【趣你的PPT】(微信:qunideppt)：最优质的PPT资源库"/>
          <p:cNvGrpSpPr/>
          <p:nvPr/>
        </p:nvGrpSpPr>
        <p:grpSpPr>
          <a:xfrm>
            <a:off x="4122727" y="2846714"/>
            <a:ext cx="1399218" cy="656407"/>
            <a:chOff x="6623050" y="2611438"/>
            <a:chExt cx="1722437" cy="808037"/>
          </a:xfrm>
          <a:solidFill>
            <a:srgbClr val="FDB817">
              <a:lumMod val="75000"/>
            </a:srgbClr>
          </a:solidFill>
        </p:grpSpPr>
        <p:sp>
          <p:nvSpPr>
            <p:cNvPr id="148" name="出自【趣你的PPT】(微信:qunideppt)：最优质的PPT资源库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49" name="出自【趣你的PPT】(微信:qunideppt)：最优质的PPT资源库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50" name="出自【趣你的PPT】(微信:qunideppt)：最优质的PPT资源库"/>
          <p:cNvSpPr txBox="1"/>
          <p:nvPr/>
        </p:nvSpPr>
        <p:spPr>
          <a:xfrm rot="20490134">
            <a:off x="5712649" y="253494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出自【趣你的PPT】(微信:qunideppt)：最优质的PPT资源库"/>
          <p:cNvSpPr txBox="1"/>
          <p:nvPr/>
        </p:nvSpPr>
        <p:spPr>
          <a:xfrm rot="164884">
            <a:off x="5964999" y="3473224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出自【趣你的PPT】(微信:qunideppt)：最优质的PPT资源库"/>
          <p:cNvSpPr txBox="1"/>
          <p:nvPr/>
        </p:nvSpPr>
        <p:spPr>
          <a:xfrm rot="533412">
            <a:off x="5793501" y="416003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出自【趣你的PPT】(微信:qunideppt)：最优质的PPT资源库"/>
          <p:cNvSpPr txBox="1"/>
          <p:nvPr/>
        </p:nvSpPr>
        <p:spPr>
          <a:xfrm rot="2636807">
            <a:off x="5267280" y="505772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8280405" y="2888615"/>
            <a:ext cx="29267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0A341F"/>
      </a:accent2>
      <a:accent3>
        <a:srgbClr val="000000"/>
      </a:accent3>
      <a:accent4>
        <a:srgbClr val="0A341F"/>
      </a:accent4>
      <a:accent5>
        <a:srgbClr val="000000"/>
      </a:accent5>
      <a:accent6>
        <a:srgbClr val="0A341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2158</Words>
  <Application>WPS 演示</Application>
  <PresentationFormat>宽屏</PresentationFormat>
  <Paragraphs>282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方正卡通简体</vt:lpstr>
      <vt:lpstr>华文仿宋</vt:lpstr>
      <vt:lpstr>等线 Light</vt:lpstr>
      <vt:lpstr>Arial Unicode MS</vt:lpstr>
      <vt:lpstr>微软雅黑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5</cp:revision>
  <dcterms:created xsi:type="dcterms:W3CDTF">2017-07-31T02:45:00Z</dcterms:created>
  <dcterms:modified xsi:type="dcterms:W3CDTF">2017-09-11T02:51:19Z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