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263" r:id="rId7"/>
    <p:sldId id="323" r:id="rId8"/>
    <p:sldId id="324" r:id="rId9"/>
    <p:sldId id="325" r:id="rId10"/>
    <p:sldId id="293" r:id="rId11"/>
    <p:sldId id="316" r:id="rId12"/>
    <p:sldId id="264" r:id="rId13"/>
    <p:sldId id="315" r:id="rId14"/>
    <p:sldId id="320" r:id="rId15"/>
    <p:sldId id="300" r:id="rId16"/>
    <p:sldId id="299" r:id="rId17"/>
    <p:sldId id="319" r:id="rId18"/>
    <p:sldId id="294" r:id="rId19"/>
    <p:sldId id="327" r:id="rId20"/>
    <p:sldId id="328" r:id="rId21"/>
    <p:sldId id="314" r:id="rId22"/>
    <p:sldId id="296" r:id="rId23"/>
    <p:sldId id="326" r:id="rId24"/>
    <p:sldId id="266" r:id="rId25"/>
    <p:sldId id="317" r:id="rId26"/>
    <p:sldId id="307" r:id="rId27"/>
    <p:sldId id="298" r:id="rId28"/>
    <p:sldId id="277" r:id="rId29"/>
    <p:sldId id="313"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72727"/>
    <a:srgbClr val="F4FBFE"/>
    <a:srgbClr val="095C85"/>
    <a:srgbClr val="15A6D4"/>
    <a:srgbClr val="5D6063"/>
    <a:srgbClr val="7C5F5E"/>
    <a:srgbClr val="6C6F72"/>
    <a:srgbClr val="D9D9D9"/>
    <a:srgbClr val="989B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9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936631" y="976746"/>
            <a:ext cx="7002024" cy="2536999"/>
          </a:xfrm>
        </p:spPr>
        <p:txBody>
          <a:bodyPr anchor="ctr">
            <a:normAutofit/>
          </a:bodyPr>
          <a:lstStyle>
            <a:lvl1pPr algn="ctr">
              <a:lnSpc>
                <a:spcPct val="150000"/>
              </a:lnSpc>
              <a:defRPr sz="4400" b="1" i="0">
                <a:solidFill>
                  <a:schemeClr val="accent1"/>
                </a:solidFill>
              </a:defRPr>
            </a:lvl1pPr>
          </a:lstStyle>
          <a:p>
            <a:r>
              <a:rPr lang="zh-CN" altLang="en-US"/>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903881" y="3650272"/>
            <a:ext cx="7068438"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a:xfrm>
            <a:off x="810573" y="1219200"/>
            <a:ext cx="7176654" cy="2424694"/>
          </a:xfrm>
        </p:spPr>
        <p:txBody>
          <a:bodyPr anchor="ctr"/>
          <a:lstStyle>
            <a:lvl1pPr algn="ctr">
              <a:lnSpc>
                <a:spcPct val="150000"/>
              </a:lnSpc>
              <a:defRPr sz="4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791001" y="3832133"/>
            <a:ext cx="7215799"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6" name="矩形 5"/>
          <p:cNvSpPr/>
          <p:nvPr userDrawn="1"/>
        </p:nvSpPr>
        <p:spPr>
          <a:xfrm>
            <a:off x="-1" y="0"/>
            <a:ext cx="12192002" cy="6858001"/>
          </a:xfrm>
          <a:prstGeom prst="rect">
            <a:avLst/>
          </a:prstGeom>
          <a:solidFill>
            <a:srgbClr val="27272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543050"/>
            <a:ext cx="10680700"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981869" y="139700"/>
            <a:ext cx="10228262"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4000" kern="1200">
          <a:solidFill>
            <a:schemeClr val="accent1">
              <a:lumMod val="75000"/>
            </a:schemeClr>
          </a:solidFill>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0" Type="http://schemas.openxmlformats.org/officeDocument/2006/relationships/slideLayout" Target="../slideLayouts/slideLayout6.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7" Type="http://schemas.openxmlformats.org/officeDocument/2006/relationships/slideLayout" Target="../slideLayouts/slideLayout6.xml"/><Relationship Id="rId16" Type="http://schemas.openxmlformats.org/officeDocument/2006/relationships/tags" Target="../tags/tag29.xml"/><Relationship Id="rId15" Type="http://schemas.openxmlformats.org/officeDocument/2006/relationships/tags" Target="../tags/tag28.xml"/><Relationship Id="rId14" Type="http://schemas.openxmlformats.org/officeDocument/2006/relationships/tags" Target="../tags/tag27.xml"/><Relationship Id="rId13" Type="http://schemas.openxmlformats.org/officeDocument/2006/relationships/tags" Target="../tags/tag26.xml"/><Relationship Id="rId12" Type="http://schemas.openxmlformats.org/officeDocument/2006/relationships/tags" Target="../tags/tag2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4800" dirty="0">
                <a:latin typeface="+mj-ea"/>
              </a:rPr>
              <a:t>学生开学教育教学</a:t>
            </a:r>
            <a:br>
              <a:rPr lang="en-US" altLang="zh-CN" sz="4800" dirty="0">
                <a:latin typeface="+mj-ea"/>
              </a:rPr>
            </a:br>
            <a:r>
              <a:rPr lang="zh-CN" altLang="en-US" sz="4800" dirty="0">
                <a:latin typeface="+mj-ea"/>
              </a:rPr>
              <a:t>黑板风通用模板</a:t>
            </a:r>
            <a:endParaRPr lang="zh-CN" altLang="en-US" sz="4800" dirty="0">
              <a:latin typeface="+mj-ea"/>
            </a:endParaRPr>
          </a:p>
        </p:txBody>
      </p:sp>
      <p:sp>
        <p:nvSpPr>
          <p:cNvPr id="7" name="副标题 6"/>
          <p:cNvSpPr>
            <a:spLocks noGrp="1"/>
          </p:cNvSpPr>
          <p:nvPr>
            <p:ph type="subTitle" idx="1"/>
          </p:nvPr>
        </p:nvSpPr>
        <p:spPr/>
        <p:txBody>
          <a:bodyPr/>
          <a:lstStyle/>
          <a:p>
            <a:r>
              <a:rPr lang="zh-CN" altLang="en-US" dirty="0"/>
              <a:t>老师：情缘素材    日期：</a:t>
            </a:r>
            <a:r>
              <a:rPr lang="en-US" altLang="zh-CN" dirty="0"/>
              <a:t>2018/09/01</a:t>
            </a:r>
            <a:endParaRPr lang="en-US" altLang="zh-CN"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1" name="자유형 62"/>
          <p:cNvSpPr/>
          <p:nvPr/>
        </p:nvSpPr>
        <p:spPr bwMode="auto">
          <a:xfrm>
            <a:off x="1066801" y="2503218"/>
            <a:ext cx="1366992" cy="3238978"/>
          </a:xfrm>
          <a:custGeom>
            <a:avLst/>
            <a:gdLst>
              <a:gd name="connsiteX0" fmla="*/ 0 w 1212696"/>
              <a:gd name="connsiteY0" fmla="*/ 806370 h 3960440"/>
              <a:gd name="connsiteX1" fmla="*/ 606348 w 1212696"/>
              <a:gd name="connsiteY1" fmla="*/ 0 h 3960440"/>
              <a:gd name="connsiteX2" fmla="*/ 1212696 w 1212696"/>
              <a:gd name="connsiteY2" fmla="*/ 806370 h 3960440"/>
              <a:gd name="connsiteX3" fmla="*/ 909522 w 1212696"/>
              <a:gd name="connsiteY3" fmla="*/ 806370 h 3960440"/>
              <a:gd name="connsiteX4" fmla="*/ 909522 w 1212696"/>
              <a:gd name="connsiteY4" fmla="*/ 3960440 h 3960440"/>
              <a:gd name="connsiteX5" fmla="*/ 303174 w 1212696"/>
              <a:gd name="connsiteY5" fmla="*/ 3960440 h 3960440"/>
              <a:gd name="connsiteX6" fmla="*/ 303174 w 1212696"/>
              <a:gd name="connsiteY6" fmla="*/ 806370 h 3960440"/>
              <a:gd name="connsiteX7" fmla="*/ 0 w 1212696"/>
              <a:gd name="connsiteY7" fmla="*/ 806370 h 3960440"/>
              <a:gd name="connsiteX0-1" fmla="*/ 288032 w 1500728"/>
              <a:gd name="connsiteY0-2" fmla="*/ 806370 h 3960440"/>
              <a:gd name="connsiteX1-3" fmla="*/ 894380 w 1500728"/>
              <a:gd name="connsiteY1-4" fmla="*/ 0 h 3960440"/>
              <a:gd name="connsiteX2-5" fmla="*/ 1500728 w 1500728"/>
              <a:gd name="connsiteY2-6" fmla="*/ 806370 h 3960440"/>
              <a:gd name="connsiteX3-7" fmla="*/ 1197554 w 1500728"/>
              <a:gd name="connsiteY3-8" fmla="*/ 806370 h 3960440"/>
              <a:gd name="connsiteX4-9" fmla="*/ 1197554 w 1500728"/>
              <a:gd name="connsiteY4-10" fmla="*/ 3960440 h 3960440"/>
              <a:gd name="connsiteX5-11" fmla="*/ 0 w 1500728"/>
              <a:gd name="connsiteY5-12" fmla="*/ 3960440 h 3960440"/>
              <a:gd name="connsiteX6-13" fmla="*/ 591206 w 1500728"/>
              <a:gd name="connsiteY6-14" fmla="*/ 806370 h 3960440"/>
              <a:gd name="connsiteX7-15" fmla="*/ 288032 w 1500728"/>
              <a:gd name="connsiteY7-16" fmla="*/ 806370 h 3960440"/>
              <a:gd name="connsiteX0-17" fmla="*/ 288032 w 1500728"/>
              <a:gd name="connsiteY0-18" fmla="*/ 806370 h 3960440"/>
              <a:gd name="connsiteX1-19" fmla="*/ 894380 w 1500728"/>
              <a:gd name="connsiteY1-20" fmla="*/ 0 h 3960440"/>
              <a:gd name="connsiteX2-21" fmla="*/ 1500728 w 1500728"/>
              <a:gd name="connsiteY2-22" fmla="*/ 806370 h 3960440"/>
              <a:gd name="connsiteX3-23" fmla="*/ 1197554 w 1500728"/>
              <a:gd name="connsiteY3-24" fmla="*/ 806370 h 3960440"/>
              <a:gd name="connsiteX4-25" fmla="*/ 576064 w 1500728"/>
              <a:gd name="connsiteY4-26" fmla="*/ 3888432 h 3960440"/>
              <a:gd name="connsiteX5-27" fmla="*/ 0 w 1500728"/>
              <a:gd name="connsiteY5-28" fmla="*/ 3960440 h 3960440"/>
              <a:gd name="connsiteX6-29" fmla="*/ 591206 w 1500728"/>
              <a:gd name="connsiteY6-30" fmla="*/ 806370 h 3960440"/>
              <a:gd name="connsiteX7-31" fmla="*/ 288032 w 1500728"/>
              <a:gd name="connsiteY7-32" fmla="*/ 806370 h 3960440"/>
              <a:gd name="connsiteX0-33" fmla="*/ 288032 w 1500728"/>
              <a:gd name="connsiteY0-34" fmla="*/ 806370 h 3960440"/>
              <a:gd name="connsiteX1-35" fmla="*/ 894380 w 1500728"/>
              <a:gd name="connsiteY1-36" fmla="*/ 0 h 3960440"/>
              <a:gd name="connsiteX2-37" fmla="*/ 1500728 w 1500728"/>
              <a:gd name="connsiteY2-38" fmla="*/ 806370 h 3960440"/>
              <a:gd name="connsiteX3-39" fmla="*/ 1197554 w 1500728"/>
              <a:gd name="connsiteY3-40" fmla="*/ 806370 h 3960440"/>
              <a:gd name="connsiteX4-41" fmla="*/ 576064 w 1500728"/>
              <a:gd name="connsiteY4-42" fmla="*/ 3960440 h 3960440"/>
              <a:gd name="connsiteX5-43" fmla="*/ 0 w 1500728"/>
              <a:gd name="connsiteY5-44" fmla="*/ 3960440 h 3960440"/>
              <a:gd name="connsiteX6-45" fmla="*/ 591206 w 1500728"/>
              <a:gd name="connsiteY6-46" fmla="*/ 806370 h 3960440"/>
              <a:gd name="connsiteX7-47" fmla="*/ 288032 w 1500728"/>
              <a:gd name="connsiteY7-48" fmla="*/ 806370 h 3960440"/>
              <a:gd name="connsiteX0-49" fmla="*/ 437381 w 1650077"/>
              <a:gd name="connsiteY0-50" fmla="*/ 806370 h 3960440"/>
              <a:gd name="connsiteX1-51" fmla="*/ 1043729 w 1650077"/>
              <a:gd name="connsiteY1-52" fmla="*/ 0 h 3960440"/>
              <a:gd name="connsiteX2-53" fmla="*/ 1650077 w 1650077"/>
              <a:gd name="connsiteY2-54" fmla="*/ 806370 h 3960440"/>
              <a:gd name="connsiteX3-55" fmla="*/ 1346903 w 1650077"/>
              <a:gd name="connsiteY3-56" fmla="*/ 806370 h 3960440"/>
              <a:gd name="connsiteX4-57" fmla="*/ 725413 w 1650077"/>
              <a:gd name="connsiteY4-58" fmla="*/ 3960440 h 3960440"/>
              <a:gd name="connsiteX5-59" fmla="*/ 0 w 1650077"/>
              <a:gd name="connsiteY5-60" fmla="*/ 3960440 h 3960440"/>
              <a:gd name="connsiteX6-61" fmla="*/ 740555 w 1650077"/>
              <a:gd name="connsiteY6-62" fmla="*/ 806370 h 3960440"/>
              <a:gd name="connsiteX7-63" fmla="*/ 437381 w 1650077"/>
              <a:gd name="connsiteY7-64" fmla="*/ 806370 h 3960440"/>
              <a:gd name="connsiteX0-65" fmla="*/ 437381 w 1650077"/>
              <a:gd name="connsiteY0-66" fmla="*/ 806370 h 3960440"/>
              <a:gd name="connsiteX1-67" fmla="*/ 1043729 w 1650077"/>
              <a:gd name="connsiteY1-68" fmla="*/ 0 h 3960440"/>
              <a:gd name="connsiteX2-69" fmla="*/ 1650077 w 1650077"/>
              <a:gd name="connsiteY2-70" fmla="*/ 806370 h 3960440"/>
              <a:gd name="connsiteX3-71" fmla="*/ 1346903 w 1650077"/>
              <a:gd name="connsiteY3-72" fmla="*/ 806370 h 3960440"/>
              <a:gd name="connsiteX4-73" fmla="*/ 648073 w 1650077"/>
              <a:gd name="connsiteY4-74" fmla="*/ 3960440 h 3960440"/>
              <a:gd name="connsiteX5-75" fmla="*/ 0 w 1650077"/>
              <a:gd name="connsiteY5-76" fmla="*/ 3960440 h 3960440"/>
              <a:gd name="connsiteX6-77" fmla="*/ 740555 w 1650077"/>
              <a:gd name="connsiteY6-78" fmla="*/ 806370 h 3960440"/>
              <a:gd name="connsiteX7-79" fmla="*/ 437381 w 1650077"/>
              <a:gd name="connsiteY7-80" fmla="*/ 806370 h 3960440"/>
              <a:gd name="connsiteX0-81" fmla="*/ 437381 w 1650077"/>
              <a:gd name="connsiteY0-82" fmla="*/ 806370 h 3960440"/>
              <a:gd name="connsiteX1-83" fmla="*/ 1043729 w 1650077"/>
              <a:gd name="connsiteY1-84" fmla="*/ 0 h 3960440"/>
              <a:gd name="connsiteX2-85" fmla="*/ 1650077 w 1650077"/>
              <a:gd name="connsiteY2-86" fmla="*/ 806370 h 3960440"/>
              <a:gd name="connsiteX3-87" fmla="*/ 1346903 w 1650077"/>
              <a:gd name="connsiteY3-88" fmla="*/ 806370 h 3960440"/>
              <a:gd name="connsiteX4-89" fmla="*/ 532657 w 1650077"/>
              <a:gd name="connsiteY4-90" fmla="*/ 3958952 h 3960440"/>
              <a:gd name="connsiteX5-91" fmla="*/ 0 w 1650077"/>
              <a:gd name="connsiteY5-92" fmla="*/ 3960440 h 3960440"/>
              <a:gd name="connsiteX6-93" fmla="*/ 740555 w 1650077"/>
              <a:gd name="connsiteY6-94" fmla="*/ 806370 h 3960440"/>
              <a:gd name="connsiteX7-95" fmla="*/ 437381 w 1650077"/>
              <a:gd name="connsiteY7-96" fmla="*/ 806370 h 3960440"/>
              <a:gd name="connsiteX0-97" fmla="*/ 437381 w 1650077"/>
              <a:gd name="connsiteY0-98" fmla="*/ 806370 h 3960440"/>
              <a:gd name="connsiteX1-99" fmla="*/ 1043729 w 1650077"/>
              <a:gd name="connsiteY1-100" fmla="*/ 0 h 3960440"/>
              <a:gd name="connsiteX2-101" fmla="*/ 1650077 w 1650077"/>
              <a:gd name="connsiteY2-102" fmla="*/ 806370 h 3960440"/>
              <a:gd name="connsiteX3-103" fmla="*/ 1346903 w 1650077"/>
              <a:gd name="connsiteY3-104" fmla="*/ 806370 h 3960440"/>
              <a:gd name="connsiteX4-105" fmla="*/ 599357 w 1650077"/>
              <a:gd name="connsiteY4-106" fmla="*/ 3957464 h 3960440"/>
              <a:gd name="connsiteX5-107" fmla="*/ 0 w 1650077"/>
              <a:gd name="connsiteY5-108" fmla="*/ 3960440 h 3960440"/>
              <a:gd name="connsiteX6-109" fmla="*/ 740555 w 1650077"/>
              <a:gd name="connsiteY6-110" fmla="*/ 806370 h 3960440"/>
              <a:gd name="connsiteX7-111" fmla="*/ 437381 w 1650077"/>
              <a:gd name="connsiteY7-112" fmla="*/ 806370 h 3960440"/>
              <a:gd name="connsiteX0-113" fmla="*/ 451668 w 1664364"/>
              <a:gd name="connsiteY0-114" fmla="*/ 806370 h 3958059"/>
              <a:gd name="connsiteX1-115" fmla="*/ 1058016 w 1664364"/>
              <a:gd name="connsiteY1-116" fmla="*/ 0 h 3958059"/>
              <a:gd name="connsiteX2-117" fmla="*/ 1664364 w 1664364"/>
              <a:gd name="connsiteY2-118" fmla="*/ 806370 h 3958059"/>
              <a:gd name="connsiteX3-119" fmla="*/ 1361190 w 1664364"/>
              <a:gd name="connsiteY3-120" fmla="*/ 806370 h 3958059"/>
              <a:gd name="connsiteX4-121" fmla="*/ 613644 w 1664364"/>
              <a:gd name="connsiteY4-122" fmla="*/ 3957464 h 3958059"/>
              <a:gd name="connsiteX5-123" fmla="*/ 0 w 1664364"/>
              <a:gd name="connsiteY5-124" fmla="*/ 3958059 h 3958059"/>
              <a:gd name="connsiteX6-125" fmla="*/ 754842 w 1664364"/>
              <a:gd name="connsiteY6-126" fmla="*/ 806370 h 3958059"/>
              <a:gd name="connsiteX7-127" fmla="*/ 451668 w 1664364"/>
              <a:gd name="connsiteY7-128" fmla="*/ 806370 h 3958059"/>
              <a:gd name="connsiteX0-129" fmla="*/ 458812 w 1671508"/>
              <a:gd name="connsiteY0-130" fmla="*/ 806370 h 3958059"/>
              <a:gd name="connsiteX1-131" fmla="*/ 1065160 w 1671508"/>
              <a:gd name="connsiteY1-132" fmla="*/ 0 h 3958059"/>
              <a:gd name="connsiteX2-133" fmla="*/ 1671508 w 1671508"/>
              <a:gd name="connsiteY2-134" fmla="*/ 806370 h 3958059"/>
              <a:gd name="connsiteX3-135" fmla="*/ 1368334 w 1671508"/>
              <a:gd name="connsiteY3-136" fmla="*/ 806370 h 3958059"/>
              <a:gd name="connsiteX4-137" fmla="*/ 620788 w 1671508"/>
              <a:gd name="connsiteY4-138" fmla="*/ 3957464 h 3958059"/>
              <a:gd name="connsiteX5-139" fmla="*/ 0 w 1671508"/>
              <a:gd name="connsiteY5-140" fmla="*/ 3958059 h 3958059"/>
              <a:gd name="connsiteX6-141" fmla="*/ 761986 w 1671508"/>
              <a:gd name="connsiteY6-142" fmla="*/ 806370 h 3958059"/>
              <a:gd name="connsiteX7-143" fmla="*/ 458812 w 1671508"/>
              <a:gd name="connsiteY7-144" fmla="*/ 806370 h 3958059"/>
              <a:gd name="connsiteX0-145" fmla="*/ 458812 w 1671508"/>
              <a:gd name="connsiteY0-146" fmla="*/ 806370 h 3958060"/>
              <a:gd name="connsiteX1-147" fmla="*/ 1065160 w 1671508"/>
              <a:gd name="connsiteY1-148" fmla="*/ 0 h 3958060"/>
              <a:gd name="connsiteX2-149" fmla="*/ 1671508 w 1671508"/>
              <a:gd name="connsiteY2-150" fmla="*/ 806370 h 3958060"/>
              <a:gd name="connsiteX3-151" fmla="*/ 1368334 w 1671508"/>
              <a:gd name="connsiteY3-152" fmla="*/ 806370 h 3958060"/>
              <a:gd name="connsiteX4-153" fmla="*/ 559399 w 1671508"/>
              <a:gd name="connsiteY4-154" fmla="*/ 3958060 h 3958060"/>
              <a:gd name="connsiteX5-155" fmla="*/ 0 w 1671508"/>
              <a:gd name="connsiteY5-156" fmla="*/ 3958059 h 3958060"/>
              <a:gd name="connsiteX6-157" fmla="*/ 761986 w 1671508"/>
              <a:gd name="connsiteY6-158" fmla="*/ 806370 h 3958060"/>
              <a:gd name="connsiteX7-159" fmla="*/ 458812 w 1671508"/>
              <a:gd name="connsiteY7-160" fmla="*/ 806370 h 3958060"/>
              <a:gd name="connsiteX0-161" fmla="*/ 458812 w 1671508"/>
              <a:gd name="connsiteY0-162" fmla="*/ 806370 h 3958953"/>
              <a:gd name="connsiteX1-163" fmla="*/ 1065160 w 1671508"/>
              <a:gd name="connsiteY1-164" fmla="*/ 0 h 3958953"/>
              <a:gd name="connsiteX2-165" fmla="*/ 1671508 w 1671508"/>
              <a:gd name="connsiteY2-166" fmla="*/ 806370 h 3958953"/>
              <a:gd name="connsiteX3-167" fmla="*/ 1368334 w 1671508"/>
              <a:gd name="connsiteY3-168" fmla="*/ 806370 h 3958953"/>
              <a:gd name="connsiteX4-169" fmla="*/ 599335 w 1671508"/>
              <a:gd name="connsiteY4-170" fmla="*/ 3958953 h 3958953"/>
              <a:gd name="connsiteX5-171" fmla="*/ 0 w 1671508"/>
              <a:gd name="connsiteY5-172" fmla="*/ 3958059 h 3958953"/>
              <a:gd name="connsiteX6-173" fmla="*/ 761986 w 1671508"/>
              <a:gd name="connsiteY6-174" fmla="*/ 806370 h 3958953"/>
              <a:gd name="connsiteX7-175" fmla="*/ 458812 w 1671508"/>
              <a:gd name="connsiteY7-176" fmla="*/ 806370 h 3958953"/>
              <a:gd name="connsiteX0-177" fmla="*/ 458812 w 1671508"/>
              <a:gd name="connsiteY0-178" fmla="*/ 808751 h 3961334"/>
              <a:gd name="connsiteX1-179" fmla="*/ 1207471 w 1671508"/>
              <a:gd name="connsiteY1-180" fmla="*/ 0 h 3961334"/>
              <a:gd name="connsiteX2-181" fmla="*/ 1671508 w 1671508"/>
              <a:gd name="connsiteY2-182" fmla="*/ 808751 h 3961334"/>
              <a:gd name="connsiteX3-183" fmla="*/ 1368334 w 1671508"/>
              <a:gd name="connsiteY3-184" fmla="*/ 808751 h 3961334"/>
              <a:gd name="connsiteX4-185" fmla="*/ 599335 w 1671508"/>
              <a:gd name="connsiteY4-186" fmla="*/ 3961334 h 3961334"/>
              <a:gd name="connsiteX5-187" fmla="*/ 0 w 1671508"/>
              <a:gd name="connsiteY5-188" fmla="*/ 3960440 h 3961334"/>
              <a:gd name="connsiteX6-189" fmla="*/ 761986 w 1671508"/>
              <a:gd name="connsiteY6-190" fmla="*/ 808751 h 3961334"/>
              <a:gd name="connsiteX7-191" fmla="*/ 458812 w 1671508"/>
              <a:gd name="connsiteY7-192" fmla="*/ 808751 h 396133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671508" h="3961334">
                <a:moveTo>
                  <a:pt x="458812" y="808751"/>
                </a:moveTo>
                <a:lnTo>
                  <a:pt x="1207471" y="0"/>
                </a:lnTo>
                <a:lnTo>
                  <a:pt x="1671508" y="808751"/>
                </a:lnTo>
                <a:lnTo>
                  <a:pt x="1368334" y="808751"/>
                </a:lnTo>
                <a:lnTo>
                  <a:pt x="599335" y="3961334"/>
                </a:lnTo>
                <a:lnTo>
                  <a:pt x="0" y="3960440"/>
                </a:lnTo>
                <a:lnTo>
                  <a:pt x="761986" y="808751"/>
                </a:lnTo>
                <a:lnTo>
                  <a:pt x="458812" y="808751"/>
                </a:lnTo>
                <a:close/>
              </a:path>
            </a:pathLst>
          </a:cu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 </a:t>
            </a:r>
            <a:endParaRPr lang="ko-KR" altLang="en-US" dirty="0"/>
          </a:p>
        </p:txBody>
      </p:sp>
      <p:sp>
        <p:nvSpPr>
          <p:cNvPr id="22" name="Rectangle 42"/>
          <p:cNvSpPr>
            <a:spLocks noChangeArrowheads="1"/>
          </p:cNvSpPr>
          <p:nvPr/>
        </p:nvSpPr>
        <p:spPr bwMode="auto">
          <a:xfrm>
            <a:off x="2542079" y="2503218"/>
            <a:ext cx="2266725"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5400" dirty="0">
                <a:latin typeface="+mn-lt"/>
              </a:rPr>
              <a:t>68</a:t>
            </a:r>
            <a:r>
              <a:rPr lang="en-US" altLang="zh-CN" sz="2800" dirty="0">
                <a:latin typeface="+mn-lt"/>
              </a:rPr>
              <a:t>%</a:t>
            </a:r>
            <a:endParaRPr lang="en-US" altLang="zh-CN" sz="2800" dirty="0">
              <a:latin typeface="+mn-lt"/>
            </a:endParaRPr>
          </a:p>
          <a:p>
            <a:pPr algn="ctr">
              <a:defRPr/>
            </a:pPr>
            <a:r>
              <a:rPr lang="zh-CN" altLang="en-US" sz="2800" dirty="0">
                <a:latin typeface="+mn-lt"/>
              </a:rPr>
              <a:t>文本</a:t>
            </a:r>
            <a:endParaRPr lang="zh-CN" altLang="en-US" sz="4000" dirty="0">
              <a:latin typeface="+mn-lt"/>
            </a:endParaRPr>
          </a:p>
        </p:txBody>
      </p:sp>
      <p:sp>
        <p:nvSpPr>
          <p:cNvPr id="23" name="矩形 22"/>
          <p:cNvSpPr/>
          <p:nvPr/>
        </p:nvSpPr>
        <p:spPr>
          <a:xfrm>
            <a:off x="2343201" y="4163806"/>
            <a:ext cx="2648485" cy="17024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25" name="자유형 62"/>
          <p:cNvSpPr/>
          <p:nvPr/>
        </p:nvSpPr>
        <p:spPr bwMode="auto">
          <a:xfrm flipH="1" flipV="1">
            <a:off x="7200314" y="2503218"/>
            <a:ext cx="1366992" cy="3238978"/>
          </a:xfrm>
          <a:custGeom>
            <a:avLst/>
            <a:gdLst>
              <a:gd name="connsiteX0" fmla="*/ 0 w 1212696"/>
              <a:gd name="connsiteY0" fmla="*/ 806370 h 3960440"/>
              <a:gd name="connsiteX1" fmla="*/ 606348 w 1212696"/>
              <a:gd name="connsiteY1" fmla="*/ 0 h 3960440"/>
              <a:gd name="connsiteX2" fmla="*/ 1212696 w 1212696"/>
              <a:gd name="connsiteY2" fmla="*/ 806370 h 3960440"/>
              <a:gd name="connsiteX3" fmla="*/ 909522 w 1212696"/>
              <a:gd name="connsiteY3" fmla="*/ 806370 h 3960440"/>
              <a:gd name="connsiteX4" fmla="*/ 909522 w 1212696"/>
              <a:gd name="connsiteY4" fmla="*/ 3960440 h 3960440"/>
              <a:gd name="connsiteX5" fmla="*/ 303174 w 1212696"/>
              <a:gd name="connsiteY5" fmla="*/ 3960440 h 3960440"/>
              <a:gd name="connsiteX6" fmla="*/ 303174 w 1212696"/>
              <a:gd name="connsiteY6" fmla="*/ 806370 h 3960440"/>
              <a:gd name="connsiteX7" fmla="*/ 0 w 1212696"/>
              <a:gd name="connsiteY7" fmla="*/ 806370 h 3960440"/>
              <a:gd name="connsiteX0-1" fmla="*/ 288032 w 1500728"/>
              <a:gd name="connsiteY0-2" fmla="*/ 806370 h 3960440"/>
              <a:gd name="connsiteX1-3" fmla="*/ 894380 w 1500728"/>
              <a:gd name="connsiteY1-4" fmla="*/ 0 h 3960440"/>
              <a:gd name="connsiteX2-5" fmla="*/ 1500728 w 1500728"/>
              <a:gd name="connsiteY2-6" fmla="*/ 806370 h 3960440"/>
              <a:gd name="connsiteX3-7" fmla="*/ 1197554 w 1500728"/>
              <a:gd name="connsiteY3-8" fmla="*/ 806370 h 3960440"/>
              <a:gd name="connsiteX4-9" fmla="*/ 1197554 w 1500728"/>
              <a:gd name="connsiteY4-10" fmla="*/ 3960440 h 3960440"/>
              <a:gd name="connsiteX5-11" fmla="*/ 0 w 1500728"/>
              <a:gd name="connsiteY5-12" fmla="*/ 3960440 h 3960440"/>
              <a:gd name="connsiteX6-13" fmla="*/ 591206 w 1500728"/>
              <a:gd name="connsiteY6-14" fmla="*/ 806370 h 3960440"/>
              <a:gd name="connsiteX7-15" fmla="*/ 288032 w 1500728"/>
              <a:gd name="connsiteY7-16" fmla="*/ 806370 h 3960440"/>
              <a:gd name="connsiteX0-17" fmla="*/ 288032 w 1500728"/>
              <a:gd name="connsiteY0-18" fmla="*/ 806370 h 3960440"/>
              <a:gd name="connsiteX1-19" fmla="*/ 894380 w 1500728"/>
              <a:gd name="connsiteY1-20" fmla="*/ 0 h 3960440"/>
              <a:gd name="connsiteX2-21" fmla="*/ 1500728 w 1500728"/>
              <a:gd name="connsiteY2-22" fmla="*/ 806370 h 3960440"/>
              <a:gd name="connsiteX3-23" fmla="*/ 1197554 w 1500728"/>
              <a:gd name="connsiteY3-24" fmla="*/ 806370 h 3960440"/>
              <a:gd name="connsiteX4-25" fmla="*/ 576064 w 1500728"/>
              <a:gd name="connsiteY4-26" fmla="*/ 3888432 h 3960440"/>
              <a:gd name="connsiteX5-27" fmla="*/ 0 w 1500728"/>
              <a:gd name="connsiteY5-28" fmla="*/ 3960440 h 3960440"/>
              <a:gd name="connsiteX6-29" fmla="*/ 591206 w 1500728"/>
              <a:gd name="connsiteY6-30" fmla="*/ 806370 h 3960440"/>
              <a:gd name="connsiteX7-31" fmla="*/ 288032 w 1500728"/>
              <a:gd name="connsiteY7-32" fmla="*/ 806370 h 3960440"/>
              <a:gd name="connsiteX0-33" fmla="*/ 288032 w 1500728"/>
              <a:gd name="connsiteY0-34" fmla="*/ 806370 h 3960440"/>
              <a:gd name="connsiteX1-35" fmla="*/ 894380 w 1500728"/>
              <a:gd name="connsiteY1-36" fmla="*/ 0 h 3960440"/>
              <a:gd name="connsiteX2-37" fmla="*/ 1500728 w 1500728"/>
              <a:gd name="connsiteY2-38" fmla="*/ 806370 h 3960440"/>
              <a:gd name="connsiteX3-39" fmla="*/ 1197554 w 1500728"/>
              <a:gd name="connsiteY3-40" fmla="*/ 806370 h 3960440"/>
              <a:gd name="connsiteX4-41" fmla="*/ 576064 w 1500728"/>
              <a:gd name="connsiteY4-42" fmla="*/ 3960440 h 3960440"/>
              <a:gd name="connsiteX5-43" fmla="*/ 0 w 1500728"/>
              <a:gd name="connsiteY5-44" fmla="*/ 3960440 h 3960440"/>
              <a:gd name="connsiteX6-45" fmla="*/ 591206 w 1500728"/>
              <a:gd name="connsiteY6-46" fmla="*/ 806370 h 3960440"/>
              <a:gd name="connsiteX7-47" fmla="*/ 288032 w 1500728"/>
              <a:gd name="connsiteY7-48" fmla="*/ 806370 h 3960440"/>
              <a:gd name="connsiteX0-49" fmla="*/ 437381 w 1650077"/>
              <a:gd name="connsiteY0-50" fmla="*/ 806370 h 3960440"/>
              <a:gd name="connsiteX1-51" fmla="*/ 1043729 w 1650077"/>
              <a:gd name="connsiteY1-52" fmla="*/ 0 h 3960440"/>
              <a:gd name="connsiteX2-53" fmla="*/ 1650077 w 1650077"/>
              <a:gd name="connsiteY2-54" fmla="*/ 806370 h 3960440"/>
              <a:gd name="connsiteX3-55" fmla="*/ 1346903 w 1650077"/>
              <a:gd name="connsiteY3-56" fmla="*/ 806370 h 3960440"/>
              <a:gd name="connsiteX4-57" fmla="*/ 725413 w 1650077"/>
              <a:gd name="connsiteY4-58" fmla="*/ 3960440 h 3960440"/>
              <a:gd name="connsiteX5-59" fmla="*/ 0 w 1650077"/>
              <a:gd name="connsiteY5-60" fmla="*/ 3960440 h 3960440"/>
              <a:gd name="connsiteX6-61" fmla="*/ 740555 w 1650077"/>
              <a:gd name="connsiteY6-62" fmla="*/ 806370 h 3960440"/>
              <a:gd name="connsiteX7-63" fmla="*/ 437381 w 1650077"/>
              <a:gd name="connsiteY7-64" fmla="*/ 806370 h 3960440"/>
              <a:gd name="connsiteX0-65" fmla="*/ 437381 w 1650077"/>
              <a:gd name="connsiteY0-66" fmla="*/ 806370 h 3960440"/>
              <a:gd name="connsiteX1-67" fmla="*/ 1043729 w 1650077"/>
              <a:gd name="connsiteY1-68" fmla="*/ 0 h 3960440"/>
              <a:gd name="connsiteX2-69" fmla="*/ 1650077 w 1650077"/>
              <a:gd name="connsiteY2-70" fmla="*/ 806370 h 3960440"/>
              <a:gd name="connsiteX3-71" fmla="*/ 1346903 w 1650077"/>
              <a:gd name="connsiteY3-72" fmla="*/ 806370 h 3960440"/>
              <a:gd name="connsiteX4-73" fmla="*/ 648073 w 1650077"/>
              <a:gd name="connsiteY4-74" fmla="*/ 3960440 h 3960440"/>
              <a:gd name="connsiteX5-75" fmla="*/ 0 w 1650077"/>
              <a:gd name="connsiteY5-76" fmla="*/ 3960440 h 3960440"/>
              <a:gd name="connsiteX6-77" fmla="*/ 740555 w 1650077"/>
              <a:gd name="connsiteY6-78" fmla="*/ 806370 h 3960440"/>
              <a:gd name="connsiteX7-79" fmla="*/ 437381 w 1650077"/>
              <a:gd name="connsiteY7-80" fmla="*/ 806370 h 3960440"/>
              <a:gd name="connsiteX0-81" fmla="*/ 437381 w 1650077"/>
              <a:gd name="connsiteY0-82" fmla="*/ 806370 h 3960440"/>
              <a:gd name="connsiteX1-83" fmla="*/ 1043729 w 1650077"/>
              <a:gd name="connsiteY1-84" fmla="*/ 0 h 3960440"/>
              <a:gd name="connsiteX2-85" fmla="*/ 1650077 w 1650077"/>
              <a:gd name="connsiteY2-86" fmla="*/ 806370 h 3960440"/>
              <a:gd name="connsiteX3-87" fmla="*/ 1346903 w 1650077"/>
              <a:gd name="connsiteY3-88" fmla="*/ 806370 h 3960440"/>
              <a:gd name="connsiteX4-89" fmla="*/ 532657 w 1650077"/>
              <a:gd name="connsiteY4-90" fmla="*/ 3958952 h 3960440"/>
              <a:gd name="connsiteX5-91" fmla="*/ 0 w 1650077"/>
              <a:gd name="connsiteY5-92" fmla="*/ 3960440 h 3960440"/>
              <a:gd name="connsiteX6-93" fmla="*/ 740555 w 1650077"/>
              <a:gd name="connsiteY6-94" fmla="*/ 806370 h 3960440"/>
              <a:gd name="connsiteX7-95" fmla="*/ 437381 w 1650077"/>
              <a:gd name="connsiteY7-96" fmla="*/ 806370 h 3960440"/>
              <a:gd name="connsiteX0-97" fmla="*/ 437381 w 1650077"/>
              <a:gd name="connsiteY0-98" fmla="*/ 806370 h 3960440"/>
              <a:gd name="connsiteX1-99" fmla="*/ 1043729 w 1650077"/>
              <a:gd name="connsiteY1-100" fmla="*/ 0 h 3960440"/>
              <a:gd name="connsiteX2-101" fmla="*/ 1650077 w 1650077"/>
              <a:gd name="connsiteY2-102" fmla="*/ 806370 h 3960440"/>
              <a:gd name="connsiteX3-103" fmla="*/ 1346903 w 1650077"/>
              <a:gd name="connsiteY3-104" fmla="*/ 806370 h 3960440"/>
              <a:gd name="connsiteX4-105" fmla="*/ 599357 w 1650077"/>
              <a:gd name="connsiteY4-106" fmla="*/ 3957464 h 3960440"/>
              <a:gd name="connsiteX5-107" fmla="*/ 0 w 1650077"/>
              <a:gd name="connsiteY5-108" fmla="*/ 3960440 h 3960440"/>
              <a:gd name="connsiteX6-109" fmla="*/ 740555 w 1650077"/>
              <a:gd name="connsiteY6-110" fmla="*/ 806370 h 3960440"/>
              <a:gd name="connsiteX7-111" fmla="*/ 437381 w 1650077"/>
              <a:gd name="connsiteY7-112" fmla="*/ 806370 h 3960440"/>
              <a:gd name="connsiteX0-113" fmla="*/ 451668 w 1664364"/>
              <a:gd name="connsiteY0-114" fmla="*/ 806370 h 3958059"/>
              <a:gd name="connsiteX1-115" fmla="*/ 1058016 w 1664364"/>
              <a:gd name="connsiteY1-116" fmla="*/ 0 h 3958059"/>
              <a:gd name="connsiteX2-117" fmla="*/ 1664364 w 1664364"/>
              <a:gd name="connsiteY2-118" fmla="*/ 806370 h 3958059"/>
              <a:gd name="connsiteX3-119" fmla="*/ 1361190 w 1664364"/>
              <a:gd name="connsiteY3-120" fmla="*/ 806370 h 3958059"/>
              <a:gd name="connsiteX4-121" fmla="*/ 613644 w 1664364"/>
              <a:gd name="connsiteY4-122" fmla="*/ 3957464 h 3958059"/>
              <a:gd name="connsiteX5-123" fmla="*/ 0 w 1664364"/>
              <a:gd name="connsiteY5-124" fmla="*/ 3958059 h 3958059"/>
              <a:gd name="connsiteX6-125" fmla="*/ 754842 w 1664364"/>
              <a:gd name="connsiteY6-126" fmla="*/ 806370 h 3958059"/>
              <a:gd name="connsiteX7-127" fmla="*/ 451668 w 1664364"/>
              <a:gd name="connsiteY7-128" fmla="*/ 806370 h 3958059"/>
              <a:gd name="connsiteX0-129" fmla="*/ 458812 w 1671508"/>
              <a:gd name="connsiteY0-130" fmla="*/ 806370 h 3958059"/>
              <a:gd name="connsiteX1-131" fmla="*/ 1065160 w 1671508"/>
              <a:gd name="connsiteY1-132" fmla="*/ 0 h 3958059"/>
              <a:gd name="connsiteX2-133" fmla="*/ 1671508 w 1671508"/>
              <a:gd name="connsiteY2-134" fmla="*/ 806370 h 3958059"/>
              <a:gd name="connsiteX3-135" fmla="*/ 1368334 w 1671508"/>
              <a:gd name="connsiteY3-136" fmla="*/ 806370 h 3958059"/>
              <a:gd name="connsiteX4-137" fmla="*/ 620788 w 1671508"/>
              <a:gd name="connsiteY4-138" fmla="*/ 3957464 h 3958059"/>
              <a:gd name="connsiteX5-139" fmla="*/ 0 w 1671508"/>
              <a:gd name="connsiteY5-140" fmla="*/ 3958059 h 3958059"/>
              <a:gd name="connsiteX6-141" fmla="*/ 761986 w 1671508"/>
              <a:gd name="connsiteY6-142" fmla="*/ 806370 h 3958059"/>
              <a:gd name="connsiteX7-143" fmla="*/ 458812 w 1671508"/>
              <a:gd name="connsiteY7-144" fmla="*/ 806370 h 3958059"/>
              <a:gd name="connsiteX0-145" fmla="*/ 458812 w 1671508"/>
              <a:gd name="connsiteY0-146" fmla="*/ 806370 h 3958060"/>
              <a:gd name="connsiteX1-147" fmla="*/ 1065160 w 1671508"/>
              <a:gd name="connsiteY1-148" fmla="*/ 0 h 3958060"/>
              <a:gd name="connsiteX2-149" fmla="*/ 1671508 w 1671508"/>
              <a:gd name="connsiteY2-150" fmla="*/ 806370 h 3958060"/>
              <a:gd name="connsiteX3-151" fmla="*/ 1368334 w 1671508"/>
              <a:gd name="connsiteY3-152" fmla="*/ 806370 h 3958060"/>
              <a:gd name="connsiteX4-153" fmla="*/ 559399 w 1671508"/>
              <a:gd name="connsiteY4-154" fmla="*/ 3958060 h 3958060"/>
              <a:gd name="connsiteX5-155" fmla="*/ 0 w 1671508"/>
              <a:gd name="connsiteY5-156" fmla="*/ 3958059 h 3958060"/>
              <a:gd name="connsiteX6-157" fmla="*/ 761986 w 1671508"/>
              <a:gd name="connsiteY6-158" fmla="*/ 806370 h 3958060"/>
              <a:gd name="connsiteX7-159" fmla="*/ 458812 w 1671508"/>
              <a:gd name="connsiteY7-160" fmla="*/ 806370 h 3958060"/>
              <a:gd name="connsiteX0-161" fmla="*/ 458812 w 1671508"/>
              <a:gd name="connsiteY0-162" fmla="*/ 806370 h 3958953"/>
              <a:gd name="connsiteX1-163" fmla="*/ 1065160 w 1671508"/>
              <a:gd name="connsiteY1-164" fmla="*/ 0 h 3958953"/>
              <a:gd name="connsiteX2-165" fmla="*/ 1671508 w 1671508"/>
              <a:gd name="connsiteY2-166" fmla="*/ 806370 h 3958953"/>
              <a:gd name="connsiteX3-167" fmla="*/ 1368334 w 1671508"/>
              <a:gd name="connsiteY3-168" fmla="*/ 806370 h 3958953"/>
              <a:gd name="connsiteX4-169" fmla="*/ 599335 w 1671508"/>
              <a:gd name="connsiteY4-170" fmla="*/ 3958953 h 3958953"/>
              <a:gd name="connsiteX5-171" fmla="*/ 0 w 1671508"/>
              <a:gd name="connsiteY5-172" fmla="*/ 3958059 h 3958953"/>
              <a:gd name="connsiteX6-173" fmla="*/ 761986 w 1671508"/>
              <a:gd name="connsiteY6-174" fmla="*/ 806370 h 3958953"/>
              <a:gd name="connsiteX7-175" fmla="*/ 458812 w 1671508"/>
              <a:gd name="connsiteY7-176" fmla="*/ 806370 h 3958953"/>
              <a:gd name="connsiteX0-177" fmla="*/ 458812 w 1671508"/>
              <a:gd name="connsiteY0-178" fmla="*/ 808751 h 3961334"/>
              <a:gd name="connsiteX1-179" fmla="*/ 1207471 w 1671508"/>
              <a:gd name="connsiteY1-180" fmla="*/ 0 h 3961334"/>
              <a:gd name="connsiteX2-181" fmla="*/ 1671508 w 1671508"/>
              <a:gd name="connsiteY2-182" fmla="*/ 808751 h 3961334"/>
              <a:gd name="connsiteX3-183" fmla="*/ 1368334 w 1671508"/>
              <a:gd name="connsiteY3-184" fmla="*/ 808751 h 3961334"/>
              <a:gd name="connsiteX4-185" fmla="*/ 599335 w 1671508"/>
              <a:gd name="connsiteY4-186" fmla="*/ 3961334 h 3961334"/>
              <a:gd name="connsiteX5-187" fmla="*/ 0 w 1671508"/>
              <a:gd name="connsiteY5-188" fmla="*/ 3960440 h 3961334"/>
              <a:gd name="connsiteX6-189" fmla="*/ 761986 w 1671508"/>
              <a:gd name="connsiteY6-190" fmla="*/ 808751 h 3961334"/>
              <a:gd name="connsiteX7-191" fmla="*/ 458812 w 1671508"/>
              <a:gd name="connsiteY7-192" fmla="*/ 808751 h 396133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671508" h="3961334">
                <a:moveTo>
                  <a:pt x="458812" y="808751"/>
                </a:moveTo>
                <a:lnTo>
                  <a:pt x="1207471" y="0"/>
                </a:lnTo>
                <a:lnTo>
                  <a:pt x="1671508" y="808751"/>
                </a:lnTo>
                <a:lnTo>
                  <a:pt x="1368334" y="808751"/>
                </a:lnTo>
                <a:lnTo>
                  <a:pt x="599335" y="3961334"/>
                </a:lnTo>
                <a:lnTo>
                  <a:pt x="0" y="3960440"/>
                </a:lnTo>
                <a:lnTo>
                  <a:pt x="761986" y="808751"/>
                </a:lnTo>
                <a:lnTo>
                  <a:pt x="458812" y="808751"/>
                </a:lnTo>
                <a:close/>
              </a:path>
            </a:pathLst>
          </a:cu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 </a:t>
            </a:r>
            <a:endParaRPr lang="ko-KR" altLang="en-US" dirty="0"/>
          </a:p>
        </p:txBody>
      </p:sp>
      <p:sp>
        <p:nvSpPr>
          <p:cNvPr id="26" name="Rectangle 42"/>
          <p:cNvSpPr>
            <a:spLocks noChangeArrowheads="1"/>
          </p:cNvSpPr>
          <p:nvPr/>
        </p:nvSpPr>
        <p:spPr bwMode="auto">
          <a:xfrm>
            <a:off x="8675592" y="2503218"/>
            <a:ext cx="2266725"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5400" dirty="0">
                <a:latin typeface="+mn-lt"/>
              </a:rPr>
              <a:t>2</a:t>
            </a:r>
            <a:r>
              <a:rPr lang="en-US" altLang="zh-CN" sz="2800" dirty="0">
                <a:latin typeface="+mn-lt"/>
              </a:rPr>
              <a:t>%</a:t>
            </a:r>
            <a:endParaRPr lang="en-US" altLang="zh-CN" sz="2800" dirty="0">
              <a:latin typeface="+mn-lt"/>
            </a:endParaRPr>
          </a:p>
          <a:p>
            <a:pPr algn="ctr">
              <a:defRPr/>
            </a:pPr>
            <a:r>
              <a:rPr lang="zh-CN" altLang="en-US" sz="2800" dirty="0">
                <a:latin typeface="+mn-lt"/>
              </a:rPr>
              <a:t>文本</a:t>
            </a:r>
            <a:endParaRPr lang="zh-CN" altLang="en-US" sz="4000" dirty="0">
              <a:latin typeface="+mn-lt"/>
            </a:endParaRPr>
          </a:p>
        </p:txBody>
      </p:sp>
      <p:sp>
        <p:nvSpPr>
          <p:cNvPr id="29" name="矩形 28"/>
          <p:cNvSpPr/>
          <p:nvPr/>
        </p:nvSpPr>
        <p:spPr>
          <a:xfrm>
            <a:off x="8476714" y="4163806"/>
            <a:ext cx="2648485" cy="17024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5" name="KSO_Shape"/>
          <p:cNvSpPr/>
          <p:nvPr/>
        </p:nvSpPr>
        <p:spPr bwMode="auto">
          <a:xfrm>
            <a:off x="919089" y="2139813"/>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6" name="矩形 25"/>
          <p:cNvSpPr/>
          <p:nvPr/>
        </p:nvSpPr>
        <p:spPr>
          <a:xfrm>
            <a:off x="2706190" y="21876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919089" y="3490311"/>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8" name="矩形 27"/>
          <p:cNvSpPr/>
          <p:nvPr/>
        </p:nvSpPr>
        <p:spPr>
          <a:xfrm>
            <a:off x="2706190" y="3538137"/>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919089" y="4840809"/>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30" name="矩形 29"/>
          <p:cNvSpPr/>
          <p:nvPr/>
        </p:nvSpPr>
        <p:spPr>
          <a:xfrm>
            <a:off x="2706190" y="4888635"/>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7666889" y="4470506"/>
            <a:ext cx="3769461" cy="1565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椭圆 31"/>
          <p:cNvSpPr/>
          <p:nvPr/>
        </p:nvSpPr>
        <p:spPr>
          <a:xfrm>
            <a:off x="8514205" y="2116290"/>
            <a:ext cx="2074828" cy="2074828"/>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KSO_Shape"/>
          <p:cNvSpPr/>
          <p:nvPr/>
        </p:nvSpPr>
        <p:spPr bwMode="auto">
          <a:xfrm>
            <a:off x="9099994" y="2845845"/>
            <a:ext cx="903251" cy="61571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3" name="Rectangle 8"/>
          <p:cNvSpPr>
            <a:spLocks noChangeArrowheads="1"/>
          </p:cNvSpPr>
          <p:nvPr/>
        </p:nvSpPr>
        <p:spPr bwMode="auto">
          <a:xfrm>
            <a:off x="7454792" y="3205867"/>
            <a:ext cx="410493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2000" dirty="0">
                <a:latin typeface="+mj-ea"/>
                <a:ea typeface="+mj-ea"/>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2000" dirty="0">
              <a:latin typeface="+mj-ea"/>
              <a:ea typeface="+mj-ea"/>
            </a:endParaRPr>
          </a:p>
        </p:txBody>
      </p:sp>
      <p:sp>
        <p:nvSpPr>
          <p:cNvPr id="3" name="文本框 2"/>
          <p:cNvSpPr txBox="1"/>
          <p:nvPr/>
        </p:nvSpPr>
        <p:spPr>
          <a:xfrm>
            <a:off x="8571087" y="2115227"/>
            <a:ext cx="1872343" cy="1015663"/>
          </a:xfrm>
          <a:prstGeom prst="rect">
            <a:avLst/>
          </a:prstGeom>
          <a:noFill/>
        </p:spPr>
        <p:txBody>
          <a:bodyPr wrap="square" rtlCol="0" anchor="ctr">
            <a:spAutoFit/>
          </a:bodyPr>
          <a:lstStyle/>
          <a:p>
            <a:pPr algn="ctr"/>
            <a:r>
              <a:rPr lang="zh-CN" altLang="en-US" sz="6000" b="1" dirty="0">
                <a:solidFill>
                  <a:schemeClr val="accent1"/>
                </a:solidFill>
              </a:rPr>
              <a:t>“</a:t>
            </a:r>
            <a:endParaRPr lang="zh-CN" altLang="en-US" sz="6000" b="1" dirty="0">
              <a:solidFill>
                <a:schemeClr val="accent1"/>
              </a:solidFill>
            </a:endParaRPr>
          </a:p>
        </p:txBody>
      </p:sp>
      <p:cxnSp>
        <p:nvCxnSpPr>
          <p:cNvPr id="5" name="直接连接符 4"/>
          <p:cNvCxnSpPr/>
          <p:nvPr/>
        </p:nvCxnSpPr>
        <p:spPr>
          <a:xfrm>
            <a:off x="6695768" y="2212258"/>
            <a:ext cx="0" cy="3760839"/>
          </a:xfrm>
          <a:prstGeom prst="line">
            <a:avLst/>
          </a:prstGeom>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1954871" y="2228133"/>
            <a:ext cx="2447925" cy="24495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endParaRPr lang="zh-CN" altLang="en-US"/>
          </a:p>
        </p:txBody>
      </p:sp>
      <p:sp>
        <p:nvSpPr>
          <p:cNvPr id="15" name="椭圆 14"/>
          <p:cNvSpPr/>
          <p:nvPr/>
        </p:nvSpPr>
        <p:spPr>
          <a:xfrm>
            <a:off x="3669371" y="2212258"/>
            <a:ext cx="811212" cy="811212"/>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1800" dirty="0">
                <a:solidFill>
                  <a:srgbClr val="FFFFFF"/>
                </a:solidFill>
              </a:rPr>
              <a:t>13%</a:t>
            </a:r>
            <a:endParaRPr lang="zh-CN" altLang="en-US" sz="1800" dirty="0">
              <a:solidFill>
                <a:srgbClr val="FFFFFF"/>
              </a:solidFill>
            </a:endParaRPr>
          </a:p>
        </p:txBody>
      </p:sp>
      <p:sp>
        <p:nvSpPr>
          <p:cNvPr id="16" name="椭圆 15"/>
          <p:cNvSpPr/>
          <p:nvPr/>
        </p:nvSpPr>
        <p:spPr>
          <a:xfrm>
            <a:off x="3725075" y="3599734"/>
            <a:ext cx="1095375" cy="10937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dirty="0">
                <a:solidFill>
                  <a:srgbClr val="FFFFFF"/>
                </a:solidFill>
              </a:rPr>
              <a:t>35%</a:t>
            </a:r>
            <a:endParaRPr lang="zh-CN" altLang="en-US" dirty="0">
              <a:solidFill>
                <a:srgbClr val="FFFFFF"/>
              </a:solidFill>
            </a:endParaRPr>
          </a:p>
        </p:txBody>
      </p:sp>
      <p:sp>
        <p:nvSpPr>
          <p:cNvPr id="17" name="椭圆 16"/>
          <p:cNvSpPr/>
          <p:nvPr/>
        </p:nvSpPr>
        <p:spPr>
          <a:xfrm>
            <a:off x="1055214" y="2417046"/>
            <a:ext cx="1703387" cy="17033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78%</a:t>
            </a:r>
            <a:endParaRPr lang="zh-CN" altLang="en-US" sz="4000" dirty="0">
              <a:solidFill>
                <a:srgbClr val="FFFFFF"/>
              </a:solidFill>
            </a:endParaRPr>
          </a:p>
        </p:txBody>
      </p:sp>
      <p:sp>
        <p:nvSpPr>
          <p:cNvPr id="18" name="椭圆 17"/>
          <p:cNvSpPr/>
          <p:nvPr/>
        </p:nvSpPr>
        <p:spPr>
          <a:xfrm>
            <a:off x="1055214" y="3892627"/>
            <a:ext cx="2185930" cy="2185930"/>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120%</a:t>
            </a:r>
            <a:endParaRPr lang="zh-CN" altLang="en-US" sz="4000" dirty="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Freeform 21"/>
          <p:cNvSpPr/>
          <p:nvPr/>
        </p:nvSpPr>
        <p:spPr bwMode="auto">
          <a:xfrm>
            <a:off x="1289129" y="2097802"/>
            <a:ext cx="1912101" cy="1912101"/>
          </a:xfrm>
          <a:prstGeom prst="ellipse">
            <a:avLst/>
          </a:prstGeom>
          <a:solidFill>
            <a:schemeClr val="accent1"/>
          </a:solidFill>
          <a:ln>
            <a:noFill/>
          </a:ln>
        </p:spPr>
        <p:txBody>
          <a:bodyPr/>
          <a:lstStyle/>
          <a:p>
            <a:endParaRPr lang="zh-CN" altLang="en-US"/>
          </a:p>
        </p:txBody>
      </p:sp>
      <p:sp>
        <p:nvSpPr>
          <p:cNvPr id="12" name="KSO_Shape"/>
          <p:cNvSpPr/>
          <p:nvPr/>
        </p:nvSpPr>
        <p:spPr bwMode="auto">
          <a:xfrm flipH="1">
            <a:off x="1547132" y="2493088"/>
            <a:ext cx="1396094" cy="1121528"/>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21"/>
          <p:cNvSpPr/>
          <p:nvPr/>
        </p:nvSpPr>
        <p:spPr bwMode="auto">
          <a:xfrm>
            <a:off x="4205593" y="2097802"/>
            <a:ext cx="1912101" cy="1912101"/>
          </a:xfrm>
          <a:prstGeom prst="ellipse">
            <a:avLst/>
          </a:prstGeom>
          <a:solidFill>
            <a:schemeClr val="accent1"/>
          </a:solidFill>
          <a:ln>
            <a:noFill/>
          </a:ln>
        </p:spPr>
        <p:txBody>
          <a:bodyPr/>
          <a:lstStyle/>
          <a:p>
            <a:endParaRPr lang="zh-CN" altLang="en-US"/>
          </a:p>
        </p:txBody>
      </p:sp>
      <p:sp>
        <p:nvSpPr>
          <p:cNvPr id="29" name="KSO_Shape"/>
          <p:cNvSpPr/>
          <p:nvPr/>
        </p:nvSpPr>
        <p:spPr bwMode="auto">
          <a:xfrm>
            <a:off x="4776586" y="2493088"/>
            <a:ext cx="770116" cy="112152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矩形 31"/>
          <p:cNvSpPr/>
          <p:nvPr/>
        </p:nvSpPr>
        <p:spPr>
          <a:xfrm>
            <a:off x="921153" y="421005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3" name="矩形 32"/>
          <p:cNvSpPr/>
          <p:nvPr/>
        </p:nvSpPr>
        <p:spPr>
          <a:xfrm>
            <a:off x="3837617" y="419100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6" name="矩形 39"/>
          <p:cNvSpPr/>
          <p:nvPr/>
        </p:nvSpPr>
        <p:spPr>
          <a:xfrm>
            <a:off x="7507083" y="230326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7" name="矩形 39"/>
          <p:cNvSpPr/>
          <p:nvPr/>
        </p:nvSpPr>
        <p:spPr>
          <a:xfrm>
            <a:off x="7507083" y="292924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8" name="矩形 39"/>
          <p:cNvSpPr/>
          <p:nvPr/>
        </p:nvSpPr>
        <p:spPr>
          <a:xfrm>
            <a:off x="7507083" y="355523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19" name="矩形 39"/>
          <p:cNvSpPr/>
          <p:nvPr/>
        </p:nvSpPr>
        <p:spPr>
          <a:xfrm>
            <a:off x="7507083" y="418121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20" name="矩形 39"/>
          <p:cNvSpPr/>
          <p:nvPr/>
        </p:nvSpPr>
        <p:spPr>
          <a:xfrm>
            <a:off x="7507083" y="4807200"/>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
        <p:nvSpPr>
          <p:cNvPr id="22" name="矩形 39"/>
          <p:cNvSpPr/>
          <p:nvPr/>
        </p:nvSpPr>
        <p:spPr>
          <a:xfrm>
            <a:off x="7507083" y="5433185"/>
            <a:ext cx="3935102" cy="379656"/>
          </a:xfrm>
          <a:prstGeom prst="rect">
            <a:avLst/>
          </a:prstGeom>
          <a:solidFill>
            <a:schemeClr val="accent1"/>
          </a:solidFill>
          <a:effectLst/>
        </p:spPr>
        <p:txBody>
          <a:bodyPr wrap="square">
            <a:spAutoFit/>
          </a:bodyPr>
          <a:lstStyle/>
          <a:p>
            <a:pPr algn="ctr"/>
            <a:r>
              <a:rPr lang="zh-CN" altLang="en-US" sz="1800" dirty="0">
                <a:solidFill>
                  <a:srgbClr val="FFFFFF"/>
                </a:solidFill>
                <a:latin typeface="+mj-ea"/>
                <a:ea typeface="+mj-ea"/>
              </a:rPr>
              <a:t>点击此处添加标题</a:t>
            </a:r>
            <a:endParaRPr lang="zh-CN" altLang="zh-CN" sz="1800" dirty="0">
              <a:solidFill>
                <a:srgbClr val="FFFFFF"/>
              </a:solidFill>
              <a:latin typeface="+mj-ea"/>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5" name="Shape 439"/>
          <p:cNvSpPr/>
          <p:nvPr/>
        </p:nvSpPr>
        <p:spPr>
          <a:xfrm>
            <a:off x="2665518" y="1874418"/>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8" name="Rectangle 41"/>
          <p:cNvSpPr>
            <a:spLocks noChangeArrowheads="1"/>
          </p:cNvSpPr>
          <p:nvPr/>
        </p:nvSpPr>
        <p:spPr bwMode="auto">
          <a:xfrm>
            <a:off x="2937065" y="2113633"/>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01</a:t>
            </a:r>
            <a:endParaRPr lang="zh-CN" altLang="en-US" dirty="0">
              <a:solidFill>
                <a:srgbClr val="FFFFFF"/>
              </a:solidFill>
              <a:latin typeface="+mn-lt"/>
            </a:endParaRPr>
          </a:p>
        </p:txBody>
      </p:sp>
      <p:cxnSp>
        <p:nvCxnSpPr>
          <p:cNvPr id="20" name="直接箭头连接符 19"/>
          <p:cNvCxnSpPr/>
          <p:nvPr/>
        </p:nvCxnSpPr>
        <p:spPr>
          <a:xfrm flipH="1">
            <a:off x="3271542" y="1874418"/>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1892908" y="3703622"/>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Shape 439"/>
          <p:cNvSpPr/>
          <p:nvPr/>
        </p:nvSpPr>
        <p:spPr>
          <a:xfrm>
            <a:off x="5278961" y="2507464"/>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23" name="Rectangle 41"/>
          <p:cNvSpPr>
            <a:spLocks noChangeArrowheads="1"/>
          </p:cNvSpPr>
          <p:nvPr/>
        </p:nvSpPr>
        <p:spPr bwMode="auto">
          <a:xfrm>
            <a:off x="5550508" y="2746679"/>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02</a:t>
            </a:r>
            <a:endParaRPr lang="zh-CN" altLang="en-US" dirty="0">
              <a:solidFill>
                <a:srgbClr val="FFFFFF"/>
              </a:solidFill>
              <a:latin typeface="+mn-lt"/>
            </a:endParaRPr>
          </a:p>
        </p:txBody>
      </p:sp>
      <p:cxnSp>
        <p:nvCxnSpPr>
          <p:cNvPr id="24" name="直接箭头连接符 23"/>
          <p:cNvCxnSpPr/>
          <p:nvPr/>
        </p:nvCxnSpPr>
        <p:spPr>
          <a:xfrm flipH="1">
            <a:off x="5884985" y="2507464"/>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4506351" y="4336668"/>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Shape 439"/>
          <p:cNvSpPr/>
          <p:nvPr/>
        </p:nvSpPr>
        <p:spPr>
          <a:xfrm>
            <a:off x="7892404" y="314051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35" name="Rectangle 41"/>
          <p:cNvSpPr>
            <a:spLocks noChangeArrowheads="1"/>
          </p:cNvSpPr>
          <p:nvPr/>
        </p:nvSpPr>
        <p:spPr bwMode="auto">
          <a:xfrm>
            <a:off x="8163951" y="3379725"/>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03</a:t>
            </a:r>
            <a:endParaRPr lang="zh-CN" altLang="en-US" dirty="0">
              <a:solidFill>
                <a:srgbClr val="FFFFFF"/>
              </a:solidFill>
              <a:latin typeface="+mn-lt"/>
            </a:endParaRPr>
          </a:p>
        </p:txBody>
      </p:sp>
      <p:cxnSp>
        <p:nvCxnSpPr>
          <p:cNvPr id="36" name="直接箭头连接符 35"/>
          <p:cNvCxnSpPr/>
          <p:nvPr/>
        </p:nvCxnSpPr>
        <p:spPr>
          <a:xfrm flipH="1">
            <a:off x="8498428" y="3140510"/>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7119794" y="4969714"/>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5" name="任意多边形 28"/>
          <p:cNvSpPr/>
          <p:nvPr/>
        </p:nvSpPr>
        <p:spPr>
          <a:xfrm>
            <a:off x="792163" y="2239352"/>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3" name="KSO_Shape"/>
          <p:cNvSpPr/>
          <p:nvPr/>
        </p:nvSpPr>
        <p:spPr bwMode="auto">
          <a:xfrm>
            <a:off x="6927832" y="4972434"/>
            <a:ext cx="400989" cy="273341"/>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ffectLst/>
        </p:spPr>
        <p:txBody>
          <a:bodyPr/>
          <a:lstStyle/>
          <a:p>
            <a:endParaRPr lang="zh-CN" altLang="en-US" sz="4400"/>
          </a:p>
        </p:txBody>
      </p:sp>
      <p:sp>
        <p:nvSpPr>
          <p:cNvPr id="24" name="KSO_Shape"/>
          <p:cNvSpPr/>
          <p:nvPr/>
        </p:nvSpPr>
        <p:spPr bwMode="auto">
          <a:xfrm>
            <a:off x="1291757" y="4923889"/>
            <a:ext cx="400989" cy="34229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a:effectLst/>
        </p:spPr>
        <p:txBody>
          <a:bodyPr/>
          <a:lstStyle/>
          <a:p>
            <a:endParaRPr lang="zh-CN" altLang="en-US" sz="4400"/>
          </a:p>
        </p:txBody>
      </p:sp>
      <p:sp>
        <p:nvSpPr>
          <p:cNvPr id="25" name="KSO_Shape"/>
          <p:cNvSpPr/>
          <p:nvPr/>
        </p:nvSpPr>
        <p:spPr bwMode="auto">
          <a:xfrm>
            <a:off x="1325384" y="2659190"/>
            <a:ext cx="333734" cy="342291"/>
          </a:xfrm>
          <a:custGeom>
            <a:avLst/>
            <a:gdLst>
              <a:gd name="T0" fmla="*/ 1018488 w 2254250"/>
              <a:gd name="T1" fmla="*/ 1217529 h 2312988"/>
              <a:gd name="T2" fmla="*/ 951021 w 2254250"/>
              <a:gd name="T3" fmla="*/ 1495703 h 2312988"/>
              <a:gd name="T4" fmla="*/ 813587 w 2254250"/>
              <a:gd name="T5" fmla="*/ 1552468 h 2312988"/>
              <a:gd name="T6" fmla="*/ 630721 w 2254250"/>
              <a:gd name="T7" fmla="*/ 1584356 h 2312988"/>
              <a:gd name="T8" fmla="*/ 616637 w 2254250"/>
              <a:gd name="T9" fmla="*/ 1217529 h 2312988"/>
              <a:gd name="T10" fmla="*/ 360535 w 2254250"/>
              <a:gd name="T11" fmla="*/ 1187450 h 2312988"/>
              <a:gd name="T12" fmla="*/ 408440 w 2254250"/>
              <a:gd name="T13" fmla="*/ 1226575 h 2312988"/>
              <a:gd name="T14" fmla="*/ 383920 w 2254250"/>
              <a:gd name="T15" fmla="*/ 1589558 h 2312988"/>
              <a:gd name="T16" fmla="*/ 17028 w 2254250"/>
              <a:gd name="T17" fmla="*/ 1583452 h 2312988"/>
              <a:gd name="T18" fmla="*/ 1816 w 2254250"/>
              <a:gd name="T19" fmla="*/ 1223861 h 2312988"/>
              <a:gd name="T20" fmla="*/ 44272 w 2254250"/>
              <a:gd name="T21" fmla="*/ 1187676 h 2312988"/>
              <a:gd name="T22" fmla="*/ 1501412 w 2254250"/>
              <a:gd name="T23" fmla="*/ 810536 h 2312988"/>
              <a:gd name="T24" fmla="*/ 1551555 w 2254250"/>
              <a:gd name="T25" fmla="*/ 878128 h 2312988"/>
              <a:gd name="T26" fmla="*/ 2150105 w 2254250"/>
              <a:gd name="T27" fmla="*/ 1434290 h 2312988"/>
              <a:gd name="T28" fmla="*/ 2226569 w 2254250"/>
              <a:gd name="T29" fmla="*/ 1485778 h 2312988"/>
              <a:gd name="T30" fmla="*/ 2254250 w 2254250"/>
              <a:gd name="T31" fmla="*/ 2174175 h 2312988"/>
              <a:gd name="T32" fmla="*/ 2222485 w 2254250"/>
              <a:gd name="T33" fmla="*/ 2262407 h 2312988"/>
              <a:gd name="T34" fmla="*/ 2143298 w 2254250"/>
              <a:gd name="T35" fmla="*/ 2310040 h 2312988"/>
              <a:gd name="T36" fmla="*/ 1409065 w 2254250"/>
              <a:gd name="T37" fmla="*/ 2308452 h 2312988"/>
              <a:gd name="T38" fmla="*/ 867013 w 2254250"/>
              <a:gd name="T39" fmla="*/ 1785633 h 2312988"/>
              <a:gd name="T40" fmla="*/ 844550 w 2254250"/>
              <a:gd name="T41" fmla="*/ 1711463 h 2312988"/>
              <a:gd name="T42" fmla="*/ 874500 w 2254250"/>
              <a:gd name="T43" fmla="*/ 1638881 h 2312988"/>
              <a:gd name="T44" fmla="*/ 943703 w 2254250"/>
              <a:gd name="T45" fmla="*/ 1601682 h 2312988"/>
              <a:gd name="T46" fmla="*/ 1020848 w 2254250"/>
              <a:gd name="T47" fmla="*/ 1616879 h 2312988"/>
              <a:gd name="T48" fmla="*/ 1311273 w 2254250"/>
              <a:gd name="T49" fmla="*/ 872231 h 2312988"/>
              <a:gd name="T50" fmla="*/ 1364821 w 2254250"/>
              <a:gd name="T51" fmla="*/ 807134 h 2312988"/>
              <a:gd name="T52" fmla="*/ 1589493 w 2254250"/>
              <a:gd name="T53" fmla="*/ 586241 h 2312988"/>
              <a:gd name="T54" fmla="*/ 1630132 w 2254250"/>
              <a:gd name="T55" fmla="*/ 617084 h 2312988"/>
              <a:gd name="T56" fmla="*/ 1597666 w 2254250"/>
              <a:gd name="T57" fmla="*/ 756104 h 2312988"/>
              <a:gd name="T58" fmla="*/ 1508213 w 2254250"/>
              <a:gd name="T59" fmla="*/ 698274 h 2312988"/>
              <a:gd name="T60" fmla="*/ 1397419 w 2254250"/>
              <a:gd name="T61" fmla="*/ 687161 h 2312988"/>
              <a:gd name="T62" fmla="*/ 1295026 w 2254250"/>
              <a:gd name="T63" fmla="*/ 728663 h 2312988"/>
              <a:gd name="T64" fmla="*/ 1223963 w 2254250"/>
              <a:gd name="T65" fmla="*/ 811213 h 2312988"/>
              <a:gd name="T66" fmla="*/ 1244850 w 2254250"/>
              <a:gd name="T67" fmla="*/ 594859 h 2312988"/>
              <a:gd name="T68" fmla="*/ 995772 w 2254250"/>
              <a:gd name="T69" fmla="*/ 591216 h 2312988"/>
              <a:gd name="T70" fmla="*/ 1022350 w 2254250"/>
              <a:gd name="T71" fmla="*/ 631246 h 2312988"/>
              <a:gd name="T72" fmla="*/ 998725 w 2254250"/>
              <a:gd name="T73" fmla="*/ 986539 h 2312988"/>
              <a:gd name="T74" fmla="*/ 632992 w 2254250"/>
              <a:gd name="T75" fmla="*/ 984278 h 2312988"/>
              <a:gd name="T76" fmla="*/ 613229 w 2254250"/>
              <a:gd name="T77" fmla="*/ 627175 h 2312988"/>
              <a:gd name="T78" fmla="*/ 642760 w 2254250"/>
              <a:gd name="T79" fmla="*/ 589633 h 2312988"/>
              <a:gd name="T80" fmla="*/ 391866 w 2254250"/>
              <a:gd name="T81" fmla="*/ 597096 h 2312988"/>
              <a:gd name="T82" fmla="*/ 409348 w 2254250"/>
              <a:gd name="T83" fmla="*/ 949223 h 2312988"/>
              <a:gd name="T84" fmla="*/ 374611 w 2254250"/>
              <a:gd name="T85" fmla="*/ 991741 h 2312988"/>
              <a:gd name="T86" fmla="*/ 11352 w 2254250"/>
              <a:gd name="T87" fmla="*/ 975910 h 2312988"/>
              <a:gd name="T88" fmla="*/ 3632 w 2254250"/>
              <a:gd name="T89" fmla="*/ 616998 h 2312988"/>
              <a:gd name="T90" fmla="*/ 44272 w 2254250"/>
              <a:gd name="T91" fmla="*/ 586240 h 2312988"/>
              <a:gd name="T92" fmla="*/ 1627408 w 2254250"/>
              <a:gd name="T93" fmla="*/ 25796 h 2312988"/>
              <a:gd name="T94" fmla="*/ 1619235 w 2254250"/>
              <a:gd name="T95" fmla="*/ 393732 h 2312988"/>
              <a:gd name="T96" fmla="*/ 1249845 w 2254250"/>
              <a:gd name="T97" fmla="*/ 402105 h 2312988"/>
              <a:gd name="T98" fmla="*/ 1224871 w 2254250"/>
              <a:gd name="T99" fmla="*/ 39147 h 2312988"/>
              <a:gd name="T100" fmla="*/ 1273230 w 2254250"/>
              <a:gd name="T101" fmla="*/ 0 h 2312988"/>
              <a:gd name="T102" fmla="*/ 1018488 w 2254250"/>
              <a:gd name="T103" fmla="*/ 29869 h 2312988"/>
              <a:gd name="T104" fmla="*/ 1004404 w 2254250"/>
              <a:gd name="T105" fmla="*/ 396900 h 2312988"/>
              <a:gd name="T106" fmla="*/ 634355 w 2254250"/>
              <a:gd name="T107" fmla="*/ 399615 h 2312988"/>
              <a:gd name="T108" fmla="*/ 614819 w 2254250"/>
              <a:gd name="T109" fmla="*/ 34395 h 2312988"/>
              <a:gd name="T110" fmla="*/ 49267 w 2254250"/>
              <a:gd name="T111" fmla="*/ 0 h 2312988"/>
              <a:gd name="T112" fmla="*/ 407531 w 2254250"/>
              <a:gd name="T113" fmla="*/ 34395 h 2312988"/>
              <a:gd name="T114" fmla="*/ 388233 w 2254250"/>
              <a:gd name="T115" fmla="*/ 399615 h 2312988"/>
              <a:gd name="T116" fmla="*/ 20433 w 2254250"/>
              <a:gd name="T117" fmla="*/ 398710 h 2312988"/>
              <a:gd name="T118" fmla="*/ 908 w 2254250"/>
              <a:gd name="T119" fmla="*/ 40278 h 2312988"/>
              <a:gd name="T120" fmla="*/ 39277 w 2254250"/>
              <a:gd name="T121" fmla="*/ 905 h 2312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54250" h="2312988">
                <a:moveTo>
                  <a:pt x="661842" y="1187450"/>
                </a:moveTo>
                <a:lnTo>
                  <a:pt x="973283" y="1187450"/>
                </a:lnTo>
                <a:lnTo>
                  <a:pt x="978280" y="1187676"/>
                </a:lnTo>
                <a:lnTo>
                  <a:pt x="983278" y="1188581"/>
                </a:lnTo>
                <a:lnTo>
                  <a:pt x="988048" y="1189938"/>
                </a:lnTo>
                <a:lnTo>
                  <a:pt x="992364" y="1191295"/>
                </a:lnTo>
                <a:lnTo>
                  <a:pt x="996681" y="1193330"/>
                </a:lnTo>
                <a:lnTo>
                  <a:pt x="1000769" y="1196044"/>
                </a:lnTo>
                <a:lnTo>
                  <a:pt x="1004404" y="1198758"/>
                </a:lnTo>
                <a:lnTo>
                  <a:pt x="1008039" y="1201924"/>
                </a:lnTo>
                <a:lnTo>
                  <a:pt x="1011219" y="1205543"/>
                </a:lnTo>
                <a:lnTo>
                  <a:pt x="1013945" y="1209161"/>
                </a:lnTo>
                <a:lnTo>
                  <a:pt x="1016444" y="1213232"/>
                </a:lnTo>
                <a:lnTo>
                  <a:pt x="1018488" y="1217529"/>
                </a:lnTo>
                <a:lnTo>
                  <a:pt x="1020306" y="1222052"/>
                </a:lnTo>
                <a:lnTo>
                  <a:pt x="1021214" y="1226575"/>
                </a:lnTo>
                <a:lnTo>
                  <a:pt x="1022123" y="1231551"/>
                </a:lnTo>
                <a:lnTo>
                  <a:pt x="1022350" y="1236526"/>
                </a:lnTo>
                <a:lnTo>
                  <a:pt x="1022350" y="1503618"/>
                </a:lnTo>
                <a:lnTo>
                  <a:pt x="1015081" y="1501809"/>
                </a:lnTo>
                <a:lnTo>
                  <a:pt x="1007584" y="1500226"/>
                </a:lnTo>
                <a:lnTo>
                  <a:pt x="1000315" y="1498643"/>
                </a:lnTo>
                <a:lnTo>
                  <a:pt x="992819" y="1497286"/>
                </a:lnTo>
                <a:lnTo>
                  <a:pt x="985095" y="1496607"/>
                </a:lnTo>
                <a:lnTo>
                  <a:pt x="977599" y="1495929"/>
                </a:lnTo>
                <a:lnTo>
                  <a:pt x="969875" y="1495250"/>
                </a:lnTo>
                <a:lnTo>
                  <a:pt x="962152" y="1495250"/>
                </a:lnTo>
                <a:lnTo>
                  <a:pt x="951021" y="1495703"/>
                </a:lnTo>
                <a:lnTo>
                  <a:pt x="940117" y="1496381"/>
                </a:lnTo>
                <a:lnTo>
                  <a:pt x="929213" y="1497738"/>
                </a:lnTo>
                <a:lnTo>
                  <a:pt x="918764" y="1499547"/>
                </a:lnTo>
                <a:lnTo>
                  <a:pt x="908087" y="1502035"/>
                </a:lnTo>
                <a:lnTo>
                  <a:pt x="897637" y="1504749"/>
                </a:lnTo>
                <a:lnTo>
                  <a:pt x="887415" y="1508141"/>
                </a:lnTo>
                <a:lnTo>
                  <a:pt x="877420" y="1511986"/>
                </a:lnTo>
                <a:lnTo>
                  <a:pt x="867652" y="1516509"/>
                </a:lnTo>
                <a:lnTo>
                  <a:pt x="858111" y="1521032"/>
                </a:lnTo>
                <a:lnTo>
                  <a:pt x="848343" y="1526460"/>
                </a:lnTo>
                <a:lnTo>
                  <a:pt x="839483" y="1532114"/>
                </a:lnTo>
                <a:lnTo>
                  <a:pt x="830397" y="1538446"/>
                </a:lnTo>
                <a:lnTo>
                  <a:pt x="821765" y="1545231"/>
                </a:lnTo>
                <a:lnTo>
                  <a:pt x="813587" y="1552468"/>
                </a:lnTo>
                <a:lnTo>
                  <a:pt x="805636" y="1559931"/>
                </a:lnTo>
                <a:lnTo>
                  <a:pt x="801320" y="1564002"/>
                </a:lnTo>
                <a:lnTo>
                  <a:pt x="797458" y="1568299"/>
                </a:lnTo>
                <a:lnTo>
                  <a:pt x="789962" y="1577119"/>
                </a:lnTo>
                <a:lnTo>
                  <a:pt x="783147" y="1586166"/>
                </a:lnTo>
                <a:lnTo>
                  <a:pt x="776559" y="1595438"/>
                </a:lnTo>
                <a:lnTo>
                  <a:pt x="661842" y="1595438"/>
                </a:lnTo>
                <a:lnTo>
                  <a:pt x="656844" y="1595212"/>
                </a:lnTo>
                <a:lnTo>
                  <a:pt x="651847" y="1594307"/>
                </a:lnTo>
                <a:lnTo>
                  <a:pt x="647076" y="1593403"/>
                </a:lnTo>
                <a:lnTo>
                  <a:pt x="642760" y="1591593"/>
                </a:lnTo>
                <a:lnTo>
                  <a:pt x="638444" y="1589558"/>
                </a:lnTo>
                <a:lnTo>
                  <a:pt x="634355" y="1587070"/>
                </a:lnTo>
                <a:lnTo>
                  <a:pt x="630721" y="1584356"/>
                </a:lnTo>
                <a:lnTo>
                  <a:pt x="627086" y="1580964"/>
                </a:lnTo>
                <a:lnTo>
                  <a:pt x="623906" y="1577572"/>
                </a:lnTo>
                <a:lnTo>
                  <a:pt x="621180" y="1573727"/>
                </a:lnTo>
                <a:lnTo>
                  <a:pt x="618681" y="1569882"/>
                </a:lnTo>
                <a:lnTo>
                  <a:pt x="616637" y="1565585"/>
                </a:lnTo>
                <a:lnTo>
                  <a:pt x="614819" y="1560836"/>
                </a:lnTo>
                <a:lnTo>
                  <a:pt x="613683" y="1556313"/>
                </a:lnTo>
                <a:lnTo>
                  <a:pt x="613002" y="1551337"/>
                </a:lnTo>
                <a:lnTo>
                  <a:pt x="612775" y="1546588"/>
                </a:lnTo>
                <a:lnTo>
                  <a:pt x="612775" y="1236526"/>
                </a:lnTo>
                <a:lnTo>
                  <a:pt x="613002" y="1231551"/>
                </a:lnTo>
                <a:lnTo>
                  <a:pt x="613683" y="1226575"/>
                </a:lnTo>
                <a:lnTo>
                  <a:pt x="614819" y="1222052"/>
                </a:lnTo>
                <a:lnTo>
                  <a:pt x="616637" y="1217529"/>
                </a:lnTo>
                <a:lnTo>
                  <a:pt x="618681" y="1213232"/>
                </a:lnTo>
                <a:lnTo>
                  <a:pt x="621180" y="1209161"/>
                </a:lnTo>
                <a:lnTo>
                  <a:pt x="623906" y="1205543"/>
                </a:lnTo>
                <a:lnTo>
                  <a:pt x="627086" y="1201924"/>
                </a:lnTo>
                <a:lnTo>
                  <a:pt x="630721" y="1198758"/>
                </a:lnTo>
                <a:lnTo>
                  <a:pt x="634355" y="1196044"/>
                </a:lnTo>
                <a:lnTo>
                  <a:pt x="638444" y="1193330"/>
                </a:lnTo>
                <a:lnTo>
                  <a:pt x="642760" y="1191295"/>
                </a:lnTo>
                <a:lnTo>
                  <a:pt x="647076" y="1189938"/>
                </a:lnTo>
                <a:lnTo>
                  <a:pt x="651847" y="1188581"/>
                </a:lnTo>
                <a:lnTo>
                  <a:pt x="656844" y="1187676"/>
                </a:lnTo>
                <a:lnTo>
                  <a:pt x="661842" y="1187450"/>
                </a:lnTo>
                <a:close/>
                <a:moveTo>
                  <a:pt x="49267" y="1187450"/>
                </a:moveTo>
                <a:lnTo>
                  <a:pt x="360535" y="1187450"/>
                </a:lnTo>
                <a:lnTo>
                  <a:pt x="365757" y="1187676"/>
                </a:lnTo>
                <a:lnTo>
                  <a:pt x="370524" y="1188581"/>
                </a:lnTo>
                <a:lnTo>
                  <a:pt x="375292" y="1189938"/>
                </a:lnTo>
                <a:lnTo>
                  <a:pt x="379606" y="1191295"/>
                </a:lnTo>
                <a:lnTo>
                  <a:pt x="383920" y="1193330"/>
                </a:lnTo>
                <a:lnTo>
                  <a:pt x="388233" y="1196044"/>
                </a:lnTo>
                <a:lnTo>
                  <a:pt x="391866" y="1198758"/>
                </a:lnTo>
                <a:lnTo>
                  <a:pt x="395271" y="1201924"/>
                </a:lnTo>
                <a:lnTo>
                  <a:pt x="398450" y="1205543"/>
                </a:lnTo>
                <a:lnTo>
                  <a:pt x="401401" y="1209161"/>
                </a:lnTo>
                <a:lnTo>
                  <a:pt x="403672" y="1213232"/>
                </a:lnTo>
                <a:lnTo>
                  <a:pt x="405715" y="1217529"/>
                </a:lnTo>
                <a:lnTo>
                  <a:pt x="407531" y="1222052"/>
                </a:lnTo>
                <a:lnTo>
                  <a:pt x="408440" y="1226575"/>
                </a:lnTo>
                <a:lnTo>
                  <a:pt x="409348" y="1231551"/>
                </a:lnTo>
                <a:lnTo>
                  <a:pt x="409575" y="1236526"/>
                </a:lnTo>
                <a:lnTo>
                  <a:pt x="409575" y="1546588"/>
                </a:lnTo>
                <a:lnTo>
                  <a:pt x="409348" y="1551337"/>
                </a:lnTo>
                <a:lnTo>
                  <a:pt x="408440" y="1556313"/>
                </a:lnTo>
                <a:lnTo>
                  <a:pt x="407531" y="1560836"/>
                </a:lnTo>
                <a:lnTo>
                  <a:pt x="405715" y="1565585"/>
                </a:lnTo>
                <a:lnTo>
                  <a:pt x="403672" y="1569882"/>
                </a:lnTo>
                <a:lnTo>
                  <a:pt x="401401" y="1573727"/>
                </a:lnTo>
                <a:lnTo>
                  <a:pt x="398450" y="1577572"/>
                </a:lnTo>
                <a:lnTo>
                  <a:pt x="395271" y="1580964"/>
                </a:lnTo>
                <a:lnTo>
                  <a:pt x="391866" y="1584356"/>
                </a:lnTo>
                <a:lnTo>
                  <a:pt x="388233" y="1587070"/>
                </a:lnTo>
                <a:lnTo>
                  <a:pt x="383920" y="1589558"/>
                </a:lnTo>
                <a:lnTo>
                  <a:pt x="379606" y="1591593"/>
                </a:lnTo>
                <a:lnTo>
                  <a:pt x="375292" y="1593403"/>
                </a:lnTo>
                <a:lnTo>
                  <a:pt x="370524" y="1594307"/>
                </a:lnTo>
                <a:lnTo>
                  <a:pt x="365757" y="1595212"/>
                </a:lnTo>
                <a:lnTo>
                  <a:pt x="360535" y="1595438"/>
                </a:lnTo>
                <a:lnTo>
                  <a:pt x="49267" y="1595438"/>
                </a:lnTo>
                <a:lnTo>
                  <a:pt x="44272" y="1595212"/>
                </a:lnTo>
                <a:lnTo>
                  <a:pt x="39277" y="1594307"/>
                </a:lnTo>
                <a:lnTo>
                  <a:pt x="35191" y="1593403"/>
                </a:lnTo>
                <a:lnTo>
                  <a:pt x="31331" y="1592046"/>
                </a:lnTo>
                <a:lnTo>
                  <a:pt x="27471" y="1590237"/>
                </a:lnTo>
                <a:lnTo>
                  <a:pt x="23839" y="1588427"/>
                </a:lnTo>
                <a:lnTo>
                  <a:pt x="20433" y="1586166"/>
                </a:lnTo>
                <a:lnTo>
                  <a:pt x="17028" y="1583452"/>
                </a:lnTo>
                <a:lnTo>
                  <a:pt x="14303" y="1580738"/>
                </a:lnTo>
                <a:lnTo>
                  <a:pt x="11352" y="1577572"/>
                </a:lnTo>
                <a:lnTo>
                  <a:pt x="8854" y="1574179"/>
                </a:lnTo>
                <a:lnTo>
                  <a:pt x="6811" y="1570787"/>
                </a:lnTo>
                <a:lnTo>
                  <a:pt x="4768" y="1567168"/>
                </a:lnTo>
                <a:lnTo>
                  <a:pt x="3178" y="1563324"/>
                </a:lnTo>
                <a:lnTo>
                  <a:pt x="1816" y="1559479"/>
                </a:lnTo>
                <a:lnTo>
                  <a:pt x="908" y="1555182"/>
                </a:lnTo>
                <a:lnTo>
                  <a:pt x="227" y="1550885"/>
                </a:lnTo>
                <a:lnTo>
                  <a:pt x="0" y="1546588"/>
                </a:lnTo>
                <a:lnTo>
                  <a:pt x="0" y="1236526"/>
                </a:lnTo>
                <a:lnTo>
                  <a:pt x="227" y="1232003"/>
                </a:lnTo>
                <a:lnTo>
                  <a:pt x="908" y="1227932"/>
                </a:lnTo>
                <a:lnTo>
                  <a:pt x="1816" y="1223861"/>
                </a:lnTo>
                <a:lnTo>
                  <a:pt x="3178" y="1219564"/>
                </a:lnTo>
                <a:lnTo>
                  <a:pt x="4768" y="1215720"/>
                </a:lnTo>
                <a:lnTo>
                  <a:pt x="6811" y="1212101"/>
                </a:lnTo>
                <a:lnTo>
                  <a:pt x="8854" y="1208709"/>
                </a:lnTo>
                <a:lnTo>
                  <a:pt x="11352" y="1205543"/>
                </a:lnTo>
                <a:lnTo>
                  <a:pt x="14303" y="1202377"/>
                </a:lnTo>
                <a:lnTo>
                  <a:pt x="17028" y="1199663"/>
                </a:lnTo>
                <a:lnTo>
                  <a:pt x="20433" y="1196949"/>
                </a:lnTo>
                <a:lnTo>
                  <a:pt x="23839" y="1194687"/>
                </a:lnTo>
                <a:lnTo>
                  <a:pt x="27471" y="1192652"/>
                </a:lnTo>
                <a:lnTo>
                  <a:pt x="31331" y="1191069"/>
                </a:lnTo>
                <a:lnTo>
                  <a:pt x="35191" y="1189486"/>
                </a:lnTo>
                <a:lnTo>
                  <a:pt x="39277" y="1188581"/>
                </a:lnTo>
                <a:lnTo>
                  <a:pt x="44272" y="1187676"/>
                </a:lnTo>
                <a:lnTo>
                  <a:pt x="49267" y="1187450"/>
                </a:lnTo>
                <a:close/>
                <a:moveTo>
                  <a:pt x="1430620" y="788988"/>
                </a:moveTo>
                <a:lnTo>
                  <a:pt x="1436973" y="789215"/>
                </a:lnTo>
                <a:lnTo>
                  <a:pt x="1443553" y="789669"/>
                </a:lnTo>
                <a:lnTo>
                  <a:pt x="1449906" y="790349"/>
                </a:lnTo>
                <a:lnTo>
                  <a:pt x="1456033" y="791483"/>
                </a:lnTo>
                <a:lnTo>
                  <a:pt x="1462386" y="793071"/>
                </a:lnTo>
                <a:lnTo>
                  <a:pt x="1468285" y="794659"/>
                </a:lnTo>
                <a:lnTo>
                  <a:pt x="1474184" y="796700"/>
                </a:lnTo>
                <a:lnTo>
                  <a:pt x="1479857" y="798968"/>
                </a:lnTo>
                <a:lnTo>
                  <a:pt x="1485529" y="801463"/>
                </a:lnTo>
                <a:lnTo>
                  <a:pt x="1490975" y="804185"/>
                </a:lnTo>
                <a:lnTo>
                  <a:pt x="1496420" y="807134"/>
                </a:lnTo>
                <a:lnTo>
                  <a:pt x="1501412" y="810536"/>
                </a:lnTo>
                <a:lnTo>
                  <a:pt x="1506403" y="814165"/>
                </a:lnTo>
                <a:lnTo>
                  <a:pt x="1511168" y="817794"/>
                </a:lnTo>
                <a:lnTo>
                  <a:pt x="1515706" y="821877"/>
                </a:lnTo>
                <a:lnTo>
                  <a:pt x="1520017" y="825960"/>
                </a:lnTo>
                <a:lnTo>
                  <a:pt x="1524555" y="830496"/>
                </a:lnTo>
                <a:lnTo>
                  <a:pt x="1528412" y="835032"/>
                </a:lnTo>
                <a:lnTo>
                  <a:pt x="1532269" y="840023"/>
                </a:lnTo>
                <a:lnTo>
                  <a:pt x="1535673" y="844786"/>
                </a:lnTo>
                <a:lnTo>
                  <a:pt x="1538849" y="850003"/>
                </a:lnTo>
                <a:lnTo>
                  <a:pt x="1542026" y="855219"/>
                </a:lnTo>
                <a:lnTo>
                  <a:pt x="1544976" y="860890"/>
                </a:lnTo>
                <a:lnTo>
                  <a:pt x="1547471" y="866334"/>
                </a:lnTo>
                <a:lnTo>
                  <a:pt x="1549740" y="872231"/>
                </a:lnTo>
                <a:lnTo>
                  <a:pt x="1551555" y="878128"/>
                </a:lnTo>
                <a:lnTo>
                  <a:pt x="1553371" y="884025"/>
                </a:lnTo>
                <a:lnTo>
                  <a:pt x="1554732" y="890150"/>
                </a:lnTo>
                <a:lnTo>
                  <a:pt x="1555867" y="896501"/>
                </a:lnTo>
                <a:lnTo>
                  <a:pt x="1556774" y="902625"/>
                </a:lnTo>
                <a:lnTo>
                  <a:pt x="1557228" y="908976"/>
                </a:lnTo>
                <a:lnTo>
                  <a:pt x="1557455" y="915780"/>
                </a:lnTo>
                <a:lnTo>
                  <a:pt x="1557455" y="1366471"/>
                </a:lnTo>
                <a:lnTo>
                  <a:pt x="2109264" y="1429526"/>
                </a:lnTo>
                <a:lnTo>
                  <a:pt x="2115163" y="1429753"/>
                </a:lnTo>
                <a:lnTo>
                  <a:pt x="2122424" y="1429980"/>
                </a:lnTo>
                <a:lnTo>
                  <a:pt x="2129458" y="1430660"/>
                </a:lnTo>
                <a:lnTo>
                  <a:pt x="2136265" y="1431341"/>
                </a:lnTo>
                <a:lnTo>
                  <a:pt x="2143298" y="1432702"/>
                </a:lnTo>
                <a:lnTo>
                  <a:pt x="2150105" y="1434290"/>
                </a:lnTo>
                <a:lnTo>
                  <a:pt x="2156458" y="1436104"/>
                </a:lnTo>
                <a:lnTo>
                  <a:pt x="2162811" y="1438372"/>
                </a:lnTo>
                <a:lnTo>
                  <a:pt x="2169391" y="1440867"/>
                </a:lnTo>
                <a:lnTo>
                  <a:pt x="2175291" y="1443589"/>
                </a:lnTo>
                <a:lnTo>
                  <a:pt x="2181417" y="1446538"/>
                </a:lnTo>
                <a:lnTo>
                  <a:pt x="2187089" y="1449940"/>
                </a:lnTo>
                <a:lnTo>
                  <a:pt x="2192761" y="1453569"/>
                </a:lnTo>
                <a:lnTo>
                  <a:pt x="2198207" y="1457425"/>
                </a:lnTo>
                <a:lnTo>
                  <a:pt x="2203652" y="1461508"/>
                </a:lnTo>
                <a:lnTo>
                  <a:pt x="2208644" y="1465817"/>
                </a:lnTo>
                <a:lnTo>
                  <a:pt x="2213409" y="1470581"/>
                </a:lnTo>
                <a:lnTo>
                  <a:pt x="2218174" y="1475571"/>
                </a:lnTo>
                <a:lnTo>
                  <a:pt x="2222485" y="1480334"/>
                </a:lnTo>
                <a:lnTo>
                  <a:pt x="2226569" y="1485778"/>
                </a:lnTo>
                <a:lnTo>
                  <a:pt x="2230426" y="1491221"/>
                </a:lnTo>
                <a:lnTo>
                  <a:pt x="2234056" y="1496892"/>
                </a:lnTo>
                <a:lnTo>
                  <a:pt x="2237460" y="1502562"/>
                </a:lnTo>
                <a:lnTo>
                  <a:pt x="2240409" y="1508686"/>
                </a:lnTo>
                <a:lnTo>
                  <a:pt x="2243132" y="1514584"/>
                </a:lnTo>
                <a:lnTo>
                  <a:pt x="2245628" y="1521161"/>
                </a:lnTo>
                <a:lnTo>
                  <a:pt x="2247897" y="1527512"/>
                </a:lnTo>
                <a:lnTo>
                  <a:pt x="2249939" y="1534090"/>
                </a:lnTo>
                <a:lnTo>
                  <a:pt x="2251300" y="1540668"/>
                </a:lnTo>
                <a:lnTo>
                  <a:pt x="2252435" y="1547699"/>
                </a:lnTo>
                <a:lnTo>
                  <a:pt x="2253569" y="1554731"/>
                </a:lnTo>
                <a:lnTo>
                  <a:pt x="2254023" y="1561535"/>
                </a:lnTo>
                <a:lnTo>
                  <a:pt x="2254250" y="1568793"/>
                </a:lnTo>
                <a:lnTo>
                  <a:pt x="2254250" y="2174175"/>
                </a:lnTo>
                <a:lnTo>
                  <a:pt x="2254023" y="2181206"/>
                </a:lnTo>
                <a:lnTo>
                  <a:pt x="2253569" y="2188237"/>
                </a:lnTo>
                <a:lnTo>
                  <a:pt x="2252435" y="2195269"/>
                </a:lnTo>
                <a:lnTo>
                  <a:pt x="2251300" y="2202073"/>
                </a:lnTo>
                <a:lnTo>
                  <a:pt x="2249939" y="2208651"/>
                </a:lnTo>
                <a:lnTo>
                  <a:pt x="2247897" y="2215456"/>
                </a:lnTo>
                <a:lnTo>
                  <a:pt x="2245628" y="2221807"/>
                </a:lnTo>
                <a:lnTo>
                  <a:pt x="2243132" y="2228158"/>
                </a:lnTo>
                <a:lnTo>
                  <a:pt x="2240409" y="2234282"/>
                </a:lnTo>
                <a:lnTo>
                  <a:pt x="2237460" y="2240179"/>
                </a:lnTo>
                <a:lnTo>
                  <a:pt x="2234056" y="2246076"/>
                </a:lnTo>
                <a:lnTo>
                  <a:pt x="2230426" y="2251747"/>
                </a:lnTo>
                <a:lnTo>
                  <a:pt x="2226569" y="2257191"/>
                </a:lnTo>
                <a:lnTo>
                  <a:pt x="2222485" y="2262407"/>
                </a:lnTo>
                <a:lnTo>
                  <a:pt x="2218174" y="2267624"/>
                </a:lnTo>
                <a:lnTo>
                  <a:pt x="2213409" y="2272161"/>
                </a:lnTo>
                <a:lnTo>
                  <a:pt x="2208644" y="2276924"/>
                </a:lnTo>
                <a:lnTo>
                  <a:pt x="2203652" y="2281233"/>
                </a:lnTo>
                <a:lnTo>
                  <a:pt x="2198207" y="2285316"/>
                </a:lnTo>
                <a:lnTo>
                  <a:pt x="2192761" y="2289172"/>
                </a:lnTo>
                <a:lnTo>
                  <a:pt x="2187089" y="2292801"/>
                </a:lnTo>
                <a:lnTo>
                  <a:pt x="2181417" y="2296204"/>
                </a:lnTo>
                <a:lnTo>
                  <a:pt x="2175291" y="2299152"/>
                </a:lnTo>
                <a:lnTo>
                  <a:pt x="2169391" y="2302101"/>
                </a:lnTo>
                <a:lnTo>
                  <a:pt x="2162811" y="2304596"/>
                </a:lnTo>
                <a:lnTo>
                  <a:pt x="2156458" y="2306637"/>
                </a:lnTo>
                <a:lnTo>
                  <a:pt x="2150105" y="2308452"/>
                </a:lnTo>
                <a:lnTo>
                  <a:pt x="2143298" y="2310040"/>
                </a:lnTo>
                <a:lnTo>
                  <a:pt x="2136265" y="2311400"/>
                </a:lnTo>
                <a:lnTo>
                  <a:pt x="2129458" y="2312308"/>
                </a:lnTo>
                <a:lnTo>
                  <a:pt x="2122424" y="2312988"/>
                </a:lnTo>
                <a:lnTo>
                  <a:pt x="2115163" y="2312988"/>
                </a:lnTo>
                <a:lnTo>
                  <a:pt x="1452175" y="2312988"/>
                </a:lnTo>
                <a:lnTo>
                  <a:pt x="1448091" y="2312761"/>
                </a:lnTo>
                <a:lnTo>
                  <a:pt x="1446276" y="2312761"/>
                </a:lnTo>
                <a:lnTo>
                  <a:pt x="1444688" y="2312761"/>
                </a:lnTo>
                <a:lnTo>
                  <a:pt x="1438562" y="2312988"/>
                </a:lnTo>
                <a:lnTo>
                  <a:pt x="1432662" y="2312761"/>
                </a:lnTo>
                <a:lnTo>
                  <a:pt x="1426536" y="2311854"/>
                </a:lnTo>
                <a:lnTo>
                  <a:pt x="1420864" y="2311174"/>
                </a:lnTo>
                <a:lnTo>
                  <a:pt x="1414738" y="2310040"/>
                </a:lnTo>
                <a:lnTo>
                  <a:pt x="1409065" y="2308452"/>
                </a:lnTo>
                <a:lnTo>
                  <a:pt x="1403393" y="2306637"/>
                </a:lnTo>
                <a:lnTo>
                  <a:pt x="1397721" y="2304823"/>
                </a:lnTo>
                <a:lnTo>
                  <a:pt x="1392275" y="2302554"/>
                </a:lnTo>
                <a:lnTo>
                  <a:pt x="1387057" y="2300059"/>
                </a:lnTo>
                <a:lnTo>
                  <a:pt x="1381838" y="2297111"/>
                </a:lnTo>
                <a:lnTo>
                  <a:pt x="1376846" y="2293935"/>
                </a:lnTo>
                <a:lnTo>
                  <a:pt x="1372081" y="2290533"/>
                </a:lnTo>
                <a:lnTo>
                  <a:pt x="1367317" y="2286904"/>
                </a:lnTo>
                <a:lnTo>
                  <a:pt x="1362779" y="2283048"/>
                </a:lnTo>
                <a:lnTo>
                  <a:pt x="1358241" y="2278965"/>
                </a:lnTo>
                <a:lnTo>
                  <a:pt x="878584" y="1799469"/>
                </a:lnTo>
                <a:lnTo>
                  <a:pt x="874500" y="1794933"/>
                </a:lnTo>
                <a:lnTo>
                  <a:pt x="870643" y="1790396"/>
                </a:lnTo>
                <a:lnTo>
                  <a:pt x="867013" y="1785633"/>
                </a:lnTo>
                <a:lnTo>
                  <a:pt x="863609" y="1781097"/>
                </a:lnTo>
                <a:lnTo>
                  <a:pt x="860433" y="1776107"/>
                </a:lnTo>
                <a:lnTo>
                  <a:pt x="857710" y="1771117"/>
                </a:lnTo>
                <a:lnTo>
                  <a:pt x="855214" y="1766126"/>
                </a:lnTo>
                <a:lnTo>
                  <a:pt x="852945" y="1760683"/>
                </a:lnTo>
                <a:lnTo>
                  <a:pt x="850903" y="1755466"/>
                </a:lnTo>
                <a:lnTo>
                  <a:pt x="849088" y="1750249"/>
                </a:lnTo>
                <a:lnTo>
                  <a:pt x="847727" y="1744805"/>
                </a:lnTo>
                <a:lnTo>
                  <a:pt x="846592" y="1739362"/>
                </a:lnTo>
                <a:lnTo>
                  <a:pt x="845458" y="1733691"/>
                </a:lnTo>
                <a:lnTo>
                  <a:pt x="845004" y="1728248"/>
                </a:lnTo>
                <a:lnTo>
                  <a:pt x="844550" y="1722577"/>
                </a:lnTo>
                <a:lnTo>
                  <a:pt x="844550" y="1716907"/>
                </a:lnTo>
                <a:lnTo>
                  <a:pt x="844550" y="1711463"/>
                </a:lnTo>
                <a:lnTo>
                  <a:pt x="845004" y="1705793"/>
                </a:lnTo>
                <a:lnTo>
                  <a:pt x="845458" y="1700122"/>
                </a:lnTo>
                <a:lnTo>
                  <a:pt x="846592" y="1694678"/>
                </a:lnTo>
                <a:lnTo>
                  <a:pt x="847727" y="1689235"/>
                </a:lnTo>
                <a:lnTo>
                  <a:pt x="849088" y="1683564"/>
                </a:lnTo>
                <a:lnTo>
                  <a:pt x="850903" y="1678347"/>
                </a:lnTo>
                <a:lnTo>
                  <a:pt x="852945" y="1673131"/>
                </a:lnTo>
                <a:lnTo>
                  <a:pt x="855214" y="1667914"/>
                </a:lnTo>
                <a:lnTo>
                  <a:pt x="857710" y="1662697"/>
                </a:lnTo>
                <a:lnTo>
                  <a:pt x="860433" y="1657707"/>
                </a:lnTo>
                <a:lnTo>
                  <a:pt x="863609" y="1652717"/>
                </a:lnTo>
                <a:lnTo>
                  <a:pt x="867013" y="1647954"/>
                </a:lnTo>
                <a:lnTo>
                  <a:pt x="870643" y="1643417"/>
                </a:lnTo>
                <a:lnTo>
                  <a:pt x="874500" y="1638881"/>
                </a:lnTo>
                <a:lnTo>
                  <a:pt x="878584" y="1634571"/>
                </a:lnTo>
                <a:lnTo>
                  <a:pt x="882668" y="1630488"/>
                </a:lnTo>
                <a:lnTo>
                  <a:pt x="887206" y="1626632"/>
                </a:lnTo>
                <a:lnTo>
                  <a:pt x="891744" y="1623230"/>
                </a:lnTo>
                <a:lnTo>
                  <a:pt x="896509" y="1619828"/>
                </a:lnTo>
                <a:lnTo>
                  <a:pt x="901047" y="1616879"/>
                </a:lnTo>
                <a:lnTo>
                  <a:pt x="906039" y="1613931"/>
                </a:lnTo>
                <a:lnTo>
                  <a:pt x="911030" y="1611436"/>
                </a:lnTo>
                <a:lnTo>
                  <a:pt x="916249" y="1609167"/>
                </a:lnTo>
                <a:lnTo>
                  <a:pt x="921694" y="1607353"/>
                </a:lnTo>
                <a:lnTo>
                  <a:pt x="927140" y="1605538"/>
                </a:lnTo>
                <a:lnTo>
                  <a:pt x="932585" y="1603951"/>
                </a:lnTo>
                <a:lnTo>
                  <a:pt x="938031" y="1602590"/>
                </a:lnTo>
                <a:lnTo>
                  <a:pt x="943703" y="1601682"/>
                </a:lnTo>
                <a:lnTo>
                  <a:pt x="949376" y="1600775"/>
                </a:lnTo>
                <a:lnTo>
                  <a:pt x="955275" y="1600548"/>
                </a:lnTo>
                <a:lnTo>
                  <a:pt x="960947" y="1600321"/>
                </a:lnTo>
                <a:lnTo>
                  <a:pt x="966847" y="1600548"/>
                </a:lnTo>
                <a:lnTo>
                  <a:pt x="972519" y="1600775"/>
                </a:lnTo>
                <a:lnTo>
                  <a:pt x="978191" y="1601682"/>
                </a:lnTo>
                <a:lnTo>
                  <a:pt x="983864" y="1602590"/>
                </a:lnTo>
                <a:lnTo>
                  <a:pt x="989536" y="1603951"/>
                </a:lnTo>
                <a:lnTo>
                  <a:pt x="994982" y="1605538"/>
                </a:lnTo>
                <a:lnTo>
                  <a:pt x="1000427" y="1607353"/>
                </a:lnTo>
                <a:lnTo>
                  <a:pt x="1005646" y="1609167"/>
                </a:lnTo>
                <a:lnTo>
                  <a:pt x="1010637" y="1611436"/>
                </a:lnTo>
                <a:lnTo>
                  <a:pt x="1015856" y="1613931"/>
                </a:lnTo>
                <a:lnTo>
                  <a:pt x="1020848" y="1616879"/>
                </a:lnTo>
                <a:lnTo>
                  <a:pt x="1025612" y="1619828"/>
                </a:lnTo>
                <a:lnTo>
                  <a:pt x="1030377" y="1623230"/>
                </a:lnTo>
                <a:lnTo>
                  <a:pt x="1034688" y="1626632"/>
                </a:lnTo>
                <a:lnTo>
                  <a:pt x="1038999" y="1630488"/>
                </a:lnTo>
                <a:lnTo>
                  <a:pt x="1043537" y="1634571"/>
                </a:lnTo>
                <a:lnTo>
                  <a:pt x="1303559" y="1894506"/>
                </a:lnTo>
                <a:lnTo>
                  <a:pt x="1303559" y="915780"/>
                </a:lnTo>
                <a:lnTo>
                  <a:pt x="1303786" y="908976"/>
                </a:lnTo>
                <a:lnTo>
                  <a:pt x="1304467" y="902625"/>
                </a:lnTo>
                <a:lnTo>
                  <a:pt x="1305147" y="896501"/>
                </a:lnTo>
                <a:lnTo>
                  <a:pt x="1306282" y="890150"/>
                </a:lnTo>
                <a:lnTo>
                  <a:pt x="1307643" y="884025"/>
                </a:lnTo>
                <a:lnTo>
                  <a:pt x="1309231" y="878128"/>
                </a:lnTo>
                <a:lnTo>
                  <a:pt x="1311273" y="872231"/>
                </a:lnTo>
                <a:lnTo>
                  <a:pt x="1313769" y="866334"/>
                </a:lnTo>
                <a:lnTo>
                  <a:pt x="1316265" y="860890"/>
                </a:lnTo>
                <a:lnTo>
                  <a:pt x="1318988" y="855219"/>
                </a:lnTo>
                <a:lnTo>
                  <a:pt x="1322164" y="850003"/>
                </a:lnTo>
                <a:lnTo>
                  <a:pt x="1325341" y="844786"/>
                </a:lnTo>
                <a:lnTo>
                  <a:pt x="1328971" y="840023"/>
                </a:lnTo>
                <a:lnTo>
                  <a:pt x="1332829" y="835032"/>
                </a:lnTo>
                <a:lnTo>
                  <a:pt x="1336686" y="830496"/>
                </a:lnTo>
                <a:lnTo>
                  <a:pt x="1340770" y="825960"/>
                </a:lnTo>
                <a:lnTo>
                  <a:pt x="1345081" y="821877"/>
                </a:lnTo>
                <a:lnTo>
                  <a:pt x="1349846" y="817794"/>
                </a:lnTo>
                <a:lnTo>
                  <a:pt x="1354610" y="814165"/>
                </a:lnTo>
                <a:lnTo>
                  <a:pt x="1359602" y="810536"/>
                </a:lnTo>
                <a:lnTo>
                  <a:pt x="1364821" y="807134"/>
                </a:lnTo>
                <a:lnTo>
                  <a:pt x="1370266" y="804185"/>
                </a:lnTo>
                <a:lnTo>
                  <a:pt x="1375485" y="801463"/>
                </a:lnTo>
                <a:lnTo>
                  <a:pt x="1381384" y="798968"/>
                </a:lnTo>
                <a:lnTo>
                  <a:pt x="1387057" y="796700"/>
                </a:lnTo>
                <a:lnTo>
                  <a:pt x="1392956" y="794659"/>
                </a:lnTo>
                <a:lnTo>
                  <a:pt x="1398855" y="793071"/>
                </a:lnTo>
                <a:lnTo>
                  <a:pt x="1404981" y="791483"/>
                </a:lnTo>
                <a:lnTo>
                  <a:pt x="1411107" y="790349"/>
                </a:lnTo>
                <a:lnTo>
                  <a:pt x="1417687" y="789669"/>
                </a:lnTo>
                <a:lnTo>
                  <a:pt x="1424040" y="789215"/>
                </a:lnTo>
                <a:lnTo>
                  <a:pt x="1430620" y="788988"/>
                </a:lnTo>
                <a:close/>
                <a:moveTo>
                  <a:pt x="1273230" y="585788"/>
                </a:moveTo>
                <a:lnTo>
                  <a:pt x="1584498" y="585788"/>
                </a:lnTo>
                <a:lnTo>
                  <a:pt x="1589493" y="586241"/>
                </a:lnTo>
                <a:lnTo>
                  <a:pt x="1594488" y="586922"/>
                </a:lnTo>
                <a:lnTo>
                  <a:pt x="1599028" y="588283"/>
                </a:lnTo>
                <a:lnTo>
                  <a:pt x="1603569" y="589643"/>
                </a:lnTo>
                <a:lnTo>
                  <a:pt x="1606975" y="591231"/>
                </a:lnTo>
                <a:lnTo>
                  <a:pt x="1609926" y="593045"/>
                </a:lnTo>
                <a:lnTo>
                  <a:pt x="1612878" y="594859"/>
                </a:lnTo>
                <a:lnTo>
                  <a:pt x="1615602" y="597127"/>
                </a:lnTo>
                <a:lnTo>
                  <a:pt x="1618327" y="599622"/>
                </a:lnTo>
                <a:lnTo>
                  <a:pt x="1620824" y="601890"/>
                </a:lnTo>
                <a:lnTo>
                  <a:pt x="1623094" y="604611"/>
                </a:lnTo>
                <a:lnTo>
                  <a:pt x="1625138" y="607559"/>
                </a:lnTo>
                <a:lnTo>
                  <a:pt x="1626954" y="610734"/>
                </a:lnTo>
                <a:lnTo>
                  <a:pt x="1628543" y="613683"/>
                </a:lnTo>
                <a:lnTo>
                  <a:pt x="1630132" y="617084"/>
                </a:lnTo>
                <a:lnTo>
                  <a:pt x="1631495" y="620486"/>
                </a:lnTo>
                <a:lnTo>
                  <a:pt x="1632176" y="623888"/>
                </a:lnTo>
                <a:lnTo>
                  <a:pt x="1632857" y="627290"/>
                </a:lnTo>
                <a:lnTo>
                  <a:pt x="1633538" y="631372"/>
                </a:lnTo>
                <a:lnTo>
                  <a:pt x="1633538" y="634774"/>
                </a:lnTo>
                <a:lnTo>
                  <a:pt x="1633538" y="805090"/>
                </a:lnTo>
                <a:lnTo>
                  <a:pt x="1629678" y="798286"/>
                </a:lnTo>
                <a:lnTo>
                  <a:pt x="1625819" y="791936"/>
                </a:lnTo>
                <a:lnTo>
                  <a:pt x="1621505" y="785586"/>
                </a:lnTo>
                <a:lnTo>
                  <a:pt x="1616964" y="779236"/>
                </a:lnTo>
                <a:lnTo>
                  <a:pt x="1612651" y="773113"/>
                </a:lnTo>
                <a:lnTo>
                  <a:pt x="1607656" y="767443"/>
                </a:lnTo>
                <a:lnTo>
                  <a:pt x="1602661" y="761547"/>
                </a:lnTo>
                <a:lnTo>
                  <a:pt x="1597666" y="756104"/>
                </a:lnTo>
                <a:lnTo>
                  <a:pt x="1592217" y="750661"/>
                </a:lnTo>
                <a:lnTo>
                  <a:pt x="1586541" y="745445"/>
                </a:lnTo>
                <a:lnTo>
                  <a:pt x="1580865" y="740456"/>
                </a:lnTo>
                <a:lnTo>
                  <a:pt x="1575189" y="735466"/>
                </a:lnTo>
                <a:lnTo>
                  <a:pt x="1568832" y="730704"/>
                </a:lnTo>
                <a:lnTo>
                  <a:pt x="1562702" y="726395"/>
                </a:lnTo>
                <a:lnTo>
                  <a:pt x="1556572" y="722086"/>
                </a:lnTo>
                <a:lnTo>
                  <a:pt x="1549988" y="718231"/>
                </a:lnTo>
                <a:lnTo>
                  <a:pt x="1543404" y="714375"/>
                </a:lnTo>
                <a:lnTo>
                  <a:pt x="1536593" y="710747"/>
                </a:lnTo>
                <a:lnTo>
                  <a:pt x="1529555" y="707118"/>
                </a:lnTo>
                <a:lnTo>
                  <a:pt x="1522744" y="703943"/>
                </a:lnTo>
                <a:lnTo>
                  <a:pt x="1515706" y="701222"/>
                </a:lnTo>
                <a:lnTo>
                  <a:pt x="1508213" y="698274"/>
                </a:lnTo>
                <a:lnTo>
                  <a:pt x="1500948" y="695779"/>
                </a:lnTo>
                <a:lnTo>
                  <a:pt x="1493456" y="693738"/>
                </a:lnTo>
                <a:lnTo>
                  <a:pt x="1485964" y="691697"/>
                </a:lnTo>
                <a:lnTo>
                  <a:pt x="1478245" y="689883"/>
                </a:lnTo>
                <a:lnTo>
                  <a:pt x="1470525" y="688295"/>
                </a:lnTo>
                <a:lnTo>
                  <a:pt x="1462806" y="686934"/>
                </a:lnTo>
                <a:lnTo>
                  <a:pt x="1454860" y="686254"/>
                </a:lnTo>
                <a:lnTo>
                  <a:pt x="1446686" y="685347"/>
                </a:lnTo>
                <a:lnTo>
                  <a:pt x="1438513" y="684893"/>
                </a:lnTo>
                <a:lnTo>
                  <a:pt x="1430567" y="684893"/>
                </a:lnTo>
                <a:lnTo>
                  <a:pt x="1421939" y="684893"/>
                </a:lnTo>
                <a:lnTo>
                  <a:pt x="1413766" y="685347"/>
                </a:lnTo>
                <a:lnTo>
                  <a:pt x="1405366" y="686254"/>
                </a:lnTo>
                <a:lnTo>
                  <a:pt x="1397419" y="687161"/>
                </a:lnTo>
                <a:lnTo>
                  <a:pt x="1389246" y="688522"/>
                </a:lnTo>
                <a:lnTo>
                  <a:pt x="1381300" y="690109"/>
                </a:lnTo>
                <a:lnTo>
                  <a:pt x="1373353" y="691924"/>
                </a:lnTo>
                <a:lnTo>
                  <a:pt x="1365634" y="693965"/>
                </a:lnTo>
                <a:lnTo>
                  <a:pt x="1357915" y="696459"/>
                </a:lnTo>
                <a:lnTo>
                  <a:pt x="1350423" y="699181"/>
                </a:lnTo>
                <a:lnTo>
                  <a:pt x="1342930" y="701902"/>
                </a:lnTo>
                <a:lnTo>
                  <a:pt x="1335665" y="705077"/>
                </a:lnTo>
                <a:lnTo>
                  <a:pt x="1328400" y="708479"/>
                </a:lnTo>
                <a:lnTo>
                  <a:pt x="1321589" y="711881"/>
                </a:lnTo>
                <a:lnTo>
                  <a:pt x="1314551" y="715963"/>
                </a:lnTo>
                <a:lnTo>
                  <a:pt x="1307967" y="720045"/>
                </a:lnTo>
                <a:lnTo>
                  <a:pt x="1301383" y="724354"/>
                </a:lnTo>
                <a:lnTo>
                  <a:pt x="1295026" y="728663"/>
                </a:lnTo>
                <a:lnTo>
                  <a:pt x="1288442" y="733425"/>
                </a:lnTo>
                <a:lnTo>
                  <a:pt x="1282539" y="738188"/>
                </a:lnTo>
                <a:lnTo>
                  <a:pt x="1276636" y="743404"/>
                </a:lnTo>
                <a:lnTo>
                  <a:pt x="1270960" y="748847"/>
                </a:lnTo>
                <a:lnTo>
                  <a:pt x="1265284" y="754290"/>
                </a:lnTo>
                <a:lnTo>
                  <a:pt x="1259835" y="759959"/>
                </a:lnTo>
                <a:lnTo>
                  <a:pt x="1254613" y="765856"/>
                </a:lnTo>
                <a:lnTo>
                  <a:pt x="1249845" y="771752"/>
                </a:lnTo>
                <a:lnTo>
                  <a:pt x="1244850" y="778102"/>
                </a:lnTo>
                <a:lnTo>
                  <a:pt x="1240310" y="784452"/>
                </a:lnTo>
                <a:lnTo>
                  <a:pt x="1235769" y="790802"/>
                </a:lnTo>
                <a:lnTo>
                  <a:pt x="1231682" y="797606"/>
                </a:lnTo>
                <a:lnTo>
                  <a:pt x="1227823" y="804410"/>
                </a:lnTo>
                <a:lnTo>
                  <a:pt x="1223963" y="811213"/>
                </a:lnTo>
                <a:lnTo>
                  <a:pt x="1223963" y="634774"/>
                </a:lnTo>
                <a:lnTo>
                  <a:pt x="1224190" y="631372"/>
                </a:lnTo>
                <a:lnTo>
                  <a:pt x="1224644" y="627290"/>
                </a:lnTo>
                <a:lnTo>
                  <a:pt x="1225325" y="623888"/>
                </a:lnTo>
                <a:lnTo>
                  <a:pt x="1226233" y="620486"/>
                </a:lnTo>
                <a:lnTo>
                  <a:pt x="1227596" y="617084"/>
                </a:lnTo>
                <a:lnTo>
                  <a:pt x="1228731" y="613683"/>
                </a:lnTo>
                <a:lnTo>
                  <a:pt x="1230547" y="610734"/>
                </a:lnTo>
                <a:lnTo>
                  <a:pt x="1232363" y="607559"/>
                </a:lnTo>
                <a:lnTo>
                  <a:pt x="1234634" y="604611"/>
                </a:lnTo>
                <a:lnTo>
                  <a:pt x="1236904" y="601890"/>
                </a:lnTo>
                <a:lnTo>
                  <a:pt x="1239402" y="599622"/>
                </a:lnTo>
                <a:lnTo>
                  <a:pt x="1241899" y="597127"/>
                </a:lnTo>
                <a:lnTo>
                  <a:pt x="1244850" y="594859"/>
                </a:lnTo>
                <a:lnTo>
                  <a:pt x="1247802" y="593045"/>
                </a:lnTo>
                <a:lnTo>
                  <a:pt x="1250753" y="591231"/>
                </a:lnTo>
                <a:lnTo>
                  <a:pt x="1254159" y="589643"/>
                </a:lnTo>
                <a:lnTo>
                  <a:pt x="1258473" y="588283"/>
                </a:lnTo>
                <a:lnTo>
                  <a:pt x="1263240" y="586922"/>
                </a:lnTo>
                <a:lnTo>
                  <a:pt x="1268008" y="586241"/>
                </a:lnTo>
                <a:lnTo>
                  <a:pt x="1273230" y="585788"/>
                </a:lnTo>
                <a:close/>
                <a:moveTo>
                  <a:pt x="661842" y="585788"/>
                </a:moveTo>
                <a:lnTo>
                  <a:pt x="973283" y="585788"/>
                </a:lnTo>
                <a:lnTo>
                  <a:pt x="978280" y="586240"/>
                </a:lnTo>
                <a:lnTo>
                  <a:pt x="983051" y="586919"/>
                </a:lnTo>
                <a:lnTo>
                  <a:pt x="988048" y="588276"/>
                </a:lnTo>
                <a:lnTo>
                  <a:pt x="992364" y="589633"/>
                </a:lnTo>
                <a:lnTo>
                  <a:pt x="995772" y="591216"/>
                </a:lnTo>
                <a:lnTo>
                  <a:pt x="998725" y="593025"/>
                </a:lnTo>
                <a:lnTo>
                  <a:pt x="1001678" y="594834"/>
                </a:lnTo>
                <a:lnTo>
                  <a:pt x="1004404" y="597096"/>
                </a:lnTo>
                <a:lnTo>
                  <a:pt x="1007130" y="599583"/>
                </a:lnTo>
                <a:lnTo>
                  <a:pt x="1009629" y="601845"/>
                </a:lnTo>
                <a:lnTo>
                  <a:pt x="1011901" y="604559"/>
                </a:lnTo>
                <a:lnTo>
                  <a:pt x="1013945" y="607499"/>
                </a:lnTo>
                <a:lnTo>
                  <a:pt x="1015762" y="610665"/>
                </a:lnTo>
                <a:lnTo>
                  <a:pt x="1017580" y="613605"/>
                </a:lnTo>
                <a:lnTo>
                  <a:pt x="1018943" y="616998"/>
                </a:lnTo>
                <a:lnTo>
                  <a:pt x="1020306" y="620390"/>
                </a:lnTo>
                <a:lnTo>
                  <a:pt x="1020987" y="623782"/>
                </a:lnTo>
                <a:lnTo>
                  <a:pt x="1021896" y="627175"/>
                </a:lnTo>
                <a:lnTo>
                  <a:pt x="1022350" y="631246"/>
                </a:lnTo>
                <a:lnTo>
                  <a:pt x="1022350" y="634638"/>
                </a:lnTo>
                <a:lnTo>
                  <a:pt x="1022350" y="944926"/>
                </a:lnTo>
                <a:lnTo>
                  <a:pt x="1022350" y="949223"/>
                </a:lnTo>
                <a:lnTo>
                  <a:pt x="1021441" y="953294"/>
                </a:lnTo>
                <a:lnTo>
                  <a:pt x="1020760" y="957817"/>
                </a:lnTo>
                <a:lnTo>
                  <a:pt x="1019397" y="961662"/>
                </a:lnTo>
                <a:lnTo>
                  <a:pt x="1017807" y="965506"/>
                </a:lnTo>
                <a:lnTo>
                  <a:pt x="1015762" y="969125"/>
                </a:lnTo>
                <a:lnTo>
                  <a:pt x="1013718" y="972743"/>
                </a:lnTo>
                <a:lnTo>
                  <a:pt x="1011219" y="975910"/>
                </a:lnTo>
                <a:lnTo>
                  <a:pt x="1008266" y="979076"/>
                </a:lnTo>
                <a:lnTo>
                  <a:pt x="1005540" y="981564"/>
                </a:lnTo>
                <a:lnTo>
                  <a:pt x="1002133" y="984278"/>
                </a:lnTo>
                <a:lnTo>
                  <a:pt x="998725" y="986539"/>
                </a:lnTo>
                <a:lnTo>
                  <a:pt x="995090" y="988575"/>
                </a:lnTo>
                <a:lnTo>
                  <a:pt x="991229" y="990384"/>
                </a:lnTo>
                <a:lnTo>
                  <a:pt x="987367" y="991741"/>
                </a:lnTo>
                <a:lnTo>
                  <a:pt x="983278" y="992645"/>
                </a:lnTo>
                <a:lnTo>
                  <a:pt x="978280" y="993550"/>
                </a:lnTo>
                <a:lnTo>
                  <a:pt x="973283" y="993776"/>
                </a:lnTo>
                <a:lnTo>
                  <a:pt x="661842" y="993776"/>
                </a:lnTo>
                <a:lnTo>
                  <a:pt x="656844" y="993550"/>
                </a:lnTo>
                <a:lnTo>
                  <a:pt x="652074" y="992645"/>
                </a:lnTo>
                <a:lnTo>
                  <a:pt x="647985" y="991741"/>
                </a:lnTo>
                <a:lnTo>
                  <a:pt x="643896" y="990384"/>
                </a:lnTo>
                <a:lnTo>
                  <a:pt x="640034" y="988575"/>
                </a:lnTo>
                <a:lnTo>
                  <a:pt x="636400" y="986539"/>
                </a:lnTo>
                <a:lnTo>
                  <a:pt x="632992" y="984278"/>
                </a:lnTo>
                <a:lnTo>
                  <a:pt x="629585" y="981564"/>
                </a:lnTo>
                <a:lnTo>
                  <a:pt x="626859" y="979076"/>
                </a:lnTo>
                <a:lnTo>
                  <a:pt x="623906" y="975910"/>
                </a:lnTo>
                <a:lnTo>
                  <a:pt x="621407" y="972743"/>
                </a:lnTo>
                <a:lnTo>
                  <a:pt x="619362" y="969125"/>
                </a:lnTo>
                <a:lnTo>
                  <a:pt x="617318" y="965506"/>
                </a:lnTo>
                <a:lnTo>
                  <a:pt x="615728" y="961662"/>
                </a:lnTo>
                <a:lnTo>
                  <a:pt x="614365" y="957817"/>
                </a:lnTo>
                <a:lnTo>
                  <a:pt x="613683" y="953294"/>
                </a:lnTo>
                <a:lnTo>
                  <a:pt x="612775" y="949223"/>
                </a:lnTo>
                <a:lnTo>
                  <a:pt x="612775" y="944926"/>
                </a:lnTo>
                <a:lnTo>
                  <a:pt x="612775" y="634638"/>
                </a:lnTo>
                <a:lnTo>
                  <a:pt x="612775" y="631246"/>
                </a:lnTo>
                <a:lnTo>
                  <a:pt x="613229" y="627175"/>
                </a:lnTo>
                <a:lnTo>
                  <a:pt x="613911" y="623782"/>
                </a:lnTo>
                <a:lnTo>
                  <a:pt x="614819" y="620390"/>
                </a:lnTo>
                <a:lnTo>
                  <a:pt x="616182" y="616998"/>
                </a:lnTo>
                <a:lnTo>
                  <a:pt x="617545" y="613605"/>
                </a:lnTo>
                <a:lnTo>
                  <a:pt x="619362" y="610665"/>
                </a:lnTo>
                <a:lnTo>
                  <a:pt x="621180" y="607499"/>
                </a:lnTo>
                <a:lnTo>
                  <a:pt x="623224" y="604559"/>
                </a:lnTo>
                <a:lnTo>
                  <a:pt x="625496" y="601845"/>
                </a:lnTo>
                <a:lnTo>
                  <a:pt x="627995" y="599583"/>
                </a:lnTo>
                <a:lnTo>
                  <a:pt x="630721" y="597096"/>
                </a:lnTo>
                <a:lnTo>
                  <a:pt x="633447" y="594834"/>
                </a:lnTo>
                <a:lnTo>
                  <a:pt x="636400" y="593025"/>
                </a:lnTo>
                <a:lnTo>
                  <a:pt x="639353" y="591216"/>
                </a:lnTo>
                <a:lnTo>
                  <a:pt x="642760" y="589633"/>
                </a:lnTo>
                <a:lnTo>
                  <a:pt x="647076" y="588276"/>
                </a:lnTo>
                <a:lnTo>
                  <a:pt x="651847" y="586919"/>
                </a:lnTo>
                <a:lnTo>
                  <a:pt x="656844" y="586240"/>
                </a:lnTo>
                <a:lnTo>
                  <a:pt x="661842" y="585788"/>
                </a:lnTo>
                <a:close/>
                <a:moveTo>
                  <a:pt x="49267" y="585788"/>
                </a:moveTo>
                <a:lnTo>
                  <a:pt x="360535" y="585788"/>
                </a:lnTo>
                <a:lnTo>
                  <a:pt x="365757" y="586240"/>
                </a:lnTo>
                <a:lnTo>
                  <a:pt x="370524" y="586919"/>
                </a:lnTo>
                <a:lnTo>
                  <a:pt x="375292" y="588276"/>
                </a:lnTo>
                <a:lnTo>
                  <a:pt x="379606" y="589633"/>
                </a:lnTo>
                <a:lnTo>
                  <a:pt x="383011" y="591216"/>
                </a:lnTo>
                <a:lnTo>
                  <a:pt x="386190" y="593025"/>
                </a:lnTo>
                <a:lnTo>
                  <a:pt x="388914" y="594834"/>
                </a:lnTo>
                <a:lnTo>
                  <a:pt x="391866" y="597096"/>
                </a:lnTo>
                <a:lnTo>
                  <a:pt x="394363" y="599583"/>
                </a:lnTo>
                <a:lnTo>
                  <a:pt x="396861" y="601845"/>
                </a:lnTo>
                <a:lnTo>
                  <a:pt x="399358" y="604559"/>
                </a:lnTo>
                <a:lnTo>
                  <a:pt x="401401" y="607499"/>
                </a:lnTo>
                <a:lnTo>
                  <a:pt x="403218" y="610665"/>
                </a:lnTo>
                <a:lnTo>
                  <a:pt x="404580" y="613605"/>
                </a:lnTo>
                <a:lnTo>
                  <a:pt x="406169" y="616998"/>
                </a:lnTo>
                <a:lnTo>
                  <a:pt x="407531" y="620390"/>
                </a:lnTo>
                <a:lnTo>
                  <a:pt x="408213" y="623782"/>
                </a:lnTo>
                <a:lnTo>
                  <a:pt x="409121" y="627175"/>
                </a:lnTo>
                <a:lnTo>
                  <a:pt x="409575" y="631246"/>
                </a:lnTo>
                <a:lnTo>
                  <a:pt x="409575" y="634638"/>
                </a:lnTo>
                <a:lnTo>
                  <a:pt x="409575" y="944926"/>
                </a:lnTo>
                <a:lnTo>
                  <a:pt x="409348" y="949223"/>
                </a:lnTo>
                <a:lnTo>
                  <a:pt x="408894" y="953294"/>
                </a:lnTo>
                <a:lnTo>
                  <a:pt x="407986" y="957817"/>
                </a:lnTo>
                <a:lnTo>
                  <a:pt x="406623" y="961662"/>
                </a:lnTo>
                <a:lnTo>
                  <a:pt x="405034" y="965506"/>
                </a:lnTo>
                <a:lnTo>
                  <a:pt x="403218" y="969125"/>
                </a:lnTo>
                <a:lnTo>
                  <a:pt x="400720" y="972743"/>
                </a:lnTo>
                <a:lnTo>
                  <a:pt x="398450" y="975910"/>
                </a:lnTo>
                <a:lnTo>
                  <a:pt x="395726" y="979076"/>
                </a:lnTo>
                <a:lnTo>
                  <a:pt x="392774" y="981564"/>
                </a:lnTo>
                <a:lnTo>
                  <a:pt x="389368" y="984278"/>
                </a:lnTo>
                <a:lnTo>
                  <a:pt x="386190" y="986539"/>
                </a:lnTo>
                <a:lnTo>
                  <a:pt x="382557" y="988575"/>
                </a:lnTo>
                <a:lnTo>
                  <a:pt x="378698" y="990384"/>
                </a:lnTo>
                <a:lnTo>
                  <a:pt x="374611" y="991741"/>
                </a:lnTo>
                <a:lnTo>
                  <a:pt x="370524" y="992645"/>
                </a:lnTo>
                <a:lnTo>
                  <a:pt x="365757" y="993550"/>
                </a:lnTo>
                <a:lnTo>
                  <a:pt x="360535" y="993776"/>
                </a:lnTo>
                <a:lnTo>
                  <a:pt x="49267" y="993776"/>
                </a:lnTo>
                <a:lnTo>
                  <a:pt x="44272" y="993550"/>
                </a:lnTo>
                <a:lnTo>
                  <a:pt x="39277" y="992645"/>
                </a:lnTo>
                <a:lnTo>
                  <a:pt x="35191" y="991741"/>
                </a:lnTo>
                <a:lnTo>
                  <a:pt x="31331" y="990384"/>
                </a:lnTo>
                <a:lnTo>
                  <a:pt x="27471" y="988575"/>
                </a:lnTo>
                <a:lnTo>
                  <a:pt x="23839" y="986539"/>
                </a:lnTo>
                <a:lnTo>
                  <a:pt x="20433" y="984278"/>
                </a:lnTo>
                <a:lnTo>
                  <a:pt x="17028" y="981564"/>
                </a:lnTo>
                <a:lnTo>
                  <a:pt x="14303" y="979076"/>
                </a:lnTo>
                <a:lnTo>
                  <a:pt x="11352" y="975910"/>
                </a:lnTo>
                <a:lnTo>
                  <a:pt x="8854" y="972743"/>
                </a:lnTo>
                <a:lnTo>
                  <a:pt x="6811" y="969125"/>
                </a:lnTo>
                <a:lnTo>
                  <a:pt x="4768" y="965506"/>
                </a:lnTo>
                <a:lnTo>
                  <a:pt x="3178" y="961662"/>
                </a:lnTo>
                <a:lnTo>
                  <a:pt x="1816" y="957817"/>
                </a:lnTo>
                <a:lnTo>
                  <a:pt x="908" y="953294"/>
                </a:lnTo>
                <a:lnTo>
                  <a:pt x="227" y="949223"/>
                </a:lnTo>
                <a:lnTo>
                  <a:pt x="0" y="944926"/>
                </a:lnTo>
                <a:lnTo>
                  <a:pt x="0" y="634638"/>
                </a:lnTo>
                <a:lnTo>
                  <a:pt x="227" y="631246"/>
                </a:lnTo>
                <a:lnTo>
                  <a:pt x="908" y="627175"/>
                </a:lnTo>
                <a:lnTo>
                  <a:pt x="1362" y="623782"/>
                </a:lnTo>
                <a:lnTo>
                  <a:pt x="2270" y="620390"/>
                </a:lnTo>
                <a:lnTo>
                  <a:pt x="3632" y="616998"/>
                </a:lnTo>
                <a:lnTo>
                  <a:pt x="4995" y="613605"/>
                </a:lnTo>
                <a:lnTo>
                  <a:pt x="6811" y="610665"/>
                </a:lnTo>
                <a:lnTo>
                  <a:pt x="8627" y="607499"/>
                </a:lnTo>
                <a:lnTo>
                  <a:pt x="10670" y="604559"/>
                </a:lnTo>
                <a:lnTo>
                  <a:pt x="12941" y="601845"/>
                </a:lnTo>
                <a:lnTo>
                  <a:pt x="15438" y="599583"/>
                </a:lnTo>
                <a:lnTo>
                  <a:pt x="18163" y="597096"/>
                </a:lnTo>
                <a:lnTo>
                  <a:pt x="20887" y="594834"/>
                </a:lnTo>
                <a:lnTo>
                  <a:pt x="23839" y="593025"/>
                </a:lnTo>
                <a:lnTo>
                  <a:pt x="27017" y="591216"/>
                </a:lnTo>
                <a:lnTo>
                  <a:pt x="30196" y="589633"/>
                </a:lnTo>
                <a:lnTo>
                  <a:pt x="34736" y="588276"/>
                </a:lnTo>
                <a:lnTo>
                  <a:pt x="39277" y="586919"/>
                </a:lnTo>
                <a:lnTo>
                  <a:pt x="44272" y="586240"/>
                </a:lnTo>
                <a:lnTo>
                  <a:pt x="49267" y="585788"/>
                </a:lnTo>
                <a:close/>
                <a:moveTo>
                  <a:pt x="1273230" y="0"/>
                </a:moveTo>
                <a:lnTo>
                  <a:pt x="1584498" y="0"/>
                </a:lnTo>
                <a:lnTo>
                  <a:pt x="1589493" y="226"/>
                </a:lnTo>
                <a:lnTo>
                  <a:pt x="1594488" y="905"/>
                </a:lnTo>
                <a:lnTo>
                  <a:pt x="1599028" y="2263"/>
                </a:lnTo>
                <a:lnTo>
                  <a:pt x="1603569" y="3847"/>
                </a:lnTo>
                <a:lnTo>
                  <a:pt x="1607883" y="5883"/>
                </a:lnTo>
                <a:lnTo>
                  <a:pt x="1611969" y="8372"/>
                </a:lnTo>
                <a:lnTo>
                  <a:pt x="1615602" y="11314"/>
                </a:lnTo>
                <a:lnTo>
                  <a:pt x="1619235" y="14256"/>
                </a:lnTo>
                <a:lnTo>
                  <a:pt x="1622413" y="17650"/>
                </a:lnTo>
                <a:lnTo>
                  <a:pt x="1625138" y="21497"/>
                </a:lnTo>
                <a:lnTo>
                  <a:pt x="1627408" y="25796"/>
                </a:lnTo>
                <a:lnTo>
                  <a:pt x="1629678" y="29869"/>
                </a:lnTo>
                <a:lnTo>
                  <a:pt x="1631495" y="34395"/>
                </a:lnTo>
                <a:lnTo>
                  <a:pt x="1632403" y="39147"/>
                </a:lnTo>
                <a:lnTo>
                  <a:pt x="1633311" y="43899"/>
                </a:lnTo>
                <a:lnTo>
                  <a:pt x="1633538" y="48877"/>
                </a:lnTo>
                <a:lnTo>
                  <a:pt x="1633538" y="359111"/>
                </a:lnTo>
                <a:lnTo>
                  <a:pt x="1633311" y="364089"/>
                </a:lnTo>
                <a:lnTo>
                  <a:pt x="1632403" y="368841"/>
                </a:lnTo>
                <a:lnTo>
                  <a:pt x="1631495" y="373593"/>
                </a:lnTo>
                <a:lnTo>
                  <a:pt x="1629678" y="378119"/>
                </a:lnTo>
                <a:lnTo>
                  <a:pt x="1627408" y="382418"/>
                </a:lnTo>
                <a:lnTo>
                  <a:pt x="1625138" y="386491"/>
                </a:lnTo>
                <a:lnTo>
                  <a:pt x="1622413" y="390338"/>
                </a:lnTo>
                <a:lnTo>
                  <a:pt x="1619235" y="393732"/>
                </a:lnTo>
                <a:lnTo>
                  <a:pt x="1615602" y="396900"/>
                </a:lnTo>
                <a:lnTo>
                  <a:pt x="1611969" y="399615"/>
                </a:lnTo>
                <a:lnTo>
                  <a:pt x="1607883" y="402105"/>
                </a:lnTo>
                <a:lnTo>
                  <a:pt x="1603569" y="404141"/>
                </a:lnTo>
                <a:lnTo>
                  <a:pt x="1599028" y="405725"/>
                </a:lnTo>
                <a:lnTo>
                  <a:pt x="1594488" y="407083"/>
                </a:lnTo>
                <a:lnTo>
                  <a:pt x="1589493" y="407762"/>
                </a:lnTo>
                <a:lnTo>
                  <a:pt x="1584498" y="407988"/>
                </a:lnTo>
                <a:lnTo>
                  <a:pt x="1273230" y="407988"/>
                </a:lnTo>
                <a:lnTo>
                  <a:pt x="1268008" y="407762"/>
                </a:lnTo>
                <a:lnTo>
                  <a:pt x="1263240" y="407083"/>
                </a:lnTo>
                <a:lnTo>
                  <a:pt x="1258473" y="405725"/>
                </a:lnTo>
                <a:lnTo>
                  <a:pt x="1254159" y="404141"/>
                </a:lnTo>
                <a:lnTo>
                  <a:pt x="1249845" y="402105"/>
                </a:lnTo>
                <a:lnTo>
                  <a:pt x="1245532" y="399615"/>
                </a:lnTo>
                <a:lnTo>
                  <a:pt x="1241899" y="396900"/>
                </a:lnTo>
                <a:lnTo>
                  <a:pt x="1238493" y="393732"/>
                </a:lnTo>
                <a:lnTo>
                  <a:pt x="1235315" y="390338"/>
                </a:lnTo>
                <a:lnTo>
                  <a:pt x="1232363" y="386491"/>
                </a:lnTo>
                <a:lnTo>
                  <a:pt x="1229866" y="382418"/>
                </a:lnTo>
                <a:lnTo>
                  <a:pt x="1227823" y="378119"/>
                </a:lnTo>
                <a:lnTo>
                  <a:pt x="1226233" y="373593"/>
                </a:lnTo>
                <a:lnTo>
                  <a:pt x="1224871" y="368841"/>
                </a:lnTo>
                <a:lnTo>
                  <a:pt x="1224190" y="364089"/>
                </a:lnTo>
                <a:lnTo>
                  <a:pt x="1223963" y="359111"/>
                </a:lnTo>
                <a:lnTo>
                  <a:pt x="1223963" y="48877"/>
                </a:lnTo>
                <a:lnTo>
                  <a:pt x="1224190" y="43899"/>
                </a:lnTo>
                <a:lnTo>
                  <a:pt x="1224871" y="39147"/>
                </a:lnTo>
                <a:lnTo>
                  <a:pt x="1226233" y="34395"/>
                </a:lnTo>
                <a:lnTo>
                  <a:pt x="1227823" y="29869"/>
                </a:lnTo>
                <a:lnTo>
                  <a:pt x="1229866" y="25796"/>
                </a:lnTo>
                <a:lnTo>
                  <a:pt x="1232363" y="21497"/>
                </a:lnTo>
                <a:lnTo>
                  <a:pt x="1235315" y="17650"/>
                </a:lnTo>
                <a:lnTo>
                  <a:pt x="1238493" y="14256"/>
                </a:lnTo>
                <a:lnTo>
                  <a:pt x="1241899" y="11314"/>
                </a:lnTo>
                <a:lnTo>
                  <a:pt x="1245532" y="8372"/>
                </a:lnTo>
                <a:lnTo>
                  <a:pt x="1249845" y="5883"/>
                </a:lnTo>
                <a:lnTo>
                  <a:pt x="1254159" y="3847"/>
                </a:lnTo>
                <a:lnTo>
                  <a:pt x="1258473" y="2263"/>
                </a:lnTo>
                <a:lnTo>
                  <a:pt x="1263240" y="905"/>
                </a:lnTo>
                <a:lnTo>
                  <a:pt x="1268008" y="226"/>
                </a:lnTo>
                <a:lnTo>
                  <a:pt x="1273230" y="0"/>
                </a:lnTo>
                <a:close/>
                <a:moveTo>
                  <a:pt x="661842" y="0"/>
                </a:moveTo>
                <a:lnTo>
                  <a:pt x="973283" y="0"/>
                </a:lnTo>
                <a:lnTo>
                  <a:pt x="978280" y="226"/>
                </a:lnTo>
                <a:lnTo>
                  <a:pt x="983278" y="905"/>
                </a:lnTo>
                <a:lnTo>
                  <a:pt x="988048" y="2263"/>
                </a:lnTo>
                <a:lnTo>
                  <a:pt x="992364" y="3847"/>
                </a:lnTo>
                <a:lnTo>
                  <a:pt x="996681" y="5883"/>
                </a:lnTo>
                <a:lnTo>
                  <a:pt x="1000769" y="8372"/>
                </a:lnTo>
                <a:lnTo>
                  <a:pt x="1004404" y="11314"/>
                </a:lnTo>
                <a:lnTo>
                  <a:pt x="1008039" y="14256"/>
                </a:lnTo>
                <a:lnTo>
                  <a:pt x="1011219" y="17650"/>
                </a:lnTo>
                <a:lnTo>
                  <a:pt x="1013945" y="21497"/>
                </a:lnTo>
                <a:lnTo>
                  <a:pt x="1016444" y="25796"/>
                </a:lnTo>
                <a:lnTo>
                  <a:pt x="1018488" y="29869"/>
                </a:lnTo>
                <a:lnTo>
                  <a:pt x="1020306" y="34395"/>
                </a:lnTo>
                <a:lnTo>
                  <a:pt x="1021214" y="39147"/>
                </a:lnTo>
                <a:lnTo>
                  <a:pt x="1022123" y="43899"/>
                </a:lnTo>
                <a:lnTo>
                  <a:pt x="1022350" y="48877"/>
                </a:lnTo>
                <a:lnTo>
                  <a:pt x="1022350" y="359111"/>
                </a:lnTo>
                <a:lnTo>
                  <a:pt x="1022123" y="364089"/>
                </a:lnTo>
                <a:lnTo>
                  <a:pt x="1021214" y="368841"/>
                </a:lnTo>
                <a:lnTo>
                  <a:pt x="1020306" y="373593"/>
                </a:lnTo>
                <a:lnTo>
                  <a:pt x="1018488" y="378119"/>
                </a:lnTo>
                <a:lnTo>
                  <a:pt x="1016444" y="382418"/>
                </a:lnTo>
                <a:lnTo>
                  <a:pt x="1013945" y="386491"/>
                </a:lnTo>
                <a:lnTo>
                  <a:pt x="1011219" y="390338"/>
                </a:lnTo>
                <a:lnTo>
                  <a:pt x="1008039" y="393732"/>
                </a:lnTo>
                <a:lnTo>
                  <a:pt x="1004404" y="396900"/>
                </a:lnTo>
                <a:lnTo>
                  <a:pt x="1000769" y="399615"/>
                </a:lnTo>
                <a:lnTo>
                  <a:pt x="996681" y="402105"/>
                </a:lnTo>
                <a:lnTo>
                  <a:pt x="992364" y="404141"/>
                </a:lnTo>
                <a:lnTo>
                  <a:pt x="988048" y="405725"/>
                </a:lnTo>
                <a:lnTo>
                  <a:pt x="983278" y="407083"/>
                </a:lnTo>
                <a:lnTo>
                  <a:pt x="978280" y="407762"/>
                </a:lnTo>
                <a:lnTo>
                  <a:pt x="973283" y="407988"/>
                </a:lnTo>
                <a:lnTo>
                  <a:pt x="661842" y="407988"/>
                </a:lnTo>
                <a:lnTo>
                  <a:pt x="656844" y="407762"/>
                </a:lnTo>
                <a:lnTo>
                  <a:pt x="651847" y="407083"/>
                </a:lnTo>
                <a:lnTo>
                  <a:pt x="647076" y="405725"/>
                </a:lnTo>
                <a:lnTo>
                  <a:pt x="642760" y="404141"/>
                </a:lnTo>
                <a:lnTo>
                  <a:pt x="638444" y="402105"/>
                </a:lnTo>
                <a:lnTo>
                  <a:pt x="634355" y="399615"/>
                </a:lnTo>
                <a:lnTo>
                  <a:pt x="630721" y="396900"/>
                </a:lnTo>
                <a:lnTo>
                  <a:pt x="627086" y="393732"/>
                </a:lnTo>
                <a:lnTo>
                  <a:pt x="623906" y="390338"/>
                </a:lnTo>
                <a:lnTo>
                  <a:pt x="621180" y="386491"/>
                </a:lnTo>
                <a:lnTo>
                  <a:pt x="618681" y="382418"/>
                </a:lnTo>
                <a:lnTo>
                  <a:pt x="616637" y="378119"/>
                </a:lnTo>
                <a:lnTo>
                  <a:pt x="614819" y="373593"/>
                </a:lnTo>
                <a:lnTo>
                  <a:pt x="613683" y="368841"/>
                </a:lnTo>
                <a:lnTo>
                  <a:pt x="613002" y="364089"/>
                </a:lnTo>
                <a:lnTo>
                  <a:pt x="612775" y="359111"/>
                </a:lnTo>
                <a:lnTo>
                  <a:pt x="612775" y="48877"/>
                </a:lnTo>
                <a:lnTo>
                  <a:pt x="613002" y="43899"/>
                </a:lnTo>
                <a:lnTo>
                  <a:pt x="613683" y="39147"/>
                </a:lnTo>
                <a:lnTo>
                  <a:pt x="614819" y="34395"/>
                </a:lnTo>
                <a:lnTo>
                  <a:pt x="616637" y="29869"/>
                </a:lnTo>
                <a:lnTo>
                  <a:pt x="618681" y="25796"/>
                </a:lnTo>
                <a:lnTo>
                  <a:pt x="621180" y="21497"/>
                </a:lnTo>
                <a:lnTo>
                  <a:pt x="623906" y="17650"/>
                </a:lnTo>
                <a:lnTo>
                  <a:pt x="627086" y="14256"/>
                </a:lnTo>
                <a:lnTo>
                  <a:pt x="630721" y="11314"/>
                </a:lnTo>
                <a:lnTo>
                  <a:pt x="634355" y="8372"/>
                </a:lnTo>
                <a:lnTo>
                  <a:pt x="638444" y="5883"/>
                </a:lnTo>
                <a:lnTo>
                  <a:pt x="642760" y="3847"/>
                </a:lnTo>
                <a:lnTo>
                  <a:pt x="647076" y="2263"/>
                </a:lnTo>
                <a:lnTo>
                  <a:pt x="651847" y="905"/>
                </a:lnTo>
                <a:lnTo>
                  <a:pt x="656844" y="226"/>
                </a:lnTo>
                <a:lnTo>
                  <a:pt x="661842" y="0"/>
                </a:lnTo>
                <a:close/>
                <a:moveTo>
                  <a:pt x="49267" y="0"/>
                </a:moveTo>
                <a:lnTo>
                  <a:pt x="360535" y="0"/>
                </a:lnTo>
                <a:lnTo>
                  <a:pt x="365757" y="226"/>
                </a:lnTo>
                <a:lnTo>
                  <a:pt x="370524" y="905"/>
                </a:lnTo>
                <a:lnTo>
                  <a:pt x="375292" y="2263"/>
                </a:lnTo>
                <a:lnTo>
                  <a:pt x="379606" y="3847"/>
                </a:lnTo>
                <a:lnTo>
                  <a:pt x="383920" y="5883"/>
                </a:lnTo>
                <a:lnTo>
                  <a:pt x="388233" y="8372"/>
                </a:lnTo>
                <a:lnTo>
                  <a:pt x="391866" y="11314"/>
                </a:lnTo>
                <a:lnTo>
                  <a:pt x="395271" y="14256"/>
                </a:lnTo>
                <a:lnTo>
                  <a:pt x="398450" y="17650"/>
                </a:lnTo>
                <a:lnTo>
                  <a:pt x="401401" y="21497"/>
                </a:lnTo>
                <a:lnTo>
                  <a:pt x="403672" y="25796"/>
                </a:lnTo>
                <a:lnTo>
                  <a:pt x="405715" y="29869"/>
                </a:lnTo>
                <a:lnTo>
                  <a:pt x="407531" y="34395"/>
                </a:lnTo>
                <a:lnTo>
                  <a:pt x="408440" y="39147"/>
                </a:lnTo>
                <a:lnTo>
                  <a:pt x="409348" y="43899"/>
                </a:lnTo>
                <a:lnTo>
                  <a:pt x="409575" y="48877"/>
                </a:lnTo>
                <a:lnTo>
                  <a:pt x="409575" y="359111"/>
                </a:lnTo>
                <a:lnTo>
                  <a:pt x="409348" y="364089"/>
                </a:lnTo>
                <a:lnTo>
                  <a:pt x="408440" y="368841"/>
                </a:lnTo>
                <a:lnTo>
                  <a:pt x="407531" y="373593"/>
                </a:lnTo>
                <a:lnTo>
                  <a:pt x="405715" y="378119"/>
                </a:lnTo>
                <a:lnTo>
                  <a:pt x="403672" y="382418"/>
                </a:lnTo>
                <a:lnTo>
                  <a:pt x="401401" y="386491"/>
                </a:lnTo>
                <a:lnTo>
                  <a:pt x="398450" y="390338"/>
                </a:lnTo>
                <a:lnTo>
                  <a:pt x="395271" y="393732"/>
                </a:lnTo>
                <a:lnTo>
                  <a:pt x="391866" y="396900"/>
                </a:lnTo>
                <a:lnTo>
                  <a:pt x="388233" y="399615"/>
                </a:lnTo>
                <a:lnTo>
                  <a:pt x="383920" y="402105"/>
                </a:lnTo>
                <a:lnTo>
                  <a:pt x="379606" y="404141"/>
                </a:lnTo>
                <a:lnTo>
                  <a:pt x="375292" y="405725"/>
                </a:lnTo>
                <a:lnTo>
                  <a:pt x="370524" y="407083"/>
                </a:lnTo>
                <a:lnTo>
                  <a:pt x="365757" y="407762"/>
                </a:lnTo>
                <a:lnTo>
                  <a:pt x="360535" y="407988"/>
                </a:lnTo>
                <a:lnTo>
                  <a:pt x="49267" y="407988"/>
                </a:lnTo>
                <a:lnTo>
                  <a:pt x="44272" y="407762"/>
                </a:lnTo>
                <a:lnTo>
                  <a:pt x="39277" y="407083"/>
                </a:lnTo>
                <a:lnTo>
                  <a:pt x="35191" y="405951"/>
                </a:lnTo>
                <a:lnTo>
                  <a:pt x="31331" y="404594"/>
                </a:lnTo>
                <a:lnTo>
                  <a:pt x="27471" y="402783"/>
                </a:lnTo>
                <a:lnTo>
                  <a:pt x="23839" y="400747"/>
                </a:lnTo>
                <a:lnTo>
                  <a:pt x="20433" y="398710"/>
                </a:lnTo>
                <a:lnTo>
                  <a:pt x="17028" y="396221"/>
                </a:lnTo>
                <a:lnTo>
                  <a:pt x="14303" y="393279"/>
                </a:lnTo>
                <a:lnTo>
                  <a:pt x="11352" y="390338"/>
                </a:lnTo>
                <a:lnTo>
                  <a:pt x="8854" y="386944"/>
                </a:lnTo>
                <a:lnTo>
                  <a:pt x="6811" y="383323"/>
                </a:lnTo>
                <a:lnTo>
                  <a:pt x="4768" y="379703"/>
                </a:lnTo>
                <a:lnTo>
                  <a:pt x="3178" y="375856"/>
                </a:lnTo>
                <a:lnTo>
                  <a:pt x="1816" y="371783"/>
                </a:lnTo>
                <a:lnTo>
                  <a:pt x="908" y="367710"/>
                </a:lnTo>
                <a:lnTo>
                  <a:pt x="227" y="363636"/>
                </a:lnTo>
                <a:lnTo>
                  <a:pt x="0" y="359111"/>
                </a:lnTo>
                <a:lnTo>
                  <a:pt x="0" y="48877"/>
                </a:lnTo>
                <a:lnTo>
                  <a:pt x="227" y="44578"/>
                </a:lnTo>
                <a:lnTo>
                  <a:pt x="908" y="40278"/>
                </a:lnTo>
                <a:lnTo>
                  <a:pt x="1816" y="36205"/>
                </a:lnTo>
                <a:lnTo>
                  <a:pt x="3178" y="32132"/>
                </a:lnTo>
                <a:lnTo>
                  <a:pt x="4768" y="28285"/>
                </a:lnTo>
                <a:lnTo>
                  <a:pt x="6811" y="24665"/>
                </a:lnTo>
                <a:lnTo>
                  <a:pt x="8854" y="21044"/>
                </a:lnTo>
                <a:lnTo>
                  <a:pt x="11352" y="17650"/>
                </a:lnTo>
                <a:lnTo>
                  <a:pt x="14303" y="14708"/>
                </a:lnTo>
                <a:lnTo>
                  <a:pt x="17028" y="11993"/>
                </a:lnTo>
                <a:lnTo>
                  <a:pt x="20433" y="9504"/>
                </a:lnTo>
                <a:lnTo>
                  <a:pt x="23839" y="7241"/>
                </a:lnTo>
                <a:lnTo>
                  <a:pt x="27471" y="5204"/>
                </a:lnTo>
                <a:lnTo>
                  <a:pt x="31331" y="3394"/>
                </a:lnTo>
                <a:lnTo>
                  <a:pt x="35191" y="2036"/>
                </a:lnTo>
                <a:lnTo>
                  <a:pt x="39277" y="905"/>
                </a:lnTo>
                <a:lnTo>
                  <a:pt x="44272" y="226"/>
                </a:lnTo>
                <a:lnTo>
                  <a:pt x="49267" y="0"/>
                </a:ln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6906649" y="2545252"/>
            <a:ext cx="443354" cy="456229"/>
          </a:xfrm>
          <a:custGeom>
            <a:avLst/>
            <a:gdLst>
              <a:gd name="T0" fmla="*/ 423406849 w 3613"/>
              <a:gd name="T1" fmla="*/ 871737410 h 3718"/>
              <a:gd name="T2" fmla="*/ 0 w 3613"/>
              <a:gd name="T3" fmla="*/ 734810398 h 3718"/>
              <a:gd name="T4" fmla="*/ 287897832 w 3613"/>
              <a:gd name="T5" fmla="*/ 605151589 h 3718"/>
              <a:gd name="T6" fmla="*/ 292352498 w 3613"/>
              <a:gd name="T7" fmla="*/ 655326930 h 3718"/>
              <a:gd name="T8" fmla="*/ 113940200 w 3613"/>
              <a:gd name="T9" fmla="*/ 734810398 h 3718"/>
              <a:gd name="T10" fmla="*/ 423406849 w 3613"/>
              <a:gd name="T11" fmla="*/ 823672177 h 3718"/>
              <a:gd name="T12" fmla="*/ 733107852 w 3613"/>
              <a:gd name="T13" fmla="*/ 734810398 h 3718"/>
              <a:gd name="T14" fmla="*/ 551179273 w 3613"/>
              <a:gd name="T15" fmla="*/ 654858232 h 3718"/>
              <a:gd name="T16" fmla="*/ 555633456 w 3613"/>
              <a:gd name="T17" fmla="*/ 604682892 h 3718"/>
              <a:gd name="T18" fmla="*/ 847048053 w 3613"/>
              <a:gd name="T19" fmla="*/ 734810398 h 3718"/>
              <a:gd name="T20" fmla="*/ 423406849 w 3613"/>
              <a:gd name="T21" fmla="*/ 871737410 h 3718"/>
              <a:gd name="T22" fmla="*/ 476859942 w 3613"/>
              <a:gd name="T23" fmla="*/ 767400862 h 3718"/>
              <a:gd name="T24" fmla="*/ 423172495 w 3613"/>
              <a:gd name="T25" fmla="*/ 767400862 h 3718"/>
              <a:gd name="T26" fmla="*/ 421531047 w 3613"/>
              <a:gd name="T27" fmla="*/ 767400862 h 3718"/>
              <a:gd name="T28" fmla="*/ 366905700 w 3613"/>
              <a:gd name="T29" fmla="*/ 767400862 h 3718"/>
              <a:gd name="T30" fmla="*/ 343695435 w 3613"/>
              <a:gd name="T31" fmla="*/ 493546839 h 3718"/>
              <a:gd name="T32" fmla="*/ 257654520 w 3613"/>
              <a:gd name="T33" fmla="*/ 493546839 h 3718"/>
              <a:gd name="T34" fmla="*/ 257654520 w 3613"/>
              <a:gd name="T35" fmla="*/ 275729782 h 3718"/>
              <a:gd name="T36" fmla="*/ 421765886 w 3613"/>
              <a:gd name="T37" fmla="*/ 222272105 h 3718"/>
              <a:gd name="T38" fmla="*/ 587049022 w 3613"/>
              <a:gd name="T39" fmla="*/ 275729782 h 3718"/>
              <a:gd name="T40" fmla="*/ 587049022 w 3613"/>
              <a:gd name="T41" fmla="*/ 493546839 h 3718"/>
              <a:gd name="T42" fmla="*/ 500070207 w 3613"/>
              <a:gd name="T43" fmla="*/ 493546839 h 3718"/>
              <a:gd name="T44" fmla="*/ 476859942 w 3613"/>
              <a:gd name="T45" fmla="*/ 767400862 h 3718"/>
              <a:gd name="T46" fmla="*/ 420827985 w 3613"/>
              <a:gd name="T47" fmla="*/ 182882137 h 3718"/>
              <a:gd name="T48" fmla="*/ 329394503 w 3613"/>
              <a:gd name="T49" fmla="*/ 91441068 h 3718"/>
              <a:gd name="T50" fmla="*/ 420827985 w 3613"/>
              <a:gd name="T51" fmla="*/ 0 h 3718"/>
              <a:gd name="T52" fmla="*/ 512261467 w 3613"/>
              <a:gd name="T53" fmla="*/ 91441068 h 3718"/>
              <a:gd name="T54" fmla="*/ 420827985 w 3613"/>
              <a:gd name="T55" fmla="*/ 182882137 h 371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613" h="3718">
                <a:moveTo>
                  <a:pt x="1806" y="3718"/>
                </a:moveTo>
                <a:cubicBezTo>
                  <a:pt x="808" y="3718"/>
                  <a:pt x="0" y="3456"/>
                  <a:pt x="0" y="3134"/>
                </a:cubicBezTo>
                <a:cubicBezTo>
                  <a:pt x="0" y="2876"/>
                  <a:pt x="514" y="2659"/>
                  <a:pt x="1228" y="2581"/>
                </a:cubicBezTo>
                <a:cubicBezTo>
                  <a:pt x="1247" y="2795"/>
                  <a:pt x="1247" y="2795"/>
                  <a:pt x="1247" y="2795"/>
                </a:cubicBezTo>
                <a:cubicBezTo>
                  <a:pt x="822" y="2858"/>
                  <a:pt x="486" y="2986"/>
                  <a:pt x="486" y="3134"/>
                </a:cubicBezTo>
                <a:cubicBezTo>
                  <a:pt x="486" y="3343"/>
                  <a:pt x="1158" y="3513"/>
                  <a:pt x="1806" y="3513"/>
                </a:cubicBezTo>
                <a:cubicBezTo>
                  <a:pt x="2455" y="3513"/>
                  <a:pt x="3127" y="3343"/>
                  <a:pt x="3127" y="3134"/>
                </a:cubicBezTo>
                <a:cubicBezTo>
                  <a:pt x="3127" y="2984"/>
                  <a:pt x="2784" y="2855"/>
                  <a:pt x="2351" y="2793"/>
                </a:cubicBezTo>
                <a:cubicBezTo>
                  <a:pt x="2370" y="2579"/>
                  <a:pt x="2370" y="2579"/>
                  <a:pt x="2370" y="2579"/>
                </a:cubicBezTo>
                <a:cubicBezTo>
                  <a:pt x="3091" y="2655"/>
                  <a:pt x="3613" y="2875"/>
                  <a:pt x="3613" y="3134"/>
                </a:cubicBezTo>
                <a:cubicBezTo>
                  <a:pt x="3613" y="3456"/>
                  <a:pt x="2804" y="3718"/>
                  <a:pt x="1806" y="3718"/>
                </a:cubicBezTo>
                <a:close/>
                <a:moveTo>
                  <a:pt x="2034" y="3273"/>
                </a:moveTo>
                <a:cubicBezTo>
                  <a:pt x="1805" y="3273"/>
                  <a:pt x="1805" y="3273"/>
                  <a:pt x="1805" y="3273"/>
                </a:cubicBezTo>
                <a:cubicBezTo>
                  <a:pt x="1798" y="3273"/>
                  <a:pt x="1798" y="3273"/>
                  <a:pt x="1798" y="3273"/>
                </a:cubicBezTo>
                <a:cubicBezTo>
                  <a:pt x="1565" y="3273"/>
                  <a:pt x="1565" y="3273"/>
                  <a:pt x="1565" y="3273"/>
                </a:cubicBezTo>
                <a:cubicBezTo>
                  <a:pt x="1466" y="2105"/>
                  <a:pt x="1466" y="2105"/>
                  <a:pt x="1466" y="2105"/>
                </a:cubicBezTo>
                <a:cubicBezTo>
                  <a:pt x="1099" y="2105"/>
                  <a:pt x="1099" y="2105"/>
                  <a:pt x="1099" y="2105"/>
                </a:cubicBezTo>
                <a:cubicBezTo>
                  <a:pt x="1099" y="2105"/>
                  <a:pt x="1099" y="1443"/>
                  <a:pt x="1099" y="1176"/>
                </a:cubicBezTo>
                <a:cubicBezTo>
                  <a:pt x="1099" y="920"/>
                  <a:pt x="1742" y="946"/>
                  <a:pt x="1799" y="948"/>
                </a:cubicBezTo>
                <a:cubicBezTo>
                  <a:pt x="1857" y="946"/>
                  <a:pt x="2504" y="920"/>
                  <a:pt x="2504" y="1176"/>
                </a:cubicBezTo>
                <a:cubicBezTo>
                  <a:pt x="2504" y="1443"/>
                  <a:pt x="2504" y="2105"/>
                  <a:pt x="2504" y="2105"/>
                </a:cubicBezTo>
                <a:cubicBezTo>
                  <a:pt x="2133" y="2105"/>
                  <a:pt x="2133" y="2105"/>
                  <a:pt x="2133" y="2105"/>
                </a:cubicBezTo>
                <a:lnTo>
                  <a:pt x="2034" y="3273"/>
                </a:lnTo>
                <a:close/>
                <a:moveTo>
                  <a:pt x="1795" y="780"/>
                </a:moveTo>
                <a:cubicBezTo>
                  <a:pt x="1580" y="780"/>
                  <a:pt x="1405" y="605"/>
                  <a:pt x="1405" y="390"/>
                </a:cubicBezTo>
                <a:cubicBezTo>
                  <a:pt x="1405" y="175"/>
                  <a:pt x="1580" y="0"/>
                  <a:pt x="1795" y="0"/>
                </a:cubicBezTo>
                <a:cubicBezTo>
                  <a:pt x="2010" y="0"/>
                  <a:pt x="2185" y="175"/>
                  <a:pt x="2185" y="390"/>
                </a:cubicBezTo>
                <a:cubicBezTo>
                  <a:pt x="2185" y="605"/>
                  <a:pt x="2010" y="780"/>
                  <a:pt x="1795" y="780"/>
                </a:cubicBezTo>
                <a:close/>
              </a:path>
            </a:pathLst>
          </a:custGeom>
          <a:solidFill>
            <a:schemeClr val="accent1"/>
          </a:solidFill>
          <a:ln>
            <a:noFill/>
          </a:ln>
          <a:effectLst/>
        </p:spPr>
        <p:txBody>
          <a:bodyPr/>
          <a:lstStyle/>
          <a:p>
            <a:endParaRPr lang="zh-CN" altLang="en-US" sz="4400"/>
          </a:p>
        </p:txBody>
      </p:sp>
      <p:cxnSp>
        <p:nvCxnSpPr>
          <p:cNvPr id="27" name="直接连接符 26"/>
          <p:cNvCxnSpPr/>
          <p:nvPr/>
        </p:nvCxnSpPr>
        <p:spPr>
          <a:xfrm>
            <a:off x="2442375" y="2039440"/>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2725560" y="2305616"/>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0" name="任意多边形 37"/>
          <p:cNvSpPr/>
          <p:nvPr/>
        </p:nvSpPr>
        <p:spPr>
          <a:xfrm>
            <a:off x="6428238" y="2239352"/>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cxnSp>
        <p:nvCxnSpPr>
          <p:cNvPr id="31" name="直接连接符 30"/>
          <p:cNvCxnSpPr/>
          <p:nvPr/>
        </p:nvCxnSpPr>
        <p:spPr>
          <a:xfrm>
            <a:off x="8078450" y="2039440"/>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8361635" y="2305616"/>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5" name="任意多边形 41"/>
          <p:cNvSpPr/>
          <p:nvPr/>
        </p:nvSpPr>
        <p:spPr>
          <a:xfrm>
            <a:off x="792163" y="4504051"/>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C</a:t>
            </a:r>
            <a:endParaRPr lang="zh-CN" altLang="en-US" dirty="0">
              <a:solidFill>
                <a:srgbClr val="FFFFFF"/>
              </a:solidFill>
            </a:endParaRPr>
          </a:p>
        </p:txBody>
      </p:sp>
      <p:cxnSp>
        <p:nvCxnSpPr>
          <p:cNvPr id="36" name="直接连接符 35"/>
          <p:cNvCxnSpPr/>
          <p:nvPr/>
        </p:nvCxnSpPr>
        <p:spPr>
          <a:xfrm>
            <a:off x="2442375" y="4304139"/>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2725560" y="4570315"/>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8" name="任意多边形 45"/>
          <p:cNvSpPr/>
          <p:nvPr/>
        </p:nvSpPr>
        <p:spPr>
          <a:xfrm>
            <a:off x="6428238" y="4504051"/>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D</a:t>
            </a:r>
            <a:endParaRPr lang="zh-CN" altLang="en-US" dirty="0">
              <a:solidFill>
                <a:srgbClr val="FFFFFF"/>
              </a:solidFill>
            </a:endParaRPr>
          </a:p>
        </p:txBody>
      </p:sp>
      <p:cxnSp>
        <p:nvCxnSpPr>
          <p:cNvPr id="39" name="直接连接符 38"/>
          <p:cNvCxnSpPr/>
          <p:nvPr/>
        </p:nvCxnSpPr>
        <p:spPr>
          <a:xfrm>
            <a:off x="8078450" y="4304139"/>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8361635" y="4570315"/>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任意多边形: 形状 22"/>
          <p:cNvSpPr>
            <a:spLocks noChangeAspect="1"/>
          </p:cNvSpPr>
          <p:nvPr>
            <p:custDataLst>
              <p:tags r:id="rId1"/>
            </p:custDataLst>
          </p:nvPr>
        </p:nvSpPr>
        <p:spPr>
          <a:xfrm flipV="1">
            <a:off x="1010621"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4" name="任意多边形: 形状 23"/>
          <p:cNvSpPr>
            <a:spLocks noChangeAspect="1"/>
          </p:cNvSpPr>
          <p:nvPr>
            <p:custDataLst>
              <p:tags r:id="rId2"/>
            </p:custDataLst>
          </p:nvPr>
        </p:nvSpPr>
        <p:spPr>
          <a:xfrm>
            <a:off x="1010621"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5" name="MH_Other_16"/>
          <p:cNvSpPr/>
          <p:nvPr>
            <p:custDataLst>
              <p:tags r:id="rId3"/>
            </p:custDataLst>
          </p:nvPr>
        </p:nvSpPr>
        <p:spPr>
          <a:xfrm>
            <a:off x="2051778"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26" name="矩形 25"/>
          <p:cNvSpPr/>
          <p:nvPr/>
        </p:nvSpPr>
        <p:spPr>
          <a:xfrm>
            <a:off x="1137594"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形状 26"/>
          <p:cNvSpPr>
            <a:spLocks noChangeAspect="1"/>
          </p:cNvSpPr>
          <p:nvPr>
            <p:custDataLst>
              <p:tags r:id="rId4"/>
            </p:custDataLst>
          </p:nvPr>
        </p:nvSpPr>
        <p:spPr>
          <a:xfrm flipV="1">
            <a:off x="4663277"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8" name="任意多边形: 形状 27"/>
          <p:cNvSpPr>
            <a:spLocks noChangeAspect="1"/>
          </p:cNvSpPr>
          <p:nvPr>
            <p:custDataLst>
              <p:tags r:id="rId5"/>
            </p:custDataLst>
          </p:nvPr>
        </p:nvSpPr>
        <p:spPr>
          <a:xfrm>
            <a:off x="4663277"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0" name="MH_Other_16"/>
          <p:cNvSpPr/>
          <p:nvPr>
            <p:custDataLst>
              <p:tags r:id="rId6"/>
            </p:custDataLst>
          </p:nvPr>
        </p:nvSpPr>
        <p:spPr>
          <a:xfrm>
            <a:off x="5704434"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31" name="矩形 30"/>
          <p:cNvSpPr/>
          <p:nvPr/>
        </p:nvSpPr>
        <p:spPr>
          <a:xfrm>
            <a:off x="4790250"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任意多边形: 形状 33"/>
          <p:cNvSpPr>
            <a:spLocks noChangeAspect="1"/>
          </p:cNvSpPr>
          <p:nvPr>
            <p:custDataLst>
              <p:tags r:id="rId7"/>
            </p:custDataLst>
          </p:nvPr>
        </p:nvSpPr>
        <p:spPr>
          <a:xfrm flipV="1">
            <a:off x="8315933" y="183610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5" name="任意多边形: 形状 34"/>
          <p:cNvSpPr>
            <a:spLocks noChangeAspect="1"/>
          </p:cNvSpPr>
          <p:nvPr>
            <p:custDataLst>
              <p:tags r:id="rId8"/>
            </p:custDataLst>
          </p:nvPr>
        </p:nvSpPr>
        <p:spPr>
          <a:xfrm>
            <a:off x="8315933" y="305965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36" name="MH_Other_16"/>
          <p:cNvSpPr/>
          <p:nvPr>
            <p:custDataLst>
              <p:tags r:id="rId9"/>
            </p:custDataLst>
          </p:nvPr>
        </p:nvSpPr>
        <p:spPr>
          <a:xfrm>
            <a:off x="9357090" y="2668683"/>
            <a:ext cx="783132" cy="781951"/>
          </a:xfrm>
          <a:prstGeom prst="ellipse">
            <a:avLst/>
          </a:prstGeom>
          <a:solidFill>
            <a:srgbClr val="FEFFFF"/>
          </a:solidFill>
          <a:ln w="25400" cap="flat" cmpd="sng" algn="ctr">
            <a:noFill/>
            <a:prstDash val="solid"/>
          </a:ln>
          <a:effectLst>
            <a:outerShdw blurRad="50800" dist="38100" dir="16200000"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37" name="矩形 36"/>
          <p:cNvSpPr/>
          <p:nvPr/>
        </p:nvSpPr>
        <p:spPr>
          <a:xfrm>
            <a:off x="8442906" y="4277976"/>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MH_Other_2"/>
          <p:cNvSpPr/>
          <p:nvPr>
            <p:custDataLst>
              <p:tags r:id="rId1"/>
            </p:custDataLst>
          </p:nvPr>
        </p:nvSpPr>
        <p:spPr bwMode="auto">
          <a:xfrm>
            <a:off x="11525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10" name="任意多边形 20"/>
          <p:cNvSpPr/>
          <p:nvPr>
            <p:custDataLst>
              <p:tags r:id="rId2"/>
            </p:custDataLst>
          </p:nvPr>
        </p:nvSpPr>
        <p:spPr bwMode="auto">
          <a:xfrm>
            <a:off x="11525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11" name="任意多边形 21"/>
          <p:cNvSpPr/>
          <p:nvPr>
            <p:custDataLst>
              <p:tags r:id="rId3"/>
            </p:custDataLst>
          </p:nvPr>
        </p:nvSpPr>
        <p:spPr bwMode="auto">
          <a:xfrm>
            <a:off x="13229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12" name="MH_Other_6"/>
          <p:cNvSpPr/>
          <p:nvPr>
            <p:custDataLst>
              <p:tags r:id="rId4"/>
            </p:custDataLst>
          </p:nvPr>
        </p:nvSpPr>
        <p:spPr bwMode="auto">
          <a:xfrm>
            <a:off x="13229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13" name="任意多边形 26"/>
          <p:cNvSpPr/>
          <p:nvPr/>
        </p:nvSpPr>
        <p:spPr>
          <a:xfrm flipV="1">
            <a:off x="14732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048549" y="500312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16" name="MH_Other_2"/>
          <p:cNvSpPr/>
          <p:nvPr>
            <p:custDataLst>
              <p:tags r:id="rId5"/>
            </p:custDataLst>
          </p:nvPr>
        </p:nvSpPr>
        <p:spPr bwMode="auto">
          <a:xfrm>
            <a:off x="38068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17" name="任意多边形 29"/>
          <p:cNvSpPr/>
          <p:nvPr>
            <p:custDataLst>
              <p:tags r:id="rId6"/>
            </p:custDataLst>
          </p:nvPr>
        </p:nvSpPr>
        <p:spPr bwMode="auto">
          <a:xfrm>
            <a:off x="38068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18" name="任意多边形 30"/>
          <p:cNvSpPr/>
          <p:nvPr>
            <p:custDataLst>
              <p:tags r:id="rId7"/>
            </p:custDataLst>
          </p:nvPr>
        </p:nvSpPr>
        <p:spPr bwMode="auto">
          <a:xfrm>
            <a:off x="39772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19" name="MH_Other_6"/>
          <p:cNvSpPr/>
          <p:nvPr>
            <p:custDataLst>
              <p:tags r:id="rId8"/>
            </p:custDataLst>
          </p:nvPr>
        </p:nvSpPr>
        <p:spPr bwMode="auto">
          <a:xfrm>
            <a:off x="39772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21" name="任意多边形 32"/>
          <p:cNvSpPr/>
          <p:nvPr/>
        </p:nvSpPr>
        <p:spPr>
          <a:xfrm flipV="1">
            <a:off x="41275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3702849" y="5003125"/>
            <a:ext cx="2132003" cy="830997"/>
          </a:xfrm>
          <a:prstGeom prst="rect">
            <a:avLst/>
          </a:prstGeom>
          <a:noFill/>
        </p:spPr>
        <p:txBody>
          <a:bodyPr wrap="square" rtlCol="0">
            <a:spAutoFit/>
          </a:bodyPr>
          <a:lstStyle/>
          <a:p>
            <a:pPr algn="ctr"/>
            <a:r>
              <a:rPr lang="en-US" altLang="zh-CN" sz="4800" b="1" dirty="0">
                <a:latin typeface="+mj-ea"/>
                <a:ea typeface="+mj-ea"/>
              </a:rPr>
              <a:t>63%</a:t>
            </a:r>
            <a:endParaRPr lang="zh-CN" altLang="en-US" sz="4800" b="1" dirty="0">
              <a:latin typeface="+mj-ea"/>
              <a:ea typeface="+mj-ea"/>
            </a:endParaRPr>
          </a:p>
        </p:txBody>
      </p:sp>
      <p:sp>
        <p:nvSpPr>
          <p:cNvPr id="23" name="MH_Other_2"/>
          <p:cNvSpPr/>
          <p:nvPr>
            <p:custDataLst>
              <p:tags r:id="rId9"/>
            </p:custDataLst>
          </p:nvPr>
        </p:nvSpPr>
        <p:spPr bwMode="auto">
          <a:xfrm>
            <a:off x="64611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24" name="任意多边形 35"/>
          <p:cNvSpPr/>
          <p:nvPr>
            <p:custDataLst>
              <p:tags r:id="rId10"/>
            </p:custDataLst>
          </p:nvPr>
        </p:nvSpPr>
        <p:spPr bwMode="auto">
          <a:xfrm>
            <a:off x="64611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25" name="任意多边形 36"/>
          <p:cNvSpPr/>
          <p:nvPr>
            <p:custDataLst>
              <p:tags r:id="rId11"/>
            </p:custDataLst>
          </p:nvPr>
        </p:nvSpPr>
        <p:spPr bwMode="auto">
          <a:xfrm>
            <a:off x="66315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26" name="MH_Other_6"/>
          <p:cNvSpPr/>
          <p:nvPr>
            <p:custDataLst>
              <p:tags r:id="rId12"/>
            </p:custDataLst>
          </p:nvPr>
        </p:nvSpPr>
        <p:spPr bwMode="auto">
          <a:xfrm>
            <a:off x="66315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31" name="任意多边形 39"/>
          <p:cNvSpPr/>
          <p:nvPr/>
        </p:nvSpPr>
        <p:spPr>
          <a:xfrm flipV="1">
            <a:off x="67818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6357149" y="5003125"/>
            <a:ext cx="2132003" cy="830997"/>
          </a:xfrm>
          <a:prstGeom prst="rect">
            <a:avLst/>
          </a:prstGeom>
          <a:noFill/>
        </p:spPr>
        <p:txBody>
          <a:bodyPr wrap="square" rtlCol="0">
            <a:spAutoFit/>
          </a:bodyPr>
          <a:lstStyle/>
          <a:p>
            <a:pPr algn="ctr"/>
            <a:r>
              <a:rPr lang="en-US" altLang="zh-CN" sz="4800" b="1" dirty="0">
                <a:latin typeface="+mj-ea"/>
                <a:ea typeface="+mj-ea"/>
              </a:rPr>
              <a:t>84%</a:t>
            </a:r>
            <a:endParaRPr lang="zh-CN" altLang="en-US" sz="4800" b="1" dirty="0">
              <a:latin typeface="+mj-ea"/>
              <a:ea typeface="+mj-ea"/>
            </a:endParaRPr>
          </a:p>
        </p:txBody>
      </p:sp>
      <p:sp>
        <p:nvSpPr>
          <p:cNvPr id="33" name="MH_Other_2"/>
          <p:cNvSpPr/>
          <p:nvPr>
            <p:custDataLst>
              <p:tags r:id="rId13"/>
            </p:custDataLst>
          </p:nvPr>
        </p:nvSpPr>
        <p:spPr bwMode="auto">
          <a:xfrm>
            <a:off x="9115426" y="4035268"/>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34" name="任意多边形 42"/>
          <p:cNvSpPr/>
          <p:nvPr>
            <p:custDataLst>
              <p:tags r:id="rId14"/>
            </p:custDataLst>
          </p:nvPr>
        </p:nvSpPr>
        <p:spPr bwMode="auto">
          <a:xfrm>
            <a:off x="9115426" y="2565819"/>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35" name="任意多边形 43"/>
          <p:cNvSpPr/>
          <p:nvPr>
            <p:custDataLst>
              <p:tags r:id="rId15"/>
            </p:custDataLst>
          </p:nvPr>
        </p:nvSpPr>
        <p:spPr bwMode="auto">
          <a:xfrm>
            <a:off x="9285858" y="2715466"/>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36" name="MH_Other_6"/>
          <p:cNvSpPr/>
          <p:nvPr>
            <p:custDataLst>
              <p:tags r:id="rId16"/>
            </p:custDataLst>
          </p:nvPr>
        </p:nvSpPr>
        <p:spPr bwMode="auto">
          <a:xfrm>
            <a:off x="9285858" y="4035268"/>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37" name="任意多边形 46"/>
          <p:cNvSpPr/>
          <p:nvPr/>
        </p:nvSpPr>
        <p:spPr>
          <a:xfrm flipV="1">
            <a:off x="9436101" y="4122560"/>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9011449" y="5003125"/>
            <a:ext cx="2132003" cy="830997"/>
          </a:xfrm>
          <a:prstGeom prst="rect">
            <a:avLst/>
          </a:prstGeom>
          <a:noFill/>
        </p:spPr>
        <p:txBody>
          <a:bodyPr wrap="square" rtlCol="0">
            <a:spAutoFit/>
          </a:bodyPr>
          <a:lstStyle/>
          <a:p>
            <a:pPr algn="ctr"/>
            <a:r>
              <a:rPr lang="en-US" altLang="zh-CN" sz="4800" b="1" dirty="0">
                <a:latin typeface="+mj-ea"/>
                <a:ea typeface="+mj-ea"/>
              </a:rPr>
              <a:t>95%</a:t>
            </a:r>
            <a:endParaRPr lang="zh-CN" altLang="en-US" sz="4800" b="1" dirty="0">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57650" y="1841605"/>
            <a:ext cx="3563421" cy="3913861"/>
            <a:chOff x="1731759" y="755204"/>
            <a:chExt cx="1272436" cy="1397572"/>
          </a:xfrm>
        </p:grpSpPr>
        <p:sp>
          <p:nvSpPr>
            <p:cNvPr id="17" name="Freeform 128"/>
            <p:cNvSpPr/>
            <p:nvPr/>
          </p:nvSpPr>
          <p:spPr bwMode="auto">
            <a:xfrm>
              <a:off x="1974200" y="755204"/>
              <a:ext cx="822189" cy="1397572"/>
            </a:xfrm>
            <a:custGeom>
              <a:avLst/>
              <a:gdLst>
                <a:gd name="T0" fmla="*/ 862004 w 545"/>
                <a:gd name="T1" fmla="*/ 1417517 h 926"/>
                <a:gd name="T2" fmla="*/ 521655 w 545"/>
                <a:gd name="T3" fmla="*/ 47728 h 926"/>
                <a:gd name="T4" fmla="*/ 505751 w 545"/>
                <a:gd name="T5" fmla="*/ 7955 h 926"/>
                <a:gd name="T6" fmla="*/ 454858 w 545"/>
                <a:gd name="T7" fmla="*/ 0 h 926"/>
                <a:gd name="T8" fmla="*/ 448496 w 545"/>
                <a:gd name="T9" fmla="*/ 0 h 926"/>
                <a:gd name="T10" fmla="*/ 431002 w 545"/>
                <a:gd name="T11" fmla="*/ 1591 h 926"/>
                <a:gd name="T12" fmla="*/ 426231 w 545"/>
                <a:gd name="T13" fmla="*/ 1591 h 926"/>
                <a:gd name="T14" fmla="*/ 419869 w 545"/>
                <a:gd name="T15" fmla="*/ 1591 h 926"/>
                <a:gd name="T16" fmla="*/ 419869 w 545"/>
                <a:gd name="T17" fmla="*/ 1591 h 926"/>
                <a:gd name="T18" fmla="*/ 418279 w 545"/>
                <a:gd name="T19" fmla="*/ 1591 h 926"/>
                <a:gd name="T20" fmla="*/ 411917 w 545"/>
                <a:gd name="T21" fmla="*/ 1591 h 926"/>
                <a:gd name="T22" fmla="*/ 368976 w 545"/>
                <a:gd name="T23" fmla="*/ 3182 h 926"/>
                <a:gd name="T24" fmla="*/ 345120 w 545"/>
                <a:gd name="T25" fmla="*/ 47728 h 926"/>
                <a:gd name="T26" fmla="*/ 3181 w 545"/>
                <a:gd name="T27" fmla="*/ 1446154 h 926"/>
                <a:gd name="T28" fmla="*/ 25447 w 545"/>
                <a:gd name="T29" fmla="*/ 1473200 h 926"/>
                <a:gd name="T30" fmla="*/ 33399 w 545"/>
                <a:gd name="T31" fmla="*/ 1473200 h 926"/>
                <a:gd name="T32" fmla="*/ 104967 w 545"/>
                <a:gd name="T33" fmla="*/ 1473200 h 926"/>
                <a:gd name="T34" fmla="*/ 112919 w 545"/>
                <a:gd name="T35" fmla="*/ 1473200 h 926"/>
                <a:gd name="T36" fmla="*/ 132004 w 545"/>
                <a:gd name="T37" fmla="*/ 1466836 h 926"/>
                <a:gd name="T38" fmla="*/ 155860 w 545"/>
                <a:gd name="T39" fmla="*/ 1458882 h 926"/>
                <a:gd name="T40" fmla="*/ 176536 w 545"/>
                <a:gd name="T41" fmla="*/ 1417517 h 926"/>
                <a:gd name="T42" fmla="*/ 432592 w 545"/>
                <a:gd name="T43" fmla="*/ 391368 h 926"/>
                <a:gd name="T44" fmla="*/ 688649 w 545"/>
                <a:gd name="T45" fmla="*/ 1446154 h 926"/>
                <a:gd name="T46" fmla="*/ 725228 w 545"/>
                <a:gd name="T47" fmla="*/ 1473200 h 926"/>
                <a:gd name="T48" fmla="*/ 733180 w 545"/>
                <a:gd name="T49" fmla="*/ 1473200 h 926"/>
                <a:gd name="T50" fmla="*/ 804749 w 545"/>
                <a:gd name="T51" fmla="*/ 1473200 h 926"/>
                <a:gd name="T52" fmla="*/ 812701 w 545"/>
                <a:gd name="T53" fmla="*/ 1473200 h 926"/>
                <a:gd name="T54" fmla="*/ 828605 w 545"/>
                <a:gd name="T55" fmla="*/ 1468427 h 926"/>
                <a:gd name="T56" fmla="*/ 855642 w 545"/>
                <a:gd name="T57" fmla="*/ 1460473 h 926"/>
                <a:gd name="T58" fmla="*/ 862004 w 545"/>
                <a:gd name="T59" fmla="*/ 1417517 h 9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45" h="926">
                  <a:moveTo>
                    <a:pt x="542" y="891"/>
                  </a:moveTo>
                  <a:cubicBezTo>
                    <a:pt x="328" y="30"/>
                    <a:pt x="328" y="30"/>
                    <a:pt x="328" y="30"/>
                  </a:cubicBezTo>
                  <a:cubicBezTo>
                    <a:pt x="325" y="20"/>
                    <a:pt x="321" y="9"/>
                    <a:pt x="318" y="5"/>
                  </a:cubicBezTo>
                  <a:cubicBezTo>
                    <a:pt x="315" y="1"/>
                    <a:pt x="295" y="0"/>
                    <a:pt x="286" y="0"/>
                  </a:cubicBezTo>
                  <a:cubicBezTo>
                    <a:pt x="282" y="0"/>
                    <a:pt x="282" y="0"/>
                    <a:pt x="282" y="0"/>
                  </a:cubicBezTo>
                  <a:cubicBezTo>
                    <a:pt x="278" y="0"/>
                    <a:pt x="274" y="0"/>
                    <a:pt x="271" y="1"/>
                  </a:cubicBezTo>
                  <a:cubicBezTo>
                    <a:pt x="270" y="1"/>
                    <a:pt x="269" y="1"/>
                    <a:pt x="268" y="1"/>
                  </a:cubicBezTo>
                  <a:cubicBezTo>
                    <a:pt x="264" y="1"/>
                    <a:pt x="264" y="1"/>
                    <a:pt x="264" y="1"/>
                  </a:cubicBezTo>
                  <a:cubicBezTo>
                    <a:pt x="264" y="1"/>
                    <a:pt x="264" y="1"/>
                    <a:pt x="264" y="1"/>
                  </a:cubicBezTo>
                  <a:cubicBezTo>
                    <a:pt x="263" y="1"/>
                    <a:pt x="263" y="1"/>
                    <a:pt x="263" y="1"/>
                  </a:cubicBezTo>
                  <a:cubicBezTo>
                    <a:pt x="259" y="1"/>
                    <a:pt x="259" y="1"/>
                    <a:pt x="259" y="1"/>
                  </a:cubicBezTo>
                  <a:cubicBezTo>
                    <a:pt x="249" y="1"/>
                    <a:pt x="237" y="1"/>
                    <a:pt x="232" y="2"/>
                  </a:cubicBezTo>
                  <a:cubicBezTo>
                    <a:pt x="227" y="3"/>
                    <a:pt x="219" y="21"/>
                    <a:pt x="217" y="30"/>
                  </a:cubicBezTo>
                  <a:cubicBezTo>
                    <a:pt x="2" y="909"/>
                    <a:pt x="2" y="909"/>
                    <a:pt x="2" y="909"/>
                  </a:cubicBezTo>
                  <a:cubicBezTo>
                    <a:pt x="0" y="918"/>
                    <a:pt x="6" y="926"/>
                    <a:pt x="16" y="926"/>
                  </a:cubicBezTo>
                  <a:cubicBezTo>
                    <a:pt x="21" y="926"/>
                    <a:pt x="21" y="926"/>
                    <a:pt x="21" y="926"/>
                  </a:cubicBezTo>
                  <a:cubicBezTo>
                    <a:pt x="66" y="926"/>
                    <a:pt x="66" y="926"/>
                    <a:pt x="66" y="926"/>
                  </a:cubicBezTo>
                  <a:cubicBezTo>
                    <a:pt x="71" y="926"/>
                    <a:pt x="71" y="926"/>
                    <a:pt x="71" y="926"/>
                  </a:cubicBezTo>
                  <a:cubicBezTo>
                    <a:pt x="76" y="926"/>
                    <a:pt x="80" y="925"/>
                    <a:pt x="83" y="922"/>
                  </a:cubicBezTo>
                  <a:cubicBezTo>
                    <a:pt x="89" y="922"/>
                    <a:pt x="95" y="920"/>
                    <a:pt x="98" y="917"/>
                  </a:cubicBezTo>
                  <a:cubicBezTo>
                    <a:pt x="103" y="913"/>
                    <a:pt x="109" y="901"/>
                    <a:pt x="111" y="891"/>
                  </a:cubicBezTo>
                  <a:cubicBezTo>
                    <a:pt x="272" y="246"/>
                    <a:pt x="272" y="246"/>
                    <a:pt x="272" y="246"/>
                  </a:cubicBezTo>
                  <a:cubicBezTo>
                    <a:pt x="433" y="909"/>
                    <a:pt x="433" y="909"/>
                    <a:pt x="433" y="909"/>
                  </a:cubicBezTo>
                  <a:cubicBezTo>
                    <a:pt x="436" y="918"/>
                    <a:pt x="446" y="926"/>
                    <a:pt x="456" y="926"/>
                  </a:cubicBezTo>
                  <a:cubicBezTo>
                    <a:pt x="461" y="926"/>
                    <a:pt x="461" y="926"/>
                    <a:pt x="461" y="926"/>
                  </a:cubicBezTo>
                  <a:cubicBezTo>
                    <a:pt x="506" y="926"/>
                    <a:pt x="506" y="926"/>
                    <a:pt x="506" y="926"/>
                  </a:cubicBezTo>
                  <a:cubicBezTo>
                    <a:pt x="511" y="926"/>
                    <a:pt x="511" y="926"/>
                    <a:pt x="511" y="926"/>
                  </a:cubicBezTo>
                  <a:cubicBezTo>
                    <a:pt x="515" y="926"/>
                    <a:pt x="518" y="925"/>
                    <a:pt x="521" y="923"/>
                  </a:cubicBezTo>
                  <a:cubicBezTo>
                    <a:pt x="528" y="923"/>
                    <a:pt x="534" y="921"/>
                    <a:pt x="538" y="918"/>
                  </a:cubicBezTo>
                  <a:cubicBezTo>
                    <a:pt x="543" y="913"/>
                    <a:pt x="545" y="901"/>
                    <a:pt x="542" y="89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Freeform 129"/>
            <p:cNvSpPr/>
            <p:nvPr/>
          </p:nvSpPr>
          <p:spPr bwMode="auto">
            <a:xfrm>
              <a:off x="1731759" y="839540"/>
              <a:ext cx="1272436" cy="1013541"/>
            </a:xfrm>
            <a:custGeom>
              <a:avLst/>
              <a:gdLst>
                <a:gd name="T0" fmla="*/ 1253814 w 842"/>
                <a:gd name="T1" fmla="*/ 0 h 671"/>
                <a:gd name="T2" fmla="*/ 1225138 w 842"/>
                <a:gd name="T3" fmla="*/ 0 h 671"/>
                <a:gd name="T4" fmla="*/ 1217172 w 842"/>
                <a:gd name="T5" fmla="*/ 0 h 671"/>
                <a:gd name="T6" fmla="*/ 87624 w 842"/>
                <a:gd name="T7" fmla="*/ 0 h 671"/>
                <a:gd name="T8" fmla="*/ 86030 w 842"/>
                <a:gd name="T9" fmla="*/ 0 h 671"/>
                <a:gd name="T10" fmla="*/ 84437 w 842"/>
                <a:gd name="T11" fmla="*/ 0 h 671"/>
                <a:gd name="T12" fmla="*/ 0 w 842"/>
                <a:gd name="T13" fmla="*/ 85981 h 671"/>
                <a:gd name="T14" fmla="*/ 0 w 842"/>
                <a:gd name="T15" fmla="*/ 85981 h 671"/>
                <a:gd name="T16" fmla="*/ 0 w 842"/>
                <a:gd name="T17" fmla="*/ 89165 h 671"/>
                <a:gd name="T18" fmla="*/ 0 w 842"/>
                <a:gd name="T19" fmla="*/ 944194 h 671"/>
                <a:gd name="T20" fmla="*/ 0 w 842"/>
                <a:gd name="T21" fmla="*/ 950563 h 671"/>
                <a:gd name="T22" fmla="*/ 0 w 842"/>
                <a:gd name="T23" fmla="*/ 979223 h 671"/>
                <a:gd name="T24" fmla="*/ 87624 w 842"/>
                <a:gd name="T25" fmla="*/ 1068388 h 671"/>
                <a:gd name="T26" fmla="*/ 1253814 w 842"/>
                <a:gd name="T27" fmla="*/ 1068388 h 671"/>
                <a:gd name="T28" fmla="*/ 1341438 w 842"/>
                <a:gd name="T29" fmla="*/ 979223 h 671"/>
                <a:gd name="T30" fmla="*/ 1341438 w 842"/>
                <a:gd name="T31" fmla="*/ 89165 h 671"/>
                <a:gd name="T32" fmla="*/ 1253814 w 842"/>
                <a:gd name="T33" fmla="*/ 0 h 6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42" h="671">
                  <a:moveTo>
                    <a:pt x="787" y="0"/>
                  </a:moveTo>
                  <a:cubicBezTo>
                    <a:pt x="769" y="0"/>
                    <a:pt x="769" y="0"/>
                    <a:pt x="769" y="0"/>
                  </a:cubicBezTo>
                  <a:cubicBezTo>
                    <a:pt x="764" y="0"/>
                    <a:pt x="764" y="0"/>
                    <a:pt x="764" y="0"/>
                  </a:cubicBezTo>
                  <a:cubicBezTo>
                    <a:pt x="55" y="0"/>
                    <a:pt x="55" y="0"/>
                    <a:pt x="55" y="0"/>
                  </a:cubicBezTo>
                  <a:cubicBezTo>
                    <a:pt x="54" y="0"/>
                    <a:pt x="54" y="0"/>
                    <a:pt x="54" y="0"/>
                  </a:cubicBezTo>
                  <a:cubicBezTo>
                    <a:pt x="53" y="0"/>
                    <a:pt x="53" y="0"/>
                    <a:pt x="53" y="0"/>
                  </a:cubicBezTo>
                  <a:cubicBezTo>
                    <a:pt x="24" y="0"/>
                    <a:pt x="0" y="24"/>
                    <a:pt x="0" y="54"/>
                  </a:cubicBezTo>
                  <a:cubicBezTo>
                    <a:pt x="0" y="54"/>
                    <a:pt x="0" y="54"/>
                    <a:pt x="0" y="54"/>
                  </a:cubicBezTo>
                  <a:cubicBezTo>
                    <a:pt x="0" y="56"/>
                    <a:pt x="0" y="56"/>
                    <a:pt x="0" y="56"/>
                  </a:cubicBezTo>
                  <a:cubicBezTo>
                    <a:pt x="0" y="593"/>
                    <a:pt x="0" y="593"/>
                    <a:pt x="0" y="593"/>
                  </a:cubicBezTo>
                  <a:cubicBezTo>
                    <a:pt x="0" y="597"/>
                    <a:pt x="0" y="597"/>
                    <a:pt x="0" y="597"/>
                  </a:cubicBezTo>
                  <a:cubicBezTo>
                    <a:pt x="0" y="615"/>
                    <a:pt x="0" y="615"/>
                    <a:pt x="0" y="615"/>
                  </a:cubicBezTo>
                  <a:cubicBezTo>
                    <a:pt x="0" y="646"/>
                    <a:pt x="25" y="671"/>
                    <a:pt x="55" y="671"/>
                  </a:cubicBezTo>
                  <a:cubicBezTo>
                    <a:pt x="787" y="671"/>
                    <a:pt x="787" y="671"/>
                    <a:pt x="787" y="671"/>
                  </a:cubicBezTo>
                  <a:cubicBezTo>
                    <a:pt x="817" y="671"/>
                    <a:pt x="842" y="646"/>
                    <a:pt x="842" y="615"/>
                  </a:cubicBezTo>
                  <a:cubicBezTo>
                    <a:pt x="842" y="56"/>
                    <a:pt x="842" y="56"/>
                    <a:pt x="842" y="56"/>
                  </a:cubicBezTo>
                  <a:cubicBezTo>
                    <a:pt x="842" y="25"/>
                    <a:pt x="817" y="0"/>
                    <a:pt x="787" y="0"/>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Freeform 133"/>
            <p:cNvSpPr/>
            <p:nvPr/>
          </p:nvSpPr>
          <p:spPr bwMode="auto">
            <a:xfrm>
              <a:off x="1773170" y="900518"/>
              <a:ext cx="1189614" cy="891584"/>
            </a:xfrm>
            <a:custGeom>
              <a:avLst/>
              <a:gdLst>
                <a:gd name="T0" fmla="*/ 1138238 w 715"/>
                <a:gd name="T1" fmla="*/ 806345 h 543"/>
                <a:gd name="T2" fmla="*/ 1080928 w 715"/>
                <a:gd name="T3" fmla="*/ 863600 h 543"/>
                <a:gd name="T4" fmla="*/ 55718 w 715"/>
                <a:gd name="T5" fmla="*/ 863600 h 543"/>
                <a:gd name="T6" fmla="*/ 0 w 715"/>
                <a:gd name="T7" fmla="*/ 806345 h 543"/>
                <a:gd name="T8" fmla="*/ 0 w 715"/>
                <a:gd name="T9" fmla="*/ 57255 h 543"/>
                <a:gd name="T10" fmla="*/ 55718 w 715"/>
                <a:gd name="T11" fmla="*/ 0 h 543"/>
                <a:gd name="T12" fmla="*/ 1080928 w 715"/>
                <a:gd name="T13" fmla="*/ 0 h 543"/>
                <a:gd name="T14" fmla="*/ 1138238 w 715"/>
                <a:gd name="T15" fmla="*/ 57255 h 543"/>
                <a:gd name="T16" fmla="*/ 1138238 w 715"/>
                <a:gd name="T17" fmla="*/ 806345 h 5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15" h="543">
                  <a:moveTo>
                    <a:pt x="715" y="507"/>
                  </a:moveTo>
                  <a:cubicBezTo>
                    <a:pt x="715" y="527"/>
                    <a:pt x="699" y="543"/>
                    <a:pt x="679" y="543"/>
                  </a:cubicBezTo>
                  <a:cubicBezTo>
                    <a:pt x="35" y="543"/>
                    <a:pt x="35" y="543"/>
                    <a:pt x="35" y="543"/>
                  </a:cubicBezTo>
                  <a:cubicBezTo>
                    <a:pt x="16" y="543"/>
                    <a:pt x="0" y="527"/>
                    <a:pt x="0" y="507"/>
                  </a:cubicBezTo>
                  <a:cubicBezTo>
                    <a:pt x="0" y="36"/>
                    <a:pt x="0" y="36"/>
                    <a:pt x="0" y="36"/>
                  </a:cubicBezTo>
                  <a:cubicBezTo>
                    <a:pt x="0" y="16"/>
                    <a:pt x="16" y="0"/>
                    <a:pt x="35" y="0"/>
                  </a:cubicBezTo>
                  <a:cubicBezTo>
                    <a:pt x="679" y="0"/>
                    <a:pt x="679" y="0"/>
                    <a:pt x="679" y="0"/>
                  </a:cubicBezTo>
                  <a:cubicBezTo>
                    <a:pt x="699" y="0"/>
                    <a:pt x="715" y="16"/>
                    <a:pt x="715" y="36"/>
                  </a:cubicBezTo>
                  <a:lnTo>
                    <a:pt x="715" y="50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6" name="Text Box 8"/>
          <p:cNvSpPr txBox="1">
            <a:spLocks noChangeArrowheads="1"/>
          </p:cNvSpPr>
          <p:nvPr/>
        </p:nvSpPr>
        <p:spPr bwMode="auto">
          <a:xfrm>
            <a:off x="6988861" y="14502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6010912" y="20926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6010912" y="11458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24" name="Text Box 8"/>
          <p:cNvSpPr txBox="1">
            <a:spLocks noChangeArrowheads="1"/>
          </p:cNvSpPr>
          <p:nvPr/>
        </p:nvSpPr>
        <p:spPr bwMode="auto">
          <a:xfrm>
            <a:off x="6988861" y="27075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28" name="直接连接符 27"/>
          <p:cNvCxnSpPr/>
          <p:nvPr/>
        </p:nvCxnSpPr>
        <p:spPr>
          <a:xfrm>
            <a:off x="6010912" y="33499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KSO_Shape"/>
          <p:cNvSpPr/>
          <p:nvPr/>
        </p:nvSpPr>
        <p:spPr>
          <a:xfrm>
            <a:off x="6010912" y="24031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2</a:t>
            </a:r>
            <a:endParaRPr lang="en-US" sz="2800" b="1" dirty="0">
              <a:solidFill>
                <a:srgbClr val="FFFFFF"/>
              </a:solidFill>
            </a:endParaRPr>
          </a:p>
        </p:txBody>
      </p:sp>
      <p:sp>
        <p:nvSpPr>
          <p:cNvPr id="36" name="Text Box 8"/>
          <p:cNvSpPr txBox="1">
            <a:spLocks noChangeArrowheads="1"/>
          </p:cNvSpPr>
          <p:nvPr/>
        </p:nvSpPr>
        <p:spPr bwMode="auto">
          <a:xfrm>
            <a:off x="6988861" y="39648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0" name="直接连接符 39"/>
          <p:cNvCxnSpPr/>
          <p:nvPr/>
        </p:nvCxnSpPr>
        <p:spPr>
          <a:xfrm>
            <a:off x="6010912" y="46072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KSO_Shape"/>
          <p:cNvSpPr/>
          <p:nvPr/>
        </p:nvSpPr>
        <p:spPr>
          <a:xfrm>
            <a:off x="6010912" y="36604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3</a:t>
            </a:r>
            <a:endParaRPr lang="en-US" sz="2800" b="1" dirty="0">
              <a:solidFill>
                <a:srgbClr val="FFFFFF"/>
              </a:solidFill>
            </a:endParaRPr>
          </a:p>
        </p:txBody>
      </p:sp>
      <p:sp>
        <p:nvSpPr>
          <p:cNvPr id="42" name="Text Box 8"/>
          <p:cNvSpPr txBox="1">
            <a:spLocks noChangeArrowheads="1"/>
          </p:cNvSpPr>
          <p:nvPr/>
        </p:nvSpPr>
        <p:spPr bwMode="auto">
          <a:xfrm>
            <a:off x="6988861" y="52221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3" name="直接连接符 42"/>
          <p:cNvCxnSpPr/>
          <p:nvPr/>
        </p:nvCxnSpPr>
        <p:spPr>
          <a:xfrm>
            <a:off x="6010912" y="58645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 name="KSO_Shape"/>
          <p:cNvSpPr/>
          <p:nvPr/>
        </p:nvSpPr>
        <p:spPr>
          <a:xfrm>
            <a:off x="6010912" y="4917740"/>
            <a:ext cx="839125" cy="8377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4</a:t>
            </a:r>
            <a:endParaRPr lang="en-US" sz="2800" b="1" dirty="0">
              <a:solidFill>
                <a:srgbClr val="FFFFFF"/>
              </a:solidFill>
            </a:endParaRPr>
          </a:p>
        </p:txBody>
      </p:sp>
      <p:sp>
        <p:nvSpPr>
          <p:cNvPr id="2" name="文本框 1"/>
          <p:cNvSpPr txBox="1"/>
          <p:nvPr/>
        </p:nvSpPr>
        <p:spPr>
          <a:xfrm>
            <a:off x="1077424" y="2789687"/>
            <a:ext cx="3308626"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8"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1"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1"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2"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3"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5"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6"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4"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5" name="矩形 24"/>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a:xfrm>
            <a:off x="139222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圆角矩形 85"/>
          <p:cNvSpPr/>
          <p:nvPr/>
        </p:nvSpPr>
        <p:spPr>
          <a:xfrm>
            <a:off x="190577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0" name="矩形 19"/>
          <p:cNvSpPr/>
          <p:nvPr/>
        </p:nvSpPr>
        <p:spPr>
          <a:xfrm>
            <a:off x="190577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MH_Other_16"/>
          <p:cNvSpPr/>
          <p:nvPr>
            <p:custDataLst>
              <p:tags r:id="rId1"/>
            </p:custDataLst>
          </p:nvPr>
        </p:nvSpPr>
        <p:spPr>
          <a:xfrm>
            <a:off x="85326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8" name="KSO_Shape"/>
          <p:cNvSpPr/>
          <p:nvPr/>
        </p:nvSpPr>
        <p:spPr>
          <a:xfrm>
            <a:off x="476407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圆角矩形 85"/>
          <p:cNvSpPr/>
          <p:nvPr/>
        </p:nvSpPr>
        <p:spPr>
          <a:xfrm>
            <a:off x="527762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527762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MH_Other_16"/>
          <p:cNvSpPr/>
          <p:nvPr>
            <p:custDataLst>
              <p:tags r:id="rId2"/>
            </p:custDataLst>
          </p:nvPr>
        </p:nvSpPr>
        <p:spPr>
          <a:xfrm>
            <a:off x="422511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2" name="KSO_Shape"/>
          <p:cNvSpPr/>
          <p:nvPr/>
        </p:nvSpPr>
        <p:spPr>
          <a:xfrm>
            <a:off x="8135923" y="49255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5"/>
          <p:cNvSpPr/>
          <p:nvPr/>
        </p:nvSpPr>
        <p:spPr>
          <a:xfrm>
            <a:off x="8649479" y="4150018"/>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4" name="矩形 33"/>
          <p:cNvSpPr/>
          <p:nvPr/>
        </p:nvSpPr>
        <p:spPr>
          <a:xfrm>
            <a:off x="8649479" y="2979139"/>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5" name="MH_Other_16"/>
          <p:cNvSpPr/>
          <p:nvPr>
            <p:custDataLst>
              <p:tags r:id="rId3"/>
            </p:custDataLst>
          </p:nvPr>
        </p:nvSpPr>
        <p:spPr>
          <a:xfrm>
            <a:off x="7596967" y="531629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6" name="KSO_Shape"/>
          <p:cNvSpPr/>
          <p:nvPr/>
        </p:nvSpPr>
        <p:spPr bwMode="auto">
          <a:xfrm>
            <a:off x="1146529" y="5679691"/>
            <a:ext cx="491387" cy="324125"/>
          </a:xfrm>
          <a:custGeom>
            <a:avLst/>
            <a:gdLst>
              <a:gd name="T0" fmla="*/ 1691265 w 3283"/>
              <a:gd name="T1" fmla="*/ 972666 h 2167"/>
              <a:gd name="T2" fmla="*/ 1691265 w 3283"/>
              <a:gd name="T3" fmla="*/ 1114753 h 2167"/>
              <a:gd name="T4" fmla="*/ 1582682 w 3283"/>
              <a:gd name="T5" fmla="*/ 1114753 h 2167"/>
              <a:gd name="T6" fmla="*/ 0 w 3283"/>
              <a:gd name="T7" fmla="*/ 1188814 h 2167"/>
              <a:gd name="T8" fmla="*/ 106390 w 3283"/>
              <a:gd name="T9" fmla="*/ 285820 h 2167"/>
              <a:gd name="T10" fmla="*/ 106390 w 3283"/>
              <a:gd name="T11" fmla="*/ 145379 h 2167"/>
              <a:gd name="T12" fmla="*/ 215521 w 3283"/>
              <a:gd name="T13" fmla="*/ 145379 h 2167"/>
              <a:gd name="T14" fmla="*/ 215521 w 3283"/>
              <a:gd name="T15" fmla="*/ 0 h 2167"/>
              <a:gd name="T16" fmla="*/ 1726911 w 3283"/>
              <a:gd name="T17" fmla="*/ 0 h 2167"/>
              <a:gd name="T18" fmla="*/ 1800397 w 3283"/>
              <a:gd name="T19" fmla="*/ 68026 h 2167"/>
              <a:gd name="T20" fmla="*/ 1800397 w 3283"/>
              <a:gd name="T21" fmla="*/ 972666 h 2167"/>
              <a:gd name="T22" fmla="*/ 71840 w 3283"/>
              <a:gd name="T23" fmla="*/ 357687 h 2167"/>
              <a:gd name="T24" fmla="*/ 1509197 w 3283"/>
              <a:gd name="T25" fmla="*/ 1114205 h 2167"/>
              <a:gd name="T26" fmla="*/ 71840 w 3283"/>
              <a:gd name="T27" fmla="*/ 357687 h 2167"/>
              <a:gd name="T28" fmla="*/ 180424 w 3283"/>
              <a:gd name="T29" fmla="*/ 285820 h 2167"/>
              <a:gd name="T30" fmla="*/ 1582682 w 3283"/>
              <a:gd name="T31" fmla="*/ 1046727 h 2167"/>
              <a:gd name="T32" fmla="*/ 1617231 w 3283"/>
              <a:gd name="T33" fmla="*/ 213405 h 2167"/>
              <a:gd name="T34" fmla="*/ 1726911 w 3283"/>
              <a:gd name="T35" fmla="*/ 68026 h 2167"/>
              <a:gd name="T36" fmla="*/ 289555 w 3283"/>
              <a:gd name="T37" fmla="*/ 145379 h 2167"/>
              <a:gd name="T38" fmla="*/ 1691265 w 3283"/>
              <a:gd name="T39" fmla="*/ 145379 h 2167"/>
              <a:gd name="T40" fmla="*/ 1691265 w 3283"/>
              <a:gd name="T41" fmla="*/ 898605 h 2167"/>
              <a:gd name="T42" fmla="*/ 1726911 w 3283"/>
              <a:gd name="T43" fmla="*/ 68026 h 2167"/>
              <a:gd name="T44" fmla="*/ 255006 w 3283"/>
              <a:gd name="T45" fmla="*/ 1081837 h 2167"/>
              <a:gd name="T46" fmla="*/ 106938 w 3283"/>
              <a:gd name="T47" fmla="*/ 965534 h 2167"/>
              <a:gd name="T48" fmla="*/ 119551 w 3283"/>
              <a:gd name="T49" fmla="*/ 552439 h 2167"/>
              <a:gd name="T50" fmla="*/ 252264 w 3283"/>
              <a:gd name="T51" fmla="*/ 398283 h 2167"/>
              <a:gd name="T52" fmla="*/ 1339193 w 3283"/>
              <a:gd name="T53" fmla="*/ 410352 h 2167"/>
              <a:gd name="T54" fmla="*/ 1478486 w 3283"/>
              <a:gd name="T55" fmla="*/ 963888 h 2167"/>
              <a:gd name="T56" fmla="*/ 310394 w 3283"/>
              <a:gd name="T57" fmla="*/ 655576 h 2167"/>
              <a:gd name="T58" fmla="*/ 310394 w 3283"/>
              <a:gd name="T59" fmla="*/ 851974 h 2167"/>
              <a:gd name="T60" fmla="*/ 310394 w 3283"/>
              <a:gd name="T61" fmla="*/ 655576 h 2167"/>
              <a:gd name="T62" fmla="*/ 539626 w 3283"/>
              <a:gd name="T63" fmla="*/ 753775 h 2167"/>
              <a:gd name="T64" fmla="*/ 1055121 w 3283"/>
              <a:gd name="T65" fmla="*/ 753775 h 2167"/>
              <a:gd name="T66" fmla="*/ 1274481 w 3283"/>
              <a:gd name="T67" fmla="*/ 655576 h 2167"/>
              <a:gd name="T68" fmla="*/ 1274481 w 3283"/>
              <a:gd name="T69" fmla="*/ 851974 h 2167"/>
              <a:gd name="T70" fmla="*/ 1274481 w 3283"/>
              <a:gd name="T71" fmla="*/ 655576 h 2167"/>
              <a:gd name="T72" fmla="*/ 811632 w 3283"/>
              <a:gd name="T73" fmla="*/ 949625 h 2167"/>
              <a:gd name="T74" fmla="*/ 772147 w 3283"/>
              <a:gd name="T75" fmla="*/ 911772 h 2167"/>
              <a:gd name="T76" fmla="*/ 704146 w 3283"/>
              <a:gd name="T77" fmla="*/ 870078 h 2167"/>
              <a:gd name="T78" fmla="*/ 727178 w 3283"/>
              <a:gd name="T79" fmla="*/ 813024 h 2167"/>
              <a:gd name="T80" fmla="*/ 772147 w 3283"/>
              <a:gd name="T81" fmla="*/ 879953 h 2167"/>
              <a:gd name="T82" fmla="*/ 733211 w 3283"/>
              <a:gd name="T83" fmla="*/ 741706 h 2167"/>
              <a:gd name="T84" fmla="*/ 695371 w 3283"/>
              <a:gd name="T85" fmla="*/ 673131 h 2167"/>
              <a:gd name="T86" fmla="*/ 772147 w 3283"/>
              <a:gd name="T87" fmla="*/ 587550 h 2167"/>
              <a:gd name="T88" fmla="*/ 811632 w 3283"/>
              <a:gd name="T89" fmla="*/ 569446 h 2167"/>
              <a:gd name="T90" fmla="*/ 854956 w 3283"/>
              <a:gd name="T91" fmla="*/ 606750 h 2167"/>
              <a:gd name="T92" fmla="*/ 846181 w 3283"/>
              <a:gd name="T93" fmla="*/ 669291 h 2167"/>
              <a:gd name="T94" fmla="*/ 811632 w 3283"/>
              <a:gd name="T95" fmla="*/ 619368 h 2167"/>
              <a:gd name="T96" fmla="*/ 840697 w 3283"/>
              <a:gd name="T97" fmla="*/ 739511 h 2167"/>
              <a:gd name="T98" fmla="*/ 886763 w 3283"/>
              <a:gd name="T99" fmla="*/ 785045 h 2167"/>
              <a:gd name="T100" fmla="*/ 867569 w 3283"/>
              <a:gd name="T101" fmla="*/ 883244 h 2167"/>
              <a:gd name="T102" fmla="*/ 772147 w 3283"/>
              <a:gd name="T103" fmla="*/ 618820 h 2167"/>
              <a:gd name="T104" fmla="*/ 733211 w 3283"/>
              <a:gd name="T105" fmla="*/ 670388 h 2167"/>
              <a:gd name="T106" fmla="*/ 772147 w 3283"/>
              <a:gd name="T107" fmla="*/ 723602 h 2167"/>
              <a:gd name="T108" fmla="*/ 843439 w 3283"/>
              <a:gd name="T109" fmla="*/ 787240 h 2167"/>
              <a:gd name="T110" fmla="*/ 811632 w 3283"/>
              <a:gd name="T111" fmla="*/ 879953 h 2167"/>
              <a:gd name="T112" fmla="*/ 853859 w 3283"/>
              <a:gd name="T113" fmla="*/ 820704 h 216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83" h="2167">
                <a:moveTo>
                  <a:pt x="3149" y="1773"/>
                </a:moveTo>
                <a:cubicBezTo>
                  <a:pt x="3084" y="1773"/>
                  <a:pt x="3084" y="1773"/>
                  <a:pt x="3084" y="1773"/>
                </a:cubicBezTo>
                <a:cubicBezTo>
                  <a:pt x="3084" y="1908"/>
                  <a:pt x="3084" y="1908"/>
                  <a:pt x="3084" y="1908"/>
                </a:cubicBezTo>
                <a:cubicBezTo>
                  <a:pt x="3084" y="2032"/>
                  <a:pt x="3084" y="2032"/>
                  <a:pt x="3084" y="2032"/>
                </a:cubicBezTo>
                <a:cubicBezTo>
                  <a:pt x="2949" y="2032"/>
                  <a:pt x="2949" y="2032"/>
                  <a:pt x="2949" y="2032"/>
                </a:cubicBezTo>
                <a:cubicBezTo>
                  <a:pt x="2886" y="2032"/>
                  <a:pt x="2886" y="2032"/>
                  <a:pt x="2886" y="2032"/>
                </a:cubicBezTo>
                <a:cubicBezTo>
                  <a:pt x="2886" y="2167"/>
                  <a:pt x="2886" y="2167"/>
                  <a:pt x="2886" y="2167"/>
                </a:cubicBezTo>
                <a:cubicBezTo>
                  <a:pt x="0" y="2167"/>
                  <a:pt x="0" y="2167"/>
                  <a:pt x="0" y="2167"/>
                </a:cubicBezTo>
                <a:cubicBezTo>
                  <a:pt x="0" y="521"/>
                  <a:pt x="0" y="521"/>
                  <a:pt x="0" y="521"/>
                </a:cubicBezTo>
                <a:cubicBezTo>
                  <a:pt x="194" y="521"/>
                  <a:pt x="194" y="521"/>
                  <a:pt x="194" y="521"/>
                </a:cubicBezTo>
                <a:cubicBezTo>
                  <a:pt x="194" y="389"/>
                  <a:pt x="194" y="389"/>
                  <a:pt x="194" y="389"/>
                </a:cubicBezTo>
                <a:cubicBezTo>
                  <a:pt x="194" y="265"/>
                  <a:pt x="194" y="265"/>
                  <a:pt x="194" y="265"/>
                </a:cubicBezTo>
                <a:cubicBezTo>
                  <a:pt x="329" y="265"/>
                  <a:pt x="329" y="265"/>
                  <a:pt x="329" y="265"/>
                </a:cubicBezTo>
                <a:cubicBezTo>
                  <a:pt x="393" y="265"/>
                  <a:pt x="393" y="265"/>
                  <a:pt x="393" y="265"/>
                </a:cubicBezTo>
                <a:cubicBezTo>
                  <a:pt x="393" y="124"/>
                  <a:pt x="393" y="124"/>
                  <a:pt x="393" y="124"/>
                </a:cubicBezTo>
                <a:cubicBezTo>
                  <a:pt x="393" y="0"/>
                  <a:pt x="393" y="0"/>
                  <a:pt x="393" y="0"/>
                </a:cubicBezTo>
                <a:cubicBezTo>
                  <a:pt x="528" y="0"/>
                  <a:pt x="528" y="0"/>
                  <a:pt x="528" y="0"/>
                </a:cubicBezTo>
                <a:cubicBezTo>
                  <a:pt x="3149" y="0"/>
                  <a:pt x="3149" y="0"/>
                  <a:pt x="3149" y="0"/>
                </a:cubicBezTo>
                <a:cubicBezTo>
                  <a:pt x="3283" y="0"/>
                  <a:pt x="3283" y="0"/>
                  <a:pt x="3283" y="0"/>
                </a:cubicBezTo>
                <a:cubicBezTo>
                  <a:pt x="3283" y="124"/>
                  <a:pt x="3283" y="124"/>
                  <a:pt x="3283" y="124"/>
                </a:cubicBezTo>
                <a:cubicBezTo>
                  <a:pt x="3283" y="1638"/>
                  <a:pt x="3283" y="1638"/>
                  <a:pt x="3283" y="1638"/>
                </a:cubicBezTo>
                <a:cubicBezTo>
                  <a:pt x="3283" y="1773"/>
                  <a:pt x="3283" y="1773"/>
                  <a:pt x="3283" y="1773"/>
                </a:cubicBezTo>
                <a:lnTo>
                  <a:pt x="3149" y="1773"/>
                </a:lnTo>
                <a:close/>
                <a:moveTo>
                  <a:pt x="131" y="652"/>
                </a:moveTo>
                <a:cubicBezTo>
                  <a:pt x="131" y="2031"/>
                  <a:pt x="131" y="2031"/>
                  <a:pt x="131" y="2031"/>
                </a:cubicBezTo>
                <a:cubicBezTo>
                  <a:pt x="2752" y="2031"/>
                  <a:pt x="2752" y="2031"/>
                  <a:pt x="2752" y="2031"/>
                </a:cubicBezTo>
                <a:cubicBezTo>
                  <a:pt x="2752" y="652"/>
                  <a:pt x="2752" y="652"/>
                  <a:pt x="2752" y="652"/>
                </a:cubicBezTo>
                <a:lnTo>
                  <a:pt x="131" y="652"/>
                </a:lnTo>
                <a:close/>
                <a:moveTo>
                  <a:pt x="329" y="389"/>
                </a:moveTo>
                <a:cubicBezTo>
                  <a:pt x="329" y="521"/>
                  <a:pt x="329" y="521"/>
                  <a:pt x="329" y="521"/>
                </a:cubicBezTo>
                <a:cubicBezTo>
                  <a:pt x="2886" y="521"/>
                  <a:pt x="2886" y="521"/>
                  <a:pt x="2886" y="521"/>
                </a:cubicBezTo>
                <a:cubicBezTo>
                  <a:pt x="2886" y="1908"/>
                  <a:pt x="2886" y="1908"/>
                  <a:pt x="2886" y="1908"/>
                </a:cubicBezTo>
                <a:cubicBezTo>
                  <a:pt x="2949" y="1908"/>
                  <a:pt x="2949" y="1908"/>
                  <a:pt x="2949" y="1908"/>
                </a:cubicBezTo>
                <a:cubicBezTo>
                  <a:pt x="2949" y="389"/>
                  <a:pt x="2949" y="389"/>
                  <a:pt x="2949" y="389"/>
                </a:cubicBezTo>
                <a:lnTo>
                  <a:pt x="329" y="389"/>
                </a:lnTo>
                <a:close/>
                <a:moveTo>
                  <a:pt x="3149" y="124"/>
                </a:moveTo>
                <a:cubicBezTo>
                  <a:pt x="528" y="124"/>
                  <a:pt x="528" y="124"/>
                  <a:pt x="528" y="124"/>
                </a:cubicBezTo>
                <a:cubicBezTo>
                  <a:pt x="528" y="265"/>
                  <a:pt x="528" y="265"/>
                  <a:pt x="528" y="265"/>
                </a:cubicBezTo>
                <a:cubicBezTo>
                  <a:pt x="2949" y="265"/>
                  <a:pt x="2949" y="265"/>
                  <a:pt x="2949" y="265"/>
                </a:cubicBezTo>
                <a:cubicBezTo>
                  <a:pt x="3084" y="265"/>
                  <a:pt x="3084" y="265"/>
                  <a:pt x="3084" y="265"/>
                </a:cubicBezTo>
                <a:cubicBezTo>
                  <a:pt x="3084" y="389"/>
                  <a:pt x="3084" y="389"/>
                  <a:pt x="3084" y="389"/>
                </a:cubicBezTo>
                <a:cubicBezTo>
                  <a:pt x="3084" y="1638"/>
                  <a:pt x="3084" y="1638"/>
                  <a:pt x="3084" y="1638"/>
                </a:cubicBezTo>
                <a:cubicBezTo>
                  <a:pt x="3149" y="1638"/>
                  <a:pt x="3149" y="1638"/>
                  <a:pt x="3149" y="1638"/>
                </a:cubicBezTo>
                <a:lnTo>
                  <a:pt x="3149" y="124"/>
                </a:lnTo>
                <a:close/>
                <a:moveTo>
                  <a:pt x="2444" y="1972"/>
                </a:moveTo>
                <a:cubicBezTo>
                  <a:pt x="465" y="1972"/>
                  <a:pt x="465" y="1972"/>
                  <a:pt x="465" y="1972"/>
                </a:cubicBezTo>
                <a:cubicBezTo>
                  <a:pt x="453" y="1850"/>
                  <a:pt x="343" y="1755"/>
                  <a:pt x="218" y="1755"/>
                </a:cubicBezTo>
                <a:cubicBezTo>
                  <a:pt x="209" y="1755"/>
                  <a:pt x="203" y="1758"/>
                  <a:pt x="195" y="1760"/>
                </a:cubicBezTo>
                <a:cubicBezTo>
                  <a:pt x="195" y="971"/>
                  <a:pt x="195" y="971"/>
                  <a:pt x="195" y="971"/>
                </a:cubicBezTo>
                <a:cubicBezTo>
                  <a:pt x="202" y="982"/>
                  <a:pt x="209" y="993"/>
                  <a:pt x="218" y="1007"/>
                </a:cubicBezTo>
                <a:cubicBezTo>
                  <a:pt x="350" y="1007"/>
                  <a:pt x="467" y="881"/>
                  <a:pt x="467" y="748"/>
                </a:cubicBezTo>
                <a:cubicBezTo>
                  <a:pt x="467" y="740"/>
                  <a:pt x="462" y="733"/>
                  <a:pt x="460" y="726"/>
                </a:cubicBezTo>
                <a:cubicBezTo>
                  <a:pt x="2447" y="726"/>
                  <a:pt x="2447" y="726"/>
                  <a:pt x="2447" y="726"/>
                </a:cubicBezTo>
                <a:cubicBezTo>
                  <a:pt x="2446" y="734"/>
                  <a:pt x="2442" y="740"/>
                  <a:pt x="2442" y="748"/>
                </a:cubicBezTo>
                <a:cubicBezTo>
                  <a:pt x="2442" y="873"/>
                  <a:pt x="2575" y="993"/>
                  <a:pt x="2696" y="1005"/>
                </a:cubicBezTo>
                <a:cubicBezTo>
                  <a:pt x="2696" y="1757"/>
                  <a:pt x="2696" y="1757"/>
                  <a:pt x="2696" y="1757"/>
                </a:cubicBezTo>
                <a:cubicBezTo>
                  <a:pt x="2582" y="1768"/>
                  <a:pt x="2455" y="1858"/>
                  <a:pt x="2444" y="1972"/>
                </a:cubicBezTo>
                <a:close/>
                <a:moveTo>
                  <a:pt x="566" y="1195"/>
                </a:moveTo>
                <a:cubicBezTo>
                  <a:pt x="467" y="1195"/>
                  <a:pt x="387" y="1275"/>
                  <a:pt x="387" y="1374"/>
                </a:cubicBezTo>
                <a:cubicBezTo>
                  <a:pt x="387" y="1473"/>
                  <a:pt x="467" y="1553"/>
                  <a:pt x="566" y="1553"/>
                </a:cubicBezTo>
                <a:cubicBezTo>
                  <a:pt x="665" y="1553"/>
                  <a:pt x="745" y="1473"/>
                  <a:pt x="745" y="1374"/>
                </a:cubicBezTo>
                <a:cubicBezTo>
                  <a:pt x="745" y="1275"/>
                  <a:pt x="665" y="1195"/>
                  <a:pt x="566" y="1195"/>
                </a:cubicBezTo>
                <a:close/>
                <a:moveTo>
                  <a:pt x="1454" y="905"/>
                </a:moveTo>
                <a:cubicBezTo>
                  <a:pt x="1195" y="905"/>
                  <a:pt x="984" y="1115"/>
                  <a:pt x="984" y="1374"/>
                </a:cubicBezTo>
                <a:cubicBezTo>
                  <a:pt x="984" y="1634"/>
                  <a:pt x="1195" y="1844"/>
                  <a:pt x="1454" y="1844"/>
                </a:cubicBezTo>
                <a:cubicBezTo>
                  <a:pt x="1714" y="1844"/>
                  <a:pt x="1924" y="1634"/>
                  <a:pt x="1924" y="1374"/>
                </a:cubicBezTo>
                <a:cubicBezTo>
                  <a:pt x="1924" y="1115"/>
                  <a:pt x="1714" y="905"/>
                  <a:pt x="1454" y="905"/>
                </a:cubicBezTo>
                <a:close/>
                <a:moveTo>
                  <a:pt x="2324" y="1195"/>
                </a:moveTo>
                <a:cubicBezTo>
                  <a:pt x="2225" y="1195"/>
                  <a:pt x="2145" y="1275"/>
                  <a:pt x="2145" y="1374"/>
                </a:cubicBezTo>
                <a:cubicBezTo>
                  <a:pt x="2145" y="1473"/>
                  <a:pt x="2225" y="1553"/>
                  <a:pt x="2324" y="1553"/>
                </a:cubicBezTo>
                <a:cubicBezTo>
                  <a:pt x="2422" y="1553"/>
                  <a:pt x="2502" y="1473"/>
                  <a:pt x="2502" y="1374"/>
                </a:cubicBezTo>
                <a:cubicBezTo>
                  <a:pt x="2502" y="1275"/>
                  <a:pt x="2422" y="1195"/>
                  <a:pt x="2324" y="1195"/>
                </a:cubicBezTo>
                <a:close/>
                <a:moveTo>
                  <a:pt x="1480" y="1662"/>
                </a:moveTo>
                <a:cubicBezTo>
                  <a:pt x="1480" y="1731"/>
                  <a:pt x="1480" y="1731"/>
                  <a:pt x="1480" y="1731"/>
                </a:cubicBezTo>
                <a:cubicBezTo>
                  <a:pt x="1408" y="1731"/>
                  <a:pt x="1408" y="1731"/>
                  <a:pt x="1408" y="1731"/>
                </a:cubicBezTo>
                <a:cubicBezTo>
                  <a:pt x="1408" y="1662"/>
                  <a:pt x="1408" y="1662"/>
                  <a:pt x="1408" y="1662"/>
                </a:cubicBezTo>
                <a:cubicBezTo>
                  <a:pt x="1373" y="1658"/>
                  <a:pt x="1361" y="1650"/>
                  <a:pt x="1340" y="1639"/>
                </a:cubicBezTo>
                <a:cubicBezTo>
                  <a:pt x="1318" y="1628"/>
                  <a:pt x="1299" y="1610"/>
                  <a:pt x="1284" y="1586"/>
                </a:cubicBezTo>
                <a:cubicBezTo>
                  <a:pt x="1268" y="1561"/>
                  <a:pt x="1259" y="1530"/>
                  <a:pt x="1256" y="1495"/>
                </a:cubicBezTo>
                <a:cubicBezTo>
                  <a:pt x="1326" y="1482"/>
                  <a:pt x="1326" y="1482"/>
                  <a:pt x="1326" y="1482"/>
                </a:cubicBezTo>
                <a:cubicBezTo>
                  <a:pt x="1331" y="1519"/>
                  <a:pt x="1341" y="1546"/>
                  <a:pt x="1354" y="1563"/>
                </a:cubicBezTo>
                <a:cubicBezTo>
                  <a:pt x="1373" y="1588"/>
                  <a:pt x="1381" y="1601"/>
                  <a:pt x="1408" y="1604"/>
                </a:cubicBezTo>
                <a:cubicBezTo>
                  <a:pt x="1408" y="1385"/>
                  <a:pt x="1408" y="1385"/>
                  <a:pt x="1408" y="1385"/>
                </a:cubicBezTo>
                <a:cubicBezTo>
                  <a:pt x="1380" y="1380"/>
                  <a:pt x="1367" y="1369"/>
                  <a:pt x="1337" y="1352"/>
                </a:cubicBezTo>
                <a:cubicBezTo>
                  <a:pt x="1315" y="1340"/>
                  <a:pt x="1298" y="1323"/>
                  <a:pt x="1286" y="1301"/>
                </a:cubicBezTo>
                <a:cubicBezTo>
                  <a:pt x="1274" y="1280"/>
                  <a:pt x="1268" y="1255"/>
                  <a:pt x="1268" y="1227"/>
                </a:cubicBezTo>
                <a:cubicBezTo>
                  <a:pt x="1268" y="1178"/>
                  <a:pt x="1286" y="1139"/>
                  <a:pt x="1320" y="1108"/>
                </a:cubicBezTo>
                <a:cubicBezTo>
                  <a:pt x="1344" y="1088"/>
                  <a:pt x="1362" y="1075"/>
                  <a:pt x="1408" y="1071"/>
                </a:cubicBezTo>
                <a:cubicBezTo>
                  <a:pt x="1408" y="1038"/>
                  <a:pt x="1408" y="1038"/>
                  <a:pt x="1408" y="1038"/>
                </a:cubicBezTo>
                <a:cubicBezTo>
                  <a:pt x="1480" y="1038"/>
                  <a:pt x="1480" y="1038"/>
                  <a:pt x="1480" y="1038"/>
                </a:cubicBezTo>
                <a:cubicBezTo>
                  <a:pt x="1480" y="1071"/>
                  <a:pt x="1480" y="1071"/>
                  <a:pt x="1480" y="1071"/>
                </a:cubicBezTo>
                <a:cubicBezTo>
                  <a:pt x="1520" y="1074"/>
                  <a:pt x="1536" y="1086"/>
                  <a:pt x="1559" y="1106"/>
                </a:cubicBezTo>
                <a:cubicBezTo>
                  <a:pt x="1590" y="1131"/>
                  <a:pt x="1608" y="1165"/>
                  <a:pt x="1614" y="1209"/>
                </a:cubicBezTo>
                <a:cubicBezTo>
                  <a:pt x="1543" y="1220"/>
                  <a:pt x="1543" y="1220"/>
                  <a:pt x="1543" y="1220"/>
                </a:cubicBezTo>
                <a:cubicBezTo>
                  <a:pt x="1539" y="1193"/>
                  <a:pt x="1530" y="1172"/>
                  <a:pt x="1517" y="1157"/>
                </a:cubicBezTo>
                <a:cubicBezTo>
                  <a:pt x="1504" y="1143"/>
                  <a:pt x="1503" y="1133"/>
                  <a:pt x="1480" y="1129"/>
                </a:cubicBezTo>
                <a:cubicBezTo>
                  <a:pt x="1480" y="1328"/>
                  <a:pt x="1480" y="1328"/>
                  <a:pt x="1480" y="1328"/>
                </a:cubicBezTo>
                <a:cubicBezTo>
                  <a:pt x="1515" y="1336"/>
                  <a:pt x="1522" y="1343"/>
                  <a:pt x="1533" y="1348"/>
                </a:cubicBezTo>
                <a:cubicBezTo>
                  <a:pt x="1555" y="1357"/>
                  <a:pt x="1572" y="1369"/>
                  <a:pt x="1586" y="1382"/>
                </a:cubicBezTo>
                <a:cubicBezTo>
                  <a:pt x="1599" y="1396"/>
                  <a:pt x="1610" y="1412"/>
                  <a:pt x="1617" y="1431"/>
                </a:cubicBezTo>
                <a:cubicBezTo>
                  <a:pt x="1624" y="1449"/>
                  <a:pt x="1628" y="1469"/>
                  <a:pt x="1628" y="1491"/>
                </a:cubicBezTo>
                <a:cubicBezTo>
                  <a:pt x="1628" y="1539"/>
                  <a:pt x="1613" y="1578"/>
                  <a:pt x="1582" y="1610"/>
                </a:cubicBezTo>
                <a:cubicBezTo>
                  <a:pt x="1552" y="1642"/>
                  <a:pt x="1529" y="1659"/>
                  <a:pt x="1480" y="1662"/>
                </a:cubicBezTo>
                <a:close/>
                <a:moveTo>
                  <a:pt x="1408" y="1128"/>
                </a:moveTo>
                <a:cubicBezTo>
                  <a:pt x="1381" y="1132"/>
                  <a:pt x="1376" y="1143"/>
                  <a:pt x="1360" y="1160"/>
                </a:cubicBezTo>
                <a:cubicBezTo>
                  <a:pt x="1345" y="1178"/>
                  <a:pt x="1337" y="1198"/>
                  <a:pt x="1337" y="1222"/>
                </a:cubicBezTo>
                <a:cubicBezTo>
                  <a:pt x="1337" y="1245"/>
                  <a:pt x="1344" y="1265"/>
                  <a:pt x="1357" y="1281"/>
                </a:cubicBezTo>
                <a:cubicBezTo>
                  <a:pt x="1370" y="1297"/>
                  <a:pt x="1376" y="1309"/>
                  <a:pt x="1408" y="1319"/>
                </a:cubicBezTo>
                <a:lnTo>
                  <a:pt x="1408" y="1128"/>
                </a:lnTo>
                <a:close/>
                <a:moveTo>
                  <a:pt x="1538" y="1435"/>
                </a:moveTo>
                <a:cubicBezTo>
                  <a:pt x="1526" y="1420"/>
                  <a:pt x="1517" y="1407"/>
                  <a:pt x="1480" y="1394"/>
                </a:cubicBezTo>
                <a:cubicBezTo>
                  <a:pt x="1480" y="1604"/>
                  <a:pt x="1480" y="1604"/>
                  <a:pt x="1480" y="1604"/>
                </a:cubicBezTo>
                <a:cubicBezTo>
                  <a:pt x="1507" y="1601"/>
                  <a:pt x="1513" y="1589"/>
                  <a:pt x="1531" y="1569"/>
                </a:cubicBezTo>
                <a:cubicBezTo>
                  <a:pt x="1548" y="1549"/>
                  <a:pt x="1557" y="1525"/>
                  <a:pt x="1557" y="1496"/>
                </a:cubicBezTo>
                <a:cubicBezTo>
                  <a:pt x="1557" y="1470"/>
                  <a:pt x="1551" y="1450"/>
                  <a:pt x="1538" y="1435"/>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7" name="KSO_Shape"/>
          <p:cNvSpPr/>
          <p:nvPr/>
        </p:nvSpPr>
        <p:spPr bwMode="auto">
          <a:xfrm>
            <a:off x="4604931" y="5627181"/>
            <a:ext cx="318283" cy="429145"/>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8" name="KSO_Shape"/>
          <p:cNvSpPr/>
          <p:nvPr/>
        </p:nvSpPr>
        <p:spPr bwMode="auto">
          <a:xfrm>
            <a:off x="7890229" y="5652570"/>
            <a:ext cx="491387" cy="378368"/>
          </a:xfrm>
          <a:custGeom>
            <a:avLst/>
            <a:gdLst>
              <a:gd name="T0" fmla="*/ 967732 w 2144713"/>
              <a:gd name="T1" fmla="*/ 639774 h 1652588"/>
              <a:gd name="T2" fmla="*/ 963954 w 2144713"/>
              <a:gd name="T3" fmla="*/ 681968 h 1652588"/>
              <a:gd name="T4" fmla="*/ 926887 w 2144713"/>
              <a:gd name="T5" fmla="*/ 662293 h 1652588"/>
              <a:gd name="T6" fmla="*/ 1030100 w 2144713"/>
              <a:gd name="T7" fmla="*/ 600975 h 1652588"/>
              <a:gd name="T8" fmla="*/ 1045993 w 2144713"/>
              <a:gd name="T9" fmla="*/ 639669 h 1652588"/>
              <a:gd name="T10" fmla="*/ 1004007 w 2144713"/>
              <a:gd name="T11" fmla="*/ 639669 h 1652588"/>
              <a:gd name="T12" fmla="*/ 1019900 w 2144713"/>
              <a:gd name="T13" fmla="*/ 600975 h 1652588"/>
              <a:gd name="T14" fmla="*/ 903853 w 2144713"/>
              <a:gd name="T15" fmla="*/ 628108 h 1652588"/>
              <a:gd name="T16" fmla="*/ 867415 w 2144713"/>
              <a:gd name="T17" fmla="*/ 647927 h 1652588"/>
              <a:gd name="T18" fmla="*/ 863494 w 2144713"/>
              <a:gd name="T19" fmla="*/ 606166 h 1652588"/>
              <a:gd name="T20" fmla="*/ 797122 w 2144713"/>
              <a:gd name="T21" fmla="*/ 644446 h 1652588"/>
              <a:gd name="T22" fmla="*/ 951205 w 2144713"/>
              <a:gd name="T23" fmla="*/ 735846 h 1652588"/>
              <a:gd name="T24" fmla="*/ 1104348 w 2144713"/>
              <a:gd name="T25" fmla="*/ 661128 h 1652588"/>
              <a:gd name="T26" fmla="*/ 1265489 w 2144713"/>
              <a:gd name="T27" fmla="*/ 627528 h 1652588"/>
              <a:gd name="T28" fmla="*/ 695027 w 2144713"/>
              <a:gd name="T29" fmla="*/ 601447 h 1652588"/>
              <a:gd name="T30" fmla="*/ 1123349 w 2144713"/>
              <a:gd name="T31" fmla="*/ 586598 h 1652588"/>
              <a:gd name="T32" fmla="*/ 1093461 w 2144713"/>
              <a:gd name="T33" fmla="*/ 616702 h 1652588"/>
              <a:gd name="T34" fmla="*/ 1077331 w 2144713"/>
              <a:gd name="T35" fmla="*/ 577827 h 1652588"/>
              <a:gd name="T36" fmla="*/ 824791 w 2144713"/>
              <a:gd name="T37" fmla="*/ 575457 h 1652588"/>
              <a:gd name="T38" fmla="*/ 813084 w 2144713"/>
              <a:gd name="T39" fmla="*/ 615754 h 1652588"/>
              <a:gd name="T40" fmla="*/ 781406 w 2144713"/>
              <a:gd name="T41" fmla="*/ 589206 h 1652588"/>
              <a:gd name="T42" fmla="*/ 1508771 w 2144713"/>
              <a:gd name="T43" fmla="*/ 568010 h 1652588"/>
              <a:gd name="T44" fmla="*/ 1728271 w 2144713"/>
              <a:gd name="T45" fmla="*/ 398564 h 1652588"/>
              <a:gd name="T46" fmla="*/ 1387505 w 2144713"/>
              <a:gd name="T47" fmla="*/ 489985 h 1652588"/>
              <a:gd name="T48" fmla="*/ 1374344 w 2144713"/>
              <a:gd name="T49" fmla="*/ 370363 h 1652588"/>
              <a:gd name="T50" fmla="*/ 424255 w 2144713"/>
              <a:gd name="T51" fmla="*/ 517009 h 1652588"/>
              <a:gd name="T52" fmla="*/ 534652 w 2144713"/>
              <a:gd name="T53" fmla="*/ 384698 h 1652588"/>
              <a:gd name="T54" fmla="*/ 474756 w 2144713"/>
              <a:gd name="T55" fmla="*/ 536515 h 1652588"/>
              <a:gd name="T56" fmla="*/ 221074 w 2144713"/>
              <a:gd name="T57" fmla="*/ 374828 h 1652588"/>
              <a:gd name="T58" fmla="*/ 831704 w 2144713"/>
              <a:gd name="T59" fmla="*/ 301072 h 1652588"/>
              <a:gd name="T60" fmla="*/ 888577 w 2144713"/>
              <a:gd name="T61" fmla="*/ 465075 h 1652588"/>
              <a:gd name="T62" fmla="*/ 999502 w 2144713"/>
              <a:gd name="T63" fmla="*/ 491586 h 1652588"/>
              <a:gd name="T64" fmla="*/ 1084106 w 2144713"/>
              <a:gd name="T65" fmla="*/ 360667 h 1652588"/>
              <a:gd name="T66" fmla="*/ 927354 w 2144713"/>
              <a:gd name="T67" fmla="*/ 264706 h 1652588"/>
              <a:gd name="T68" fmla="*/ 952969 w 2144713"/>
              <a:gd name="T69" fmla="*/ 52136 h 1652588"/>
              <a:gd name="T70" fmla="*/ 1113013 w 2144713"/>
              <a:gd name="T71" fmla="*/ 105161 h 1652588"/>
              <a:gd name="T72" fmla="*/ 1219003 w 2144713"/>
              <a:gd name="T73" fmla="*/ 363013 h 1652588"/>
              <a:gd name="T74" fmla="*/ 1227697 w 2144713"/>
              <a:gd name="T75" fmla="*/ 478682 h 1652588"/>
              <a:gd name="T76" fmla="*/ 1095387 w 2144713"/>
              <a:gd name="T77" fmla="*/ 485017 h 1652588"/>
              <a:gd name="T78" fmla="*/ 938869 w 2144713"/>
              <a:gd name="T79" fmla="*/ 543907 h 1652588"/>
              <a:gd name="T80" fmla="*/ 775536 w 2144713"/>
              <a:gd name="T81" fmla="*/ 493229 h 1652588"/>
              <a:gd name="T82" fmla="*/ 687642 w 2144713"/>
              <a:gd name="T83" fmla="*/ 458974 h 1652588"/>
              <a:gd name="T84" fmla="*/ 749450 w 2144713"/>
              <a:gd name="T85" fmla="*/ 260483 h 1652588"/>
              <a:gd name="T86" fmla="*/ 856850 w 2144713"/>
              <a:gd name="T87" fmla="*/ 73252 h 1652588"/>
              <a:gd name="T88" fmla="*/ 1546226 w 2144713"/>
              <a:gd name="T89" fmla="*/ 7524 h 1652588"/>
              <a:gd name="T90" fmla="*/ 1631002 w 2144713"/>
              <a:gd name="T91" fmla="*/ 107935 h 1652588"/>
              <a:gd name="T92" fmla="*/ 1663880 w 2144713"/>
              <a:gd name="T93" fmla="*/ 185301 h 1652588"/>
              <a:gd name="T94" fmla="*/ 1620669 w 2144713"/>
              <a:gd name="T95" fmla="*/ 236563 h 1652588"/>
              <a:gd name="T96" fmla="*/ 1530023 w 2144713"/>
              <a:gd name="T97" fmla="*/ 355080 h 1652588"/>
              <a:gd name="T98" fmla="*/ 1445246 w 2144713"/>
              <a:gd name="T99" fmla="*/ 332035 h 1652588"/>
              <a:gd name="T100" fmla="*/ 1361644 w 2144713"/>
              <a:gd name="T101" fmla="*/ 222924 h 1652588"/>
              <a:gd name="T102" fmla="*/ 1363288 w 2144713"/>
              <a:gd name="T103" fmla="*/ 162726 h 1652588"/>
              <a:gd name="T104" fmla="*/ 1409786 w 2144713"/>
              <a:gd name="T105" fmla="*/ 43033 h 1652588"/>
              <a:gd name="T106" fmla="*/ 401165 w 2144713"/>
              <a:gd name="T107" fmla="*/ 706 h 1652588"/>
              <a:gd name="T108" fmla="*/ 503160 w 2144713"/>
              <a:gd name="T109" fmla="*/ 72192 h 1652588"/>
              <a:gd name="T110" fmla="*/ 541466 w 2144713"/>
              <a:gd name="T111" fmla="*/ 169075 h 1652588"/>
              <a:gd name="T112" fmla="*/ 519611 w 2144713"/>
              <a:gd name="T113" fmla="*/ 233507 h 1652588"/>
              <a:gd name="T114" fmla="*/ 435946 w 2144713"/>
              <a:gd name="T115" fmla="*/ 342853 h 1652588"/>
              <a:gd name="T116" fmla="*/ 350402 w 2144713"/>
              <a:gd name="T117" fmla="*/ 348261 h 1652588"/>
              <a:gd name="T118" fmla="*/ 262508 w 2144713"/>
              <a:gd name="T119" fmla="*/ 233271 h 1652588"/>
              <a:gd name="T120" fmla="*/ 238537 w 2144713"/>
              <a:gd name="T121" fmla="*/ 174013 h 1652588"/>
              <a:gd name="T122" fmla="*/ 275199 w 2144713"/>
              <a:gd name="T123" fmla="*/ 72192 h 1652588"/>
              <a:gd name="T124" fmla="*/ 376958 w 2144713"/>
              <a:gd name="T125" fmla="*/ 706 h 16525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144713" h="1652588">
                <a:moveTo>
                  <a:pt x="1712170" y="819150"/>
                </a:moveTo>
                <a:lnTo>
                  <a:pt x="2144713" y="936249"/>
                </a:lnTo>
                <a:lnTo>
                  <a:pt x="1933207" y="1330632"/>
                </a:lnTo>
                <a:lnTo>
                  <a:pt x="1873911" y="1193708"/>
                </a:lnTo>
                <a:lnTo>
                  <a:pt x="842585" y="1652588"/>
                </a:lnTo>
                <a:lnTo>
                  <a:pt x="532869" y="1401473"/>
                </a:lnTo>
                <a:lnTo>
                  <a:pt x="94768" y="1569588"/>
                </a:lnTo>
                <a:lnTo>
                  <a:pt x="0" y="1330104"/>
                </a:lnTo>
                <a:lnTo>
                  <a:pt x="578400" y="1106743"/>
                </a:lnTo>
                <a:lnTo>
                  <a:pt x="882292" y="1353100"/>
                </a:lnTo>
                <a:lnTo>
                  <a:pt x="1771731" y="957396"/>
                </a:lnTo>
                <a:lnTo>
                  <a:pt x="1712170" y="819150"/>
                </a:lnTo>
                <a:close/>
                <a:moveTo>
                  <a:pt x="1071696" y="714375"/>
                </a:moveTo>
                <a:lnTo>
                  <a:pt x="1074354" y="714642"/>
                </a:lnTo>
                <a:lnTo>
                  <a:pt x="1077278" y="714909"/>
                </a:lnTo>
                <a:lnTo>
                  <a:pt x="1079936" y="715711"/>
                </a:lnTo>
                <a:lnTo>
                  <a:pt x="1082594" y="716779"/>
                </a:lnTo>
                <a:lnTo>
                  <a:pt x="1085252" y="717847"/>
                </a:lnTo>
                <a:lnTo>
                  <a:pt x="1087379" y="719449"/>
                </a:lnTo>
                <a:lnTo>
                  <a:pt x="1089505" y="720785"/>
                </a:lnTo>
                <a:lnTo>
                  <a:pt x="1091632" y="722654"/>
                </a:lnTo>
                <a:lnTo>
                  <a:pt x="1093493" y="725057"/>
                </a:lnTo>
                <a:lnTo>
                  <a:pt x="1095088" y="727194"/>
                </a:lnTo>
                <a:lnTo>
                  <a:pt x="1096682" y="729330"/>
                </a:lnTo>
                <a:lnTo>
                  <a:pt x="1098011" y="731734"/>
                </a:lnTo>
                <a:lnTo>
                  <a:pt x="1098809" y="734672"/>
                </a:lnTo>
                <a:lnTo>
                  <a:pt x="1099341" y="737342"/>
                </a:lnTo>
                <a:lnTo>
                  <a:pt x="1099872" y="740280"/>
                </a:lnTo>
                <a:lnTo>
                  <a:pt x="1100138" y="742950"/>
                </a:lnTo>
                <a:lnTo>
                  <a:pt x="1099872" y="746155"/>
                </a:lnTo>
                <a:lnTo>
                  <a:pt x="1099341" y="748825"/>
                </a:lnTo>
                <a:lnTo>
                  <a:pt x="1098809" y="751763"/>
                </a:lnTo>
                <a:lnTo>
                  <a:pt x="1098011" y="754167"/>
                </a:lnTo>
                <a:lnTo>
                  <a:pt x="1096682" y="756570"/>
                </a:lnTo>
                <a:lnTo>
                  <a:pt x="1095088" y="759241"/>
                </a:lnTo>
                <a:lnTo>
                  <a:pt x="1093493" y="761377"/>
                </a:lnTo>
                <a:lnTo>
                  <a:pt x="1091632" y="763247"/>
                </a:lnTo>
                <a:lnTo>
                  <a:pt x="1089505" y="765116"/>
                </a:lnTo>
                <a:lnTo>
                  <a:pt x="1087379" y="766985"/>
                </a:lnTo>
                <a:lnTo>
                  <a:pt x="1085252" y="768321"/>
                </a:lnTo>
                <a:lnTo>
                  <a:pt x="1082594" y="769389"/>
                </a:lnTo>
                <a:lnTo>
                  <a:pt x="1079936" y="770457"/>
                </a:lnTo>
                <a:lnTo>
                  <a:pt x="1077278" y="770991"/>
                </a:lnTo>
                <a:lnTo>
                  <a:pt x="1074354" y="771525"/>
                </a:lnTo>
                <a:lnTo>
                  <a:pt x="1071696" y="771525"/>
                </a:lnTo>
                <a:lnTo>
                  <a:pt x="1068772" y="771525"/>
                </a:lnTo>
                <a:lnTo>
                  <a:pt x="1066114" y="770991"/>
                </a:lnTo>
                <a:lnTo>
                  <a:pt x="1063190" y="770457"/>
                </a:lnTo>
                <a:lnTo>
                  <a:pt x="1060532" y="769389"/>
                </a:lnTo>
                <a:lnTo>
                  <a:pt x="1057874" y="768321"/>
                </a:lnTo>
                <a:lnTo>
                  <a:pt x="1055747" y="766985"/>
                </a:lnTo>
                <a:lnTo>
                  <a:pt x="1053621" y="765116"/>
                </a:lnTo>
                <a:lnTo>
                  <a:pt x="1051494" y="763247"/>
                </a:lnTo>
                <a:lnTo>
                  <a:pt x="1049633" y="761377"/>
                </a:lnTo>
                <a:lnTo>
                  <a:pt x="1048038" y="759241"/>
                </a:lnTo>
                <a:lnTo>
                  <a:pt x="1046444" y="756570"/>
                </a:lnTo>
                <a:lnTo>
                  <a:pt x="1045646" y="754167"/>
                </a:lnTo>
                <a:lnTo>
                  <a:pt x="1044317" y="751763"/>
                </a:lnTo>
                <a:lnTo>
                  <a:pt x="1043785" y="748825"/>
                </a:lnTo>
                <a:lnTo>
                  <a:pt x="1043520" y="746155"/>
                </a:lnTo>
                <a:lnTo>
                  <a:pt x="1042988" y="742950"/>
                </a:lnTo>
                <a:lnTo>
                  <a:pt x="1043520" y="740280"/>
                </a:lnTo>
                <a:lnTo>
                  <a:pt x="1043785" y="737342"/>
                </a:lnTo>
                <a:lnTo>
                  <a:pt x="1044317" y="734672"/>
                </a:lnTo>
                <a:lnTo>
                  <a:pt x="1045646" y="731734"/>
                </a:lnTo>
                <a:lnTo>
                  <a:pt x="1046444" y="729330"/>
                </a:lnTo>
                <a:lnTo>
                  <a:pt x="1048038" y="727194"/>
                </a:lnTo>
                <a:lnTo>
                  <a:pt x="1049633" y="725057"/>
                </a:lnTo>
                <a:lnTo>
                  <a:pt x="1051494" y="722654"/>
                </a:lnTo>
                <a:lnTo>
                  <a:pt x="1053621" y="720785"/>
                </a:lnTo>
                <a:lnTo>
                  <a:pt x="1055747" y="719449"/>
                </a:lnTo>
                <a:lnTo>
                  <a:pt x="1057874" y="717847"/>
                </a:lnTo>
                <a:lnTo>
                  <a:pt x="1060532" y="716779"/>
                </a:lnTo>
                <a:lnTo>
                  <a:pt x="1063190" y="715711"/>
                </a:lnTo>
                <a:lnTo>
                  <a:pt x="1066114" y="714909"/>
                </a:lnTo>
                <a:lnTo>
                  <a:pt x="1068772" y="714642"/>
                </a:lnTo>
                <a:lnTo>
                  <a:pt x="1071696" y="714375"/>
                </a:lnTo>
                <a:close/>
                <a:moveTo>
                  <a:pt x="1154113" y="676275"/>
                </a:moveTo>
                <a:lnTo>
                  <a:pt x="1156784" y="676807"/>
                </a:lnTo>
                <a:lnTo>
                  <a:pt x="1159721" y="677073"/>
                </a:lnTo>
                <a:lnTo>
                  <a:pt x="1162392" y="677604"/>
                </a:lnTo>
                <a:lnTo>
                  <a:pt x="1165062" y="678668"/>
                </a:lnTo>
                <a:lnTo>
                  <a:pt x="1167466" y="679731"/>
                </a:lnTo>
                <a:lnTo>
                  <a:pt x="1169869" y="681326"/>
                </a:lnTo>
                <a:lnTo>
                  <a:pt x="1172006" y="682921"/>
                </a:lnTo>
                <a:lnTo>
                  <a:pt x="1174142" y="684781"/>
                </a:lnTo>
                <a:lnTo>
                  <a:pt x="1176012" y="686908"/>
                </a:lnTo>
                <a:lnTo>
                  <a:pt x="1177614" y="689034"/>
                </a:lnTo>
                <a:lnTo>
                  <a:pt x="1178949" y="691161"/>
                </a:lnTo>
                <a:lnTo>
                  <a:pt x="1180284" y="693819"/>
                </a:lnTo>
                <a:lnTo>
                  <a:pt x="1181086" y="696477"/>
                </a:lnTo>
                <a:lnTo>
                  <a:pt x="1182154" y="698869"/>
                </a:lnTo>
                <a:lnTo>
                  <a:pt x="1182421" y="702059"/>
                </a:lnTo>
                <a:lnTo>
                  <a:pt x="1182688" y="704983"/>
                </a:lnTo>
                <a:lnTo>
                  <a:pt x="1182421" y="707641"/>
                </a:lnTo>
                <a:lnTo>
                  <a:pt x="1182154" y="710565"/>
                </a:lnTo>
                <a:lnTo>
                  <a:pt x="1181086" y="713223"/>
                </a:lnTo>
                <a:lnTo>
                  <a:pt x="1180284" y="715882"/>
                </a:lnTo>
                <a:lnTo>
                  <a:pt x="1178949" y="718540"/>
                </a:lnTo>
                <a:lnTo>
                  <a:pt x="1177614" y="720666"/>
                </a:lnTo>
                <a:lnTo>
                  <a:pt x="1176012" y="722793"/>
                </a:lnTo>
                <a:lnTo>
                  <a:pt x="1174142" y="724919"/>
                </a:lnTo>
                <a:lnTo>
                  <a:pt x="1172006" y="726780"/>
                </a:lnTo>
                <a:lnTo>
                  <a:pt x="1169869" y="728375"/>
                </a:lnTo>
                <a:lnTo>
                  <a:pt x="1167466" y="729970"/>
                </a:lnTo>
                <a:lnTo>
                  <a:pt x="1165062" y="731299"/>
                </a:lnTo>
                <a:lnTo>
                  <a:pt x="1162392" y="732096"/>
                </a:lnTo>
                <a:lnTo>
                  <a:pt x="1159721" y="732628"/>
                </a:lnTo>
                <a:lnTo>
                  <a:pt x="1156784" y="733159"/>
                </a:lnTo>
                <a:lnTo>
                  <a:pt x="1154113" y="733425"/>
                </a:lnTo>
                <a:lnTo>
                  <a:pt x="1150908" y="733159"/>
                </a:lnTo>
                <a:lnTo>
                  <a:pt x="1148238" y="732628"/>
                </a:lnTo>
                <a:lnTo>
                  <a:pt x="1145300" y="732096"/>
                </a:lnTo>
                <a:lnTo>
                  <a:pt x="1142897" y="731299"/>
                </a:lnTo>
                <a:lnTo>
                  <a:pt x="1140226" y="729970"/>
                </a:lnTo>
                <a:lnTo>
                  <a:pt x="1138090" y="728375"/>
                </a:lnTo>
                <a:lnTo>
                  <a:pt x="1135686" y="726780"/>
                </a:lnTo>
                <a:lnTo>
                  <a:pt x="1133817" y="724919"/>
                </a:lnTo>
                <a:lnTo>
                  <a:pt x="1131947" y="722793"/>
                </a:lnTo>
                <a:lnTo>
                  <a:pt x="1130345" y="720666"/>
                </a:lnTo>
                <a:lnTo>
                  <a:pt x="1128743" y="718540"/>
                </a:lnTo>
                <a:lnTo>
                  <a:pt x="1127674" y="715882"/>
                </a:lnTo>
                <a:lnTo>
                  <a:pt x="1126606" y="713223"/>
                </a:lnTo>
                <a:lnTo>
                  <a:pt x="1126072" y="710565"/>
                </a:lnTo>
                <a:lnTo>
                  <a:pt x="1125805" y="707641"/>
                </a:lnTo>
                <a:lnTo>
                  <a:pt x="1125538" y="704983"/>
                </a:lnTo>
                <a:lnTo>
                  <a:pt x="1125805" y="702059"/>
                </a:lnTo>
                <a:lnTo>
                  <a:pt x="1126072" y="698869"/>
                </a:lnTo>
                <a:lnTo>
                  <a:pt x="1126606" y="696477"/>
                </a:lnTo>
                <a:lnTo>
                  <a:pt x="1127674" y="693819"/>
                </a:lnTo>
                <a:lnTo>
                  <a:pt x="1128743" y="691161"/>
                </a:lnTo>
                <a:lnTo>
                  <a:pt x="1130345" y="689034"/>
                </a:lnTo>
                <a:lnTo>
                  <a:pt x="1131947" y="686908"/>
                </a:lnTo>
                <a:lnTo>
                  <a:pt x="1133817" y="684781"/>
                </a:lnTo>
                <a:lnTo>
                  <a:pt x="1135686" y="682921"/>
                </a:lnTo>
                <a:lnTo>
                  <a:pt x="1138090" y="681326"/>
                </a:lnTo>
                <a:lnTo>
                  <a:pt x="1140226" y="679731"/>
                </a:lnTo>
                <a:lnTo>
                  <a:pt x="1142897" y="678668"/>
                </a:lnTo>
                <a:lnTo>
                  <a:pt x="1145300" y="677604"/>
                </a:lnTo>
                <a:lnTo>
                  <a:pt x="1148238" y="677073"/>
                </a:lnTo>
                <a:lnTo>
                  <a:pt x="1150908" y="676807"/>
                </a:lnTo>
                <a:lnTo>
                  <a:pt x="1154113" y="676275"/>
                </a:lnTo>
                <a:close/>
                <a:moveTo>
                  <a:pt x="989547" y="676275"/>
                </a:moveTo>
                <a:lnTo>
                  <a:pt x="992663" y="676807"/>
                </a:lnTo>
                <a:lnTo>
                  <a:pt x="995519" y="677073"/>
                </a:lnTo>
                <a:lnTo>
                  <a:pt x="998115" y="677604"/>
                </a:lnTo>
                <a:lnTo>
                  <a:pt x="1000452" y="678668"/>
                </a:lnTo>
                <a:lnTo>
                  <a:pt x="1003048" y="679731"/>
                </a:lnTo>
                <a:lnTo>
                  <a:pt x="1005385" y="681326"/>
                </a:lnTo>
                <a:lnTo>
                  <a:pt x="1007462" y="682921"/>
                </a:lnTo>
                <a:lnTo>
                  <a:pt x="1009280" y="684781"/>
                </a:lnTo>
                <a:lnTo>
                  <a:pt x="1011097" y="686908"/>
                </a:lnTo>
                <a:lnTo>
                  <a:pt x="1012914" y="689034"/>
                </a:lnTo>
                <a:lnTo>
                  <a:pt x="1014213" y="691161"/>
                </a:lnTo>
                <a:lnTo>
                  <a:pt x="1015251" y="693819"/>
                </a:lnTo>
                <a:lnTo>
                  <a:pt x="1016290" y="696477"/>
                </a:lnTo>
                <a:lnTo>
                  <a:pt x="1017069" y="698869"/>
                </a:lnTo>
                <a:lnTo>
                  <a:pt x="1017588" y="702059"/>
                </a:lnTo>
                <a:lnTo>
                  <a:pt x="1017588" y="704983"/>
                </a:lnTo>
                <a:lnTo>
                  <a:pt x="1017588" y="707641"/>
                </a:lnTo>
                <a:lnTo>
                  <a:pt x="1017069" y="710565"/>
                </a:lnTo>
                <a:lnTo>
                  <a:pt x="1016290" y="713223"/>
                </a:lnTo>
                <a:lnTo>
                  <a:pt x="1015251" y="715882"/>
                </a:lnTo>
                <a:lnTo>
                  <a:pt x="1014213" y="718540"/>
                </a:lnTo>
                <a:lnTo>
                  <a:pt x="1012914" y="720666"/>
                </a:lnTo>
                <a:lnTo>
                  <a:pt x="1011097" y="722793"/>
                </a:lnTo>
                <a:lnTo>
                  <a:pt x="1009280" y="724919"/>
                </a:lnTo>
                <a:lnTo>
                  <a:pt x="1007462" y="726780"/>
                </a:lnTo>
                <a:lnTo>
                  <a:pt x="1005385" y="728375"/>
                </a:lnTo>
                <a:lnTo>
                  <a:pt x="1003048" y="729970"/>
                </a:lnTo>
                <a:lnTo>
                  <a:pt x="1000452" y="731299"/>
                </a:lnTo>
                <a:lnTo>
                  <a:pt x="998115" y="732096"/>
                </a:lnTo>
                <a:lnTo>
                  <a:pt x="995519" y="732628"/>
                </a:lnTo>
                <a:lnTo>
                  <a:pt x="992663" y="733159"/>
                </a:lnTo>
                <a:lnTo>
                  <a:pt x="989547" y="733425"/>
                </a:lnTo>
                <a:lnTo>
                  <a:pt x="986950" y="733159"/>
                </a:lnTo>
                <a:lnTo>
                  <a:pt x="984094" y="732628"/>
                </a:lnTo>
                <a:lnTo>
                  <a:pt x="981498" y="732096"/>
                </a:lnTo>
                <a:lnTo>
                  <a:pt x="979161" y="731299"/>
                </a:lnTo>
                <a:lnTo>
                  <a:pt x="976565" y="729970"/>
                </a:lnTo>
                <a:lnTo>
                  <a:pt x="974228" y="728375"/>
                </a:lnTo>
                <a:lnTo>
                  <a:pt x="972151" y="726780"/>
                </a:lnTo>
                <a:lnTo>
                  <a:pt x="970333" y="724919"/>
                </a:lnTo>
                <a:lnTo>
                  <a:pt x="968516" y="722793"/>
                </a:lnTo>
                <a:lnTo>
                  <a:pt x="966958" y="720666"/>
                </a:lnTo>
                <a:lnTo>
                  <a:pt x="965400" y="718540"/>
                </a:lnTo>
                <a:lnTo>
                  <a:pt x="964362" y="715882"/>
                </a:lnTo>
                <a:lnTo>
                  <a:pt x="963323" y="713223"/>
                </a:lnTo>
                <a:lnTo>
                  <a:pt x="962804" y="710565"/>
                </a:lnTo>
                <a:lnTo>
                  <a:pt x="962025" y="707641"/>
                </a:lnTo>
                <a:lnTo>
                  <a:pt x="962025" y="704983"/>
                </a:lnTo>
                <a:lnTo>
                  <a:pt x="962025" y="702059"/>
                </a:lnTo>
                <a:lnTo>
                  <a:pt x="962804" y="698869"/>
                </a:lnTo>
                <a:lnTo>
                  <a:pt x="963323" y="696477"/>
                </a:lnTo>
                <a:lnTo>
                  <a:pt x="964362" y="693819"/>
                </a:lnTo>
                <a:lnTo>
                  <a:pt x="965400" y="691161"/>
                </a:lnTo>
                <a:lnTo>
                  <a:pt x="966958" y="689034"/>
                </a:lnTo>
                <a:lnTo>
                  <a:pt x="968516" y="686908"/>
                </a:lnTo>
                <a:lnTo>
                  <a:pt x="970333" y="684781"/>
                </a:lnTo>
                <a:lnTo>
                  <a:pt x="972151" y="682921"/>
                </a:lnTo>
                <a:lnTo>
                  <a:pt x="974228" y="681326"/>
                </a:lnTo>
                <a:lnTo>
                  <a:pt x="976565" y="679731"/>
                </a:lnTo>
                <a:lnTo>
                  <a:pt x="979161" y="678668"/>
                </a:lnTo>
                <a:lnTo>
                  <a:pt x="981498" y="677604"/>
                </a:lnTo>
                <a:lnTo>
                  <a:pt x="984094" y="677073"/>
                </a:lnTo>
                <a:lnTo>
                  <a:pt x="986950" y="676807"/>
                </a:lnTo>
                <a:lnTo>
                  <a:pt x="989547" y="676275"/>
                </a:lnTo>
                <a:close/>
                <a:moveTo>
                  <a:pt x="817709" y="663575"/>
                </a:moveTo>
                <a:lnTo>
                  <a:pt x="819563" y="663575"/>
                </a:lnTo>
                <a:lnTo>
                  <a:pt x="821682" y="664105"/>
                </a:lnTo>
                <a:lnTo>
                  <a:pt x="823536" y="664634"/>
                </a:lnTo>
                <a:lnTo>
                  <a:pt x="825920" y="665164"/>
                </a:lnTo>
                <a:lnTo>
                  <a:pt x="830687" y="667811"/>
                </a:lnTo>
                <a:lnTo>
                  <a:pt x="835719" y="670723"/>
                </a:lnTo>
                <a:lnTo>
                  <a:pt x="841016" y="674428"/>
                </a:lnTo>
                <a:lnTo>
                  <a:pt x="846842" y="679193"/>
                </a:lnTo>
                <a:lnTo>
                  <a:pt x="853463" y="684223"/>
                </a:lnTo>
                <a:lnTo>
                  <a:pt x="866705" y="696664"/>
                </a:lnTo>
                <a:lnTo>
                  <a:pt x="881537" y="710694"/>
                </a:lnTo>
                <a:lnTo>
                  <a:pt x="897427" y="726048"/>
                </a:lnTo>
                <a:lnTo>
                  <a:pt x="914377" y="741666"/>
                </a:lnTo>
                <a:lnTo>
                  <a:pt x="923382" y="749607"/>
                </a:lnTo>
                <a:lnTo>
                  <a:pt x="932651" y="757813"/>
                </a:lnTo>
                <a:lnTo>
                  <a:pt x="941921" y="765755"/>
                </a:lnTo>
                <a:lnTo>
                  <a:pt x="951455" y="773431"/>
                </a:lnTo>
                <a:lnTo>
                  <a:pt x="960989" y="781108"/>
                </a:lnTo>
                <a:lnTo>
                  <a:pt x="971054" y="788255"/>
                </a:lnTo>
                <a:lnTo>
                  <a:pt x="981118" y="795138"/>
                </a:lnTo>
                <a:lnTo>
                  <a:pt x="991446" y="801491"/>
                </a:lnTo>
                <a:lnTo>
                  <a:pt x="1001510" y="807314"/>
                </a:lnTo>
                <a:lnTo>
                  <a:pt x="1012104" y="812873"/>
                </a:lnTo>
                <a:lnTo>
                  <a:pt x="1022433" y="817638"/>
                </a:lnTo>
                <a:lnTo>
                  <a:pt x="1033292" y="821609"/>
                </a:lnTo>
                <a:lnTo>
                  <a:pt x="1038589" y="823462"/>
                </a:lnTo>
                <a:lnTo>
                  <a:pt x="1043885" y="824786"/>
                </a:lnTo>
                <a:lnTo>
                  <a:pt x="1049447" y="826109"/>
                </a:lnTo>
                <a:lnTo>
                  <a:pt x="1054479" y="827168"/>
                </a:lnTo>
                <a:lnTo>
                  <a:pt x="1060041" y="827962"/>
                </a:lnTo>
                <a:lnTo>
                  <a:pt x="1065338" y="828756"/>
                </a:lnTo>
                <a:lnTo>
                  <a:pt x="1070899" y="829021"/>
                </a:lnTo>
                <a:lnTo>
                  <a:pt x="1076461" y="829286"/>
                </a:lnTo>
                <a:lnTo>
                  <a:pt x="1081758" y="829021"/>
                </a:lnTo>
                <a:lnTo>
                  <a:pt x="1087320" y="828756"/>
                </a:lnTo>
                <a:lnTo>
                  <a:pt x="1092881" y="827962"/>
                </a:lnTo>
                <a:lnTo>
                  <a:pt x="1098178" y="827168"/>
                </a:lnTo>
                <a:lnTo>
                  <a:pt x="1103740" y="826109"/>
                </a:lnTo>
                <a:lnTo>
                  <a:pt x="1109302" y="825050"/>
                </a:lnTo>
                <a:lnTo>
                  <a:pt x="1114598" y="823462"/>
                </a:lnTo>
                <a:lnTo>
                  <a:pt x="1119895" y="821874"/>
                </a:lnTo>
                <a:lnTo>
                  <a:pt x="1130754" y="817903"/>
                </a:lnTo>
                <a:lnTo>
                  <a:pt x="1141877" y="813138"/>
                </a:lnTo>
                <a:lnTo>
                  <a:pt x="1152471" y="808373"/>
                </a:lnTo>
                <a:lnTo>
                  <a:pt x="1163065" y="802550"/>
                </a:lnTo>
                <a:lnTo>
                  <a:pt x="1173658" y="796197"/>
                </a:lnTo>
                <a:lnTo>
                  <a:pt x="1184252" y="789843"/>
                </a:lnTo>
                <a:lnTo>
                  <a:pt x="1194581" y="782696"/>
                </a:lnTo>
                <a:lnTo>
                  <a:pt x="1204910" y="775284"/>
                </a:lnTo>
                <a:lnTo>
                  <a:pt x="1214709" y="767872"/>
                </a:lnTo>
                <a:lnTo>
                  <a:pt x="1224508" y="760196"/>
                </a:lnTo>
                <a:lnTo>
                  <a:pt x="1243312" y="744842"/>
                </a:lnTo>
                <a:lnTo>
                  <a:pt x="1261586" y="729754"/>
                </a:lnTo>
                <a:lnTo>
                  <a:pt x="1278536" y="714930"/>
                </a:lnTo>
                <a:lnTo>
                  <a:pt x="1294162" y="701694"/>
                </a:lnTo>
                <a:lnTo>
                  <a:pt x="1308728" y="689782"/>
                </a:lnTo>
                <a:lnTo>
                  <a:pt x="1315349" y="685017"/>
                </a:lnTo>
                <a:lnTo>
                  <a:pt x="1321706" y="680782"/>
                </a:lnTo>
                <a:lnTo>
                  <a:pt x="1327532" y="677076"/>
                </a:lnTo>
                <a:lnTo>
                  <a:pt x="1332829" y="674164"/>
                </a:lnTo>
                <a:lnTo>
                  <a:pt x="1337861" y="672046"/>
                </a:lnTo>
                <a:lnTo>
                  <a:pt x="1340245" y="671517"/>
                </a:lnTo>
                <a:lnTo>
                  <a:pt x="1342363" y="670723"/>
                </a:lnTo>
                <a:lnTo>
                  <a:pt x="1344482" y="670723"/>
                </a:lnTo>
                <a:lnTo>
                  <a:pt x="1346336" y="670723"/>
                </a:lnTo>
                <a:lnTo>
                  <a:pt x="1348190" y="670987"/>
                </a:lnTo>
                <a:lnTo>
                  <a:pt x="1350044" y="671781"/>
                </a:lnTo>
                <a:lnTo>
                  <a:pt x="1364345" y="677605"/>
                </a:lnTo>
                <a:lnTo>
                  <a:pt x="1377852" y="683693"/>
                </a:lnTo>
                <a:lnTo>
                  <a:pt x="1390830" y="689782"/>
                </a:lnTo>
                <a:lnTo>
                  <a:pt x="1403277" y="695870"/>
                </a:lnTo>
                <a:lnTo>
                  <a:pt x="1424730" y="706988"/>
                </a:lnTo>
                <a:lnTo>
                  <a:pt x="1443269" y="717047"/>
                </a:lnTo>
                <a:lnTo>
                  <a:pt x="1458100" y="725253"/>
                </a:lnTo>
                <a:lnTo>
                  <a:pt x="1468958" y="732136"/>
                </a:lnTo>
                <a:lnTo>
                  <a:pt x="1477963" y="737960"/>
                </a:lnTo>
                <a:lnTo>
                  <a:pt x="1477963" y="781373"/>
                </a:lnTo>
                <a:lnTo>
                  <a:pt x="1477963" y="920347"/>
                </a:lnTo>
                <a:lnTo>
                  <a:pt x="1477963" y="947083"/>
                </a:lnTo>
                <a:lnTo>
                  <a:pt x="901930" y="1203325"/>
                </a:lnTo>
                <a:lnTo>
                  <a:pt x="668338" y="1014055"/>
                </a:lnTo>
                <a:lnTo>
                  <a:pt x="668338" y="975672"/>
                </a:lnTo>
                <a:lnTo>
                  <a:pt x="668338" y="781373"/>
                </a:lnTo>
                <a:lnTo>
                  <a:pt x="668338" y="737960"/>
                </a:lnTo>
                <a:lnTo>
                  <a:pt x="678667" y="731342"/>
                </a:lnTo>
                <a:lnTo>
                  <a:pt x="691114" y="723930"/>
                </a:lnTo>
                <a:lnTo>
                  <a:pt x="708064" y="714135"/>
                </a:lnTo>
                <a:lnTo>
                  <a:pt x="728987" y="702753"/>
                </a:lnTo>
                <a:lnTo>
                  <a:pt x="741170" y="696664"/>
                </a:lnTo>
                <a:lnTo>
                  <a:pt x="754147" y="690576"/>
                </a:lnTo>
                <a:lnTo>
                  <a:pt x="767919" y="683958"/>
                </a:lnTo>
                <a:lnTo>
                  <a:pt x="782485" y="677605"/>
                </a:lnTo>
                <a:lnTo>
                  <a:pt x="797846" y="670987"/>
                </a:lnTo>
                <a:lnTo>
                  <a:pt x="814266" y="664369"/>
                </a:lnTo>
                <a:lnTo>
                  <a:pt x="815856" y="664105"/>
                </a:lnTo>
                <a:lnTo>
                  <a:pt x="817709" y="663575"/>
                </a:lnTo>
                <a:close/>
                <a:moveTo>
                  <a:pt x="1233725" y="638175"/>
                </a:moveTo>
                <a:lnTo>
                  <a:pt x="1236663" y="638175"/>
                </a:lnTo>
                <a:lnTo>
                  <a:pt x="1239334" y="638175"/>
                </a:lnTo>
                <a:lnTo>
                  <a:pt x="1242538" y="638709"/>
                </a:lnTo>
                <a:lnTo>
                  <a:pt x="1244942" y="639243"/>
                </a:lnTo>
                <a:lnTo>
                  <a:pt x="1247879" y="640312"/>
                </a:lnTo>
                <a:lnTo>
                  <a:pt x="1250283" y="641647"/>
                </a:lnTo>
                <a:lnTo>
                  <a:pt x="1252419" y="642982"/>
                </a:lnTo>
                <a:lnTo>
                  <a:pt x="1255090" y="644585"/>
                </a:lnTo>
                <a:lnTo>
                  <a:pt x="1256692" y="646454"/>
                </a:lnTo>
                <a:lnTo>
                  <a:pt x="1258562" y="648323"/>
                </a:lnTo>
                <a:lnTo>
                  <a:pt x="1260164" y="650994"/>
                </a:lnTo>
                <a:lnTo>
                  <a:pt x="1261766" y="653130"/>
                </a:lnTo>
                <a:lnTo>
                  <a:pt x="1263102" y="655534"/>
                </a:lnTo>
                <a:lnTo>
                  <a:pt x="1263903" y="658204"/>
                </a:lnTo>
                <a:lnTo>
                  <a:pt x="1264704" y="660875"/>
                </a:lnTo>
                <a:lnTo>
                  <a:pt x="1265238" y="663813"/>
                </a:lnTo>
                <a:lnTo>
                  <a:pt x="1265238" y="666750"/>
                </a:lnTo>
                <a:lnTo>
                  <a:pt x="1265238" y="669421"/>
                </a:lnTo>
                <a:lnTo>
                  <a:pt x="1264704" y="672358"/>
                </a:lnTo>
                <a:lnTo>
                  <a:pt x="1263903" y="675029"/>
                </a:lnTo>
                <a:lnTo>
                  <a:pt x="1263102" y="677967"/>
                </a:lnTo>
                <a:lnTo>
                  <a:pt x="1261766" y="680370"/>
                </a:lnTo>
                <a:lnTo>
                  <a:pt x="1260164" y="682507"/>
                </a:lnTo>
                <a:lnTo>
                  <a:pt x="1258562" y="684643"/>
                </a:lnTo>
                <a:lnTo>
                  <a:pt x="1256692" y="687047"/>
                </a:lnTo>
                <a:lnTo>
                  <a:pt x="1255090" y="688916"/>
                </a:lnTo>
                <a:lnTo>
                  <a:pt x="1252419" y="690251"/>
                </a:lnTo>
                <a:lnTo>
                  <a:pt x="1250283" y="691586"/>
                </a:lnTo>
                <a:lnTo>
                  <a:pt x="1247879" y="692922"/>
                </a:lnTo>
                <a:lnTo>
                  <a:pt x="1244942" y="693723"/>
                </a:lnTo>
                <a:lnTo>
                  <a:pt x="1242538" y="694791"/>
                </a:lnTo>
                <a:lnTo>
                  <a:pt x="1239334" y="695058"/>
                </a:lnTo>
                <a:lnTo>
                  <a:pt x="1236663" y="695325"/>
                </a:lnTo>
                <a:lnTo>
                  <a:pt x="1233725" y="695058"/>
                </a:lnTo>
                <a:lnTo>
                  <a:pt x="1231055" y="694791"/>
                </a:lnTo>
                <a:lnTo>
                  <a:pt x="1228117" y="693723"/>
                </a:lnTo>
                <a:lnTo>
                  <a:pt x="1225447" y="692922"/>
                </a:lnTo>
                <a:lnTo>
                  <a:pt x="1223043" y="691586"/>
                </a:lnTo>
                <a:lnTo>
                  <a:pt x="1220640" y="690251"/>
                </a:lnTo>
                <a:lnTo>
                  <a:pt x="1218503" y="688916"/>
                </a:lnTo>
                <a:lnTo>
                  <a:pt x="1216367" y="687047"/>
                </a:lnTo>
                <a:lnTo>
                  <a:pt x="1214497" y="684643"/>
                </a:lnTo>
                <a:lnTo>
                  <a:pt x="1212895" y="682507"/>
                </a:lnTo>
                <a:lnTo>
                  <a:pt x="1211827" y="680370"/>
                </a:lnTo>
                <a:lnTo>
                  <a:pt x="1210492" y="677967"/>
                </a:lnTo>
                <a:lnTo>
                  <a:pt x="1209423" y="675029"/>
                </a:lnTo>
                <a:lnTo>
                  <a:pt x="1208622" y="672358"/>
                </a:lnTo>
                <a:lnTo>
                  <a:pt x="1208355" y="669421"/>
                </a:lnTo>
                <a:lnTo>
                  <a:pt x="1208088" y="666750"/>
                </a:lnTo>
                <a:lnTo>
                  <a:pt x="1208355" y="663813"/>
                </a:lnTo>
                <a:lnTo>
                  <a:pt x="1208622" y="660875"/>
                </a:lnTo>
                <a:lnTo>
                  <a:pt x="1209423" y="658204"/>
                </a:lnTo>
                <a:lnTo>
                  <a:pt x="1210492" y="655534"/>
                </a:lnTo>
                <a:lnTo>
                  <a:pt x="1211827" y="653130"/>
                </a:lnTo>
                <a:lnTo>
                  <a:pt x="1212895" y="650994"/>
                </a:lnTo>
                <a:lnTo>
                  <a:pt x="1214497" y="648323"/>
                </a:lnTo>
                <a:lnTo>
                  <a:pt x="1216367" y="646454"/>
                </a:lnTo>
                <a:lnTo>
                  <a:pt x="1218503" y="644585"/>
                </a:lnTo>
                <a:lnTo>
                  <a:pt x="1220640" y="642982"/>
                </a:lnTo>
                <a:lnTo>
                  <a:pt x="1223043" y="641647"/>
                </a:lnTo>
                <a:lnTo>
                  <a:pt x="1225447" y="640312"/>
                </a:lnTo>
                <a:lnTo>
                  <a:pt x="1228117" y="639243"/>
                </a:lnTo>
                <a:lnTo>
                  <a:pt x="1231055" y="638709"/>
                </a:lnTo>
                <a:lnTo>
                  <a:pt x="1233725" y="638175"/>
                </a:lnTo>
                <a:close/>
                <a:moveTo>
                  <a:pt x="904285" y="638175"/>
                </a:moveTo>
                <a:lnTo>
                  <a:pt x="907127" y="638175"/>
                </a:lnTo>
                <a:lnTo>
                  <a:pt x="909970" y="638175"/>
                </a:lnTo>
                <a:lnTo>
                  <a:pt x="912554" y="638709"/>
                </a:lnTo>
                <a:lnTo>
                  <a:pt x="915397" y="639243"/>
                </a:lnTo>
                <a:lnTo>
                  <a:pt x="917981" y="640312"/>
                </a:lnTo>
                <a:lnTo>
                  <a:pt x="920566" y="641647"/>
                </a:lnTo>
                <a:lnTo>
                  <a:pt x="922633" y="642982"/>
                </a:lnTo>
                <a:lnTo>
                  <a:pt x="924701" y="644585"/>
                </a:lnTo>
                <a:lnTo>
                  <a:pt x="926768" y="646454"/>
                </a:lnTo>
                <a:lnTo>
                  <a:pt x="928577" y="648323"/>
                </a:lnTo>
                <a:lnTo>
                  <a:pt x="930128" y="650994"/>
                </a:lnTo>
                <a:lnTo>
                  <a:pt x="931678" y="653130"/>
                </a:lnTo>
                <a:lnTo>
                  <a:pt x="932454" y="655534"/>
                </a:lnTo>
                <a:lnTo>
                  <a:pt x="933746" y="658204"/>
                </a:lnTo>
                <a:lnTo>
                  <a:pt x="934263" y="660875"/>
                </a:lnTo>
                <a:lnTo>
                  <a:pt x="934521" y="663813"/>
                </a:lnTo>
                <a:lnTo>
                  <a:pt x="935038" y="666750"/>
                </a:lnTo>
                <a:lnTo>
                  <a:pt x="934521" y="669421"/>
                </a:lnTo>
                <a:lnTo>
                  <a:pt x="934263" y="672358"/>
                </a:lnTo>
                <a:lnTo>
                  <a:pt x="933746" y="675029"/>
                </a:lnTo>
                <a:lnTo>
                  <a:pt x="932454" y="677967"/>
                </a:lnTo>
                <a:lnTo>
                  <a:pt x="931678" y="680370"/>
                </a:lnTo>
                <a:lnTo>
                  <a:pt x="930128" y="682507"/>
                </a:lnTo>
                <a:lnTo>
                  <a:pt x="928577" y="684643"/>
                </a:lnTo>
                <a:lnTo>
                  <a:pt x="926768" y="687047"/>
                </a:lnTo>
                <a:lnTo>
                  <a:pt x="924701" y="688916"/>
                </a:lnTo>
                <a:lnTo>
                  <a:pt x="922633" y="690251"/>
                </a:lnTo>
                <a:lnTo>
                  <a:pt x="920566" y="691586"/>
                </a:lnTo>
                <a:lnTo>
                  <a:pt x="917981" y="692922"/>
                </a:lnTo>
                <a:lnTo>
                  <a:pt x="915397" y="693723"/>
                </a:lnTo>
                <a:lnTo>
                  <a:pt x="912554" y="694791"/>
                </a:lnTo>
                <a:lnTo>
                  <a:pt x="909970" y="695058"/>
                </a:lnTo>
                <a:lnTo>
                  <a:pt x="907127" y="695325"/>
                </a:lnTo>
                <a:lnTo>
                  <a:pt x="904285" y="695058"/>
                </a:lnTo>
                <a:lnTo>
                  <a:pt x="901442" y="694791"/>
                </a:lnTo>
                <a:lnTo>
                  <a:pt x="899116" y="693723"/>
                </a:lnTo>
                <a:lnTo>
                  <a:pt x="896273" y="692922"/>
                </a:lnTo>
                <a:lnTo>
                  <a:pt x="893947" y="691586"/>
                </a:lnTo>
                <a:lnTo>
                  <a:pt x="891880" y="690251"/>
                </a:lnTo>
                <a:lnTo>
                  <a:pt x="889812" y="688916"/>
                </a:lnTo>
                <a:lnTo>
                  <a:pt x="887745" y="687047"/>
                </a:lnTo>
                <a:lnTo>
                  <a:pt x="885936" y="684643"/>
                </a:lnTo>
                <a:lnTo>
                  <a:pt x="884385" y="682507"/>
                </a:lnTo>
                <a:lnTo>
                  <a:pt x="882835" y="680370"/>
                </a:lnTo>
                <a:lnTo>
                  <a:pt x="881542" y="677967"/>
                </a:lnTo>
                <a:lnTo>
                  <a:pt x="880767" y="675029"/>
                </a:lnTo>
                <a:lnTo>
                  <a:pt x="880250" y="672358"/>
                </a:lnTo>
                <a:lnTo>
                  <a:pt x="879733" y="669421"/>
                </a:lnTo>
                <a:lnTo>
                  <a:pt x="879475" y="666750"/>
                </a:lnTo>
                <a:lnTo>
                  <a:pt x="879733" y="663813"/>
                </a:lnTo>
                <a:lnTo>
                  <a:pt x="880250" y="660875"/>
                </a:lnTo>
                <a:lnTo>
                  <a:pt x="880767" y="658204"/>
                </a:lnTo>
                <a:lnTo>
                  <a:pt x="881542" y="655534"/>
                </a:lnTo>
                <a:lnTo>
                  <a:pt x="882835" y="653130"/>
                </a:lnTo>
                <a:lnTo>
                  <a:pt x="884385" y="650994"/>
                </a:lnTo>
                <a:lnTo>
                  <a:pt x="885936" y="648323"/>
                </a:lnTo>
                <a:lnTo>
                  <a:pt x="887745" y="646454"/>
                </a:lnTo>
                <a:lnTo>
                  <a:pt x="889812" y="644585"/>
                </a:lnTo>
                <a:lnTo>
                  <a:pt x="891880" y="642982"/>
                </a:lnTo>
                <a:lnTo>
                  <a:pt x="893947" y="641647"/>
                </a:lnTo>
                <a:lnTo>
                  <a:pt x="896273" y="640312"/>
                </a:lnTo>
                <a:lnTo>
                  <a:pt x="899116" y="639243"/>
                </a:lnTo>
                <a:lnTo>
                  <a:pt x="901442" y="638709"/>
                </a:lnTo>
                <a:lnTo>
                  <a:pt x="904285" y="638175"/>
                </a:lnTo>
                <a:close/>
                <a:moveTo>
                  <a:pt x="1572419" y="401638"/>
                </a:moveTo>
                <a:lnTo>
                  <a:pt x="1583267" y="423614"/>
                </a:lnTo>
                <a:lnTo>
                  <a:pt x="1599935" y="456711"/>
                </a:lnTo>
                <a:lnTo>
                  <a:pt x="1641475" y="537731"/>
                </a:lnTo>
                <a:lnTo>
                  <a:pt x="1695979" y="643375"/>
                </a:lnTo>
                <a:lnTo>
                  <a:pt x="1698625" y="639933"/>
                </a:lnTo>
                <a:lnTo>
                  <a:pt x="1701271" y="635961"/>
                </a:lnTo>
                <a:lnTo>
                  <a:pt x="1708150" y="625900"/>
                </a:lnTo>
                <a:lnTo>
                  <a:pt x="1715559" y="613456"/>
                </a:lnTo>
                <a:lnTo>
                  <a:pt x="1723761" y="598893"/>
                </a:lnTo>
                <a:lnTo>
                  <a:pt x="1733021" y="582477"/>
                </a:lnTo>
                <a:lnTo>
                  <a:pt x="1742546" y="565267"/>
                </a:lnTo>
                <a:lnTo>
                  <a:pt x="1762390" y="527934"/>
                </a:lnTo>
                <a:lnTo>
                  <a:pt x="1781704" y="490072"/>
                </a:lnTo>
                <a:lnTo>
                  <a:pt x="1799696" y="454857"/>
                </a:lnTo>
                <a:lnTo>
                  <a:pt x="1813984" y="424938"/>
                </a:lnTo>
                <a:lnTo>
                  <a:pt x="1824567" y="404021"/>
                </a:lnTo>
                <a:lnTo>
                  <a:pt x="1835944" y="406934"/>
                </a:lnTo>
                <a:lnTo>
                  <a:pt x="1847057" y="410376"/>
                </a:lnTo>
                <a:lnTo>
                  <a:pt x="1858169" y="413818"/>
                </a:lnTo>
                <a:lnTo>
                  <a:pt x="1869017" y="417525"/>
                </a:lnTo>
                <a:lnTo>
                  <a:pt x="1879336" y="421231"/>
                </a:lnTo>
                <a:lnTo>
                  <a:pt x="1889655" y="424938"/>
                </a:lnTo>
                <a:lnTo>
                  <a:pt x="1909763" y="432881"/>
                </a:lnTo>
                <a:lnTo>
                  <a:pt x="1928019" y="440824"/>
                </a:lnTo>
                <a:lnTo>
                  <a:pt x="1945746" y="449032"/>
                </a:lnTo>
                <a:lnTo>
                  <a:pt x="1961621" y="456976"/>
                </a:lnTo>
                <a:lnTo>
                  <a:pt x="1976438" y="464919"/>
                </a:lnTo>
                <a:lnTo>
                  <a:pt x="1990196" y="472332"/>
                </a:lnTo>
                <a:lnTo>
                  <a:pt x="2001838" y="479216"/>
                </a:lnTo>
                <a:lnTo>
                  <a:pt x="2011892" y="485306"/>
                </a:lnTo>
                <a:lnTo>
                  <a:pt x="2020623" y="490866"/>
                </a:lnTo>
                <a:lnTo>
                  <a:pt x="2032265" y="498545"/>
                </a:lnTo>
                <a:lnTo>
                  <a:pt x="2036763" y="501457"/>
                </a:lnTo>
                <a:lnTo>
                  <a:pt x="2036763" y="541173"/>
                </a:lnTo>
                <a:lnTo>
                  <a:pt x="2036763" y="692887"/>
                </a:lnTo>
                <a:lnTo>
                  <a:pt x="2036763" y="773113"/>
                </a:lnTo>
                <a:lnTo>
                  <a:pt x="1745721" y="694476"/>
                </a:lnTo>
                <a:lnTo>
                  <a:pt x="1611842" y="657937"/>
                </a:lnTo>
                <a:lnTo>
                  <a:pt x="1611842" y="649994"/>
                </a:lnTo>
                <a:lnTo>
                  <a:pt x="1611842" y="604718"/>
                </a:lnTo>
                <a:lnTo>
                  <a:pt x="1575329" y="577976"/>
                </a:lnTo>
                <a:lnTo>
                  <a:pt x="1573742" y="575593"/>
                </a:lnTo>
                <a:lnTo>
                  <a:pt x="1570567" y="570033"/>
                </a:lnTo>
                <a:lnTo>
                  <a:pt x="1566598" y="562090"/>
                </a:lnTo>
                <a:lnTo>
                  <a:pt x="1562100" y="552029"/>
                </a:lnTo>
                <a:lnTo>
                  <a:pt x="1556808" y="539584"/>
                </a:lnTo>
                <a:lnTo>
                  <a:pt x="1551517" y="526081"/>
                </a:lnTo>
                <a:lnTo>
                  <a:pt x="1549135" y="518667"/>
                </a:lnTo>
                <a:lnTo>
                  <a:pt x="1546490" y="511254"/>
                </a:lnTo>
                <a:lnTo>
                  <a:pt x="1544373" y="503840"/>
                </a:lnTo>
                <a:lnTo>
                  <a:pt x="1542256" y="496162"/>
                </a:lnTo>
                <a:lnTo>
                  <a:pt x="1540404" y="488483"/>
                </a:lnTo>
                <a:lnTo>
                  <a:pt x="1538817" y="480276"/>
                </a:lnTo>
                <a:lnTo>
                  <a:pt x="1537758" y="473127"/>
                </a:lnTo>
                <a:lnTo>
                  <a:pt x="1536965" y="465184"/>
                </a:lnTo>
                <a:lnTo>
                  <a:pt x="1536700" y="457770"/>
                </a:lnTo>
                <a:lnTo>
                  <a:pt x="1536700" y="450621"/>
                </a:lnTo>
                <a:lnTo>
                  <a:pt x="1537229" y="443737"/>
                </a:lnTo>
                <a:lnTo>
                  <a:pt x="1538552" y="436853"/>
                </a:lnTo>
                <a:lnTo>
                  <a:pt x="1540140" y="430763"/>
                </a:lnTo>
                <a:lnTo>
                  <a:pt x="1541463" y="427586"/>
                </a:lnTo>
                <a:lnTo>
                  <a:pt x="1542521" y="424938"/>
                </a:lnTo>
                <a:lnTo>
                  <a:pt x="1543844" y="422026"/>
                </a:lnTo>
                <a:lnTo>
                  <a:pt x="1545696" y="419643"/>
                </a:lnTo>
                <a:lnTo>
                  <a:pt x="1547283" y="417260"/>
                </a:lnTo>
                <a:lnTo>
                  <a:pt x="1549400" y="414612"/>
                </a:lnTo>
                <a:lnTo>
                  <a:pt x="1551517" y="412494"/>
                </a:lnTo>
                <a:lnTo>
                  <a:pt x="1553898" y="410376"/>
                </a:lnTo>
                <a:lnTo>
                  <a:pt x="1556544" y="408522"/>
                </a:lnTo>
                <a:lnTo>
                  <a:pt x="1559190" y="406669"/>
                </a:lnTo>
                <a:lnTo>
                  <a:pt x="1562100" y="405080"/>
                </a:lnTo>
                <a:lnTo>
                  <a:pt x="1565275" y="404021"/>
                </a:lnTo>
                <a:lnTo>
                  <a:pt x="1568715" y="402697"/>
                </a:lnTo>
                <a:lnTo>
                  <a:pt x="1572419" y="401638"/>
                </a:lnTo>
                <a:close/>
                <a:moveTo>
                  <a:pt x="317121" y="401638"/>
                </a:moveTo>
                <a:lnTo>
                  <a:pt x="328227" y="423614"/>
                </a:lnTo>
                <a:lnTo>
                  <a:pt x="344887" y="456710"/>
                </a:lnTo>
                <a:lnTo>
                  <a:pt x="386406" y="537729"/>
                </a:lnTo>
                <a:lnTo>
                  <a:pt x="440617" y="643372"/>
                </a:lnTo>
                <a:lnTo>
                  <a:pt x="443262" y="639930"/>
                </a:lnTo>
                <a:lnTo>
                  <a:pt x="446170" y="635958"/>
                </a:lnTo>
                <a:lnTo>
                  <a:pt x="452517" y="625897"/>
                </a:lnTo>
                <a:lnTo>
                  <a:pt x="460186" y="613453"/>
                </a:lnTo>
                <a:lnTo>
                  <a:pt x="468648" y="598891"/>
                </a:lnTo>
                <a:lnTo>
                  <a:pt x="477640" y="582475"/>
                </a:lnTo>
                <a:lnTo>
                  <a:pt x="487160" y="565265"/>
                </a:lnTo>
                <a:lnTo>
                  <a:pt x="506729" y="527933"/>
                </a:lnTo>
                <a:lnTo>
                  <a:pt x="526298" y="490071"/>
                </a:lnTo>
                <a:lnTo>
                  <a:pt x="544016" y="454857"/>
                </a:lnTo>
                <a:lnTo>
                  <a:pt x="558825" y="424938"/>
                </a:lnTo>
                <a:lnTo>
                  <a:pt x="569138" y="404021"/>
                </a:lnTo>
                <a:lnTo>
                  <a:pt x="572840" y="405080"/>
                </a:lnTo>
                <a:lnTo>
                  <a:pt x="576014" y="406404"/>
                </a:lnTo>
                <a:lnTo>
                  <a:pt x="579451" y="407993"/>
                </a:lnTo>
                <a:lnTo>
                  <a:pt x="582625" y="409581"/>
                </a:lnTo>
                <a:lnTo>
                  <a:pt x="585269" y="411435"/>
                </a:lnTo>
                <a:lnTo>
                  <a:pt x="587914" y="413288"/>
                </a:lnTo>
                <a:lnTo>
                  <a:pt x="590294" y="415406"/>
                </a:lnTo>
                <a:lnTo>
                  <a:pt x="592409" y="417524"/>
                </a:lnTo>
                <a:lnTo>
                  <a:pt x="594525" y="419907"/>
                </a:lnTo>
                <a:lnTo>
                  <a:pt x="596376" y="422290"/>
                </a:lnTo>
                <a:lnTo>
                  <a:pt x="597963" y="424938"/>
                </a:lnTo>
                <a:lnTo>
                  <a:pt x="599549" y="427586"/>
                </a:lnTo>
                <a:lnTo>
                  <a:pt x="601136" y="430498"/>
                </a:lnTo>
                <a:lnTo>
                  <a:pt x="601929" y="433410"/>
                </a:lnTo>
                <a:lnTo>
                  <a:pt x="604045" y="439765"/>
                </a:lnTo>
                <a:lnTo>
                  <a:pt x="605367" y="446119"/>
                </a:lnTo>
                <a:lnTo>
                  <a:pt x="605896" y="453268"/>
                </a:lnTo>
                <a:lnTo>
                  <a:pt x="606425" y="460417"/>
                </a:lnTo>
                <a:lnTo>
                  <a:pt x="606425" y="467566"/>
                </a:lnTo>
                <a:lnTo>
                  <a:pt x="605632" y="475244"/>
                </a:lnTo>
                <a:lnTo>
                  <a:pt x="604838" y="482657"/>
                </a:lnTo>
                <a:lnTo>
                  <a:pt x="603516" y="490336"/>
                </a:lnTo>
                <a:lnTo>
                  <a:pt x="601929" y="497749"/>
                </a:lnTo>
                <a:lnTo>
                  <a:pt x="600078" y="505428"/>
                </a:lnTo>
                <a:lnTo>
                  <a:pt x="597963" y="512841"/>
                </a:lnTo>
                <a:lnTo>
                  <a:pt x="595847" y="520255"/>
                </a:lnTo>
                <a:lnTo>
                  <a:pt x="593732" y="527403"/>
                </a:lnTo>
                <a:lnTo>
                  <a:pt x="588707" y="540642"/>
                </a:lnTo>
                <a:lnTo>
                  <a:pt x="583947" y="552292"/>
                </a:lnTo>
                <a:lnTo>
                  <a:pt x="579451" y="562353"/>
                </a:lnTo>
                <a:lnTo>
                  <a:pt x="575749" y="570561"/>
                </a:lnTo>
                <a:lnTo>
                  <a:pt x="572840" y="575591"/>
                </a:lnTo>
                <a:lnTo>
                  <a:pt x="571518" y="577974"/>
                </a:lnTo>
                <a:lnTo>
                  <a:pt x="534496" y="604451"/>
                </a:lnTo>
                <a:lnTo>
                  <a:pt x="534496" y="649991"/>
                </a:lnTo>
                <a:lnTo>
                  <a:pt x="534496" y="696590"/>
                </a:lnTo>
                <a:lnTo>
                  <a:pt x="534496" y="875574"/>
                </a:lnTo>
                <a:lnTo>
                  <a:pt x="534496" y="985188"/>
                </a:lnTo>
                <a:lnTo>
                  <a:pt x="530793" y="986777"/>
                </a:lnTo>
                <a:lnTo>
                  <a:pt x="95250" y="1158876"/>
                </a:lnTo>
                <a:lnTo>
                  <a:pt x="95250" y="692884"/>
                </a:lnTo>
                <a:lnTo>
                  <a:pt x="95250" y="541171"/>
                </a:lnTo>
                <a:lnTo>
                  <a:pt x="95250" y="501456"/>
                </a:lnTo>
                <a:lnTo>
                  <a:pt x="99481" y="498279"/>
                </a:lnTo>
                <a:lnTo>
                  <a:pt x="111910" y="490336"/>
                </a:lnTo>
                <a:lnTo>
                  <a:pt x="120901" y="484776"/>
                </a:lnTo>
                <a:lnTo>
                  <a:pt x="131479" y="478156"/>
                </a:lnTo>
                <a:lnTo>
                  <a:pt x="144173" y="470743"/>
                </a:lnTo>
                <a:lnTo>
                  <a:pt x="158188" y="463065"/>
                </a:lnTo>
                <a:lnTo>
                  <a:pt x="173791" y="455121"/>
                </a:lnTo>
                <a:lnTo>
                  <a:pt x="190715" y="447178"/>
                </a:lnTo>
                <a:lnTo>
                  <a:pt x="208962" y="438706"/>
                </a:lnTo>
                <a:lnTo>
                  <a:pt x="228267" y="430498"/>
                </a:lnTo>
                <a:lnTo>
                  <a:pt x="248893" y="422290"/>
                </a:lnTo>
                <a:lnTo>
                  <a:pt x="259736" y="418848"/>
                </a:lnTo>
                <a:lnTo>
                  <a:pt x="270842" y="415141"/>
                </a:lnTo>
                <a:lnTo>
                  <a:pt x="281949" y="411435"/>
                </a:lnTo>
                <a:lnTo>
                  <a:pt x="293585" y="407993"/>
                </a:lnTo>
                <a:lnTo>
                  <a:pt x="304956" y="404551"/>
                </a:lnTo>
                <a:lnTo>
                  <a:pt x="317121" y="401638"/>
                </a:lnTo>
                <a:close/>
                <a:moveTo>
                  <a:pt x="967581" y="240070"/>
                </a:moveTo>
                <a:lnTo>
                  <a:pt x="964671" y="240335"/>
                </a:lnTo>
                <a:lnTo>
                  <a:pt x="962290" y="240863"/>
                </a:lnTo>
                <a:lnTo>
                  <a:pt x="959908" y="241921"/>
                </a:lnTo>
                <a:lnTo>
                  <a:pt x="957263" y="242978"/>
                </a:lnTo>
                <a:lnTo>
                  <a:pt x="954881" y="244564"/>
                </a:lnTo>
                <a:lnTo>
                  <a:pt x="952765" y="246414"/>
                </a:lnTo>
                <a:lnTo>
                  <a:pt x="949060" y="258574"/>
                </a:lnTo>
                <a:lnTo>
                  <a:pt x="945621" y="270997"/>
                </a:lnTo>
                <a:lnTo>
                  <a:pt x="942446" y="283685"/>
                </a:lnTo>
                <a:lnTo>
                  <a:pt x="940329" y="297166"/>
                </a:lnTo>
                <a:lnTo>
                  <a:pt x="938477" y="310911"/>
                </a:lnTo>
                <a:lnTo>
                  <a:pt x="937154" y="324657"/>
                </a:lnTo>
                <a:lnTo>
                  <a:pt x="936360" y="339195"/>
                </a:lnTo>
                <a:lnTo>
                  <a:pt x="936096" y="353733"/>
                </a:lnTo>
                <a:lnTo>
                  <a:pt x="936360" y="364307"/>
                </a:lnTo>
                <a:lnTo>
                  <a:pt x="937154" y="375144"/>
                </a:lnTo>
                <a:lnTo>
                  <a:pt x="937948" y="385718"/>
                </a:lnTo>
                <a:lnTo>
                  <a:pt x="939535" y="396027"/>
                </a:lnTo>
                <a:lnTo>
                  <a:pt x="941652" y="406336"/>
                </a:lnTo>
                <a:lnTo>
                  <a:pt x="943769" y="416116"/>
                </a:lnTo>
                <a:lnTo>
                  <a:pt x="946679" y="425896"/>
                </a:lnTo>
                <a:lnTo>
                  <a:pt x="949325" y="435941"/>
                </a:lnTo>
                <a:lnTo>
                  <a:pt x="952765" y="445192"/>
                </a:lnTo>
                <a:lnTo>
                  <a:pt x="956469" y="454180"/>
                </a:lnTo>
                <a:lnTo>
                  <a:pt x="960437" y="463167"/>
                </a:lnTo>
                <a:lnTo>
                  <a:pt x="964406" y="471890"/>
                </a:lnTo>
                <a:lnTo>
                  <a:pt x="969169" y="480349"/>
                </a:lnTo>
                <a:lnTo>
                  <a:pt x="973667" y="488543"/>
                </a:lnTo>
                <a:lnTo>
                  <a:pt x="978694" y="496209"/>
                </a:lnTo>
                <a:lnTo>
                  <a:pt x="983985" y="503874"/>
                </a:lnTo>
                <a:lnTo>
                  <a:pt x="989542" y="511011"/>
                </a:lnTo>
                <a:lnTo>
                  <a:pt x="994569" y="517620"/>
                </a:lnTo>
                <a:lnTo>
                  <a:pt x="1000390" y="523964"/>
                </a:lnTo>
                <a:lnTo>
                  <a:pt x="1006475" y="530043"/>
                </a:lnTo>
                <a:lnTo>
                  <a:pt x="1012296" y="535594"/>
                </a:lnTo>
                <a:lnTo>
                  <a:pt x="1018381" y="540881"/>
                </a:lnTo>
                <a:lnTo>
                  <a:pt x="1024467" y="545639"/>
                </a:lnTo>
                <a:lnTo>
                  <a:pt x="1030817" y="550132"/>
                </a:lnTo>
                <a:lnTo>
                  <a:pt x="1036902" y="553833"/>
                </a:lnTo>
                <a:lnTo>
                  <a:pt x="1043252" y="557269"/>
                </a:lnTo>
                <a:lnTo>
                  <a:pt x="1049602" y="560177"/>
                </a:lnTo>
                <a:lnTo>
                  <a:pt x="1055952" y="562820"/>
                </a:lnTo>
                <a:lnTo>
                  <a:pt x="1062567" y="564671"/>
                </a:lnTo>
                <a:lnTo>
                  <a:pt x="1068652" y="565992"/>
                </a:lnTo>
                <a:lnTo>
                  <a:pt x="1074737" y="566785"/>
                </a:lnTo>
                <a:lnTo>
                  <a:pt x="1081352" y="567050"/>
                </a:lnTo>
                <a:lnTo>
                  <a:pt x="1087437" y="566785"/>
                </a:lnTo>
                <a:lnTo>
                  <a:pt x="1093523" y="565992"/>
                </a:lnTo>
                <a:lnTo>
                  <a:pt x="1099873" y="564671"/>
                </a:lnTo>
                <a:lnTo>
                  <a:pt x="1106223" y="562820"/>
                </a:lnTo>
                <a:lnTo>
                  <a:pt x="1112573" y="560177"/>
                </a:lnTo>
                <a:lnTo>
                  <a:pt x="1118923" y="557269"/>
                </a:lnTo>
                <a:lnTo>
                  <a:pt x="1125273" y="553833"/>
                </a:lnTo>
                <a:lnTo>
                  <a:pt x="1131623" y="550132"/>
                </a:lnTo>
                <a:lnTo>
                  <a:pt x="1137708" y="545639"/>
                </a:lnTo>
                <a:lnTo>
                  <a:pt x="1143794" y="540881"/>
                </a:lnTo>
                <a:lnTo>
                  <a:pt x="1149879" y="535594"/>
                </a:lnTo>
                <a:lnTo>
                  <a:pt x="1155965" y="530043"/>
                </a:lnTo>
                <a:lnTo>
                  <a:pt x="1161785" y="523964"/>
                </a:lnTo>
                <a:lnTo>
                  <a:pt x="1167342" y="517620"/>
                </a:lnTo>
                <a:lnTo>
                  <a:pt x="1172898" y="511011"/>
                </a:lnTo>
                <a:lnTo>
                  <a:pt x="1178454" y="503874"/>
                </a:lnTo>
                <a:lnTo>
                  <a:pt x="1183217" y="496209"/>
                </a:lnTo>
                <a:lnTo>
                  <a:pt x="1188244" y="488543"/>
                </a:lnTo>
                <a:lnTo>
                  <a:pt x="1193271" y="480349"/>
                </a:lnTo>
                <a:lnTo>
                  <a:pt x="1197504" y="471890"/>
                </a:lnTo>
                <a:lnTo>
                  <a:pt x="1201737" y="463167"/>
                </a:lnTo>
                <a:lnTo>
                  <a:pt x="1205442" y="454180"/>
                </a:lnTo>
                <a:lnTo>
                  <a:pt x="1209146" y="445192"/>
                </a:lnTo>
                <a:lnTo>
                  <a:pt x="1212585" y="435941"/>
                </a:lnTo>
                <a:lnTo>
                  <a:pt x="1215760" y="425896"/>
                </a:lnTo>
                <a:lnTo>
                  <a:pt x="1218142" y="416116"/>
                </a:lnTo>
                <a:lnTo>
                  <a:pt x="1220523" y="406336"/>
                </a:lnTo>
                <a:lnTo>
                  <a:pt x="1222375" y="396027"/>
                </a:lnTo>
                <a:lnTo>
                  <a:pt x="1223963" y="385718"/>
                </a:lnTo>
                <a:lnTo>
                  <a:pt x="1225285" y="375144"/>
                </a:lnTo>
                <a:lnTo>
                  <a:pt x="1225815" y="364307"/>
                </a:lnTo>
                <a:lnTo>
                  <a:pt x="1226079" y="353733"/>
                </a:lnTo>
                <a:lnTo>
                  <a:pt x="1225815" y="346332"/>
                </a:lnTo>
                <a:lnTo>
                  <a:pt x="1225550" y="339195"/>
                </a:lnTo>
                <a:lnTo>
                  <a:pt x="1209146" y="337609"/>
                </a:lnTo>
                <a:lnTo>
                  <a:pt x="1192477" y="335759"/>
                </a:lnTo>
                <a:lnTo>
                  <a:pt x="1175544" y="333644"/>
                </a:lnTo>
                <a:lnTo>
                  <a:pt x="1158610" y="330736"/>
                </a:lnTo>
                <a:lnTo>
                  <a:pt x="1141677" y="328093"/>
                </a:lnTo>
                <a:lnTo>
                  <a:pt x="1125273" y="324392"/>
                </a:lnTo>
                <a:lnTo>
                  <a:pt x="1109133" y="320692"/>
                </a:lnTo>
                <a:lnTo>
                  <a:pt x="1093258" y="316462"/>
                </a:lnTo>
                <a:lnTo>
                  <a:pt x="1078177" y="311440"/>
                </a:lnTo>
                <a:lnTo>
                  <a:pt x="1063625" y="306418"/>
                </a:lnTo>
                <a:lnTo>
                  <a:pt x="1057010" y="303775"/>
                </a:lnTo>
                <a:lnTo>
                  <a:pt x="1050396" y="300867"/>
                </a:lnTo>
                <a:lnTo>
                  <a:pt x="1044046" y="298224"/>
                </a:lnTo>
                <a:lnTo>
                  <a:pt x="1038225" y="295052"/>
                </a:lnTo>
                <a:lnTo>
                  <a:pt x="1032140" y="292144"/>
                </a:lnTo>
                <a:lnTo>
                  <a:pt x="1027113" y="288972"/>
                </a:lnTo>
                <a:lnTo>
                  <a:pt x="1021821" y="285536"/>
                </a:lnTo>
                <a:lnTo>
                  <a:pt x="1017058" y="282099"/>
                </a:lnTo>
                <a:lnTo>
                  <a:pt x="1012825" y="278663"/>
                </a:lnTo>
                <a:lnTo>
                  <a:pt x="1009121" y="275227"/>
                </a:lnTo>
                <a:lnTo>
                  <a:pt x="1005417" y="271526"/>
                </a:lnTo>
                <a:lnTo>
                  <a:pt x="1002242" y="267825"/>
                </a:lnTo>
                <a:lnTo>
                  <a:pt x="998008" y="262274"/>
                </a:lnTo>
                <a:lnTo>
                  <a:pt x="994040" y="257252"/>
                </a:lnTo>
                <a:lnTo>
                  <a:pt x="990071" y="253023"/>
                </a:lnTo>
                <a:lnTo>
                  <a:pt x="986367" y="249586"/>
                </a:lnTo>
                <a:lnTo>
                  <a:pt x="982927" y="246414"/>
                </a:lnTo>
                <a:lnTo>
                  <a:pt x="979487" y="244300"/>
                </a:lnTo>
                <a:lnTo>
                  <a:pt x="976048" y="242449"/>
                </a:lnTo>
                <a:lnTo>
                  <a:pt x="973137" y="241128"/>
                </a:lnTo>
                <a:lnTo>
                  <a:pt x="970227" y="240335"/>
                </a:lnTo>
                <a:lnTo>
                  <a:pt x="967581" y="240070"/>
                </a:lnTo>
                <a:close/>
                <a:moveTo>
                  <a:pt x="1072885" y="58738"/>
                </a:moveTo>
                <a:lnTo>
                  <a:pt x="1085850" y="58738"/>
                </a:lnTo>
                <a:lnTo>
                  <a:pt x="1098815" y="58738"/>
                </a:lnTo>
                <a:lnTo>
                  <a:pt x="1113102" y="59003"/>
                </a:lnTo>
                <a:lnTo>
                  <a:pt x="1127919" y="60060"/>
                </a:lnTo>
                <a:lnTo>
                  <a:pt x="1135592" y="61117"/>
                </a:lnTo>
                <a:lnTo>
                  <a:pt x="1143265" y="61910"/>
                </a:lnTo>
                <a:lnTo>
                  <a:pt x="1150937" y="63232"/>
                </a:lnTo>
                <a:lnTo>
                  <a:pt x="1158875" y="65082"/>
                </a:lnTo>
                <a:lnTo>
                  <a:pt x="1167077" y="66933"/>
                </a:lnTo>
                <a:lnTo>
                  <a:pt x="1175015" y="69312"/>
                </a:lnTo>
                <a:lnTo>
                  <a:pt x="1182952" y="71955"/>
                </a:lnTo>
                <a:lnTo>
                  <a:pt x="1190890" y="75127"/>
                </a:lnTo>
                <a:lnTo>
                  <a:pt x="1199092" y="78563"/>
                </a:lnTo>
                <a:lnTo>
                  <a:pt x="1207029" y="82528"/>
                </a:lnTo>
                <a:lnTo>
                  <a:pt x="1214967" y="87286"/>
                </a:lnTo>
                <a:lnTo>
                  <a:pt x="1222640" y="92308"/>
                </a:lnTo>
                <a:lnTo>
                  <a:pt x="1230313" y="98124"/>
                </a:lnTo>
                <a:lnTo>
                  <a:pt x="1238250" y="104203"/>
                </a:lnTo>
                <a:lnTo>
                  <a:pt x="1245658" y="111076"/>
                </a:lnTo>
                <a:lnTo>
                  <a:pt x="1253067" y="118477"/>
                </a:lnTo>
                <a:lnTo>
                  <a:pt x="1259946" y="126672"/>
                </a:lnTo>
                <a:lnTo>
                  <a:pt x="1266825" y="135659"/>
                </a:lnTo>
                <a:lnTo>
                  <a:pt x="1273704" y="145175"/>
                </a:lnTo>
                <a:lnTo>
                  <a:pt x="1279790" y="155748"/>
                </a:lnTo>
                <a:lnTo>
                  <a:pt x="1285875" y="166586"/>
                </a:lnTo>
                <a:lnTo>
                  <a:pt x="1291696" y="178745"/>
                </a:lnTo>
                <a:lnTo>
                  <a:pt x="1297252" y="191698"/>
                </a:lnTo>
                <a:lnTo>
                  <a:pt x="1302279" y="205178"/>
                </a:lnTo>
                <a:lnTo>
                  <a:pt x="1307306" y="219981"/>
                </a:lnTo>
                <a:lnTo>
                  <a:pt x="1311540" y="235577"/>
                </a:lnTo>
                <a:lnTo>
                  <a:pt x="1315508" y="251437"/>
                </a:lnTo>
                <a:lnTo>
                  <a:pt x="1319742" y="266239"/>
                </a:lnTo>
                <a:lnTo>
                  <a:pt x="1323710" y="280249"/>
                </a:lnTo>
                <a:lnTo>
                  <a:pt x="1328208" y="293466"/>
                </a:lnTo>
                <a:lnTo>
                  <a:pt x="1336146" y="318577"/>
                </a:lnTo>
                <a:lnTo>
                  <a:pt x="1344083" y="340781"/>
                </a:lnTo>
                <a:lnTo>
                  <a:pt x="1351492" y="360606"/>
                </a:lnTo>
                <a:lnTo>
                  <a:pt x="1358900" y="378581"/>
                </a:lnTo>
                <a:lnTo>
                  <a:pt x="1366044" y="394441"/>
                </a:lnTo>
                <a:lnTo>
                  <a:pt x="1372394" y="408979"/>
                </a:lnTo>
                <a:lnTo>
                  <a:pt x="1384035" y="434355"/>
                </a:lnTo>
                <a:lnTo>
                  <a:pt x="1388533" y="445457"/>
                </a:lnTo>
                <a:lnTo>
                  <a:pt x="1392502" y="456030"/>
                </a:lnTo>
                <a:lnTo>
                  <a:pt x="1395942" y="466603"/>
                </a:lnTo>
                <a:lnTo>
                  <a:pt x="1397265" y="471626"/>
                </a:lnTo>
                <a:lnTo>
                  <a:pt x="1398058" y="476912"/>
                </a:lnTo>
                <a:lnTo>
                  <a:pt x="1399117" y="481935"/>
                </a:lnTo>
                <a:lnTo>
                  <a:pt x="1399646" y="487221"/>
                </a:lnTo>
                <a:lnTo>
                  <a:pt x="1400175" y="492508"/>
                </a:lnTo>
                <a:lnTo>
                  <a:pt x="1400175" y="498059"/>
                </a:lnTo>
                <a:lnTo>
                  <a:pt x="1399910" y="503346"/>
                </a:lnTo>
                <a:lnTo>
                  <a:pt x="1399646" y="508104"/>
                </a:lnTo>
                <a:lnTo>
                  <a:pt x="1398852" y="512862"/>
                </a:lnTo>
                <a:lnTo>
                  <a:pt x="1397529" y="517355"/>
                </a:lnTo>
                <a:lnTo>
                  <a:pt x="1395677" y="521849"/>
                </a:lnTo>
                <a:lnTo>
                  <a:pt x="1393825" y="525814"/>
                </a:lnTo>
                <a:lnTo>
                  <a:pt x="1391444" y="529514"/>
                </a:lnTo>
                <a:lnTo>
                  <a:pt x="1388533" y="532951"/>
                </a:lnTo>
                <a:lnTo>
                  <a:pt x="1385358" y="536123"/>
                </a:lnTo>
                <a:lnTo>
                  <a:pt x="1382183" y="539295"/>
                </a:lnTo>
                <a:lnTo>
                  <a:pt x="1378479" y="541938"/>
                </a:lnTo>
                <a:lnTo>
                  <a:pt x="1373981" y="544581"/>
                </a:lnTo>
                <a:lnTo>
                  <a:pt x="1369483" y="546960"/>
                </a:lnTo>
                <a:lnTo>
                  <a:pt x="1364456" y="548811"/>
                </a:lnTo>
                <a:lnTo>
                  <a:pt x="1359165" y="550661"/>
                </a:lnTo>
                <a:lnTo>
                  <a:pt x="1353344" y="552247"/>
                </a:lnTo>
                <a:lnTo>
                  <a:pt x="1347258" y="553569"/>
                </a:lnTo>
                <a:lnTo>
                  <a:pt x="1340908" y="554362"/>
                </a:lnTo>
                <a:lnTo>
                  <a:pt x="1334029" y="555419"/>
                </a:lnTo>
                <a:lnTo>
                  <a:pt x="1326885" y="555948"/>
                </a:lnTo>
                <a:lnTo>
                  <a:pt x="1319213" y="555948"/>
                </a:lnTo>
                <a:lnTo>
                  <a:pt x="1311275" y="555948"/>
                </a:lnTo>
                <a:lnTo>
                  <a:pt x="1302808" y="555683"/>
                </a:lnTo>
                <a:lnTo>
                  <a:pt x="1293813" y="555419"/>
                </a:lnTo>
                <a:lnTo>
                  <a:pt x="1285081" y="554362"/>
                </a:lnTo>
                <a:lnTo>
                  <a:pt x="1275556" y="553040"/>
                </a:lnTo>
                <a:lnTo>
                  <a:pt x="1265237" y="551983"/>
                </a:lnTo>
                <a:lnTo>
                  <a:pt x="1255183" y="550397"/>
                </a:lnTo>
                <a:lnTo>
                  <a:pt x="1244335" y="548546"/>
                </a:lnTo>
                <a:lnTo>
                  <a:pt x="1233223" y="546432"/>
                </a:lnTo>
                <a:lnTo>
                  <a:pt x="1209675" y="541145"/>
                </a:lnTo>
                <a:lnTo>
                  <a:pt x="1202796" y="549868"/>
                </a:lnTo>
                <a:lnTo>
                  <a:pt x="1195387" y="557798"/>
                </a:lnTo>
                <a:lnTo>
                  <a:pt x="1187715" y="565464"/>
                </a:lnTo>
                <a:lnTo>
                  <a:pt x="1179777" y="572601"/>
                </a:lnTo>
                <a:lnTo>
                  <a:pt x="1171840" y="578945"/>
                </a:lnTo>
                <a:lnTo>
                  <a:pt x="1163902" y="585289"/>
                </a:lnTo>
                <a:lnTo>
                  <a:pt x="1155965" y="591104"/>
                </a:lnTo>
                <a:lnTo>
                  <a:pt x="1147498" y="595862"/>
                </a:lnTo>
                <a:lnTo>
                  <a:pt x="1139296" y="600620"/>
                </a:lnTo>
                <a:lnTo>
                  <a:pt x="1130829" y="604585"/>
                </a:lnTo>
                <a:lnTo>
                  <a:pt x="1122363" y="608021"/>
                </a:lnTo>
                <a:lnTo>
                  <a:pt x="1113896" y="610665"/>
                </a:lnTo>
                <a:lnTo>
                  <a:pt x="1105694" y="612779"/>
                </a:lnTo>
                <a:lnTo>
                  <a:pt x="1097227" y="614365"/>
                </a:lnTo>
                <a:lnTo>
                  <a:pt x="1089290" y="615687"/>
                </a:lnTo>
                <a:lnTo>
                  <a:pt x="1081352" y="615951"/>
                </a:lnTo>
                <a:lnTo>
                  <a:pt x="1073150" y="615687"/>
                </a:lnTo>
                <a:lnTo>
                  <a:pt x="1064948" y="614365"/>
                </a:lnTo>
                <a:lnTo>
                  <a:pt x="1057010" y="612779"/>
                </a:lnTo>
                <a:lnTo>
                  <a:pt x="1048544" y="610665"/>
                </a:lnTo>
                <a:lnTo>
                  <a:pt x="1040342" y="608021"/>
                </a:lnTo>
                <a:lnTo>
                  <a:pt x="1032140" y="604849"/>
                </a:lnTo>
                <a:lnTo>
                  <a:pt x="1023937" y="600884"/>
                </a:lnTo>
                <a:lnTo>
                  <a:pt x="1015735" y="596655"/>
                </a:lnTo>
                <a:lnTo>
                  <a:pt x="1007533" y="591633"/>
                </a:lnTo>
                <a:lnTo>
                  <a:pt x="999331" y="586082"/>
                </a:lnTo>
                <a:lnTo>
                  <a:pt x="991658" y="580002"/>
                </a:lnTo>
                <a:lnTo>
                  <a:pt x="983456" y="573394"/>
                </a:lnTo>
                <a:lnTo>
                  <a:pt x="975783" y="566785"/>
                </a:lnTo>
                <a:lnTo>
                  <a:pt x="968375" y="559384"/>
                </a:lnTo>
                <a:lnTo>
                  <a:pt x="960967" y="551190"/>
                </a:lnTo>
                <a:lnTo>
                  <a:pt x="954087" y="542995"/>
                </a:lnTo>
                <a:lnTo>
                  <a:pt x="931598" y="547489"/>
                </a:lnTo>
                <a:lnTo>
                  <a:pt x="920750" y="549868"/>
                </a:lnTo>
                <a:lnTo>
                  <a:pt x="910431" y="551190"/>
                </a:lnTo>
                <a:lnTo>
                  <a:pt x="900642" y="552776"/>
                </a:lnTo>
                <a:lnTo>
                  <a:pt x="891117" y="554097"/>
                </a:lnTo>
                <a:lnTo>
                  <a:pt x="882121" y="554890"/>
                </a:lnTo>
                <a:lnTo>
                  <a:pt x="873125" y="555683"/>
                </a:lnTo>
                <a:lnTo>
                  <a:pt x="864923" y="555948"/>
                </a:lnTo>
                <a:lnTo>
                  <a:pt x="856985" y="556212"/>
                </a:lnTo>
                <a:lnTo>
                  <a:pt x="849313" y="555948"/>
                </a:lnTo>
                <a:lnTo>
                  <a:pt x="841904" y="555683"/>
                </a:lnTo>
                <a:lnTo>
                  <a:pt x="835025" y="554890"/>
                </a:lnTo>
                <a:lnTo>
                  <a:pt x="828410" y="554362"/>
                </a:lnTo>
                <a:lnTo>
                  <a:pt x="822060" y="553040"/>
                </a:lnTo>
                <a:lnTo>
                  <a:pt x="816504" y="551983"/>
                </a:lnTo>
                <a:lnTo>
                  <a:pt x="810948" y="550397"/>
                </a:lnTo>
                <a:lnTo>
                  <a:pt x="805656" y="548546"/>
                </a:lnTo>
                <a:lnTo>
                  <a:pt x="801158" y="546432"/>
                </a:lnTo>
                <a:lnTo>
                  <a:pt x="796660" y="543788"/>
                </a:lnTo>
                <a:lnTo>
                  <a:pt x="792692" y="541409"/>
                </a:lnTo>
                <a:lnTo>
                  <a:pt x="788987" y="538766"/>
                </a:lnTo>
                <a:lnTo>
                  <a:pt x="785813" y="535594"/>
                </a:lnTo>
                <a:lnTo>
                  <a:pt x="782637" y="532422"/>
                </a:lnTo>
                <a:lnTo>
                  <a:pt x="780256" y="528721"/>
                </a:lnTo>
                <a:lnTo>
                  <a:pt x="777610" y="525021"/>
                </a:lnTo>
                <a:lnTo>
                  <a:pt x="775758" y="521056"/>
                </a:lnTo>
                <a:lnTo>
                  <a:pt x="774171" y="517091"/>
                </a:lnTo>
                <a:lnTo>
                  <a:pt x="773113" y="512597"/>
                </a:lnTo>
                <a:lnTo>
                  <a:pt x="772054" y="507839"/>
                </a:lnTo>
                <a:lnTo>
                  <a:pt x="771790" y="503081"/>
                </a:lnTo>
                <a:lnTo>
                  <a:pt x="771525" y="498059"/>
                </a:lnTo>
                <a:lnTo>
                  <a:pt x="771790" y="492508"/>
                </a:lnTo>
                <a:lnTo>
                  <a:pt x="772054" y="487221"/>
                </a:lnTo>
                <a:lnTo>
                  <a:pt x="772848" y="481935"/>
                </a:lnTo>
                <a:lnTo>
                  <a:pt x="773642" y="476912"/>
                </a:lnTo>
                <a:lnTo>
                  <a:pt x="774700" y="471626"/>
                </a:lnTo>
                <a:lnTo>
                  <a:pt x="775758" y="466603"/>
                </a:lnTo>
                <a:lnTo>
                  <a:pt x="779198" y="456030"/>
                </a:lnTo>
                <a:lnTo>
                  <a:pt x="783167" y="445457"/>
                </a:lnTo>
                <a:lnTo>
                  <a:pt x="787929" y="434355"/>
                </a:lnTo>
                <a:lnTo>
                  <a:pt x="799306" y="408979"/>
                </a:lnTo>
                <a:lnTo>
                  <a:pt x="805656" y="394441"/>
                </a:lnTo>
                <a:lnTo>
                  <a:pt x="812800" y="378581"/>
                </a:lnTo>
                <a:lnTo>
                  <a:pt x="819944" y="360606"/>
                </a:lnTo>
                <a:lnTo>
                  <a:pt x="827617" y="340781"/>
                </a:lnTo>
                <a:lnTo>
                  <a:pt x="835554" y="318577"/>
                </a:lnTo>
                <a:lnTo>
                  <a:pt x="843756" y="293466"/>
                </a:lnTo>
                <a:lnTo>
                  <a:pt x="847990" y="280249"/>
                </a:lnTo>
                <a:lnTo>
                  <a:pt x="851958" y="266239"/>
                </a:lnTo>
                <a:lnTo>
                  <a:pt x="856192" y="251437"/>
                </a:lnTo>
                <a:lnTo>
                  <a:pt x="860160" y="235577"/>
                </a:lnTo>
                <a:lnTo>
                  <a:pt x="864658" y="219981"/>
                </a:lnTo>
                <a:lnTo>
                  <a:pt x="869421" y="205178"/>
                </a:lnTo>
                <a:lnTo>
                  <a:pt x="874448" y="191698"/>
                </a:lnTo>
                <a:lnTo>
                  <a:pt x="880004" y="178745"/>
                </a:lnTo>
                <a:lnTo>
                  <a:pt x="885825" y="166586"/>
                </a:lnTo>
                <a:lnTo>
                  <a:pt x="891910" y="155748"/>
                </a:lnTo>
                <a:lnTo>
                  <a:pt x="898260" y="145175"/>
                </a:lnTo>
                <a:lnTo>
                  <a:pt x="904875" y="135659"/>
                </a:lnTo>
                <a:lnTo>
                  <a:pt x="911754" y="126672"/>
                </a:lnTo>
                <a:lnTo>
                  <a:pt x="918898" y="118477"/>
                </a:lnTo>
                <a:lnTo>
                  <a:pt x="926306" y="111076"/>
                </a:lnTo>
                <a:lnTo>
                  <a:pt x="933715" y="104203"/>
                </a:lnTo>
                <a:lnTo>
                  <a:pt x="941387" y="98124"/>
                </a:lnTo>
                <a:lnTo>
                  <a:pt x="949060" y="92308"/>
                </a:lnTo>
                <a:lnTo>
                  <a:pt x="956733" y="87286"/>
                </a:lnTo>
                <a:lnTo>
                  <a:pt x="964671" y="82528"/>
                </a:lnTo>
                <a:lnTo>
                  <a:pt x="972873" y="78563"/>
                </a:lnTo>
                <a:lnTo>
                  <a:pt x="980810" y="75127"/>
                </a:lnTo>
                <a:lnTo>
                  <a:pt x="988748" y="71955"/>
                </a:lnTo>
                <a:lnTo>
                  <a:pt x="996685" y="69312"/>
                </a:lnTo>
                <a:lnTo>
                  <a:pt x="1004887" y="66933"/>
                </a:lnTo>
                <a:lnTo>
                  <a:pt x="1012825" y="65082"/>
                </a:lnTo>
                <a:lnTo>
                  <a:pt x="1020763" y="63232"/>
                </a:lnTo>
                <a:lnTo>
                  <a:pt x="1028435" y="61910"/>
                </a:lnTo>
                <a:lnTo>
                  <a:pt x="1036373" y="61117"/>
                </a:lnTo>
                <a:lnTo>
                  <a:pt x="1044046" y="60060"/>
                </a:lnTo>
                <a:lnTo>
                  <a:pt x="1058863" y="59003"/>
                </a:lnTo>
                <a:lnTo>
                  <a:pt x="1072885" y="58738"/>
                </a:lnTo>
                <a:close/>
                <a:moveTo>
                  <a:pt x="1693732" y="0"/>
                </a:moveTo>
                <a:lnTo>
                  <a:pt x="1700606" y="265"/>
                </a:lnTo>
                <a:lnTo>
                  <a:pt x="1707216" y="795"/>
                </a:lnTo>
                <a:lnTo>
                  <a:pt x="1714090" y="1589"/>
                </a:lnTo>
                <a:lnTo>
                  <a:pt x="1720700" y="2914"/>
                </a:lnTo>
                <a:lnTo>
                  <a:pt x="1727574" y="4504"/>
                </a:lnTo>
                <a:lnTo>
                  <a:pt x="1734448" y="6358"/>
                </a:lnTo>
                <a:lnTo>
                  <a:pt x="1740793" y="8477"/>
                </a:lnTo>
                <a:lnTo>
                  <a:pt x="1747403" y="10862"/>
                </a:lnTo>
                <a:lnTo>
                  <a:pt x="1753748" y="14041"/>
                </a:lnTo>
                <a:lnTo>
                  <a:pt x="1760358" y="16955"/>
                </a:lnTo>
                <a:lnTo>
                  <a:pt x="1766439" y="20399"/>
                </a:lnTo>
                <a:lnTo>
                  <a:pt x="1772256" y="24373"/>
                </a:lnTo>
                <a:lnTo>
                  <a:pt x="1778072" y="28347"/>
                </a:lnTo>
                <a:lnTo>
                  <a:pt x="1783889" y="33116"/>
                </a:lnTo>
                <a:lnTo>
                  <a:pt x="1789441" y="38149"/>
                </a:lnTo>
                <a:lnTo>
                  <a:pt x="1794728" y="43183"/>
                </a:lnTo>
                <a:lnTo>
                  <a:pt x="1800016" y="48482"/>
                </a:lnTo>
                <a:lnTo>
                  <a:pt x="1805040" y="54310"/>
                </a:lnTo>
                <a:lnTo>
                  <a:pt x="1809534" y="60669"/>
                </a:lnTo>
                <a:lnTo>
                  <a:pt x="1813764" y="67027"/>
                </a:lnTo>
                <a:lnTo>
                  <a:pt x="1818259" y="73915"/>
                </a:lnTo>
                <a:lnTo>
                  <a:pt x="1821960" y="81333"/>
                </a:lnTo>
                <a:lnTo>
                  <a:pt x="1825662" y="88751"/>
                </a:lnTo>
                <a:lnTo>
                  <a:pt x="1828570" y="96434"/>
                </a:lnTo>
                <a:lnTo>
                  <a:pt x="1831743" y="104382"/>
                </a:lnTo>
                <a:lnTo>
                  <a:pt x="1834122" y="113125"/>
                </a:lnTo>
                <a:lnTo>
                  <a:pt x="1836237" y="121602"/>
                </a:lnTo>
                <a:lnTo>
                  <a:pt x="1838088" y="130875"/>
                </a:lnTo>
                <a:lnTo>
                  <a:pt x="1839674" y="140147"/>
                </a:lnTo>
                <a:lnTo>
                  <a:pt x="1840732" y="149950"/>
                </a:lnTo>
                <a:lnTo>
                  <a:pt x="1841261" y="160017"/>
                </a:lnTo>
                <a:lnTo>
                  <a:pt x="1841525" y="170349"/>
                </a:lnTo>
                <a:lnTo>
                  <a:pt x="1841261" y="177502"/>
                </a:lnTo>
                <a:lnTo>
                  <a:pt x="1841525" y="177502"/>
                </a:lnTo>
                <a:lnTo>
                  <a:pt x="1844962" y="177767"/>
                </a:lnTo>
                <a:lnTo>
                  <a:pt x="1848399" y="178562"/>
                </a:lnTo>
                <a:lnTo>
                  <a:pt x="1851307" y="179622"/>
                </a:lnTo>
                <a:lnTo>
                  <a:pt x="1854480" y="181211"/>
                </a:lnTo>
                <a:lnTo>
                  <a:pt x="1857653" y="183066"/>
                </a:lnTo>
                <a:lnTo>
                  <a:pt x="1860032" y="185185"/>
                </a:lnTo>
                <a:lnTo>
                  <a:pt x="1862941" y="187834"/>
                </a:lnTo>
                <a:lnTo>
                  <a:pt x="1865056" y="190484"/>
                </a:lnTo>
                <a:lnTo>
                  <a:pt x="1867171" y="193928"/>
                </a:lnTo>
                <a:lnTo>
                  <a:pt x="1869286" y="197372"/>
                </a:lnTo>
                <a:lnTo>
                  <a:pt x="1870872" y="201081"/>
                </a:lnTo>
                <a:lnTo>
                  <a:pt x="1871930" y="204790"/>
                </a:lnTo>
                <a:lnTo>
                  <a:pt x="1873252" y="208764"/>
                </a:lnTo>
                <a:lnTo>
                  <a:pt x="1874309" y="213003"/>
                </a:lnTo>
                <a:lnTo>
                  <a:pt x="1874574" y="217241"/>
                </a:lnTo>
                <a:lnTo>
                  <a:pt x="1874838" y="222010"/>
                </a:lnTo>
                <a:lnTo>
                  <a:pt x="1874574" y="226514"/>
                </a:lnTo>
                <a:lnTo>
                  <a:pt x="1873252" y="231018"/>
                </a:lnTo>
                <a:lnTo>
                  <a:pt x="1871665" y="235257"/>
                </a:lnTo>
                <a:lnTo>
                  <a:pt x="1869550" y="239230"/>
                </a:lnTo>
                <a:lnTo>
                  <a:pt x="1866906" y="243204"/>
                </a:lnTo>
                <a:lnTo>
                  <a:pt x="1863998" y="246648"/>
                </a:lnTo>
                <a:lnTo>
                  <a:pt x="1860561" y="250357"/>
                </a:lnTo>
                <a:lnTo>
                  <a:pt x="1856860" y="253537"/>
                </a:lnTo>
                <a:lnTo>
                  <a:pt x="1852894" y="256186"/>
                </a:lnTo>
                <a:lnTo>
                  <a:pt x="1848928" y="258570"/>
                </a:lnTo>
                <a:lnTo>
                  <a:pt x="1844698" y="261220"/>
                </a:lnTo>
                <a:lnTo>
                  <a:pt x="1840732" y="263074"/>
                </a:lnTo>
                <a:lnTo>
                  <a:pt x="1836502" y="264134"/>
                </a:lnTo>
                <a:lnTo>
                  <a:pt x="1832536" y="265458"/>
                </a:lnTo>
                <a:lnTo>
                  <a:pt x="1828570" y="265988"/>
                </a:lnTo>
                <a:lnTo>
                  <a:pt x="1824869" y="266518"/>
                </a:lnTo>
                <a:lnTo>
                  <a:pt x="1824604" y="266518"/>
                </a:lnTo>
                <a:lnTo>
                  <a:pt x="1819317" y="280559"/>
                </a:lnTo>
                <a:lnTo>
                  <a:pt x="1813500" y="294600"/>
                </a:lnTo>
                <a:lnTo>
                  <a:pt x="1807419" y="307847"/>
                </a:lnTo>
                <a:lnTo>
                  <a:pt x="1800281" y="320828"/>
                </a:lnTo>
                <a:lnTo>
                  <a:pt x="1793142" y="333015"/>
                </a:lnTo>
                <a:lnTo>
                  <a:pt x="1785211" y="344407"/>
                </a:lnTo>
                <a:lnTo>
                  <a:pt x="1781245" y="349971"/>
                </a:lnTo>
                <a:lnTo>
                  <a:pt x="1777279" y="355269"/>
                </a:lnTo>
                <a:lnTo>
                  <a:pt x="1772784" y="360303"/>
                </a:lnTo>
                <a:lnTo>
                  <a:pt x="1768554" y="365071"/>
                </a:lnTo>
                <a:lnTo>
                  <a:pt x="1764324" y="369840"/>
                </a:lnTo>
                <a:lnTo>
                  <a:pt x="1759829" y="374344"/>
                </a:lnTo>
                <a:lnTo>
                  <a:pt x="1755335" y="378318"/>
                </a:lnTo>
                <a:lnTo>
                  <a:pt x="1751104" y="382557"/>
                </a:lnTo>
                <a:lnTo>
                  <a:pt x="1746345" y="386266"/>
                </a:lnTo>
                <a:lnTo>
                  <a:pt x="1741851" y="389445"/>
                </a:lnTo>
                <a:lnTo>
                  <a:pt x="1736828" y="392624"/>
                </a:lnTo>
                <a:lnTo>
                  <a:pt x="1732333" y="395273"/>
                </a:lnTo>
                <a:lnTo>
                  <a:pt x="1727310" y="397923"/>
                </a:lnTo>
                <a:lnTo>
                  <a:pt x="1722551" y="400042"/>
                </a:lnTo>
                <a:lnTo>
                  <a:pt x="1717792" y="401896"/>
                </a:lnTo>
                <a:lnTo>
                  <a:pt x="1713033" y="403486"/>
                </a:lnTo>
                <a:lnTo>
                  <a:pt x="1708274" y="404546"/>
                </a:lnTo>
                <a:lnTo>
                  <a:pt x="1703250" y="405605"/>
                </a:lnTo>
                <a:lnTo>
                  <a:pt x="1698227" y="406135"/>
                </a:lnTo>
                <a:lnTo>
                  <a:pt x="1693732" y="406400"/>
                </a:lnTo>
                <a:lnTo>
                  <a:pt x="1688709" y="406135"/>
                </a:lnTo>
                <a:lnTo>
                  <a:pt x="1683950" y="405605"/>
                </a:lnTo>
                <a:lnTo>
                  <a:pt x="1678927" y="404546"/>
                </a:lnTo>
                <a:lnTo>
                  <a:pt x="1673903" y="403486"/>
                </a:lnTo>
                <a:lnTo>
                  <a:pt x="1669409" y="401896"/>
                </a:lnTo>
                <a:lnTo>
                  <a:pt x="1664385" y="400042"/>
                </a:lnTo>
                <a:lnTo>
                  <a:pt x="1659626" y="397923"/>
                </a:lnTo>
                <a:lnTo>
                  <a:pt x="1654867" y="395273"/>
                </a:lnTo>
                <a:lnTo>
                  <a:pt x="1650108" y="392359"/>
                </a:lnTo>
                <a:lnTo>
                  <a:pt x="1645349" y="389180"/>
                </a:lnTo>
                <a:lnTo>
                  <a:pt x="1640855" y="385736"/>
                </a:lnTo>
                <a:lnTo>
                  <a:pt x="1636096" y="382027"/>
                </a:lnTo>
                <a:lnTo>
                  <a:pt x="1631601" y="378318"/>
                </a:lnTo>
                <a:lnTo>
                  <a:pt x="1627107" y="374079"/>
                </a:lnTo>
                <a:lnTo>
                  <a:pt x="1622612" y="369840"/>
                </a:lnTo>
                <a:lnTo>
                  <a:pt x="1618382" y="365071"/>
                </a:lnTo>
                <a:lnTo>
                  <a:pt x="1613887" y="360303"/>
                </a:lnTo>
                <a:lnTo>
                  <a:pt x="1609921" y="355004"/>
                </a:lnTo>
                <a:lnTo>
                  <a:pt x="1605691" y="349706"/>
                </a:lnTo>
                <a:lnTo>
                  <a:pt x="1601725" y="344142"/>
                </a:lnTo>
                <a:lnTo>
                  <a:pt x="1594058" y="332750"/>
                </a:lnTo>
                <a:lnTo>
                  <a:pt x="1586655" y="320299"/>
                </a:lnTo>
                <a:lnTo>
                  <a:pt x="1579781" y="307317"/>
                </a:lnTo>
                <a:lnTo>
                  <a:pt x="1573436" y="294071"/>
                </a:lnTo>
                <a:lnTo>
                  <a:pt x="1567355" y="280294"/>
                </a:lnTo>
                <a:lnTo>
                  <a:pt x="1562332" y="265723"/>
                </a:lnTo>
                <a:lnTo>
                  <a:pt x="1558895" y="265193"/>
                </a:lnTo>
                <a:lnTo>
                  <a:pt x="1555193" y="263869"/>
                </a:lnTo>
                <a:lnTo>
                  <a:pt x="1551492" y="262809"/>
                </a:lnTo>
                <a:lnTo>
                  <a:pt x="1547526" y="260955"/>
                </a:lnTo>
                <a:lnTo>
                  <a:pt x="1543824" y="259100"/>
                </a:lnTo>
                <a:lnTo>
                  <a:pt x="1540123" y="256451"/>
                </a:lnTo>
                <a:lnTo>
                  <a:pt x="1536422" y="254066"/>
                </a:lnTo>
                <a:lnTo>
                  <a:pt x="1532984" y="251152"/>
                </a:lnTo>
                <a:lnTo>
                  <a:pt x="1529812" y="248238"/>
                </a:lnTo>
                <a:lnTo>
                  <a:pt x="1526904" y="245059"/>
                </a:lnTo>
                <a:lnTo>
                  <a:pt x="1523995" y="241350"/>
                </a:lnTo>
                <a:lnTo>
                  <a:pt x="1521880" y="237906"/>
                </a:lnTo>
                <a:lnTo>
                  <a:pt x="1520029" y="233932"/>
                </a:lnTo>
                <a:lnTo>
                  <a:pt x="1518708" y="230223"/>
                </a:lnTo>
                <a:lnTo>
                  <a:pt x="1517914" y="225984"/>
                </a:lnTo>
                <a:lnTo>
                  <a:pt x="1517650" y="222010"/>
                </a:lnTo>
                <a:lnTo>
                  <a:pt x="1517650" y="218036"/>
                </a:lnTo>
                <a:lnTo>
                  <a:pt x="1518179" y="214062"/>
                </a:lnTo>
                <a:lnTo>
                  <a:pt x="1518708" y="209823"/>
                </a:lnTo>
                <a:lnTo>
                  <a:pt x="1519765" y="206114"/>
                </a:lnTo>
                <a:lnTo>
                  <a:pt x="1520823" y="202405"/>
                </a:lnTo>
                <a:lnTo>
                  <a:pt x="1522145" y="199226"/>
                </a:lnTo>
                <a:lnTo>
                  <a:pt x="1523995" y="196047"/>
                </a:lnTo>
                <a:lnTo>
                  <a:pt x="1525846" y="192868"/>
                </a:lnTo>
                <a:lnTo>
                  <a:pt x="1527697" y="190219"/>
                </a:lnTo>
                <a:lnTo>
                  <a:pt x="1529812" y="187834"/>
                </a:lnTo>
                <a:lnTo>
                  <a:pt x="1532456" y="185185"/>
                </a:lnTo>
                <a:lnTo>
                  <a:pt x="1534835" y="183331"/>
                </a:lnTo>
                <a:lnTo>
                  <a:pt x="1537215" y="181476"/>
                </a:lnTo>
                <a:lnTo>
                  <a:pt x="1540123" y="179887"/>
                </a:lnTo>
                <a:lnTo>
                  <a:pt x="1542767" y="179092"/>
                </a:lnTo>
                <a:lnTo>
                  <a:pt x="1545940" y="178032"/>
                </a:lnTo>
                <a:lnTo>
                  <a:pt x="1545675" y="170349"/>
                </a:lnTo>
                <a:lnTo>
                  <a:pt x="1545940" y="160017"/>
                </a:lnTo>
                <a:lnTo>
                  <a:pt x="1546468" y="149950"/>
                </a:lnTo>
                <a:lnTo>
                  <a:pt x="1547526" y="140147"/>
                </a:lnTo>
                <a:lnTo>
                  <a:pt x="1548848" y="130875"/>
                </a:lnTo>
                <a:lnTo>
                  <a:pt x="1550698" y="121602"/>
                </a:lnTo>
                <a:lnTo>
                  <a:pt x="1553078" y="113125"/>
                </a:lnTo>
                <a:lnTo>
                  <a:pt x="1555722" y="104382"/>
                </a:lnTo>
                <a:lnTo>
                  <a:pt x="1558630" y="96434"/>
                </a:lnTo>
                <a:lnTo>
                  <a:pt x="1561803" y="88751"/>
                </a:lnTo>
                <a:lnTo>
                  <a:pt x="1565240" y="81333"/>
                </a:lnTo>
                <a:lnTo>
                  <a:pt x="1569206" y="73915"/>
                </a:lnTo>
                <a:lnTo>
                  <a:pt x="1573436" y="67027"/>
                </a:lnTo>
                <a:lnTo>
                  <a:pt x="1577666" y="60669"/>
                </a:lnTo>
                <a:lnTo>
                  <a:pt x="1582161" y="54310"/>
                </a:lnTo>
                <a:lnTo>
                  <a:pt x="1587184" y="48482"/>
                </a:lnTo>
                <a:lnTo>
                  <a:pt x="1592472" y="43183"/>
                </a:lnTo>
                <a:lnTo>
                  <a:pt x="1597760" y="38149"/>
                </a:lnTo>
                <a:lnTo>
                  <a:pt x="1603312" y="33116"/>
                </a:lnTo>
                <a:lnTo>
                  <a:pt x="1609128" y="28347"/>
                </a:lnTo>
                <a:lnTo>
                  <a:pt x="1614945" y="24373"/>
                </a:lnTo>
                <a:lnTo>
                  <a:pt x="1620761" y="20399"/>
                </a:lnTo>
                <a:lnTo>
                  <a:pt x="1627107" y="16955"/>
                </a:lnTo>
                <a:lnTo>
                  <a:pt x="1633452" y="14041"/>
                </a:lnTo>
                <a:lnTo>
                  <a:pt x="1639797" y="10862"/>
                </a:lnTo>
                <a:lnTo>
                  <a:pt x="1646407" y="8477"/>
                </a:lnTo>
                <a:lnTo>
                  <a:pt x="1653017" y="6358"/>
                </a:lnTo>
                <a:lnTo>
                  <a:pt x="1659626" y="4504"/>
                </a:lnTo>
                <a:lnTo>
                  <a:pt x="1666236" y="2914"/>
                </a:lnTo>
                <a:lnTo>
                  <a:pt x="1673110" y="1589"/>
                </a:lnTo>
                <a:lnTo>
                  <a:pt x="1679984" y="795"/>
                </a:lnTo>
                <a:lnTo>
                  <a:pt x="1686594" y="265"/>
                </a:lnTo>
                <a:lnTo>
                  <a:pt x="1693732" y="0"/>
                </a:lnTo>
                <a:close/>
                <a:moveTo>
                  <a:pt x="438151" y="0"/>
                </a:moveTo>
                <a:lnTo>
                  <a:pt x="444765" y="265"/>
                </a:lnTo>
                <a:lnTo>
                  <a:pt x="451645" y="795"/>
                </a:lnTo>
                <a:lnTo>
                  <a:pt x="458259" y="1589"/>
                </a:lnTo>
                <a:lnTo>
                  <a:pt x="465138" y="2914"/>
                </a:lnTo>
                <a:lnTo>
                  <a:pt x="472017" y="4504"/>
                </a:lnTo>
                <a:lnTo>
                  <a:pt x="478632" y="6358"/>
                </a:lnTo>
                <a:lnTo>
                  <a:pt x="485247" y="8477"/>
                </a:lnTo>
                <a:lnTo>
                  <a:pt x="491861" y="10862"/>
                </a:lnTo>
                <a:lnTo>
                  <a:pt x="498211" y="14041"/>
                </a:lnTo>
                <a:lnTo>
                  <a:pt x="504561" y="16955"/>
                </a:lnTo>
                <a:lnTo>
                  <a:pt x="510647" y="20399"/>
                </a:lnTo>
                <a:lnTo>
                  <a:pt x="516997" y="24373"/>
                </a:lnTo>
                <a:lnTo>
                  <a:pt x="522818" y="28347"/>
                </a:lnTo>
                <a:lnTo>
                  <a:pt x="528374" y="33116"/>
                </a:lnTo>
                <a:lnTo>
                  <a:pt x="533930" y="38149"/>
                </a:lnTo>
                <a:lnTo>
                  <a:pt x="539486" y="43183"/>
                </a:lnTo>
                <a:lnTo>
                  <a:pt x="544249" y="48482"/>
                </a:lnTo>
                <a:lnTo>
                  <a:pt x="549276" y="54310"/>
                </a:lnTo>
                <a:lnTo>
                  <a:pt x="554038" y="60669"/>
                </a:lnTo>
                <a:lnTo>
                  <a:pt x="558536" y="67027"/>
                </a:lnTo>
                <a:lnTo>
                  <a:pt x="562505" y="73915"/>
                </a:lnTo>
                <a:lnTo>
                  <a:pt x="566474" y="81333"/>
                </a:lnTo>
                <a:lnTo>
                  <a:pt x="569913" y="88751"/>
                </a:lnTo>
                <a:lnTo>
                  <a:pt x="573353" y="96434"/>
                </a:lnTo>
                <a:lnTo>
                  <a:pt x="575999" y="104382"/>
                </a:lnTo>
                <a:lnTo>
                  <a:pt x="578909" y="113125"/>
                </a:lnTo>
                <a:lnTo>
                  <a:pt x="581026" y="121602"/>
                </a:lnTo>
                <a:lnTo>
                  <a:pt x="582878" y="130875"/>
                </a:lnTo>
                <a:lnTo>
                  <a:pt x="584201" y="140147"/>
                </a:lnTo>
                <a:lnTo>
                  <a:pt x="585259" y="149950"/>
                </a:lnTo>
                <a:lnTo>
                  <a:pt x="586053" y="160017"/>
                </a:lnTo>
                <a:lnTo>
                  <a:pt x="586318" y="170349"/>
                </a:lnTo>
                <a:lnTo>
                  <a:pt x="586053" y="177502"/>
                </a:lnTo>
                <a:lnTo>
                  <a:pt x="586318" y="177502"/>
                </a:lnTo>
                <a:lnTo>
                  <a:pt x="589757" y="177767"/>
                </a:lnTo>
                <a:lnTo>
                  <a:pt x="592668" y="178562"/>
                </a:lnTo>
                <a:lnTo>
                  <a:pt x="596107" y="179622"/>
                </a:lnTo>
                <a:lnTo>
                  <a:pt x="599282" y="181211"/>
                </a:lnTo>
                <a:lnTo>
                  <a:pt x="601928" y="183066"/>
                </a:lnTo>
                <a:lnTo>
                  <a:pt x="604838" y="185185"/>
                </a:lnTo>
                <a:lnTo>
                  <a:pt x="607220" y="187834"/>
                </a:lnTo>
                <a:lnTo>
                  <a:pt x="609601" y="190484"/>
                </a:lnTo>
                <a:lnTo>
                  <a:pt x="611982" y="193928"/>
                </a:lnTo>
                <a:lnTo>
                  <a:pt x="613834" y="197372"/>
                </a:lnTo>
                <a:lnTo>
                  <a:pt x="615157" y="201081"/>
                </a:lnTo>
                <a:lnTo>
                  <a:pt x="616745" y="204790"/>
                </a:lnTo>
                <a:lnTo>
                  <a:pt x="617803" y="208764"/>
                </a:lnTo>
                <a:lnTo>
                  <a:pt x="618597" y="213003"/>
                </a:lnTo>
                <a:lnTo>
                  <a:pt x="619126" y="217241"/>
                </a:lnTo>
                <a:lnTo>
                  <a:pt x="619126" y="222010"/>
                </a:lnTo>
                <a:lnTo>
                  <a:pt x="618861" y="226514"/>
                </a:lnTo>
                <a:lnTo>
                  <a:pt x="618068" y="231018"/>
                </a:lnTo>
                <a:lnTo>
                  <a:pt x="616216" y="235257"/>
                </a:lnTo>
                <a:lnTo>
                  <a:pt x="614099" y="239230"/>
                </a:lnTo>
                <a:lnTo>
                  <a:pt x="611453" y="243204"/>
                </a:lnTo>
                <a:lnTo>
                  <a:pt x="608543" y="246648"/>
                </a:lnTo>
                <a:lnTo>
                  <a:pt x="605103" y="250357"/>
                </a:lnTo>
                <a:lnTo>
                  <a:pt x="601399" y="253537"/>
                </a:lnTo>
                <a:lnTo>
                  <a:pt x="597430" y="256186"/>
                </a:lnTo>
                <a:lnTo>
                  <a:pt x="593461" y="258570"/>
                </a:lnTo>
                <a:lnTo>
                  <a:pt x="589493" y="261220"/>
                </a:lnTo>
                <a:lnTo>
                  <a:pt x="584995" y="263074"/>
                </a:lnTo>
                <a:lnTo>
                  <a:pt x="581026" y="264134"/>
                </a:lnTo>
                <a:lnTo>
                  <a:pt x="577057" y="265458"/>
                </a:lnTo>
                <a:lnTo>
                  <a:pt x="573353" y="265988"/>
                </a:lnTo>
                <a:lnTo>
                  <a:pt x="569649" y="266518"/>
                </a:lnTo>
                <a:lnTo>
                  <a:pt x="569384" y="266518"/>
                </a:lnTo>
                <a:lnTo>
                  <a:pt x="564093" y="280559"/>
                </a:lnTo>
                <a:lnTo>
                  <a:pt x="558272" y="294600"/>
                </a:lnTo>
                <a:lnTo>
                  <a:pt x="551657" y="307847"/>
                </a:lnTo>
                <a:lnTo>
                  <a:pt x="545043" y="320828"/>
                </a:lnTo>
                <a:lnTo>
                  <a:pt x="537634" y="333015"/>
                </a:lnTo>
                <a:lnTo>
                  <a:pt x="529961" y="344407"/>
                </a:lnTo>
                <a:lnTo>
                  <a:pt x="525993" y="349971"/>
                </a:lnTo>
                <a:lnTo>
                  <a:pt x="521759" y="355269"/>
                </a:lnTo>
                <a:lnTo>
                  <a:pt x="517526" y="360303"/>
                </a:lnTo>
                <a:lnTo>
                  <a:pt x="513293" y="365071"/>
                </a:lnTo>
                <a:lnTo>
                  <a:pt x="508795" y="369840"/>
                </a:lnTo>
                <a:lnTo>
                  <a:pt x="504561" y="374344"/>
                </a:lnTo>
                <a:lnTo>
                  <a:pt x="500063" y="378318"/>
                </a:lnTo>
                <a:lnTo>
                  <a:pt x="495301" y="382557"/>
                </a:lnTo>
                <a:lnTo>
                  <a:pt x="490803" y="386266"/>
                </a:lnTo>
                <a:lnTo>
                  <a:pt x="486040" y="389445"/>
                </a:lnTo>
                <a:lnTo>
                  <a:pt x="481542" y="392624"/>
                </a:lnTo>
                <a:lnTo>
                  <a:pt x="476515" y="395273"/>
                </a:lnTo>
                <a:lnTo>
                  <a:pt x="472017" y="397923"/>
                </a:lnTo>
                <a:lnTo>
                  <a:pt x="466990" y="400042"/>
                </a:lnTo>
                <a:lnTo>
                  <a:pt x="462492" y="401896"/>
                </a:lnTo>
                <a:lnTo>
                  <a:pt x="457465" y="403486"/>
                </a:lnTo>
                <a:lnTo>
                  <a:pt x="452438" y="404546"/>
                </a:lnTo>
                <a:lnTo>
                  <a:pt x="447676" y="405605"/>
                </a:lnTo>
                <a:lnTo>
                  <a:pt x="442913" y="406135"/>
                </a:lnTo>
                <a:lnTo>
                  <a:pt x="438151" y="406400"/>
                </a:lnTo>
                <a:lnTo>
                  <a:pt x="433124" y="406135"/>
                </a:lnTo>
                <a:lnTo>
                  <a:pt x="428097" y="405605"/>
                </a:lnTo>
                <a:lnTo>
                  <a:pt x="423334" y="404546"/>
                </a:lnTo>
                <a:lnTo>
                  <a:pt x="418572" y="403486"/>
                </a:lnTo>
                <a:lnTo>
                  <a:pt x="413809" y="401896"/>
                </a:lnTo>
                <a:lnTo>
                  <a:pt x="408782" y="400042"/>
                </a:lnTo>
                <a:lnTo>
                  <a:pt x="404019" y="397923"/>
                </a:lnTo>
                <a:lnTo>
                  <a:pt x="399257" y="395273"/>
                </a:lnTo>
                <a:lnTo>
                  <a:pt x="394494" y="392359"/>
                </a:lnTo>
                <a:lnTo>
                  <a:pt x="389997" y="389180"/>
                </a:lnTo>
                <a:lnTo>
                  <a:pt x="384969" y="385736"/>
                </a:lnTo>
                <a:lnTo>
                  <a:pt x="380471" y="382027"/>
                </a:lnTo>
                <a:lnTo>
                  <a:pt x="375974" y="378318"/>
                </a:lnTo>
                <a:lnTo>
                  <a:pt x="371476" y="374079"/>
                </a:lnTo>
                <a:lnTo>
                  <a:pt x="367242" y="369840"/>
                </a:lnTo>
                <a:lnTo>
                  <a:pt x="362744" y="365071"/>
                </a:lnTo>
                <a:lnTo>
                  <a:pt x="358511" y="360303"/>
                </a:lnTo>
                <a:lnTo>
                  <a:pt x="354278" y="355004"/>
                </a:lnTo>
                <a:lnTo>
                  <a:pt x="350309" y="349706"/>
                </a:lnTo>
                <a:lnTo>
                  <a:pt x="346076" y="344142"/>
                </a:lnTo>
                <a:lnTo>
                  <a:pt x="338138" y="332750"/>
                </a:lnTo>
                <a:lnTo>
                  <a:pt x="330730" y="320299"/>
                </a:lnTo>
                <a:lnTo>
                  <a:pt x="324115" y="307317"/>
                </a:lnTo>
                <a:lnTo>
                  <a:pt x="317765" y="294071"/>
                </a:lnTo>
                <a:lnTo>
                  <a:pt x="311944" y="280294"/>
                </a:lnTo>
                <a:lnTo>
                  <a:pt x="306653" y="265723"/>
                </a:lnTo>
                <a:lnTo>
                  <a:pt x="302948" y="265193"/>
                </a:lnTo>
                <a:lnTo>
                  <a:pt x="299244" y="263869"/>
                </a:lnTo>
                <a:lnTo>
                  <a:pt x="295540" y="262809"/>
                </a:lnTo>
                <a:lnTo>
                  <a:pt x="291836" y="260955"/>
                </a:lnTo>
                <a:lnTo>
                  <a:pt x="288132" y="259100"/>
                </a:lnTo>
                <a:lnTo>
                  <a:pt x="284428" y="256451"/>
                </a:lnTo>
                <a:lnTo>
                  <a:pt x="280723" y="254066"/>
                </a:lnTo>
                <a:lnTo>
                  <a:pt x="277548" y="251152"/>
                </a:lnTo>
                <a:lnTo>
                  <a:pt x="274109" y="248238"/>
                </a:lnTo>
                <a:lnTo>
                  <a:pt x="271198" y="245059"/>
                </a:lnTo>
                <a:lnTo>
                  <a:pt x="268553" y="241350"/>
                </a:lnTo>
                <a:lnTo>
                  <a:pt x="266436" y="237906"/>
                </a:lnTo>
                <a:lnTo>
                  <a:pt x="264584" y="233932"/>
                </a:lnTo>
                <a:lnTo>
                  <a:pt x="263261" y="230223"/>
                </a:lnTo>
                <a:lnTo>
                  <a:pt x="262467" y="225984"/>
                </a:lnTo>
                <a:lnTo>
                  <a:pt x="261938" y="222010"/>
                </a:lnTo>
                <a:lnTo>
                  <a:pt x="261938" y="218036"/>
                </a:lnTo>
                <a:lnTo>
                  <a:pt x="262732" y="214062"/>
                </a:lnTo>
                <a:lnTo>
                  <a:pt x="263261" y="209823"/>
                </a:lnTo>
                <a:lnTo>
                  <a:pt x="264319" y="206114"/>
                </a:lnTo>
                <a:lnTo>
                  <a:pt x="265378" y="202405"/>
                </a:lnTo>
                <a:lnTo>
                  <a:pt x="266701" y="199226"/>
                </a:lnTo>
                <a:lnTo>
                  <a:pt x="268553" y="196047"/>
                </a:lnTo>
                <a:lnTo>
                  <a:pt x="270140" y="192868"/>
                </a:lnTo>
                <a:lnTo>
                  <a:pt x="272257" y="190219"/>
                </a:lnTo>
                <a:lnTo>
                  <a:pt x="274373" y="187834"/>
                </a:lnTo>
                <a:lnTo>
                  <a:pt x="276490" y="185185"/>
                </a:lnTo>
                <a:lnTo>
                  <a:pt x="278871" y="183331"/>
                </a:lnTo>
                <a:lnTo>
                  <a:pt x="281782" y="181476"/>
                </a:lnTo>
                <a:lnTo>
                  <a:pt x="284428" y="179887"/>
                </a:lnTo>
                <a:lnTo>
                  <a:pt x="287338" y="179092"/>
                </a:lnTo>
                <a:lnTo>
                  <a:pt x="290513" y="178032"/>
                </a:lnTo>
                <a:lnTo>
                  <a:pt x="289984" y="170349"/>
                </a:lnTo>
                <a:lnTo>
                  <a:pt x="289984" y="160017"/>
                </a:lnTo>
                <a:lnTo>
                  <a:pt x="291042" y="149950"/>
                </a:lnTo>
                <a:lnTo>
                  <a:pt x="291836" y="140147"/>
                </a:lnTo>
                <a:lnTo>
                  <a:pt x="293423" y="130875"/>
                </a:lnTo>
                <a:lnTo>
                  <a:pt x="295276" y="121602"/>
                </a:lnTo>
                <a:lnTo>
                  <a:pt x="297392" y="113125"/>
                </a:lnTo>
                <a:lnTo>
                  <a:pt x="300038" y="104382"/>
                </a:lnTo>
                <a:lnTo>
                  <a:pt x="302948" y="96434"/>
                </a:lnTo>
                <a:lnTo>
                  <a:pt x="306123" y="88751"/>
                </a:lnTo>
                <a:lnTo>
                  <a:pt x="309828" y="81333"/>
                </a:lnTo>
                <a:lnTo>
                  <a:pt x="313532" y="73915"/>
                </a:lnTo>
                <a:lnTo>
                  <a:pt x="317765" y="67027"/>
                </a:lnTo>
                <a:lnTo>
                  <a:pt x="322263" y="60669"/>
                </a:lnTo>
                <a:lnTo>
                  <a:pt x="326761" y="54310"/>
                </a:lnTo>
                <a:lnTo>
                  <a:pt x="331788" y="48482"/>
                </a:lnTo>
                <a:lnTo>
                  <a:pt x="336551" y="43183"/>
                </a:lnTo>
                <a:lnTo>
                  <a:pt x="342107" y="38149"/>
                </a:lnTo>
                <a:lnTo>
                  <a:pt x="347663" y="33116"/>
                </a:lnTo>
                <a:lnTo>
                  <a:pt x="353219" y="28347"/>
                </a:lnTo>
                <a:lnTo>
                  <a:pt x="359040" y="24373"/>
                </a:lnTo>
                <a:lnTo>
                  <a:pt x="365390" y="20399"/>
                </a:lnTo>
                <a:lnTo>
                  <a:pt x="371476" y="16955"/>
                </a:lnTo>
                <a:lnTo>
                  <a:pt x="377826" y="14041"/>
                </a:lnTo>
                <a:lnTo>
                  <a:pt x="384176" y="10862"/>
                </a:lnTo>
                <a:lnTo>
                  <a:pt x="390790" y="8477"/>
                </a:lnTo>
                <a:lnTo>
                  <a:pt x="397405" y="6358"/>
                </a:lnTo>
                <a:lnTo>
                  <a:pt x="404019" y="4504"/>
                </a:lnTo>
                <a:lnTo>
                  <a:pt x="410899" y="2914"/>
                </a:lnTo>
                <a:lnTo>
                  <a:pt x="417778" y="1589"/>
                </a:lnTo>
                <a:lnTo>
                  <a:pt x="424392" y="795"/>
                </a:lnTo>
                <a:lnTo>
                  <a:pt x="431272" y="265"/>
                </a:lnTo>
                <a:lnTo>
                  <a:pt x="438151"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9" name="矩形 38"/>
          <p:cNvSpPr/>
          <p:nvPr/>
        </p:nvSpPr>
        <p:spPr>
          <a:xfrm>
            <a:off x="1136129" y="144307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404621" y="159547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6" name="KSO_Shape"/>
          <p:cNvSpPr/>
          <p:nvPr/>
        </p:nvSpPr>
        <p:spPr bwMode="auto">
          <a:xfrm>
            <a:off x="4532910" y="2778659"/>
            <a:ext cx="3126181" cy="2365477"/>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7" name="矩形 16"/>
          <p:cNvSpPr/>
          <p:nvPr/>
        </p:nvSpPr>
        <p:spPr>
          <a:xfrm>
            <a:off x="1136129"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2419349"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9" name="矩形 18"/>
          <p:cNvSpPr/>
          <p:nvPr/>
        </p:nvSpPr>
        <p:spPr>
          <a:xfrm>
            <a:off x="8227492"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文本框 21"/>
          <p:cNvSpPr txBox="1"/>
          <p:nvPr/>
        </p:nvSpPr>
        <p:spPr>
          <a:xfrm>
            <a:off x="9510712"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MH_Other_1"/>
          <p:cNvSpPr/>
          <p:nvPr>
            <p:custDataLst>
              <p:tags r:id="rId1"/>
            </p:custDataLst>
          </p:nvPr>
        </p:nvSpPr>
        <p:spPr>
          <a:xfrm>
            <a:off x="1544638" y="2586039"/>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12" name="MH_SubTitle_1"/>
          <p:cNvSpPr/>
          <p:nvPr>
            <p:custDataLst>
              <p:tags r:id="rId2"/>
            </p:custDataLst>
          </p:nvPr>
        </p:nvSpPr>
        <p:spPr>
          <a:xfrm>
            <a:off x="1658938" y="2684464"/>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13" name="KSO_Shape"/>
          <p:cNvSpPr/>
          <p:nvPr/>
        </p:nvSpPr>
        <p:spPr>
          <a:xfrm>
            <a:off x="1270000" y="1744591"/>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4" name="MH_Other_1"/>
          <p:cNvSpPr/>
          <p:nvPr>
            <p:custDataLst>
              <p:tags r:id="rId3"/>
            </p:custDataLst>
          </p:nvPr>
        </p:nvSpPr>
        <p:spPr>
          <a:xfrm>
            <a:off x="1544638" y="5014914"/>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15" name="MH_SubTitle_1"/>
          <p:cNvSpPr/>
          <p:nvPr>
            <p:custDataLst>
              <p:tags r:id="rId4"/>
            </p:custDataLst>
          </p:nvPr>
        </p:nvSpPr>
        <p:spPr>
          <a:xfrm>
            <a:off x="1658938" y="5113339"/>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16" name="KSO_Shape"/>
          <p:cNvSpPr/>
          <p:nvPr/>
        </p:nvSpPr>
        <p:spPr>
          <a:xfrm>
            <a:off x="1270000" y="4173466"/>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0" name="KSO_Shape"/>
          <p:cNvSpPr/>
          <p:nvPr/>
        </p:nvSpPr>
        <p:spPr bwMode="auto">
          <a:xfrm>
            <a:off x="1489976" y="4591320"/>
            <a:ext cx="304018" cy="216359"/>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21" name="KSO_Shape"/>
          <p:cNvSpPr/>
          <p:nvPr/>
        </p:nvSpPr>
        <p:spPr bwMode="auto">
          <a:xfrm>
            <a:off x="1556142" y="2153831"/>
            <a:ext cx="171686" cy="233587"/>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cxnSp>
        <p:nvCxnSpPr>
          <p:cNvPr id="22" name="直接连接符 21"/>
          <p:cNvCxnSpPr/>
          <p:nvPr/>
        </p:nvCxnSpPr>
        <p:spPr>
          <a:xfrm>
            <a:off x="6096000" y="164782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6587488" y="15616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7"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8"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9"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椭圆 19"/>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1" name="椭圆 20"/>
          <p:cNvSpPr/>
          <p:nvPr/>
        </p:nvSpPr>
        <p:spPr>
          <a:xfrm>
            <a:off x="9521825"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2" name="椭圆 21"/>
          <p:cNvSpPr/>
          <p:nvPr/>
        </p:nvSpPr>
        <p:spPr>
          <a:xfrm>
            <a:off x="8207375" y="442277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3" name="矩形 22"/>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矩形 14"/>
          <p:cNvSpPr/>
          <p:nvPr/>
        </p:nvSpPr>
        <p:spPr>
          <a:xfrm>
            <a:off x="2045887" y="3588971"/>
            <a:ext cx="3525984" cy="111144"/>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75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0" name="矩形 14"/>
          <p:cNvSpPr/>
          <p:nvPr/>
        </p:nvSpPr>
        <p:spPr>
          <a:xfrm>
            <a:off x="1521758" y="2685084"/>
            <a:ext cx="4574242"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2" name="KSO_GT1"/>
          <p:cNvSpPr/>
          <p:nvPr/>
        </p:nvSpPr>
        <p:spPr>
          <a:xfrm>
            <a:off x="1521758" y="2800195"/>
            <a:ext cx="4574242"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17" name="矩形 16"/>
          <p:cNvSpPr/>
          <p:nvPr/>
        </p:nvSpPr>
        <p:spPr>
          <a:xfrm>
            <a:off x="2045887" y="3835018"/>
            <a:ext cx="3525984" cy="248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矩形 14"/>
          <p:cNvSpPr/>
          <p:nvPr/>
        </p:nvSpPr>
        <p:spPr>
          <a:xfrm>
            <a:off x="6620129" y="3588971"/>
            <a:ext cx="3525984" cy="111144"/>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75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9" name="矩形 14"/>
          <p:cNvSpPr/>
          <p:nvPr/>
        </p:nvSpPr>
        <p:spPr>
          <a:xfrm>
            <a:off x="6096000" y="2685084"/>
            <a:ext cx="4574242"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0" name="KSO_GT1"/>
          <p:cNvSpPr/>
          <p:nvPr/>
        </p:nvSpPr>
        <p:spPr>
          <a:xfrm>
            <a:off x="6096000" y="2800195"/>
            <a:ext cx="4574242"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21" name="矩形 20"/>
          <p:cNvSpPr/>
          <p:nvPr/>
        </p:nvSpPr>
        <p:spPr>
          <a:xfrm>
            <a:off x="6620128" y="3835018"/>
            <a:ext cx="3525985" cy="248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KSO_Shape"/>
          <p:cNvSpPr/>
          <p:nvPr/>
        </p:nvSpPr>
        <p:spPr bwMode="auto">
          <a:xfrm>
            <a:off x="3166216" y="1602603"/>
            <a:ext cx="1285326" cy="87616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KSO_Shape"/>
          <p:cNvSpPr/>
          <p:nvPr/>
        </p:nvSpPr>
        <p:spPr bwMode="auto">
          <a:xfrm>
            <a:off x="7740458" y="1599390"/>
            <a:ext cx="1285326" cy="882591"/>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922701"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922701"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4" name="矩形 14"/>
          <p:cNvSpPr/>
          <p:nvPr/>
        </p:nvSpPr>
        <p:spPr>
          <a:xfrm>
            <a:off x="922701"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5" name="矩形 14"/>
          <p:cNvSpPr/>
          <p:nvPr/>
        </p:nvSpPr>
        <p:spPr>
          <a:xfrm>
            <a:off x="922701"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6" name="矩形 25"/>
          <p:cNvSpPr/>
          <p:nvPr/>
        </p:nvSpPr>
        <p:spPr>
          <a:xfrm>
            <a:off x="8023067"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矩形 26"/>
          <p:cNvSpPr/>
          <p:nvPr/>
        </p:nvSpPr>
        <p:spPr>
          <a:xfrm>
            <a:off x="8023067"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8" name="矩形 14"/>
          <p:cNvSpPr/>
          <p:nvPr/>
        </p:nvSpPr>
        <p:spPr>
          <a:xfrm>
            <a:off x="8023067"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0" name="矩形 14"/>
          <p:cNvSpPr/>
          <p:nvPr/>
        </p:nvSpPr>
        <p:spPr>
          <a:xfrm>
            <a:off x="8023067"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3" name="KSO_Shape"/>
          <p:cNvSpPr/>
          <p:nvPr/>
        </p:nvSpPr>
        <p:spPr bwMode="auto">
          <a:xfrm>
            <a:off x="4961961" y="2768654"/>
            <a:ext cx="2268079" cy="1680059"/>
          </a:xfrm>
          <a:custGeom>
            <a:avLst/>
            <a:gdLst>
              <a:gd name="T0" fmla="*/ 186223 w 4950"/>
              <a:gd name="T1" fmla="*/ 870396 h 3662"/>
              <a:gd name="T2" fmla="*/ 534663 w 4950"/>
              <a:gd name="T3" fmla="*/ 870396 h 3662"/>
              <a:gd name="T4" fmla="*/ 74926 w 4950"/>
              <a:gd name="T5" fmla="*/ 586935 h 3662"/>
              <a:gd name="T6" fmla="*/ 1246820 w 4950"/>
              <a:gd name="T7" fmla="*/ 965004 h 3662"/>
              <a:gd name="T8" fmla="*/ 1479235 w 4950"/>
              <a:gd name="T9" fmla="*/ 1007578 h 3662"/>
              <a:gd name="T10" fmla="*/ 1651637 w 4950"/>
              <a:gd name="T11" fmla="*/ 896595 h 3662"/>
              <a:gd name="T12" fmla="*/ 1800397 w 4950"/>
              <a:gd name="T13" fmla="*/ 1147671 h 3662"/>
              <a:gd name="T14" fmla="*/ 1397763 w 4950"/>
              <a:gd name="T15" fmla="*/ 1332521 h 3662"/>
              <a:gd name="T16" fmla="*/ 446644 w 4950"/>
              <a:gd name="T17" fmla="*/ 1137119 h 3662"/>
              <a:gd name="T18" fmla="*/ 63650 w 4950"/>
              <a:gd name="T19" fmla="*/ 955907 h 3662"/>
              <a:gd name="T20" fmla="*/ 420093 w 4950"/>
              <a:gd name="T21" fmla="*/ 955907 h 3662"/>
              <a:gd name="T22" fmla="*/ 542665 w 4950"/>
              <a:gd name="T23" fmla="*/ 997026 h 3662"/>
              <a:gd name="T24" fmla="*/ 863827 w 4950"/>
              <a:gd name="T25" fmla="*/ 1099639 h 3662"/>
              <a:gd name="T26" fmla="*/ 872920 w 4950"/>
              <a:gd name="T27" fmla="*/ 950813 h 3662"/>
              <a:gd name="T28" fmla="*/ 974397 w 4950"/>
              <a:gd name="T29" fmla="*/ 910423 h 3662"/>
              <a:gd name="T30" fmla="*/ 976943 w 4950"/>
              <a:gd name="T31" fmla="*/ 985745 h 3662"/>
              <a:gd name="T32" fmla="*/ 1150435 w 4950"/>
              <a:gd name="T33" fmla="*/ 914789 h 3662"/>
              <a:gd name="T34" fmla="*/ 1706194 w 4950"/>
              <a:gd name="T35" fmla="*/ 590210 h 3662"/>
              <a:gd name="T36" fmla="*/ 1343205 w 4950"/>
              <a:gd name="T37" fmla="*/ 590210 h 3662"/>
              <a:gd name="T38" fmla="*/ 1337386 w 4950"/>
              <a:gd name="T39" fmla="*/ 639697 h 3662"/>
              <a:gd name="T40" fmla="*/ 1369029 w 4950"/>
              <a:gd name="T41" fmla="*/ 783793 h 3662"/>
              <a:gd name="T42" fmla="*/ 1376303 w 4950"/>
              <a:gd name="T43" fmla="*/ 799440 h 3662"/>
              <a:gd name="T44" fmla="*/ 1678552 w 4950"/>
              <a:gd name="T45" fmla="*/ 793982 h 3662"/>
              <a:gd name="T46" fmla="*/ 1688736 w 4950"/>
              <a:gd name="T47" fmla="*/ 657891 h 3662"/>
              <a:gd name="T48" fmla="*/ 1706558 w 4950"/>
              <a:gd name="T49" fmla="*/ 594577 h 3662"/>
              <a:gd name="T50" fmla="*/ 1215904 w 4950"/>
              <a:gd name="T51" fmla="*/ 467583 h 3662"/>
              <a:gd name="T52" fmla="*/ 627411 w 4950"/>
              <a:gd name="T53" fmla="*/ 270725 h 3662"/>
              <a:gd name="T54" fmla="*/ 693244 w 4950"/>
              <a:gd name="T55" fmla="*/ 640425 h 3662"/>
              <a:gd name="T56" fmla="*/ 804541 w 4950"/>
              <a:gd name="T57" fmla="*/ 842014 h 3662"/>
              <a:gd name="T58" fmla="*/ 934388 w 4950"/>
              <a:gd name="T59" fmla="*/ 851838 h 3662"/>
              <a:gd name="T60" fmla="*/ 1064235 w 4950"/>
              <a:gd name="T61" fmla="*/ 842014 h 3662"/>
              <a:gd name="T62" fmla="*/ 1179533 w 4950"/>
              <a:gd name="T63" fmla="*/ 647339 h 3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50" h="3662">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请输入您的大标题</a:t>
            </a:r>
            <a:endParaRPr lang="zh-CN" altLang="en-US" dirty="0"/>
          </a:p>
        </p:txBody>
      </p:sp>
      <p:sp>
        <p:nvSpPr>
          <p:cNvPr id="14" name="Rectangle 15" descr="12"/>
          <p:cNvSpPr>
            <a:spLocks noChangeArrowheads="1"/>
          </p:cNvSpPr>
          <p:nvPr/>
        </p:nvSpPr>
        <p:spPr bwMode="auto">
          <a:xfrm>
            <a:off x="4868863" y="4272346"/>
            <a:ext cx="3150280" cy="1948050"/>
          </a:xfrm>
          <a:prstGeom prst="rect">
            <a:avLst/>
          </a:prstGeom>
          <a:solidFill>
            <a:schemeClr val="accent1"/>
          </a:solidFill>
          <a:ln w="38100">
            <a:solidFill>
              <a:schemeClr val="accent1"/>
            </a:solidFill>
          </a:ln>
          <a:effectLst/>
        </p:spPr>
        <p:txBody>
          <a:bodyPr anchor="b"/>
          <a:lstStyle/>
          <a:p>
            <a:pPr algn="ctr"/>
            <a:r>
              <a:rPr lang="en-US" altLang="zh-CN" sz="4400" dirty="0">
                <a:solidFill>
                  <a:srgbClr val="FFFFFF"/>
                </a:solidFill>
                <a:latin typeface="+mj-ea"/>
                <a:ea typeface="+mj-ea"/>
              </a:rPr>
              <a:t>58%</a:t>
            </a:r>
            <a:endParaRPr lang="zh-CN" altLang="en-US" sz="4400" dirty="0">
              <a:solidFill>
                <a:srgbClr val="FFFFFF"/>
              </a:solidFill>
              <a:latin typeface="+mj-ea"/>
              <a:ea typeface="+mj-ea"/>
            </a:endParaRPr>
          </a:p>
        </p:txBody>
      </p:sp>
      <p:sp>
        <p:nvSpPr>
          <p:cNvPr id="20" name="Rectangle 15" descr="12"/>
          <p:cNvSpPr>
            <a:spLocks noChangeArrowheads="1"/>
          </p:cNvSpPr>
          <p:nvPr/>
        </p:nvSpPr>
        <p:spPr bwMode="auto">
          <a:xfrm>
            <a:off x="8317901" y="4272346"/>
            <a:ext cx="3150280" cy="1948050"/>
          </a:xfrm>
          <a:prstGeom prst="rect">
            <a:avLst/>
          </a:prstGeom>
          <a:solidFill>
            <a:schemeClr val="accent1"/>
          </a:solidFill>
          <a:ln w="38100">
            <a:solidFill>
              <a:schemeClr val="accent1"/>
            </a:solidFill>
          </a:ln>
          <a:effectLst/>
        </p:spPr>
        <p:txBody>
          <a:bodyPr anchor="b"/>
          <a:lstStyle/>
          <a:p>
            <a:pPr algn="ctr"/>
            <a:r>
              <a:rPr lang="en-US" altLang="zh-CN" sz="4400" dirty="0">
                <a:solidFill>
                  <a:srgbClr val="FFFFFF"/>
                </a:solidFill>
                <a:latin typeface="+mj-ea"/>
                <a:ea typeface="+mj-ea"/>
              </a:rPr>
              <a:t>42%</a:t>
            </a:r>
            <a:endParaRPr lang="zh-CN" altLang="en-US" sz="4400" dirty="0">
              <a:solidFill>
                <a:srgbClr val="FFFFFF"/>
              </a:solidFill>
              <a:latin typeface="+mj-ea"/>
              <a:ea typeface="+mj-ea"/>
            </a:endParaRPr>
          </a:p>
        </p:txBody>
      </p:sp>
      <p:sp>
        <p:nvSpPr>
          <p:cNvPr id="10" name="矩形 9"/>
          <p:cNvSpPr/>
          <p:nvPr/>
        </p:nvSpPr>
        <p:spPr>
          <a:xfrm>
            <a:off x="4868863" y="2019181"/>
            <a:ext cx="6713462" cy="1829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 name="KSO_Shape"/>
          <p:cNvSpPr/>
          <p:nvPr/>
        </p:nvSpPr>
        <p:spPr bwMode="auto">
          <a:xfrm>
            <a:off x="6031028" y="4398960"/>
            <a:ext cx="825951" cy="951191"/>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9" name="KSO_Shape"/>
          <p:cNvSpPr/>
          <p:nvPr/>
        </p:nvSpPr>
        <p:spPr bwMode="auto">
          <a:xfrm>
            <a:off x="9480066" y="4578590"/>
            <a:ext cx="825951" cy="591932"/>
          </a:xfrm>
          <a:custGeom>
            <a:avLst/>
            <a:gdLst>
              <a:gd name="T0" fmla="*/ 134077 w 5868"/>
              <a:gd name="T1" fmla="*/ 590892 h 4208"/>
              <a:gd name="T2" fmla="*/ 192837 w 5868"/>
              <a:gd name="T3" fmla="*/ 596084 h 4208"/>
              <a:gd name="T4" fmla="*/ 512935 w 5868"/>
              <a:gd name="T5" fmla="*/ 497764 h 4208"/>
              <a:gd name="T6" fmla="*/ 530465 w 5868"/>
              <a:gd name="T7" fmla="*/ 456230 h 4208"/>
              <a:gd name="T8" fmla="*/ 704473 w 5868"/>
              <a:gd name="T9" fmla="*/ 239797 h 4208"/>
              <a:gd name="T10" fmla="*/ 980744 w 5868"/>
              <a:gd name="T11" fmla="*/ 212215 h 4208"/>
              <a:gd name="T12" fmla="*/ 1253119 w 5868"/>
              <a:gd name="T13" fmla="*/ 253750 h 4208"/>
              <a:gd name="T14" fmla="*/ 1374859 w 5868"/>
              <a:gd name="T15" fmla="*/ 461746 h 4208"/>
              <a:gd name="T16" fmla="*/ 1400831 w 5868"/>
              <a:gd name="T17" fmla="*/ 505228 h 4208"/>
              <a:gd name="T18" fmla="*/ 1725798 w 5868"/>
              <a:gd name="T19" fmla="*/ 598031 h 4208"/>
              <a:gd name="T20" fmla="*/ 1779363 w 5868"/>
              <a:gd name="T21" fmla="*/ 585052 h 4208"/>
              <a:gd name="T22" fmla="*/ 1901104 w 5868"/>
              <a:gd name="T23" fmla="*/ 336494 h 4208"/>
              <a:gd name="T24" fmla="*/ 1897533 w 5868"/>
              <a:gd name="T25" fmla="*/ 289443 h 4208"/>
              <a:gd name="T26" fmla="*/ 1777740 w 5868"/>
              <a:gd name="T27" fmla="*/ 214162 h 4208"/>
              <a:gd name="T28" fmla="*/ 1493029 w 5868"/>
              <a:gd name="T29" fmla="*/ 92155 h 4208"/>
              <a:gd name="T30" fmla="*/ 1208318 w 5868"/>
              <a:gd name="T31" fmla="*/ 20767 h 4208"/>
              <a:gd name="T32" fmla="*/ 924256 w 5868"/>
              <a:gd name="T33" fmla="*/ 649 h 4208"/>
              <a:gd name="T34" fmla="*/ 639545 w 5868"/>
              <a:gd name="T35" fmla="*/ 30826 h 4208"/>
              <a:gd name="T36" fmla="*/ 355158 w 5868"/>
              <a:gd name="T37" fmla="*/ 112273 h 4208"/>
              <a:gd name="T38" fmla="*/ 70123 w 5868"/>
              <a:gd name="T39" fmla="*/ 244664 h 4208"/>
              <a:gd name="T40" fmla="*/ 3246 w 5868"/>
              <a:gd name="T41" fmla="*/ 297880 h 4208"/>
              <a:gd name="T42" fmla="*/ 10713 w 5868"/>
              <a:gd name="T43" fmla="*/ 355314 h 4208"/>
              <a:gd name="T44" fmla="*/ 772973 w 5868"/>
              <a:gd name="T45" fmla="*/ 339414 h 4208"/>
              <a:gd name="T46" fmla="*/ 960941 w 5868"/>
              <a:gd name="T47" fmla="*/ 320919 h 4208"/>
              <a:gd name="T48" fmla="*/ 1130729 w 5868"/>
              <a:gd name="T49" fmla="*/ 336169 h 4208"/>
              <a:gd name="T50" fmla="*/ 1259936 w 5868"/>
              <a:gd name="T51" fmla="*/ 525021 h 4208"/>
              <a:gd name="T52" fmla="*/ 1298244 w 5868"/>
              <a:gd name="T53" fmla="*/ 601925 h 4208"/>
              <a:gd name="T54" fmla="*/ 1598862 w 5868"/>
              <a:gd name="T55" fmla="*/ 671041 h 4208"/>
              <a:gd name="T56" fmla="*/ 1662168 w 5868"/>
              <a:gd name="T57" fmla="*/ 717767 h 4208"/>
              <a:gd name="T58" fmla="*/ 253546 w 5868"/>
              <a:gd name="T59" fmla="*/ 1210015 h 4208"/>
              <a:gd name="T60" fmla="*/ 273024 w 5868"/>
              <a:gd name="T61" fmla="*/ 698947 h 4208"/>
              <a:gd name="T62" fmla="*/ 576240 w 5868"/>
              <a:gd name="T63" fmla="*/ 620745 h 4208"/>
              <a:gd name="T64" fmla="*/ 641493 w 5868"/>
              <a:gd name="T65" fmla="*/ 585376 h 4208"/>
              <a:gd name="T66" fmla="*/ 662595 w 5868"/>
              <a:gd name="T67" fmla="*/ 367969 h 4208"/>
              <a:gd name="T68" fmla="*/ 1077163 w 5868"/>
              <a:gd name="T69" fmla="*/ 564933 h 4208"/>
              <a:gd name="T70" fmla="*/ 1178776 w 5868"/>
              <a:gd name="T71" fmla="*/ 636970 h 4208"/>
              <a:gd name="T72" fmla="*/ 1245003 w 5868"/>
              <a:gd name="T73" fmla="*/ 759302 h 4208"/>
              <a:gd name="T74" fmla="*/ 1252145 w 5868"/>
              <a:gd name="T75" fmla="*/ 867032 h 4208"/>
              <a:gd name="T76" fmla="*/ 1229095 w 5868"/>
              <a:gd name="T77" fmla="*/ 949452 h 4208"/>
              <a:gd name="T78" fmla="*/ 1125210 w 5868"/>
              <a:gd name="T79" fmla="*/ 852430 h 4208"/>
              <a:gd name="T80" fmla="*/ 1117094 w 5868"/>
              <a:gd name="T81" fmla="*/ 775851 h 4208"/>
              <a:gd name="T82" fmla="*/ 1079435 w 5868"/>
              <a:gd name="T83" fmla="*/ 716794 h 4208"/>
              <a:gd name="T84" fmla="*/ 1012883 w 5868"/>
              <a:gd name="T85" fmla="*/ 676882 h 4208"/>
              <a:gd name="T86" fmla="*/ 940164 w 5868"/>
              <a:gd name="T87" fmla="*/ 671365 h 4208"/>
              <a:gd name="T88" fmla="*/ 867768 w 5868"/>
              <a:gd name="T89" fmla="*/ 701867 h 4208"/>
              <a:gd name="T90" fmla="*/ 821994 w 5868"/>
              <a:gd name="T91" fmla="*/ 754434 h 4208"/>
              <a:gd name="T92" fmla="*/ 802515 w 5868"/>
              <a:gd name="T93" fmla="*/ 831662 h 4208"/>
              <a:gd name="T94" fmla="*/ 818423 w 5868"/>
              <a:gd name="T95" fmla="*/ 901752 h 4208"/>
              <a:gd name="T96" fmla="*/ 861600 w 5868"/>
              <a:gd name="T97" fmla="*/ 956590 h 4208"/>
              <a:gd name="T98" fmla="*/ 932048 w 5868"/>
              <a:gd name="T99" fmla="*/ 990337 h 4208"/>
              <a:gd name="T100" fmla="*/ 999573 w 5868"/>
              <a:gd name="T101" fmla="*/ 990013 h 4208"/>
              <a:gd name="T102" fmla="*/ 1060606 w 5868"/>
              <a:gd name="T103" fmla="*/ 962107 h 4208"/>
              <a:gd name="T104" fmla="*/ 1081058 w 5868"/>
              <a:gd name="T105" fmla="*/ 1096445 h 4208"/>
              <a:gd name="T106" fmla="*/ 964512 w 5868"/>
              <a:gd name="T107" fmla="*/ 1120781 h 4208"/>
              <a:gd name="T108" fmla="*/ 826863 w 5868"/>
              <a:gd name="T109" fmla="*/ 1085736 h 4208"/>
              <a:gd name="T110" fmla="*/ 732717 w 5868"/>
              <a:gd name="T111" fmla="*/ 1004614 h 4208"/>
              <a:gd name="T112" fmla="*/ 678827 w 5868"/>
              <a:gd name="T113" fmla="*/ 875793 h 4208"/>
              <a:gd name="T114" fmla="*/ 688241 w 5868"/>
              <a:gd name="T115" fmla="*/ 745673 h 4208"/>
              <a:gd name="T116" fmla="*/ 760312 w 5868"/>
              <a:gd name="T117" fmla="*/ 627235 h 4208"/>
              <a:gd name="T118" fmla="*/ 865171 w 5868"/>
              <a:gd name="T119" fmla="*/ 560066 h 4208"/>
              <a:gd name="T120" fmla="*/ 1577111 w 5868"/>
              <a:gd name="T121" fmla="*/ 1240842 h 4208"/>
              <a:gd name="T122" fmla="*/ 345419 w 5868"/>
              <a:gd name="T123" fmla="*/ 1240842 h 42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868" h="4208">
                <a:moveTo>
                  <a:pt x="49" y="1128"/>
                </a:moveTo>
                <a:lnTo>
                  <a:pt x="49" y="1128"/>
                </a:lnTo>
                <a:lnTo>
                  <a:pt x="345" y="1748"/>
                </a:lnTo>
                <a:lnTo>
                  <a:pt x="354" y="1764"/>
                </a:lnTo>
                <a:lnTo>
                  <a:pt x="364" y="1778"/>
                </a:lnTo>
                <a:lnTo>
                  <a:pt x="375" y="1790"/>
                </a:lnTo>
                <a:lnTo>
                  <a:pt x="387" y="1803"/>
                </a:lnTo>
                <a:lnTo>
                  <a:pt x="400" y="1813"/>
                </a:lnTo>
                <a:lnTo>
                  <a:pt x="413" y="1821"/>
                </a:lnTo>
                <a:lnTo>
                  <a:pt x="428" y="1828"/>
                </a:lnTo>
                <a:lnTo>
                  <a:pt x="443" y="1834"/>
                </a:lnTo>
                <a:lnTo>
                  <a:pt x="460" y="1838"/>
                </a:lnTo>
                <a:lnTo>
                  <a:pt x="477" y="1842"/>
                </a:lnTo>
                <a:lnTo>
                  <a:pt x="495" y="1844"/>
                </a:lnTo>
                <a:lnTo>
                  <a:pt x="512" y="1845"/>
                </a:lnTo>
                <a:lnTo>
                  <a:pt x="531" y="1845"/>
                </a:lnTo>
                <a:lnTo>
                  <a:pt x="551" y="1843"/>
                </a:lnTo>
                <a:lnTo>
                  <a:pt x="573" y="1841"/>
                </a:lnTo>
                <a:lnTo>
                  <a:pt x="594" y="1837"/>
                </a:lnTo>
                <a:lnTo>
                  <a:pt x="1457" y="1607"/>
                </a:lnTo>
                <a:lnTo>
                  <a:pt x="1479" y="1599"/>
                </a:lnTo>
                <a:lnTo>
                  <a:pt x="1500" y="1589"/>
                </a:lnTo>
                <a:lnTo>
                  <a:pt x="1519" y="1579"/>
                </a:lnTo>
                <a:lnTo>
                  <a:pt x="1537" y="1569"/>
                </a:lnTo>
                <a:lnTo>
                  <a:pt x="1552" y="1557"/>
                </a:lnTo>
                <a:lnTo>
                  <a:pt x="1567" y="1546"/>
                </a:lnTo>
                <a:lnTo>
                  <a:pt x="1580" y="1534"/>
                </a:lnTo>
                <a:lnTo>
                  <a:pt x="1591" y="1522"/>
                </a:lnTo>
                <a:lnTo>
                  <a:pt x="1601" y="1510"/>
                </a:lnTo>
                <a:lnTo>
                  <a:pt x="1610" y="1496"/>
                </a:lnTo>
                <a:lnTo>
                  <a:pt x="1617" y="1482"/>
                </a:lnTo>
                <a:lnTo>
                  <a:pt x="1624" y="1467"/>
                </a:lnTo>
                <a:lnTo>
                  <a:pt x="1628" y="1453"/>
                </a:lnTo>
                <a:lnTo>
                  <a:pt x="1632" y="1438"/>
                </a:lnTo>
                <a:lnTo>
                  <a:pt x="1633" y="1423"/>
                </a:lnTo>
                <a:lnTo>
                  <a:pt x="1634" y="1406"/>
                </a:lnTo>
                <a:lnTo>
                  <a:pt x="1627" y="927"/>
                </a:lnTo>
                <a:lnTo>
                  <a:pt x="1664" y="910"/>
                </a:lnTo>
                <a:lnTo>
                  <a:pt x="1701" y="894"/>
                </a:lnTo>
                <a:lnTo>
                  <a:pt x="1775" y="863"/>
                </a:lnTo>
                <a:lnTo>
                  <a:pt x="1851" y="834"/>
                </a:lnTo>
                <a:lnTo>
                  <a:pt x="1929" y="807"/>
                </a:lnTo>
                <a:lnTo>
                  <a:pt x="2008" y="782"/>
                </a:lnTo>
                <a:lnTo>
                  <a:pt x="2089" y="759"/>
                </a:lnTo>
                <a:lnTo>
                  <a:pt x="2170" y="739"/>
                </a:lnTo>
                <a:lnTo>
                  <a:pt x="2252" y="720"/>
                </a:lnTo>
                <a:lnTo>
                  <a:pt x="2335" y="705"/>
                </a:lnTo>
                <a:lnTo>
                  <a:pt x="2420" y="690"/>
                </a:lnTo>
                <a:lnTo>
                  <a:pt x="2504" y="679"/>
                </a:lnTo>
                <a:lnTo>
                  <a:pt x="2589" y="669"/>
                </a:lnTo>
                <a:lnTo>
                  <a:pt x="2675" y="661"/>
                </a:lnTo>
                <a:lnTo>
                  <a:pt x="2761" y="657"/>
                </a:lnTo>
                <a:lnTo>
                  <a:pt x="2848" y="654"/>
                </a:lnTo>
                <a:lnTo>
                  <a:pt x="2934" y="652"/>
                </a:lnTo>
                <a:lnTo>
                  <a:pt x="3021" y="654"/>
                </a:lnTo>
                <a:lnTo>
                  <a:pt x="3106" y="657"/>
                </a:lnTo>
                <a:lnTo>
                  <a:pt x="3192" y="661"/>
                </a:lnTo>
                <a:lnTo>
                  <a:pt x="3278" y="669"/>
                </a:lnTo>
                <a:lnTo>
                  <a:pt x="3364" y="679"/>
                </a:lnTo>
                <a:lnTo>
                  <a:pt x="3449" y="690"/>
                </a:lnTo>
                <a:lnTo>
                  <a:pt x="3532" y="705"/>
                </a:lnTo>
                <a:lnTo>
                  <a:pt x="3616" y="720"/>
                </a:lnTo>
                <a:lnTo>
                  <a:pt x="3698" y="739"/>
                </a:lnTo>
                <a:lnTo>
                  <a:pt x="3780" y="759"/>
                </a:lnTo>
                <a:lnTo>
                  <a:pt x="3860" y="782"/>
                </a:lnTo>
                <a:lnTo>
                  <a:pt x="3939" y="807"/>
                </a:lnTo>
                <a:lnTo>
                  <a:pt x="4017" y="834"/>
                </a:lnTo>
                <a:lnTo>
                  <a:pt x="4093" y="863"/>
                </a:lnTo>
                <a:lnTo>
                  <a:pt x="4168" y="894"/>
                </a:lnTo>
                <a:lnTo>
                  <a:pt x="4204" y="910"/>
                </a:lnTo>
                <a:lnTo>
                  <a:pt x="4241" y="927"/>
                </a:lnTo>
                <a:lnTo>
                  <a:pt x="4235" y="1406"/>
                </a:lnTo>
                <a:lnTo>
                  <a:pt x="4235" y="1423"/>
                </a:lnTo>
                <a:lnTo>
                  <a:pt x="4237" y="1438"/>
                </a:lnTo>
                <a:lnTo>
                  <a:pt x="4240" y="1453"/>
                </a:lnTo>
                <a:lnTo>
                  <a:pt x="4245" y="1467"/>
                </a:lnTo>
                <a:lnTo>
                  <a:pt x="4250" y="1482"/>
                </a:lnTo>
                <a:lnTo>
                  <a:pt x="4258" y="1496"/>
                </a:lnTo>
                <a:lnTo>
                  <a:pt x="4266" y="1510"/>
                </a:lnTo>
                <a:lnTo>
                  <a:pt x="4276" y="1522"/>
                </a:lnTo>
                <a:lnTo>
                  <a:pt x="4288" y="1534"/>
                </a:lnTo>
                <a:lnTo>
                  <a:pt x="4300" y="1546"/>
                </a:lnTo>
                <a:lnTo>
                  <a:pt x="4315" y="1557"/>
                </a:lnTo>
                <a:lnTo>
                  <a:pt x="4331" y="1569"/>
                </a:lnTo>
                <a:lnTo>
                  <a:pt x="4349" y="1579"/>
                </a:lnTo>
                <a:lnTo>
                  <a:pt x="4368" y="1589"/>
                </a:lnTo>
                <a:lnTo>
                  <a:pt x="4389" y="1599"/>
                </a:lnTo>
                <a:lnTo>
                  <a:pt x="4412" y="1607"/>
                </a:lnTo>
                <a:lnTo>
                  <a:pt x="5275" y="1837"/>
                </a:lnTo>
                <a:lnTo>
                  <a:pt x="5296" y="1841"/>
                </a:lnTo>
                <a:lnTo>
                  <a:pt x="5316" y="1843"/>
                </a:lnTo>
                <a:lnTo>
                  <a:pt x="5336" y="1845"/>
                </a:lnTo>
                <a:lnTo>
                  <a:pt x="5355" y="1845"/>
                </a:lnTo>
                <a:lnTo>
                  <a:pt x="5374" y="1844"/>
                </a:lnTo>
                <a:lnTo>
                  <a:pt x="5392" y="1842"/>
                </a:lnTo>
                <a:lnTo>
                  <a:pt x="5408" y="1838"/>
                </a:lnTo>
                <a:lnTo>
                  <a:pt x="5425" y="1834"/>
                </a:lnTo>
                <a:lnTo>
                  <a:pt x="5440" y="1828"/>
                </a:lnTo>
                <a:lnTo>
                  <a:pt x="5454" y="1821"/>
                </a:lnTo>
                <a:lnTo>
                  <a:pt x="5469" y="1813"/>
                </a:lnTo>
                <a:lnTo>
                  <a:pt x="5481" y="1803"/>
                </a:lnTo>
                <a:lnTo>
                  <a:pt x="5493" y="1790"/>
                </a:lnTo>
                <a:lnTo>
                  <a:pt x="5504" y="1778"/>
                </a:lnTo>
                <a:lnTo>
                  <a:pt x="5514" y="1764"/>
                </a:lnTo>
                <a:lnTo>
                  <a:pt x="5523" y="1748"/>
                </a:lnTo>
                <a:lnTo>
                  <a:pt x="5820" y="1128"/>
                </a:lnTo>
                <a:lnTo>
                  <a:pt x="5835" y="1095"/>
                </a:lnTo>
                <a:lnTo>
                  <a:pt x="5848" y="1065"/>
                </a:lnTo>
                <a:lnTo>
                  <a:pt x="5856" y="1037"/>
                </a:lnTo>
                <a:lnTo>
                  <a:pt x="5863" y="1011"/>
                </a:lnTo>
                <a:lnTo>
                  <a:pt x="5867" y="988"/>
                </a:lnTo>
                <a:lnTo>
                  <a:pt x="5868" y="966"/>
                </a:lnTo>
                <a:lnTo>
                  <a:pt x="5868" y="956"/>
                </a:lnTo>
                <a:lnTo>
                  <a:pt x="5867" y="946"/>
                </a:lnTo>
                <a:lnTo>
                  <a:pt x="5864" y="936"/>
                </a:lnTo>
                <a:lnTo>
                  <a:pt x="5862" y="927"/>
                </a:lnTo>
                <a:lnTo>
                  <a:pt x="5859" y="918"/>
                </a:lnTo>
                <a:lnTo>
                  <a:pt x="5854" y="909"/>
                </a:lnTo>
                <a:lnTo>
                  <a:pt x="5845" y="892"/>
                </a:lnTo>
                <a:lnTo>
                  <a:pt x="5833" y="876"/>
                </a:lnTo>
                <a:lnTo>
                  <a:pt x="5820" y="861"/>
                </a:lnTo>
                <a:lnTo>
                  <a:pt x="5803" y="846"/>
                </a:lnTo>
                <a:lnTo>
                  <a:pt x="5784" y="832"/>
                </a:lnTo>
                <a:lnTo>
                  <a:pt x="5763" y="817"/>
                </a:lnTo>
                <a:lnTo>
                  <a:pt x="5741" y="803"/>
                </a:lnTo>
                <a:lnTo>
                  <a:pt x="5652" y="754"/>
                </a:lnTo>
                <a:lnTo>
                  <a:pt x="5564" y="706"/>
                </a:lnTo>
                <a:lnTo>
                  <a:pt x="5476" y="660"/>
                </a:lnTo>
                <a:lnTo>
                  <a:pt x="5389" y="616"/>
                </a:lnTo>
                <a:lnTo>
                  <a:pt x="5301" y="572"/>
                </a:lnTo>
                <a:lnTo>
                  <a:pt x="5213" y="531"/>
                </a:lnTo>
                <a:lnTo>
                  <a:pt x="5125" y="491"/>
                </a:lnTo>
                <a:lnTo>
                  <a:pt x="5037" y="452"/>
                </a:lnTo>
                <a:lnTo>
                  <a:pt x="4950" y="415"/>
                </a:lnTo>
                <a:lnTo>
                  <a:pt x="4862" y="381"/>
                </a:lnTo>
                <a:lnTo>
                  <a:pt x="4774" y="346"/>
                </a:lnTo>
                <a:lnTo>
                  <a:pt x="4686" y="315"/>
                </a:lnTo>
                <a:lnTo>
                  <a:pt x="4599" y="284"/>
                </a:lnTo>
                <a:lnTo>
                  <a:pt x="4511" y="255"/>
                </a:lnTo>
                <a:lnTo>
                  <a:pt x="4423" y="228"/>
                </a:lnTo>
                <a:lnTo>
                  <a:pt x="4336" y="201"/>
                </a:lnTo>
                <a:lnTo>
                  <a:pt x="4248" y="178"/>
                </a:lnTo>
                <a:lnTo>
                  <a:pt x="4161" y="154"/>
                </a:lnTo>
                <a:lnTo>
                  <a:pt x="4073" y="133"/>
                </a:lnTo>
                <a:lnTo>
                  <a:pt x="3985" y="114"/>
                </a:lnTo>
                <a:lnTo>
                  <a:pt x="3898" y="95"/>
                </a:lnTo>
                <a:lnTo>
                  <a:pt x="3810" y="80"/>
                </a:lnTo>
                <a:lnTo>
                  <a:pt x="3722" y="64"/>
                </a:lnTo>
                <a:lnTo>
                  <a:pt x="3635" y="51"/>
                </a:lnTo>
                <a:lnTo>
                  <a:pt x="3547" y="39"/>
                </a:lnTo>
                <a:lnTo>
                  <a:pt x="3460" y="29"/>
                </a:lnTo>
                <a:lnTo>
                  <a:pt x="3372" y="21"/>
                </a:lnTo>
                <a:lnTo>
                  <a:pt x="3285" y="14"/>
                </a:lnTo>
                <a:lnTo>
                  <a:pt x="3197" y="8"/>
                </a:lnTo>
                <a:lnTo>
                  <a:pt x="3109" y="4"/>
                </a:lnTo>
                <a:lnTo>
                  <a:pt x="3022" y="2"/>
                </a:lnTo>
                <a:lnTo>
                  <a:pt x="2934" y="0"/>
                </a:lnTo>
                <a:lnTo>
                  <a:pt x="2847" y="2"/>
                </a:lnTo>
                <a:lnTo>
                  <a:pt x="2759" y="4"/>
                </a:lnTo>
                <a:lnTo>
                  <a:pt x="2672" y="8"/>
                </a:lnTo>
                <a:lnTo>
                  <a:pt x="2584" y="14"/>
                </a:lnTo>
                <a:lnTo>
                  <a:pt x="2497" y="21"/>
                </a:lnTo>
                <a:lnTo>
                  <a:pt x="2409" y="29"/>
                </a:lnTo>
                <a:lnTo>
                  <a:pt x="2320" y="39"/>
                </a:lnTo>
                <a:lnTo>
                  <a:pt x="2234" y="51"/>
                </a:lnTo>
                <a:lnTo>
                  <a:pt x="2145" y="64"/>
                </a:lnTo>
                <a:lnTo>
                  <a:pt x="2059" y="80"/>
                </a:lnTo>
                <a:lnTo>
                  <a:pt x="1970" y="95"/>
                </a:lnTo>
                <a:lnTo>
                  <a:pt x="1882" y="114"/>
                </a:lnTo>
                <a:lnTo>
                  <a:pt x="1795" y="133"/>
                </a:lnTo>
                <a:lnTo>
                  <a:pt x="1707" y="154"/>
                </a:lnTo>
                <a:lnTo>
                  <a:pt x="1620" y="178"/>
                </a:lnTo>
                <a:lnTo>
                  <a:pt x="1532" y="201"/>
                </a:lnTo>
                <a:lnTo>
                  <a:pt x="1444" y="228"/>
                </a:lnTo>
                <a:lnTo>
                  <a:pt x="1357" y="255"/>
                </a:lnTo>
                <a:lnTo>
                  <a:pt x="1269" y="284"/>
                </a:lnTo>
                <a:lnTo>
                  <a:pt x="1181" y="315"/>
                </a:lnTo>
                <a:lnTo>
                  <a:pt x="1094" y="346"/>
                </a:lnTo>
                <a:lnTo>
                  <a:pt x="1006" y="381"/>
                </a:lnTo>
                <a:lnTo>
                  <a:pt x="918" y="415"/>
                </a:lnTo>
                <a:lnTo>
                  <a:pt x="830" y="452"/>
                </a:lnTo>
                <a:lnTo>
                  <a:pt x="743" y="491"/>
                </a:lnTo>
                <a:lnTo>
                  <a:pt x="655" y="531"/>
                </a:lnTo>
                <a:lnTo>
                  <a:pt x="567" y="572"/>
                </a:lnTo>
                <a:lnTo>
                  <a:pt x="479" y="616"/>
                </a:lnTo>
                <a:lnTo>
                  <a:pt x="391" y="660"/>
                </a:lnTo>
                <a:lnTo>
                  <a:pt x="303" y="706"/>
                </a:lnTo>
                <a:lnTo>
                  <a:pt x="216" y="754"/>
                </a:lnTo>
                <a:lnTo>
                  <a:pt x="128" y="803"/>
                </a:lnTo>
                <a:lnTo>
                  <a:pt x="104" y="817"/>
                </a:lnTo>
                <a:lnTo>
                  <a:pt x="84" y="832"/>
                </a:lnTo>
                <a:lnTo>
                  <a:pt x="65" y="846"/>
                </a:lnTo>
                <a:lnTo>
                  <a:pt x="49" y="861"/>
                </a:lnTo>
                <a:lnTo>
                  <a:pt x="34" y="876"/>
                </a:lnTo>
                <a:lnTo>
                  <a:pt x="23" y="892"/>
                </a:lnTo>
                <a:lnTo>
                  <a:pt x="13" y="909"/>
                </a:lnTo>
                <a:lnTo>
                  <a:pt x="10" y="918"/>
                </a:lnTo>
                <a:lnTo>
                  <a:pt x="6" y="927"/>
                </a:lnTo>
                <a:lnTo>
                  <a:pt x="4" y="936"/>
                </a:lnTo>
                <a:lnTo>
                  <a:pt x="2" y="946"/>
                </a:lnTo>
                <a:lnTo>
                  <a:pt x="1" y="956"/>
                </a:lnTo>
                <a:lnTo>
                  <a:pt x="0" y="966"/>
                </a:lnTo>
                <a:lnTo>
                  <a:pt x="1" y="988"/>
                </a:lnTo>
                <a:lnTo>
                  <a:pt x="4" y="1011"/>
                </a:lnTo>
                <a:lnTo>
                  <a:pt x="11" y="1037"/>
                </a:lnTo>
                <a:lnTo>
                  <a:pt x="21" y="1065"/>
                </a:lnTo>
                <a:lnTo>
                  <a:pt x="33" y="1095"/>
                </a:lnTo>
                <a:lnTo>
                  <a:pt x="49" y="1128"/>
                </a:lnTo>
                <a:close/>
                <a:moveTo>
                  <a:pt x="2041" y="1134"/>
                </a:moveTo>
                <a:lnTo>
                  <a:pt x="2041" y="1134"/>
                </a:lnTo>
                <a:lnTo>
                  <a:pt x="2096" y="1117"/>
                </a:lnTo>
                <a:lnTo>
                  <a:pt x="2153" y="1101"/>
                </a:lnTo>
                <a:lnTo>
                  <a:pt x="2210" y="1085"/>
                </a:lnTo>
                <a:lnTo>
                  <a:pt x="2267" y="1072"/>
                </a:lnTo>
                <a:lnTo>
                  <a:pt x="2324" y="1058"/>
                </a:lnTo>
                <a:lnTo>
                  <a:pt x="2381" y="1046"/>
                </a:lnTo>
                <a:lnTo>
                  <a:pt x="2438" y="1036"/>
                </a:lnTo>
                <a:lnTo>
                  <a:pt x="2495" y="1026"/>
                </a:lnTo>
                <a:lnTo>
                  <a:pt x="2553" y="1017"/>
                </a:lnTo>
                <a:lnTo>
                  <a:pt x="2610" y="1009"/>
                </a:lnTo>
                <a:lnTo>
                  <a:pt x="2668" y="1004"/>
                </a:lnTo>
                <a:lnTo>
                  <a:pt x="2726" y="998"/>
                </a:lnTo>
                <a:lnTo>
                  <a:pt x="2785" y="995"/>
                </a:lnTo>
                <a:lnTo>
                  <a:pt x="2843" y="991"/>
                </a:lnTo>
                <a:lnTo>
                  <a:pt x="2902" y="989"/>
                </a:lnTo>
                <a:lnTo>
                  <a:pt x="2960" y="989"/>
                </a:lnTo>
                <a:lnTo>
                  <a:pt x="3019" y="989"/>
                </a:lnTo>
                <a:lnTo>
                  <a:pt x="3079" y="991"/>
                </a:lnTo>
                <a:lnTo>
                  <a:pt x="3136" y="995"/>
                </a:lnTo>
                <a:lnTo>
                  <a:pt x="3194" y="998"/>
                </a:lnTo>
                <a:lnTo>
                  <a:pt x="3252" y="1004"/>
                </a:lnTo>
                <a:lnTo>
                  <a:pt x="3310" y="1009"/>
                </a:lnTo>
                <a:lnTo>
                  <a:pt x="3368" y="1017"/>
                </a:lnTo>
                <a:lnTo>
                  <a:pt x="3426" y="1026"/>
                </a:lnTo>
                <a:lnTo>
                  <a:pt x="3483" y="1036"/>
                </a:lnTo>
                <a:lnTo>
                  <a:pt x="3541" y="1046"/>
                </a:lnTo>
                <a:lnTo>
                  <a:pt x="3598" y="1058"/>
                </a:lnTo>
                <a:lnTo>
                  <a:pt x="3655" y="1072"/>
                </a:lnTo>
                <a:lnTo>
                  <a:pt x="3712" y="1085"/>
                </a:lnTo>
                <a:lnTo>
                  <a:pt x="3769" y="1101"/>
                </a:lnTo>
                <a:lnTo>
                  <a:pt x="3824" y="1117"/>
                </a:lnTo>
                <a:lnTo>
                  <a:pt x="3881" y="1134"/>
                </a:lnTo>
                <a:lnTo>
                  <a:pt x="3881" y="1618"/>
                </a:lnTo>
                <a:lnTo>
                  <a:pt x="3884" y="1651"/>
                </a:lnTo>
                <a:lnTo>
                  <a:pt x="3890" y="1681"/>
                </a:lnTo>
                <a:lnTo>
                  <a:pt x="3898" y="1709"/>
                </a:lnTo>
                <a:lnTo>
                  <a:pt x="3907" y="1736"/>
                </a:lnTo>
                <a:lnTo>
                  <a:pt x="3918" y="1760"/>
                </a:lnTo>
                <a:lnTo>
                  <a:pt x="3931" y="1783"/>
                </a:lnTo>
                <a:lnTo>
                  <a:pt x="3946" y="1804"/>
                </a:lnTo>
                <a:lnTo>
                  <a:pt x="3961" y="1823"/>
                </a:lnTo>
                <a:lnTo>
                  <a:pt x="3979" y="1839"/>
                </a:lnTo>
                <a:lnTo>
                  <a:pt x="3999" y="1855"/>
                </a:lnTo>
                <a:lnTo>
                  <a:pt x="4020" y="1868"/>
                </a:lnTo>
                <a:lnTo>
                  <a:pt x="4043" y="1881"/>
                </a:lnTo>
                <a:lnTo>
                  <a:pt x="4066" y="1891"/>
                </a:lnTo>
                <a:lnTo>
                  <a:pt x="4092" y="1900"/>
                </a:lnTo>
                <a:lnTo>
                  <a:pt x="4119" y="1907"/>
                </a:lnTo>
                <a:lnTo>
                  <a:pt x="4146" y="1913"/>
                </a:lnTo>
                <a:lnTo>
                  <a:pt x="4896" y="2061"/>
                </a:lnTo>
                <a:lnTo>
                  <a:pt x="4925" y="2068"/>
                </a:lnTo>
                <a:lnTo>
                  <a:pt x="4951" y="2077"/>
                </a:lnTo>
                <a:lnTo>
                  <a:pt x="4977" y="2086"/>
                </a:lnTo>
                <a:lnTo>
                  <a:pt x="5001" y="2097"/>
                </a:lnTo>
                <a:lnTo>
                  <a:pt x="5024" y="2109"/>
                </a:lnTo>
                <a:lnTo>
                  <a:pt x="5044" y="2123"/>
                </a:lnTo>
                <a:lnTo>
                  <a:pt x="5063" y="2137"/>
                </a:lnTo>
                <a:lnTo>
                  <a:pt x="5081" y="2154"/>
                </a:lnTo>
                <a:lnTo>
                  <a:pt x="5095" y="2172"/>
                </a:lnTo>
                <a:lnTo>
                  <a:pt x="5108" y="2191"/>
                </a:lnTo>
                <a:lnTo>
                  <a:pt x="5120" y="2212"/>
                </a:lnTo>
                <a:lnTo>
                  <a:pt x="5129" y="2235"/>
                </a:lnTo>
                <a:lnTo>
                  <a:pt x="5134" y="2260"/>
                </a:lnTo>
                <a:lnTo>
                  <a:pt x="5139" y="2285"/>
                </a:lnTo>
                <a:lnTo>
                  <a:pt x="5141" y="2314"/>
                </a:lnTo>
                <a:lnTo>
                  <a:pt x="5141" y="2344"/>
                </a:lnTo>
                <a:lnTo>
                  <a:pt x="5141" y="3729"/>
                </a:lnTo>
                <a:lnTo>
                  <a:pt x="2960" y="3729"/>
                </a:lnTo>
                <a:lnTo>
                  <a:pt x="781" y="3729"/>
                </a:lnTo>
                <a:lnTo>
                  <a:pt x="781" y="2344"/>
                </a:lnTo>
                <a:lnTo>
                  <a:pt x="780" y="2314"/>
                </a:lnTo>
                <a:lnTo>
                  <a:pt x="782" y="2285"/>
                </a:lnTo>
                <a:lnTo>
                  <a:pt x="787" y="2260"/>
                </a:lnTo>
                <a:lnTo>
                  <a:pt x="793" y="2235"/>
                </a:lnTo>
                <a:lnTo>
                  <a:pt x="802" y="2212"/>
                </a:lnTo>
                <a:lnTo>
                  <a:pt x="813" y="2191"/>
                </a:lnTo>
                <a:lnTo>
                  <a:pt x="826" y="2172"/>
                </a:lnTo>
                <a:lnTo>
                  <a:pt x="841" y="2154"/>
                </a:lnTo>
                <a:lnTo>
                  <a:pt x="858" y="2137"/>
                </a:lnTo>
                <a:lnTo>
                  <a:pt x="877" y="2123"/>
                </a:lnTo>
                <a:lnTo>
                  <a:pt x="898" y="2109"/>
                </a:lnTo>
                <a:lnTo>
                  <a:pt x="920" y="2097"/>
                </a:lnTo>
                <a:lnTo>
                  <a:pt x="944" y="2086"/>
                </a:lnTo>
                <a:lnTo>
                  <a:pt x="971" y="2077"/>
                </a:lnTo>
                <a:lnTo>
                  <a:pt x="997" y="2068"/>
                </a:lnTo>
                <a:lnTo>
                  <a:pt x="1026" y="2061"/>
                </a:lnTo>
                <a:lnTo>
                  <a:pt x="1775" y="1913"/>
                </a:lnTo>
                <a:lnTo>
                  <a:pt x="1803" y="1907"/>
                </a:lnTo>
                <a:lnTo>
                  <a:pt x="1830" y="1900"/>
                </a:lnTo>
                <a:lnTo>
                  <a:pt x="1855" y="1891"/>
                </a:lnTo>
                <a:lnTo>
                  <a:pt x="1879" y="1881"/>
                </a:lnTo>
                <a:lnTo>
                  <a:pt x="1901" y="1868"/>
                </a:lnTo>
                <a:lnTo>
                  <a:pt x="1923" y="1855"/>
                </a:lnTo>
                <a:lnTo>
                  <a:pt x="1941" y="1839"/>
                </a:lnTo>
                <a:lnTo>
                  <a:pt x="1959" y="1823"/>
                </a:lnTo>
                <a:lnTo>
                  <a:pt x="1976" y="1804"/>
                </a:lnTo>
                <a:lnTo>
                  <a:pt x="1991" y="1783"/>
                </a:lnTo>
                <a:lnTo>
                  <a:pt x="2003" y="1760"/>
                </a:lnTo>
                <a:lnTo>
                  <a:pt x="2014" y="1736"/>
                </a:lnTo>
                <a:lnTo>
                  <a:pt x="2024" y="1709"/>
                </a:lnTo>
                <a:lnTo>
                  <a:pt x="2031" y="1681"/>
                </a:lnTo>
                <a:lnTo>
                  <a:pt x="2037" y="1651"/>
                </a:lnTo>
                <a:lnTo>
                  <a:pt x="2041" y="1618"/>
                </a:lnTo>
                <a:lnTo>
                  <a:pt x="2041" y="1134"/>
                </a:lnTo>
                <a:close/>
                <a:moveTo>
                  <a:pt x="2971" y="1671"/>
                </a:moveTo>
                <a:lnTo>
                  <a:pt x="2971" y="1671"/>
                </a:lnTo>
                <a:lnTo>
                  <a:pt x="3017" y="1672"/>
                </a:lnTo>
                <a:lnTo>
                  <a:pt x="3063" y="1676"/>
                </a:lnTo>
                <a:lnTo>
                  <a:pt x="3107" y="1682"/>
                </a:lnTo>
                <a:lnTo>
                  <a:pt x="3151" y="1690"/>
                </a:lnTo>
                <a:lnTo>
                  <a:pt x="3194" y="1699"/>
                </a:lnTo>
                <a:lnTo>
                  <a:pt x="3237" y="1711"/>
                </a:lnTo>
                <a:lnTo>
                  <a:pt x="3278" y="1726"/>
                </a:lnTo>
                <a:lnTo>
                  <a:pt x="3318" y="1741"/>
                </a:lnTo>
                <a:lnTo>
                  <a:pt x="3358" y="1759"/>
                </a:lnTo>
                <a:lnTo>
                  <a:pt x="3396" y="1779"/>
                </a:lnTo>
                <a:lnTo>
                  <a:pt x="3434" y="1800"/>
                </a:lnTo>
                <a:lnTo>
                  <a:pt x="3470" y="1824"/>
                </a:lnTo>
                <a:lnTo>
                  <a:pt x="3505" y="1848"/>
                </a:lnTo>
                <a:lnTo>
                  <a:pt x="3539" y="1875"/>
                </a:lnTo>
                <a:lnTo>
                  <a:pt x="3571" y="1903"/>
                </a:lnTo>
                <a:lnTo>
                  <a:pt x="3602" y="1933"/>
                </a:lnTo>
                <a:lnTo>
                  <a:pt x="3631" y="1963"/>
                </a:lnTo>
                <a:lnTo>
                  <a:pt x="3659" y="1995"/>
                </a:lnTo>
                <a:lnTo>
                  <a:pt x="3686" y="2030"/>
                </a:lnTo>
                <a:lnTo>
                  <a:pt x="3711" y="2065"/>
                </a:lnTo>
                <a:lnTo>
                  <a:pt x="3734" y="2100"/>
                </a:lnTo>
                <a:lnTo>
                  <a:pt x="3755" y="2138"/>
                </a:lnTo>
                <a:lnTo>
                  <a:pt x="3775" y="2176"/>
                </a:lnTo>
                <a:lnTo>
                  <a:pt x="3793" y="2216"/>
                </a:lnTo>
                <a:lnTo>
                  <a:pt x="3809" y="2256"/>
                </a:lnTo>
                <a:lnTo>
                  <a:pt x="3823" y="2298"/>
                </a:lnTo>
                <a:lnTo>
                  <a:pt x="3835" y="2340"/>
                </a:lnTo>
                <a:lnTo>
                  <a:pt x="3845" y="2383"/>
                </a:lnTo>
                <a:lnTo>
                  <a:pt x="3853" y="2427"/>
                </a:lnTo>
                <a:lnTo>
                  <a:pt x="3859" y="2471"/>
                </a:lnTo>
                <a:lnTo>
                  <a:pt x="3862" y="2517"/>
                </a:lnTo>
                <a:lnTo>
                  <a:pt x="3863" y="2563"/>
                </a:lnTo>
                <a:lnTo>
                  <a:pt x="3863" y="2591"/>
                </a:lnTo>
                <a:lnTo>
                  <a:pt x="3861" y="2617"/>
                </a:lnTo>
                <a:lnTo>
                  <a:pt x="3860" y="2645"/>
                </a:lnTo>
                <a:lnTo>
                  <a:pt x="3857" y="2672"/>
                </a:lnTo>
                <a:lnTo>
                  <a:pt x="3853" y="2699"/>
                </a:lnTo>
                <a:lnTo>
                  <a:pt x="3849" y="2726"/>
                </a:lnTo>
                <a:lnTo>
                  <a:pt x="3843" y="2751"/>
                </a:lnTo>
                <a:lnTo>
                  <a:pt x="3838" y="2778"/>
                </a:lnTo>
                <a:lnTo>
                  <a:pt x="3831" y="2802"/>
                </a:lnTo>
                <a:lnTo>
                  <a:pt x="3823" y="2828"/>
                </a:lnTo>
                <a:lnTo>
                  <a:pt x="3814" y="2854"/>
                </a:lnTo>
                <a:lnTo>
                  <a:pt x="3805" y="2878"/>
                </a:lnTo>
                <a:lnTo>
                  <a:pt x="3796" y="2903"/>
                </a:lnTo>
                <a:lnTo>
                  <a:pt x="3786" y="2926"/>
                </a:lnTo>
                <a:lnTo>
                  <a:pt x="3775" y="2950"/>
                </a:lnTo>
                <a:lnTo>
                  <a:pt x="3763" y="2973"/>
                </a:lnTo>
                <a:lnTo>
                  <a:pt x="3410" y="2802"/>
                </a:lnTo>
                <a:lnTo>
                  <a:pt x="3423" y="2776"/>
                </a:lnTo>
                <a:lnTo>
                  <a:pt x="3435" y="2748"/>
                </a:lnTo>
                <a:lnTo>
                  <a:pt x="3446" y="2719"/>
                </a:lnTo>
                <a:lnTo>
                  <a:pt x="3455" y="2689"/>
                </a:lnTo>
                <a:lnTo>
                  <a:pt x="3462" y="2659"/>
                </a:lnTo>
                <a:lnTo>
                  <a:pt x="3466" y="2627"/>
                </a:lnTo>
                <a:lnTo>
                  <a:pt x="3470" y="2595"/>
                </a:lnTo>
                <a:lnTo>
                  <a:pt x="3471" y="2563"/>
                </a:lnTo>
                <a:lnTo>
                  <a:pt x="3470" y="2537"/>
                </a:lnTo>
                <a:lnTo>
                  <a:pt x="3469" y="2512"/>
                </a:lnTo>
                <a:lnTo>
                  <a:pt x="3465" y="2487"/>
                </a:lnTo>
                <a:lnTo>
                  <a:pt x="3461" y="2462"/>
                </a:lnTo>
                <a:lnTo>
                  <a:pt x="3455" y="2438"/>
                </a:lnTo>
                <a:lnTo>
                  <a:pt x="3449" y="2415"/>
                </a:lnTo>
                <a:lnTo>
                  <a:pt x="3441" y="2391"/>
                </a:lnTo>
                <a:lnTo>
                  <a:pt x="3432" y="2369"/>
                </a:lnTo>
                <a:lnTo>
                  <a:pt x="3422" y="2347"/>
                </a:lnTo>
                <a:lnTo>
                  <a:pt x="3411" y="2325"/>
                </a:lnTo>
                <a:lnTo>
                  <a:pt x="3398" y="2304"/>
                </a:lnTo>
                <a:lnTo>
                  <a:pt x="3386" y="2284"/>
                </a:lnTo>
                <a:lnTo>
                  <a:pt x="3372" y="2264"/>
                </a:lnTo>
                <a:lnTo>
                  <a:pt x="3357" y="2245"/>
                </a:lnTo>
                <a:lnTo>
                  <a:pt x="3342" y="2227"/>
                </a:lnTo>
                <a:lnTo>
                  <a:pt x="3325" y="2209"/>
                </a:lnTo>
                <a:lnTo>
                  <a:pt x="3307" y="2193"/>
                </a:lnTo>
                <a:lnTo>
                  <a:pt x="3289" y="2177"/>
                </a:lnTo>
                <a:lnTo>
                  <a:pt x="3270" y="2163"/>
                </a:lnTo>
                <a:lnTo>
                  <a:pt x="3251" y="2149"/>
                </a:lnTo>
                <a:lnTo>
                  <a:pt x="3230" y="2136"/>
                </a:lnTo>
                <a:lnTo>
                  <a:pt x="3210" y="2124"/>
                </a:lnTo>
                <a:lnTo>
                  <a:pt x="3188" y="2113"/>
                </a:lnTo>
                <a:lnTo>
                  <a:pt x="3165" y="2102"/>
                </a:lnTo>
                <a:lnTo>
                  <a:pt x="3143" y="2094"/>
                </a:lnTo>
                <a:lnTo>
                  <a:pt x="3120" y="2086"/>
                </a:lnTo>
                <a:lnTo>
                  <a:pt x="3096" y="2079"/>
                </a:lnTo>
                <a:lnTo>
                  <a:pt x="3072" y="2074"/>
                </a:lnTo>
                <a:lnTo>
                  <a:pt x="3047" y="2069"/>
                </a:lnTo>
                <a:lnTo>
                  <a:pt x="3023" y="2066"/>
                </a:lnTo>
                <a:lnTo>
                  <a:pt x="2997" y="2065"/>
                </a:lnTo>
                <a:lnTo>
                  <a:pt x="2971" y="2063"/>
                </a:lnTo>
                <a:lnTo>
                  <a:pt x="2946" y="2065"/>
                </a:lnTo>
                <a:lnTo>
                  <a:pt x="2920" y="2066"/>
                </a:lnTo>
                <a:lnTo>
                  <a:pt x="2896" y="2069"/>
                </a:lnTo>
                <a:lnTo>
                  <a:pt x="2871" y="2074"/>
                </a:lnTo>
                <a:lnTo>
                  <a:pt x="2847" y="2079"/>
                </a:lnTo>
                <a:lnTo>
                  <a:pt x="2823" y="2086"/>
                </a:lnTo>
                <a:lnTo>
                  <a:pt x="2800" y="2094"/>
                </a:lnTo>
                <a:lnTo>
                  <a:pt x="2778" y="2102"/>
                </a:lnTo>
                <a:lnTo>
                  <a:pt x="2755" y="2113"/>
                </a:lnTo>
                <a:lnTo>
                  <a:pt x="2734" y="2124"/>
                </a:lnTo>
                <a:lnTo>
                  <a:pt x="2713" y="2136"/>
                </a:lnTo>
                <a:lnTo>
                  <a:pt x="2693" y="2149"/>
                </a:lnTo>
                <a:lnTo>
                  <a:pt x="2673" y="2163"/>
                </a:lnTo>
                <a:lnTo>
                  <a:pt x="2654" y="2177"/>
                </a:lnTo>
                <a:lnTo>
                  <a:pt x="2636" y="2193"/>
                </a:lnTo>
                <a:lnTo>
                  <a:pt x="2619" y="2209"/>
                </a:lnTo>
                <a:lnTo>
                  <a:pt x="2603" y="2227"/>
                </a:lnTo>
                <a:lnTo>
                  <a:pt x="2587" y="2245"/>
                </a:lnTo>
                <a:lnTo>
                  <a:pt x="2571" y="2264"/>
                </a:lnTo>
                <a:lnTo>
                  <a:pt x="2558" y="2284"/>
                </a:lnTo>
                <a:lnTo>
                  <a:pt x="2545" y="2304"/>
                </a:lnTo>
                <a:lnTo>
                  <a:pt x="2532" y="2325"/>
                </a:lnTo>
                <a:lnTo>
                  <a:pt x="2521" y="2347"/>
                </a:lnTo>
                <a:lnTo>
                  <a:pt x="2512" y="2369"/>
                </a:lnTo>
                <a:lnTo>
                  <a:pt x="2502" y="2391"/>
                </a:lnTo>
                <a:lnTo>
                  <a:pt x="2494" y="2415"/>
                </a:lnTo>
                <a:lnTo>
                  <a:pt x="2488" y="2438"/>
                </a:lnTo>
                <a:lnTo>
                  <a:pt x="2482" y="2462"/>
                </a:lnTo>
                <a:lnTo>
                  <a:pt x="2478" y="2487"/>
                </a:lnTo>
                <a:lnTo>
                  <a:pt x="2475" y="2512"/>
                </a:lnTo>
                <a:lnTo>
                  <a:pt x="2473" y="2537"/>
                </a:lnTo>
                <a:lnTo>
                  <a:pt x="2472" y="2563"/>
                </a:lnTo>
                <a:lnTo>
                  <a:pt x="2473" y="2588"/>
                </a:lnTo>
                <a:lnTo>
                  <a:pt x="2475" y="2614"/>
                </a:lnTo>
                <a:lnTo>
                  <a:pt x="2478" y="2639"/>
                </a:lnTo>
                <a:lnTo>
                  <a:pt x="2482" y="2663"/>
                </a:lnTo>
                <a:lnTo>
                  <a:pt x="2488" y="2688"/>
                </a:lnTo>
                <a:lnTo>
                  <a:pt x="2494" y="2711"/>
                </a:lnTo>
                <a:lnTo>
                  <a:pt x="2502" y="2734"/>
                </a:lnTo>
                <a:lnTo>
                  <a:pt x="2512" y="2757"/>
                </a:lnTo>
                <a:lnTo>
                  <a:pt x="2521" y="2779"/>
                </a:lnTo>
                <a:lnTo>
                  <a:pt x="2532" y="2801"/>
                </a:lnTo>
                <a:lnTo>
                  <a:pt x="2545" y="2821"/>
                </a:lnTo>
                <a:lnTo>
                  <a:pt x="2558" y="2841"/>
                </a:lnTo>
                <a:lnTo>
                  <a:pt x="2571" y="2861"/>
                </a:lnTo>
                <a:lnTo>
                  <a:pt x="2587" y="2880"/>
                </a:lnTo>
                <a:lnTo>
                  <a:pt x="2603" y="2898"/>
                </a:lnTo>
                <a:lnTo>
                  <a:pt x="2619" y="2916"/>
                </a:lnTo>
                <a:lnTo>
                  <a:pt x="2636" y="2933"/>
                </a:lnTo>
                <a:lnTo>
                  <a:pt x="2654" y="2948"/>
                </a:lnTo>
                <a:lnTo>
                  <a:pt x="2673" y="2963"/>
                </a:lnTo>
                <a:lnTo>
                  <a:pt x="2693" y="2976"/>
                </a:lnTo>
                <a:lnTo>
                  <a:pt x="2713" y="2990"/>
                </a:lnTo>
                <a:lnTo>
                  <a:pt x="2734" y="3002"/>
                </a:lnTo>
                <a:lnTo>
                  <a:pt x="2755" y="3013"/>
                </a:lnTo>
                <a:lnTo>
                  <a:pt x="2778" y="3023"/>
                </a:lnTo>
                <a:lnTo>
                  <a:pt x="2800" y="3032"/>
                </a:lnTo>
                <a:lnTo>
                  <a:pt x="2823" y="3040"/>
                </a:lnTo>
                <a:lnTo>
                  <a:pt x="2847" y="3047"/>
                </a:lnTo>
                <a:lnTo>
                  <a:pt x="2871" y="3052"/>
                </a:lnTo>
                <a:lnTo>
                  <a:pt x="2896" y="3057"/>
                </a:lnTo>
                <a:lnTo>
                  <a:pt x="2920" y="3060"/>
                </a:lnTo>
                <a:lnTo>
                  <a:pt x="2946" y="3061"/>
                </a:lnTo>
                <a:lnTo>
                  <a:pt x="2971" y="3062"/>
                </a:lnTo>
                <a:lnTo>
                  <a:pt x="2994" y="3061"/>
                </a:lnTo>
                <a:lnTo>
                  <a:pt x="3015" y="3060"/>
                </a:lnTo>
                <a:lnTo>
                  <a:pt x="3037" y="3058"/>
                </a:lnTo>
                <a:lnTo>
                  <a:pt x="3058" y="3054"/>
                </a:lnTo>
                <a:lnTo>
                  <a:pt x="3079" y="3051"/>
                </a:lnTo>
                <a:lnTo>
                  <a:pt x="3100" y="3045"/>
                </a:lnTo>
                <a:lnTo>
                  <a:pt x="3120" y="3040"/>
                </a:lnTo>
                <a:lnTo>
                  <a:pt x="3140" y="3033"/>
                </a:lnTo>
                <a:lnTo>
                  <a:pt x="3159" y="3025"/>
                </a:lnTo>
                <a:lnTo>
                  <a:pt x="3178" y="3018"/>
                </a:lnTo>
                <a:lnTo>
                  <a:pt x="3197" y="3009"/>
                </a:lnTo>
                <a:lnTo>
                  <a:pt x="3215" y="2999"/>
                </a:lnTo>
                <a:lnTo>
                  <a:pt x="3232" y="2989"/>
                </a:lnTo>
                <a:lnTo>
                  <a:pt x="3250" y="2977"/>
                </a:lnTo>
                <a:lnTo>
                  <a:pt x="3267" y="2965"/>
                </a:lnTo>
                <a:lnTo>
                  <a:pt x="3283" y="2953"/>
                </a:lnTo>
                <a:lnTo>
                  <a:pt x="3563" y="3229"/>
                </a:lnTo>
                <a:lnTo>
                  <a:pt x="3533" y="3255"/>
                </a:lnTo>
                <a:lnTo>
                  <a:pt x="3502" y="3279"/>
                </a:lnTo>
                <a:lnTo>
                  <a:pt x="3470" y="3303"/>
                </a:lnTo>
                <a:lnTo>
                  <a:pt x="3436" y="3324"/>
                </a:lnTo>
                <a:lnTo>
                  <a:pt x="3402" y="3344"/>
                </a:lnTo>
                <a:lnTo>
                  <a:pt x="3366" y="3362"/>
                </a:lnTo>
                <a:lnTo>
                  <a:pt x="3330" y="3379"/>
                </a:lnTo>
                <a:lnTo>
                  <a:pt x="3294" y="3394"/>
                </a:lnTo>
                <a:lnTo>
                  <a:pt x="3256" y="3408"/>
                </a:lnTo>
                <a:lnTo>
                  <a:pt x="3217" y="3420"/>
                </a:lnTo>
                <a:lnTo>
                  <a:pt x="3178" y="3430"/>
                </a:lnTo>
                <a:lnTo>
                  <a:pt x="3138" y="3439"/>
                </a:lnTo>
                <a:lnTo>
                  <a:pt x="3097" y="3446"/>
                </a:lnTo>
                <a:lnTo>
                  <a:pt x="3056" y="3450"/>
                </a:lnTo>
                <a:lnTo>
                  <a:pt x="3014" y="3453"/>
                </a:lnTo>
                <a:lnTo>
                  <a:pt x="2971" y="3454"/>
                </a:lnTo>
                <a:lnTo>
                  <a:pt x="2926" y="3453"/>
                </a:lnTo>
                <a:lnTo>
                  <a:pt x="2880" y="3450"/>
                </a:lnTo>
                <a:lnTo>
                  <a:pt x="2835" y="3444"/>
                </a:lnTo>
                <a:lnTo>
                  <a:pt x="2792" y="3435"/>
                </a:lnTo>
                <a:lnTo>
                  <a:pt x="2749" y="3427"/>
                </a:lnTo>
                <a:lnTo>
                  <a:pt x="2706" y="3414"/>
                </a:lnTo>
                <a:lnTo>
                  <a:pt x="2665" y="3400"/>
                </a:lnTo>
                <a:lnTo>
                  <a:pt x="2625" y="3384"/>
                </a:lnTo>
                <a:lnTo>
                  <a:pt x="2585" y="3366"/>
                </a:lnTo>
                <a:lnTo>
                  <a:pt x="2547" y="3346"/>
                </a:lnTo>
                <a:lnTo>
                  <a:pt x="2510" y="3325"/>
                </a:lnTo>
                <a:lnTo>
                  <a:pt x="2473" y="3302"/>
                </a:lnTo>
                <a:lnTo>
                  <a:pt x="2439" y="3277"/>
                </a:lnTo>
                <a:lnTo>
                  <a:pt x="2405" y="3250"/>
                </a:lnTo>
                <a:lnTo>
                  <a:pt x="2373" y="3223"/>
                </a:lnTo>
                <a:lnTo>
                  <a:pt x="2342" y="3193"/>
                </a:lnTo>
                <a:lnTo>
                  <a:pt x="2312" y="3162"/>
                </a:lnTo>
                <a:lnTo>
                  <a:pt x="2284" y="3130"/>
                </a:lnTo>
                <a:lnTo>
                  <a:pt x="2257" y="3096"/>
                </a:lnTo>
                <a:lnTo>
                  <a:pt x="2232" y="3061"/>
                </a:lnTo>
                <a:lnTo>
                  <a:pt x="2209" y="3025"/>
                </a:lnTo>
                <a:lnTo>
                  <a:pt x="2188" y="2987"/>
                </a:lnTo>
                <a:lnTo>
                  <a:pt x="2168" y="2950"/>
                </a:lnTo>
                <a:lnTo>
                  <a:pt x="2150" y="2909"/>
                </a:lnTo>
                <a:lnTo>
                  <a:pt x="2134" y="2869"/>
                </a:lnTo>
                <a:lnTo>
                  <a:pt x="2120" y="2828"/>
                </a:lnTo>
                <a:lnTo>
                  <a:pt x="2109" y="2786"/>
                </a:lnTo>
                <a:lnTo>
                  <a:pt x="2099" y="2742"/>
                </a:lnTo>
                <a:lnTo>
                  <a:pt x="2091" y="2699"/>
                </a:lnTo>
                <a:lnTo>
                  <a:pt x="2085" y="2654"/>
                </a:lnTo>
                <a:lnTo>
                  <a:pt x="2081" y="2608"/>
                </a:lnTo>
                <a:lnTo>
                  <a:pt x="2080" y="2563"/>
                </a:lnTo>
                <a:lnTo>
                  <a:pt x="2081" y="2517"/>
                </a:lnTo>
                <a:lnTo>
                  <a:pt x="2085" y="2471"/>
                </a:lnTo>
                <a:lnTo>
                  <a:pt x="2091" y="2427"/>
                </a:lnTo>
                <a:lnTo>
                  <a:pt x="2099" y="2383"/>
                </a:lnTo>
                <a:lnTo>
                  <a:pt x="2109" y="2340"/>
                </a:lnTo>
                <a:lnTo>
                  <a:pt x="2120" y="2298"/>
                </a:lnTo>
                <a:lnTo>
                  <a:pt x="2134" y="2256"/>
                </a:lnTo>
                <a:lnTo>
                  <a:pt x="2150" y="2216"/>
                </a:lnTo>
                <a:lnTo>
                  <a:pt x="2168" y="2176"/>
                </a:lnTo>
                <a:lnTo>
                  <a:pt x="2188" y="2138"/>
                </a:lnTo>
                <a:lnTo>
                  <a:pt x="2209" y="2100"/>
                </a:lnTo>
                <a:lnTo>
                  <a:pt x="2232" y="2065"/>
                </a:lnTo>
                <a:lnTo>
                  <a:pt x="2257" y="2030"/>
                </a:lnTo>
                <a:lnTo>
                  <a:pt x="2284" y="1995"/>
                </a:lnTo>
                <a:lnTo>
                  <a:pt x="2312" y="1963"/>
                </a:lnTo>
                <a:lnTo>
                  <a:pt x="2342" y="1933"/>
                </a:lnTo>
                <a:lnTo>
                  <a:pt x="2373" y="1903"/>
                </a:lnTo>
                <a:lnTo>
                  <a:pt x="2405" y="1875"/>
                </a:lnTo>
                <a:lnTo>
                  <a:pt x="2439" y="1848"/>
                </a:lnTo>
                <a:lnTo>
                  <a:pt x="2473" y="1824"/>
                </a:lnTo>
                <a:lnTo>
                  <a:pt x="2510" y="1800"/>
                </a:lnTo>
                <a:lnTo>
                  <a:pt x="2547" y="1779"/>
                </a:lnTo>
                <a:lnTo>
                  <a:pt x="2585" y="1759"/>
                </a:lnTo>
                <a:lnTo>
                  <a:pt x="2625" y="1741"/>
                </a:lnTo>
                <a:lnTo>
                  <a:pt x="2665" y="1726"/>
                </a:lnTo>
                <a:lnTo>
                  <a:pt x="2706" y="1711"/>
                </a:lnTo>
                <a:lnTo>
                  <a:pt x="2749" y="1699"/>
                </a:lnTo>
                <a:lnTo>
                  <a:pt x="2792" y="1690"/>
                </a:lnTo>
                <a:lnTo>
                  <a:pt x="2835" y="1682"/>
                </a:lnTo>
                <a:lnTo>
                  <a:pt x="2880" y="1676"/>
                </a:lnTo>
                <a:lnTo>
                  <a:pt x="2926" y="1672"/>
                </a:lnTo>
                <a:lnTo>
                  <a:pt x="2971" y="1671"/>
                </a:lnTo>
                <a:close/>
                <a:moveTo>
                  <a:pt x="4858" y="3824"/>
                </a:moveTo>
                <a:lnTo>
                  <a:pt x="4858" y="3824"/>
                </a:lnTo>
                <a:lnTo>
                  <a:pt x="4328" y="3824"/>
                </a:lnTo>
                <a:lnTo>
                  <a:pt x="4328" y="4208"/>
                </a:lnTo>
                <a:lnTo>
                  <a:pt x="4702" y="4208"/>
                </a:lnTo>
                <a:lnTo>
                  <a:pt x="4858" y="3824"/>
                </a:lnTo>
                <a:close/>
                <a:moveTo>
                  <a:pt x="1064" y="3824"/>
                </a:moveTo>
                <a:lnTo>
                  <a:pt x="1064" y="3824"/>
                </a:lnTo>
                <a:lnTo>
                  <a:pt x="1594" y="3824"/>
                </a:lnTo>
                <a:lnTo>
                  <a:pt x="1594" y="4208"/>
                </a:lnTo>
                <a:lnTo>
                  <a:pt x="1219" y="4208"/>
                </a:lnTo>
                <a:lnTo>
                  <a:pt x="1064" y="3824"/>
                </a:lnTo>
                <a:close/>
              </a:path>
            </a:pathLst>
          </a:custGeom>
          <a:solidFill>
            <a:srgbClr val="FFFFFF"/>
          </a:solidFill>
          <a:ln>
            <a:noFill/>
          </a:ln>
        </p:spPr>
        <p:txBody>
          <a:bodyPr anchor="ctr"/>
          <a:lstStyle/>
          <a:p>
            <a:endParaRPr lang="zh-CN" altLang="en-US">
              <a:ea typeface="宋体" panose="02010600030101010101" pitchFamily="2" charset="-122"/>
            </a:endParaRPr>
          </a:p>
        </p:txBody>
      </p:sp>
      <p:sp>
        <p:nvSpPr>
          <p:cNvPr id="12" name="Rectangle 8"/>
          <p:cNvSpPr>
            <a:spLocks noChangeArrowheads="1"/>
          </p:cNvSpPr>
          <p:nvPr/>
        </p:nvSpPr>
        <p:spPr bwMode="auto">
          <a:xfrm>
            <a:off x="636260" y="2133481"/>
            <a:ext cx="3496926"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342900" indent="-342900">
              <a:lnSpc>
                <a:spcPct val="150000"/>
              </a:lnSpc>
              <a:buFont typeface="+mj-lt"/>
              <a:buAutoNum type="arabicPeriod"/>
            </a:pPr>
            <a:r>
              <a:rPr lang="zh-CN" altLang="en-US" sz="1800" dirty="0">
                <a:latin typeface="+mj-ea"/>
                <a:ea typeface="+mj-ea"/>
              </a:rPr>
              <a:t>请输入文本请输入文本请输入文本请输入文本请输入文本请输入文本请输入文本请输入文本请输入文本请输入文本请输入文本请输入文本请输入文本</a:t>
            </a:r>
            <a:endParaRPr lang="en-US" altLang="zh-CN" sz="1800" dirty="0">
              <a:latin typeface="+mj-ea"/>
              <a:ea typeface="+mj-ea"/>
            </a:endParaRPr>
          </a:p>
          <a:p>
            <a:pPr marL="342900" indent="-342900">
              <a:lnSpc>
                <a:spcPct val="150000"/>
              </a:lnSpc>
              <a:buFont typeface="+mj-lt"/>
              <a:buAutoNum type="arabicPeriod"/>
            </a:pPr>
            <a:r>
              <a:rPr lang="zh-CN" altLang="en-US" sz="1800" dirty="0">
                <a:latin typeface="+mj-ea"/>
                <a:ea typeface="+mj-ea"/>
              </a:rPr>
              <a:t>请输入文本请输入文本请输入文本请输入文本请输入文本请输入文本请输入文本请输入文本请输入文本请输入文本请输入文本请输入文本</a:t>
            </a:r>
            <a:endParaRPr lang="en-US" altLang="zh-CN" sz="1800" dirty="0">
              <a:latin typeface="+mj-ea"/>
              <a:ea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5110886" y="2462129"/>
            <a:ext cx="6396486" cy="158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文本框 20"/>
          <p:cNvSpPr txBox="1"/>
          <p:nvPr/>
        </p:nvSpPr>
        <p:spPr>
          <a:xfrm>
            <a:off x="4230425" y="2559602"/>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2" name="矩形 21"/>
          <p:cNvSpPr/>
          <p:nvPr/>
        </p:nvSpPr>
        <p:spPr>
          <a:xfrm>
            <a:off x="5110886" y="4326199"/>
            <a:ext cx="6396486" cy="158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230425" y="4423672"/>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KSO_Shape"/>
          <p:cNvSpPr/>
          <p:nvPr/>
        </p:nvSpPr>
        <p:spPr>
          <a:xfrm>
            <a:off x="1223973" y="2949618"/>
            <a:ext cx="614680" cy="2305051"/>
          </a:xfrm>
          <a:custGeom>
            <a:avLst/>
            <a:gdLst>
              <a:gd name="connsiteX0" fmla="*/ 68824 w 586846"/>
              <a:gd name="connsiteY0" fmla="*/ 1723528 h 2207149"/>
              <a:gd name="connsiteX1" fmla="*/ 229234 w 586846"/>
              <a:gd name="connsiteY1" fmla="*/ 1999898 h 2207149"/>
              <a:gd name="connsiteX2" fmla="*/ 395081 w 586846"/>
              <a:gd name="connsiteY2" fmla="*/ 1968031 h 2207149"/>
              <a:gd name="connsiteX3" fmla="*/ 530795 w 586846"/>
              <a:gd name="connsiteY3" fmla="*/ 1725944 h 2207149"/>
              <a:gd name="connsiteX4" fmla="*/ 306023 w 586846"/>
              <a:gd name="connsiteY4" fmla="*/ 76465 h 2207149"/>
              <a:gd name="connsiteX5" fmla="*/ 306023 w 586846"/>
              <a:gd name="connsiteY5" fmla="*/ 1514740 h 2207149"/>
              <a:gd name="connsiteX6" fmla="*/ 529167 w 586846"/>
              <a:gd name="connsiteY6" fmla="*/ 1514740 h 2207149"/>
              <a:gd name="connsiteX7" fmla="*/ 529167 w 586846"/>
              <a:gd name="connsiteY7" fmla="*/ 155048 h 2207149"/>
              <a:gd name="connsiteX8" fmla="*/ 450584 w 586846"/>
              <a:gd name="connsiteY8" fmla="*/ 76465 h 2207149"/>
              <a:gd name="connsiteX9" fmla="*/ 136262 w 586846"/>
              <a:gd name="connsiteY9" fmla="*/ 76465 h 2207149"/>
              <a:gd name="connsiteX10" fmla="*/ 57679 w 586846"/>
              <a:gd name="connsiteY10" fmla="*/ 155048 h 2207149"/>
              <a:gd name="connsiteX11" fmla="*/ 57679 w 586846"/>
              <a:gd name="connsiteY11" fmla="*/ 1514740 h 2207149"/>
              <a:gd name="connsiteX12" fmla="*/ 280823 w 586846"/>
              <a:gd name="connsiteY12" fmla="*/ 1514740 h 2207149"/>
              <a:gd name="connsiteX13" fmla="*/ 280823 w 586846"/>
              <a:gd name="connsiteY13" fmla="*/ 76465 h 2207149"/>
              <a:gd name="connsiteX14" fmla="*/ 97810 w 586846"/>
              <a:gd name="connsiteY14" fmla="*/ 0 h 2207149"/>
              <a:gd name="connsiteX15" fmla="*/ 489036 w 586846"/>
              <a:gd name="connsiteY15" fmla="*/ 0 h 2207149"/>
              <a:gd name="connsiteX16" fmla="*/ 586846 w 586846"/>
              <a:gd name="connsiteY16" fmla="*/ 97810 h 2207149"/>
              <a:gd name="connsiteX17" fmla="*/ 586846 w 586846"/>
              <a:gd name="connsiteY17" fmla="*/ 1690953 h 2207149"/>
              <a:gd name="connsiteX18" fmla="*/ 586517 w 586846"/>
              <a:gd name="connsiteY18" fmla="*/ 1690953 h 2207149"/>
              <a:gd name="connsiteX19" fmla="*/ 586514 w 586846"/>
              <a:gd name="connsiteY19" fmla="*/ 1691828 h 2207149"/>
              <a:gd name="connsiteX20" fmla="*/ 586823 w 586846"/>
              <a:gd name="connsiteY20" fmla="*/ 1691829 h 2207149"/>
              <a:gd name="connsiteX21" fmla="*/ 586812 w 586846"/>
              <a:gd name="connsiteY21" fmla="*/ 1694880 h 2207149"/>
              <a:gd name="connsiteX22" fmla="*/ 299633 w 586846"/>
              <a:gd name="connsiteY22" fmla="*/ 2207149 h 2207149"/>
              <a:gd name="connsiteX23" fmla="*/ 23 w 586846"/>
              <a:gd name="connsiteY23" fmla="*/ 1690953 h 2207149"/>
              <a:gd name="connsiteX24" fmla="*/ 0 w 586846"/>
              <a:gd name="connsiteY24" fmla="*/ 1690953 h 2207149"/>
              <a:gd name="connsiteX25" fmla="*/ 0 w 586846"/>
              <a:gd name="connsiteY25" fmla="*/ 97810 h 2207149"/>
              <a:gd name="connsiteX26" fmla="*/ 97810 w 586846"/>
              <a:gd name="connsiteY26" fmla="*/ 0 h 220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6846" h="2207149">
                <a:moveTo>
                  <a:pt x="68824" y="1723528"/>
                </a:moveTo>
                <a:lnTo>
                  <a:pt x="229234" y="1999898"/>
                </a:lnTo>
                <a:lnTo>
                  <a:pt x="395081" y="1968031"/>
                </a:lnTo>
                <a:lnTo>
                  <a:pt x="530795" y="1725944"/>
                </a:lnTo>
                <a:close/>
                <a:moveTo>
                  <a:pt x="306023" y="76465"/>
                </a:moveTo>
                <a:lnTo>
                  <a:pt x="306023" y="1514740"/>
                </a:lnTo>
                <a:lnTo>
                  <a:pt x="529167" y="1514740"/>
                </a:lnTo>
                <a:lnTo>
                  <a:pt x="529167" y="155048"/>
                </a:lnTo>
                <a:cubicBezTo>
                  <a:pt x="529167" y="111648"/>
                  <a:pt x="493984" y="76465"/>
                  <a:pt x="450584" y="76465"/>
                </a:cubicBezTo>
                <a:close/>
                <a:moveTo>
                  <a:pt x="136262" y="76465"/>
                </a:moveTo>
                <a:cubicBezTo>
                  <a:pt x="92862" y="76465"/>
                  <a:pt x="57679" y="111648"/>
                  <a:pt x="57679" y="155048"/>
                </a:cubicBezTo>
                <a:lnTo>
                  <a:pt x="57679" y="1514740"/>
                </a:lnTo>
                <a:lnTo>
                  <a:pt x="280823" y="1514740"/>
                </a:lnTo>
                <a:lnTo>
                  <a:pt x="280823" y="76465"/>
                </a:lnTo>
                <a:close/>
                <a:moveTo>
                  <a:pt x="97810" y="0"/>
                </a:moveTo>
                <a:lnTo>
                  <a:pt x="489036" y="0"/>
                </a:lnTo>
                <a:cubicBezTo>
                  <a:pt x="543055" y="0"/>
                  <a:pt x="586846" y="43791"/>
                  <a:pt x="586846" y="97810"/>
                </a:cubicBezTo>
                <a:lnTo>
                  <a:pt x="586846" y="1690953"/>
                </a:lnTo>
                <a:lnTo>
                  <a:pt x="586517" y="1690953"/>
                </a:lnTo>
                <a:lnTo>
                  <a:pt x="586514" y="1691828"/>
                </a:lnTo>
                <a:lnTo>
                  <a:pt x="586823" y="1691829"/>
                </a:lnTo>
                <a:lnTo>
                  <a:pt x="586812" y="1694880"/>
                </a:lnTo>
                <a:lnTo>
                  <a:pt x="299633" y="2207149"/>
                </a:lnTo>
                <a:lnTo>
                  <a:pt x="23" y="1690953"/>
                </a:lnTo>
                <a:lnTo>
                  <a:pt x="0" y="1690953"/>
                </a:lnTo>
                <a:lnTo>
                  <a:pt x="0" y="97810"/>
                </a:lnTo>
                <a:cubicBezTo>
                  <a:pt x="0" y="43791"/>
                  <a:pt x="43791" y="0"/>
                  <a:pt x="97810" y="0"/>
                </a:cubicBezTo>
                <a:close/>
              </a:path>
            </a:pathLst>
          </a:custGeom>
          <a:solidFill>
            <a:schemeClr val="accent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6" name="KSO_Shape"/>
          <p:cNvSpPr/>
          <p:nvPr/>
        </p:nvSpPr>
        <p:spPr>
          <a:xfrm>
            <a:off x="2286968" y="2118621"/>
            <a:ext cx="874685" cy="3280070"/>
          </a:xfrm>
          <a:custGeom>
            <a:avLst/>
            <a:gdLst>
              <a:gd name="connsiteX0" fmla="*/ 68824 w 586846"/>
              <a:gd name="connsiteY0" fmla="*/ 1723528 h 2207149"/>
              <a:gd name="connsiteX1" fmla="*/ 229234 w 586846"/>
              <a:gd name="connsiteY1" fmla="*/ 1999898 h 2207149"/>
              <a:gd name="connsiteX2" fmla="*/ 395081 w 586846"/>
              <a:gd name="connsiteY2" fmla="*/ 1968031 h 2207149"/>
              <a:gd name="connsiteX3" fmla="*/ 530795 w 586846"/>
              <a:gd name="connsiteY3" fmla="*/ 1725944 h 2207149"/>
              <a:gd name="connsiteX4" fmla="*/ 306023 w 586846"/>
              <a:gd name="connsiteY4" fmla="*/ 76465 h 2207149"/>
              <a:gd name="connsiteX5" fmla="*/ 306023 w 586846"/>
              <a:gd name="connsiteY5" fmla="*/ 1514740 h 2207149"/>
              <a:gd name="connsiteX6" fmla="*/ 529167 w 586846"/>
              <a:gd name="connsiteY6" fmla="*/ 1514740 h 2207149"/>
              <a:gd name="connsiteX7" fmla="*/ 529167 w 586846"/>
              <a:gd name="connsiteY7" fmla="*/ 155048 h 2207149"/>
              <a:gd name="connsiteX8" fmla="*/ 450584 w 586846"/>
              <a:gd name="connsiteY8" fmla="*/ 76465 h 2207149"/>
              <a:gd name="connsiteX9" fmla="*/ 136262 w 586846"/>
              <a:gd name="connsiteY9" fmla="*/ 76465 h 2207149"/>
              <a:gd name="connsiteX10" fmla="*/ 57679 w 586846"/>
              <a:gd name="connsiteY10" fmla="*/ 155048 h 2207149"/>
              <a:gd name="connsiteX11" fmla="*/ 57679 w 586846"/>
              <a:gd name="connsiteY11" fmla="*/ 1514740 h 2207149"/>
              <a:gd name="connsiteX12" fmla="*/ 280823 w 586846"/>
              <a:gd name="connsiteY12" fmla="*/ 1514740 h 2207149"/>
              <a:gd name="connsiteX13" fmla="*/ 280823 w 586846"/>
              <a:gd name="connsiteY13" fmla="*/ 76465 h 2207149"/>
              <a:gd name="connsiteX14" fmla="*/ 97810 w 586846"/>
              <a:gd name="connsiteY14" fmla="*/ 0 h 2207149"/>
              <a:gd name="connsiteX15" fmla="*/ 489036 w 586846"/>
              <a:gd name="connsiteY15" fmla="*/ 0 h 2207149"/>
              <a:gd name="connsiteX16" fmla="*/ 586846 w 586846"/>
              <a:gd name="connsiteY16" fmla="*/ 97810 h 2207149"/>
              <a:gd name="connsiteX17" fmla="*/ 586846 w 586846"/>
              <a:gd name="connsiteY17" fmla="*/ 1690953 h 2207149"/>
              <a:gd name="connsiteX18" fmla="*/ 586517 w 586846"/>
              <a:gd name="connsiteY18" fmla="*/ 1690953 h 2207149"/>
              <a:gd name="connsiteX19" fmla="*/ 586514 w 586846"/>
              <a:gd name="connsiteY19" fmla="*/ 1691828 h 2207149"/>
              <a:gd name="connsiteX20" fmla="*/ 586823 w 586846"/>
              <a:gd name="connsiteY20" fmla="*/ 1691829 h 2207149"/>
              <a:gd name="connsiteX21" fmla="*/ 586812 w 586846"/>
              <a:gd name="connsiteY21" fmla="*/ 1694880 h 2207149"/>
              <a:gd name="connsiteX22" fmla="*/ 299633 w 586846"/>
              <a:gd name="connsiteY22" fmla="*/ 2207149 h 2207149"/>
              <a:gd name="connsiteX23" fmla="*/ 23 w 586846"/>
              <a:gd name="connsiteY23" fmla="*/ 1690953 h 2207149"/>
              <a:gd name="connsiteX24" fmla="*/ 0 w 586846"/>
              <a:gd name="connsiteY24" fmla="*/ 1690953 h 2207149"/>
              <a:gd name="connsiteX25" fmla="*/ 0 w 586846"/>
              <a:gd name="connsiteY25" fmla="*/ 97810 h 2207149"/>
              <a:gd name="connsiteX26" fmla="*/ 97810 w 586846"/>
              <a:gd name="connsiteY26" fmla="*/ 0 h 220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6846" h="2207149">
                <a:moveTo>
                  <a:pt x="68824" y="1723528"/>
                </a:moveTo>
                <a:lnTo>
                  <a:pt x="229234" y="1999898"/>
                </a:lnTo>
                <a:lnTo>
                  <a:pt x="395081" y="1968031"/>
                </a:lnTo>
                <a:lnTo>
                  <a:pt x="530795" y="1725944"/>
                </a:lnTo>
                <a:close/>
                <a:moveTo>
                  <a:pt x="306023" y="76465"/>
                </a:moveTo>
                <a:lnTo>
                  <a:pt x="306023" y="1514740"/>
                </a:lnTo>
                <a:lnTo>
                  <a:pt x="529167" y="1514740"/>
                </a:lnTo>
                <a:lnTo>
                  <a:pt x="529167" y="155048"/>
                </a:lnTo>
                <a:cubicBezTo>
                  <a:pt x="529167" y="111648"/>
                  <a:pt x="493984" y="76465"/>
                  <a:pt x="450584" y="76465"/>
                </a:cubicBezTo>
                <a:close/>
                <a:moveTo>
                  <a:pt x="136262" y="76465"/>
                </a:moveTo>
                <a:cubicBezTo>
                  <a:pt x="92862" y="76465"/>
                  <a:pt x="57679" y="111648"/>
                  <a:pt x="57679" y="155048"/>
                </a:cubicBezTo>
                <a:lnTo>
                  <a:pt x="57679" y="1514740"/>
                </a:lnTo>
                <a:lnTo>
                  <a:pt x="280823" y="1514740"/>
                </a:lnTo>
                <a:lnTo>
                  <a:pt x="280823" y="76465"/>
                </a:lnTo>
                <a:close/>
                <a:moveTo>
                  <a:pt x="97810" y="0"/>
                </a:moveTo>
                <a:lnTo>
                  <a:pt x="489036" y="0"/>
                </a:lnTo>
                <a:cubicBezTo>
                  <a:pt x="543055" y="0"/>
                  <a:pt x="586846" y="43791"/>
                  <a:pt x="586846" y="97810"/>
                </a:cubicBezTo>
                <a:lnTo>
                  <a:pt x="586846" y="1690953"/>
                </a:lnTo>
                <a:lnTo>
                  <a:pt x="586517" y="1690953"/>
                </a:lnTo>
                <a:lnTo>
                  <a:pt x="586514" y="1691828"/>
                </a:lnTo>
                <a:lnTo>
                  <a:pt x="586823" y="1691829"/>
                </a:lnTo>
                <a:lnTo>
                  <a:pt x="586812" y="1694880"/>
                </a:lnTo>
                <a:lnTo>
                  <a:pt x="299633" y="2207149"/>
                </a:lnTo>
                <a:lnTo>
                  <a:pt x="23" y="1690953"/>
                </a:lnTo>
                <a:lnTo>
                  <a:pt x="0" y="1690953"/>
                </a:lnTo>
                <a:lnTo>
                  <a:pt x="0" y="97810"/>
                </a:lnTo>
                <a:cubicBezTo>
                  <a:pt x="0" y="43791"/>
                  <a:pt x="43791" y="0"/>
                  <a:pt x="97810" y="0"/>
                </a:cubicBezTo>
                <a:close/>
              </a:path>
            </a:pathLst>
          </a:custGeom>
          <a:solidFill>
            <a:schemeClr val="accent1"/>
          </a:soli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6" name="MH_SubTitle_2"/>
          <p:cNvSpPr txBox="1">
            <a:spLocks noChangeArrowheads="1"/>
          </p:cNvSpPr>
          <p:nvPr>
            <p:custDataLst>
              <p:tags r:id="rId1"/>
            </p:custDataLst>
          </p:nvPr>
        </p:nvSpPr>
        <p:spPr bwMode="auto">
          <a:xfrm>
            <a:off x="3716252"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2015</a:t>
            </a:r>
            <a:endParaRPr lang="zh-CN" altLang="en-US" sz="4000" b="1" dirty="0">
              <a:solidFill>
                <a:srgbClr val="FFFFFF"/>
              </a:solidFill>
              <a:latin typeface="+mn-lt"/>
              <a:ea typeface="+mn-ea"/>
            </a:endParaRPr>
          </a:p>
        </p:txBody>
      </p:sp>
      <p:sp>
        <p:nvSpPr>
          <p:cNvPr id="27" name="MH_SubTitle_1"/>
          <p:cNvSpPr txBox="1">
            <a:spLocks noChangeArrowheads="1"/>
          </p:cNvSpPr>
          <p:nvPr>
            <p:custDataLst>
              <p:tags r:id="rId2"/>
            </p:custDataLst>
          </p:nvPr>
        </p:nvSpPr>
        <p:spPr bwMode="auto">
          <a:xfrm>
            <a:off x="833220" y="2261491"/>
            <a:ext cx="1885738" cy="849998"/>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2014</a:t>
            </a:r>
            <a:endParaRPr lang="zh-CN" altLang="en-US" sz="4000" b="1" dirty="0">
              <a:solidFill>
                <a:srgbClr val="FFFFFF"/>
              </a:solidFill>
              <a:latin typeface="+mn-lt"/>
              <a:ea typeface="+mn-ea"/>
            </a:endParaRPr>
          </a:p>
        </p:txBody>
      </p:sp>
      <p:sp>
        <p:nvSpPr>
          <p:cNvPr id="19" name="矩形 18"/>
          <p:cNvSpPr/>
          <p:nvPr/>
        </p:nvSpPr>
        <p:spPr>
          <a:xfrm>
            <a:off x="507310"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29" name="矩形 28"/>
          <p:cNvSpPr/>
          <p:nvPr/>
        </p:nvSpPr>
        <p:spPr>
          <a:xfrm>
            <a:off x="3390342"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12" name="KSO_Shape"/>
          <p:cNvSpPr/>
          <p:nvPr/>
        </p:nvSpPr>
        <p:spPr>
          <a:xfrm>
            <a:off x="2892401"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
        <p:nvSpPr>
          <p:cNvPr id="33" name="MH_SubTitle_2"/>
          <p:cNvSpPr txBox="1">
            <a:spLocks noChangeArrowheads="1"/>
          </p:cNvSpPr>
          <p:nvPr>
            <p:custDataLst>
              <p:tags r:id="rId3"/>
            </p:custDataLst>
          </p:nvPr>
        </p:nvSpPr>
        <p:spPr bwMode="auto">
          <a:xfrm>
            <a:off x="6599284"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2016</a:t>
            </a:r>
            <a:endParaRPr lang="zh-CN" altLang="en-US" sz="4000" b="1" dirty="0">
              <a:solidFill>
                <a:srgbClr val="FFFFFF"/>
              </a:solidFill>
              <a:latin typeface="+mn-lt"/>
              <a:ea typeface="+mn-ea"/>
            </a:endParaRPr>
          </a:p>
        </p:txBody>
      </p:sp>
      <p:sp>
        <p:nvSpPr>
          <p:cNvPr id="34" name="矩形 33"/>
          <p:cNvSpPr/>
          <p:nvPr/>
        </p:nvSpPr>
        <p:spPr>
          <a:xfrm>
            <a:off x="6273374"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a:xfrm>
            <a:off x="5775433"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
        <p:nvSpPr>
          <p:cNvPr id="36" name="MH_SubTitle_2"/>
          <p:cNvSpPr txBox="1">
            <a:spLocks noChangeArrowheads="1"/>
          </p:cNvSpPr>
          <p:nvPr>
            <p:custDataLst>
              <p:tags r:id="rId4"/>
            </p:custDataLst>
          </p:nvPr>
        </p:nvSpPr>
        <p:spPr bwMode="auto">
          <a:xfrm>
            <a:off x="9482316" y="2263584"/>
            <a:ext cx="1885738" cy="845812"/>
          </a:xfrm>
          <a:prstGeom prst="rect">
            <a:avLst/>
          </a:prstGeom>
          <a:solidFill>
            <a:schemeClr val="accent1"/>
          </a:solidFill>
          <a:ln>
            <a:noFill/>
          </a:ln>
        </p:spPr>
        <p:txBody>
          <a:bodyPr tIns="0" bIns="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spcBef>
                <a:spcPct val="0"/>
              </a:spcBef>
              <a:buFontTx/>
              <a:buNone/>
              <a:defRPr/>
            </a:pPr>
            <a:r>
              <a:rPr lang="en-US" altLang="zh-CN" sz="4000" b="1" dirty="0">
                <a:solidFill>
                  <a:srgbClr val="FFFFFF"/>
                </a:solidFill>
                <a:latin typeface="+mn-lt"/>
                <a:ea typeface="+mn-ea"/>
              </a:rPr>
              <a:t>2017</a:t>
            </a:r>
            <a:endParaRPr lang="zh-CN" altLang="en-US" sz="4000" b="1" dirty="0">
              <a:solidFill>
                <a:srgbClr val="FFFFFF"/>
              </a:solidFill>
              <a:latin typeface="+mn-lt"/>
              <a:ea typeface="+mn-ea"/>
            </a:endParaRPr>
          </a:p>
        </p:txBody>
      </p:sp>
      <p:sp>
        <p:nvSpPr>
          <p:cNvPr id="37" name="矩形 36"/>
          <p:cNvSpPr/>
          <p:nvPr/>
        </p:nvSpPr>
        <p:spPr>
          <a:xfrm>
            <a:off x="9156406" y="3439708"/>
            <a:ext cx="2537559" cy="2170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dirty="0">
              <a:solidFill>
                <a:schemeClr val="tx1"/>
              </a:solidFill>
              <a:latin typeface="幼圆" panose="02010509060101010101" pitchFamily="49" charset="-122"/>
              <a:ea typeface="幼圆" panose="02010509060101010101" pitchFamily="49" charset="-122"/>
            </a:endParaRPr>
          </a:p>
        </p:txBody>
      </p:sp>
      <p:sp>
        <p:nvSpPr>
          <p:cNvPr id="38" name="KSO_Shape"/>
          <p:cNvSpPr/>
          <p:nvPr/>
        </p:nvSpPr>
        <p:spPr>
          <a:xfrm>
            <a:off x="8658465" y="2469146"/>
            <a:ext cx="650408" cy="434689"/>
          </a:xfrm>
          <a:custGeom>
            <a:avLst/>
            <a:gdLst/>
            <a:ahLst/>
            <a:cxnLst/>
            <a:rect l="l" t="t" r="r" b="b"/>
            <a:pathLst>
              <a:path w="680191" h="454265">
                <a:moveTo>
                  <a:pt x="468336" y="47"/>
                </a:moveTo>
                <a:cubicBezTo>
                  <a:pt x="478099" y="535"/>
                  <a:pt x="487676" y="4747"/>
                  <a:pt x="494753" y="12568"/>
                </a:cubicBezTo>
                <a:lnTo>
                  <a:pt x="495914" y="13852"/>
                </a:lnTo>
                <a:lnTo>
                  <a:pt x="495975" y="12630"/>
                </a:lnTo>
                <a:lnTo>
                  <a:pt x="680191" y="175623"/>
                </a:lnTo>
                <a:lnTo>
                  <a:pt x="480647" y="319444"/>
                </a:lnTo>
                <a:lnTo>
                  <a:pt x="480708" y="318222"/>
                </a:lnTo>
                <a:lnTo>
                  <a:pt x="479425" y="319383"/>
                </a:lnTo>
                <a:cubicBezTo>
                  <a:pt x="463783" y="333537"/>
                  <a:pt x="439628" y="332331"/>
                  <a:pt x="425475" y="316688"/>
                </a:cubicBezTo>
                <a:lnTo>
                  <a:pt x="425007" y="316171"/>
                </a:lnTo>
                <a:cubicBezTo>
                  <a:pt x="417730" y="306981"/>
                  <a:pt x="413766" y="295193"/>
                  <a:pt x="414396" y="282572"/>
                </a:cubicBezTo>
                <a:lnTo>
                  <a:pt x="416628" y="237907"/>
                </a:lnTo>
                <a:cubicBezTo>
                  <a:pt x="370476" y="233023"/>
                  <a:pt x="354533" y="225392"/>
                  <a:pt x="300033" y="260342"/>
                </a:cubicBezTo>
                <a:cubicBezTo>
                  <a:pt x="231733" y="306688"/>
                  <a:pt x="167091" y="385964"/>
                  <a:pt x="84156" y="454265"/>
                </a:cubicBezTo>
                <a:lnTo>
                  <a:pt x="0" y="355474"/>
                </a:lnTo>
                <a:cubicBezTo>
                  <a:pt x="143343" y="270179"/>
                  <a:pt x="214194" y="98585"/>
                  <a:pt x="423834" y="93659"/>
                </a:cubicBezTo>
                <a:lnTo>
                  <a:pt x="426379" y="42716"/>
                </a:lnTo>
                <a:cubicBezTo>
                  <a:pt x="427010" y="30094"/>
                  <a:pt x="432128" y="18760"/>
                  <a:pt x="440285" y="10342"/>
                </a:cubicBezTo>
                <a:lnTo>
                  <a:pt x="440803" y="9873"/>
                </a:lnTo>
                <a:cubicBezTo>
                  <a:pt x="448624" y="2796"/>
                  <a:pt x="458573" y="-441"/>
                  <a:pt x="468336" y="47"/>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bIns="0" anchor="ctr">
            <a:noAutofit/>
          </a:bodyPr>
          <a:lstStyle/>
          <a:p>
            <a:pPr algn="ctr">
              <a:lnSpc>
                <a:spcPct val="150000"/>
              </a:lnSpc>
            </a:pPr>
            <a:endParaRPr lang="zh-CN" altLang="en-US" sz="2000" b="1">
              <a:solidFill>
                <a:schemeClr val="bg1">
                  <a:lumMod val="50000"/>
                </a:schemeClr>
              </a:solidFill>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5" name="圆角矩形 4"/>
          <p:cNvSpPr/>
          <p:nvPr/>
        </p:nvSpPr>
        <p:spPr>
          <a:xfrm>
            <a:off x="923668" y="2339478"/>
            <a:ext cx="5167147"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6" name="椭圆 5"/>
          <p:cNvSpPr/>
          <p:nvPr/>
        </p:nvSpPr>
        <p:spPr>
          <a:xfrm>
            <a:off x="999358"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0" name="椭圆 19"/>
          <p:cNvSpPr/>
          <p:nvPr/>
        </p:nvSpPr>
        <p:spPr>
          <a:xfrm>
            <a:off x="2333654"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1" name="椭圆 20"/>
          <p:cNvSpPr/>
          <p:nvPr/>
        </p:nvSpPr>
        <p:spPr>
          <a:xfrm>
            <a:off x="3667950"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0" name="矩形 9"/>
          <p:cNvSpPr/>
          <p:nvPr/>
        </p:nvSpPr>
        <p:spPr>
          <a:xfrm>
            <a:off x="1026204" y="3137419"/>
            <a:ext cx="4962075" cy="1251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nSpc>
                <a:spcPct val="150000"/>
              </a:lnSpc>
            </a:pPr>
            <a:r>
              <a:rPr lang="zh-CN" altLang="en-US"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dirty="0">
              <a:solidFill>
                <a:schemeClr val="tx1"/>
              </a:solidFill>
              <a:latin typeface="+mj-ea"/>
              <a:ea typeface="+mj-ea"/>
            </a:endParaRPr>
          </a:p>
        </p:txBody>
      </p:sp>
      <p:sp>
        <p:nvSpPr>
          <p:cNvPr id="11" name="椭圆 10"/>
          <p:cNvSpPr/>
          <p:nvPr/>
        </p:nvSpPr>
        <p:spPr>
          <a:xfrm>
            <a:off x="5002245" y="4878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2" name="矩形 11"/>
          <p:cNvSpPr/>
          <p:nvPr/>
        </p:nvSpPr>
        <p:spPr>
          <a:xfrm>
            <a:off x="6624689" y="2261282"/>
            <a:ext cx="5350999" cy="4245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328205818"/>
  <p:tag name="MH_LIBRARY" val="GRAPHIC"/>
  <p:tag name="MH_TYPE" val="SubTitle"/>
  <p:tag name="MH_ORDER" val="2"/>
</p:tagLst>
</file>

<file path=ppt/tags/tag10.xml><?xml version="1.0" encoding="utf-8"?>
<p:tagLst xmlns:p="http://schemas.openxmlformats.org/presentationml/2006/main">
  <p:tag name="MH" val="20160614212001"/>
  <p:tag name="MH_LIBRARY" val="GRAPHIC"/>
  <p:tag name="MH_TYPE" val="Other"/>
  <p:tag name="MH_ORDER" val="16"/>
</p:tagLst>
</file>

<file path=ppt/tags/tag11.xml><?xml version="1.0" encoding="utf-8"?>
<p:tagLst xmlns:p="http://schemas.openxmlformats.org/presentationml/2006/main">
  <p:tag name="MH" val="20160614212001"/>
  <p:tag name="MH_LIBRARY" val="GRAPHIC"/>
  <p:tag name="MH_TYPE" val="Other"/>
  <p:tag name="MH_ORDER" val="1"/>
</p:tagLst>
</file>

<file path=ppt/tags/tag12.xml><?xml version="1.0" encoding="utf-8"?>
<p:tagLst xmlns:p="http://schemas.openxmlformats.org/presentationml/2006/main">
  <p:tag name="MH" val="20160614212001"/>
  <p:tag name="MH_LIBRARY" val="GRAPHIC"/>
  <p:tag name="MH_TYPE" val="Other"/>
  <p:tag name="MH_ORDER" val="1"/>
</p:tagLst>
</file>

<file path=ppt/tags/tag13.xml><?xml version="1.0" encoding="utf-8"?>
<p:tagLst xmlns:p="http://schemas.openxmlformats.org/presentationml/2006/main">
  <p:tag name="MH" val="20160614212001"/>
  <p:tag name="MH_LIBRARY" val="GRAPHIC"/>
  <p:tag name="MH_TYPE" val="Other"/>
  <p:tag name="MH_ORDER" val="16"/>
</p:tagLst>
</file>

<file path=ppt/tags/tag14.xml><?xml version="1.0" encoding="utf-8"?>
<p:tagLst xmlns:p="http://schemas.openxmlformats.org/presentationml/2006/main">
  <p:tag name="MH" val="20160624112451"/>
  <p:tag name="MH_LIBRARY" val="GRAPHIC"/>
  <p:tag name="MH_TYPE" val="Other"/>
  <p:tag name="MH_ORDER" val="2"/>
</p:tagLst>
</file>

<file path=ppt/tags/tag15.xml><?xml version="1.0" encoding="utf-8"?>
<p:tagLst xmlns:p="http://schemas.openxmlformats.org/presentationml/2006/main">
  <p:tag name="MH" val="20160624112451"/>
  <p:tag name="MH_LIBRARY" val="GRAPHIC"/>
  <p:tag name="MH_TYPE" val="Other"/>
  <p:tag name="MH_ORDER" val="3"/>
</p:tagLst>
</file>

<file path=ppt/tags/tag16.xml><?xml version="1.0" encoding="utf-8"?>
<p:tagLst xmlns:p="http://schemas.openxmlformats.org/presentationml/2006/main">
  <p:tag name="MH" val="20160624112451"/>
  <p:tag name="MH_LIBRARY" val="GRAPHIC"/>
  <p:tag name="MH_TYPE" val="SubTitle"/>
  <p:tag name="MH_ORDER" val="1"/>
</p:tagLst>
</file>

<file path=ppt/tags/tag17.xml><?xml version="1.0" encoding="utf-8"?>
<p:tagLst xmlns:p="http://schemas.openxmlformats.org/presentationml/2006/main">
  <p:tag name="MH" val="20160624112451"/>
  <p:tag name="MH_LIBRARY" val="GRAPHIC"/>
  <p:tag name="MH_TYPE" val="Other"/>
  <p:tag name="MH_ORDER" val="6"/>
</p:tagLst>
</file>

<file path=ppt/tags/tag18.xml><?xml version="1.0" encoding="utf-8"?>
<p:tagLst xmlns:p="http://schemas.openxmlformats.org/presentationml/2006/main">
  <p:tag name="MH" val="20160624112451"/>
  <p:tag name="MH_LIBRARY" val="GRAPHIC"/>
  <p:tag name="MH_TYPE" val="Other"/>
  <p:tag name="MH_ORDER" val="2"/>
</p:tagLst>
</file>

<file path=ppt/tags/tag19.xml><?xml version="1.0" encoding="utf-8"?>
<p:tagLst xmlns:p="http://schemas.openxmlformats.org/presentationml/2006/main">
  <p:tag name="MH" val="20160624112451"/>
  <p:tag name="MH_LIBRARY" val="GRAPHIC"/>
  <p:tag name="MH_TYPE" val="Other"/>
  <p:tag name="MH_ORDER" val="3"/>
</p:tagLst>
</file>

<file path=ppt/tags/tag2.xml><?xml version="1.0" encoding="utf-8"?>
<p:tagLst xmlns:p="http://schemas.openxmlformats.org/presentationml/2006/main">
  <p:tag name="MH" val="20160328205818"/>
  <p:tag name="MH_LIBRARY" val="GRAPHIC"/>
  <p:tag name="MH_TYPE" val="SubTitle"/>
  <p:tag name="MH_ORDER" val="1"/>
</p:tagLst>
</file>

<file path=ppt/tags/tag20.xml><?xml version="1.0" encoding="utf-8"?>
<p:tagLst xmlns:p="http://schemas.openxmlformats.org/presentationml/2006/main">
  <p:tag name="MH" val="20160624112451"/>
  <p:tag name="MH_LIBRARY" val="GRAPHIC"/>
  <p:tag name="MH_TYPE" val="SubTitle"/>
  <p:tag name="MH_ORDER" val="1"/>
</p:tagLst>
</file>

<file path=ppt/tags/tag21.xml><?xml version="1.0" encoding="utf-8"?>
<p:tagLst xmlns:p="http://schemas.openxmlformats.org/presentationml/2006/main">
  <p:tag name="MH" val="20160624112451"/>
  <p:tag name="MH_LIBRARY" val="GRAPHIC"/>
  <p:tag name="MH_TYPE" val="Other"/>
  <p:tag name="MH_ORDER" val="6"/>
</p:tagLst>
</file>

<file path=ppt/tags/tag22.xml><?xml version="1.0" encoding="utf-8"?>
<p:tagLst xmlns:p="http://schemas.openxmlformats.org/presentationml/2006/main">
  <p:tag name="MH" val="20160624112451"/>
  <p:tag name="MH_LIBRARY" val="GRAPHIC"/>
  <p:tag name="MH_TYPE" val="Other"/>
  <p:tag name="MH_ORDER" val="2"/>
</p:tagLst>
</file>

<file path=ppt/tags/tag23.xml><?xml version="1.0" encoding="utf-8"?>
<p:tagLst xmlns:p="http://schemas.openxmlformats.org/presentationml/2006/main">
  <p:tag name="MH" val="20160624112451"/>
  <p:tag name="MH_LIBRARY" val="GRAPHIC"/>
  <p:tag name="MH_TYPE" val="Other"/>
  <p:tag name="MH_ORDER" val="3"/>
</p:tagLst>
</file>

<file path=ppt/tags/tag24.xml><?xml version="1.0" encoding="utf-8"?>
<p:tagLst xmlns:p="http://schemas.openxmlformats.org/presentationml/2006/main">
  <p:tag name="MH" val="20160624112451"/>
  <p:tag name="MH_LIBRARY" val="GRAPHIC"/>
  <p:tag name="MH_TYPE" val="SubTitle"/>
  <p:tag name="MH_ORDER" val="1"/>
</p:tagLst>
</file>

<file path=ppt/tags/tag25.xml><?xml version="1.0" encoding="utf-8"?>
<p:tagLst xmlns:p="http://schemas.openxmlformats.org/presentationml/2006/main">
  <p:tag name="MH" val="20160624112451"/>
  <p:tag name="MH_LIBRARY" val="GRAPHIC"/>
  <p:tag name="MH_TYPE" val="Other"/>
  <p:tag name="MH_ORDER" val="6"/>
</p:tagLst>
</file>

<file path=ppt/tags/tag26.xml><?xml version="1.0" encoding="utf-8"?>
<p:tagLst xmlns:p="http://schemas.openxmlformats.org/presentationml/2006/main">
  <p:tag name="MH" val="20160624112451"/>
  <p:tag name="MH_LIBRARY" val="GRAPHIC"/>
  <p:tag name="MH_TYPE" val="Other"/>
  <p:tag name="MH_ORDER" val="2"/>
</p:tagLst>
</file>

<file path=ppt/tags/tag27.xml><?xml version="1.0" encoding="utf-8"?>
<p:tagLst xmlns:p="http://schemas.openxmlformats.org/presentationml/2006/main">
  <p:tag name="MH" val="20160624112451"/>
  <p:tag name="MH_LIBRARY" val="GRAPHIC"/>
  <p:tag name="MH_TYPE" val="Other"/>
  <p:tag name="MH_ORDER" val="3"/>
</p:tagLst>
</file>

<file path=ppt/tags/tag28.xml><?xml version="1.0" encoding="utf-8"?>
<p:tagLst xmlns:p="http://schemas.openxmlformats.org/presentationml/2006/main">
  <p:tag name="MH" val="20160624112451"/>
  <p:tag name="MH_LIBRARY" val="GRAPHIC"/>
  <p:tag name="MH_TYPE" val="SubTitle"/>
  <p:tag name="MH_ORDER" val="1"/>
</p:tagLst>
</file>

<file path=ppt/tags/tag29.xml><?xml version="1.0" encoding="utf-8"?>
<p:tagLst xmlns:p="http://schemas.openxmlformats.org/presentationml/2006/main">
  <p:tag name="MH" val="20160624112451"/>
  <p:tag name="MH_LIBRARY" val="GRAPHIC"/>
  <p:tag name="MH_TYPE" val="Other"/>
  <p:tag name="MH_ORDER" val="6"/>
</p:tagLst>
</file>

<file path=ppt/tags/tag3.xml><?xml version="1.0" encoding="utf-8"?>
<p:tagLst xmlns:p="http://schemas.openxmlformats.org/presentationml/2006/main">
  <p:tag name="MH" val="20160328205818"/>
  <p:tag name="MH_LIBRARY" val="GRAPHIC"/>
  <p:tag name="MH_TYPE" val="SubTitle"/>
  <p:tag name="MH_ORDER" val="2"/>
</p:tagLst>
</file>

<file path=ppt/tags/tag30.xml><?xml version="1.0" encoding="utf-8"?>
<p:tagLst xmlns:p="http://schemas.openxmlformats.org/presentationml/2006/main">
  <p:tag name="MH" val="20160614212001"/>
  <p:tag name="MH_LIBRARY" val="GRAPHIC"/>
  <p:tag name="MH_TYPE" val="Other"/>
  <p:tag name="MH_ORDER" val="16"/>
</p:tagLst>
</file>

<file path=ppt/tags/tag31.xml><?xml version="1.0" encoding="utf-8"?>
<p:tagLst xmlns:p="http://schemas.openxmlformats.org/presentationml/2006/main">
  <p:tag name="MH" val="20160614212001"/>
  <p:tag name="MH_LIBRARY" val="GRAPHIC"/>
  <p:tag name="MH_TYPE" val="Other"/>
  <p:tag name="MH_ORDER" val="16"/>
</p:tagLst>
</file>

<file path=ppt/tags/tag32.xml><?xml version="1.0" encoding="utf-8"?>
<p:tagLst xmlns:p="http://schemas.openxmlformats.org/presentationml/2006/main">
  <p:tag name="MH" val="20160614212001"/>
  <p:tag name="MH_LIBRARY" val="GRAPHIC"/>
  <p:tag name="MH_TYPE" val="Other"/>
  <p:tag name="MH_ORDER" val="16"/>
</p:tagLst>
</file>

<file path=ppt/tags/tag33.xml><?xml version="1.0" encoding="utf-8"?>
<p:tagLst xmlns:p="http://schemas.openxmlformats.org/presentationml/2006/main">
  <p:tag name="MH" val="20160624104553"/>
  <p:tag name="MH_LIBRARY" val="GRAPHIC"/>
  <p:tag name="MH_TYPE" val="Other"/>
  <p:tag name="MH_ORDER" val="1"/>
</p:tagLst>
</file>

<file path=ppt/tags/tag34.xml><?xml version="1.0" encoding="utf-8"?>
<p:tagLst xmlns:p="http://schemas.openxmlformats.org/presentationml/2006/main">
  <p:tag name="MH" val="20160624104553"/>
  <p:tag name="MH_LIBRARY" val="GRAPHIC"/>
  <p:tag name="MH_TYPE" val="SubTitle"/>
  <p:tag name="MH_ORDER" val="1"/>
</p:tagLst>
</file>

<file path=ppt/tags/tag35.xml><?xml version="1.0" encoding="utf-8"?>
<p:tagLst xmlns:p="http://schemas.openxmlformats.org/presentationml/2006/main">
  <p:tag name="MH" val="20160624104553"/>
  <p:tag name="MH_LIBRARY" val="GRAPHIC"/>
  <p:tag name="MH_TYPE" val="Other"/>
  <p:tag name="MH_ORDER" val="1"/>
</p:tagLst>
</file>

<file path=ppt/tags/tag36.xml><?xml version="1.0" encoding="utf-8"?>
<p:tagLst xmlns:p="http://schemas.openxmlformats.org/presentationml/2006/main">
  <p:tag name="MH" val="20160624104553"/>
  <p:tag name="MH_LIBRARY" val="GRAPHIC"/>
  <p:tag name="MH_TYPE" val="SubTitle"/>
  <p:tag name="MH_ORDER" val="1"/>
</p:tagLst>
</file>

<file path=ppt/tags/tag37.xml><?xml version="1.0" encoding="utf-8"?>
<p:tagLst xmlns:p="http://schemas.openxmlformats.org/presentationml/2006/main">
  <p:tag name="MH" val="20160624110115"/>
  <p:tag name="MH_LIBRARY" val="GRAPHIC"/>
  <p:tag name="MH_TYPE" val="Other"/>
  <p:tag name="MH_ORDER" val="1"/>
</p:tagLst>
</file>

<file path=ppt/tags/tag38.xml><?xml version="1.0" encoding="utf-8"?>
<p:tagLst xmlns:p="http://schemas.openxmlformats.org/presentationml/2006/main">
  <p:tag name="MH" val="20160624110115"/>
  <p:tag name="MH_LIBRARY" val="GRAPHIC"/>
  <p:tag name="MH_TYPE" val="Other"/>
  <p:tag name="MH_ORDER" val="1"/>
</p:tagLst>
</file>

<file path=ppt/tags/tag39.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328205818"/>
  <p:tag name="MH_LIBRARY" val="GRAPHIC"/>
  <p:tag name="MH_TYPE" val="SubTitle"/>
  <p:tag name="MH_ORDER" val="2"/>
</p:tagLst>
</file>

<file path=ppt/tags/tag5.xml><?xml version="1.0" encoding="utf-8"?>
<p:tagLst xmlns:p="http://schemas.openxmlformats.org/presentationml/2006/main">
  <p:tag name="MH" val="20160614212001"/>
  <p:tag name="MH_LIBRARY" val="GRAPHIC"/>
  <p:tag name="MH_TYPE" val="Other"/>
  <p:tag name="MH_ORDER" val="1"/>
</p:tagLst>
</file>

<file path=ppt/tags/tag6.xml><?xml version="1.0" encoding="utf-8"?>
<p:tagLst xmlns:p="http://schemas.openxmlformats.org/presentationml/2006/main">
  <p:tag name="MH" val="20160614212001"/>
  <p:tag name="MH_LIBRARY" val="GRAPHIC"/>
  <p:tag name="MH_TYPE" val="Other"/>
  <p:tag name="MH_ORDER" val="1"/>
</p:tagLst>
</file>

<file path=ppt/tags/tag7.xml><?xml version="1.0" encoding="utf-8"?>
<p:tagLst xmlns:p="http://schemas.openxmlformats.org/presentationml/2006/main">
  <p:tag name="MH" val="20160614212001"/>
  <p:tag name="MH_LIBRARY" val="GRAPHIC"/>
  <p:tag name="MH_TYPE" val="Other"/>
  <p:tag name="MH_ORDER" val="16"/>
</p:tagLst>
</file>

<file path=ppt/tags/tag8.xml><?xml version="1.0" encoding="utf-8"?>
<p:tagLst xmlns:p="http://schemas.openxmlformats.org/presentationml/2006/main">
  <p:tag name="MH" val="20160614212001"/>
  <p:tag name="MH_LIBRARY" val="GRAPHIC"/>
  <p:tag name="MH_TYPE" val="Other"/>
  <p:tag name="MH_ORDER" val="1"/>
</p:tagLst>
</file>

<file path=ppt/tags/tag9.xml><?xml version="1.0" encoding="utf-8"?>
<p:tagLst xmlns:p="http://schemas.openxmlformats.org/presentationml/2006/main">
  <p:tag name="MH" val="20160614212001"/>
  <p:tag name="MH_LIBRARY" val="GRAPHIC"/>
  <p:tag name="MH_TYPE" val="Other"/>
  <p:tag name="MH_ORDER" val="1"/>
</p:tagLst>
</file>

<file path=ppt/theme/theme1.xml><?xml version="1.0" encoding="utf-8"?>
<a:theme xmlns:a="http://schemas.openxmlformats.org/drawingml/2006/main" name="A000120141119A01PPBG">
  <a:themeElements>
    <a:clrScheme name="自定义 155">
      <a:dk1>
        <a:srgbClr val="FFFFFF"/>
      </a:dk1>
      <a:lt1>
        <a:srgbClr val="585858"/>
      </a:lt1>
      <a:dk2>
        <a:srgbClr val="FFFFFF"/>
      </a:dk2>
      <a:lt2>
        <a:srgbClr val="585858"/>
      </a:lt2>
      <a:accent1>
        <a:srgbClr val="61CD8A"/>
      </a:accent1>
      <a:accent2>
        <a:srgbClr val="B1F20E"/>
      </a:accent2>
      <a:accent3>
        <a:srgbClr val="ABB70E"/>
      </a:accent3>
      <a:accent4>
        <a:srgbClr val="FFC000"/>
      </a:accent4>
      <a:accent5>
        <a:srgbClr val="D175A3"/>
      </a:accent5>
      <a:accent6>
        <a:srgbClr val="666699"/>
      </a:accent6>
      <a:hlink>
        <a:srgbClr val="CC9900"/>
      </a:hlink>
      <a:folHlink>
        <a:srgbClr val="00B0F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3163</Words>
  <Application>WPS 演示</Application>
  <PresentationFormat>宽屏</PresentationFormat>
  <Paragraphs>334</Paragraphs>
  <Slides>27</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黑体</vt:lpstr>
      <vt:lpstr>Tempus Sans ITC</vt:lpstr>
      <vt:lpstr>Wingdings 2</vt:lpstr>
      <vt:lpstr>Bernard MT Condensed</vt:lpstr>
      <vt:lpstr>等线</vt:lpstr>
      <vt:lpstr>GoodVibrationsROB</vt:lpstr>
      <vt:lpstr>微软雅黑</vt:lpstr>
      <vt:lpstr>Arial Unicode MS</vt:lpstr>
      <vt:lpstr>等线 Light</vt:lpstr>
      <vt:lpstr>等线</vt:lpstr>
      <vt:lpstr>Calibri</vt:lpstr>
      <vt:lpstr>A000120141119A01PPBG</vt:lpstr>
      <vt:lpstr>学生开学教育教学 黑板风通用模板</vt:lpstr>
      <vt:lpstr>PowerPoint 演示文稿</vt:lpstr>
      <vt:lpstr>请输入第一章的大标题</vt:lpstr>
      <vt:lpstr>请在此输入您的大标题</vt:lpstr>
      <vt:lpstr>请输入您的大标题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5</cp:revision>
  <dcterms:created xsi:type="dcterms:W3CDTF">2014-06-03T02:52:00Z</dcterms:created>
  <dcterms:modified xsi:type="dcterms:W3CDTF">2017-09-11T08:14:42Z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