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8" r:id="rId7"/>
    <p:sldId id="296" r:id="rId8"/>
    <p:sldId id="284" r:id="rId9"/>
    <p:sldId id="272" r:id="rId10"/>
    <p:sldId id="264" r:id="rId11"/>
    <p:sldId id="265" r:id="rId12"/>
    <p:sldId id="292" r:id="rId13"/>
    <p:sldId id="260" r:id="rId14"/>
    <p:sldId id="294" r:id="rId15"/>
    <p:sldId id="281" r:id="rId16"/>
    <p:sldId id="261" r:id="rId17"/>
    <p:sldId id="270" r:id="rId18"/>
    <p:sldId id="286" r:id="rId19"/>
    <p:sldId id="283" r:id="rId20"/>
    <p:sldId id="278" r:id="rId21"/>
    <p:sldId id="285" r:id="rId22"/>
    <p:sldId id="287" r:id="rId23"/>
    <p:sldId id="274" r:id="rId24"/>
    <p:sldId id="263" r:id="rId25"/>
    <p:sldId id="293" r:id="rId26"/>
    <p:sldId id="295" r:id="rId27"/>
    <p:sldId id="277" r:id="rId28"/>
    <p:sldId id="289"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87C9"/>
    <a:srgbClr val="EEE8F4"/>
    <a:srgbClr val="404040"/>
    <a:srgbClr val="FEFFFF"/>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更多模板请关注：https://haosc.taobao.com</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5640663" y="4501259"/>
            <a:ext cx="5691712"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5638800" y="1787242"/>
            <a:ext cx="5715000" cy="2479958"/>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p:ph type="title"/>
          </p:nvPr>
        </p:nvSpPr>
        <p:spPr>
          <a:xfrm>
            <a:off x="5583382" y="1773379"/>
            <a:ext cx="5770418" cy="2527276"/>
          </a:xfrm>
        </p:spPr>
        <p:txBody>
          <a:bodyPr anchor="ctr"/>
          <a:lstStyle>
            <a:lvl1pPr algn="ctr">
              <a:lnSpc>
                <a:spcPct val="150000"/>
              </a:lnSpc>
              <a:defRPr sz="4400" b="0">
                <a:ln>
                  <a:noFill/>
                </a:ln>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5583565" y="4437179"/>
            <a:ext cx="5768356" cy="917032"/>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565563" y="368300"/>
            <a:ext cx="9530267"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2.xml"/><Relationship Id="rId1" Type="http://schemas.openxmlformats.org/officeDocument/2006/relationships/tags" Target="../tags/tag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6" Type="http://schemas.openxmlformats.org/officeDocument/2006/relationships/slideLayout" Target="../slideLayouts/slideLayout7.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slide" Target="slide3.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a:bodyPr>
          <a:lstStyle/>
          <a:p>
            <a:r>
              <a:rPr lang="zh-CN" altLang="en-US" dirty="0"/>
              <a:t>讲师：情缘素材       班级：三年</a:t>
            </a:r>
            <a:r>
              <a:rPr lang="en-US" altLang="zh-CN" dirty="0"/>
              <a:t>2</a:t>
            </a:r>
            <a:r>
              <a:rPr lang="zh-CN" altLang="en-US" dirty="0"/>
              <a:t>班</a:t>
            </a:r>
            <a:endParaRPr lang="en-US" altLang="zh-CN" dirty="0"/>
          </a:p>
        </p:txBody>
      </p:sp>
      <p:sp>
        <p:nvSpPr>
          <p:cNvPr id="6146" name="标题 5"/>
          <p:cNvSpPr>
            <a:spLocks noGrp="1"/>
          </p:cNvSpPr>
          <p:nvPr>
            <p:ph type="ctrTitle"/>
          </p:nvPr>
        </p:nvSpPr>
        <p:spPr/>
        <p:txBody>
          <a:bodyPr>
            <a:normAutofit/>
          </a:bodyPr>
          <a:lstStyle/>
          <a:p>
            <a:r>
              <a:rPr lang="zh-CN" altLang="en-US" sz="4800" dirty="0">
                <a:ln>
                  <a:solidFill>
                    <a:schemeClr val="accent1"/>
                  </a:solidFill>
                </a:ln>
                <a:solidFill>
                  <a:schemeClr val="tx1"/>
                </a:solidFill>
                <a:effectLst>
                  <a:outerShdw blurRad="38100" dist="50800" dir="5400000" sx="101000" sy="101000" algn="l" rotWithShape="0">
                    <a:schemeClr val="accent1"/>
                  </a:outerShdw>
                </a:effectLst>
              </a:rPr>
              <a:t>学校开学教育教学</a:t>
            </a:r>
            <a:br>
              <a:rPr lang="en-US" altLang="zh-CN" sz="4800" dirty="0">
                <a:ln>
                  <a:solidFill>
                    <a:schemeClr val="accent1"/>
                  </a:solidFill>
                </a:ln>
                <a:solidFill>
                  <a:schemeClr val="tx1"/>
                </a:solidFill>
                <a:effectLst>
                  <a:outerShdw blurRad="38100" dist="50800" dir="5400000" sx="101000" sy="101000" algn="l" rotWithShape="0">
                    <a:schemeClr val="accent1"/>
                  </a:outerShdw>
                </a:effectLst>
              </a:rPr>
            </a:br>
            <a:r>
              <a:rPr lang="zh-CN" altLang="en-US" sz="4800" dirty="0">
                <a:ln>
                  <a:solidFill>
                    <a:schemeClr val="accent1"/>
                  </a:solidFill>
                </a:ln>
                <a:solidFill>
                  <a:schemeClr val="tx1"/>
                </a:solidFill>
                <a:effectLst>
                  <a:outerShdw blurRad="38100" dist="50800" dir="5400000" sx="101000" sy="101000" algn="l" rotWithShape="0">
                    <a:schemeClr val="accent1"/>
                  </a:outerShdw>
                </a:effectLst>
              </a:rPr>
              <a:t>黑板风文艺模板</a:t>
            </a:r>
            <a:endParaRPr lang="zh-CN" altLang="en-US" sz="4800" dirty="0">
              <a:ln>
                <a:solidFill>
                  <a:schemeClr val="accent1"/>
                </a:solidFill>
              </a:ln>
              <a:solidFill>
                <a:schemeClr val="tx1"/>
              </a:solidFill>
              <a:effectLst>
                <a:outerShdw blurRad="38100" dist="50800" dir="5400000" sx="101000" sy="101000" algn="l" rotWithShape="0">
                  <a:schemeClr val="accent1"/>
                </a:outerShdw>
              </a:effectLst>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椭圆 10"/>
          <p:cNvSpPr/>
          <p:nvPr/>
        </p:nvSpPr>
        <p:spPr>
          <a:xfrm>
            <a:off x="1649652" y="1820807"/>
            <a:ext cx="1661903" cy="166190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KSO_Shape"/>
          <p:cNvSpPr/>
          <p:nvPr/>
        </p:nvSpPr>
        <p:spPr bwMode="auto">
          <a:xfrm>
            <a:off x="1991109" y="2222695"/>
            <a:ext cx="978989" cy="858126"/>
          </a:xfrm>
          <a:custGeom>
            <a:avLst/>
            <a:gdLst>
              <a:gd name="T0" fmla="*/ 272525 w 3323"/>
              <a:gd name="T1" fmla="*/ 106820 h 2908"/>
              <a:gd name="T2" fmla="*/ 1551711 w 3323"/>
              <a:gd name="T3" fmla="*/ 979270 h 2908"/>
              <a:gd name="T4" fmla="*/ 1658446 w 3323"/>
              <a:gd name="T5" fmla="*/ 978728 h 2908"/>
              <a:gd name="T6" fmla="*/ 1551711 w 3323"/>
              <a:gd name="T7" fmla="*/ 0 h 2908"/>
              <a:gd name="T8" fmla="*/ 165790 w 3323"/>
              <a:gd name="T9" fmla="*/ 106820 h 2908"/>
              <a:gd name="T10" fmla="*/ 249227 w 3323"/>
              <a:gd name="T11" fmla="*/ 690803 h 2908"/>
              <a:gd name="T12" fmla="*/ 1462856 w 3323"/>
              <a:gd name="T13" fmla="*/ 960292 h 2908"/>
              <a:gd name="T14" fmla="*/ 1515953 w 3323"/>
              <a:gd name="T15" fmla="*/ 142607 h 2908"/>
              <a:gd name="T16" fmla="*/ 307742 w 3323"/>
              <a:gd name="T17" fmla="*/ 666402 h 2908"/>
              <a:gd name="T18" fmla="*/ 307742 w 3323"/>
              <a:gd name="T19" fmla="*/ 1029697 h 2908"/>
              <a:gd name="T20" fmla="*/ 1232050 w 3323"/>
              <a:gd name="T21" fmla="*/ 1031324 h 2908"/>
              <a:gd name="T22" fmla="*/ 1320363 w 3323"/>
              <a:gd name="T23" fmla="*/ 676163 h 2908"/>
              <a:gd name="T24" fmla="*/ 1409760 w 3323"/>
              <a:gd name="T25" fmla="*/ 978728 h 2908"/>
              <a:gd name="T26" fmla="*/ 698920 w 3323"/>
              <a:gd name="T27" fmla="*/ 854015 h 2908"/>
              <a:gd name="T28" fmla="*/ 556427 w 3323"/>
              <a:gd name="T29" fmla="*/ 711408 h 2908"/>
              <a:gd name="T30" fmla="*/ 698920 w 3323"/>
              <a:gd name="T31" fmla="*/ 854015 h 2908"/>
              <a:gd name="T32" fmla="*/ 556427 w 3323"/>
              <a:gd name="T33" fmla="*/ 640375 h 2908"/>
              <a:gd name="T34" fmla="*/ 698920 w 3323"/>
              <a:gd name="T35" fmla="*/ 498311 h 2908"/>
              <a:gd name="T36" fmla="*/ 698920 w 3323"/>
              <a:gd name="T37" fmla="*/ 426736 h 2908"/>
              <a:gd name="T38" fmla="*/ 556427 w 3323"/>
              <a:gd name="T39" fmla="*/ 284672 h 2908"/>
              <a:gd name="T40" fmla="*/ 698920 w 3323"/>
              <a:gd name="T41" fmla="*/ 426736 h 2908"/>
              <a:gd name="T42" fmla="*/ 1232050 w 3323"/>
              <a:gd name="T43" fmla="*/ 1173931 h 2908"/>
              <a:gd name="T44" fmla="*/ 306658 w 3323"/>
              <a:gd name="T45" fmla="*/ 1067111 h 2908"/>
              <a:gd name="T46" fmla="*/ 1747301 w 3323"/>
              <a:gd name="T47" fmla="*/ 1102899 h 2908"/>
              <a:gd name="T48" fmla="*/ 1693663 w 3323"/>
              <a:gd name="T49" fmla="*/ 1209176 h 2908"/>
              <a:gd name="T50" fmla="*/ 1658446 w 3323"/>
              <a:gd name="T51" fmla="*/ 1120250 h 2908"/>
              <a:gd name="T52" fmla="*/ 1551711 w 3323"/>
              <a:gd name="T53" fmla="*/ 1120250 h 2908"/>
              <a:gd name="T54" fmla="*/ 1515953 w 3323"/>
              <a:gd name="T55" fmla="*/ 1209176 h 2908"/>
              <a:gd name="T56" fmla="*/ 1462856 w 3323"/>
              <a:gd name="T57" fmla="*/ 1031324 h 2908"/>
              <a:gd name="T58" fmla="*/ 1409760 w 3323"/>
              <a:gd name="T59" fmla="*/ 1209176 h 2908"/>
              <a:gd name="T60" fmla="*/ 1374001 w 3323"/>
              <a:gd name="T61" fmla="*/ 800334 h 2908"/>
              <a:gd name="T62" fmla="*/ 1267267 w 3323"/>
              <a:gd name="T63" fmla="*/ 800334 h 2908"/>
              <a:gd name="T64" fmla="*/ 1123149 w 3323"/>
              <a:gd name="T65" fmla="*/ 1209176 h 2908"/>
              <a:gd name="T66" fmla="*/ 1800397 w 3323"/>
              <a:gd name="T67" fmla="*/ 1529635 h 2908"/>
              <a:gd name="T68" fmla="*/ 1747301 w 3323"/>
              <a:gd name="T69" fmla="*/ 1102899 h 2908"/>
              <a:gd name="T70" fmla="*/ 352169 w 3323"/>
              <a:gd name="T71" fmla="*/ 854015 h 2908"/>
              <a:gd name="T72" fmla="*/ 59056 w 3323"/>
              <a:gd name="T73" fmla="*/ 1055182 h 2908"/>
              <a:gd name="T74" fmla="*/ 387928 w 3323"/>
              <a:gd name="T75" fmla="*/ 1526381 h 2908"/>
              <a:gd name="T76" fmla="*/ 731428 w 3323"/>
              <a:gd name="T77" fmla="*/ 1286173 h 2908"/>
              <a:gd name="T78" fmla="*/ 287695 w 3323"/>
              <a:gd name="T79" fmla="*/ 1209176 h 29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323" h="2908">
                <a:moveTo>
                  <a:pt x="503" y="1245"/>
                </a:moveTo>
                <a:cubicBezTo>
                  <a:pt x="503" y="197"/>
                  <a:pt x="503" y="197"/>
                  <a:pt x="503" y="197"/>
                </a:cubicBezTo>
                <a:cubicBezTo>
                  <a:pt x="2864" y="197"/>
                  <a:pt x="2864" y="197"/>
                  <a:pt x="2864" y="197"/>
                </a:cubicBezTo>
                <a:cubicBezTo>
                  <a:pt x="2864" y="1806"/>
                  <a:pt x="2864" y="1806"/>
                  <a:pt x="2864" y="1806"/>
                </a:cubicBezTo>
                <a:cubicBezTo>
                  <a:pt x="2891" y="1784"/>
                  <a:pt x="2925" y="1771"/>
                  <a:pt x="2962" y="1771"/>
                </a:cubicBezTo>
                <a:cubicBezTo>
                  <a:pt x="2999" y="1771"/>
                  <a:pt x="3033" y="1784"/>
                  <a:pt x="3061" y="1805"/>
                </a:cubicBezTo>
                <a:cubicBezTo>
                  <a:pt x="3061" y="197"/>
                  <a:pt x="3061" y="197"/>
                  <a:pt x="3061" y="197"/>
                </a:cubicBezTo>
                <a:cubicBezTo>
                  <a:pt x="3061" y="88"/>
                  <a:pt x="2972" y="0"/>
                  <a:pt x="2864" y="0"/>
                </a:cubicBezTo>
                <a:cubicBezTo>
                  <a:pt x="503" y="0"/>
                  <a:pt x="503" y="0"/>
                  <a:pt x="503" y="0"/>
                </a:cubicBezTo>
                <a:cubicBezTo>
                  <a:pt x="394" y="0"/>
                  <a:pt x="306" y="88"/>
                  <a:pt x="306" y="197"/>
                </a:cubicBezTo>
                <a:cubicBezTo>
                  <a:pt x="306" y="1476"/>
                  <a:pt x="306" y="1476"/>
                  <a:pt x="306" y="1476"/>
                </a:cubicBezTo>
                <a:cubicBezTo>
                  <a:pt x="374" y="1385"/>
                  <a:pt x="433" y="1308"/>
                  <a:pt x="460" y="1274"/>
                </a:cubicBezTo>
                <a:cubicBezTo>
                  <a:pt x="470" y="1261"/>
                  <a:pt x="485" y="1252"/>
                  <a:pt x="503" y="1245"/>
                </a:cubicBezTo>
                <a:close/>
                <a:moveTo>
                  <a:pt x="2700" y="1771"/>
                </a:moveTo>
                <a:cubicBezTo>
                  <a:pt x="2737" y="1771"/>
                  <a:pt x="2771" y="1784"/>
                  <a:pt x="2798" y="1806"/>
                </a:cubicBezTo>
                <a:cubicBezTo>
                  <a:pt x="2798" y="263"/>
                  <a:pt x="2798" y="263"/>
                  <a:pt x="2798" y="263"/>
                </a:cubicBezTo>
                <a:cubicBezTo>
                  <a:pt x="568" y="263"/>
                  <a:pt x="568" y="263"/>
                  <a:pt x="568" y="263"/>
                </a:cubicBezTo>
                <a:cubicBezTo>
                  <a:pt x="568" y="1229"/>
                  <a:pt x="568" y="1229"/>
                  <a:pt x="568" y="1229"/>
                </a:cubicBezTo>
                <a:cubicBezTo>
                  <a:pt x="721" y="1217"/>
                  <a:pt x="946" y="1330"/>
                  <a:pt x="804" y="1589"/>
                </a:cubicBezTo>
                <a:cubicBezTo>
                  <a:pt x="859" y="1556"/>
                  <a:pt x="717" y="1727"/>
                  <a:pt x="568" y="1899"/>
                </a:cubicBezTo>
                <a:cubicBezTo>
                  <a:pt x="568" y="1902"/>
                  <a:pt x="568" y="1902"/>
                  <a:pt x="568" y="1902"/>
                </a:cubicBezTo>
                <a:cubicBezTo>
                  <a:pt x="2274" y="1902"/>
                  <a:pt x="2274" y="1902"/>
                  <a:pt x="2274" y="1902"/>
                </a:cubicBezTo>
                <a:cubicBezTo>
                  <a:pt x="2274" y="1411"/>
                  <a:pt x="2274" y="1411"/>
                  <a:pt x="2274" y="1411"/>
                </a:cubicBezTo>
                <a:cubicBezTo>
                  <a:pt x="2274" y="1320"/>
                  <a:pt x="2347" y="1247"/>
                  <a:pt x="2437" y="1247"/>
                </a:cubicBezTo>
                <a:cubicBezTo>
                  <a:pt x="2528" y="1247"/>
                  <a:pt x="2602" y="1320"/>
                  <a:pt x="2602" y="1411"/>
                </a:cubicBezTo>
                <a:cubicBezTo>
                  <a:pt x="2602" y="1805"/>
                  <a:pt x="2602" y="1805"/>
                  <a:pt x="2602" y="1805"/>
                </a:cubicBezTo>
                <a:cubicBezTo>
                  <a:pt x="2629" y="1784"/>
                  <a:pt x="2663" y="1771"/>
                  <a:pt x="2700" y="1771"/>
                </a:cubicBezTo>
                <a:close/>
                <a:moveTo>
                  <a:pt x="1290" y="1575"/>
                </a:moveTo>
                <a:cubicBezTo>
                  <a:pt x="1027" y="1575"/>
                  <a:pt x="1027" y="1575"/>
                  <a:pt x="1027" y="1575"/>
                </a:cubicBezTo>
                <a:cubicBezTo>
                  <a:pt x="1027" y="1312"/>
                  <a:pt x="1027" y="1312"/>
                  <a:pt x="1027" y="1312"/>
                </a:cubicBezTo>
                <a:cubicBezTo>
                  <a:pt x="1290" y="1312"/>
                  <a:pt x="1290" y="1312"/>
                  <a:pt x="1290" y="1312"/>
                </a:cubicBezTo>
                <a:lnTo>
                  <a:pt x="1290" y="1575"/>
                </a:lnTo>
                <a:close/>
                <a:moveTo>
                  <a:pt x="1290" y="1181"/>
                </a:moveTo>
                <a:cubicBezTo>
                  <a:pt x="1027" y="1181"/>
                  <a:pt x="1027" y="1181"/>
                  <a:pt x="1027" y="1181"/>
                </a:cubicBezTo>
                <a:cubicBezTo>
                  <a:pt x="1027" y="919"/>
                  <a:pt x="1027" y="919"/>
                  <a:pt x="1027" y="919"/>
                </a:cubicBezTo>
                <a:cubicBezTo>
                  <a:pt x="1290" y="919"/>
                  <a:pt x="1290" y="919"/>
                  <a:pt x="1290" y="919"/>
                </a:cubicBezTo>
                <a:lnTo>
                  <a:pt x="1290" y="1181"/>
                </a:lnTo>
                <a:close/>
                <a:moveTo>
                  <a:pt x="1290" y="787"/>
                </a:moveTo>
                <a:cubicBezTo>
                  <a:pt x="1027" y="787"/>
                  <a:pt x="1027" y="787"/>
                  <a:pt x="1027" y="787"/>
                </a:cubicBezTo>
                <a:cubicBezTo>
                  <a:pt x="1027" y="525"/>
                  <a:pt x="1027" y="525"/>
                  <a:pt x="1027" y="525"/>
                </a:cubicBezTo>
                <a:cubicBezTo>
                  <a:pt x="1290" y="525"/>
                  <a:pt x="1290" y="525"/>
                  <a:pt x="1290" y="525"/>
                </a:cubicBezTo>
                <a:lnTo>
                  <a:pt x="1290" y="787"/>
                </a:lnTo>
                <a:close/>
                <a:moveTo>
                  <a:pt x="566" y="2165"/>
                </a:moveTo>
                <a:cubicBezTo>
                  <a:pt x="2274" y="2165"/>
                  <a:pt x="2274" y="2165"/>
                  <a:pt x="2274" y="2165"/>
                </a:cubicBezTo>
                <a:cubicBezTo>
                  <a:pt x="2274" y="1968"/>
                  <a:pt x="2274" y="1968"/>
                  <a:pt x="2274" y="1968"/>
                </a:cubicBezTo>
                <a:cubicBezTo>
                  <a:pt x="566" y="1968"/>
                  <a:pt x="566" y="1968"/>
                  <a:pt x="566" y="1968"/>
                </a:cubicBezTo>
                <a:cubicBezTo>
                  <a:pt x="566" y="2105"/>
                  <a:pt x="566" y="2062"/>
                  <a:pt x="566" y="2165"/>
                </a:cubicBezTo>
                <a:close/>
                <a:moveTo>
                  <a:pt x="3225" y="2034"/>
                </a:moveTo>
                <a:cubicBezTo>
                  <a:pt x="3170" y="2034"/>
                  <a:pt x="3126" y="2078"/>
                  <a:pt x="3126" y="2132"/>
                </a:cubicBezTo>
                <a:cubicBezTo>
                  <a:pt x="3126" y="2230"/>
                  <a:pt x="3126" y="2230"/>
                  <a:pt x="3126" y="2230"/>
                </a:cubicBezTo>
                <a:cubicBezTo>
                  <a:pt x="3061" y="2230"/>
                  <a:pt x="3061" y="2230"/>
                  <a:pt x="3061" y="2230"/>
                </a:cubicBezTo>
                <a:cubicBezTo>
                  <a:pt x="3061" y="2066"/>
                  <a:pt x="3061" y="2066"/>
                  <a:pt x="3061" y="2066"/>
                </a:cubicBezTo>
                <a:cubicBezTo>
                  <a:pt x="3061" y="2012"/>
                  <a:pt x="3017" y="1968"/>
                  <a:pt x="2962" y="1968"/>
                </a:cubicBezTo>
                <a:cubicBezTo>
                  <a:pt x="2908" y="1968"/>
                  <a:pt x="2864" y="2012"/>
                  <a:pt x="2864" y="2066"/>
                </a:cubicBezTo>
                <a:cubicBezTo>
                  <a:pt x="2864" y="2230"/>
                  <a:pt x="2864" y="2230"/>
                  <a:pt x="2864" y="2230"/>
                </a:cubicBezTo>
                <a:cubicBezTo>
                  <a:pt x="2798" y="2230"/>
                  <a:pt x="2798" y="2230"/>
                  <a:pt x="2798" y="2230"/>
                </a:cubicBezTo>
                <a:cubicBezTo>
                  <a:pt x="2798" y="2001"/>
                  <a:pt x="2798" y="2001"/>
                  <a:pt x="2798" y="2001"/>
                </a:cubicBezTo>
                <a:cubicBezTo>
                  <a:pt x="2798" y="1947"/>
                  <a:pt x="2754" y="1902"/>
                  <a:pt x="2700" y="1902"/>
                </a:cubicBezTo>
                <a:cubicBezTo>
                  <a:pt x="2646" y="1902"/>
                  <a:pt x="2602" y="1947"/>
                  <a:pt x="2602" y="2001"/>
                </a:cubicBezTo>
                <a:cubicBezTo>
                  <a:pt x="2602" y="2230"/>
                  <a:pt x="2602" y="2230"/>
                  <a:pt x="2602" y="2230"/>
                </a:cubicBezTo>
                <a:cubicBezTo>
                  <a:pt x="2536" y="2230"/>
                  <a:pt x="2536" y="2230"/>
                  <a:pt x="2536" y="2230"/>
                </a:cubicBezTo>
                <a:cubicBezTo>
                  <a:pt x="2536" y="1476"/>
                  <a:pt x="2536" y="1476"/>
                  <a:pt x="2536" y="1476"/>
                </a:cubicBezTo>
                <a:cubicBezTo>
                  <a:pt x="2536" y="1422"/>
                  <a:pt x="2492" y="1378"/>
                  <a:pt x="2437" y="1378"/>
                </a:cubicBezTo>
                <a:cubicBezTo>
                  <a:pt x="2383" y="1378"/>
                  <a:pt x="2339" y="1422"/>
                  <a:pt x="2339" y="1476"/>
                </a:cubicBezTo>
                <a:cubicBezTo>
                  <a:pt x="2339" y="2230"/>
                  <a:pt x="2339" y="2230"/>
                  <a:pt x="2339" y="2230"/>
                </a:cubicBezTo>
                <a:cubicBezTo>
                  <a:pt x="2073" y="2230"/>
                  <a:pt x="2073" y="2230"/>
                  <a:pt x="2073" y="2230"/>
                </a:cubicBezTo>
                <a:cubicBezTo>
                  <a:pt x="2208" y="2821"/>
                  <a:pt x="2208" y="2821"/>
                  <a:pt x="2208" y="2821"/>
                </a:cubicBezTo>
                <a:cubicBezTo>
                  <a:pt x="3323" y="2821"/>
                  <a:pt x="3323" y="2821"/>
                  <a:pt x="3323" y="2821"/>
                </a:cubicBezTo>
                <a:cubicBezTo>
                  <a:pt x="3323" y="2132"/>
                  <a:pt x="3323" y="2132"/>
                  <a:pt x="3323" y="2132"/>
                </a:cubicBezTo>
                <a:cubicBezTo>
                  <a:pt x="3323" y="2078"/>
                  <a:pt x="3279" y="2034"/>
                  <a:pt x="3225" y="2034"/>
                </a:cubicBezTo>
                <a:close/>
                <a:moveTo>
                  <a:pt x="356" y="1963"/>
                </a:moveTo>
                <a:cubicBezTo>
                  <a:pt x="356" y="1963"/>
                  <a:pt x="732" y="1525"/>
                  <a:pt x="650" y="1575"/>
                </a:cubicBezTo>
                <a:cubicBezTo>
                  <a:pt x="765" y="1421"/>
                  <a:pt x="585" y="1318"/>
                  <a:pt x="513" y="1405"/>
                </a:cubicBezTo>
                <a:cubicBezTo>
                  <a:pt x="442" y="1492"/>
                  <a:pt x="109" y="1946"/>
                  <a:pt x="109" y="1946"/>
                </a:cubicBezTo>
                <a:cubicBezTo>
                  <a:pt x="109" y="1946"/>
                  <a:pt x="0" y="2094"/>
                  <a:pt x="109" y="2225"/>
                </a:cubicBezTo>
                <a:cubicBezTo>
                  <a:pt x="131" y="2247"/>
                  <a:pt x="716" y="2815"/>
                  <a:pt x="716" y="2815"/>
                </a:cubicBezTo>
                <a:cubicBezTo>
                  <a:pt x="716" y="2815"/>
                  <a:pt x="781" y="2908"/>
                  <a:pt x="880" y="2821"/>
                </a:cubicBezTo>
                <a:cubicBezTo>
                  <a:pt x="978" y="2733"/>
                  <a:pt x="1350" y="2372"/>
                  <a:pt x="1350" y="2372"/>
                </a:cubicBezTo>
                <a:cubicBezTo>
                  <a:pt x="1350" y="2230"/>
                  <a:pt x="1350" y="2230"/>
                  <a:pt x="1350" y="2230"/>
                </a:cubicBezTo>
                <a:cubicBezTo>
                  <a:pt x="1350" y="2230"/>
                  <a:pt x="761" y="2230"/>
                  <a:pt x="531" y="2230"/>
                </a:cubicBezTo>
                <a:cubicBezTo>
                  <a:pt x="236" y="2230"/>
                  <a:pt x="356" y="1963"/>
                  <a:pt x="356" y="1963"/>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3" name="矩形 12"/>
          <p:cNvSpPr/>
          <p:nvPr/>
        </p:nvSpPr>
        <p:spPr>
          <a:xfrm>
            <a:off x="1217381" y="451897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4" name="矩形 13"/>
          <p:cNvSpPr/>
          <p:nvPr/>
        </p:nvSpPr>
        <p:spPr>
          <a:xfrm>
            <a:off x="1217381" y="3754757"/>
            <a:ext cx="2526444" cy="56402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请输入您的小标题</a:t>
            </a:r>
            <a:endParaRPr lang="zh-CN" altLang="zh-CN" sz="1800" dirty="0">
              <a:solidFill>
                <a:schemeClr val="tx1"/>
              </a:solidFill>
              <a:latin typeface="+mn-ea"/>
            </a:endParaRPr>
          </a:p>
        </p:txBody>
      </p:sp>
      <p:sp>
        <p:nvSpPr>
          <p:cNvPr id="15" name="椭圆 14"/>
          <p:cNvSpPr/>
          <p:nvPr/>
        </p:nvSpPr>
        <p:spPr>
          <a:xfrm>
            <a:off x="5265049" y="1820807"/>
            <a:ext cx="1661903" cy="166190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4832778" y="451897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4832778" y="3754757"/>
            <a:ext cx="2526444" cy="56402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请输入您的小标题</a:t>
            </a:r>
            <a:endParaRPr lang="zh-CN" altLang="zh-CN" sz="1800" dirty="0">
              <a:solidFill>
                <a:schemeClr val="tx1"/>
              </a:solidFill>
              <a:latin typeface="+mn-ea"/>
            </a:endParaRPr>
          </a:p>
        </p:txBody>
      </p:sp>
      <p:sp>
        <p:nvSpPr>
          <p:cNvPr id="24" name="椭圆 23"/>
          <p:cNvSpPr/>
          <p:nvPr/>
        </p:nvSpPr>
        <p:spPr>
          <a:xfrm>
            <a:off x="8880446" y="1820807"/>
            <a:ext cx="1661903" cy="166190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8448175" y="451897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8448175" y="3754757"/>
            <a:ext cx="2526444" cy="56402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请输入您的小标题</a:t>
            </a:r>
            <a:endParaRPr lang="zh-CN" altLang="zh-CN" sz="1800" dirty="0">
              <a:solidFill>
                <a:schemeClr val="tx1"/>
              </a:solidFill>
              <a:latin typeface="+mn-ea"/>
            </a:endParaRPr>
          </a:p>
        </p:txBody>
      </p:sp>
      <p:sp>
        <p:nvSpPr>
          <p:cNvPr id="27" name="KSO_Shape"/>
          <p:cNvSpPr/>
          <p:nvPr/>
        </p:nvSpPr>
        <p:spPr>
          <a:xfrm>
            <a:off x="5606506" y="2265057"/>
            <a:ext cx="978989" cy="773401"/>
          </a:xfrm>
          <a:prstGeom prst="wedgeEllipseCallout">
            <a:avLst>
              <a:gd name="adj1" fmla="val -25046"/>
              <a:gd name="adj2" fmla="val 65698"/>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pPr>
            <a:endParaRPr lang="zh-CN" altLang="en-US" dirty="0">
              <a:solidFill>
                <a:srgbClr val="FFFFFF"/>
              </a:solidFill>
            </a:endParaRPr>
          </a:p>
        </p:txBody>
      </p:sp>
      <p:sp>
        <p:nvSpPr>
          <p:cNvPr id="28" name="KSO_Shape"/>
          <p:cNvSpPr/>
          <p:nvPr/>
        </p:nvSpPr>
        <p:spPr bwMode="auto">
          <a:xfrm>
            <a:off x="9297469" y="2222695"/>
            <a:ext cx="827857" cy="858126"/>
          </a:xfrm>
          <a:custGeom>
            <a:avLst/>
            <a:gdLst>
              <a:gd name="T0" fmla="*/ 269770 w 11301413"/>
              <a:gd name="T1" fmla="*/ 1200927 h 11718926"/>
              <a:gd name="T2" fmla="*/ 408539 w 11301413"/>
              <a:gd name="T3" fmla="*/ 1208278 h 11718926"/>
              <a:gd name="T4" fmla="*/ 479976 w 11301413"/>
              <a:gd name="T5" fmla="*/ 1297067 h 11718926"/>
              <a:gd name="T6" fmla="*/ 479976 w 11301413"/>
              <a:gd name="T7" fmla="*/ 1710455 h 11718926"/>
              <a:gd name="T8" fmla="*/ 401049 w 11301413"/>
              <a:gd name="T9" fmla="*/ 1800397 h 11718926"/>
              <a:gd name="T10" fmla="*/ 138923 w 11301413"/>
              <a:gd name="T11" fmla="*/ 1800397 h 11718926"/>
              <a:gd name="T12" fmla="*/ 59997 w 11301413"/>
              <a:gd name="T13" fmla="*/ 1710455 h 11718926"/>
              <a:gd name="T14" fmla="*/ 59997 w 11301413"/>
              <a:gd name="T15" fmla="*/ 1297643 h 11718926"/>
              <a:gd name="T16" fmla="*/ 131434 w 11301413"/>
              <a:gd name="T17" fmla="*/ 1208278 h 11718926"/>
              <a:gd name="T18" fmla="*/ 269770 w 11301413"/>
              <a:gd name="T19" fmla="*/ 1200927 h 11718926"/>
              <a:gd name="T20" fmla="*/ 869740 w 11301413"/>
              <a:gd name="T21" fmla="*/ 1021179 h 11718926"/>
              <a:gd name="T22" fmla="*/ 1008508 w 11301413"/>
              <a:gd name="T23" fmla="*/ 1028529 h 11718926"/>
              <a:gd name="T24" fmla="*/ 1079945 w 11301413"/>
              <a:gd name="T25" fmla="*/ 1117879 h 11718926"/>
              <a:gd name="T26" fmla="*/ 1079945 w 11301413"/>
              <a:gd name="T27" fmla="*/ 1710471 h 11718926"/>
              <a:gd name="T28" fmla="*/ 1001019 w 11301413"/>
              <a:gd name="T29" fmla="*/ 1800397 h 11718926"/>
              <a:gd name="T30" fmla="*/ 738892 w 11301413"/>
              <a:gd name="T31" fmla="*/ 1800397 h 11718926"/>
              <a:gd name="T32" fmla="*/ 659966 w 11301413"/>
              <a:gd name="T33" fmla="*/ 1710471 h 11718926"/>
              <a:gd name="T34" fmla="*/ 659966 w 11301413"/>
              <a:gd name="T35" fmla="*/ 1117879 h 11718926"/>
              <a:gd name="T36" fmla="*/ 731403 w 11301413"/>
              <a:gd name="T37" fmla="*/ 1028529 h 11718926"/>
              <a:gd name="T38" fmla="*/ 869740 w 11301413"/>
              <a:gd name="T39" fmla="*/ 1021179 h 11718926"/>
              <a:gd name="T40" fmla="*/ 1469559 w 11301413"/>
              <a:gd name="T41" fmla="*/ 720707 h 11718926"/>
              <a:gd name="T42" fmla="*/ 1608510 w 11301413"/>
              <a:gd name="T43" fmla="*/ 728058 h 11718926"/>
              <a:gd name="T44" fmla="*/ 1679427 w 11301413"/>
              <a:gd name="T45" fmla="*/ 817996 h 11718926"/>
              <a:gd name="T46" fmla="*/ 1679427 w 11301413"/>
              <a:gd name="T47" fmla="*/ 1710459 h 11718926"/>
              <a:gd name="T48" fmla="*/ 1601015 w 11301413"/>
              <a:gd name="T49" fmla="*/ 1800397 h 11718926"/>
              <a:gd name="T50" fmla="*/ 1338104 w 11301413"/>
              <a:gd name="T51" fmla="*/ 1800397 h 11718926"/>
              <a:gd name="T52" fmla="*/ 1259692 w 11301413"/>
              <a:gd name="T53" fmla="*/ 1710459 h 11718926"/>
              <a:gd name="T54" fmla="*/ 1259692 w 11301413"/>
              <a:gd name="T55" fmla="*/ 817996 h 11718926"/>
              <a:gd name="T56" fmla="*/ 1330609 w 11301413"/>
              <a:gd name="T57" fmla="*/ 728058 h 11718926"/>
              <a:gd name="T58" fmla="*/ 1469559 w 11301413"/>
              <a:gd name="T59" fmla="*/ 720707 h 11718926"/>
              <a:gd name="T60" fmla="*/ 1527073 w 11301413"/>
              <a:gd name="T61" fmla="*/ 0 h 11718926"/>
              <a:gd name="T62" fmla="*/ 1736253 w 11301413"/>
              <a:gd name="T63" fmla="*/ 210420 h 11718926"/>
              <a:gd name="T64" fmla="*/ 1527073 w 11301413"/>
              <a:gd name="T65" fmla="*/ 420264 h 11718926"/>
              <a:gd name="T66" fmla="*/ 1462532 w 11301413"/>
              <a:gd name="T67" fmla="*/ 409311 h 11718926"/>
              <a:gd name="T68" fmla="*/ 970988 w 11301413"/>
              <a:gd name="T69" fmla="*/ 779997 h 11718926"/>
              <a:gd name="T70" fmla="*/ 810213 w 11301413"/>
              <a:gd name="T71" fmla="*/ 765008 h 11718926"/>
              <a:gd name="T72" fmla="*/ 595270 w 11301413"/>
              <a:gd name="T73" fmla="*/ 528645 h 11718926"/>
              <a:gd name="T74" fmla="*/ 415479 w 11301413"/>
              <a:gd name="T75" fmla="*/ 711970 h 11718926"/>
              <a:gd name="T76" fmla="*/ 418937 w 11301413"/>
              <a:gd name="T77" fmla="*/ 750019 h 11718926"/>
              <a:gd name="T78" fmla="*/ 209756 w 11301413"/>
              <a:gd name="T79" fmla="*/ 960439 h 11718926"/>
              <a:gd name="T80" fmla="*/ 0 w 11301413"/>
              <a:gd name="T81" fmla="*/ 750019 h 11718926"/>
              <a:gd name="T82" fmla="*/ 209756 w 11301413"/>
              <a:gd name="T83" fmla="*/ 540175 h 11718926"/>
              <a:gd name="T84" fmla="*/ 244332 w 11301413"/>
              <a:gd name="T85" fmla="*/ 543634 h 11718926"/>
              <a:gd name="T86" fmla="*/ 513442 w 11301413"/>
              <a:gd name="T87" fmla="*/ 276141 h 11718926"/>
              <a:gd name="T88" fmla="*/ 601033 w 11301413"/>
              <a:gd name="T89" fmla="*/ 240398 h 11718926"/>
              <a:gd name="T90" fmla="*/ 687471 w 11301413"/>
              <a:gd name="T91" fmla="*/ 279600 h 11718926"/>
              <a:gd name="T92" fmla="*/ 913939 w 11301413"/>
              <a:gd name="T93" fmla="*/ 522304 h 11718926"/>
              <a:gd name="T94" fmla="*/ 1317893 w 11301413"/>
              <a:gd name="T95" fmla="*/ 217338 h 11718926"/>
              <a:gd name="T96" fmla="*/ 1317316 w 11301413"/>
              <a:gd name="T97" fmla="*/ 210420 h 11718926"/>
              <a:gd name="T98" fmla="*/ 1527073 w 11301413"/>
              <a:gd name="T99" fmla="*/ 0 h 117189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1301413" h="11718926">
                <a:moveTo>
                  <a:pt x="1755956" y="7816926"/>
                </a:moveTo>
                <a:cubicBezTo>
                  <a:pt x="2057354" y="7816926"/>
                  <a:pt x="2359221" y="7832876"/>
                  <a:pt x="2659213" y="7864774"/>
                </a:cubicBezTo>
                <a:cubicBezTo>
                  <a:pt x="2921705" y="7894796"/>
                  <a:pt x="3124200" y="8142484"/>
                  <a:pt x="3124200" y="8442710"/>
                </a:cubicBezTo>
                <a:cubicBezTo>
                  <a:pt x="3124200" y="8442710"/>
                  <a:pt x="3124200" y="8442710"/>
                  <a:pt x="3124200" y="11133486"/>
                </a:cubicBezTo>
                <a:cubicBezTo>
                  <a:pt x="3124200" y="11456228"/>
                  <a:pt x="2895456" y="11718926"/>
                  <a:pt x="2610464" y="11718926"/>
                </a:cubicBezTo>
                <a:cubicBezTo>
                  <a:pt x="2610464" y="11718926"/>
                  <a:pt x="2610464" y="11718926"/>
                  <a:pt x="904261" y="11718926"/>
                </a:cubicBezTo>
                <a:cubicBezTo>
                  <a:pt x="619269" y="11718926"/>
                  <a:pt x="390525" y="11456228"/>
                  <a:pt x="390525" y="11133486"/>
                </a:cubicBezTo>
                <a:cubicBezTo>
                  <a:pt x="390525" y="11133486"/>
                  <a:pt x="390525" y="11133486"/>
                  <a:pt x="390525" y="8446462"/>
                </a:cubicBezTo>
                <a:cubicBezTo>
                  <a:pt x="390525" y="8146236"/>
                  <a:pt x="593019" y="7894796"/>
                  <a:pt x="855512" y="7864774"/>
                </a:cubicBezTo>
                <a:cubicBezTo>
                  <a:pt x="1153629" y="7832876"/>
                  <a:pt x="1454558" y="7816926"/>
                  <a:pt x="1755956" y="7816926"/>
                </a:cubicBezTo>
                <a:close/>
                <a:moveTo>
                  <a:pt x="5661206" y="6646934"/>
                </a:moveTo>
                <a:cubicBezTo>
                  <a:pt x="5962604" y="6646934"/>
                  <a:pt x="6264471" y="6662880"/>
                  <a:pt x="6564463" y="6694774"/>
                </a:cubicBezTo>
                <a:cubicBezTo>
                  <a:pt x="6826955" y="6721040"/>
                  <a:pt x="7029450" y="6976188"/>
                  <a:pt x="7029450" y="7276360"/>
                </a:cubicBezTo>
                <a:cubicBezTo>
                  <a:pt x="7029450" y="7276360"/>
                  <a:pt x="7029450" y="7276360"/>
                  <a:pt x="7029450" y="11133588"/>
                </a:cubicBezTo>
                <a:cubicBezTo>
                  <a:pt x="7029450" y="11456274"/>
                  <a:pt x="6796957" y="11718926"/>
                  <a:pt x="6515714" y="11718926"/>
                </a:cubicBezTo>
                <a:cubicBezTo>
                  <a:pt x="6515714" y="11718926"/>
                  <a:pt x="6515714" y="11718926"/>
                  <a:pt x="4809511" y="11718926"/>
                </a:cubicBezTo>
                <a:cubicBezTo>
                  <a:pt x="4524519" y="11718926"/>
                  <a:pt x="4295775" y="11456274"/>
                  <a:pt x="4295775" y="11133588"/>
                </a:cubicBezTo>
                <a:cubicBezTo>
                  <a:pt x="4295775" y="11133588"/>
                  <a:pt x="4295775" y="11133588"/>
                  <a:pt x="4295775" y="7276360"/>
                </a:cubicBezTo>
                <a:cubicBezTo>
                  <a:pt x="4295775" y="6976188"/>
                  <a:pt x="4498269" y="6721040"/>
                  <a:pt x="4760762" y="6694774"/>
                </a:cubicBezTo>
                <a:cubicBezTo>
                  <a:pt x="5058879" y="6662880"/>
                  <a:pt x="5359808" y="6646934"/>
                  <a:pt x="5661206" y="6646934"/>
                </a:cubicBezTo>
                <a:close/>
                <a:moveTo>
                  <a:pt x="9565481" y="4691138"/>
                </a:moveTo>
                <a:cubicBezTo>
                  <a:pt x="9867587" y="4691138"/>
                  <a:pt x="10169692" y="4707086"/>
                  <a:pt x="10469922" y="4738984"/>
                </a:cubicBezTo>
                <a:cubicBezTo>
                  <a:pt x="10732623" y="4769004"/>
                  <a:pt x="10931525" y="5020432"/>
                  <a:pt x="10931525" y="5324398"/>
                </a:cubicBezTo>
                <a:cubicBezTo>
                  <a:pt x="10931525" y="5324398"/>
                  <a:pt x="10931525" y="5324398"/>
                  <a:pt x="10931525" y="11133512"/>
                </a:cubicBezTo>
                <a:cubicBezTo>
                  <a:pt x="10931525" y="11456240"/>
                  <a:pt x="10702600" y="11718926"/>
                  <a:pt x="10421135" y="11718926"/>
                </a:cubicBezTo>
                <a:cubicBezTo>
                  <a:pt x="10421135" y="11718926"/>
                  <a:pt x="10421135" y="11718926"/>
                  <a:pt x="8709827" y="11718926"/>
                </a:cubicBezTo>
                <a:cubicBezTo>
                  <a:pt x="8428362" y="11718926"/>
                  <a:pt x="8199437" y="11456240"/>
                  <a:pt x="8199437" y="11133512"/>
                </a:cubicBezTo>
                <a:cubicBezTo>
                  <a:pt x="8199437" y="11133512"/>
                  <a:pt x="8199437" y="11133512"/>
                  <a:pt x="8199437" y="5324398"/>
                </a:cubicBezTo>
                <a:cubicBezTo>
                  <a:pt x="8199437" y="5020432"/>
                  <a:pt x="8398339" y="4769004"/>
                  <a:pt x="8661040" y="4738984"/>
                </a:cubicBezTo>
                <a:cubicBezTo>
                  <a:pt x="8961270" y="4707086"/>
                  <a:pt x="9263375" y="4691138"/>
                  <a:pt x="9565481" y="4691138"/>
                </a:cubicBezTo>
                <a:close/>
                <a:moveTo>
                  <a:pt x="9939842" y="0"/>
                </a:moveTo>
                <a:cubicBezTo>
                  <a:pt x="10693770" y="0"/>
                  <a:pt x="11301413" y="611648"/>
                  <a:pt x="11301413" y="1369642"/>
                </a:cubicBezTo>
                <a:cubicBezTo>
                  <a:pt x="11301413" y="2123884"/>
                  <a:pt x="10693770" y="2735532"/>
                  <a:pt x="9939842" y="2735532"/>
                </a:cubicBezTo>
                <a:cubicBezTo>
                  <a:pt x="9789807" y="2735532"/>
                  <a:pt x="9651024" y="2705514"/>
                  <a:pt x="9519743" y="2664236"/>
                </a:cubicBezTo>
                <a:cubicBezTo>
                  <a:pt x="9519743" y="2664236"/>
                  <a:pt x="9519743" y="2664236"/>
                  <a:pt x="6320239" y="5077060"/>
                </a:cubicBezTo>
                <a:cubicBezTo>
                  <a:pt x="5997663" y="5320968"/>
                  <a:pt x="5543807" y="5275940"/>
                  <a:pt x="5273743" y="4979496"/>
                </a:cubicBezTo>
                <a:cubicBezTo>
                  <a:pt x="5273743" y="4979496"/>
                  <a:pt x="5273743" y="4979496"/>
                  <a:pt x="3874663" y="3440992"/>
                </a:cubicBezTo>
                <a:cubicBezTo>
                  <a:pt x="3874663" y="3440992"/>
                  <a:pt x="3874663" y="3440992"/>
                  <a:pt x="2704387" y="4634272"/>
                </a:cubicBezTo>
                <a:cubicBezTo>
                  <a:pt x="2719391" y="4716824"/>
                  <a:pt x="2726893" y="4799378"/>
                  <a:pt x="2726893" y="4881932"/>
                </a:cubicBezTo>
                <a:cubicBezTo>
                  <a:pt x="2726893" y="5639926"/>
                  <a:pt x="2119249" y="6251576"/>
                  <a:pt x="1365322" y="6251576"/>
                </a:cubicBezTo>
                <a:cubicBezTo>
                  <a:pt x="611394" y="6251576"/>
                  <a:pt x="0" y="5639926"/>
                  <a:pt x="0" y="4881932"/>
                </a:cubicBezTo>
                <a:cubicBezTo>
                  <a:pt x="0" y="4127690"/>
                  <a:pt x="611394" y="3516042"/>
                  <a:pt x="1365322" y="3516042"/>
                </a:cubicBezTo>
                <a:cubicBezTo>
                  <a:pt x="1440339" y="3516042"/>
                  <a:pt x="1515357" y="3527300"/>
                  <a:pt x="1590375" y="3538556"/>
                </a:cubicBezTo>
                <a:cubicBezTo>
                  <a:pt x="1590375" y="3538556"/>
                  <a:pt x="1590375" y="3538556"/>
                  <a:pt x="3342037" y="1797422"/>
                </a:cubicBezTo>
                <a:cubicBezTo>
                  <a:pt x="3492073" y="1647324"/>
                  <a:pt x="3702122" y="1557266"/>
                  <a:pt x="3912172" y="1564770"/>
                </a:cubicBezTo>
                <a:cubicBezTo>
                  <a:pt x="4125972" y="1572274"/>
                  <a:pt x="4328520" y="1662334"/>
                  <a:pt x="4474805" y="1819936"/>
                </a:cubicBezTo>
                <a:cubicBezTo>
                  <a:pt x="4474805" y="1819936"/>
                  <a:pt x="4474805" y="1819936"/>
                  <a:pt x="5948902" y="3399716"/>
                </a:cubicBezTo>
                <a:cubicBezTo>
                  <a:pt x="5948902" y="3399716"/>
                  <a:pt x="5948902" y="3399716"/>
                  <a:pt x="8578271" y="1414672"/>
                </a:cubicBezTo>
                <a:cubicBezTo>
                  <a:pt x="8578271" y="1399662"/>
                  <a:pt x="8574520" y="1384652"/>
                  <a:pt x="8574520" y="1369642"/>
                </a:cubicBezTo>
                <a:cubicBezTo>
                  <a:pt x="8574520" y="611648"/>
                  <a:pt x="9185915" y="0"/>
                  <a:pt x="9939842"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KSO_Shape"/>
          <p:cNvSpPr/>
          <p:nvPr/>
        </p:nvSpPr>
        <p:spPr bwMode="auto">
          <a:xfrm>
            <a:off x="5129648" y="2632061"/>
            <a:ext cx="1932704" cy="2213018"/>
          </a:xfrm>
          <a:custGeom>
            <a:avLst/>
            <a:gdLst>
              <a:gd name="T0" fmla="*/ 999865 w 1909763"/>
              <a:gd name="T1" fmla="*/ 1903618 h 2187575"/>
              <a:gd name="T2" fmla="*/ 897202 w 1909763"/>
              <a:gd name="T3" fmla="*/ 1854541 h 2187575"/>
              <a:gd name="T4" fmla="*/ 716440 w 1909763"/>
              <a:gd name="T5" fmla="*/ 1869057 h 2187575"/>
              <a:gd name="T6" fmla="*/ 589485 w 1909763"/>
              <a:gd name="T7" fmla="*/ 1888411 h 2187575"/>
              <a:gd name="T8" fmla="*/ 1505697 w 1909763"/>
              <a:gd name="T9" fmla="*/ 1655471 h 2187575"/>
              <a:gd name="T10" fmla="*/ 1402952 w 1909763"/>
              <a:gd name="T11" fmla="*/ 1639573 h 2187575"/>
              <a:gd name="T12" fmla="*/ 1242644 w 1909763"/>
              <a:gd name="T13" fmla="*/ 1639918 h 2187575"/>
              <a:gd name="T14" fmla="*/ 1139210 w 1909763"/>
              <a:gd name="T15" fmla="*/ 1657199 h 2187575"/>
              <a:gd name="T16" fmla="*/ 515499 w 1909763"/>
              <a:gd name="T17" fmla="*/ 1651324 h 2187575"/>
              <a:gd name="T18" fmla="*/ 413726 w 1909763"/>
              <a:gd name="T19" fmla="*/ 1637845 h 2187575"/>
              <a:gd name="T20" fmla="*/ 266853 w 1909763"/>
              <a:gd name="T21" fmla="*/ 1638881 h 2187575"/>
              <a:gd name="T22" fmla="*/ 152508 w 1909763"/>
              <a:gd name="T23" fmla="*/ 1660655 h 2187575"/>
              <a:gd name="T24" fmla="*/ 1601723 w 1909763"/>
              <a:gd name="T25" fmla="*/ 1180293 h 2187575"/>
              <a:gd name="T26" fmla="*/ 1561097 w 1909763"/>
              <a:gd name="T27" fmla="*/ 1156565 h 2187575"/>
              <a:gd name="T28" fmla="*/ 1556930 w 1909763"/>
              <a:gd name="T29" fmla="*/ 1130430 h 2187575"/>
              <a:gd name="T30" fmla="*/ 100471 w 1909763"/>
              <a:gd name="T31" fmla="*/ 1163993 h 2187575"/>
              <a:gd name="T32" fmla="*/ 65322 w 1909763"/>
              <a:gd name="T33" fmla="*/ 1187495 h 2187575"/>
              <a:gd name="T34" fmla="*/ 828565 w 1909763"/>
              <a:gd name="T35" fmla="*/ 832666 h 2187575"/>
              <a:gd name="T36" fmla="*/ 1118067 w 1909763"/>
              <a:gd name="T37" fmla="*/ 718585 h 2187575"/>
              <a:gd name="T38" fmla="*/ 353456 w 1909763"/>
              <a:gd name="T39" fmla="*/ 650399 h 2187575"/>
              <a:gd name="T40" fmla="*/ 486477 w 1909763"/>
              <a:gd name="T41" fmla="*/ 1070518 h 2187575"/>
              <a:gd name="T42" fmla="*/ 276062 w 1909763"/>
              <a:gd name="T43" fmla="*/ 1558701 h 2187575"/>
              <a:gd name="T44" fmla="*/ 98470 w 1909763"/>
              <a:gd name="T45" fmla="*/ 718807 h 2187575"/>
              <a:gd name="T46" fmla="*/ 2764 w 1909763"/>
              <a:gd name="T47" fmla="*/ 772703 h 2187575"/>
              <a:gd name="T48" fmla="*/ 132330 w 1909763"/>
              <a:gd name="T49" fmla="*/ 556079 h 2187575"/>
              <a:gd name="T50" fmla="*/ 1655748 w 1909763"/>
              <a:gd name="T51" fmla="*/ 621781 h 2187575"/>
              <a:gd name="T52" fmla="*/ 1559979 w 1909763"/>
              <a:gd name="T53" fmla="*/ 858258 h 2187575"/>
              <a:gd name="T54" fmla="*/ 1490485 w 1909763"/>
              <a:gd name="T55" fmla="*/ 1169066 h 2187575"/>
              <a:gd name="T56" fmla="*/ 1148548 w 1909763"/>
              <a:gd name="T57" fmla="*/ 1134839 h 2187575"/>
              <a:gd name="T58" fmla="*/ 1191420 w 1909763"/>
              <a:gd name="T59" fmla="*/ 1036999 h 2187575"/>
              <a:gd name="T60" fmla="*/ 1418917 w 1909763"/>
              <a:gd name="T61" fmla="*/ 554711 h 2187575"/>
              <a:gd name="T62" fmla="*/ 1218026 w 1909763"/>
              <a:gd name="T63" fmla="*/ 566823 h 2187575"/>
              <a:gd name="T64" fmla="*/ 1169257 w 1909763"/>
              <a:gd name="T65" fmla="*/ 950549 h 2187575"/>
              <a:gd name="T66" fmla="*/ 597517 w 1909763"/>
              <a:gd name="T67" fmla="*/ 1259949 h 2187575"/>
              <a:gd name="T68" fmla="*/ 420081 w 1909763"/>
              <a:gd name="T69" fmla="*/ 800862 h 2187575"/>
              <a:gd name="T70" fmla="*/ 491332 w 1909763"/>
              <a:gd name="T71" fmla="*/ 531563 h 2187575"/>
              <a:gd name="T72" fmla="*/ 961037 w 1909763"/>
              <a:gd name="T73" fmla="*/ 481436 h 2187575"/>
              <a:gd name="T74" fmla="*/ 1469371 w 1909763"/>
              <a:gd name="T75" fmla="*/ 222977 h 2187575"/>
              <a:gd name="T76" fmla="*/ 1423281 w 1909763"/>
              <a:gd name="T77" fmla="*/ 272444 h 2187575"/>
              <a:gd name="T78" fmla="*/ 1479766 w 1909763"/>
              <a:gd name="T79" fmla="*/ 356849 h 2187575"/>
              <a:gd name="T80" fmla="*/ 1434717 w 1909763"/>
              <a:gd name="T81" fmla="*/ 465469 h 2187575"/>
              <a:gd name="T82" fmla="*/ 1309964 w 1909763"/>
              <a:gd name="T83" fmla="*/ 535000 h 2187575"/>
              <a:gd name="T84" fmla="*/ 1191103 w 1909763"/>
              <a:gd name="T85" fmla="*/ 407700 h 2187575"/>
              <a:gd name="T86" fmla="*/ 1193529 w 1909763"/>
              <a:gd name="T87" fmla="*/ 286973 h 2187575"/>
              <a:gd name="T88" fmla="*/ 1244470 w 1909763"/>
              <a:gd name="T89" fmla="*/ 179737 h 2187575"/>
              <a:gd name="T90" fmla="*/ 482666 w 1909763"/>
              <a:gd name="T91" fmla="*/ 214675 h 2187575"/>
              <a:gd name="T92" fmla="*/ 418161 w 1909763"/>
              <a:gd name="T93" fmla="*/ 267255 h 2187575"/>
              <a:gd name="T94" fmla="*/ 487495 w 1909763"/>
              <a:gd name="T95" fmla="*/ 337824 h 2187575"/>
              <a:gd name="T96" fmla="*/ 450241 w 1909763"/>
              <a:gd name="T97" fmla="*/ 452324 h 2187575"/>
              <a:gd name="T98" fmla="*/ 327785 w 1909763"/>
              <a:gd name="T99" fmla="*/ 537767 h 2187575"/>
              <a:gd name="T100" fmla="*/ 203260 w 1909763"/>
              <a:gd name="T101" fmla="*/ 405970 h 2187575"/>
              <a:gd name="T102" fmla="*/ 202570 w 1909763"/>
              <a:gd name="T103" fmla="*/ 292162 h 2187575"/>
              <a:gd name="T104" fmla="*/ 240514 w 1909763"/>
              <a:gd name="T105" fmla="*/ 186656 h 2187575"/>
              <a:gd name="T106" fmla="*/ 1009915 w 1909763"/>
              <a:gd name="T107" fmla="*/ 63292 h 2187575"/>
              <a:gd name="T108" fmla="*/ 870018 w 1909763"/>
              <a:gd name="T109" fmla="*/ 109983 h 2187575"/>
              <a:gd name="T110" fmla="*/ 1004044 w 1909763"/>
              <a:gd name="T111" fmla="*/ 190567 h 2187575"/>
              <a:gd name="T112" fmla="*/ 999207 w 1909763"/>
              <a:gd name="T113" fmla="*/ 308159 h 2187575"/>
              <a:gd name="T114" fmla="*/ 882453 w 1909763"/>
              <a:gd name="T115" fmla="*/ 468983 h 2187575"/>
              <a:gd name="T116" fmla="*/ 722521 w 1909763"/>
              <a:gd name="T117" fmla="*/ 411225 h 2187575"/>
              <a:gd name="T118" fmla="*/ 644800 w 1909763"/>
              <a:gd name="T119" fmla="*/ 298129 h 2187575"/>
              <a:gd name="T120" fmla="*/ 661381 w 1909763"/>
              <a:gd name="T121" fmla="*/ 118629 h 2187575"/>
              <a:gd name="T122" fmla="*/ 758100 w 1909763"/>
              <a:gd name="T123" fmla="*/ 14526 h 21875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09763" h="2187575">
                <a:moveTo>
                  <a:pt x="1028700" y="2105025"/>
                </a:moveTo>
                <a:lnTo>
                  <a:pt x="1141354" y="2105025"/>
                </a:lnTo>
                <a:lnTo>
                  <a:pt x="1146547" y="2108200"/>
                </a:lnTo>
                <a:lnTo>
                  <a:pt x="1159730" y="2117328"/>
                </a:lnTo>
                <a:lnTo>
                  <a:pt x="1167720" y="2122488"/>
                </a:lnTo>
                <a:lnTo>
                  <a:pt x="1176508" y="2129235"/>
                </a:lnTo>
                <a:lnTo>
                  <a:pt x="1185297" y="2136378"/>
                </a:lnTo>
                <a:lnTo>
                  <a:pt x="1193287" y="2143522"/>
                </a:lnTo>
                <a:lnTo>
                  <a:pt x="1200477" y="2151063"/>
                </a:lnTo>
                <a:lnTo>
                  <a:pt x="1203673" y="2154635"/>
                </a:lnTo>
                <a:lnTo>
                  <a:pt x="1206070" y="2158603"/>
                </a:lnTo>
                <a:lnTo>
                  <a:pt x="1208067" y="2161778"/>
                </a:lnTo>
                <a:lnTo>
                  <a:pt x="1209665" y="2165350"/>
                </a:lnTo>
                <a:lnTo>
                  <a:pt x="1210864" y="2168525"/>
                </a:lnTo>
                <a:lnTo>
                  <a:pt x="1211263" y="2171700"/>
                </a:lnTo>
                <a:lnTo>
                  <a:pt x="1210864" y="2174478"/>
                </a:lnTo>
                <a:lnTo>
                  <a:pt x="1209266" y="2176860"/>
                </a:lnTo>
                <a:lnTo>
                  <a:pt x="1207268" y="2179638"/>
                </a:lnTo>
                <a:lnTo>
                  <a:pt x="1204472" y="2181622"/>
                </a:lnTo>
                <a:lnTo>
                  <a:pt x="1200078" y="2183210"/>
                </a:lnTo>
                <a:lnTo>
                  <a:pt x="1195284" y="2185194"/>
                </a:lnTo>
                <a:lnTo>
                  <a:pt x="1188892" y="2186385"/>
                </a:lnTo>
                <a:lnTo>
                  <a:pt x="1181702" y="2187178"/>
                </a:lnTo>
                <a:lnTo>
                  <a:pt x="1172913" y="2187575"/>
                </a:lnTo>
                <a:lnTo>
                  <a:pt x="1164124" y="2187575"/>
                </a:lnTo>
                <a:lnTo>
                  <a:pt x="1156135" y="2186781"/>
                </a:lnTo>
                <a:lnTo>
                  <a:pt x="1147746" y="2185988"/>
                </a:lnTo>
                <a:lnTo>
                  <a:pt x="1140555" y="2184797"/>
                </a:lnTo>
                <a:lnTo>
                  <a:pt x="1133364" y="2182813"/>
                </a:lnTo>
                <a:lnTo>
                  <a:pt x="1126174" y="2180828"/>
                </a:lnTo>
                <a:lnTo>
                  <a:pt x="1119782" y="2178447"/>
                </a:lnTo>
                <a:lnTo>
                  <a:pt x="1113390" y="2175272"/>
                </a:lnTo>
                <a:lnTo>
                  <a:pt x="1106999" y="2172494"/>
                </a:lnTo>
                <a:lnTo>
                  <a:pt x="1101006" y="2169319"/>
                </a:lnTo>
                <a:lnTo>
                  <a:pt x="1095414" y="2166144"/>
                </a:lnTo>
                <a:lnTo>
                  <a:pt x="1084228" y="2159000"/>
                </a:lnTo>
                <a:lnTo>
                  <a:pt x="1073043" y="2151063"/>
                </a:lnTo>
                <a:lnTo>
                  <a:pt x="1068648" y="2147888"/>
                </a:lnTo>
                <a:lnTo>
                  <a:pt x="1065053" y="2146697"/>
                </a:lnTo>
                <a:lnTo>
                  <a:pt x="1064254" y="2146300"/>
                </a:lnTo>
                <a:lnTo>
                  <a:pt x="1063056" y="2146300"/>
                </a:lnTo>
                <a:lnTo>
                  <a:pt x="1062656" y="2146697"/>
                </a:lnTo>
                <a:lnTo>
                  <a:pt x="1061857" y="2147491"/>
                </a:lnTo>
                <a:lnTo>
                  <a:pt x="1061458" y="2148681"/>
                </a:lnTo>
                <a:lnTo>
                  <a:pt x="1060659" y="2149872"/>
                </a:lnTo>
                <a:lnTo>
                  <a:pt x="1059460" y="2151460"/>
                </a:lnTo>
                <a:lnTo>
                  <a:pt x="1059061" y="2151856"/>
                </a:lnTo>
                <a:lnTo>
                  <a:pt x="1058262" y="2151856"/>
                </a:lnTo>
                <a:lnTo>
                  <a:pt x="1045079" y="2151460"/>
                </a:lnTo>
                <a:lnTo>
                  <a:pt x="1038288" y="2150269"/>
                </a:lnTo>
                <a:lnTo>
                  <a:pt x="1035491" y="2149872"/>
                </a:lnTo>
                <a:lnTo>
                  <a:pt x="1033894" y="2149078"/>
                </a:lnTo>
                <a:lnTo>
                  <a:pt x="1031097" y="2138760"/>
                </a:lnTo>
                <a:lnTo>
                  <a:pt x="1029899" y="2129631"/>
                </a:lnTo>
                <a:lnTo>
                  <a:pt x="1029100" y="2122488"/>
                </a:lnTo>
                <a:lnTo>
                  <a:pt x="1029100" y="2117328"/>
                </a:lnTo>
                <a:lnTo>
                  <a:pt x="1029499" y="2112963"/>
                </a:lnTo>
                <a:lnTo>
                  <a:pt x="1029499" y="2110581"/>
                </a:lnTo>
                <a:lnTo>
                  <a:pt x="1030298" y="2108200"/>
                </a:lnTo>
                <a:lnTo>
                  <a:pt x="1028700" y="2105025"/>
                </a:lnTo>
                <a:close/>
                <a:moveTo>
                  <a:pt x="744784" y="2105025"/>
                </a:moveTo>
                <a:lnTo>
                  <a:pt x="857250" y="2105025"/>
                </a:lnTo>
                <a:lnTo>
                  <a:pt x="855270" y="2108200"/>
                </a:lnTo>
                <a:lnTo>
                  <a:pt x="855666" y="2110581"/>
                </a:lnTo>
                <a:lnTo>
                  <a:pt x="856062" y="2112963"/>
                </a:lnTo>
                <a:lnTo>
                  <a:pt x="856062" y="2117328"/>
                </a:lnTo>
                <a:lnTo>
                  <a:pt x="856062" y="2122488"/>
                </a:lnTo>
                <a:lnTo>
                  <a:pt x="855270" y="2129631"/>
                </a:lnTo>
                <a:lnTo>
                  <a:pt x="854082" y="2138760"/>
                </a:lnTo>
                <a:lnTo>
                  <a:pt x="852102" y="2149078"/>
                </a:lnTo>
                <a:lnTo>
                  <a:pt x="849726" y="2149872"/>
                </a:lnTo>
                <a:lnTo>
                  <a:pt x="847350" y="2150269"/>
                </a:lnTo>
                <a:lnTo>
                  <a:pt x="840222" y="2151460"/>
                </a:lnTo>
                <a:lnTo>
                  <a:pt x="827550" y="2151856"/>
                </a:lnTo>
                <a:lnTo>
                  <a:pt x="826758" y="2151856"/>
                </a:lnTo>
                <a:lnTo>
                  <a:pt x="826362" y="2151460"/>
                </a:lnTo>
                <a:lnTo>
                  <a:pt x="825174" y="2149872"/>
                </a:lnTo>
                <a:lnTo>
                  <a:pt x="824778" y="2148681"/>
                </a:lnTo>
                <a:lnTo>
                  <a:pt x="823986" y="2147491"/>
                </a:lnTo>
                <a:lnTo>
                  <a:pt x="823590" y="2146697"/>
                </a:lnTo>
                <a:lnTo>
                  <a:pt x="822402" y="2146300"/>
                </a:lnTo>
                <a:lnTo>
                  <a:pt x="821610" y="2146300"/>
                </a:lnTo>
                <a:lnTo>
                  <a:pt x="820422" y="2146697"/>
                </a:lnTo>
                <a:lnTo>
                  <a:pt x="817254" y="2147888"/>
                </a:lnTo>
                <a:lnTo>
                  <a:pt x="812502" y="2151063"/>
                </a:lnTo>
                <a:lnTo>
                  <a:pt x="801809" y="2159000"/>
                </a:lnTo>
                <a:lnTo>
                  <a:pt x="790721" y="2166144"/>
                </a:lnTo>
                <a:lnTo>
                  <a:pt x="784781" y="2169319"/>
                </a:lnTo>
                <a:lnTo>
                  <a:pt x="778841" y="2172494"/>
                </a:lnTo>
                <a:lnTo>
                  <a:pt x="772901" y="2175272"/>
                </a:lnTo>
                <a:lnTo>
                  <a:pt x="766565" y="2178447"/>
                </a:lnTo>
                <a:lnTo>
                  <a:pt x="759833" y="2180828"/>
                </a:lnTo>
                <a:lnTo>
                  <a:pt x="753100" y="2182813"/>
                </a:lnTo>
                <a:lnTo>
                  <a:pt x="745972" y="2184797"/>
                </a:lnTo>
                <a:lnTo>
                  <a:pt x="738448" y="2185988"/>
                </a:lnTo>
                <a:lnTo>
                  <a:pt x="730924" y="2186781"/>
                </a:lnTo>
                <a:lnTo>
                  <a:pt x="722608" y="2187575"/>
                </a:lnTo>
                <a:lnTo>
                  <a:pt x="713896" y="2187575"/>
                </a:lnTo>
                <a:lnTo>
                  <a:pt x="704788" y="2187178"/>
                </a:lnTo>
                <a:lnTo>
                  <a:pt x="697659" y="2186385"/>
                </a:lnTo>
                <a:lnTo>
                  <a:pt x="691719" y="2185194"/>
                </a:lnTo>
                <a:lnTo>
                  <a:pt x="686571" y="2183210"/>
                </a:lnTo>
                <a:lnTo>
                  <a:pt x="683007" y="2181622"/>
                </a:lnTo>
                <a:lnTo>
                  <a:pt x="679839" y="2179638"/>
                </a:lnTo>
                <a:lnTo>
                  <a:pt x="677859" y="2176860"/>
                </a:lnTo>
                <a:lnTo>
                  <a:pt x="676671" y="2174478"/>
                </a:lnTo>
                <a:lnTo>
                  <a:pt x="676275" y="2171700"/>
                </a:lnTo>
                <a:lnTo>
                  <a:pt x="676671" y="2168525"/>
                </a:lnTo>
                <a:lnTo>
                  <a:pt x="677463" y="2165350"/>
                </a:lnTo>
                <a:lnTo>
                  <a:pt x="679047" y="2161778"/>
                </a:lnTo>
                <a:lnTo>
                  <a:pt x="681423" y="2158603"/>
                </a:lnTo>
                <a:lnTo>
                  <a:pt x="683799" y="2154635"/>
                </a:lnTo>
                <a:lnTo>
                  <a:pt x="686571" y="2151063"/>
                </a:lnTo>
                <a:lnTo>
                  <a:pt x="693699" y="2143522"/>
                </a:lnTo>
                <a:lnTo>
                  <a:pt x="702016" y="2136378"/>
                </a:lnTo>
                <a:lnTo>
                  <a:pt x="710332" y="2129235"/>
                </a:lnTo>
                <a:lnTo>
                  <a:pt x="718648" y="2122488"/>
                </a:lnTo>
                <a:lnTo>
                  <a:pt x="726964" y="2117328"/>
                </a:lnTo>
                <a:lnTo>
                  <a:pt x="739636" y="2108200"/>
                </a:lnTo>
                <a:lnTo>
                  <a:pt x="744784" y="2105025"/>
                </a:lnTo>
                <a:close/>
                <a:moveTo>
                  <a:pt x="1585912" y="1846263"/>
                </a:moveTo>
                <a:lnTo>
                  <a:pt x="1674566" y="1846263"/>
                </a:lnTo>
                <a:lnTo>
                  <a:pt x="1678524" y="1848644"/>
                </a:lnTo>
                <a:lnTo>
                  <a:pt x="1688418" y="1855391"/>
                </a:lnTo>
                <a:lnTo>
                  <a:pt x="1695146" y="1860154"/>
                </a:lnTo>
                <a:lnTo>
                  <a:pt x="1701875" y="1864916"/>
                </a:lnTo>
                <a:lnTo>
                  <a:pt x="1708603" y="1870870"/>
                </a:lnTo>
                <a:lnTo>
                  <a:pt x="1714935" y="1876426"/>
                </a:lnTo>
                <a:lnTo>
                  <a:pt x="1720476" y="1882379"/>
                </a:lnTo>
                <a:lnTo>
                  <a:pt x="1725225" y="1888332"/>
                </a:lnTo>
                <a:lnTo>
                  <a:pt x="1726808" y="1890713"/>
                </a:lnTo>
                <a:lnTo>
                  <a:pt x="1727996" y="1893888"/>
                </a:lnTo>
                <a:lnTo>
                  <a:pt x="1728391" y="1896270"/>
                </a:lnTo>
                <a:lnTo>
                  <a:pt x="1728787" y="1898651"/>
                </a:lnTo>
                <a:lnTo>
                  <a:pt x="1728391" y="1901032"/>
                </a:lnTo>
                <a:lnTo>
                  <a:pt x="1727600" y="1903017"/>
                </a:lnTo>
                <a:lnTo>
                  <a:pt x="1726017" y="1905001"/>
                </a:lnTo>
                <a:lnTo>
                  <a:pt x="1723246" y="1906985"/>
                </a:lnTo>
                <a:lnTo>
                  <a:pt x="1720476" y="1908176"/>
                </a:lnTo>
                <a:lnTo>
                  <a:pt x="1716518" y="1909367"/>
                </a:lnTo>
                <a:lnTo>
                  <a:pt x="1711769" y="1910160"/>
                </a:lnTo>
                <a:lnTo>
                  <a:pt x="1706228" y="1910954"/>
                </a:lnTo>
                <a:lnTo>
                  <a:pt x="1699104" y="1911351"/>
                </a:lnTo>
                <a:lnTo>
                  <a:pt x="1692376" y="1910954"/>
                </a:lnTo>
                <a:lnTo>
                  <a:pt x="1685648" y="1910557"/>
                </a:lnTo>
                <a:lnTo>
                  <a:pt x="1679711" y="1910160"/>
                </a:lnTo>
                <a:lnTo>
                  <a:pt x="1673774" y="1908970"/>
                </a:lnTo>
                <a:lnTo>
                  <a:pt x="1667838" y="1907779"/>
                </a:lnTo>
                <a:lnTo>
                  <a:pt x="1662297" y="1905795"/>
                </a:lnTo>
                <a:lnTo>
                  <a:pt x="1657548" y="1903810"/>
                </a:lnTo>
                <a:lnTo>
                  <a:pt x="1652403" y="1901826"/>
                </a:lnTo>
                <a:lnTo>
                  <a:pt x="1647653" y="1899445"/>
                </a:lnTo>
                <a:lnTo>
                  <a:pt x="1638550" y="1894285"/>
                </a:lnTo>
                <a:lnTo>
                  <a:pt x="1629448" y="1888729"/>
                </a:lnTo>
                <a:lnTo>
                  <a:pt x="1620741" y="1882379"/>
                </a:lnTo>
                <a:lnTo>
                  <a:pt x="1617179" y="1879998"/>
                </a:lnTo>
                <a:lnTo>
                  <a:pt x="1614408" y="1878807"/>
                </a:lnTo>
                <a:lnTo>
                  <a:pt x="1612825" y="1878807"/>
                </a:lnTo>
                <a:lnTo>
                  <a:pt x="1612033" y="1879204"/>
                </a:lnTo>
                <a:lnTo>
                  <a:pt x="1611638" y="1880792"/>
                </a:lnTo>
                <a:lnTo>
                  <a:pt x="1610846" y="1881982"/>
                </a:lnTo>
                <a:lnTo>
                  <a:pt x="1610450" y="1882776"/>
                </a:lnTo>
                <a:lnTo>
                  <a:pt x="1608867" y="1883173"/>
                </a:lnTo>
                <a:lnTo>
                  <a:pt x="1598973" y="1882776"/>
                </a:lnTo>
                <a:lnTo>
                  <a:pt x="1593432" y="1881982"/>
                </a:lnTo>
                <a:lnTo>
                  <a:pt x="1591453" y="1881585"/>
                </a:lnTo>
                <a:lnTo>
                  <a:pt x="1589870" y="1881188"/>
                </a:lnTo>
                <a:lnTo>
                  <a:pt x="1587891" y="1872457"/>
                </a:lnTo>
                <a:lnTo>
                  <a:pt x="1587100" y="1865313"/>
                </a:lnTo>
                <a:lnTo>
                  <a:pt x="1586308" y="1860154"/>
                </a:lnTo>
                <a:lnTo>
                  <a:pt x="1586308" y="1855391"/>
                </a:lnTo>
                <a:lnTo>
                  <a:pt x="1586308" y="1852216"/>
                </a:lnTo>
                <a:lnTo>
                  <a:pt x="1586704" y="1850232"/>
                </a:lnTo>
                <a:lnTo>
                  <a:pt x="1587100" y="1848644"/>
                </a:lnTo>
                <a:lnTo>
                  <a:pt x="1585912" y="1846263"/>
                </a:lnTo>
                <a:close/>
                <a:moveTo>
                  <a:pt x="1360734" y="1846263"/>
                </a:moveTo>
                <a:lnTo>
                  <a:pt x="1449387" y="1846263"/>
                </a:lnTo>
                <a:lnTo>
                  <a:pt x="1448200" y="1848644"/>
                </a:lnTo>
                <a:lnTo>
                  <a:pt x="1448596" y="1850232"/>
                </a:lnTo>
                <a:lnTo>
                  <a:pt x="1448991" y="1852216"/>
                </a:lnTo>
                <a:lnTo>
                  <a:pt x="1448991" y="1855391"/>
                </a:lnTo>
                <a:lnTo>
                  <a:pt x="1448991" y="1860154"/>
                </a:lnTo>
                <a:lnTo>
                  <a:pt x="1448200" y="1865313"/>
                </a:lnTo>
                <a:lnTo>
                  <a:pt x="1447408" y="1872457"/>
                </a:lnTo>
                <a:lnTo>
                  <a:pt x="1445034" y="1881188"/>
                </a:lnTo>
                <a:lnTo>
                  <a:pt x="1443846" y="1881585"/>
                </a:lnTo>
                <a:lnTo>
                  <a:pt x="1441868" y="1881982"/>
                </a:lnTo>
                <a:lnTo>
                  <a:pt x="1436327" y="1882776"/>
                </a:lnTo>
                <a:lnTo>
                  <a:pt x="1426432" y="1883173"/>
                </a:lnTo>
                <a:lnTo>
                  <a:pt x="1424849" y="1882776"/>
                </a:lnTo>
                <a:lnTo>
                  <a:pt x="1424058" y="1881982"/>
                </a:lnTo>
                <a:lnTo>
                  <a:pt x="1423662" y="1880792"/>
                </a:lnTo>
                <a:lnTo>
                  <a:pt x="1423266" y="1879204"/>
                </a:lnTo>
                <a:lnTo>
                  <a:pt x="1422079" y="1878807"/>
                </a:lnTo>
                <a:lnTo>
                  <a:pt x="1420891" y="1878807"/>
                </a:lnTo>
                <a:lnTo>
                  <a:pt x="1417725" y="1879998"/>
                </a:lnTo>
                <a:lnTo>
                  <a:pt x="1414163" y="1882379"/>
                </a:lnTo>
                <a:lnTo>
                  <a:pt x="1405852" y="1888729"/>
                </a:lnTo>
                <a:lnTo>
                  <a:pt x="1396749" y="1894285"/>
                </a:lnTo>
                <a:lnTo>
                  <a:pt x="1387646" y="1899445"/>
                </a:lnTo>
                <a:lnTo>
                  <a:pt x="1382897" y="1901826"/>
                </a:lnTo>
                <a:lnTo>
                  <a:pt x="1377752" y="1903810"/>
                </a:lnTo>
                <a:lnTo>
                  <a:pt x="1373003" y="1905795"/>
                </a:lnTo>
                <a:lnTo>
                  <a:pt x="1367462" y="1907779"/>
                </a:lnTo>
                <a:lnTo>
                  <a:pt x="1361525" y="1908970"/>
                </a:lnTo>
                <a:lnTo>
                  <a:pt x="1355588" y="1910160"/>
                </a:lnTo>
                <a:lnTo>
                  <a:pt x="1349652" y="1910557"/>
                </a:lnTo>
                <a:lnTo>
                  <a:pt x="1342924" y="1910954"/>
                </a:lnTo>
                <a:lnTo>
                  <a:pt x="1336195" y="1911351"/>
                </a:lnTo>
                <a:lnTo>
                  <a:pt x="1329071" y="1910954"/>
                </a:lnTo>
                <a:lnTo>
                  <a:pt x="1323531" y="1910160"/>
                </a:lnTo>
                <a:lnTo>
                  <a:pt x="1318781" y="1909367"/>
                </a:lnTo>
                <a:lnTo>
                  <a:pt x="1314824" y="1908176"/>
                </a:lnTo>
                <a:lnTo>
                  <a:pt x="1312053" y="1906985"/>
                </a:lnTo>
                <a:lnTo>
                  <a:pt x="1309283" y="1905001"/>
                </a:lnTo>
                <a:lnTo>
                  <a:pt x="1307700" y="1903017"/>
                </a:lnTo>
                <a:lnTo>
                  <a:pt x="1306908" y="1901032"/>
                </a:lnTo>
                <a:lnTo>
                  <a:pt x="1306512" y="1898651"/>
                </a:lnTo>
                <a:lnTo>
                  <a:pt x="1306512" y="1896270"/>
                </a:lnTo>
                <a:lnTo>
                  <a:pt x="1307304" y="1893888"/>
                </a:lnTo>
                <a:lnTo>
                  <a:pt x="1308491" y="1890713"/>
                </a:lnTo>
                <a:lnTo>
                  <a:pt x="1310074" y="1888332"/>
                </a:lnTo>
                <a:lnTo>
                  <a:pt x="1314824" y="1882379"/>
                </a:lnTo>
                <a:lnTo>
                  <a:pt x="1320364" y="1876426"/>
                </a:lnTo>
                <a:lnTo>
                  <a:pt x="1326697" y="1870870"/>
                </a:lnTo>
                <a:lnTo>
                  <a:pt x="1333425" y="1864916"/>
                </a:lnTo>
                <a:lnTo>
                  <a:pt x="1340153" y="1860154"/>
                </a:lnTo>
                <a:lnTo>
                  <a:pt x="1346881" y="1855391"/>
                </a:lnTo>
                <a:lnTo>
                  <a:pt x="1356776" y="1848644"/>
                </a:lnTo>
                <a:lnTo>
                  <a:pt x="1360734" y="1846263"/>
                </a:lnTo>
                <a:close/>
                <a:moveTo>
                  <a:pt x="449262" y="1846263"/>
                </a:moveTo>
                <a:lnTo>
                  <a:pt x="537671" y="1846263"/>
                </a:lnTo>
                <a:lnTo>
                  <a:pt x="542012" y="1848644"/>
                </a:lnTo>
                <a:lnTo>
                  <a:pt x="551880" y="1855391"/>
                </a:lnTo>
                <a:lnTo>
                  <a:pt x="558194" y="1860154"/>
                </a:lnTo>
                <a:lnTo>
                  <a:pt x="564904" y="1864916"/>
                </a:lnTo>
                <a:lnTo>
                  <a:pt x="571614" y="1870870"/>
                </a:lnTo>
                <a:lnTo>
                  <a:pt x="577929" y="1876426"/>
                </a:lnTo>
                <a:lnTo>
                  <a:pt x="583849" y="1882379"/>
                </a:lnTo>
                <a:lnTo>
                  <a:pt x="588190" y="1888332"/>
                </a:lnTo>
                <a:lnTo>
                  <a:pt x="589769" y="1890713"/>
                </a:lnTo>
                <a:lnTo>
                  <a:pt x="590953" y="1893888"/>
                </a:lnTo>
                <a:lnTo>
                  <a:pt x="591742" y="1896270"/>
                </a:lnTo>
                <a:lnTo>
                  <a:pt x="592137" y="1898651"/>
                </a:lnTo>
                <a:lnTo>
                  <a:pt x="591742" y="1901032"/>
                </a:lnTo>
                <a:lnTo>
                  <a:pt x="590558" y="1903017"/>
                </a:lnTo>
                <a:lnTo>
                  <a:pt x="589374" y="1905001"/>
                </a:lnTo>
                <a:lnTo>
                  <a:pt x="587006" y="1906985"/>
                </a:lnTo>
                <a:lnTo>
                  <a:pt x="583849" y="1908176"/>
                </a:lnTo>
                <a:lnTo>
                  <a:pt x="579902" y="1909367"/>
                </a:lnTo>
                <a:lnTo>
                  <a:pt x="575166" y="1910160"/>
                </a:lnTo>
                <a:lnTo>
                  <a:pt x="569246" y="1910954"/>
                </a:lnTo>
                <a:lnTo>
                  <a:pt x="562141" y="1911351"/>
                </a:lnTo>
                <a:lnTo>
                  <a:pt x="555432" y="1910954"/>
                </a:lnTo>
                <a:lnTo>
                  <a:pt x="549117" y="1910557"/>
                </a:lnTo>
                <a:lnTo>
                  <a:pt x="542802" y="1910160"/>
                </a:lnTo>
                <a:lnTo>
                  <a:pt x="536882" y="1908970"/>
                </a:lnTo>
                <a:lnTo>
                  <a:pt x="531356" y="1907779"/>
                </a:lnTo>
                <a:lnTo>
                  <a:pt x="526225" y="1905795"/>
                </a:lnTo>
                <a:lnTo>
                  <a:pt x="521094" y="1903810"/>
                </a:lnTo>
                <a:lnTo>
                  <a:pt x="515963" y="1901826"/>
                </a:lnTo>
                <a:lnTo>
                  <a:pt x="510833" y="1899445"/>
                </a:lnTo>
                <a:lnTo>
                  <a:pt x="501755" y="1894285"/>
                </a:lnTo>
                <a:lnTo>
                  <a:pt x="493072" y="1888729"/>
                </a:lnTo>
                <a:lnTo>
                  <a:pt x="484389" y="1882379"/>
                </a:lnTo>
                <a:lnTo>
                  <a:pt x="480837" y="1879998"/>
                </a:lnTo>
                <a:lnTo>
                  <a:pt x="478074" y="1878807"/>
                </a:lnTo>
                <a:lnTo>
                  <a:pt x="476495" y="1878807"/>
                </a:lnTo>
                <a:lnTo>
                  <a:pt x="475706" y="1879204"/>
                </a:lnTo>
                <a:lnTo>
                  <a:pt x="474916" y="1880792"/>
                </a:lnTo>
                <a:lnTo>
                  <a:pt x="474522" y="1881982"/>
                </a:lnTo>
                <a:lnTo>
                  <a:pt x="473732" y="1882776"/>
                </a:lnTo>
                <a:lnTo>
                  <a:pt x="472943" y="1883173"/>
                </a:lnTo>
                <a:lnTo>
                  <a:pt x="462681" y="1882776"/>
                </a:lnTo>
                <a:lnTo>
                  <a:pt x="457156" y="1881982"/>
                </a:lnTo>
                <a:lnTo>
                  <a:pt x="455182" y="1881585"/>
                </a:lnTo>
                <a:lnTo>
                  <a:pt x="453603" y="1881188"/>
                </a:lnTo>
                <a:lnTo>
                  <a:pt x="452025" y="1872457"/>
                </a:lnTo>
                <a:lnTo>
                  <a:pt x="450446" y="1865313"/>
                </a:lnTo>
                <a:lnTo>
                  <a:pt x="450051" y="1860154"/>
                </a:lnTo>
                <a:lnTo>
                  <a:pt x="450051" y="1855391"/>
                </a:lnTo>
                <a:lnTo>
                  <a:pt x="450051" y="1852216"/>
                </a:lnTo>
                <a:lnTo>
                  <a:pt x="450446" y="1850232"/>
                </a:lnTo>
                <a:lnTo>
                  <a:pt x="450841" y="1848644"/>
                </a:lnTo>
                <a:lnTo>
                  <a:pt x="449262" y="1846263"/>
                </a:lnTo>
                <a:close/>
                <a:moveTo>
                  <a:pt x="224686" y="1846263"/>
                </a:moveTo>
                <a:lnTo>
                  <a:pt x="314325" y="1846263"/>
                </a:lnTo>
                <a:lnTo>
                  <a:pt x="313124" y="1848644"/>
                </a:lnTo>
                <a:lnTo>
                  <a:pt x="313124" y="1850232"/>
                </a:lnTo>
                <a:lnTo>
                  <a:pt x="313525" y="1852216"/>
                </a:lnTo>
                <a:lnTo>
                  <a:pt x="313925" y="1855391"/>
                </a:lnTo>
                <a:lnTo>
                  <a:pt x="313525" y="1860154"/>
                </a:lnTo>
                <a:lnTo>
                  <a:pt x="313124" y="1865313"/>
                </a:lnTo>
                <a:lnTo>
                  <a:pt x="311924" y="1872457"/>
                </a:lnTo>
                <a:lnTo>
                  <a:pt x="310323" y="1881188"/>
                </a:lnTo>
                <a:lnTo>
                  <a:pt x="308722" y="1881585"/>
                </a:lnTo>
                <a:lnTo>
                  <a:pt x="306321" y="1881982"/>
                </a:lnTo>
                <a:lnTo>
                  <a:pt x="300719" y="1882776"/>
                </a:lnTo>
                <a:lnTo>
                  <a:pt x="290715" y="1883173"/>
                </a:lnTo>
                <a:lnTo>
                  <a:pt x="289914" y="1882776"/>
                </a:lnTo>
                <a:lnTo>
                  <a:pt x="288714" y="1881982"/>
                </a:lnTo>
                <a:lnTo>
                  <a:pt x="288314" y="1880792"/>
                </a:lnTo>
                <a:lnTo>
                  <a:pt x="287513" y="1879204"/>
                </a:lnTo>
                <a:lnTo>
                  <a:pt x="286713" y="1878807"/>
                </a:lnTo>
                <a:lnTo>
                  <a:pt x="285112" y="1878807"/>
                </a:lnTo>
                <a:lnTo>
                  <a:pt x="282311" y="1879998"/>
                </a:lnTo>
                <a:lnTo>
                  <a:pt x="278709" y="1882379"/>
                </a:lnTo>
                <a:lnTo>
                  <a:pt x="270306" y="1888729"/>
                </a:lnTo>
                <a:lnTo>
                  <a:pt x="261102" y="1894285"/>
                </a:lnTo>
                <a:lnTo>
                  <a:pt x="251898" y="1899445"/>
                </a:lnTo>
                <a:lnTo>
                  <a:pt x="246695" y="1901826"/>
                </a:lnTo>
                <a:lnTo>
                  <a:pt x="242293" y="1903810"/>
                </a:lnTo>
                <a:lnTo>
                  <a:pt x="236691" y="1905795"/>
                </a:lnTo>
                <a:lnTo>
                  <a:pt x="231089" y="1907779"/>
                </a:lnTo>
                <a:lnTo>
                  <a:pt x="225486" y="1908970"/>
                </a:lnTo>
                <a:lnTo>
                  <a:pt x="219484" y="1910160"/>
                </a:lnTo>
                <a:lnTo>
                  <a:pt x="213081" y="1910557"/>
                </a:lnTo>
                <a:lnTo>
                  <a:pt x="206678" y="1910954"/>
                </a:lnTo>
                <a:lnTo>
                  <a:pt x="199875" y="1911351"/>
                </a:lnTo>
                <a:lnTo>
                  <a:pt x="192672" y="1910954"/>
                </a:lnTo>
                <a:lnTo>
                  <a:pt x="186669" y="1910160"/>
                </a:lnTo>
                <a:lnTo>
                  <a:pt x="182267" y="1909367"/>
                </a:lnTo>
                <a:lnTo>
                  <a:pt x="178266" y="1908176"/>
                </a:lnTo>
                <a:lnTo>
                  <a:pt x="175064" y="1906985"/>
                </a:lnTo>
                <a:lnTo>
                  <a:pt x="172663" y="1905001"/>
                </a:lnTo>
                <a:lnTo>
                  <a:pt x="171062" y="1903017"/>
                </a:lnTo>
                <a:lnTo>
                  <a:pt x="169862" y="1901032"/>
                </a:lnTo>
                <a:lnTo>
                  <a:pt x="169862" y="1898651"/>
                </a:lnTo>
                <a:lnTo>
                  <a:pt x="169862" y="1896270"/>
                </a:lnTo>
                <a:lnTo>
                  <a:pt x="170662" y="1893888"/>
                </a:lnTo>
                <a:lnTo>
                  <a:pt x="171863" y="1890713"/>
                </a:lnTo>
                <a:lnTo>
                  <a:pt x="173864" y="1888332"/>
                </a:lnTo>
                <a:lnTo>
                  <a:pt x="177865" y="1882379"/>
                </a:lnTo>
                <a:lnTo>
                  <a:pt x="183868" y="1876426"/>
                </a:lnTo>
                <a:lnTo>
                  <a:pt x="190271" y="1870870"/>
                </a:lnTo>
                <a:lnTo>
                  <a:pt x="197074" y="1864916"/>
                </a:lnTo>
                <a:lnTo>
                  <a:pt x="203877" y="1860154"/>
                </a:lnTo>
                <a:lnTo>
                  <a:pt x="210279" y="1855391"/>
                </a:lnTo>
                <a:lnTo>
                  <a:pt x="220284" y="1848644"/>
                </a:lnTo>
                <a:lnTo>
                  <a:pt x="224686" y="1846263"/>
                </a:lnTo>
                <a:close/>
                <a:moveTo>
                  <a:pt x="1862137" y="1284288"/>
                </a:moveTo>
                <a:lnTo>
                  <a:pt x="1861739" y="1287447"/>
                </a:lnTo>
                <a:lnTo>
                  <a:pt x="1860144" y="1296135"/>
                </a:lnTo>
                <a:lnTo>
                  <a:pt x="1858151" y="1308772"/>
                </a:lnTo>
                <a:lnTo>
                  <a:pt x="1856557" y="1315880"/>
                </a:lnTo>
                <a:lnTo>
                  <a:pt x="1854564" y="1322988"/>
                </a:lnTo>
                <a:lnTo>
                  <a:pt x="1852172" y="1330097"/>
                </a:lnTo>
                <a:lnTo>
                  <a:pt x="1849781" y="1337205"/>
                </a:lnTo>
                <a:lnTo>
                  <a:pt x="1846194" y="1343918"/>
                </a:lnTo>
                <a:lnTo>
                  <a:pt x="1843005" y="1350237"/>
                </a:lnTo>
                <a:lnTo>
                  <a:pt x="1838620" y="1355370"/>
                </a:lnTo>
                <a:lnTo>
                  <a:pt x="1836627" y="1357345"/>
                </a:lnTo>
                <a:lnTo>
                  <a:pt x="1834634" y="1359714"/>
                </a:lnTo>
                <a:lnTo>
                  <a:pt x="1831844" y="1361294"/>
                </a:lnTo>
                <a:lnTo>
                  <a:pt x="1829453" y="1362478"/>
                </a:lnTo>
                <a:lnTo>
                  <a:pt x="1826264" y="1363268"/>
                </a:lnTo>
                <a:lnTo>
                  <a:pt x="1823474" y="1363663"/>
                </a:lnTo>
                <a:lnTo>
                  <a:pt x="1820285" y="1363663"/>
                </a:lnTo>
                <a:lnTo>
                  <a:pt x="1816698" y="1363663"/>
                </a:lnTo>
                <a:lnTo>
                  <a:pt x="1814306" y="1363268"/>
                </a:lnTo>
                <a:lnTo>
                  <a:pt x="1811117" y="1362873"/>
                </a:lnTo>
                <a:lnTo>
                  <a:pt x="1809124" y="1362084"/>
                </a:lnTo>
                <a:lnTo>
                  <a:pt x="1807131" y="1361294"/>
                </a:lnTo>
                <a:lnTo>
                  <a:pt x="1805138" y="1360109"/>
                </a:lnTo>
                <a:lnTo>
                  <a:pt x="1803544" y="1358135"/>
                </a:lnTo>
                <a:lnTo>
                  <a:pt x="1802348" y="1356555"/>
                </a:lnTo>
                <a:lnTo>
                  <a:pt x="1801153" y="1354975"/>
                </a:lnTo>
                <a:lnTo>
                  <a:pt x="1800355" y="1353001"/>
                </a:lnTo>
                <a:lnTo>
                  <a:pt x="1799558" y="1350237"/>
                </a:lnTo>
                <a:lnTo>
                  <a:pt x="1798362" y="1345498"/>
                </a:lnTo>
                <a:lnTo>
                  <a:pt x="1797964" y="1339969"/>
                </a:lnTo>
                <a:lnTo>
                  <a:pt x="1797565" y="1334835"/>
                </a:lnTo>
                <a:lnTo>
                  <a:pt x="1796369" y="1330886"/>
                </a:lnTo>
                <a:lnTo>
                  <a:pt x="1795971" y="1329702"/>
                </a:lnTo>
                <a:lnTo>
                  <a:pt x="1795174" y="1328912"/>
                </a:lnTo>
                <a:lnTo>
                  <a:pt x="1794376" y="1328122"/>
                </a:lnTo>
                <a:lnTo>
                  <a:pt x="1793579" y="1328122"/>
                </a:lnTo>
                <a:lnTo>
                  <a:pt x="1791985" y="1328122"/>
                </a:lnTo>
                <a:lnTo>
                  <a:pt x="1791188" y="1328517"/>
                </a:lnTo>
                <a:lnTo>
                  <a:pt x="1790390" y="1328912"/>
                </a:lnTo>
                <a:lnTo>
                  <a:pt x="1789992" y="1329702"/>
                </a:lnTo>
                <a:lnTo>
                  <a:pt x="1788796" y="1332071"/>
                </a:lnTo>
                <a:lnTo>
                  <a:pt x="1788398" y="1336020"/>
                </a:lnTo>
                <a:lnTo>
                  <a:pt x="1787999" y="1337995"/>
                </a:lnTo>
                <a:lnTo>
                  <a:pt x="1787600" y="1340759"/>
                </a:lnTo>
                <a:lnTo>
                  <a:pt x="1785209" y="1346288"/>
                </a:lnTo>
                <a:lnTo>
                  <a:pt x="1782020" y="1351816"/>
                </a:lnTo>
                <a:lnTo>
                  <a:pt x="1778034" y="1356950"/>
                </a:lnTo>
                <a:lnTo>
                  <a:pt x="1776440" y="1358529"/>
                </a:lnTo>
                <a:lnTo>
                  <a:pt x="1774845" y="1360504"/>
                </a:lnTo>
                <a:lnTo>
                  <a:pt x="1773251" y="1361294"/>
                </a:lnTo>
                <a:lnTo>
                  <a:pt x="1771657" y="1361294"/>
                </a:lnTo>
                <a:lnTo>
                  <a:pt x="1770859" y="1360899"/>
                </a:lnTo>
                <a:lnTo>
                  <a:pt x="1770062" y="1358924"/>
                </a:lnTo>
                <a:lnTo>
                  <a:pt x="1770062" y="1356555"/>
                </a:lnTo>
                <a:lnTo>
                  <a:pt x="1770062" y="1353396"/>
                </a:lnTo>
                <a:lnTo>
                  <a:pt x="1772454" y="1335230"/>
                </a:lnTo>
                <a:lnTo>
                  <a:pt x="1774048" y="1326148"/>
                </a:lnTo>
                <a:lnTo>
                  <a:pt x="1775643" y="1317460"/>
                </a:lnTo>
                <a:lnTo>
                  <a:pt x="1778034" y="1309957"/>
                </a:lnTo>
                <a:lnTo>
                  <a:pt x="1779628" y="1306797"/>
                </a:lnTo>
                <a:lnTo>
                  <a:pt x="1781223" y="1303638"/>
                </a:lnTo>
                <a:lnTo>
                  <a:pt x="1782817" y="1301269"/>
                </a:lnTo>
                <a:lnTo>
                  <a:pt x="1784810" y="1299689"/>
                </a:lnTo>
                <a:lnTo>
                  <a:pt x="1787202" y="1298110"/>
                </a:lnTo>
                <a:lnTo>
                  <a:pt x="1789593" y="1297715"/>
                </a:lnTo>
                <a:lnTo>
                  <a:pt x="1862137" y="1284288"/>
                </a:lnTo>
                <a:close/>
                <a:moveTo>
                  <a:pt x="42862" y="1284288"/>
                </a:moveTo>
                <a:lnTo>
                  <a:pt x="114155" y="1297983"/>
                </a:lnTo>
                <a:lnTo>
                  <a:pt x="116114" y="1298386"/>
                </a:lnTo>
                <a:lnTo>
                  <a:pt x="118073" y="1299595"/>
                </a:lnTo>
                <a:lnTo>
                  <a:pt x="120423" y="1301609"/>
                </a:lnTo>
                <a:lnTo>
                  <a:pt x="121990" y="1303623"/>
                </a:lnTo>
                <a:lnTo>
                  <a:pt x="123557" y="1306845"/>
                </a:lnTo>
                <a:lnTo>
                  <a:pt x="125124" y="1310067"/>
                </a:lnTo>
                <a:lnTo>
                  <a:pt x="127474" y="1318123"/>
                </a:lnTo>
                <a:lnTo>
                  <a:pt x="129433" y="1326985"/>
                </a:lnTo>
                <a:lnTo>
                  <a:pt x="130608" y="1335847"/>
                </a:lnTo>
                <a:lnTo>
                  <a:pt x="133350" y="1354376"/>
                </a:lnTo>
                <a:lnTo>
                  <a:pt x="133350" y="1358001"/>
                </a:lnTo>
                <a:lnTo>
                  <a:pt x="132958" y="1360820"/>
                </a:lnTo>
                <a:lnTo>
                  <a:pt x="132566" y="1362029"/>
                </a:lnTo>
                <a:lnTo>
                  <a:pt x="131000" y="1362834"/>
                </a:lnTo>
                <a:lnTo>
                  <a:pt x="129824" y="1362432"/>
                </a:lnTo>
                <a:lnTo>
                  <a:pt x="128257" y="1361626"/>
                </a:lnTo>
                <a:lnTo>
                  <a:pt x="126691" y="1360418"/>
                </a:lnTo>
                <a:lnTo>
                  <a:pt x="124732" y="1358001"/>
                </a:lnTo>
                <a:lnTo>
                  <a:pt x="121598" y="1353167"/>
                </a:lnTo>
                <a:lnTo>
                  <a:pt x="118073" y="1347528"/>
                </a:lnTo>
                <a:lnTo>
                  <a:pt x="116114" y="1341486"/>
                </a:lnTo>
                <a:lnTo>
                  <a:pt x="115331" y="1339069"/>
                </a:lnTo>
                <a:lnTo>
                  <a:pt x="115331" y="1336652"/>
                </a:lnTo>
                <a:lnTo>
                  <a:pt x="114939" y="1333430"/>
                </a:lnTo>
                <a:lnTo>
                  <a:pt x="113764" y="1330610"/>
                </a:lnTo>
                <a:lnTo>
                  <a:pt x="112980" y="1329805"/>
                </a:lnTo>
                <a:lnTo>
                  <a:pt x="111805" y="1328999"/>
                </a:lnTo>
                <a:lnTo>
                  <a:pt x="111022" y="1328596"/>
                </a:lnTo>
                <a:lnTo>
                  <a:pt x="110238" y="1328596"/>
                </a:lnTo>
                <a:lnTo>
                  <a:pt x="109455" y="1328999"/>
                </a:lnTo>
                <a:lnTo>
                  <a:pt x="108671" y="1329402"/>
                </a:lnTo>
                <a:lnTo>
                  <a:pt x="107888" y="1330610"/>
                </a:lnTo>
                <a:lnTo>
                  <a:pt x="107104" y="1332221"/>
                </a:lnTo>
                <a:lnTo>
                  <a:pt x="106321" y="1335444"/>
                </a:lnTo>
                <a:lnTo>
                  <a:pt x="105929" y="1341083"/>
                </a:lnTo>
                <a:lnTo>
                  <a:pt x="105146" y="1346722"/>
                </a:lnTo>
                <a:lnTo>
                  <a:pt x="104362" y="1351556"/>
                </a:lnTo>
                <a:lnTo>
                  <a:pt x="103579" y="1353973"/>
                </a:lnTo>
                <a:lnTo>
                  <a:pt x="102795" y="1355987"/>
                </a:lnTo>
                <a:lnTo>
                  <a:pt x="101620" y="1358001"/>
                </a:lnTo>
                <a:lnTo>
                  <a:pt x="100445" y="1360015"/>
                </a:lnTo>
                <a:lnTo>
                  <a:pt x="98487" y="1361223"/>
                </a:lnTo>
                <a:lnTo>
                  <a:pt x="96920" y="1362432"/>
                </a:lnTo>
                <a:lnTo>
                  <a:pt x="94961" y="1363237"/>
                </a:lnTo>
                <a:lnTo>
                  <a:pt x="92611" y="1364043"/>
                </a:lnTo>
                <a:lnTo>
                  <a:pt x="89869" y="1364848"/>
                </a:lnTo>
                <a:lnTo>
                  <a:pt x="87127" y="1365251"/>
                </a:lnTo>
                <a:lnTo>
                  <a:pt x="80467" y="1364848"/>
                </a:lnTo>
                <a:lnTo>
                  <a:pt x="77725" y="1364446"/>
                </a:lnTo>
                <a:lnTo>
                  <a:pt x="74983" y="1363640"/>
                </a:lnTo>
                <a:lnTo>
                  <a:pt x="72633" y="1362432"/>
                </a:lnTo>
                <a:lnTo>
                  <a:pt x="69891" y="1360820"/>
                </a:lnTo>
                <a:lnTo>
                  <a:pt x="67932" y="1358806"/>
                </a:lnTo>
                <a:lnTo>
                  <a:pt x="65190" y="1356792"/>
                </a:lnTo>
                <a:lnTo>
                  <a:pt x="61665" y="1351153"/>
                </a:lnTo>
                <a:lnTo>
                  <a:pt x="57747" y="1345111"/>
                </a:lnTo>
                <a:lnTo>
                  <a:pt x="55005" y="1338263"/>
                </a:lnTo>
                <a:lnTo>
                  <a:pt x="52655" y="1331013"/>
                </a:lnTo>
                <a:lnTo>
                  <a:pt x="49913" y="1323360"/>
                </a:lnTo>
                <a:lnTo>
                  <a:pt x="48346" y="1316109"/>
                </a:lnTo>
                <a:lnTo>
                  <a:pt x="46779" y="1308859"/>
                </a:lnTo>
                <a:lnTo>
                  <a:pt x="44037" y="1296372"/>
                </a:lnTo>
                <a:lnTo>
                  <a:pt x="43254" y="1287511"/>
                </a:lnTo>
                <a:lnTo>
                  <a:pt x="42862" y="1284288"/>
                </a:lnTo>
                <a:close/>
                <a:moveTo>
                  <a:pt x="1298517" y="998258"/>
                </a:moveTo>
                <a:lnTo>
                  <a:pt x="1247697" y="1005006"/>
                </a:lnTo>
                <a:lnTo>
                  <a:pt x="970168" y="1039940"/>
                </a:lnTo>
                <a:lnTo>
                  <a:pt x="956272" y="1045895"/>
                </a:lnTo>
                <a:lnTo>
                  <a:pt x="928877" y="1057010"/>
                </a:lnTo>
                <a:lnTo>
                  <a:pt x="879644" y="1076859"/>
                </a:lnTo>
                <a:lnTo>
                  <a:pt x="925700" y="1070905"/>
                </a:lnTo>
                <a:lnTo>
                  <a:pt x="946743" y="1068523"/>
                </a:lnTo>
                <a:lnTo>
                  <a:pt x="1317972" y="1020885"/>
                </a:lnTo>
                <a:lnTo>
                  <a:pt x="1314399" y="1016122"/>
                </a:lnTo>
                <a:lnTo>
                  <a:pt x="1298517" y="998258"/>
                </a:lnTo>
                <a:close/>
                <a:moveTo>
                  <a:pt x="1085309" y="949429"/>
                </a:moveTo>
                <a:lnTo>
                  <a:pt x="951111" y="956178"/>
                </a:lnTo>
                <a:lnTo>
                  <a:pt x="912995" y="958163"/>
                </a:lnTo>
                <a:lnTo>
                  <a:pt x="891952" y="958957"/>
                </a:lnTo>
                <a:lnTo>
                  <a:pt x="653731" y="981585"/>
                </a:lnTo>
                <a:lnTo>
                  <a:pt x="641819" y="988730"/>
                </a:lnTo>
                <a:lnTo>
                  <a:pt x="569956" y="1031207"/>
                </a:lnTo>
                <a:lnTo>
                  <a:pt x="947934" y="971263"/>
                </a:lnTo>
                <a:lnTo>
                  <a:pt x="990814" y="964515"/>
                </a:lnTo>
                <a:lnTo>
                  <a:pt x="999549" y="962927"/>
                </a:lnTo>
                <a:lnTo>
                  <a:pt x="1085309" y="949429"/>
                </a:lnTo>
                <a:close/>
                <a:moveTo>
                  <a:pt x="606483" y="818030"/>
                </a:moveTo>
                <a:lnTo>
                  <a:pt x="609660" y="823191"/>
                </a:lnTo>
                <a:lnTo>
                  <a:pt x="612836" y="831527"/>
                </a:lnTo>
                <a:lnTo>
                  <a:pt x="621174" y="852964"/>
                </a:lnTo>
                <a:lnTo>
                  <a:pt x="619188" y="828351"/>
                </a:lnTo>
                <a:lnTo>
                  <a:pt x="606483" y="818030"/>
                </a:lnTo>
                <a:close/>
                <a:moveTo>
                  <a:pt x="1283033" y="812472"/>
                </a:moveTo>
                <a:lnTo>
                  <a:pt x="1282239" y="812869"/>
                </a:lnTo>
                <a:lnTo>
                  <a:pt x="1281445" y="814060"/>
                </a:lnTo>
                <a:lnTo>
                  <a:pt x="1273504" y="824381"/>
                </a:lnTo>
                <a:lnTo>
                  <a:pt x="1265960" y="835100"/>
                </a:lnTo>
                <a:lnTo>
                  <a:pt x="1263578" y="838276"/>
                </a:lnTo>
                <a:lnTo>
                  <a:pt x="1256034" y="951811"/>
                </a:lnTo>
                <a:lnTo>
                  <a:pt x="1261990" y="924023"/>
                </a:lnTo>
                <a:lnTo>
                  <a:pt x="1268342" y="897425"/>
                </a:lnTo>
                <a:lnTo>
                  <a:pt x="1279062" y="850185"/>
                </a:lnTo>
                <a:lnTo>
                  <a:pt x="1282239" y="832321"/>
                </a:lnTo>
                <a:lnTo>
                  <a:pt x="1283430" y="825175"/>
                </a:lnTo>
                <a:lnTo>
                  <a:pt x="1284621" y="819618"/>
                </a:lnTo>
                <a:lnTo>
                  <a:pt x="1284621" y="815251"/>
                </a:lnTo>
                <a:lnTo>
                  <a:pt x="1283827" y="812869"/>
                </a:lnTo>
                <a:lnTo>
                  <a:pt x="1283430" y="812472"/>
                </a:lnTo>
                <a:lnTo>
                  <a:pt x="1283033" y="812472"/>
                </a:lnTo>
                <a:close/>
                <a:moveTo>
                  <a:pt x="266522" y="615950"/>
                </a:moveTo>
                <a:lnTo>
                  <a:pt x="270489" y="616347"/>
                </a:lnTo>
                <a:lnTo>
                  <a:pt x="273661" y="619521"/>
                </a:lnTo>
                <a:lnTo>
                  <a:pt x="344258" y="879386"/>
                </a:lnTo>
                <a:lnTo>
                  <a:pt x="345448" y="868674"/>
                </a:lnTo>
                <a:lnTo>
                  <a:pt x="370434" y="687760"/>
                </a:lnTo>
                <a:lnTo>
                  <a:pt x="364485" y="673081"/>
                </a:lnTo>
                <a:lnTo>
                  <a:pt x="370831" y="674271"/>
                </a:lnTo>
                <a:lnTo>
                  <a:pt x="377573" y="675858"/>
                </a:lnTo>
                <a:lnTo>
                  <a:pt x="383919" y="676255"/>
                </a:lnTo>
                <a:lnTo>
                  <a:pt x="390265" y="676652"/>
                </a:lnTo>
                <a:lnTo>
                  <a:pt x="396214" y="676255"/>
                </a:lnTo>
                <a:lnTo>
                  <a:pt x="402957" y="675858"/>
                </a:lnTo>
                <a:lnTo>
                  <a:pt x="409699" y="674668"/>
                </a:lnTo>
                <a:lnTo>
                  <a:pt x="416045" y="673478"/>
                </a:lnTo>
                <a:lnTo>
                  <a:pt x="412872" y="683793"/>
                </a:lnTo>
                <a:lnTo>
                  <a:pt x="409699" y="694108"/>
                </a:lnTo>
                <a:lnTo>
                  <a:pt x="407716" y="704820"/>
                </a:lnTo>
                <a:lnTo>
                  <a:pt x="406526" y="716326"/>
                </a:lnTo>
                <a:lnTo>
                  <a:pt x="406129" y="724657"/>
                </a:lnTo>
                <a:lnTo>
                  <a:pt x="405733" y="734973"/>
                </a:lnTo>
                <a:lnTo>
                  <a:pt x="405733" y="746875"/>
                </a:lnTo>
                <a:lnTo>
                  <a:pt x="406526" y="759967"/>
                </a:lnTo>
                <a:lnTo>
                  <a:pt x="407319" y="774250"/>
                </a:lnTo>
                <a:lnTo>
                  <a:pt x="408509" y="789326"/>
                </a:lnTo>
                <a:lnTo>
                  <a:pt x="412079" y="823049"/>
                </a:lnTo>
                <a:lnTo>
                  <a:pt x="416045" y="859549"/>
                </a:lnTo>
                <a:lnTo>
                  <a:pt x="421597" y="897636"/>
                </a:lnTo>
                <a:lnTo>
                  <a:pt x="427546" y="936914"/>
                </a:lnTo>
                <a:lnTo>
                  <a:pt x="433496" y="976191"/>
                </a:lnTo>
                <a:lnTo>
                  <a:pt x="445791" y="1051175"/>
                </a:lnTo>
                <a:lnTo>
                  <a:pt x="456896" y="1114257"/>
                </a:lnTo>
                <a:lnTo>
                  <a:pt x="468398" y="1176546"/>
                </a:lnTo>
                <a:lnTo>
                  <a:pt x="469587" y="1181703"/>
                </a:lnTo>
                <a:lnTo>
                  <a:pt x="471967" y="1187258"/>
                </a:lnTo>
                <a:lnTo>
                  <a:pt x="474347" y="1192415"/>
                </a:lnTo>
                <a:lnTo>
                  <a:pt x="477123" y="1197573"/>
                </a:lnTo>
                <a:lnTo>
                  <a:pt x="481089" y="1201937"/>
                </a:lnTo>
                <a:lnTo>
                  <a:pt x="485055" y="1206301"/>
                </a:lnTo>
                <a:lnTo>
                  <a:pt x="489418" y="1210269"/>
                </a:lnTo>
                <a:lnTo>
                  <a:pt x="494177" y="1213046"/>
                </a:lnTo>
                <a:lnTo>
                  <a:pt x="500920" y="1217410"/>
                </a:lnTo>
                <a:lnTo>
                  <a:pt x="508059" y="1220187"/>
                </a:lnTo>
                <a:lnTo>
                  <a:pt x="515594" y="1222964"/>
                </a:lnTo>
                <a:lnTo>
                  <a:pt x="523527" y="1225345"/>
                </a:lnTo>
                <a:lnTo>
                  <a:pt x="531459" y="1227329"/>
                </a:lnTo>
                <a:lnTo>
                  <a:pt x="540581" y="1228519"/>
                </a:lnTo>
                <a:lnTo>
                  <a:pt x="549306" y="1228915"/>
                </a:lnTo>
                <a:lnTo>
                  <a:pt x="558428" y="1229312"/>
                </a:lnTo>
                <a:lnTo>
                  <a:pt x="566757" y="1229312"/>
                </a:lnTo>
                <a:lnTo>
                  <a:pt x="574689" y="1228519"/>
                </a:lnTo>
                <a:lnTo>
                  <a:pt x="583018" y="1228122"/>
                </a:lnTo>
                <a:lnTo>
                  <a:pt x="590950" y="1226932"/>
                </a:lnTo>
                <a:lnTo>
                  <a:pt x="595313" y="1274937"/>
                </a:lnTo>
                <a:lnTo>
                  <a:pt x="591347" y="1282476"/>
                </a:lnTo>
                <a:lnTo>
                  <a:pt x="588174" y="1290410"/>
                </a:lnTo>
                <a:lnTo>
                  <a:pt x="585398" y="1298742"/>
                </a:lnTo>
                <a:lnTo>
                  <a:pt x="583018" y="1306677"/>
                </a:lnTo>
                <a:lnTo>
                  <a:pt x="581432" y="1314612"/>
                </a:lnTo>
                <a:lnTo>
                  <a:pt x="579845" y="1322150"/>
                </a:lnTo>
                <a:lnTo>
                  <a:pt x="577466" y="1336829"/>
                </a:lnTo>
                <a:lnTo>
                  <a:pt x="573896" y="1342780"/>
                </a:lnTo>
                <a:lnTo>
                  <a:pt x="540581" y="1790304"/>
                </a:lnTo>
                <a:lnTo>
                  <a:pt x="537011" y="1789908"/>
                </a:lnTo>
                <a:lnTo>
                  <a:pt x="448170" y="1789908"/>
                </a:lnTo>
                <a:lnTo>
                  <a:pt x="444997" y="1789908"/>
                </a:lnTo>
                <a:lnTo>
                  <a:pt x="441428" y="1790304"/>
                </a:lnTo>
                <a:lnTo>
                  <a:pt x="434685" y="1792288"/>
                </a:lnTo>
                <a:lnTo>
                  <a:pt x="390265" y="1442759"/>
                </a:lnTo>
                <a:lnTo>
                  <a:pt x="383919" y="1443156"/>
                </a:lnTo>
                <a:lnTo>
                  <a:pt x="377970" y="1443553"/>
                </a:lnTo>
                <a:lnTo>
                  <a:pt x="373607" y="1443156"/>
                </a:lnTo>
                <a:lnTo>
                  <a:pt x="369641" y="1442759"/>
                </a:lnTo>
                <a:lnTo>
                  <a:pt x="327600" y="1792288"/>
                </a:lnTo>
                <a:lnTo>
                  <a:pt x="320461" y="1790304"/>
                </a:lnTo>
                <a:lnTo>
                  <a:pt x="316892" y="1789908"/>
                </a:lnTo>
                <a:lnTo>
                  <a:pt x="312926" y="1789908"/>
                </a:lnTo>
                <a:lnTo>
                  <a:pt x="224085" y="1789908"/>
                </a:lnTo>
                <a:lnTo>
                  <a:pt x="221309" y="1790304"/>
                </a:lnTo>
                <a:lnTo>
                  <a:pt x="218532" y="1790701"/>
                </a:lnTo>
                <a:lnTo>
                  <a:pt x="187597" y="1376503"/>
                </a:lnTo>
                <a:lnTo>
                  <a:pt x="188787" y="1369759"/>
                </a:lnTo>
                <a:lnTo>
                  <a:pt x="189580" y="1363014"/>
                </a:lnTo>
                <a:lnTo>
                  <a:pt x="189977" y="1355873"/>
                </a:lnTo>
                <a:lnTo>
                  <a:pt x="189580" y="1348335"/>
                </a:lnTo>
                <a:lnTo>
                  <a:pt x="188390" y="1338416"/>
                </a:lnTo>
                <a:lnTo>
                  <a:pt x="187200" y="1327704"/>
                </a:lnTo>
                <a:lnTo>
                  <a:pt x="184821" y="1315802"/>
                </a:lnTo>
                <a:lnTo>
                  <a:pt x="182044" y="1303503"/>
                </a:lnTo>
                <a:lnTo>
                  <a:pt x="179665" y="1297552"/>
                </a:lnTo>
                <a:lnTo>
                  <a:pt x="177682" y="1291601"/>
                </a:lnTo>
                <a:lnTo>
                  <a:pt x="175302" y="1285649"/>
                </a:lnTo>
                <a:lnTo>
                  <a:pt x="172526" y="1279698"/>
                </a:lnTo>
                <a:lnTo>
                  <a:pt x="169353" y="1274144"/>
                </a:lnTo>
                <a:lnTo>
                  <a:pt x="165783" y="1268590"/>
                </a:lnTo>
                <a:lnTo>
                  <a:pt x="161817" y="1263829"/>
                </a:lnTo>
                <a:lnTo>
                  <a:pt x="157058" y="1259465"/>
                </a:lnTo>
                <a:lnTo>
                  <a:pt x="149919" y="1178133"/>
                </a:lnTo>
                <a:lnTo>
                  <a:pt x="144763" y="1121795"/>
                </a:lnTo>
                <a:lnTo>
                  <a:pt x="140004" y="1058317"/>
                </a:lnTo>
                <a:lnTo>
                  <a:pt x="124536" y="836538"/>
                </a:lnTo>
                <a:lnTo>
                  <a:pt x="118587" y="831381"/>
                </a:lnTo>
                <a:lnTo>
                  <a:pt x="113034" y="825430"/>
                </a:lnTo>
                <a:lnTo>
                  <a:pt x="112637" y="825033"/>
                </a:lnTo>
                <a:lnTo>
                  <a:pt x="111844" y="825430"/>
                </a:lnTo>
                <a:lnTo>
                  <a:pt x="111051" y="827413"/>
                </a:lnTo>
                <a:lnTo>
                  <a:pt x="110654" y="831381"/>
                </a:lnTo>
                <a:lnTo>
                  <a:pt x="110258" y="836142"/>
                </a:lnTo>
                <a:lnTo>
                  <a:pt x="110258" y="851614"/>
                </a:lnTo>
                <a:lnTo>
                  <a:pt x="110258" y="871452"/>
                </a:lnTo>
                <a:lnTo>
                  <a:pt x="111051" y="925012"/>
                </a:lnTo>
                <a:lnTo>
                  <a:pt x="113827" y="990474"/>
                </a:lnTo>
                <a:lnTo>
                  <a:pt x="116603" y="1061491"/>
                </a:lnTo>
                <a:lnTo>
                  <a:pt x="119776" y="1131317"/>
                </a:lnTo>
                <a:lnTo>
                  <a:pt x="122949" y="1194002"/>
                </a:lnTo>
                <a:lnTo>
                  <a:pt x="126519" y="1243595"/>
                </a:lnTo>
                <a:lnTo>
                  <a:pt x="124536" y="1243198"/>
                </a:lnTo>
                <a:lnTo>
                  <a:pt x="122553" y="1242801"/>
                </a:lnTo>
                <a:lnTo>
                  <a:pt x="52353" y="1229312"/>
                </a:lnTo>
                <a:lnTo>
                  <a:pt x="47197" y="1228915"/>
                </a:lnTo>
                <a:lnTo>
                  <a:pt x="42041" y="1228519"/>
                </a:lnTo>
                <a:lnTo>
                  <a:pt x="36091" y="1228915"/>
                </a:lnTo>
                <a:lnTo>
                  <a:pt x="30539" y="1229709"/>
                </a:lnTo>
                <a:lnTo>
                  <a:pt x="27763" y="1205508"/>
                </a:lnTo>
                <a:lnTo>
                  <a:pt x="24590" y="1176942"/>
                </a:lnTo>
                <a:lnTo>
                  <a:pt x="21417" y="1145203"/>
                </a:lnTo>
                <a:lnTo>
                  <a:pt x="18244" y="1110290"/>
                </a:lnTo>
                <a:lnTo>
                  <a:pt x="12295" y="1036099"/>
                </a:lnTo>
                <a:lnTo>
                  <a:pt x="7139" y="959925"/>
                </a:lnTo>
                <a:lnTo>
                  <a:pt x="3173" y="887321"/>
                </a:lnTo>
                <a:lnTo>
                  <a:pt x="1586" y="853995"/>
                </a:lnTo>
                <a:lnTo>
                  <a:pt x="793" y="824636"/>
                </a:lnTo>
                <a:lnTo>
                  <a:pt x="0" y="798848"/>
                </a:lnTo>
                <a:lnTo>
                  <a:pt x="0" y="777424"/>
                </a:lnTo>
                <a:lnTo>
                  <a:pt x="396" y="761554"/>
                </a:lnTo>
                <a:lnTo>
                  <a:pt x="793" y="755603"/>
                </a:lnTo>
                <a:lnTo>
                  <a:pt x="1190" y="752032"/>
                </a:lnTo>
                <a:lnTo>
                  <a:pt x="1983" y="744494"/>
                </a:lnTo>
                <a:lnTo>
                  <a:pt x="3569" y="737353"/>
                </a:lnTo>
                <a:lnTo>
                  <a:pt x="5949" y="730608"/>
                </a:lnTo>
                <a:lnTo>
                  <a:pt x="8725" y="723864"/>
                </a:lnTo>
                <a:lnTo>
                  <a:pt x="12691" y="717516"/>
                </a:lnTo>
                <a:lnTo>
                  <a:pt x="16658" y="711168"/>
                </a:lnTo>
                <a:lnTo>
                  <a:pt x="21813" y="705217"/>
                </a:lnTo>
                <a:lnTo>
                  <a:pt x="27763" y="699266"/>
                </a:lnTo>
                <a:lnTo>
                  <a:pt x="33712" y="693711"/>
                </a:lnTo>
                <a:lnTo>
                  <a:pt x="40454" y="688157"/>
                </a:lnTo>
                <a:lnTo>
                  <a:pt x="47593" y="683396"/>
                </a:lnTo>
                <a:lnTo>
                  <a:pt x="55525" y="678239"/>
                </a:lnTo>
                <a:lnTo>
                  <a:pt x="63458" y="673478"/>
                </a:lnTo>
                <a:lnTo>
                  <a:pt x="72183" y="669113"/>
                </a:lnTo>
                <a:lnTo>
                  <a:pt x="81305" y="664353"/>
                </a:lnTo>
                <a:lnTo>
                  <a:pt x="90427" y="659988"/>
                </a:lnTo>
                <a:lnTo>
                  <a:pt x="99946" y="656418"/>
                </a:lnTo>
                <a:lnTo>
                  <a:pt x="109861" y="652450"/>
                </a:lnTo>
                <a:lnTo>
                  <a:pt x="130485" y="645309"/>
                </a:lnTo>
                <a:lnTo>
                  <a:pt x="151902" y="638564"/>
                </a:lnTo>
                <a:lnTo>
                  <a:pt x="174112" y="633010"/>
                </a:lnTo>
                <a:lnTo>
                  <a:pt x="196322" y="627456"/>
                </a:lnTo>
                <a:lnTo>
                  <a:pt x="218532" y="623488"/>
                </a:lnTo>
                <a:lnTo>
                  <a:pt x="241139" y="619521"/>
                </a:lnTo>
                <a:lnTo>
                  <a:pt x="262953" y="616347"/>
                </a:lnTo>
                <a:lnTo>
                  <a:pt x="266522" y="615950"/>
                </a:lnTo>
                <a:close/>
                <a:moveTo>
                  <a:pt x="1664891" y="614363"/>
                </a:moveTo>
                <a:lnTo>
                  <a:pt x="1675210" y="614363"/>
                </a:lnTo>
                <a:lnTo>
                  <a:pt x="1686322" y="614760"/>
                </a:lnTo>
                <a:lnTo>
                  <a:pt x="1697038" y="615554"/>
                </a:lnTo>
                <a:lnTo>
                  <a:pt x="1707754" y="617142"/>
                </a:lnTo>
                <a:lnTo>
                  <a:pt x="1718866" y="619127"/>
                </a:lnTo>
                <a:lnTo>
                  <a:pt x="1729582" y="621906"/>
                </a:lnTo>
                <a:lnTo>
                  <a:pt x="1740297" y="624288"/>
                </a:lnTo>
                <a:lnTo>
                  <a:pt x="1750616" y="627861"/>
                </a:lnTo>
                <a:lnTo>
                  <a:pt x="1761729" y="631435"/>
                </a:lnTo>
                <a:lnTo>
                  <a:pt x="1772047" y="635405"/>
                </a:lnTo>
                <a:lnTo>
                  <a:pt x="1782366" y="638978"/>
                </a:lnTo>
                <a:lnTo>
                  <a:pt x="1792288" y="643742"/>
                </a:lnTo>
                <a:lnTo>
                  <a:pt x="1802210" y="648506"/>
                </a:lnTo>
                <a:lnTo>
                  <a:pt x="1821260" y="657637"/>
                </a:lnTo>
                <a:lnTo>
                  <a:pt x="1838326" y="667562"/>
                </a:lnTo>
                <a:lnTo>
                  <a:pt x="1854994" y="677885"/>
                </a:lnTo>
                <a:lnTo>
                  <a:pt x="1869282" y="687810"/>
                </a:lnTo>
                <a:lnTo>
                  <a:pt x="1881982" y="697338"/>
                </a:lnTo>
                <a:lnTo>
                  <a:pt x="1892301" y="706072"/>
                </a:lnTo>
                <a:lnTo>
                  <a:pt x="1900635" y="714012"/>
                </a:lnTo>
                <a:lnTo>
                  <a:pt x="1903810" y="717585"/>
                </a:lnTo>
                <a:lnTo>
                  <a:pt x="1905794" y="720761"/>
                </a:lnTo>
                <a:lnTo>
                  <a:pt x="1907779" y="723541"/>
                </a:lnTo>
                <a:lnTo>
                  <a:pt x="1908969" y="725923"/>
                </a:lnTo>
                <a:lnTo>
                  <a:pt x="1909366" y="730290"/>
                </a:lnTo>
                <a:lnTo>
                  <a:pt x="1909763" y="735848"/>
                </a:lnTo>
                <a:lnTo>
                  <a:pt x="1909763" y="752125"/>
                </a:lnTo>
                <a:lnTo>
                  <a:pt x="1908969" y="773961"/>
                </a:lnTo>
                <a:lnTo>
                  <a:pt x="1907779" y="800957"/>
                </a:lnTo>
                <a:lnTo>
                  <a:pt x="1905794" y="832321"/>
                </a:lnTo>
                <a:lnTo>
                  <a:pt x="1903413" y="866861"/>
                </a:lnTo>
                <a:lnTo>
                  <a:pt x="1897460" y="942689"/>
                </a:lnTo>
                <a:lnTo>
                  <a:pt x="1890316" y="1022885"/>
                </a:lnTo>
                <a:lnTo>
                  <a:pt x="1882379" y="1101096"/>
                </a:lnTo>
                <a:lnTo>
                  <a:pt x="1878410" y="1137621"/>
                </a:lnTo>
                <a:lnTo>
                  <a:pt x="1874838" y="1171366"/>
                </a:lnTo>
                <a:lnTo>
                  <a:pt x="1870869" y="1201539"/>
                </a:lnTo>
                <a:lnTo>
                  <a:pt x="1867298" y="1227345"/>
                </a:lnTo>
                <a:lnTo>
                  <a:pt x="1863726" y="1226948"/>
                </a:lnTo>
                <a:lnTo>
                  <a:pt x="1860948" y="1226948"/>
                </a:lnTo>
                <a:lnTo>
                  <a:pt x="1855391" y="1226948"/>
                </a:lnTo>
                <a:lnTo>
                  <a:pt x="1850232" y="1227742"/>
                </a:lnTo>
                <a:lnTo>
                  <a:pt x="1784351" y="1240049"/>
                </a:lnTo>
                <a:lnTo>
                  <a:pt x="1786732" y="1190026"/>
                </a:lnTo>
                <a:lnTo>
                  <a:pt x="1788716" y="1126504"/>
                </a:lnTo>
                <a:lnTo>
                  <a:pt x="1789907" y="1056631"/>
                </a:lnTo>
                <a:lnTo>
                  <a:pt x="1790701" y="985566"/>
                </a:lnTo>
                <a:lnTo>
                  <a:pt x="1790701" y="920854"/>
                </a:lnTo>
                <a:lnTo>
                  <a:pt x="1790304" y="892666"/>
                </a:lnTo>
                <a:lnTo>
                  <a:pt x="1789907" y="868052"/>
                </a:lnTo>
                <a:lnTo>
                  <a:pt x="1789113" y="848201"/>
                </a:lnTo>
                <a:lnTo>
                  <a:pt x="1787923" y="833909"/>
                </a:lnTo>
                <a:lnTo>
                  <a:pt x="1787129" y="828748"/>
                </a:lnTo>
                <a:lnTo>
                  <a:pt x="1786335" y="825969"/>
                </a:lnTo>
                <a:lnTo>
                  <a:pt x="1785541" y="824381"/>
                </a:lnTo>
                <a:lnTo>
                  <a:pt x="1785144" y="824381"/>
                </a:lnTo>
                <a:lnTo>
                  <a:pt x="1784351" y="824778"/>
                </a:lnTo>
                <a:lnTo>
                  <a:pt x="1778398" y="832718"/>
                </a:lnTo>
                <a:lnTo>
                  <a:pt x="1772444" y="841452"/>
                </a:lnTo>
                <a:lnTo>
                  <a:pt x="1770460" y="843437"/>
                </a:lnTo>
                <a:lnTo>
                  <a:pt x="1750616" y="1136033"/>
                </a:lnTo>
                <a:lnTo>
                  <a:pt x="1743869" y="1212258"/>
                </a:lnTo>
                <a:lnTo>
                  <a:pt x="1739107" y="1264664"/>
                </a:lnTo>
                <a:lnTo>
                  <a:pt x="1735932" y="1268634"/>
                </a:lnTo>
                <a:lnTo>
                  <a:pt x="1733551" y="1272604"/>
                </a:lnTo>
                <a:lnTo>
                  <a:pt x="1731169" y="1276971"/>
                </a:lnTo>
                <a:lnTo>
                  <a:pt x="1728391" y="1281338"/>
                </a:lnTo>
                <a:lnTo>
                  <a:pt x="1724819" y="1290469"/>
                </a:lnTo>
                <a:lnTo>
                  <a:pt x="1721644" y="1300394"/>
                </a:lnTo>
                <a:lnTo>
                  <a:pt x="1718866" y="1309526"/>
                </a:lnTo>
                <a:lnTo>
                  <a:pt x="1717279" y="1319054"/>
                </a:lnTo>
                <a:lnTo>
                  <a:pt x="1715294" y="1328185"/>
                </a:lnTo>
                <a:lnTo>
                  <a:pt x="1714501" y="1336522"/>
                </a:lnTo>
                <a:lnTo>
                  <a:pt x="1710929" y="1342477"/>
                </a:lnTo>
                <a:lnTo>
                  <a:pt x="1677194" y="1790303"/>
                </a:lnTo>
                <a:lnTo>
                  <a:pt x="1674019" y="1789906"/>
                </a:lnTo>
                <a:lnTo>
                  <a:pt x="1585119" y="1789906"/>
                </a:lnTo>
                <a:lnTo>
                  <a:pt x="1581150" y="1789906"/>
                </a:lnTo>
                <a:lnTo>
                  <a:pt x="1577975" y="1790303"/>
                </a:lnTo>
                <a:lnTo>
                  <a:pt x="1571229" y="1792288"/>
                </a:lnTo>
                <a:lnTo>
                  <a:pt x="1526382" y="1442523"/>
                </a:lnTo>
                <a:lnTo>
                  <a:pt x="1520429" y="1442920"/>
                </a:lnTo>
                <a:lnTo>
                  <a:pt x="1514475" y="1443317"/>
                </a:lnTo>
                <a:lnTo>
                  <a:pt x="1510110" y="1442920"/>
                </a:lnTo>
                <a:lnTo>
                  <a:pt x="1505744" y="1442523"/>
                </a:lnTo>
                <a:lnTo>
                  <a:pt x="1464072" y="1792288"/>
                </a:lnTo>
                <a:lnTo>
                  <a:pt x="1456929" y="1790303"/>
                </a:lnTo>
                <a:lnTo>
                  <a:pt x="1453357" y="1789906"/>
                </a:lnTo>
                <a:lnTo>
                  <a:pt x="1449388" y="1789906"/>
                </a:lnTo>
                <a:lnTo>
                  <a:pt x="1360488" y="1789906"/>
                </a:lnTo>
                <a:lnTo>
                  <a:pt x="1357710" y="1790303"/>
                </a:lnTo>
                <a:lnTo>
                  <a:pt x="1354932" y="1790700"/>
                </a:lnTo>
                <a:lnTo>
                  <a:pt x="1323578" y="1376223"/>
                </a:lnTo>
                <a:lnTo>
                  <a:pt x="1325563" y="1369871"/>
                </a:lnTo>
                <a:lnTo>
                  <a:pt x="1326357" y="1362725"/>
                </a:lnTo>
                <a:lnTo>
                  <a:pt x="1326357" y="1355579"/>
                </a:lnTo>
                <a:lnTo>
                  <a:pt x="1325960" y="1348035"/>
                </a:lnTo>
                <a:lnTo>
                  <a:pt x="1324769" y="1338110"/>
                </a:lnTo>
                <a:lnTo>
                  <a:pt x="1323182" y="1327391"/>
                </a:lnTo>
                <a:lnTo>
                  <a:pt x="1321197" y="1315481"/>
                </a:lnTo>
                <a:lnTo>
                  <a:pt x="1318419" y="1303173"/>
                </a:lnTo>
                <a:lnTo>
                  <a:pt x="1316435" y="1297218"/>
                </a:lnTo>
                <a:lnTo>
                  <a:pt x="1314053" y="1291263"/>
                </a:lnTo>
                <a:lnTo>
                  <a:pt x="1312069" y="1285308"/>
                </a:lnTo>
                <a:lnTo>
                  <a:pt x="1308894" y="1279353"/>
                </a:lnTo>
                <a:lnTo>
                  <a:pt x="1305719" y="1273795"/>
                </a:lnTo>
                <a:lnTo>
                  <a:pt x="1302147" y="1268237"/>
                </a:lnTo>
                <a:lnTo>
                  <a:pt x="1298178" y="1263472"/>
                </a:lnTo>
                <a:lnTo>
                  <a:pt x="1293813" y="1259105"/>
                </a:lnTo>
                <a:lnTo>
                  <a:pt x="1292225" y="1240049"/>
                </a:lnTo>
                <a:lnTo>
                  <a:pt x="1293813" y="1217419"/>
                </a:lnTo>
                <a:lnTo>
                  <a:pt x="1305322" y="1219802"/>
                </a:lnTo>
                <a:lnTo>
                  <a:pt x="1311672" y="1220993"/>
                </a:lnTo>
                <a:lnTo>
                  <a:pt x="1317228" y="1220993"/>
                </a:lnTo>
                <a:lnTo>
                  <a:pt x="1321991" y="1220993"/>
                </a:lnTo>
                <a:lnTo>
                  <a:pt x="1326357" y="1220596"/>
                </a:lnTo>
                <a:lnTo>
                  <a:pt x="1330325" y="1219802"/>
                </a:lnTo>
                <a:lnTo>
                  <a:pt x="1334691" y="1218610"/>
                </a:lnTo>
                <a:lnTo>
                  <a:pt x="1339057" y="1217022"/>
                </a:lnTo>
                <a:lnTo>
                  <a:pt x="1342628" y="1215037"/>
                </a:lnTo>
                <a:lnTo>
                  <a:pt x="1346597" y="1213052"/>
                </a:lnTo>
                <a:lnTo>
                  <a:pt x="1350169" y="1210670"/>
                </a:lnTo>
                <a:lnTo>
                  <a:pt x="1353741" y="1207891"/>
                </a:lnTo>
                <a:lnTo>
                  <a:pt x="1356916" y="1205112"/>
                </a:lnTo>
                <a:lnTo>
                  <a:pt x="1360091" y="1201539"/>
                </a:lnTo>
                <a:lnTo>
                  <a:pt x="1362869" y="1198363"/>
                </a:lnTo>
                <a:lnTo>
                  <a:pt x="1365647" y="1194393"/>
                </a:lnTo>
                <a:lnTo>
                  <a:pt x="1367632" y="1190820"/>
                </a:lnTo>
                <a:lnTo>
                  <a:pt x="1369219" y="1186453"/>
                </a:lnTo>
                <a:lnTo>
                  <a:pt x="1370807" y="1182086"/>
                </a:lnTo>
                <a:lnTo>
                  <a:pt x="1394619" y="1110624"/>
                </a:lnTo>
                <a:lnTo>
                  <a:pt x="1417638" y="1047897"/>
                </a:lnTo>
                <a:lnTo>
                  <a:pt x="1429544" y="1016533"/>
                </a:lnTo>
                <a:lnTo>
                  <a:pt x="1440657" y="985169"/>
                </a:lnTo>
                <a:lnTo>
                  <a:pt x="1450578" y="954997"/>
                </a:lnTo>
                <a:lnTo>
                  <a:pt x="1460500" y="924427"/>
                </a:lnTo>
                <a:lnTo>
                  <a:pt x="1469629" y="895048"/>
                </a:lnTo>
                <a:lnTo>
                  <a:pt x="1477169" y="866067"/>
                </a:lnTo>
                <a:lnTo>
                  <a:pt x="1480741" y="878771"/>
                </a:lnTo>
                <a:lnTo>
                  <a:pt x="1482329" y="868052"/>
                </a:lnTo>
                <a:lnTo>
                  <a:pt x="1491854" y="796193"/>
                </a:lnTo>
                <a:lnTo>
                  <a:pt x="1493838" y="783886"/>
                </a:lnTo>
                <a:lnTo>
                  <a:pt x="1506538" y="687016"/>
                </a:lnTo>
                <a:lnTo>
                  <a:pt x="1500982" y="672326"/>
                </a:lnTo>
                <a:lnTo>
                  <a:pt x="1507729" y="673517"/>
                </a:lnTo>
                <a:lnTo>
                  <a:pt x="1514079" y="675105"/>
                </a:lnTo>
                <a:lnTo>
                  <a:pt x="1520032" y="675502"/>
                </a:lnTo>
                <a:lnTo>
                  <a:pt x="1526382" y="675899"/>
                </a:lnTo>
                <a:lnTo>
                  <a:pt x="1533922" y="675502"/>
                </a:lnTo>
                <a:lnTo>
                  <a:pt x="1541860" y="674311"/>
                </a:lnTo>
                <a:lnTo>
                  <a:pt x="1549400" y="673517"/>
                </a:lnTo>
                <a:lnTo>
                  <a:pt x="1556941" y="671929"/>
                </a:lnTo>
                <a:lnTo>
                  <a:pt x="1551385" y="690589"/>
                </a:lnTo>
                <a:lnTo>
                  <a:pt x="1573213" y="881153"/>
                </a:lnTo>
                <a:lnTo>
                  <a:pt x="1628776" y="636993"/>
                </a:lnTo>
                <a:lnTo>
                  <a:pt x="1635126" y="631832"/>
                </a:lnTo>
                <a:lnTo>
                  <a:pt x="1641476" y="626273"/>
                </a:lnTo>
                <a:lnTo>
                  <a:pt x="1647826" y="621112"/>
                </a:lnTo>
                <a:lnTo>
                  <a:pt x="1654176" y="615157"/>
                </a:lnTo>
                <a:lnTo>
                  <a:pt x="1664891" y="614363"/>
                </a:lnTo>
                <a:close/>
                <a:moveTo>
                  <a:pt x="1134938" y="547688"/>
                </a:moveTo>
                <a:lnTo>
                  <a:pt x="1149232" y="547688"/>
                </a:lnTo>
                <a:lnTo>
                  <a:pt x="1163128" y="548482"/>
                </a:lnTo>
                <a:lnTo>
                  <a:pt x="1177421" y="550070"/>
                </a:lnTo>
                <a:lnTo>
                  <a:pt x="1191317" y="552055"/>
                </a:lnTo>
                <a:lnTo>
                  <a:pt x="1205611" y="554834"/>
                </a:lnTo>
                <a:lnTo>
                  <a:pt x="1219507" y="558010"/>
                </a:lnTo>
                <a:lnTo>
                  <a:pt x="1233403" y="561979"/>
                </a:lnTo>
                <a:lnTo>
                  <a:pt x="1247300" y="566346"/>
                </a:lnTo>
                <a:lnTo>
                  <a:pt x="1261196" y="571110"/>
                </a:lnTo>
                <a:lnTo>
                  <a:pt x="1274695" y="576667"/>
                </a:lnTo>
                <a:lnTo>
                  <a:pt x="1288194" y="582225"/>
                </a:lnTo>
                <a:lnTo>
                  <a:pt x="1300899" y="588180"/>
                </a:lnTo>
                <a:lnTo>
                  <a:pt x="1313605" y="594531"/>
                </a:lnTo>
                <a:lnTo>
                  <a:pt x="1325913" y="600883"/>
                </a:lnTo>
                <a:lnTo>
                  <a:pt x="1337824" y="607632"/>
                </a:lnTo>
                <a:lnTo>
                  <a:pt x="1349338" y="614777"/>
                </a:lnTo>
                <a:lnTo>
                  <a:pt x="1360455" y="621923"/>
                </a:lnTo>
                <a:lnTo>
                  <a:pt x="1370381" y="629069"/>
                </a:lnTo>
                <a:lnTo>
                  <a:pt x="1380704" y="636214"/>
                </a:lnTo>
                <a:lnTo>
                  <a:pt x="1389836" y="643757"/>
                </a:lnTo>
                <a:lnTo>
                  <a:pt x="1398173" y="650902"/>
                </a:lnTo>
                <a:lnTo>
                  <a:pt x="1405717" y="658048"/>
                </a:lnTo>
                <a:lnTo>
                  <a:pt x="1412864" y="665590"/>
                </a:lnTo>
                <a:lnTo>
                  <a:pt x="1419216" y="672339"/>
                </a:lnTo>
                <a:lnTo>
                  <a:pt x="1425172" y="679485"/>
                </a:lnTo>
                <a:lnTo>
                  <a:pt x="1429936" y="686233"/>
                </a:lnTo>
                <a:lnTo>
                  <a:pt x="1433907" y="692982"/>
                </a:lnTo>
                <a:lnTo>
                  <a:pt x="1436289" y="699334"/>
                </a:lnTo>
                <a:lnTo>
                  <a:pt x="1438274" y="705288"/>
                </a:lnTo>
                <a:lnTo>
                  <a:pt x="1439068" y="711243"/>
                </a:lnTo>
                <a:lnTo>
                  <a:pt x="1439862" y="719182"/>
                </a:lnTo>
                <a:lnTo>
                  <a:pt x="1441053" y="727916"/>
                </a:lnTo>
                <a:lnTo>
                  <a:pt x="1441450" y="737443"/>
                </a:lnTo>
                <a:lnTo>
                  <a:pt x="1441053" y="746971"/>
                </a:lnTo>
                <a:lnTo>
                  <a:pt x="1440656" y="756895"/>
                </a:lnTo>
                <a:lnTo>
                  <a:pt x="1439465" y="766820"/>
                </a:lnTo>
                <a:lnTo>
                  <a:pt x="1438671" y="777538"/>
                </a:lnTo>
                <a:lnTo>
                  <a:pt x="1437083" y="787860"/>
                </a:lnTo>
                <a:lnTo>
                  <a:pt x="1433112" y="810090"/>
                </a:lnTo>
                <a:lnTo>
                  <a:pt x="1428348" y="833512"/>
                </a:lnTo>
                <a:lnTo>
                  <a:pt x="1422392" y="857331"/>
                </a:lnTo>
                <a:lnTo>
                  <a:pt x="1415643" y="882340"/>
                </a:lnTo>
                <a:lnTo>
                  <a:pt x="1407702" y="908144"/>
                </a:lnTo>
                <a:lnTo>
                  <a:pt x="1399761" y="933947"/>
                </a:lnTo>
                <a:lnTo>
                  <a:pt x="1390630" y="960148"/>
                </a:lnTo>
                <a:lnTo>
                  <a:pt x="1381101" y="986348"/>
                </a:lnTo>
                <a:lnTo>
                  <a:pt x="1361646" y="1039146"/>
                </a:lnTo>
                <a:lnTo>
                  <a:pt x="1342191" y="1091547"/>
                </a:lnTo>
                <a:lnTo>
                  <a:pt x="1317972" y="1165385"/>
                </a:lnTo>
                <a:lnTo>
                  <a:pt x="1242535" y="1148315"/>
                </a:lnTo>
                <a:lnTo>
                  <a:pt x="1238962" y="1207465"/>
                </a:lnTo>
                <a:lnTo>
                  <a:pt x="1232212" y="1284875"/>
                </a:lnTo>
                <a:lnTo>
                  <a:pt x="1226654" y="1344422"/>
                </a:lnTo>
                <a:lnTo>
                  <a:pt x="1221095" y="1398411"/>
                </a:lnTo>
                <a:lnTo>
                  <a:pt x="1220698" y="1403572"/>
                </a:lnTo>
                <a:lnTo>
                  <a:pt x="1218316" y="1411908"/>
                </a:lnTo>
                <a:lnTo>
                  <a:pt x="1214743" y="1420245"/>
                </a:lnTo>
                <a:lnTo>
                  <a:pt x="1211169" y="1428581"/>
                </a:lnTo>
                <a:lnTo>
                  <a:pt x="1207199" y="1436918"/>
                </a:lnTo>
                <a:lnTo>
                  <a:pt x="1203229" y="1444857"/>
                </a:lnTo>
                <a:lnTo>
                  <a:pt x="1198464" y="1452797"/>
                </a:lnTo>
                <a:lnTo>
                  <a:pt x="1193303" y="1461133"/>
                </a:lnTo>
                <a:lnTo>
                  <a:pt x="1187744" y="1469073"/>
                </a:lnTo>
                <a:lnTo>
                  <a:pt x="1141688" y="2084388"/>
                </a:lnTo>
                <a:lnTo>
                  <a:pt x="1017416" y="2084388"/>
                </a:lnTo>
                <a:lnTo>
                  <a:pt x="955478" y="1594915"/>
                </a:lnTo>
                <a:lnTo>
                  <a:pt x="947537" y="1595709"/>
                </a:lnTo>
                <a:lnTo>
                  <a:pt x="943567" y="1596503"/>
                </a:lnTo>
                <a:lnTo>
                  <a:pt x="939597" y="1596503"/>
                </a:lnTo>
                <a:lnTo>
                  <a:pt x="934435" y="1595709"/>
                </a:lnTo>
                <a:lnTo>
                  <a:pt x="928877" y="1595312"/>
                </a:lnTo>
                <a:lnTo>
                  <a:pt x="871306" y="2082006"/>
                </a:lnTo>
                <a:lnTo>
                  <a:pt x="741476" y="2084388"/>
                </a:lnTo>
                <a:lnTo>
                  <a:pt x="694625" y="1461133"/>
                </a:lnTo>
                <a:lnTo>
                  <a:pt x="685890" y="1446842"/>
                </a:lnTo>
                <a:lnTo>
                  <a:pt x="681920" y="1439697"/>
                </a:lnTo>
                <a:lnTo>
                  <a:pt x="677553" y="1432948"/>
                </a:lnTo>
                <a:lnTo>
                  <a:pt x="673582" y="1425802"/>
                </a:lnTo>
                <a:lnTo>
                  <a:pt x="670406" y="1418657"/>
                </a:lnTo>
                <a:lnTo>
                  <a:pt x="667230" y="1411511"/>
                </a:lnTo>
                <a:lnTo>
                  <a:pt x="664848" y="1403969"/>
                </a:lnTo>
                <a:lnTo>
                  <a:pt x="664053" y="1398411"/>
                </a:lnTo>
                <a:lnTo>
                  <a:pt x="657701" y="1329337"/>
                </a:lnTo>
                <a:lnTo>
                  <a:pt x="650554" y="1253514"/>
                </a:lnTo>
                <a:lnTo>
                  <a:pt x="642217" y="1157446"/>
                </a:lnTo>
                <a:lnTo>
                  <a:pt x="626335" y="1161415"/>
                </a:lnTo>
                <a:lnTo>
                  <a:pt x="610057" y="1165782"/>
                </a:lnTo>
                <a:lnTo>
                  <a:pt x="594175" y="1168958"/>
                </a:lnTo>
                <a:lnTo>
                  <a:pt x="585440" y="1170943"/>
                </a:lnTo>
                <a:lnTo>
                  <a:pt x="577500" y="1171737"/>
                </a:lnTo>
                <a:lnTo>
                  <a:pt x="569956" y="1172531"/>
                </a:lnTo>
                <a:lnTo>
                  <a:pt x="562412" y="1172928"/>
                </a:lnTo>
                <a:lnTo>
                  <a:pt x="554869" y="1172928"/>
                </a:lnTo>
                <a:lnTo>
                  <a:pt x="548119" y="1172531"/>
                </a:lnTo>
                <a:lnTo>
                  <a:pt x="541369" y="1171737"/>
                </a:lnTo>
                <a:lnTo>
                  <a:pt x="535017" y="1170149"/>
                </a:lnTo>
                <a:lnTo>
                  <a:pt x="529458" y="1167767"/>
                </a:lnTo>
                <a:lnTo>
                  <a:pt x="523900" y="1165385"/>
                </a:lnTo>
                <a:lnTo>
                  <a:pt x="514768" y="1116557"/>
                </a:lnTo>
                <a:lnTo>
                  <a:pt x="504048" y="1055819"/>
                </a:lnTo>
                <a:lnTo>
                  <a:pt x="492931" y="988730"/>
                </a:lnTo>
                <a:lnTo>
                  <a:pt x="482211" y="919656"/>
                </a:lnTo>
                <a:lnTo>
                  <a:pt x="477049" y="885913"/>
                </a:lnTo>
                <a:lnTo>
                  <a:pt x="472682" y="853361"/>
                </a:lnTo>
                <a:lnTo>
                  <a:pt x="468712" y="822397"/>
                </a:lnTo>
                <a:lnTo>
                  <a:pt x="465932" y="794608"/>
                </a:lnTo>
                <a:lnTo>
                  <a:pt x="463550" y="770393"/>
                </a:lnTo>
                <a:lnTo>
                  <a:pt x="462359" y="748956"/>
                </a:lnTo>
                <a:lnTo>
                  <a:pt x="461962" y="740222"/>
                </a:lnTo>
                <a:lnTo>
                  <a:pt x="461962" y="732680"/>
                </a:lnTo>
                <a:lnTo>
                  <a:pt x="462359" y="726328"/>
                </a:lnTo>
                <a:lnTo>
                  <a:pt x="463153" y="720770"/>
                </a:lnTo>
                <a:lnTo>
                  <a:pt x="463550" y="716404"/>
                </a:lnTo>
                <a:lnTo>
                  <a:pt x="463947" y="711640"/>
                </a:lnTo>
                <a:lnTo>
                  <a:pt x="465138" y="707273"/>
                </a:lnTo>
                <a:lnTo>
                  <a:pt x="466330" y="702906"/>
                </a:lnTo>
                <a:lnTo>
                  <a:pt x="469109" y="694173"/>
                </a:lnTo>
                <a:lnTo>
                  <a:pt x="473079" y="685836"/>
                </a:lnTo>
                <a:lnTo>
                  <a:pt x="477447" y="677500"/>
                </a:lnTo>
                <a:lnTo>
                  <a:pt x="483005" y="669957"/>
                </a:lnTo>
                <a:lnTo>
                  <a:pt x="489358" y="662415"/>
                </a:lnTo>
                <a:lnTo>
                  <a:pt x="496504" y="654475"/>
                </a:lnTo>
                <a:lnTo>
                  <a:pt x="504048" y="647329"/>
                </a:lnTo>
                <a:lnTo>
                  <a:pt x="512783" y="640581"/>
                </a:lnTo>
                <a:lnTo>
                  <a:pt x="521915" y="634229"/>
                </a:lnTo>
                <a:lnTo>
                  <a:pt x="531443" y="628275"/>
                </a:lnTo>
                <a:lnTo>
                  <a:pt x="542163" y="621923"/>
                </a:lnTo>
                <a:lnTo>
                  <a:pt x="552883" y="616365"/>
                </a:lnTo>
                <a:lnTo>
                  <a:pt x="564000" y="610411"/>
                </a:lnTo>
                <a:lnTo>
                  <a:pt x="575911" y="605250"/>
                </a:lnTo>
                <a:lnTo>
                  <a:pt x="588220" y="600089"/>
                </a:lnTo>
                <a:lnTo>
                  <a:pt x="600925" y="595325"/>
                </a:lnTo>
                <a:lnTo>
                  <a:pt x="613233" y="590562"/>
                </a:lnTo>
                <a:lnTo>
                  <a:pt x="626732" y="586195"/>
                </a:lnTo>
                <a:lnTo>
                  <a:pt x="640231" y="582225"/>
                </a:lnTo>
                <a:lnTo>
                  <a:pt x="653731" y="577858"/>
                </a:lnTo>
                <a:lnTo>
                  <a:pt x="681920" y="570713"/>
                </a:lnTo>
                <a:lnTo>
                  <a:pt x="710110" y="564361"/>
                </a:lnTo>
                <a:lnTo>
                  <a:pt x="738299" y="558407"/>
                </a:lnTo>
                <a:lnTo>
                  <a:pt x="766489" y="554040"/>
                </a:lnTo>
                <a:lnTo>
                  <a:pt x="793884" y="549673"/>
                </a:lnTo>
                <a:lnTo>
                  <a:pt x="797458" y="549276"/>
                </a:lnTo>
                <a:lnTo>
                  <a:pt x="800634" y="549276"/>
                </a:lnTo>
                <a:lnTo>
                  <a:pt x="806987" y="549276"/>
                </a:lnTo>
                <a:lnTo>
                  <a:pt x="897114" y="881943"/>
                </a:lnTo>
                <a:lnTo>
                  <a:pt x="899099" y="868843"/>
                </a:lnTo>
                <a:lnTo>
                  <a:pt x="930068" y="640581"/>
                </a:lnTo>
                <a:lnTo>
                  <a:pt x="921333" y="617953"/>
                </a:lnTo>
                <a:lnTo>
                  <a:pt x="938406" y="588577"/>
                </a:lnTo>
                <a:lnTo>
                  <a:pt x="977712" y="588180"/>
                </a:lnTo>
                <a:lnTo>
                  <a:pt x="994388" y="617953"/>
                </a:lnTo>
                <a:lnTo>
                  <a:pt x="986844" y="644551"/>
                </a:lnTo>
                <a:lnTo>
                  <a:pt x="1014636" y="885913"/>
                </a:lnTo>
                <a:lnTo>
                  <a:pt x="1088485" y="559597"/>
                </a:lnTo>
                <a:lnTo>
                  <a:pt x="1096823" y="556025"/>
                </a:lnTo>
                <a:lnTo>
                  <a:pt x="1103175" y="552849"/>
                </a:lnTo>
                <a:lnTo>
                  <a:pt x="1106749" y="550467"/>
                </a:lnTo>
                <a:lnTo>
                  <a:pt x="1107543" y="550070"/>
                </a:lnTo>
                <a:lnTo>
                  <a:pt x="1107543" y="549673"/>
                </a:lnTo>
                <a:lnTo>
                  <a:pt x="1121042" y="548085"/>
                </a:lnTo>
                <a:lnTo>
                  <a:pt x="1134938" y="547688"/>
                </a:lnTo>
                <a:close/>
                <a:moveTo>
                  <a:pt x="1529566" y="180975"/>
                </a:moveTo>
                <a:lnTo>
                  <a:pt x="1542295" y="180975"/>
                </a:lnTo>
                <a:lnTo>
                  <a:pt x="1554228" y="181372"/>
                </a:lnTo>
                <a:lnTo>
                  <a:pt x="1566162" y="182564"/>
                </a:lnTo>
                <a:lnTo>
                  <a:pt x="1577698" y="184153"/>
                </a:lnTo>
                <a:lnTo>
                  <a:pt x="1588040" y="186139"/>
                </a:lnTo>
                <a:lnTo>
                  <a:pt x="1598781" y="188920"/>
                </a:lnTo>
                <a:lnTo>
                  <a:pt x="1608328" y="191700"/>
                </a:lnTo>
                <a:lnTo>
                  <a:pt x="1617874" y="195275"/>
                </a:lnTo>
                <a:lnTo>
                  <a:pt x="1626626" y="198453"/>
                </a:lnTo>
                <a:lnTo>
                  <a:pt x="1634979" y="202426"/>
                </a:lnTo>
                <a:lnTo>
                  <a:pt x="1642935" y="206398"/>
                </a:lnTo>
                <a:lnTo>
                  <a:pt x="1650095" y="210370"/>
                </a:lnTo>
                <a:lnTo>
                  <a:pt x="1656858" y="214740"/>
                </a:lnTo>
                <a:lnTo>
                  <a:pt x="1663222" y="218315"/>
                </a:lnTo>
                <a:lnTo>
                  <a:pt x="1673962" y="225862"/>
                </a:lnTo>
                <a:lnTo>
                  <a:pt x="1682316" y="232615"/>
                </a:lnTo>
                <a:lnTo>
                  <a:pt x="1688681" y="238177"/>
                </a:lnTo>
                <a:lnTo>
                  <a:pt x="1693454" y="243341"/>
                </a:lnTo>
                <a:lnTo>
                  <a:pt x="1691863" y="246519"/>
                </a:lnTo>
                <a:lnTo>
                  <a:pt x="1689476" y="250888"/>
                </a:lnTo>
                <a:lnTo>
                  <a:pt x="1686692" y="256052"/>
                </a:lnTo>
                <a:lnTo>
                  <a:pt x="1682714" y="262011"/>
                </a:lnTo>
                <a:lnTo>
                  <a:pt x="1677940" y="268367"/>
                </a:lnTo>
                <a:lnTo>
                  <a:pt x="1671973" y="275120"/>
                </a:lnTo>
                <a:lnTo>
                  <a:pt x="1665211" y="281078"/>
                </a:lnTo>
                <a:lnTo>
                  <a:pt x="1661233" y="284256"/>
                </a:lnTo>
                <a:lnTo>
                  <a:pt x="1656858" y="286639"/>
                </a:lnTo>
                <a:lnTo>
                  <a:pt x="1652880" y="289420"/>
                </a:lnTo>
                <a:lnTo>
                  <a:pt x="1648106" y="291803"/>
                </a:lnTo>
                <a:lnTo>
                  <a:pt x="1643333" y="293790"/>
                </a:lnTo>
                <a:lnTo>
                  <a:pt x="1638162" y="295776"/>
                </a:lnTo>
                <a:lnTo>
                  <a:pt x="1632593" y="296967"/>
                </a:lnTo>
                <a:lnTo>
                  <a:pt x="1627024" y="297762"/>
                </a:lnTo>
                <a:lnTo>
                  <a:pt x="1621057" y="298159"/>
                </a:lnTo>
                <a:lnTo>
                  <a:pt x="1614692" y="298159"/>
                </a:lnTo>
                <a:lnTo>
                  <a:pt x="1607930" y="297762"/>
                </a:lnTo>
                <a:lnTo>
                  <a:pt x="1601167" y="296570"/>
                </a:lnTo>
                <a:lnTo>
                  <a:pt x="1594007" y="294584"/>
                </a:lnTo>
                <a:lnTo>
                  <a:pt x="1586449" y="292201"/>
                </a:lnTo>
                <a:lnTo>
                  <a:pt x="1578891" y="289420"/>
                </a:lnTo>
                <a:lnTo>
                  <a:pt x="1570936" y="285448"/>
                </a:lnTo>
                <a:lnTo>
                  <a:pt x="1561389" y="280681"/>
                </a:lnTo>
                <a:lnTo>
                  <a:pt x="1551842" y="276708"/>
                </a:lnTo>
                <a:lnTo>
                  <a:pt x="1590825" y="295776"/>
                </a:lnTo>
                <a:lnTo>
                  <a:pt x="1608328" y="303720"/>
                </a:lnTo>
                <a:lnTo>
                  <a:pt x="1617477" y="306898"/>
                </a:lnTo>
                <a:lnTo>
                  <a:pt x="1625830" y="310473"/>
                </a:lnTo>
                <a:lnTo>
                  <a:pt x="1633786" y="312857"/>
                </a:lnTo>
                <a:lnTo>
                  <a:pt x="1641344" y="314446"/>
                </a:lnTo>
                <a:lnTo>
                  <a:pt x="1648902" y="316035"/>
                </a:lnTo>
                <a:lnTo>
                  <a:pt x="1655664" y="316432"/>
                </a:lnTo>
                <a:lnTo>
                  <a:pt x="1662427" y="316035"/>
                </a:lnTo>
                <a:lnTo>
                  <a:pt x="1665609" y="315240"/>
                </a:lnTo>
                <a:lnTo>
                  <a:pt x="1668393" y="314446"/>
                </a:lnTo>
                <a:lnTo>
                  <a:pt x="1671576" y="313651"/>
                </a:lnTo>
                <a:lnTo>
                  <a:pt x="1674360" y="312460"/>
                </a:lnTo>
                <a:lnTo>
                  <a:pt x="1676747" y="310871"/>
                </a:lnTo>
                <a:lnTo>
                  <a:pt x="1679531" y="309282"/>
                </a:lnTo>
                <a:lnTo>
                  <a:pt x="1680725" y="321993"/>
                </a:lnTo>
                <a:lnTo>
                  <a:pt x="1681123" y="333910"/>
                </a:lnTo>
                <a:lnTo>
                  <a:pt x="1681123" y="345430"/>
                </a:lnTo>
                <a:lnTo>
                  <a:pt x="1680327" y="356950"/>
                </a:lnTo>
                <a:lnTo>
                  <a:pt x="1682316" y="354566"/>
                </a:lnTo>
                <a:lnTo>
                  <a:pt x="1683509" y="353772"/>
                </a:lnTo>
                <a:lnTo>
                  <a:pt x="1684703" y="353772"/>
                </a:lnTo>
                <a:lnTo>
                  <a:pt x="1685896" y="354169"/>
                </a:lnTo>
                <a:lnTo>
                  <a:pt x="1687487" y="354964"/>
                </a:lnTo>
                <a:lnTo>
                  <a:pt x="1688681" y="356553"/>
                </a:lnTo>
                <a:lnTo>
                  <a:pt x="1689874" y="358142"/>
                </a:lnTo>
                <a:lnTo>
                  <a:pt x="1692261" y="363703"/>
                </a:lnTo>
                <a:lnTo>
                  <a:pt x="1694250" y="370456"/>
                </a:lnTo>
                <a:lnTo>
                  <a:pt x="1695841" y="378401"/>
                </a:lnTo>
                <a:lnTo>
                  <a:pt x="1697034" y="387934"/>
                </a:lnTo>
                <a:lnTo>
                  <a:pt x="1698227" y="398660"/>
                </a:lnTo>
                <a:lnTo>
                  <a:pt x="1698625" y="409782"/>
                </a:lnTo>
                <a:lnTo>
                  <a:pt x="1698227" y="420905"/>
                </a:lnTo>
                <a:lnTo>
                  <a:pt x="1697034" y="431630"/>
                </a:lnTo>
                <a:lnTo>
                  <a:pt x="1695841" y="441164"/>
                </a:lnTo>
                <a:lnTo>
                  <a:pt x="1694250" y="449108"/>
                </a:lnTo>
                <a:lnTo>
                  <a:pt x="1692261" y="456259"/>
                </a:lnTo>
                <a:lnTo>
                  <a:pt x="1689874" y="461423"/>
                </a:lnTo>
                <a:lnTo>
                  <a:pt x="1688681" y="463012"/>
                </a:lnTo>
                <a:lnTo>
                  <a:pt x="1687487" y="464998"/>
                </a:lnTo>
                <a:lnTo>
                  <a:pt x="1685896" y="465792"/>
                </a:lnTo>
                <a:lnTo>
                  <a:pt x="1684703" y="465792"/>
                </a:lnTo>
                <a:lnTo>
                  <a:pt x="1683112" y="465792"/>
                </a:lnTo>
                <a:lnTo>
                  <a:pt x="1681520" y="464203"/>
                </a:lnTo>
                <a:lnTo>
                  <a:pt x="1680327" y="463012"/>
                </a:lnTo>
                <a:lnTo>
                  <a:pt x="1679134" y="461025"/>
                </a:lnTo>
                <a:lnTo>
                  <a:pt x="1677940" y="458642"/>
                </a:lnTo>
                <a:lnTo>
                  <a:pt x="1676349" y="455464"/>
                </a:lnTo>
                <a:lnTo>
                  <a:pt x="1674758" y="447917"/>
                </a:lnTo>
                <a:lnTo>
                  <a:pt x="1673565" y="457450"/>
                </a:lnTo>
                <a:lnTo>
                  <a:pt x="1671973" y="467381"/>
                </a:lnTo>
                <a:lnTo>
                  <a:pt x="1669587" y="476518"/>
                </a:lnTo>
                <a:lnTo>
                  <a:pt x="1667200" y="485654"/>
                </a:lnTo>
                <a:lnTo>
                  <a:pt x="1664813" y="494393"/>
                </a:lnTo>
                <a:lnTo>
                  <a:pt x="1661631" y="502735"/>
                </a:lnTo>
                <a:lnTo>
                  <a:pt x="1658449" y="511077"/>
                </a:lnTo>
                <a:lnTo>
                  <a:pt x="1654869" y="519419"/>
                </a:lnTo>
                <a:lnTo>
                  <a:pt x="1651289" y="526966"/>
                </a:lnTo>
                <a:lnTo>
                  <a:pt x="1646913" y="534514"/>
                </a:lnTo>
                <a:lnTo>
                  <a:pt x="1642537" y="541664"/>
                </a:lnTo>
                <a:lnTo>
                  <a:pt x="1638162" y="548417"/>
                </a:lnTo>
                <a:lnTo>
                  <a:pt x="1633388" y="555170"/>
                </a:lnTo>
                <a:lnTo>
                  <a:pt x="1628217" y="561526"/>
                </a:lnTo>
                <a:lnTo>
                  <a:pt x="1623046" y="567485"/>
                </a:lnTo>
                <a:lnTo>
                  <a:pt x="1618272" y="573443"/>
                </a:lnTo>
                <a:lnTo>
                  <a:pt x="1612703" y="578607"/>
                </a:lnTo>
                <a:lnTo>
                  <a:pt x="1607134" y="583771"/>
                </a:lnTo>
                <a:lnTo>
                  <a:pt x="1601565" y="588538"/>
                </a:lnTo>
                <a:lnTo>
                  <a:pt x="1596394" y="592510"/>
                </a:lnTo>
                <a:lnTo>
                  <a:pt x="1590427" y="596880"/>
                </a:lnTo>
                <a:lnTo>
                  <a:pt x="1584460" y="600852"/>
                </a:lnTo>
                <a:lnTo>
                  <a:pt x="1578891" y="604030"/>
                </a:lnTo>
                <a:lnTo>
                  <a:pt x="1572924" y="607605"/>
                </a:lnTo>
                <a:lnTo>
                  <a:pt x="1566958" y="609989"/>
                </a:lnTo>
                <a:lnTo>
                  <a:pt x="1560991" y="612372"/>
                </a:lnTo>
                <a:lnTo>
                  <a:pt x="1555024" y="614756"/>
                </a:lnTo>
                <a:lnTo>
                  <a:pt x="1549853" y="616344"/>
                </a:lnTo>
                <a:lnTo>
                  <a:pt x="1543886" y="617536"/>
                </a:lnTo>
                <a:lnTo>
                  <a:pt x="1538317" y="618331"/>
                </a:lnTo>
                <a:lnTo>
                  <a:pt x="1532748" y="618728"/>
                </a:lnTo>
                <a:lnTo>
                  <a:pt x="1527179" y="619125"/>
                </a:lnTo>
                <a:lnTo>
                  <a:pt x="1523201" y="618728"/>
                </a:lnTo>
                <a:lnTo>
                  <a:pt x="1518428" y="618331"/>
                </a:lnTo>
                <a:lnTo>
                  <a:pt x="1513654" y="617536"/>
                </a:lnTo>
                <a:lnTo>
                  <a:pt x="1508881" y="615947"/>
                </a:lnTo>
                <a:lnTo>
                  <a:pt x="1503709" y="614358"/>
                </a:lnTo>
                <a:lnTo>
                  <a:pt x="1498538" y="611975"/>
                </a:lnTo>
                <a:lnTo>
                  <a:pt x="1492969" y="609592"/>
                </a:lnTo>
                <a:lnTo>
                  <a:pt x="1487798" y="606414"/>
                </a:lnTo>
                <a:lnTo>
                  <a:pt x="1482229" y="603633"/>
                </a:lnTo>
                <a:lnTo>
                  <a:pt x="1476660" y="599661"/>
                </a:lnTo>
                <a:lnTo>
                  <a:pt x="1465522" y="591716"/>
                </a:lnTo>
                <a:lnTo>
                  <a:pt x="1454384" y="582580"/>
                </a:lnTo>
                <a:lnTo>
                  <a:pt x="1443246" y="572251"/>
                </a:lnTo>
                <a:lnTo>
                  <a:pt x="1432108" y="560732"/>
                </a:lnTo>
                <a:lnTo>
                  <a:pt x="1421765" y="548020"/>
                </a:lnTo>
                <a:lnTo>
                  <a:pt x="1416992" y="541664"/>
                </a:lnTo>
                <a:lnTo>
                  <a:pt x="1411821" y="534514"/>
                </a:lnTo>
                <a:lnTo>
                  <a:pt x="1407445" y="527364"/>
                </a:lnTo>
                <a:lnTo>
                  <a:pt x="1402671" y="520213"/>
                </a:lnTo>
                <a:lnTo>
                  <a:pt x="1398296" y="512666"/>
                </a:lnTo>
                <a:lnTo>
                  <a:pt x="1394318" y="504721"/>
                </a:lnTo>
                <a:lnTo>
                  <a:pt x="1390340" y="496777"/>
                </a:lnTo>
                <a:lnTo>
                  <a:pt x="1386760" y="488435"/>
                </a:lnTo>
                <a:lnTo>
                  <a:pt x="1383180" y="480490"/>
                </a:lnTo>
                <a:lnTo>
                  <a:pt x="1380395" y="472148"/>
                </a:lnTo>
                <a:lnTo>
                  <a:pt x="1377213" y="463012"/>
                </a:lnTo>
                <a:lnTo>
                  <a:pt x="1374826" y="454272"/>
                </a:lnTo>
                <a:lnTo>
                  <a:pt x="1373235" y="460231"/>
                </a:lnTo>
                <a:lnTo>
                  <a:pt x="1370848" y="464998"/>
                </a:lnTo>
                <a:lnTo>
                  <a:pt x="1369655" y="466189"/>
                </a:lnTo>
                <a:lnTo>
                  <a:pt x="1368462" y="467381"/>
                </a:lnTo>
                <a:lnTo>
                  <a:pt x="1367268" y="468176"/>
                </a:lnTo>
                <a:lnTo>
                  <a:pt x="1366075" y="468573"/>
                </a:lnTo>
                <a:lnTo>
                  <a:pt x="1364484" y="468176"/>
                </a:lnTo>
                <a:lnTo>
                  <a:pt x="1363291" y="467381"/>
                </a:lnTo>
                <a:lnTo>
                  <a:pt x="1361699" y="466189"/>
                </a:lnTo>
                <a:lnTo>
                  <a:pt x="1360506" y="463806"/>
                </a:lnTo>
                <a:lnTo>
                  <a:pt x="1358119" y="459039"/>
                </a:lnTo>
                <a:lnTo>
                  <a:pt x="1356130" y="452286"/>
                </a:lnTo>
                <a:lnTo>
                  <a:pt x="1354539" y="443547"/>
                </a:lnTo>
                <a:lnTo>
                  <a:pt x="1353346" y="434411"/>
                </a:lnTo>
                <a:lnTo>
                  <a:pt x="1352550" y="423685"/>
                </a:lnTo>
                <a:lnTo>
                  <a:pt x="1352550" y="412563"/>
                </a:lnTo>
                <a:lnTo>
                  <a:pt x="1352550" y="401043"/>
                </a:lnTo>
                <a:lnTo>
                  <a:pt x="1353346" y="390715"/>
                </a:lnTo>
                <a:lnTo>
                  <a:pt x="1354539" y="381181"/>
                </a:lnTo>
                <a:lnTo>
                  <a:pt x="1356130" y="372839"/>
                </a:lnTo>
                <a:lnTo>
                  <a:pt x="1358119" y="366086"/>
                </a:lnTo>
                <a:lnTo>
                  <a:pt x="1360506" y="360922"/>
                </a:lnTo>
                <a:lnTo>
                  <a:pt x="1361699" y="358936"/>
                </a:lnTo>
                <a:lnTo>
                  <a:pt x="1363291" y="357744"/>
                </a:lnTo>
                <a:lnTo>
                  <a:pt x="1364484" y="356950"/>
                </a:lnTo>
                <a:lnTo>
                  <a:pt x="1366075" y="356553"/>
                </a:lnTo>
                <a:lnTo>
                  <a:pt x="1366871" y="356950"/>
                </a:lnTo>
                <a:lnTo>
                  <a:pt x="1367666" y="357347"/>
                </a:lnTo>
                <a:lnTo>
                  <a:pt x="1368064" y="349800"/>
                </a:lnTo>
                <a:lnTo>
                  <a:pt x="1368462" y="342252"/>
                </a:lnTo>
                <a:lnTo>
                  <a:pt x="1369257" y="335499"/>
                </a:lnTo>
                <a:lnTo>
                  <a:pt x="1370053" y="329541"/>
                </a:lnTo>
                <a:lnTo>
                  <a:pt x="1369655" y="321596"/>
                </a:lnTo>
                <a:lnTo>
                  <a:pt x="1369257" y="314049"/>
                </a:lnTo>
                <a:lnTo>
                  <a:pt x="1369257" y="307296"/>
                </a:lnTo>
                <a:lnTo>
                  <a:pt x="1369655" y="300543"/>
                </a:lnTo>
                <a:lnTo>
                  <a:pt x="1370053" y="294584"/>
                </a:lnTo>
                <a:lnTo>
                  <a:pt x="1370848" y="289023"/>
                </a:lnTo>
                <a:lnTo>
                  <a:pt x="1372440" y="283461"/>
                </a:lnTo>
                <a:lnTo>
                  <a:pt x="1374031" y="278297"/>
                </a:lnTo>
                <a:lnTo>
                  <a:pt x="1375622" y="273531"/>
                </a:lnTo>
                <a:lnTo>
                  <a:pt x="1377213" y="269558"/>
                </a:lnTo>
                <a:lnTo>
                  <a:pt x="1379998" y="265189"/>
                </a:lnTo>
                <a:lnTo>
                  <a:pt x="1382384" y="262011"/>
                </a:lnTo>
                <a:lnTo>
                  <a:pt x="1384771" y="258436"/>
                </a:lnTo>
                <a:lnTo>
                  <a:pt x="1387953" y="255655"/>
                </a:lnTo>
                <a:lnTo>
                  <a:pt x="1391136" y="252477"/>
                </a:lnTo>
                <a:lnTo>
                  <a:pt x="1394716" y="250491"/>
                </a:lnTo>
                <a:lnTo>
                  <a:pt x="1379600" y="250491"/>
                </a:lnTo>
                <a:lnTo>
                  <a:pt x="1367666" y="250888"/>
                </a:lnTo>
                <a:lnTo>
                  <a:pt x="1357324" y="251683"/>
                </a:lnTo>
                <a:lnTo>
                  <a:pt x="1364484" y="248108"/>
                </a:lnTo>
                <a:lnTo>
                  <a:pt x="1371644" y="243341"/>
                </a:lnTo>
                <a:lnTo>
                  <a:pt x="1379202" y="238177"/>
                </a:lnTo>
                <a:lnTo>
                  <a:pt x="1386362" y="232615"/>
                </a:lnTo>
                <a:lnTo>
                  <a:pt x="1400285" y="222287"/>
                </a:lnTo>
                <a:lnTo>
                  <a:pt x="1406649" y="217520"/>
                </a:lnTo>
                <a:lnTo>
                  <a:pt x="1412218" y="214343"/>
                </a:lnTo>
                <a:lnTo>
                  <a:pt x="1428528" y="206398"/>
                </a:lnTo>
                <a:lnTo>
                  <a:pt x="1444041" y="199645"/>
                </a:lnTo>
                <a:lnTo>
                  <a:pt x="1459157" y="194481"/>
                </a:lnTo>
                <a:lnTo>
                  <a:pt x="1474273" y="189714"/>
                </a:lnTo>
                <a:lnTo>
                  <a:pt x="1488594" y="186139"/>
                </a:lnTo>
                <a:lnTo>
                  <a:pt x="1502914" y="183756"/>
                </a:lnTo>
                <a:lnTo>
                  <a:pt x="1516439" y="182167"/>
                </a:lnTo>
                <a:lnTo>
                  <a:pt x="1529566" y="180975"/>
                </a:lnTo>
                <a:close/>
                <a:moveTo>
                  <a:pt x="392103" y="180975"/>
                </a:moveTo>
                <a:lnTo>
                  <a:pt x="405170" y="180975"/>
                </a:lnTo>
                <a:lnTo>
                  <a:pt x="417445" y="181372"/>
                </a:lnTo>
                <a:lnTo>
                  <a:pt x="428532" y="182564"/>
                </a:lnTo>
                <a:lnTo>
                  <a:pt x="440015" y="184153"/>
                </a:lnTo>
                <a:lnTo>
                  <a:pt x="451102" y="186139"/>
                </a:lnTo>
                <a:lnTo>
                  <a:pt x="461001" y="188920"/>
                </a:lnTo>
                <a:lnTo>
                  <a:pt x="471296" y="191700"/>
                </a:lnTo>
                <a:lnTo>
                  <a:pt x="480404" y="195275"/>
                </a:lnTo>
                <a:lnTo>
                  <a:pt x="489115" y="198453"/>
                </a:lnTo>
                <a:lnTo>
                  <a:pt x="497430" y="202426"/>
                </a:lnTo>
                <a:lnTo>
                  <a:pt x="505349" y="206398"/>
                </a:lnTo>
                <a:lnTo>
                  <a:pt x="512873" y="210370"/>
                </a:lnTo>
                <a:lnTo>
                  <a:pt x="519604" y="214740"/>
                </a:lnTo>
                <a:lnTo>
                  <a:pt x="525543" y="218315"/>
                </a:lnTo>
                <a:lnTo>
                  <a:pt x="536234" y="225862"/>
                </a:lnTo>
                <a:lnTo>
                  <a:pt x="544550" y="232615"/>
                </a:lnTo>
                <a:lnTo>
                  <a:pt x="550489" y="238177"/>
                </a:lnTo>
                <a:lnTo>
                  <a:pt x="555637" y="243341"/>
                </a:lnTo>
                <a:lnTo>
                  <a:pt x="554053" y="246519"/>
                </a:lnTo>
                <a:lnTo>
                  <a:pt x="551677" y="250888"/>
                </a:lnTo>
                <a:lnTo>
                  <a:pt x="548905" y="256052"/>
                </a:lnTo>
                <a:lnTo>
                  <a:pt x="544946" y="262011"/>
                </a:lnTo>
                <a:lnTo>
                  <a:pt x="540194" y="268367"/>
                </a:lnTo>
                <a:lnTo>
                  <a:pt x="534255" y="275120"/>
                </a:lnTo>
                <a:lnTo>
                  <a:pt x="527523" y="281078"/>
                </a:lnTo>
                <a:lnTo>
                  <a:pt x="523564" y="284256"/>
                </a:lnTo>
                <a:lnTo>
                  <a:pt x="519604" y="286639"/>
                </a:lnTo>
                <a:lnTo>
                  <a:pt x="515248" y="289420"/>
                </a:lnTo>
                <a:lnTo>
                  <a:pt x="510497" y="291803"/>
                </a:lnTo>
                <a:lnTo>
                  <a:pt x="505745" y="293790"/>
                </a:lnTo>
                <a:lnTo>
                  <a:pt x="500598" y="295776"/>
                </a:lnTo>
                <a:lnTo>
                  <a:pt x="495054" y="296967"/>
                </a:lnTo>
                <a:lnTo>
                  <a:pt x="489511" y="297762"/>
                </a:lnTo>
                <a:lnTo>
                  <a:pt x="483175" y="298159"/>
                </a:lnTo>
                <a:lnTo>
                  <a:pt x="477236" y="298159"/>
                </a:lnTo>
                <a:lnTo>
                  <a:pt x="470504" y="297762"/>
                </a:lnTo>
                <a:lnTo>
                  <a:pt x="463773" y="296570"/>
                </a:lnTo>
                <a:lnTo>
                  <a:pt x="456646" y="294584"/>
                </a:lnTo>
                <a:lnTo>
                  <a:pt x="449122" y="292201"/>
                </a:lnTo>
                <a:lnTo>
                  <a:pt x="441599" y="289420"/>
                </a:lnTo>
                <a:lnTo>
                  <a:pt x="433680" y="285448"/>
                </a:lnTo>
                <a:lnTo>
                  <a:pt x="424572" y="280681"/>
                </a:lnTo>
                <a:lnTo>
                  <a:pt x="414673" y="276708"/>
                </a:lnTo>
                <a:lnTo>
                  <a:pt x="453082" y="295776"/>
                </a:lnTo>
                <a:lnTo>
                  <a:pt x="471296" y="303720"/>
                </a:lnTo>
                <a:lnTo>
                  <a:pt x="480008" y="306898"/>
                </a:lnTo>
                <a:lnTo>
                  <a:pt x="488323" y="310473"/>
                </a:lnTo>
                <a:lnTo>
                  <a:pt x="496242" y="312857"/>
                </a:lnTo>
                <a:lnTo>
                  <a:pt x="503765" y="314446"/>
                </a:lnTo>
                <a:lnTo>
                  <a:pt x="511289" y="316035"/>
                </a:lnTo>
                <a:lnTo>
                  <a:pt x="518020" y="316432"/>
                </a:lnTo>
                <a:lnTo>
                  <a:pt x="524751" y="316035"/>
                </a:lnTo>
                <a:lnTo>
                  <a:pt x="527919" y="315240"/>
                </a:lnTo>
                <a:lnTo>
                  <a:pt x="530691" y="314446"/>
                </a:lnTo>
                <a:lnTo>
                  <a:pt x="533859" y="313651"/>
                </a:lnTo>
                <a:lnTo>
                  <a:pt x="536234" y="312460"/>
                </a:lnTo>
                <a:lnTo>
                  <a:pt x="539402" y="310871"/>
                </a:lnTo>
                <a:lnTo>
                  <a:pt x="541382" y="309282"/>
                </a:lnTo>
                <a:lnTo>
                  <a:pt x="542966" y="321993"/>
                </a:lnTo>
                <a:lnTo>
                  <a:pt x="543362" y="333910"/>
                </a:lnTo>
                <a:lnTo>
                  <a:pt x="542966" y="345430"/>
                </a:lnTo>
                <a:lnTo>
                  <a:pt x="542570" y="356950"/>
                </a:lnTo>
                <a:lnTo>
                  <a:pt x="544550" y="354566"/>
                </a:lnTo>
                <a:lnTo>
                  <a:pt x="545738" y="353772"/>
                </a:lnTo>
                <a:lnTo>
                  <a:pt x="546925" y="353772"/>
                </a:lnTo>
                <a:lnTo>
                  <a:pt x="548113" y="354169"/>
                </a:lnTo>
                <a:lnTo>
                  <a:pt x="549301" y="354964"/>
                </a:lnTo>
                <a:lnTo>
                  <a:pt x="550489" y="356553"/>
                </a:lnTo>
                <a:lnTo>
                  <a:pt x="551677" y="358142"/>
                </a:lnTo>
                <a:lnTo>
                  <a:pt x="554449" y="363703"/>
                </a:lnTo>
                <a:lnTo>
                  <a:pt x="556429" y="370456"/>
                </a:lnTo>
                <a:lnTo>
                  <a:pt x="558012" y="378401"/>
                </a:lnTo>
                <a:lnTo>
                  <a:pt x="559596" y="387934"/>
                </a:lnTo>
                <a:lnTo>
                  <a:pt x="560388" y="398660"/>
                </a:lnTo>
                <a:lnTo>
                  <a:pt x="560388" y="409782"/>
                </a:lnTo>
                <a:lnTo>
                  <a:pt x="560388" y="420905"/>
                </a:lnTo>
                <a:lnTo>
                  <a:pt x="559596" y="431630"/>
                </a:lnTo>
                <a:lnTo>
                  <a:pt x="558012" y="441164"/>
                </a:lnTo>
                <a:lnTo>
                  <a:pt x="556429" y="449108"/>
                </a:lnTo>
                <a:lnTo>
                  <a:pt x="554449" y="456259"/>
                </a:lnTo>
                <a:lnTo>
                  <a:pt x="551677" y="461423"/>
                </a:lnTo>
                <a:lnTo>
                  <a:pt x="550489" y="463012"/>
                </a:lnTo>
                <a:lnTo>
                  <a:pt x="549301" y="464998"/>
                </a:lnTo>
                <a:lnTo>
                  <a:pt x="548113" y="465792"/>
                </a:lnTo>
                <a:lnTo>
                  <a:pt x="546925" y="465792"/>
                </a:lnTo>
                <a:lnTo>
                  <a:pt x="544946" y="465792"/>
                </a:lnTo>
                <a:lnTo>
                  <a:pt x="543758" y="464203"/>
                </a:lnTo>
                <a:lnTo>
                  <a:pt x="542570" y="463012"/>
                </a:lnTo>
                <a:lnTo>
                  <a:pt x="541382" y="461025"/>
                </a:lnTo>
                <a:lnTo>
                  <a:pt x="540194" y="458642"/>
                </a:lnTo>
                <a:lnTo>
                  <a:pt x="539006" y="455464"/>
                </a:lnTo>
                <a:lnTo>
                  <a:pt x="536630" y="447917"/>
                </a:lnTo>
                <a:lnTo>
                  <a:pt x="535442" y="457450"/>
                </a:lnTo>
                <a:lnTo>
                  <a:pt x="533859" y="467381"/>
                </a:lnTo>
                <a:lnTo>
                  <a:pt x="531483" y="476518"/>
                </a:lnTo>
                <a:lnTo>
                  <a:pt x="529503" y="485654"/>
                </a:lnTo>
                <a:lnTo>
                  <a:pt x="527127" y="494393"/>
                </a:lnTo>
                <a:lnTo>
                  <a:pt x="523564" y="502735"/>
                </a:lnTo>
                <a:lnTo>
                  <a:pt x="520792" y="511077"/>
                </a:lnTo>
                <a:lnTo>
                  <a:pt x="516832" y="519419"/>
                </a:lnTo>
                <a:lnTo>
                  <a:pt x="513269" y="526966"/>
                </a:lnTo>
                <a:lnTo>
                  <a:pt x="508913" y="534514"/>
                </a:lnTo>
                <a:lnTo>
                  <a:pt x="504557" y="541664"/>
                </a:lnTo>
                <a:lnTo>
                  <a:pt x="500598" y="548417"/>
                </a:lnTo>
                <a:lnTo>
                  <a:pt x="495450" y="555170"/>
                </a:lnTo>
                <a:lnTo>
                  <a:pt x="490699" y="561526"/>
                </a:lnTo>
                <a:lnTo>
                  <a:pt x="485947" y="567485"/>
                </a:lnTo>
                <a:lnTo>
                  <a:pt x="480404" y="573443"/>
                </a:lnTo>
                <a:lnTo>
                  <a:pt x="475256" y="578607"/>
                </a:lnTo>
                <a:lnTo>
                  <a:pt x="469713" y="583771"/>
                </a:lnTo>
                <a:lnTo>
                  <a:pt x="464565" y="588538"/>
                </a:lnTo>
                <a:lnTo>
                  <a:pt x="458625" y="592510"/>
                </a:lnTo>
                <a:lnTo>
                  <a:pt x="453082" y="596880"/>
                </a:lnTo>
                <a:lnTo>
                  <a:pt x="447142" y="600852"/>
                </a:lnTo>
                <a:lnTo>
                  <a:pt x="441203" y="604030"/>
                </a:lnTo>
                <a:lnTo>
                  <a:pt x="435263" y="607605"/>
                </a:lnTo>
                <a:lnTo>
                  <a:pt x="429720" y="609989"/>
                </a:lnTo>
                <a:lnTo>
                  <a:pt x="424177" y="612372"/>
                </a:lnTo>
                <a:lnTo>
                  <a:pt x="418237" y="614756"/>
                </a:lnTo>
                <a:lnTo>
                  <a:pt x="412298" y="616344"/>
                </a:lnTo>
                <a:lnTo>
                  <a:pt x="406754" y="617536"/>
                </a:lnTo>
                <a:lnTo>
                  <a:pt x="401211" y="618331"/>
                </a:lnTo>
                <a:lnTo>
                  <a:pt x="395667" y="618728"/>
                </a:lnTo>
                <a:lnTo>
                  <a:pt x="390520" y="619125"/>
                </a:lnTo>
                <a:lnTo>
                  <a:pt x="385768" y="618728"/>
                </a:lnTo>
                <a:lnTo>
                  <a:pt x="381017" y="618331"/>
                </a:lnTo>
                <a:lnTo>
                  <a:pt x="376265" y="617536"/>
                </a:lnTo>
                <a:lnTo>
                  <a:pt x="371909" y="615947"/>
                </a:lnTo>
                <a:lnTo>
                  <a:pt x="366762" y="614358"/>
                </a:lnTo>
                <a:lnTo>
                  <a:pt x="361218" y="611975"/>
                </a:lnTo>
                <a:lnTo>
                  <a:pt x="356467" y="609592"/>
                </a:lnTo>
                <a:lnTo>
                  <a:pt x="350923" y="606414"/>
                </a:lnTo>
                <a:lnTo>
                  <a:pt x="345380" y="603633"/>
                </a:lnTo>
                <a:lnTo>
                  <a:pt x="339836" y="599661"/>
                </a:lnTo>
                <a:lnTo>
                  <a:pt x="328353" y="591716"/>
                </a:lnTo>
                <a:lnTo>
                  <a:pt x="317662" y="582580"/>
                </a:lnTo>
                <a:lnTo>
                  <a:pt x="306575" y="572251"/>
                </a:lnTo>
                <a:lnTo>
                  <a:pt x="295884" y="560732"/>
                </a:lnTo>
                <a:lnTo>
                  <a:pt x="285193" y="548020"/>
                </a:lnTo>
                <a:lnTo>
                  <a:pt x="280046" y="541664"/>
                </a:lnTo>
                <a:lnTo>
                  <a:pt x="275690" y="534514"/>
                </a:lnTo>
                <a:lnTo>
                  <a:pt x="270543" y="527364"/>
                </a:lnTo>
                <a:lnTo>
                  <a:pt x="266187" y="520213"/>
                </a:lnTo>
                <a:lnTo>
                  <a:pt x="261832" y="512666"/>
                </a:lnTo>
                <a:lnTo>
                  <a:pt x="257872" y="504721"/>
                </a:lnTo>
                <a:lnTo>
                  <a:pt x="253516" y="496777"/>
                </a:lnTo>
                <a:lnTo>
                  <a:pt x="250349" y="488435"/>
                </a:lnTo>
                <a:lnTo>
                  <a:pt x="246785" y="480490"/>
                </a:lnTo>
                <a:lnTo>
                  <a:pt x="244013" y="472148"/>
                </a:lnTo>
                <a:lnTo>
                  <a:pt x="240846" y="463012"/>
                </a:lnTo>
                <a:lnTo>
                  <a:pt x="238470" y="454272"/>
                </a:lnTo>
                <a:lnTo>
                  <a:pt x="236490" y="460231"/>
                </a:lnTo>
                <a:lnTo>
                  <a:pt x="234114" y="464998"/>
                </a:lnTo>
                <a:lnTo>
                  <a:pt x="233322" y="466189"/>
                </a:lnTo>
                <a:lnTo>
                  <a:pt x="232134" y="467381"/>
                </a:lnTo>
                <a:lnTo>
                  <a:pt x="230946" y="468176"/>
                </a:lnTo>
                <a:lnTo>
                  <a:pt x="229759" y="468573"/>
                </a:lnTo>
                <a:lnTo>
                  <a:pt x="228175" y="468176"/>
                </a:lnTo>
                <a:lnTo>
                  <a:pt x="226591" y="467381"/>
                </a:lnTo>
                <a:lnTo>
                  <a:pt x="225403" y="466189"/>
                </a:lnTo>
                <a:lnTo>
                  <a:pt x="224215" y="463806"/>
                </a:lnTo>
                <a:lnTo>
                  <a:pt x="222235" y="459039"/>
                </a:lnTo>
                <a:lnTo>
                  <a:pt x="219860" y="452286"/>
                </a:lnTo>
                <a:lnTo>
                  <a:pt x="218276" y="443547"/>
                </a:lnTo>
                <a:lnTo>
                  <a:pt x="217088" y="434411"/>
                </a:lnTo>
                <a:lnTo>
                  <a:pt x="216296" y="423685"/>
                </a:lnTo>
                <a:lnTo>
                  <a:pt x="215900" y="412563"/>
                </a:lnTo>
                <a:lnTo>
                  <a:pt x="216296" y="401043"/>
                </a:lnTo>
                <a:lnTo>
                  <a:pt x="217088" y="390715"/>
                </a:lnTo>
                <a:lnTo>
                  <a:pt x="218276" y="381181"/>
                </a:lnTo>
                <a:lnTo>
                  <a:pt x="219860" y="372839"/>
                </a:lnTo>
                <a:lnTo>
                  <a:pt x="222235" y="366086"/>
                </a:lnTo>
                <a:lnTo>
                  <a:pt x="224215" y="360922"/>
                </a:lnTo>
                <a:lnTo>
                  <a:pt x="225403" y="358936"/>
                </a:lnTo>
                <a:lnTo>
                  <a:pt x="226591" y="357744"/>
                </a:lnTo>
                <a:lnTo>
                  <a:pt x="228175" y="356950"/>
                </a:lnTo>
                <a:lnTo>
                  <a:pt x="229759" y="356553"/>
                </a:lnTo>
                <a:lnTo>
                  <a:pt x="230551" y="356950"/>
                </a:lnTo>
                <a:lnTo>
                  <a:pt x="231342" y="357347"/>
                </a:lnTo>
                <a:lnTo>
                  <a:pt x="232134" y="342252"/>
                </a:lnTo>
                <a:lnTo>
                  <a:pt x="232530" y="335499"/>
                </a:lnTo>
                <a:lnTo>
                  <a:pt x="233718" y="329541"/>
                </a:lnTo>
                <a:lnTo>
                  <a:pt x="232926" y="321596"/>
                </a:lnTo>
                <a:lnTo>
                  <a:pt x="232926" y="314049"/>
                </a:lnTo>
                <a:lnTo>
                  <a:pt x="232926" y="307296"/>
                </a:lnTo>
                <a:lnTo>
                  <a:pt x="232926" y="300543"/>
                </a:lnTo>
                <a:lnTo>
                  <a:pt x="233718" y="294584"/>
                </a:lnTo>
                <a:lnTo>
                  <a:pt x="234906" y="289023"/>
                </a:lnTo>
                <a:lnTo>
                  <a:pt x="236094" y="283461"/>
                </a:lnTo>
                <a:lnTo>
                  <a:pt x="237282" y="278297"/>
                </a:lnTo>
                <a:lnTo>
                  <a:pt x="238866" y="273531"/>
                </a:lnTo>
                <a:lnTo>
                  <a:pt x="240846" y="269558"/>
                </a:lnTo>
                <a:lnTo>
                  <a:pt x="243617" y="265189"/>
                </a:lnTo>
                <a:lnTo>
                  <a:pt x="245597" y="262011"/>
                </a:lnTo>
                <a:lnTo>
                  <a:pt x="248765" y="258436"/>
                </a:lnTo>
                <a:lnTo>
                  <a:pt x="251537" y="255655"/>
                </a:lnTo>
                <a:lnTo>
                  <a:pt x="255100" y="252477"/>
                </a:lnTo>
                <a:lnTo>
                  <a:pt x="258268" y="250491"/>
                </a:lnTo>
                <a:lnTo>
                  <a:pt x="243221" y="250491"/>
                </a:lnTo>
                <a:lnTo>
                  <a:pt x="231342" y="250888"/>
                </a:lnTo>
                <a:lnTo>
                  <a:pt x="221443" y="251683"/>
                </a:lnTo>
                <a:lnTo>
                  <a:pt x="228175" y="248108"/>
                </a:lnTo>
                <a:lnTo>
                  <a:pt x="235302" y="243341"/>
                </a:lnTo>
                <a:lnTo>
                  <a:pt x="242825" y="238177"/>
                </a:lnTo>
                <a:lnTo>
                  <a:pt x="249953" y="232615"/>
                </a:lnTo>
                <a:lnTo>
                  <a:pt x="263811" y="222287"/>
                </a:lnTo>
                <a:lnTo>
                  <a:pt x="270147" y="217520"/>
                </a:lnTo>
                <a:lnTo>
                  <a:pt x="276086" y="214343"/>
                </a:lnTo>
                <a:lnTo>
                  <a:pt x="291925" y="206398"/>
                </a:lnTo>
                <a:lnTo>
                  <a:pt x="307367" y="199645"/>
                </a:lnTo>
                <a:lnTo>
                  <a:pt x="322810" y="194481"/>
                </a:lnTo>
                <a:lnTo>
                  <a:pt x="337461" y="189714"/>
                </a:lnTo>
                <a:lnTo>
                  <a:pt x="351715" y="186139"/>
                </a:lnTo>
                <a:lnTo>
                  <a:pt x="365574" y="183756"/>
                </a:lnTo>
                <a:lnTo>
                  <a:pt x="379037" y="182167"/>
                </a:lnTo>
                <a:lnTo>
                  <a:pt x="392103" y="180975"/>
                </a:lnTo>
                <a:close/>
                <a:moveTo>
                  <a:pt x="958250" y="0"/>
                </a:moveTo>
                <a:lnTo>
                  <a:pt x="974507" y="0"/>
                </a:lnTo>
                <a:lnTo>
                  <a:pt x="989971" y="397"/>
                </a:lnTo>
                <a:lnTo>
                  <a:pt x="1004642" y="1986"/>
                </a:lnTo>
                <a:lnTo>
                  <a:pt x="1018917" y="4369"/>
                </a:lnTo>
                <a:lnTo>
                  <a:pt x="1032795" y="6752"/>
                </a:lnTo>
                <a:lnTo>
                  <a:pt x="1045880" y="9929"/>
                </a:lnTo>
                <a:lnTo>
                  <a:pt x="1058172" y="13900"/>
                </a:lnTo>
                <a:lnTo>
                  <a:pt x="1070067" y="18269"/>
                </a:lnTo>
                <a:lnTo>
                  <a:pt x="1081170" y="22241"/>
                </a:lnTo>
                <a:lnTo>
                  <a:pt x="1091876" y="27404"/>
                </a:lnTo>
                <a:lnTo>
                  <a:pt x="1101392" y="32170"/>
                </a:lnTo>
                <a:lnTo>
                  <a:pt x="1110908" y="36936"/>
                </a:lnTo>
                <a:lnTo>
                  <a:pt x="1119235" y="42099"/>
                </a:lnTo>
                <a:lnTo>
                  <a:pt x="1127166" y="47262"/>
                </a:lnTo>
                <a:lnTo>
                  <a:pt x="1134303" y="52425"/>
                </a:lnTo>
                <a:lnTo>
                  <a:pt x="1140647" y="56794"/>
                </a:lnTo>
                <a:lnTo>
                  <a:pt x="1151353" y="65531"/>
                </a:lnTo>
                <a:lnTo>
                  <a:pt x="1159283" y="72680"/>
                </a:lnTo>
                <a:lnTo>
                  <a:pt x="1165628" y="78240"/>
                </a:lnTo>
                <a:lnTo>
                  <a:pt x="1163645" y="83006"/>
                </a:lnTo>
                <a:lnTo>
                  <a:pt x="1160473" y="88567"/>
                </a:lnTo>
                <a:lnTo>
                  <a:pt x="1156904" y="94921"/>
                </a:lnTo>
                <a:lnTo>
                  <a:pt x="1151749" y="102467"/>
                </a:lnTo>
                <a:lnTo>
                  <a:pt x="1145802" y="110410"/>
                </a:lnTo>
                <a:lnTo>
                  <a:pt x="1141837" y="114779"/>
                </a:lnTo>
                <a:lnTo>
                  <a:pt x="1138268" y="118354"/>
                </a:lnTo>
                <a:lnTo>
                  <a:pt x="1133906" y="122722"/>
                </a:lnTo>
                <a:lnTo>
                  <a:pt x="1129545" y="126694"/>
                </a:lnTo>
                <a:lnTo>
                  <a:pt x="1124786" y="130268"/>
                </a:lnTo>
                <a:lnTo>
                  <a:pt x="1119632" y="134240"/>
                </a:lnTo>
                <a:lnTo>
                  <a:pt x="1114081" y="137020"/>
                </a:lnTo>
                <a:lnTo>
                  <a:pt x="1108133" y="140197"/>
                </a:lnTo>
                <a:lnTo>
                  <a:pt x="1101789" y="142580"/>
                </a:lnTo>
                <a:lnTo>
                  <a:pt x="1095841" y="144566"/>
                </a:lnTo>
                <a:lnTo>
                  <a:pt x="1089100" y="146552"/>
                </a:lnTo>
                <a:lnTo>
                  <a:pt x="1081170" y="147743"/>
                </a:lnTo>
                <a:lnTo>
                  <a:pt x="1073636" y="148140"/>
                </a:lnTo>
                <a:lnTo>
                  <a:pt x="1066102" y="148140"/>
                </a:lnTo>
                <a:lnTo>
                  <a:pt x="1057775" y="147743"/>
                </a:lnTo>
                <a:lnTo>
                  <a:pt x="1049052" y="145758"/>
                </a:lnTo>
                <a:lnTo>
                  <a:pt x="1039932" y="143772"/>
                </a:lnTo>
                <a:lnTo>
                  <a:pt x="1030812" y="140992"/>
                </a:lnTo>
                <a:lnTo>
                  <a:pt x="1021296" y="136623"/>
                </a:lnTo>
                <a:lnTo>
                  <a:pt x="1010590" y="131857"/>
                </a:lnTo>
                <a:lnTo>
                  <a:pt x="998695" y="126297"/>
                </a:lnTo>
                <a:lnTo>
                  <a:pt x="987196" y="121134"/>
                </a:lnTo>
                <a:lnTo>
                  <a:pt x="1011383" y="133446"/>
                </a:lnTo>
                <a:lnTo>
                  <a:pt x="1035571" y="144566"/>
                </a:lnTo>
                <a:lnTo>
                  <a:pt x="1047070" y="150126"/>
                </a:lnTo>
                <a:lnTo>
                  <a:pt x="1058172" y="155289"/>
                </a:lnTo>
                <a:lnTo>
                  <a:pt x="1069274" y="159261"/>
                </a:lnTo>
                <a:lnTo>
                  <a:pt x="1079980" y="163233"/>
                </a:lnTo>
                <a:lnTo>
                  <a:pt x="1090290" y="166807"/>
                </a:lnTo>
                <a:lnTo>
                  <a:pt x="1099806" y="169190"/>
                </a:lnTo>
                <a:lnTo>
                  <a:pt x="1109322" y="170381"/>
                </a:lnTo>
                <a:lnTo>
                  <a:pt x="1118046" y="171176"/>
                </a:lnTo>
                <a:lnTo>
                  <a:pt x="1122011" y="171176"/>
                </a:lnTo>
                <a:lnTo>
                  <a:pt x="1126373" y="170779"/>
                </a:lnTo>
                <a:lnTo>
                  <a:pt x="1130338" y="169984"/>
                </a:lnTo>
                <a:lnTo>
                  <a:pt x="1133906" y="169190"/>
                </a:lnTo>
                <a:lnTo>
                  <a:pt x="1137475" y="167998"/>
                </a:lnTo>
                <a:lnTo>
                  <a:pt x="1141044" y="166013"/>
                </a:lnTo>
                <a:lnTo>
                  <a:pt x="1144612" y="164027"/>
                </a:lnTo>
                <a:lnTo>
                  <a:pt x="1147388" y="162041"/>
                </a:lnTo>
                <a:lnTo>
                  <a:pt x="1148181" y="170381"/>
                </a:lnTo>
                <a:lnTo>
                  <a:pt x="1148974" y="178325"/>
                </a:lnTo>
                <a:lnTo>
                  <a:pt x="1150163" y="193417"/>
                </a:lnTo>
                <a:lnTo>
                  <a:pt x="1149767" y="208112"/>
                </a:lnTo>
                <a:lnTo>
                  <a:pt x="1148577" y="222012"/>
                </a:lnTo>
                <a:lnTo>
                  <a:pt x="1150163" y="220424"/>
                </a:lnTo>
                <a:lnTo>
                  <a:pt x="1151353" y="219232"/>
                </a:lnTo>
                <a:lnTo>
                  <a:pt x="1152543" y="218835"/>
                </a:lnTo>
                <a:lnTo>
                  <a:pt x="1154129" y="218438"/>
                </a:lnTo>
                <a:lnTo>
                  <a:pt x="1155715" y="218835"/>
                </a:lnTo>
                <a:lnTo>
                  <a:pt x="1157697" y="219629"/>
                </a:lnTo>
                <a:lnTo>
                  <a:pt x="1159283" y="222012"/>
                </a:lnTo>
                <a:lnTo>
                  <a:pt x="1160869" y="223998"/>
                </a:lnTo>
                <a:lnTo>
                  <a:pt x="1162059" y="226778"/>
                </a:lnTo>
                <a:lnTo>
                  <a:pt x="1164041" y="230750"/>
                </a:lnTo>
                <a:lnTo>
                  <a:pt x="1166421" y="239090"/>
                </a:lnTo>
                <a:lnTo>
                  <a:pt x="1168403" y="249813"/>
                </a:lnTo>
                <a:lnTo>
                  <a:pt x="1169989" y="261728"/>
                </a:lnTo>
                <a:lnTo>
                  <a:pt x="1171179" y="275232"/>
                </a:lnTo>
                <a:lnTo>
                  <a:pt x="1171575" y="289529"/>
                </a:lnTo>
                <a:lnTo>
                  <a:pt x="1171179" y="303827"/>
                </a:lnTo>
                <a:lnTo>
                  <a:pt x="1169989" y="316933"/>
                </a:lnTo>
                <a:lnTo>
                  <a:pt x="1168403" y="328848"/>
                </a:lnTo>
                <a:lnTo>
                  <a:pt x="1166421" y="339174"/>
                </a:lnTo>
                <a:lnTo>
                  <a:pt x="1164041" y="347912"/>
                </a:lnTo>
                <a:lnTo>
                  <a:pt x="1162059" y="351486"/>
                </a:lnTo>
                <a:lnTo>
                  <a:pt x="1160869" y="354266"/>
                </a:lnTo>
                <a:lnTo>
                  <a:pt x="1159283" y="357047"/>
                </a:lnTo>
                <a:lnTo>
                  <a:pt x="1157697" y="358635"/>
                </a:lnTo>
                <a:lnTo>
                  <a:pt x="1155715" y="359827"/>
                </a:lnTo>
                <a:lnTo>
                  <a:pt x="1154129" y="360224"/>
                </a:lnTo>
                <a:lnTo>
                  <a:pt x="1152146" y="359827"/>
                </a:lnTo>
                <a:lnTo>
                  <a:pt x="1150560" y="358635"/>
                </a:lnTo>
                <a:lnTo>
                  <a:pt x="1148577" y="356649"/>
                </a:lnTo>
                <a:lnTo>
                  <a:pt x="1146991" y="353869"/>
                </a:lnTo>
                <a:lnTo>
                  <a:pt x="1145405" y="351089"/>
                </a:lnTo>
                <a:lnTo>
                  <a:pt x="1144216" y="346720"/>
                </a:lnTo>
                <a:lnTo>
                  <a:pt x="1141440" y="337586"/>
                </a:lnTo>
                <a:lnTo>
                  <a:pt x="1139854" y="350295"/>
                </a:lnTo>
                <a:lnTo>
                  <a:pt x="1137871" y="361812"/>
                </a:lnTo>
                <a:lnTo>
                  <a:pt x="1135096" y="373727"/>
                </a:lnTo>
                <a:lnTo>
                  <a:pt x="1132320" y="385245"/>
                </a:lnTo>
                <a:lnTo>
                  <a:pt x="1128752" y="395968"/>
                </a:lnTo>
                <a:lnTo>
                  <a:pt x="1125183" y="407089"/>
                </a:lnTo>
                <a:lnTo>
                  <a:pt x="1120821" y="417812"/>
                </a:lnTo>
                <a:lnTo>
                  <a:pt x="1116460" y="427741"/>
                </a:lnTo>
                <a:lnTo>
                  <a:pt x="1111701" y="437273"/>
                </a:lnTo>
                <a:lnTo>
                  <a:pt x="1106547" y="446805"/>
                </a:lnTo>
                <a:lnTo>
                  <a:pt x="1100996" y="455939"/>
                </a:lnTo>
                <a:lnTo>
                  <a:pt x="1095444" y="464280"/>
                </a:lnTo>
                <a:lnTo>
                  <a:pt x="1089497" y="473017"/>
                </a:lnTo>
                <a:lnTo>
                  <a:pt x="1083152" y="480960"/>
                </a:lnTo>
                <a:lnTo>
                  <a:pt x="1076808" y="488506"/>
                </a:lnTo>
                <a:lnTo>
                  <a:pt x="1070464" y="495655"/>
                </a:lnTo>
                <a:lnTo>
                  <a:pt x="1063723" y="502407"/>
                </a:lnTo>
                <a:lnTo>
                  <a:pt x="1056586" y="509159"/>
                </a:lnTo>
                <a:lnTo>
                  <a:pt x="1049845" y="515116"/>
                </a:lnTo>
                <a:lnTo>
                  <a:pt x="1042708" y="520676"/>
                </a:lnTo>
                <a:lnTo>
                  <a:pt x="1035174" y="525442"/>
                </a:lnTo>
                <a:lnTo>
                  <a:pt x="1028037" y="530605"/>
                </a:lnTo>
                <a:lnTo>
                  <a:pt x="1020503" y="534974"/>
                </a:lnTo>
                <a:lnTo>
                  <a:pt x="1012969" y="538549"/>
                </a:lnTo>
                <a:lnTo>
                  <a:pt x="1005832" y="542520"/>
                </a:lnTo>
                <a:lnTo>
                  <a:pt x="998298" y="545300"/>
                </a:lnTo>
                <a:lnTo>
                  <a:pt x="991161" y="548081"/>
                </a:lnTo>
                <a:lnTo>
                  <a:pt x="984024" y="550067"/>
                </a:lnTo>
                <a:lnTo>
                  <a:pt x="976886" y="551655"/>
                </a:lnTo>
                <a:lnTo>
                  <a:pt x="969749" y="553244"/>
                </a:lnTo>
                <a:lnTo>
                  <a:pt x="962612" y="554038"/>
                </a:lnTo>
                <a:lnTo>
                  <a:pt x="955871" y="554038"/>
                </a:lnTo>
                <a:lnTo>
                  <a:pt x="950320" y="553641"/>
                </a:lnTo>
                <a:lnTo>
                  <a:pt x="944372" y="553244"/>
                </a:lnTo>
                <a:lnTo>
                  <a:pt x="938424" y="551655"/>
                </a:lnTo>
                <a:lnTo>
                  <a:pt x="932080" y="549669"/>
                </a:lnTo>
                <a:lnTo>
                  <a:pt x="925736" y="547683"/>
                </a:lnTo>
                <a:lnTo>
                  <a:pt x="919788" y="544903"/>
                </a:lnTo>
                <a:lnTo>
                  <a:pt x="913047" y="541726"/>
                </a:lnTo>
                <a:lnTo>
                  <a:pt x="906307" y="538151"/>
                </a:lnTo>
                <a:lnTo>
                  <a:pt x="898773" y="534180"/>
                </a:lnTo>
                <a:lnTo>
                  <a:pt x="892429" y="529811"/>
                </a:lnTo>
                <a:lnTo>
                  <a:pt x="884895" y="524648"/>
                </a:lnTo>
                <a:lnTo>
                  <a:pt x="877758" y="519882"/>
                </a:lnTo>
                <a:lnTo>
                  <a:pt x="870620" y="513925"/>
                </a:lnTo>
                <a:lnTo>
                  <a:pt x="863880" y="507967"/>
                </a:lnTo>
                <a:lnTo>
                  <a:pt x="856742" y="501613"/>
                </a:lnTo>
                <a:lnTo>
                  <a:pt x="849605" y="494861"/>
                </a:lnTo>
                <a:lnTo>
                  <a:pt x="842864" y="487712"/>
                </a:lnTo>
                <a:lnTo>
                  <a:pt x="836124" y="480166"/>
                </a:lnTo>
                <a:lnTo>
                  <a:pt x="829383" y="472223"/>
                </a:lnTo>
                <a:lnTo>
                  <a:pt x="823039" y="463883"/>
                </a:lnTo>
                <a:lnTo>
                  <a:pt x="816694" y="455542"/>
                </a:lnTo>
                <a:lnTo>
                  <a:pt x="810350" y="446805"/>
                </a:lnTo>
                <a:lnTo>
                  <a:pt x="804799" y="438067"/>
                </a:lnTo>
                <a:lnTo>
                  <a:pt x="798851" y="428535"/>
                </a:lnTo>
                <a:lnTo>
                  <a:pt x="793300" y="419004"/>
                </a:lnTo>
                <a:lnTo>
                  <a:pt x="788145" y="409075"/>
                </a:lnTo>
                <a:lnTo>
                  <a:pt x="782991" y="399146"/>
                </a:lnTo>
                <a:lnTo>
                  <a:pt x="778629" y="388819"/>
                </a:lnTo>
                <a:lnTo>
                  <a:pt x="774267" y="378493"/>
                </a:lnTo>
                <a:lnTo>
                  <a:pt x="770699" y="367770"/>
                </a:lnTo>
                <a:lnTo>
                  <a:pt x="767130" y="357047"/>
                </a:lnTo>
                <a:lnTo>
                  <a:pt x="763958" y="345529"/>
                </a:lnTo>
                <a:lnTo>
                  <a:pt x="761579" y="353075"/>
                </a:lnTo>
                <a:lnTo>
                  <a:pt x="759993" y="355855"/>
                </a:lnTo>
                <a:lnTo>
                  <a:pt x="758803" y="358635"/>
                </a:lnTo>
                <a:lnTo>
                  <a:pt x="757614" y="360621"/>
                </a:lnTo>
                <a:lnTo>
                  <a:pt x="755631" y="362210"/>
                </a:lnTo>
                <a:lnTo>
                  <a:pt x="754045" y="363401"/>
                </a:lnTo>
                <a:lnTo>
                  <a:pt x="752459" y="363798"/>
                </a:lnTo>
                <a:lnTo>
                  <a:pt x="750873" y="363401"/>
                </a:lnTo>
                <a:lnTo>
                  <a:pt x="748890" y="361812"/>
                </a:lnTo>
                <a:lnTo>
                  <a:pt x="747304" y="360224"/>
                </a:lnTo>
                <a:lnTo>
                  <a:pt x="745718" y="357841"/>
                </a:lnTo>
                <a:lnTo>
                  <a:pt x="744528" y="354664"/>
                </a:lnTo>
                <a:lnTo>
                  <a:pt x="742546" y="351486"/>
                </a:lnTo>
                <a:lnTo>
                  <a:pt x="740167" y="342352"/>
                </a:lnTo>
                <a:lnTo>
                  <a:pt x="738184" y="332423"/>
                </a:lnTo>
                <a:lnTo>
                  <a:pt x="736202" y="320111"/>
                </a:lnTo>
                <a:lnTo>
                  <a:pt x="735409" y="307004"/>
                </a:lnTo>
                <a:lnTo>
                  <a:pt x="735012" y="292707"/>
                </a:lnTo>
                <a:lnTo>
                  <a:pt x="735409" y="278409"/>
                </a:lnTo>
                <a:lnTo>
                  <a:pt x="736202" y="264905"/>
                </a:lnTo>
                <a:lnTo>
                  <a:pt x="738184" y="252991"/>
                </a:lnTo>
                <a:lnTo>
                  <a:pt x="740167" y="242665"/>
                </a:lnTo>
                <a:lnTo>
                  <a:pt x="742546" y="233927"/>
                </a:lnTo>
                <a:lnTo>
                  <a:pt x="744528" y="230353"/>
                </a:lnTo>
                <a:lnTo>
                  <a:pt x="745718" y="227175"/>
                </a:lnTo>
                <a:lnTo>
                  <a:pt x="747304" y="224792"/>
                </a:lnTo>
                <a:lnTo>
                  <a:pt x="748890" y="223204"/>
                </a:lnTo>
                <a:lnTo>
                  <a:pt x="750873" y="222409"/>
                </a:lnTo>
                <a:lnTo>
                  <a:pt x="752459" y="222012"/>
                </a:lnTo>
                <a:lnTo>
                  <a:pt x="753648" y="222409"/>
                </a:lnTo>
                <a:lnTo>
                  <a:pt x="754441" y="222807"/>
                </a:lnTo>
                <a:lnTo>
                  <a:pt x="754838" y="213275"/>
                </a:lnTo>
                <a:lnTo>
                  <a:pt x="755631" y="204140"/>
                </a:lnTo>
                <a:lnTo>
                  <a:pt x="756424" y="195800"/>
                </a:lnTo>
                <a:lnTo>
                  <a:pt x="758010" y="187856"/>
                </a:lnTo>
                <a:lnTo>
                  <a:pt x="757217" y="177927"/>
                </a:lnTo>
                <a:lnTo>
                  <a:pt x="756424" y="168793"/>
                </a:lnTo>
                <a:lnTo>
                  <a:pt x="756424" y="160055"/>
                </a:lnTo>
                <a:lnTo>
                  <a:pt x="757217" y="151318"/>
                </a:lnTo>
                <a:lnTo>
                  <a:pt x="758010" y="143772"/>
                </a:lnTo>
                <a:lnTo>
                  <a:pt x="759200" y="136226"/>
                </a:lnTo>
                <a:lnTo>
                  <a:pt x="760389" y="129474"/>
                </a:lnTo>
                <a:lnTo>
                  <a:pt x="762372" y="123119"/>
                </a:lnTo>
                <a:lnTo>
                  <a:pt x="764751" y="117162"/>
                </a:lnTo>
                <a:lnTo>
                  <a:pt x="767130" y="111602"/>
                </a:lnTo>
                <a:lnTo>
                  <a:pt x="769906" y="106836"/>
                </a:lnTo>
                <a:lnTo>
                  <a:pt x="773078" y="102070"/>
                </a:lnTo>
                <a:lnTo>
                  <a:pt x="776646" y="97701"/>
                </a:lnTo>
                <a:lnTo>
                  <a:pt x="780215" y="94127"/>
                </a:lnTo>
                <a:lnTo>
                  <a:pt x="784577" y="90552"/>
                </a:lnTo>
                <a:lnTo>
                  <a:pt x="788542" y="87772"/>
                </a:lnTo>
                <a:lnTo>
                  <a:pt x="769113" y="88169"/>
                </a:lnTo>
                <a:lnTo>
                  <a:pt x="754441" y="88567"/>
                </a:lnTo>
                <a:lnTo>
                  <a:pt x="741753" y="89361"/>
                </a:lnTo>
                <a:lnTo>
                  <a:pt x="746115" y="86978"/>
                </a:lnTo>
                <a:lnTo>
                  <a:pt x="750873" y="84198"/>
                </a:lnTo>
                <a:lnTo>
                  <a:pt x="759993" y="79035"/>
                </a:lnTo>
                <a:lnTo>
                  <a:pt x="768716" y="72283"/>
                </a:lnTo>
                <a:lnTo>
                  <a:pt x="778232" y="65531"/>
                </a:lnTo>
                <a:lnTo>
                  <a:pt x="795283" y="52425"/>
                </a:lnTo>
                <a:lnTo>
                  <a:pt x="803609" y="46468"/>
                </a:lnTo>
                <a:lnTo>
                  <a:pt x="810747" y="42099"/>
                </a:lnTo>
                <a:lnTo>
                  <a:pt x="821453" y="36936"/>
                </a:lnTo>
                <a:lnTo>
                  <a:pt x="830969" y="32567"/>
                </a:lnTo>
                <a:lnTo>
                  <a:pt x="841278" y="27801"/>
                </a:lnTo>
                <a:lnTo>
                  <a:pt x="850795" y="23829"/>
                </a:lnTo>
                <a:lnTo>
                  <a:pt x="860707" y="20255"/>
                </a:lnTo>
                <a:lnTo>
                  <a:pt x="870224" y="16681"/>
                </a:lnTo>
                <a:lnTo>
                  <a:pt x="879740" y="13900"/>
                </a:lnTo>
                <a:lnTo>
                  <a:pt x="888860" y="11518"/>
                </a:lnTo>
                <a:lnTo>
                  <a:pt x="897980" y="8737"/>
                </a:lnTo>
                <a:lnTo>
                  <a:pt x="907100" y="6752"/>
                </a:lnTo>
                <a:lnTo>
                  <a:pt x="915823" y="5163"/>
                </a:lnTo>
                <a:lnTo>
                  <a:pt x="924546" y="3177"/>
                </a:lnTo>
                <a:lnTo>
                  <a:pt x="941993" y="1191"/>
                </a:lnTo>
                <a:lnTo>
                  <a:pt x="958250"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46" name="矩形 45"/>
          <p:cNvSpPr/>
          <p:nvPr/>
        </p:nvSpPr>
        <p:spPr>
          <a:xfrm>
            <a:off x="1031963" y="330908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8" name="矩形 47"/>
          <p:cNvSpPr/>
          <p:nvPr/>
        </p:nvSpPr>
        <p:spPr>
          <a:xfrm>
            <a:off x="8633593" y="330908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9" name="矩形 48"/>
          <p:cNvSpPr/>
          <p:nvPr/>
        </p:nvSpPr>
        <p:spPr>
          <a:xfrm>
            <a:off x="1031963" y="507296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0" name="矩形 49"/>
          <p:cNvSpPr/>
          <p:nvPr/>
        </p:nvSpPr>
        <p:spPr>
          <a:xfrm>
            <a:off x="8633593" y="507296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2" name="KSO_Shape"/>
          <p:cNvSpPr/>
          <p:nvPr/>
        </p:nvSpPr>
        <p:spPr>
          <a:xfrm>
            <a:off x="1964957" y="2364210"/>
            <a:ext cx="660458" cy="628536"/>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a:noFill/>
          </a:ln>
        </p:spPr>
        <p:txBody>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3" name="KSO_Shape"/>
          <p:cNvSpPr/>
          <p:nvPr/>
        </p:nvSpPr>
        <p:spPr>
          <a:xfrm>
            <a:off x="9608259" y="2358419"/>
            <a:ext cx="577112" cy="549218"/>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endParaRPr lang="zh-CN" altLang="en-US">
              <a:solidFill>
                <a:schemeClr val="tx1"/>
              </a:solidFill>
              <a:latin typeface="Calibri" panose="020F0502020204030204" pitchFamily="34" charset="0"/>
              <a:ea typeface="宋体" panose="02010600030101010101" pitchFamily="2"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任意多边形: 形状 13"/>
          <p:cNvSpPr>
            <a:spLocks noChangeAspect="1"/>
          </p:cNvSpPr>
          <p:nvPr>
            <p:custDataLst>
              <p:tags r:id="rId1"/>
            </p:custDataLst>
          </p:nvPr>
        </p:nvSpPr>
        <p:spPr>
          <a:xfrm>
            <a:off x="752021"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45" name="MH_Other_16"/>
          <p:cNvSpPr/>
          <p:nvPr>
            <p:custDataLst>
              <p:tags r:id="rId2"/>
            </p:custDataLst>
          </p:nvPr>
        </p:nvSpPr>
        <p:spPr>
          <a:xfrm>
            <a:off x="1788527"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01</a:t>
            </a:r>
            <a:endParaRPr lang="zh-CN" altLang="en-US" kern="0" dirty="0">
              <a:solidFill>
                <a:srgbClr val="404040"/>
              </a:solidFill>
            </a:endParaRPr>
          </a:p>
        </p:txBody>
      </p:sp>
      <p:sp>
        <p:nvSpPr>
          <p:cNvPr id="16" name="矩形 15"/>
          <p:cNvSpPr/>
          <p:nvPr/>
        </p:nvSpPr>
        <p:spPr>
          <a:xfrm>
            <a:off x="921522"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7" name="KSO_Shape"/>
          <p:cNvSpPr/>
          <p:nvPr/>
        </p:nvSpPr>
        <p:spPr>
          <a:xfrm>
            <a:off x="3856381"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任意多边形: 形状 17"/>
          <p:cNvSpPr>
            <a:spLocks noChangeAspect="1"/>
          </p:cNvSpPr>
          <p:nvPr>
            <p:custDataLst>
              <p:tags r:id="rId3"/>
            </p:custDataLst>
          </p:nvPr>
        </p:nvSpPr>
        <p:spPr>
          <a:xfrm>
            <a:off x="4663277"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19" name="MH_Other_16"/>
          <p:cNvSpPr/>
          <p:nvPr>
            <p:custDataLst>
              <p:tags r:id="rId4"/>
            </p:custDataLst>
          </p:nvPr>
        </p:nvSpPr>
        <p:spPr>
          <a:xfrm>
            <a:off x="5699783"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02</a:t>
            </a:r>
            <a:endParaRPr lang="zh-CN" altLang="en-US" kern="0" dirty="0">
              <a:solidFill>
                <a:srgbClr val="404040"/>
              </a:solidFill>
            </a:endParaRPr>
          </a:p>
        </p:txBody>
      </p:sp>
      <p:sp>
        <p:nvSpPr>
          <p:cNvPr id="20" name="矩形 19"/>
          <p:cNvSpPr/>
          <p:nvPr/>
        </p:nvSpPr>
        <p:spPr>
          <a:xfrm>
            <a:off x="4832778"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1" name="KSO_Shape"/>
          <p:cNvSpPr/>
          <p:nvPr/>
        </p:nvSpPr>
        <p:spPr>
          <a:xfrm>
            <a:off x="7767637"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任意多边形: 形状 21"/>
          <p:cNvSpPr>
            <a:spLocks noChangeAspect="1"/>
          </p:cNvSpPr>
          <p:nvPr>
            <p:custDataLst>
              <p:tags r:id="rId5"/>
            </p:custDataLst>
          </p:nvPr>
        </p:nvSpPr>
        <p:spPr>
          <a:xfrm>
            <a:off x="8574533"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3" name="MH_Other_16"/>
          <p:cNvSpPr/>
          <p:nvPr>
            <p:custDataLst>
              <p:tags r:id="rId6"/>
            </p:custDataLst>
          </p:nvPr>
        </p:nvSpPr>
        <p:spPr>
          <a:xfrm>
            <a:off x="9611039"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03</a:t>
            </a:r>
            <a:endParaRPr lang="zh-CN" altLang="en-US" kern="0" dirty="0">
              <a:solidFill>
                <a:srgbClr val="404040"/>
              </a:solidFill>
            </a:endParaRPr>
          </a:p>
        </p:txBody>
      </p:sp>
      <p:sp>
        <p:nvSpPr>
          <p:cNvPr id="24" name="矩形 23"/>
          <p:cNvSpPr/>
          <p:nvPr/>
        </p:nvSpPr>
        <p:spPr>
          <a:xfrm>
            <a:off x="8744034"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1136129" y="434629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KSO_Shape"/>
          <p:cNvSpPr/>
          <p:nvPr/>
        </p:nvSpPr>
        <p:spPr bwMode="auto">
          <a:xfrm>
            <a:off x="183629" y="4839495"/>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9" name="矩形 28"/>
          <p:cNvSpPr/>
          <p:nvPr/>
        </p:nvSpPr>
        <p:spPr>
          <a:xfrm>
            <a:off x="1136129" y="545651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KSO_Shape"/>
          <p:cNvSpPr/>
          <p:nvPr/>
        </p:nvSpPr>
        <p:spPr bwMode="auto">
          <a:xfrm>
            <a:off x="183629" y="5949719"/>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8" name="任意多边形 30"/>
          <p:cNvSpPr/>
          <p:nvPr/>
        </p:nvSpPr>
        <p:spPr>
          <a:xfrm>
            <a:off x="1182734" y="2395365"/>
            <a:ext cx="3544661" cy="1573752"/>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100" name="任意多边形 30"/>
          <p:cNvSpPr/>
          <p:nvPr/>
        </p:nvSpPr>
        <p:spPr>
          <a:xfrm>
            <a:off x="4727395" y="4463004"/>
            <a:ext cx="3544661" cy="1573752"/>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102" name="椭圆 101"/>
          <p:cNvSpPr/>
          <p:nvPr/>
        </p:nvSpPr>
        <p:spPr>
          <a:xfrm>
            <a:off x="529631" y="252913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03" name="Freeform 143"/>
          <p:cNvSpPr>
            <a:spLocks noEditPoints="1"/>
          </p:cNvSpPr>
          <p:nvPr/>
        </p:nvSpPr>
        <p:spPr bwMode="auto">
          <a:xfrm flipH="1">
            <a:off x="803499" y="2885354"/>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05" name="椭圆 104"/>
          <p:cNvSpPr/>
          <p:nvPr/>
        </p:nvSpPr>
        <p:spPr>
          <a:xfrm>
            <a:off x="4074292" y="4596777"/>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06" name="KSO_Shape"/>
          <p:cNvSpPr/>
          <p:nvPr/>
        </p:nvSpPr>
        <p:spPr bwMode="auto">
          <a:xfrm>
            <a:off x="4443075" y="4952993"/>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07" name="矩形 106"/>
          <p:cNvSpPr/>
          <p:nvPr/>
        </p:nvSpPr>
        <p:spPr>
          <a:xfrm>
            <a:off x="4828970" y="2494752"/>
            <a:ext cx="328873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08" name="矩形 107"/>
          <p:cNvSpPr/>
          <p:nvPr/>
        </p:nvSpPr>
        <p:spPr>
          <a:xfrm>
            <a:off x="8373631" y="4562392"/>
            <a:ext cx="328873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6" name="任意多边形: 形状 15"/>
          <p:cNvSpPr/>
          <p:nvPr>
            <p:custDataLst>
              <p:tags r:id="rId1"/>
            </p:custDataLst>
          </p:nvPr>
        </p:nvSpPr>
        <p:spPr>
          <a:xfrm flipH="1">
            <a:off x="9395379" y="3879018"/>
            <a:ext cx="761558" cy="429111"/>
          </a:xfrm>
          <a:custGeom>
            <a:avLst/>
            <a:gdLst>
              <a:gd name="connsiteX0" fmla="*/ 761558 w 761558"/>
              <a:gd name="connsiteY0" fmla="*/ 0 h 429111"/>
              <a:gd name="connsiteX1" fmla="*/ 0 w 761558"/>
              <a:gd name="connsiteY1" fmla="*/ 0 h 429111"/>
              <a:gd name="connsiteX2" fmla="*/ 0 w 761558"/>
              <a:gd name="connsiteY2" fmla="*/ 429111 h 429111"/>
              <a:gd name="connsiteX3" fmla="*/ 761558 w 761558"/>
              <a:gd name="connsiteY3" fmla="*/ 429111 h 429111"/>
            </a:gdLst>
            <a:ahLst/>
            <a:cxnLst>
              <a:cxn ang="0">
                <a:pos x="connsiteX0" y="connsiteY0"/>
              </a:cxn>
              <a:cxn ang="0">
                <a:pos x="connsiteX1" y="connsiteY1"/>
              </a:cxn>
              <a:cxn ang="0">
                <a:pos x="connsiteX2" y="connsiteY2"/>
              </a:cxn>
              <a:cxn ang="0">
                <a:pos x="connsiteX3" y="connsiteY3"/>
              </a:cxn>
            </a:cxnLst>
            <a:rect l="l" t="t" r="r" b="b"/>
            <a:pathLst>
              <a:path w="761558" h="429111">
                <a:moveTo>
                  <a:pt x="761558" y="0"/>
                </a:moveTo>
                <a:lnTo>
                  <a:pt x="0" y="0"/>
                </a:lnTo>
                <a:lnTo>
                  <a:pt x="0" y="429111"/>
                </a:lnTo>
                <a:lnTo>
                  <a:pt x="761558" y="42911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7" name="任意多边形: 形状 16"/>
          <p:cNvSpPr/>
          <p:nvPr>
            <p:custDataLst>
              <p:tags r:id="rId2"/>
            </p:custDataLst>
          </p:nvPr>
        </p:nvSpPr>
        <p:spPr>
          <a:xfrm flipH="1">
            <a:off x="10156937" y="3236632"/>
            <a:ext cx="496160" cy="1071498"/>
          </a:xfrm>
          <a:custGeom>
            <a:avLst/>
            <a:gdLst>
              <a:gd name="connsiteX0" fmla="*/ 496160 w 496160"/>
              <a:gd name="connsiteY0" fmla="*/ 0 h 1071498"/>
              <a:gd name="connsiteX1" fmla="*/ 0 w 496160"/>
              <a:gd name="connsiteY1" fmla="*/ 0 h 1071498"/>
              <a:gd name="connsiteX2" fmla="*/ 0 w 496160"/>
              <a:gd name="connsiteY2" fmla="*/ 813599 h 1071498"/>
              <a:gd name="connsiteX3" fmla="*/ 496159 w 496160"/>
              <a:gd name="connsiteY3" fmla="*/ 1071498 h 1071498"/>
            </a:gdLst>
            <a:ahLst/>
            <a:cxnLst>
              <a:cxn ang="0">
                <a:pos x="connsiteX0" y="connsiteY0"/>
              </a:cxn>
              <a:cxn ang="0">
                <a:pos x="connsiteX1" y="connsiteY1"/>
              </a:cxn>
              <a:cxn ang="0">
                <a:pos x="connsiteX2" y="connsiteY2"/>
              </a:cxn>
              <a:cxn ang="0">
                <a:pos x="connsiteX3" y="connsiteY3"/>
              </a:cxn>
            </a:cxnLst>
            <a:rect l="l" t="t" r="r" b="b"/>
            <a:pathLst>
              <a:path w="496160" h="1071498">
                <a:moveTo>
                  <a:pt x="496160" y="0"/>
                </a:moveTo>
                <a:lnTo>
                  <a:pt x="0" y="0"/>
                </a:lnTo>
                <a:lnTo>
                  <a:pt x="0" y="813599"/>
                </a:lnTo>
                <a:lnTo>
                  <a:pt x="496159" y="107149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noAutofit/>
          </a:bodyPr>
          <a:lstStyle/>
          <a:p>
            <a:pPr algn="ctr"/>
            <a:endParaRPr lang="zh-CN" altLang="en-US" sz="1400" dirty="0">
              <a:solidFill>
                <a:srgbClr val="FEFFFF"/>
              </a:solidFill>
            </a:endParaRPr>
          </a:p>
        </p:txBody>
      </p:sp>
      <p:sp>
        <p:nvSpPr>
          <p:cNvPr id="18" name="椭圆 17"/>
          <p:cNvSpPr/>
          <p:nvPr/>
        </p:nvSpPr>
        <p:spPr>
          <a:xfrm>
            <a:off x="9715673" y="2008919"/>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矩形 18"/>
          <p:cNvSpPr/>
          <p:nvPr/>
        </p:nvSpPr>
        <p:spPr>
          <a:xfrm>
            <a:off x="6850963" y="2945889"/>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0" name="文本框 19"/>
          <p:cNvSpPr txBox="1"/>
          <p:nvPr/>
        </p:nvSpPr>
        <p:spPr>
          <a:xfrm>
            <a:off x="7346938" y="2003822"/>
            <a:ext cx="1546572" cy="830997"/>
          </a:xfrm>
          <a:prstGeom prst="rect">
            <a:avLst/>
          </a:prstGeom>
          <a:noFill/>
        </p:spPr>
        <p:txBody>
          <a:bodyPr wrap="square" rtlCol="0">
            <a:spAutoFit/>
          </a:bodyPr>
          <a:lstStyle/>
          <a:p>
            <a:pPr algn="ctr"/>
            <a:r>
              <a:rPr lang="en-US" altLang="zh-CN" sz="4800" b="1" dirty="0">
                <a:latin typeface="+mj-ea"/>
                <a:ea typeface="+mj-ea"/>
              </a:rPr>
              <a:t>93</a:t>
            </a:r>
            <a:r>
              <a:rPr lang="en-US" altLang="zh-CN" b="1" dirty="0">
                <a:latin typeface="+mj-ea"/>
                <a:ea typeface="+mj-ea"/>
              </a:rPr>
              <a:t>%</a:t>
            </a:r>
            <a:endParaRPr lang="zh-CN" altLang="en-US" sz="4800" b="1" dirty="0">
              <a:latin typeface="+mj-ea"/>
              <a:ea typeface="+mj-ea"/>
            </a:endParaRPr>
          </a:p>
        </p:txBody>
      </p:sp>
      <p:cxnSp>
        <p:nvCxnSpPr>
          <p:cNvPr id="21" name="直接连接符 20"/>
          <p:cNvCxnSpPr/>
          <p:nvPr/>
        </p:nvCxnSpPr>
        <p:spPr>
          <a:xfrm>
            <a:off x="9334894" y="3236632"/>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4010542" y="2945889"/>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文本框 22"/>
          <p:cNvSpPr txBox="1"/>
          <p:nvPr/>
        </p:nvSpPr>
        <p:spPr>
          <a:xfrm>
            <a:off x="4506517" y="2003822"/>
            <a:ext cx="1546572" cy="830997"/>
          </a:xfrm>
          <a:prstGeom prst="rect">
            <a:avLst/>
          </a:prstGeom>
          <a:noFill/>
        </p:spPr>
        <p:txBody>
          <a:bodyPr wrap="square" rtlCol="0">
            <a:spAutoFit/>
          </a:bodyPr>
          <a:lstStyle/>
          <a:p>
            <a:pPr algn="ctr"/>
            <a:r>
              <a:rPr lang="en-US" altLang="zh-CN" sz="4800" b="1" dirty="0">
                <a:latin typeface="+mj-ea"/>
                <a:ea typeface="+mj-ea"/>
              </a:rPr>
              <a:t>84</a:t>
            </a:r>
            <a:r>
              <a:rPr lang="en-US" altLang="zh-CN" b="1" dirty="0">
                <a:latin typeface="+mj-ea"/>
                <a:ea typeface="+mj-ea"/>
              </a:rPr>
              <a:t>%</a:t>
            </a:r>
            <a:endParaRPr lang="zh-CN" altLang="en-US" sz="4800" b="1" dirty="0">
              <a:latin typeface="+mj-ea"/>
              <a:ea typeface="+mj-ea"/>
            </a:endParaRPr>
          </a:p>
        </p:txBody>
      </p:sp>
      <p:cxnSp>
        <p:nvCxnSpPr>
          <p:cNvPr id="24" name="直接连接符 23"/>
          <p:cNvCxnSpPr/>
          <p:nvPr/>
        </p:nvCxnSpPr>
        <p:spPr>
          <a:xfrm>
            <a:off x="6494473" y="3236632"/>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1170121" y="2945889"/>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文本框 25"/>
          <p:cNvSpPr txBox="1"/>
          <p:nvPr/>
        </p:nvSpPr>
        <p:spPr>
          <a:xfrm>
            <a:off x="1666096" y="2003822"/>
            <a:ext cx="1546572" cy="830997"/>
          </a:xfrm>
          <a:prstGeom prst="rect">
            <a:avLst/>
          </a:prstGeom>
          <a:noFill/>
        </p:spPr>
        <p:txBody>
          <a:bodyPr wrap="square" rtlCol="0">
            <a:spAutoFit/>
          </a:bodyPr>
          <a:lstStyle/>
          <a:p>
            <a:pPr algn="ctr"/>
            <a:r>
              <a:rPr lang="en-US" altLang="zh-CN" sz="4800" b="1" dirty="0">
                <a:latin typeface="+mj-ea"/>
                <a:ea typeface="+mj-ea"/>
              </a:rPr>
              <a:t>78</a:t>
            </a:r>
            <a:r>
              <a:rPr lang="en-US" altLang="zh-CN" b="1" dirty="0">
                <a:latin typeface="+mj-ea"/>
                <a:ea typeface="+mj-ea"/>
              </a:rPr>
              <a:t>%</a:t>
            </a:r>
            <a:endParaRPr lang="zh-CN" altLang="en-US" sz="4800" b="1" dirty="0">
              <a:latin typeface="+mj-ea"/>
              <a:ea typeface="+mj-ea"/>
            </a:endParaRPr>
          </a:p>
        </p:txBody>
      </p:sp>
      <p:cxnSp>
        <p:nvCxnSpPr>
          <p:cNvPr id="27" name="直接连接符 26"/>
          <p:cNvCxnSpPr/>
          <p:nvPr/>
        </p:nvCxnSpPr>
        <p:spPr>
          <a:xfrm>
            <a:off x="3654052" y="3236632"/>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28" name="KSO_Shape"/>
          <p:cNvSpPr/>
          <p:nvPr/>
        </p:nvSpPr>
        <p:spPr bwMode="auto">
          <a:xfrm>
            <a:off x="10084456" y="2468210"/>
            <a:ext cx="568641" cy="38762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请输入第三章大标题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自由: 形状 41"/>
          <p:cNvSpPr>
            <a:spLocks noChangeArrowheads="1"/>
          </p:cNvSpPr>
          <p:nvPr/>
        </p:nvSpPr>
        <p:spPr bwMode="auto">
          <a:xfrm rot="21599018">
            <a:off x="2387218" y="2759338"/>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charset="-122"/>
              <a:ea typeface="微软雅黑" panose="020B0503020204020204" charset="-122"/>
            </a:endParaRPr>
          </a:p>
        </p:txBody>
      </p:sp>
      <p:sp>
        <p:nvSpPr>
          <p:cNvPr id="15" name="AutoShape 8"/>
          <p:cNvSpPr>
            <a:spLocks noChangeArrowheads="1"/>
          </p:cNvSpPr>
          <p:nvPr/>
        </p:nvSpPr>
        <p:spPr bwMode="auto">
          <a:xfrm rot="21599018">
            <a:off x="3932720" y="2759634"/>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16" name="矩形 15"/>
          <p:cNvSpPr/>
          <p:nvPr/>
        </p:nvSpPr>
        <p:spPr>
          <a:xfrm>
            <a:off x="4441611" y="2367025"/>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17" name="椭圆 16"/>
          <p:cNvSpPr/>
          <p:nvPr/>
        </p:nvSpPr>
        <p:spPr>
          <a:xfrm>
            <a:off x="792163" y="2425719"/>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588</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18" name="矩形 17"/>
          <p:cNvSpPr/>
          <p:nvPr/>
        </p:nvSpPr>
        <p:spPr>
          <a:xfrm>
            <a:off x="2724588" y="2691366"/>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7</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19" name="自由: 形状 41"/>
          <p:cNvSpPr>
            <a:spLocks noChangeArrowheads="1"/>
          </p:cNvSpPr>
          <p:nvPr/>
        </p:nvSpPr>
        <p:spPr bwMode="auto">
          <a:xfrm rot="21599018">
            <a:off x="2387218" y="4160626"/>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charset="-122"/>
              <a:ea typeface="微软雅黑" panose="020B0503020204020204" charset="-122"/>
            </a:endParaRPr>
          </a:p>
        </p:txBody>
      </p:sp>
      <p:sp>
        <p:nvSpPr>
          <p:cNvPr id="20" name="AutoShape 8"/>
          <p:cNvSpPr>
            <a:spLocks noChangeArrowheads="1"/>
          </p:cNvSpPr>
          <p:nvPr/>
        </p:nvSpPr>
        <p:spPr bwMode="auto">
          <a:xfrm rot="21599018">
            <a:off x="3932720" y="4160922"/>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21" name="矩形 20"/>
          <p:cNvSpPr/>
          <p:nvPr/>
        </p:nvSpPr>
        <p:spPr>
          <a:xfrm>
            <a:off x="4441611" y="3768313"/>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792163" y="3827007"/>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800</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23" name="矩形 22"/>
          <p:cNvSpPr/>
          <p:nvPr/>
        </p:nvSpPr>
        <p:spPr>
          <a:xfrm>
            <a:off x="2724588" y="4092654"/>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8</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24" name="自由: 形状 41"/>
          <p:cNvSpPr>
            <a:spLocks noChangeArrowheads="1"/>
          </p:cNvSpPr>
          <p:nvPr/>
        </p:nvSpPr>
        <p:spPr bwMode="auto">
          <a:xfrm rot="21599018">
            <a:off x="2387218" y="5561914"/>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charset="-122"/>
              <a:ea typeface="微软雅黑" panose="020B0503020204020204" charset="-122"/>
            </a:endParaRPr>
          </a:p>
        </p:txBody>
      </p:sp>
      <p:sp>
        <p:nvSpPr>
          <p:cNvPr id="25" name="AutoShape 8"/>
          <p:cNvSpPr>
            <a:spLocks noChangeArrowheads="1"/>
          </p:cNvSpPr>
          <p:nvPr/>
        </p:nvSpPr>
        <p:spPr bwMode="auto">
          <a:xfrm rot="21599018">
            <a:off x="3932720" y="5562210"/>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26" name="矩形 25"/>
          <p:cNvSpPr/>
          <p:nvPr/>
        </p:nvSpPr>
        <p:spPr>
          <a:xfrm>
            <a:off x="4441611" y="5169601"/>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7" name="椭圆 26"/>
          <p:cNvSpPr/>
          <p:nvPr/>
        </p:nvSpPr>
        <p:spPr>
          <a:xfrm>
            <a:off x="792163" y="5228295"/>
            <a:ext cx="1768157" cy="1009219"/>
          </a:xfrm>
          <a:prstGeom prst="ellipse">
            <a:avLst/>
          </a:prstGeom>
          <a:solidFill>
            <a:schemeClr val="accent1">
              <a:lumMod val="20000"/>
              <a:lumOff val="80000"/>
            </a:schemeClr>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accent1">
                    <a:lumMod val="50000"/>
                  </a:schemeClr>
                </a:solidFill>
                <a:latin typeface="Arial Black" panose="020B0A04020102020204" pitchFamily="34" charset="0"/>
              </a:rPr>
              <a:t>2000</a:t>
            </a:r>
            <a:r>
              <a:rPr lang="zh-CN" altLang="en-US" sz="2000" dirty="0">
                <a:solidFill>
                  <a:schemeClr val="accent1">
                    <a:lumMod val="50000"/>
                  </a:schemeClr>
                </a:solidFill>
                <a:latin typeface="Arial Black" panose="020B0A04020102020204" pitchFamily="34" charset="0"/>
              </a:rPr>
              <a:t>万</a:t>
            </a:r>
            <a:endParaRPr lang="zh-CN" altLang="en-US" sz="2000" dirty="0">
              <a:solidFill>
                <a:schemeClr val="accent1">
                  <a:lumMod val="50000"/>
                </a:schemeClr>
              </a:solidFill>
              <a:latin typeface="Arial Black" panose="020B0A04020102020204" pitchFamily="34" charset="0"/>
            </a:endParaRPr>
          </a:p>
        </p:txBody>
      </p:sp>
      <p:sp>
        <p:nvSpPr>
          <p:cNvPr id="28" name="矩形 27"/>
          <p:cNvSpPr/>
          <p:nvPr/>
        </p:nvSpPr>
        <p:spPr>
          <a:xfrm>
            <a:off x="2724588" y="5493942"/>
            <a:ext cx="1043814" cy="477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sz="1800" dirty="0">
                <a:solidFill>
                  <a:schemeClr val="tx1"/>
                </a:solidFill>
                <a:latin typeface="+mj-ea"/>
                <a:ea typeface="+mj-ea"/>
              </a:rPr>
              <a:t>9</a:t>
            </a:r>
            <a:r>
              <a:rPr lang="zh-CN" altLang="en-US" sz="1800" dirty="0">
                <a:solidFill>
                  <a:schemeClr val="tx1"/>
                </a:solidFill>
                <a:latin typeface="+mj-ea"/>
                <a:ea typeface="+mj-ea"/>
              </a:rPr>
              <a:t>月</a:t>
            </a:r>
            <a:endParaRPr lang="zh-CN" altLang="zh-CN" sz="1800" dirty="0">
              <a:solidFill>
                <a:schemeClr val="tx1"/>
              </a:solidFill>
              <a:latin typeface="+mj-ea"/>
              <a:ea typeface="+mj-ea"/>
            </a:endParaRPr>
          </a:p>
        </p:txBody>
      </p:sp>
      <p:sp>
        <p:nvSpPr>
          <p:cNvPr id="29" name="KSO_Shape"/>
          <p:cNvSpPr/>
          <p:nvPr/>
        </p:nvSpPr>
        <p:spPr bwMode="auto">
          <a:xfrm>
            <a:off x="7914835" y="3882182"/>
            <a:ext cx="3592537" cy="2975818"/>
          </a:xfrm>
          <a:custGeom>
            <a:avLst/>
            <a:gdLst>
              <a:gd name="T0" fmla="*/ 334092 w 2468563"/>
              <a:gd name="T1" fmla="*/ 1163517 h 2043113"/>
              <a:gd name="T2" fmla="*/ 311629 w 2468563"/>
              <a:gd name="T3" fmla="*/ 1134978 h 2043113"/>
              <a:gd name="T4" fmla="*/ 315291 w 2468563"/>
              <a:gd name="T5" fmla="*/ 1112098 h 2043113"/>
              <a:gd name="T6" fmla="*/ 370471 w 2468563"/>
              <a:gd name="T7" fmla="*/ 1125137 h 2043113"/>
              <a:gd name="T8" fmla="*/ 424186 w 2468563"/>
              <a:gd name="T9" fmla="*/ 1113082 h 2043113"/>
              <a:gd name="T10" fmla="*/ 435173 w 2468563"/>
              <a:gd name="T11" fmla="*/ 1130550 h 2043113"/>
              <a:gd name="T12" fmla="*/ 412711 w 2468563"/>
              <a:gd name="T13" fmla="*/ 1163025 h 2043113"/>
              <a:gd name="T14" fmla="*/ 523600 w 2468563"/>
              <a:gd name="T15" fmla="*/ 1053218 h 2043113"/>
              <a:gd name="T16" fmla="*/ 584854 w 2468563"/>
              <a:gd name="T17" fmla="*/ 1098646 h 2043113"/>
              <a:gd name="T18" fmla="*/ 636062 w 2468563"/>
              <a:gd name="T19" fmla="*/ 1158562 h 2043113"/>
              <a:gd name="T20" fmla="*/ 677960 w 2468563"/>
              <a:gd name="T21" fmla="*/ 1230511 h 2043113"/>
              <a:gd name="T22" fmla="*/ 733823 w 2468563"/>
              <a:gd name="T23" fmla="*/ 1397981 h 2043113"/>
              <a:gd name="T24" fmla="*/ 752199 w 2468563"/>
              <a:gd name="T25" fmla="*/ 1577975 h 2043113"/>
              <a:gd name="T26" fmla="*/ 10291 w 2468563"/>
              <a:gd name="T27" fmla="*/ 1413943 h 2043113"/>
              <a:gd name="T28" fmla="*/ 47533 w 2468563"/>
              <a:gd name="T29" fmla="*/ 1260469 h 2043113"/>
              <a:gd name="T30" fmla="*/ 83061 w 2468563"/>
              <a:gd name="T31" fmla="*/ 1184591 h 2043113"/>
              <a:gd name="T32" fmla="*/ 130839 w 2468563"/>
              <a:gd name="T33" fmla="*/ 1119764 h 2043113"/>
              <a:gd name="T34" fmla="*/ 193318 w 2468563"/>
              <a:gd name="T35" fmla="*/ 1068688 h 2043113"/>
              <a:gd name="T36" fmla="*/ 234235 w 2468563"/>
              <a:gd name="T37" fmla="*/ 1047079 h 2043113"/>
              <a:gd name="T38" fmla="*/ 399937 w 2468563"/>
              <a:gd name="T39" fmla="*/ 643940 h 2043113"/>
              <a:gd name="T40" fmla="*/ 463019 w 2468563"/>
              <a:gd name="T41" fmla="*/ 664037 h 2043113"/>
              <a:gd name="T42" fmla="*/ 516320 w 2468563"/>
              <a:gd name="T43" fmla="*/ 710847 h 2043113"/>
              <a:gd name="T44" fmla="*/ 530746 w 2468563"/>
              <a:gd name="T45" fmla="*/ 746874 h 2043113"/>
              <a:gd name="T46" fmla="*/ 532457 w 2468563"/>
              <a:gd name="T47" fmla="*/ 792704 h 2043113"/>
              <a:gd name="T48" fmla="*/ 542237 w 2468563"/>
              <a:gd name="T49" fmla="*/ 811575 h 2043113"/>
              <a:gd name="T50" fmla="*/ 549083 w 2468563"/>
              <a:gd name="T51" fmla="*/ 856424 h 2043113"/>
              <a:gd name="T52" fmla="*/ 538814 w 2468563"/>
              <a:gd name="T53" fmla="*/ 885343 h 2043113"/>
              <a:gd name="T54" fmla="*/ 523900 w 2468563"/>
              <a:gd name="T55" fmla="*/ 921860 h 2043113"/>
              <a:gd name="T56" fmla="*/ 502383 w 2468563"/>
              <a:gd name="T57" fmla="*/ 982150 h 2043113"/>
              <a:gd name="T58" fmla="*/ 460574 w 2468563"/>
              <a:gd name="T59" fmla="*/ 1037783 h 2043113"/>
              <a:gd name="T60" fmla="*/ 403849 w 2468563"/>
              <a:gd name="T61" fmla="*/ 1072340 h 2043113"/>
              <a:gd name="T62" fmla="*/ 340279 w 2468563"/>
              <a:gd name="T63" fmla="*/ 1069888 h 2043113"/>
              <a:gd name="T64" fmla="*/ 284777 w 2468563"/>
              <a:gd name="T65" fmla="*/ 1032391 h 2043113"/>
              <a:gd name="T66" fmla="*/ 244923 w 2468563"/>
              <a:gd name="T67" fmla="*/ 975288 h 2043113"/>
              <a:gd name="T68" fmla="*/ 226341 w 2468563"/>
              <a:gd name="T69" fmla="*/ 915733 h 2043113"/>
              <a:gd name="T70" fmla="*/ 209471 w 2468563"/>
              <a:gd name="T71" fmla="*/ 881177 h 2043113"/>
              <a:gd name="T72" fmla="*/ 200913 w 2468563"/>
              <a:gd name="T73" fmla="*/ 837308 h 2043113"/>
              <a:gd name="T74" fmla="*/ 212405 w 2468563"/>
              <a:gd name="T75" fmla="*/ 808388 h 2043113"/>
              <a:gd name="T76" fmla="*/ 217539 w 2468563"/>
              <a:gd name="T77" fmla="*/ 781675 h 2043113"/>
              <a:gd name="T78" fmla="*/ 222429 w 2468563"/>
              <a:gd name="T79" fmla="*/ 738051 h 2043113"/>
              <a:gd name="T80" fmla="*/ 244190 w 2468563"/>
              <a:gd name="T81" fmla="*/ 697613 h 2043113"/>
              <a:gd name="T82" fmla="*/ 302137 w 2468563"/>
              <a:gd name="T83" fmla="*/ 657419 h 2043113"/>
              <a:gd name="T84" fmla="*/ 363996 w 2468563"/>
              <a:gd name="T85" fmla="*/ 642225 h 2043113"/>
              <a:gd name="T86" fmla="*/ 1153781 w 2468563"/>
              <a:gd name="T87" fmla="*/ 571772 h 2043113"/>
              <a:gd name="T88" fmla="*/ 1202294 w 2468563"/>
              <a:gd name="T89" fmla="*/ 716875 h 2043113"/>
              <a:gd name="T90" fmla="*/ 1214545 w 2468563"/>
              <a:gd name="T91" fmla="*/ 827907 h 2043113"/>
              <a:gd name="T92" fmla="*/ 1535760 w 2468563"/>
              <a:gd name="T93" fmla="*/ 502163 h 2043113"/>
              <a:gd name="T94" fmla="*/ 1197638 w 2468563"/>
              <a:gd name="T95" fmla="*/ 845309 h 2043113"/>
              <a:gd name="T96" fmla="*/ 1149861 w 2468563"/>
              <a:gd name="T97" fmla="*/ 775454 h 2043113"/>
              <a:gd name="T98" fmla="*/ 1189798 w 2468563"/>
              <a:gd name="T99" fmla="*/ 617117 h 2043113"/>
              <a:gd name="T100" fmla="*/ 1104778 w 2468563"/>
              <a:gd name="T101" fmla="*/ 675207 h 2043113"/>
              <a:gd name="T102" fmla="*/ 1238555 w 2468563"/>
              <a:gd name="T103" fmla="*/ 84454 h 2043113"/>
              <a:gd name="T104" fmla="*/ 1264336 w 2468563"/>
              <a:gd name="T105" fmla="*/ 11016 h 2043113"/>
              <a:gd name="T106" fmla="*/ 1886365 w 2468563"/>
              <a:gd name="T107" fmla="*/ 234891 h 2043113"/>
              <a:gd name="T108" fmla="*/ 1905000 w 2468563"/>
              <a:gd name="T109" fmla="*/ 274522 h 2043113"/>
              <a:gd name="T110" fmla="*/ 1886365 w 2468563"/>
              <a:gd name="T111" fmla="*/ 314397 h 2043113"/>
              <a:gd name="T112" fmla="*/ 1809444 w 2468563"/>
              <a:gd name="T113" fmla="*/ 1074053 h 2043113"/>
              <a:gd name="T114" fmla="*/ 595895 w 2468563"/>
              <a:gd name="T115" fmla="*/ 317332 h 2043113"/>
              <a:gd name="T116" fmla="*/ 573582 w 2468563"/>
              <a:gd name="T117" fmla="*/ 279903 h 2043113"/>
              <a:gd name="T118" fmla="*/ 588539 w 2468563"/>
              <a:gd name="T119" fmla="*/ 238315 h 2043113"/>
              <a:gd name="T120" fmla="*/ 1011611 w 2468563"/>
              <a:gd name="T121" fmla="*/ 223148 h 2043113"/>
              <a:gd name="T122" fmla="*/ 1228980 w 2468563"/>
              <a:gd name="T123" fmla="*/ 1714 h 20431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468563" h="2043113">
                <a:moveTo>
                  <a:pt x="303264" y="1355839"/>
                </a:moveTo>
                <a:lnTo>
                  <a:pt x="429743" y="1638966"/>
                </a:lnTo>
                <a:lnTo>
                  <a:pt x="463711" y="1520110"/>
                </a:lnTo>
                <a:lnTo>
                  <a:pt x="460769" y="1519546"/>
                </a:lnTo>
                <a:lnTo>
                  <a:pt x="454442" y="1517635"/>
                </a:lnTo>
                <a:lnTo>
                  <a:pt x="448747" y="1515087"/>
                </a:lnTo>
                <a:lnTo>
                  <a:pt x="443052" y="1512857"/>
                </a:lnTo>
                <a:lnTo>
                  <a:pt x="437989" y="1509671"/>
                </a:lnTo>
                <a:lnTo>
                  <a:pt x="432927" y="1506486"/>
                </a:lnTo>
                <a:lnTo>
                  <a:pt x="428814" y="1502663"/>
                </a:lnTo>
                <a:lnTo>
                  <a:pt x="424385" y="1499159"/>
                </a:lnTo>
                <a:lnTo>
                  <a:pt x="420588" y="1495018"/>
                </a:lnTo>
                <a:lnTo>
                  <a:pt x="417108" y="1491196"/>
                </a:lnTo>
                <a:lnTo>
                  <a:pt x="413944" y="1486736"/>
                </a:lnTo>
                <a:lnTo>
                  <a:pt x="411096" y="1482595"/>
                </a:lnTo>
                <a:lnTo>
                  <a:pt x="408249" y="1478454"/>
                </a:lnTo>
                <a:lnTo>
                  <a:pt x="406034" y="1473994"/>
                </a:lnTo>
                <a:lnTo>
                  <a:pt x="403819" y="1469534"/>
                </a:lnTo>
                <a:lnTo>
                  <a:pt x="400022" y="1460934"/>
                </a:lnTo>
                <a:lnTo>
                  <a:pt x="397175" y="1453289"/>
                </a:lnTo>
                <a:lnTo>
                  <a:pt x="394960" y="1445962"/>
                </a:lnTo>
                <a:lnTo>
                  <a:pt x="393378" y="1439910"/>
                </a:lnTo>
                <a:lnTo>
                  <a:pt x="392746" y="1435450"/>
                </a:lnTo>
                <a:lnTo>
                  <a:pt x="392113" y="1430990"/>
                </a:lnTo>
                <a:lnTo>
                  <a:pt x="396542" y="1433857"/>
                </a:lnTo>
                <a:lnTo>
                  <a:pt x="401604" y="1436406"/>
                </a:lnTo>
                <a:lnTo>
                  <a:pt x="408565" y="1439910"/>
                </a:lnTo>
                <a:lnTo>
                  <a:pt x="417740" y="1443414"/>
                </a:lnTo>
                <a:lnTo>
                  <a:pt x="427548" y="1447236"/>
                </a:lnTo>
                <a:lnTo>
                  <a:pt x="439255" y="1450422"/>
                </a:lnTo>
                <a:lnTo>
                  <a:pt x="445583" y="1452333"/>
                </a:lnTo>
                <a:lnTo>
                  <a:pt x="451910" y="1453607"/>
                </a:lnTo>
                <a:lnTo>
                  <a:pt x="458555" y="1454881"/>
                </a:lnTo>
                <a:lnTo>
                  <a:pt x="465515" y="1455518"/>
                </a:lnTo>
                <a:lnTo>
                  <a:pt x="472476" y="1456474"/>
                </a:lnTo>
                <a:lnTo>
                  <a:pt x="480069" y="1456793"/>
                </a:lnTo>
                <a:lnTo>
                  <a:pt x="487346" y="1456793"/>
                </a:lnTo>
                <a:lnTo>
                  <a:pt x="494939" y="1456474"/>
                </a:lnTo>
                <a:lnTo>
                  <a:pt x="502533" y="1455837"/>
                </a:lnTo>
                <a:lnTo>
                  <a:pt x="510443" y="1454881"/>
                </a:lnTo>
                <a:lnTo>
                  <a:pt x="518036" y="1453289"/>
                </a:lnTo>
                <a:lnTo>
                  <a:pt x="526262" y="1450740"/>
                </a:lnTo>
                <a:lnTo>
                  <a:pt x="533855" y="1448192"/>
                </a:lnTo>
                <a:lnTo>
                  <a:pt x="541765" y="1445006"/>
                </a:lnTo>
                <a:lnTo>
                  <a:pt x="549675" y="1441184"/>
                </a:lnTo>
                <a:lnTo>
                  <a:pt x="557585" y="1436724"/>
                </a:lnTo>
                <a:lnTo>
                  <a:pt x="565178" y="1431309"/>
                </a:lnTo>
                <a:lnTo>
                  <a:pt x="573088" y="1425575"/>
                </a:lnTo>
                <a:lnTo>
                  <a:pt x="572455" y="1429716"/>
                </a:lnTo>
                <a:lnTo>
                  <a:pt x="571822" y="1434494"/>
                </a:lnTo>
                <a:lnTo>
                  <a:pt x="570873" y="1440228"/>
                </a:lnTo>
                <a:lnTo>
                  <a:pt x="568975" y="1447555"/>
                </a:lnTo>
                <a:lnTo>
                  <a:pt x="566760" y="1455200"/>
                </a:lnTo>
                <a:lnTo>
                  <a:pt x="563912" y="1463801"/>
                </a:lnTo>
                <a:lnTo>
                  <a:pt x="559799" y="1472720"/>
                </a:lnTo>
                <a:lnTo>
                  <a:pt x="557901" y="1477180"/>
                </a:lnTo>
                <a:lnTo>
                  <a:pt x="555054" y="1481639"/>
                </a:lnTo>
                <a:lnTo>
                  <a:pt x="552522" y="1486099"/>
                </a:lnTo>
                <a:lnTo>
                  <a:pt x="549359" y="1490240"/>
                </a:lnTo>
                <a:lnTo>
                  <a:pt x="546195" y="1494381"/>
                </a:lnTo>
                <a:lnTo>
                  <a:pt x="542714" y="1498522"/>
                </a:lnTo>
                <a:lnTo>
                  <a:pt x="538918" y="1502345"/>
                </a:lnTo>
                <a:lnTo>
                  <a:pt x="534805" y="1505849"/>
                </a:lnTo>
                <a:lnTo>
                  <a:pt x="530375" y="1509034"/>
                </a:lnTo>
                <a:lnTo>
                  <a:pt x="525946" y="1512220"/>
                </a:lnTo>
                <a:lnTo>
                  <a:pt x="520567" y="1514768"/>
                </a:lnTo>
                <a:lnTo>
                  <a:pt x="515188" y="1517316"/>
                </a:lnTo>
                <a:lnTo>
                  <a:pt x="511422" y="1518580"/>
                </a:lnTo>
                <a:lnTo>
                  <a:pt x="529292" y="1632494"/>
                </a:lnTo>
                <a:lnTo>
                  <a:pt x="666898" y="1361111"/>
                </a:lnTo>
                <a:lnTo>
                  <a:pt x="668973" y="1358269"/>
                </a:lnTo>
                <a:lnTo>
                  <a:pt x="678498" y="1363674"/>
                </a:lnTo>
                <a:lnTo>
                  <a:pt x="688023" y="1369079"/>
                </a:lnTo>
                <a:lnTo>
                  <a:pt x="697230" y="1374802"/>
                </a:lnTo>
                <a:lnTo>
                  <a:pt x="706438" y="1380524"/>
                </a:lnTo>
                <a:lnTo>
                  <a:pt x="715328" y="1386883"/>
                </a:lnTo>
                <a:lnTo>
                  <a:pt x="723900" y="1393560"/>
                </a:lnTo>
                <a:lnTo>
                  <a:pt x="732790" y="1400555"/>
                </a:lnTo>
                <a:lnTo>
                  <a:pt x="741045" y="1407549"/>
                </a:lnTo>
                <a:lnTo>
                  <a:pt x="749300" y="1414862"/>
                </a:lnTo>
                <a:lnTo>
                  <a:pt x="757873" y="1422493"/>
                </a:lnTo>
                <a:lnTo>
                  <a:pt x="765810" y="1430123"/>
                </a:lnTo>
                <a:lnTo>
                  <a:pt x="773430" y="1438072"/>
                </a:lnTo>
                <a:lnTo>
                  <a:pt x="781050" y="1446656"/>
                </a:lnTo>
                <a:lnTo>
                  <a:pt x="788670" y="1454923"/>
                </a:lnTo>
                <a:lnTo>
                  <a:pt x="796290" y="1463507"/>
                </a:lnTo>
                <a:lnTo>
                  <a:pt x="803593" y="1472409"/>
                </a:lnTo>
                <a:lnTo>
                  <a:pt x="810578" y="1481312"/>
                </a:lnTo>
                <a:lnTo>
                  <a:pt x="817563" y="1490850"/>
                </a:lnTo>
                <a:lnTo>
                  <a:pt x="824230" y="1500070"/>
                </a:lnTo>
                <a:lnTo>
                  <a:pt x="830898" y="1509608"/>
                </a:lnTo>
                <a:lnTo>
                  <a:pt x="837565" y="1519783"/>
                </a:lnTo>
                <a:lnTo>
                  <a:pt x="843915" y="1529957"/>
                </a:lnTo>
                <a:lnTo>
                  <a:pt x="849948" y="1539813"/>
                </a:lnTo>
                <a:lnTo>
                  <a:pt x="855980" y="1550305"/>
                </a:lnTo>
                <a:lnTo>
                  <a:pt x="862013" y="1560797"/>
                </a:lnTo>
                <a:lnTo>
                  <a:pt x="867728" y="1571289"/>
                </a:lnTo>
                <a:lnTo>
                  <a:pt x="873443" y="1582417"/>
                </a:lnTo>
                <a:lnTo>
                  <a:pt x="878523" y="1593227"/>
                </a:lnTo>
                <a:lnTo>
                  <a:pt x="889000" y="1615483"/>
                </a:lnTo>
                <a:lnTo>
                  <a:pt x="899160" y="1638374"/>
                </a:lnTo>
                <a:lnTo>
                  <a:pt x="908050" y="1661902"/>
                </a:lnTo>
                <a:lnTo>
                  <a:pt x="916623" y="1685748"/>
                </a:lnTo>
                <a:lnTo>
                  <a:pt x="924878" y="1709593"/>
                </a:lnTo>
                <a:lnTo>
                  <a:pt x="932180" y="1734393"/>
                </a:lnTo>
                <a:lnTo>
                  <a:pt x="939165" y="1759510"/>
                </a:lnTo>
                <a:lnTo>
                  <a:pt x="945515" y="1784627"/>
                </a:lnTo>
                <a:lnTo>
                  <a:pt x="950913" y="1810062"/>
                </a:lnTo>
                <a:lnTo>
                  <a:pt x="955675" y="1835816"/>
                </a:lnTo>
                <a:lnTo>
                  <a:pt x="960438" y="1861569"/>
                </a:lnTo>
                <a:lnTo>
                  <a:pt x="964248" y="1887322"/>
                </a:lnTo>
                <a:lnTo>
                  <a:pt x="967423" y="1913393"/>
                </a:lnTo>
                <a:lnTo>
                  <a:pt x="970280" y="1939464"/>
                </a:lnTo>
                <a:lnTo>
                  <a:pt x="972185" y="1965536"/>
                </a:lnTo>
                <a:lnTo>
                  <a:pt x="973773" y="1991289"/>
                </a:lnTo>
                <a:lnTo>
                  <a:pt x="974408" y="2017360"/>
                </a:lnTo>
                <a:lnTo>
                  <a:pt x="974725" y="2043113"/>
                </a:lnTo>
                <a:lnTo>
                  <a:pt x="0" y="2043113"/>
                </a:lnTo>
                <a:lnTo>
                  <a:pt x="0" y="2016406"/>
                </a:lnTo>
                <a:lnTo>
                  <a:pt x="635" y="1990017"/>
                </a:lnTo>
                <a:lnTo>
                  <a:pt x="1588" y="1963310"/>
                </a:lnTo>
                <a:lnTo>
                  <a:pt x="2858" y="1936603"/>
                </a:lnTo>
                <a:lnTo>
                  <a:pt x="5080" y="1909578"/>
                </a:lnTo>
                <a:lnTo>
                  <a:pt x="7303" y="1883189"/>
                </a:lnTo>
                <a:lnTo>
                  <a:pt x="10160" y="1856800"/>
                </a:lnTo>
                <a:lnTo>
                  <a:pt x="13335" y="1830729"/>
                </a:lnTo>
                <a:lnTo>
                  <a:pt x="17463" y="1804657"/>
                </a:lnTo>
                <a:lnTo>
                  <a:pt x="21590" y="1778904"/>
                </a:lnTo>
                <a:lnTo>
                  <a:pt x="26670" y="1753469"/>
                </a:lnTo>
                <a:lnTo>
                  <a:pt x="32385" y="1728352"/>
                </a:lnTo>
                <a:lnTo>
                  <a:pt x="38735" y="1703870"/>
                </a:lnTo>
                <a:lnTo>
                  <a:pt x="45403" y="1679389"/>
                </a:lnTo>
                <a:lnTo>
                  <a:pt x="53023" y="1655543"/>
                </a:lnTo>
                <a:lnTo>
                  <a:pt x="57150" y="1643779"/>
                </a:lnTo>
                <a:lnTo>
                  <a:pt x="61595" y="1632016"/>
                </a:lnTo>
                <a:lnTo>
                  <a:pt x="65723" y="1620888"/>
                </a:lnTo>
                <a:lnTo>
                  <a:pt x="70168" y="1609442"/>
                </a:lnTo>
                <a:lnTo>
                  <a:pt x="75248" y="1597996"/>
                </a:lnTo>
                <a:lnTo>
                  <a:pt x="79693" y="1586868"/>
                </a:lnTo>
                <a:lnTo>
                  <a:pt x="85090" y="1576058"/>
                </a:lnTo>
                <a:lnTo>
                  <a:pt x="90170" y="1565248"/>
                </a:lnTo>
                <a:lnTo>
                  <a:pt x="95885" y="1554438"/>
                </a:lnTo>
                <a:lnTo>
                  <a:pt x="101600" y="1544264"/>
                </a:lnTo>
                <a:lnTo>
                  <a:pt x="107633" y="1533772"/>
                </a:lnTo>
                <a:lnTo>
                  <a:pt x="113665" y="1523916"/>
                </a:lnTo>
                <a:lnTo>
                  <a:pt x="120015" y="1514060"/>
                </a:lnTo>
                <a:lnTo>
                  <a:pt x="126365" y="1504203"/>
                </a:lnTo>
                <a:lnTo>
                  <a:pt x="133033" y="1494665"/>
                </a:lnTo>
                <a:lnTo>
                  <a:pt x="140018" y="1485445"/>
                </a:lnTo>
                <a:lnTo>
                  <a:pt x="147003" y="1476225"/>
                </a:lnTo>
                <a:lnTo>
                  <a:pt x="154305" y="1467322"/>
                </a:lnTo>
                <a:lnTo>
                  <a:pt x="161925" y="1458738"/>
                </a:lnTo>
                <a:lnTo>
                  <a:pt x="169545" y="1449836"/>
                </a:lnTo>
                <a:lnTo>
                  <a:pt x="177800" y="1441569"/>
                </a:lnTo>
                <a:lnTo>
                  <a:pt x="186055" y="1433621"/>
                </a:lnTo>
                <a:lnTo>
                  <a:pt x="194310" y="1425672"/>
                </a:lnTo>
                <a:lnTo>
                  <a:pt x="202883" y="1418041"/>
                </a:lnTo>
                <a:lnTo>
                  <a:pt x="212090" y="1410729"/>
                </a:lnTo>
                <a:lnTo>
                  <a:pt x="221298" y="1403416"/>
                </a:lnTo>
                <a:lnTo>
                  <a:pt x="230823" y="1396739"/>
                </a:lnTo>
                <a:lnTo>
                  <a:pt x="240348" y="1390063"/>
                </a:lnTo>
                <a:lnTo>
                  <a:pt x="250508" y="1383704"/>
                </a:lnTo>
                <a:lnTo>
                  <a:pt x="260350" y="1377345"/>
                </a:lnTo>
                <a:lnTo>
                  <a:pt x="270828" y="1371622"/>
                </a:lnTo>
                <a:lnTo>
                  <a:pt x="281623" y="1365899"/>
                </a:lnTo>
                <a:lnTo>
                  <a:pt x="292418" y="1360494"/>
                </a:lnTo>
                <a:lnTo>
                  <a:pt x="303264" y="1355839"/>
                </a:lnTo>
                <a:close/>
                <a:moveTo>
                  <a:pt x="303530" y="1355725"/>
                </a:moveTo>
                <a:lnTo>
                  <a:pt x="303532" y="1355727"/>
                </a:lnTo>
                <a:lnTo>
                  <a:pt x="303525" y="1355727"/>
                </a:lnTo>
                <a:lnTo>
                  <a:pt x="303530" y="1355725"/>
                </a:lnTo>
                <a:close/>
                <a:moveTo>
                  <a:pt x="1481455" y="1064649"/>
                </a:moveTo>
                <a:lnTo>
                  <a:pt x="1492568" y="1069647"/>
                </a:lnTo>
                <a:lnTo>
                  <a:pt x="1492568" y="1069726"/>
                </a:lnTo>
                <a:lnTo>
                  <a:pt x="1481455" y="1064649"/>
                </a:lnTo>
                <a:close/>
                <a:moveTo>
                  <a:pt x="486569" y="830263"/>
                </a:moveTo>
                <a:lnTo>
                  <a:pt x="493856" y="830898"/>
                </a:lnTo>
                <a:lnTo>
                  <a:pt x="501460" y="831533"/>
                </a:lnTo>
                <a:lnTo>
                  <a:pt x="509381" y="832484"/>
                </a:lnTo>
                <a:lnTo>
                  <a:pt x="518252" y="833754"/>
                </a:lnTo>
                <a:lnTo>
                  <a:pt x="526807" y="835340"/>
                </a:lnTo>
                <a:lnTo>
                  <a:pt x="535361" y="836927"/>
                </a:lnTo>
                <a:lnTo>
                  <a:pt x="544549" y="839148"/>
                </a:lnTo>
                <a:lnTo>
                  <a:pt x="553737" y="841687"/>
                </a:lnTo>
                <a:lnTo>
                  <a:pt x="563242" y="844225"/>
                </a:lnTo>
                <a:lnTo>
                  <a:pt x="572431" y="847716"/>
                </a:lnTo>
                <a:lnTo>
                  <a:pt x="581619" y="851206"/>
                </a:lnTo>
                <a:lnTo>
                  <a:pt x="590807" y="855332"/>
                </a:lnTo>
                <a:lnTo>
                  <a:pt x="599995" y="859774"/>
                </a:lnTo>
                <a:lnTo>
                  <a:pt x="609183" y="864217"/>
                </a:lnTo>
                <a:lnTo>
                  <a:pt x="617738" y="869611"/>
                </a:lnTo>
                <a:lnTo>
                  <a:pt x="625975" y="875323"/>
                </a:lnTo>
                <a:lnTo>
                  <a:pt x="634530" y="881669"/>
                </a:lnTo>
                <a:lnTo>
                  <a:pt x="642134" y="888333"/>
                </a:lnTo>
                <a:lnTo>
                  <a:pt x="649738" y="895631"/>
                </a:lnTo>
                <a:lnTo>
                  <a:pt x="656708" y="903247"/>
                </a:lnTo>
                <a:lnTo>
                  <a:pt x="663045" y="911498"/>
                </a:lnTo>
                <a:lnTo>
                  <a:pt x="669065" y="920383"/>
                </a:lnTo>
                <a:lnTo>
                  <a:pt x="671599" y="924825"/>
                </a:lnTo>
                <a:lnTo>
                  <a:pt x="674451" y="929585"/>
                </a:lnTo>
                <a:lnTo>
                  <a:pt x="676669" y="934345"/>
                </a:lnTo>
                <a:lnTo>
                  <a:pt x="679203" y="939422"/>
                </a:lnTo>
                <a:lnTo>
                  <a:pt x="681421" y="944816"/>
                </a:lnTo>
                <a:lnTo>
                  <a:pt x="683005" y="950211"/>
                </a:lnTo>
                <a:lnTo>
                  <a:pt x="684590" y="955605"/>
                </a:lnTo>
                <a:lnTo>
                  <a:pt x="686491" y="961000"/>
                </a:lnTo>
                <a:lnTo>
                  <a:pt x="687758" y="967029"/>
                </a:lnTo>
                <a:lnTo>
                  <a:pt x="689025" y="973058"/>
                </a:lnTo>
                <a:lnTo>
                  <a:pt x="689659" y="979087"/>
                </a:lnTo>
                <a:lnTo>
                  <a:pt x="690609" y="985433"/>
                </a:lnTo>
                <a:lnTo>
                  <a:pt x="690926" y="991780"/>
                </a:lnTo>
                <a:lnTo>
                  <a:pt x="691560" y="998444"/>
                </a:lnTo>
                <a:lnTo>
                  <a:pt x="691560" y="1005107"/>
                </a:lnTo>
                <a:lnTo>
                  <a:pt x="690926" y="1012088"/>
                </a:lnTo>
                <a:lnTo>
                  <a:pt x="690609" y="1019069"/>
                </a:lnTo>
                <a:lnTo>
                  <a:pt x="689976" y="1026368"/>
                </a:lnTo>
                <a:lnTo>
                  <a:pt x="689025" y="1034301"/>
                </a:lnTo>
                <a:lnTo>
                  <a:pt x="688075" y="1041599"/>
                </a:lnTo>
                <a:lnTo>
                  <a:pt x="689025" y="1041916"/>
                </a:lnTo>
                <a:lnTo>
                  <a:pt x="691877" y="1042868"/>
                </a:lnTo>
                <a:lnTo>
                  <a:pt x="693778" y="1043820"/>
                </a:lnTo>
                <a:lnTo>
                  <a:pt x="695679" y="1044772"/>
                </a:lnTo>
                <a:lnTo>
                  <a:pt x="698213" y="1046676"/>
                </a:lnTo>
                <a:lnTo>
                  <a:pt x="700431" y="1048580"/>
                </a:lnTo>
                <a:lnTo>
                  <a:pt x="702649" y="1050802"/>
                </a:lnTo>
                <a:lnTo>
                  <a:pt x="704867" y="1053975"/>
                </a:lnTo>
                <a:lnTo>
                  <a:pt x="707085" y="1057148"/>
                </a:lnTo>
                <a:lnTo>
                  <a:pt x="708669" y="1061273"/>
                </a:lnTo>
                <a:lnTo>
                  <a:pt x="710253" y="1066033"/>
                </a:lnTo>
                <a:lnTo>
                  <a:pt x="711837" y="1071110"/>
                </a:lnTo>
                <a:lnTo>
                  <a:pt x="712471" y="1077139"/>
                </a:lnTo>
                <a:lnTo>
                  <a:pt x="712788" y="1084120"/>
                </a:lnTo>
                <a:lnTo>
                  <a:pt x="712471" y="1097765"/>
                </a:lnTo>
                <a:lnTo>
                  <a:pt x="711520" y="1108871"/>
                </a:lnTo>
                <a:lnTo>
                  <a:pt x="710887" y="1114266"/>
                </a:lnTo>
                <a:lnTo>
                  <a:pt x="709619" y="1119026"/>
                </a:lnTo>
                <a:lnTo>
                  <a:pt x="708669" y="1123468"/>
                </a:lnTo>
                <a:lnTo>
                  <a:pt x="707402" y="1127276"/>
                </a:lnTo>
                <a:lnTo>
                  <a:pt x="706451" y="1131401"/>
                </a:lnTo>
                <a:lnTo>
                  <a:pt x="704867" y="1134574"/>
                </a:lnTo>
                <a:lnTo>
                  <a:pt x="703283" y="1138065"/>
                </a:lnTo>
                <a:lnTo>
                  <a:pt x="701699" y="1140921"/>
                </a:lnTo>
                <a:lnTo>
                  <a:pt x="698213" y="1146315"/>
                </a:lnTo>
                <a:lnTo>
                  <a:pt x="694411" y="1151392"/>
                </a:lnTo>
                <a:lnTo>
                  <a:pt x="690293" y="1156470"/>
                </a:lnTo>
                <a:lnTo>
                  <a:pt x="688392" y="1159325"/>
                </a:lnTo>
                <a:lnTo>
                  <a:pt x="686174" y="1163133"/>
                </a:lnTo>
                <a:lnTo>
                  <a:pt x="684273" y="1167259"/>
                </a:lnTo>
                <a:lnTo>
                  <a:pt x="682372" y="1172653"/>
                </a:lnTo>
                <a:lnTo>
                  <a:pt x="681104" y="1178682"/>
                </a:lnTo>
                <a:lnTo>
                  <a:pt x="680154" y="1185663"/>
                </a:lnTo>
                <a:lnTo>
                  <a:pt x="678887" y="1193596"/>
                </a:lnTo>
                <a:lnTo>
                  <a:pt x="677302" y="1202164"/>
                </a:lnTo>
                <a:lnTo>
                  <a:pt x="675401" y="1210414"/>
                </a:lnTo>
                <a:lnTo>
                  <a:pt x="673184" y="1218982"/>
                </a:lnTo>
                <a:lnTo>
                  <a:pt x="670332" y="1227867"/>
                </a:lnTo>
                <a:lnTo>
                  <a:pt x="667164" y="1236435"/>
                </a:lnTo>
                <a:lnTo>
                  <a:pt x="663679" y="1245002"/>
                </a:lnTo>
                <a:lnTo>
                  <a:pt x="659877" y="1254205"/>
                </a:lnTo>
                <a:lnTo>
                  <a:pt x="655758" y="1262772"/>
                </a:lnTo>
                <a:lnTo>
                  <a:pt x="651005" y="1271657"/>
                </a:lnTo>
                <a:lnTo>
                  <a:pt x="646570" y="1280225"/>
                </a:lnTo>
                <a:lnTo>
                  <a:pt x="641183" y="1288793"/>
                </a:lnTo>
                <a:lnTo>
                  <a:pt x="635797" y="1297360"/>
                </a:lnTo>
                <a:lnTo>
                  <a:pt x="629777" y="1305611"/>
                </a:lnTo>
                <a:lnTo>
                  <a:pt x="623758" y="1313544"/>
                </a:lnTo>
                <a:lnTo>
                  <a:pt x="617421" y="1321477"/>
                </a:lnTo>
                <a:lnTo>
                  <a:pt x="610767" y="1329410"/>
                </a:lnTo>
                <a:lnTo>
                  <a:pt x="604114" y="1336708"/>
                </a:lnTo>
                <a:lnTo>
                  <a:pt x="596827" y="1343689"/>
                </a:lnTo>
                <a:lnTo>
                  <a:pt x="589540" y="1350353"/>
                </a:lnTo>
                <a:lnTo>
                  <a:pt x="581619" y="1356699"/>
                </a:lnTo>
                <a:lnTo>
                  <a:pt x="574015" y="1362729"/>
                </a:lnTo>
                <a:lnTo>
                  <a:pt x="566094" y="1368123"/>
                </a:lnTo>
                <a:lnTo>
                  <a:pt x="557856" y="1373200"/>
                </a:lnTo>
                <a:lnTo>
                  <a:pt x="549302" y="1377643"/>
                </a:lnTo>
                <a:lnTo>
                  <a:pt x="541064" y="1382085"/>
                </a:lnTo>
                <a:lnTo>
                  <a:pt x="532510" y="1385258"/>
                </a:lnTo>
                <a:lnTo>
                  <a:pt x="523321" y="1388432"/>
                </a:lnTo>
                <a:lnTo>
                  <a:pt x="514450" y="1390653"/>
                </a:lnTo>
                <a:lnTo>
                  <a:pt x="505262" y="1392239"/>
                </a:lnTo>
                <a:lnTo>
                  <a:pt x="496074" y="1393191"/>
                </a:lnTo>
                <a:lnTo>
                  <a:pt x="486569" y="1393826"/>
                </a:lnTo>
                <a:lnTo>
                  <a:pt x="477064" y="1393191"/>
                </a:lnTo>
                <a:lnTo>
                  <a:pt x="467876" y="1392239"/>
                </a:lnTo>
                <a:lnTo>
                  <a:pt x="458687" y="1390653"/>
                </a:lnTo>
                <a:lnTo>
                  <a:pt x="449816" y="1388432"/>
                </a:lnTo>
                <a:lnTo>
                  <a:pt x="440945" y="1385258"/>
                </a:lnTo>
                <a:lnTo>
                  <a:pt x="432073" y="1382085"/>
                </a:lnTo>
                <a:lnTo>
                  <a:pt x="423836" y="1377643"/>
                </a:lnTo>
                <a:lnTo>
                  <a:pt x="415281" y="1373200"/>
                </a:lnTo>
                <a:lnTo>
                  <a:pt x="407044" y="1368123"/>
                </a:lnTo>
                <a:lnTo>
                  <a:pt x="399123" y="1362729"/>
                </a:lnTo>
                <a:lnTo>
                  <a:pt x="391202" y="1356699"/>
                </a:lnTo>
                <a:lnTo>
                  <a:pt x="383915" y="1350353"/>
                </a:lnTo>
                <a:lnTo>
                  <a:pt x="376628" y="1343689"/>
                </a:lnTo>
                <a:lnTo>
                  <a:pt x="369024" y="1336708"/>
                </a:lnTo>
                <a:lnTo>
                  <a:pt x="362370" y="1329410"/>
                </a:lnTo>
                <a:lnTo>
                  <a:pt x="355717" y="1321477"/>
                </a:lnTo>
                <a:lnTo>
                  <a:pt x="349380" y="1313544"/>
                </a:lnTo>
                <a:lnTo>
                  <a:pt x="343360" y="1305611"/>
                </a:lnTo>
                <a:lnTo>
                  <a:pt x="337340" y="1297360"/>
                </a:lnTo>
                <a:lnTo>
                  <a:pt x="332271" y="1288793"/>
                </a:lnTo>
                <a:lnTo>
                  <a:pt x="326885" y="1280225"/>
                </a:lnTo>
                <a:lnTo>
                  <a:pt x="322132" y="1271657"/>
                </a:lnTo>
                <a:lnTo>
                  <a:pt x="317380" y="1262772"/>
                </a:lnTo>
                <a:lnTo>
                  <a:pt x="313261" y="1254205"/>
                </a:lnTo>
                <a:lnTo>
                  <a:pt x="309459" y="1245002"/>
                </a:lnTo>
                <a:lnTo>
                  <a:pt x="306291" y="1236435"/>
                </a:lnTo>
                <a:lnTo>
                  <a:pt x="302805" y="1227867"/>
                </a:lnTo>
                <a:lnTo>
                  <a:pt x="300271" y="1218982"/>
                </a:lnTo>
                <a:lnTo>
                  <a:pt x="297736" y="1210414"/>
                </a:lnTo>
                <a:lnTo>
                  <a:pt x="295835" y="1202164"/>
                </a:lnTo>
                <a:lnTo>
                  <a:pt x="294251" y="1193596"/>
                </a:lnTo>
                <a:lnTo>
                  <a:pt x="293300" y="1185663"/>
                </a:lnTo>
                <a:lnTo>
                  <a:pt x="292033" y="1178682"/>
                </a:lnTo>
                <a:lnTo>
                  <a:pt x="290766" y="1172653"/>
                </a:lnTo>
                <a:lnTo>
                  <a:pt x="288865" y="1167259"/>
                </a:lnTo>
                <a:lnTo>
                  <a:pt x="286964" y="1163133"/>
                </a:lnTo>
                <a:lnTo>
                  <a:pt x="284746" y="1159325"/>
                </a:lnTo>
                <a:lnTo>
                  <a:pt x="282845" y="1156470"/>
                </a:lnTo>
                <a:lnTo>
                  <a:pt x="278726" y="1151392"/>
                </a:lnTo>
                <a:lnTo>
                  <a:pt x="274924" y="1146315"/>
                </a:lnTo>
                <a:lnTo>
                  <a:pt x="271439" y="1140921"/>
                </a:lnTo>
                <a:lnTo>
                  <a:pt x="268271" y="1134574"/>
                </a:lnTo>
                <a:lnTo>
                  <a:pt x="266686" y="1131401"/>
                </a:lnTo>
                <a:lnTo>
                  <a:pt x="265419" y="1127276"/>
                </a:lnTo>
                <a:lnTo>
                  <a:pt x="264469" y="1123468"/>
                </a:lnTo>
                <a:lnTo>
                  <a:pt x="263518" y="1119026"/>
                </a:lnTo>
                <a:lnTo>
                  <a:pt x="262568" y="1114266"/>
                </a:lnTo>
                <a:lnTo>
                  <a:pt x="261934" y="1108871"/>
                </a:lnTo>
                <a:lnTo>
                  <a:pt x="260983" y="1097765"/>
                </a:lnTo>
                <a:lnTo>
                  <a:pt x="260350" y="1084120"/>
                </a:lnTo>
                <a:lnTo>
                  <a:pt x="260983" y="1077139"/>
                </a:lnTo>
                <a:lnTo>
                  <a:pt x="261617" y="1071110"/>
                </a:lnTo>
                <a:lnTo>
                  <a:pt x="262884" y="1066033"/>
                </a:lnTo>
                <a:lnTo>
                  <a:pt x="264469" y="1061273"/>
                </a:lnTo>
                <a:lnTo>
                  <a:pt x="266053" y="1057148"/>
                </a:lnTo>
                <a:lnTo>
                  <a:pt x="268271" y="1053975"/>
                </a:lnTo>
                <a:lnTo>
                  <a:pt x="270488" y="1050802"/>
                </a:lnTo>
                <a:lnTo>
                  <a:pt x="272706" y="1048580"/>
                </a:lnTo>
                <a:lnTo>
                  <a:pt x="275241" y="1046676"/>
                </a:lnTo>
                <a:lnTo>
                  <a:pt x="277459" y="1044772"/>
                </a:lnTo>
                <a:lnTo>
                  <a:pt x="279360" y="1043820"/>
                </a:lnTo>
                <a:lnTo>
                  <a:pt x="281578" y="1042868"/>
                </a:lnTo>
                <a:lnTo>
                  <a:pt x="284112" y="1041916"/>
                </a:lnTo>
                <a:lnTo>
                  <a:pt x="285063" y="1041599"/>
                </a:lnTo>
                <a:lnTo>
                  <a:pt x="283795" y="1034301"/>
                </a:lnTo>
                <a:lnTo>
                  <a:pt x="283162" y="1026368"/>
                </a:lnTo>
                <a:lnTo>
                  <a:pt x="282528" y="1019069"/>
                </a:lnTo>
                <a:lnTo>
                  <a:pt x="281894" y="1012088"/>
                </a:lnTo>
                <a:lnTo>
                  <a:pt x="281894" y="1005107"/>
                </a:lnTo>
                <a:lnTo>
                  <a:pt x="281894" y="998444"/>
                </a:lnTo>
                <a:lnTo>
                  <a:pt x="282211" y="991780"/>
                </a:lnTo>
                <a:lnTo>
                  <a:pt x="282528" y="985433"/>
                </a:lnTo>
                <a:lnTo>
                  <a:pt x="283162" y="979087"/>
                </a:lnTo>
                <a:lnTo>
                  <a:pt x="284112" y="973058"/>
                </a:lnTo>
                <a:lnTo>
                  <a:pt x="285063" y="967029"/>
                </a:lnTo>
                <a:lnTo>
                  <a:pt x="286964" y="961000"/>
                </a:lnTo>
                <a:lnTo>
                  <a:pt x="288231" y="955605"/>
                </a:lnTo>
                <a:lnTo>
                  <a:pt x="289815" y="950211"/>
                </a:lnTo>
                <a:lnTo>
                  <a:pt x="291716" y="944816"/>
                </a:lnTo>
                <a:lnTo>
                  <a:pt x="293934" y="939422"/>
                </a:lnTo>
                <a:lnTo>
                  <a:pt x="296152" y="934345"/>
                </a:lnTo>
                <a:lnTo>
                  <a:pt x="298687" y="929585"/>
                </a:lnTo>
                <a:lnTo>
                  <a:pt x="301221" y="924825"/>
                </a:lnTo>
                <a:lnTo>
                  <a:pt x="304073" y="920383"/>
                </a:lnTo>
                <a:lnTo>
                  <a:pt x="309776" y="911498"/>
                </a:lnTo>
                <a:lnTo>
                  <a:pt x="316429" y="903247"/>
                </a:lnTo>
                <a:lnTo>
                  <a:pt x="323400" y="895631"/>
                </a:lnTo>
                <a:lnTo>
                  <a:pt x="330687" y="888333"/>
                </a:lnTo>
                <a:lnTo>
                  <a:pt x="338924" y="881669"/>
                </a:lnTo>
                <a:lnTo>
                  <a:pt x="346845" y="875323"/>
                </a:lnTo>
                <a:lnTo>
                  <a:pt x="355400" y="869611"/>
                </a:lnTo>
                <a:lnTo>
                  <a:pt x="364271" y="864217"/>
                </a:lnTo>
                <a:lnTo>
                  <a:pt x="373142" y="859774"/>
                </a:lnTo>
                <a:lnTo>
                  <a:pt x="382014" y="855332"/>
                </a:lnTo>
                <a:lnTo>
                  <a:pt x="391519" y="851206"/>
                </a:lnTo>
                <a:lnTo>
                  <a:pt x="400707" y="847716"/>
                </a:lnTo>
                <a:lnTo>
                  <a:pt x="410212" y="844225"/>
                </a:lnTo>
                <a:lnTo>
                  <a:pt x="419400" y="841687"/>
                </a:lnTo>
                <a:lnTo>
                  <a:pt x="428588" y="839148"/>
                </a:lnTo>
                <a:lnTo>
                  <a:pt x="437776" y="836927"/>
                </a:lnTo>
                <a:lnTo>
                  <a:pt x="446331" y="835340"/>
                </a:lnTo>
                <a:lnTo>
                  <a:pt x="455202" y="833754"/>
                </a:lnTo>
                <a:lnTo>
                  <a:pt x="463440" y="832484"/>
                </a:lnTo>
                <a:lnTo>
                  <a:pt x="471678" y="831533"/>
                </a:lnTo>
                <a:lnTo>
                  <a:pt x="479598" y="830898"/>
                </a:lnTo>
                <a:lnTo>
                  <a:pt x="486569" y="830263"/>
                </a:lnTo>
                <a:close/>
                <a:moveTo>
                  <a:pt x="977804" y="422275"/>
                </a:moveTo>
                <a:lnTo>
                  <a:pt x="977804" y="1118375"/>
                </a:lnTo>
                <a:lnTo>
                  <a:pt x="1390015" y="817113"/>
                </a:lnTo>
                <a:lnTo>
                  <a:pt x="1449070" y="773953"/>
                </a:lnTo>
                <a:lnTo>
                  <a:pt x="1478598" y="752373"/>
                </a:lnTo>
                <a:lnTo>
                  <a:pt x="1493520" y="741583"/>
                </a:lnTo>
                <a:lnTo>
                  <a:pt x="1495108" y="740313"/>
                </a:lnTo>
                <a:lnTo>
                  <a:pt x="1495743" y="739996"/>
                </a:lnTo>
                <a:lnTo>
                  <a:pt x="1499235" y="741583"/>
                </a:lnTo>
                <a:lnTo>
                  <a:pt x="1491298" y="737457"/>
                </a:lnTo>
                <a:lnTo>
                  <a:pt x="1551940" y="766971"/>
                </a:lnTo>
                <a:lnTo>
                  <a:pt x="1551940" y="767288"/>
                </a:lnTo>
                <a:lnTo>
                  <a:pt x="1551940" y="768240"/>
                </a:lnTo>
                <a:lnTo>
                  <a:pt x="1552258" y="773001"/>
                </a:lnTo>
                <a:lnTo>
                  <a:pt x="1552575" y="781887"/>
                </a:lnTo>
                <a:lnTo>
                  <a:pt x="1557973" y="928187"/>
                </a:lnTo>
                <a:lnTo>
                  <a:pt x="1560361" y="996818"/>
                </a:lnTo>
                <a:lnTo>
                  <a:pt x="1511300" y="1036404"/>
                </a:lnTo>
                <a:lnTo>
                  <a:pt x="1507808" y="1039260"/>
                </a:lnTo>
                <a:lnTo>
                  <a:pt x="1505903" y="1040847"/>
                </a:lnTo>
                <a:lnTo>
                  <a:pt x="1505903" y="1041165"/>
                </a:lnTo>
                <a:lnTo>
                  <a:pt x="1549083" y="1060841"/>
                </a:lnTo>
                <a:lnTo>
                  <a:pt x="1563053" y="1067106"/>
                </a:lnTo>
                <a:lnTo>
                  <a:pt x="1563053" y="1067188"/>
                </a:lnTo>
                <a:lnTo>
                  <a:pt x="1573848" y="1071948"/>
                </a:lnTo>
                <a:lnTo>
                  <a:pt x="1563053" y="1067106"/>
                </a:lnTo>
                <a:lnTo>
                  <a:pt x="1563053" y="1066553"/>
                </a:lnTo>
                <a:lnTo>
                  <a:pt x="1563053" y="1065284"/>
                </a:lnTo>
                <a:lnTo>
                  <a:pt x="1562735" y="1056080"/>
                </a:lnTo>
                <a:lnTo>
                  <a:pt x="1562100" y="1037991"/>
                </a:lnTo>
                <a:lnTo>
                  <a:pt x="1560513" y="1001178"/>
                </a:lnTo>
                <a:lnTo>
                  <a:pt x="1560361" y="996818"/>
                </a:lnTo>
                <a:lnTo>
                  <a:pt x="1624965" y="944689"/>
                </a:lnTo>
                <a:lnTo>
                  <a:pt x="1990090" y="650185"/>
                </a:lnTo>
                <a:lnTo>
                  <a:pt x="2001202" y="641616"/>
                </a:lnTo>
                <a:lnTo>
                  <a:pt x="1911350" y="530225"/>
                </a:lnTo>
                <a:lnTo>
                  <a:pt x="2162175" y="556883"/>
                </a:lnTo>
                <a:lnTo>
                  <a:pt x="2135188" y="807592"/>
                </a:lnTo>
                <a:lnTo>
                  <a:pt x="2045652" y="696518"/>
                </a:lnTo>
                <a:lnTo>
                  <a:pt x="2034540" y="705087"/>
                </a:lnTo>
                <a:lnTo>
                  <a:pt x="1669415" y="999591"/>
                </a:lnTo>
                <a:lnTo>
                  <a:pt x="1555750" y="1091307"/>
                </a:lnTo>
                <a:lnTo>
                  <a:pt x="1551940" y="1094480"/>
                </a:lnTo>
                <a:lnTo>
                  <a:pt x="1550353" y="1095749"/>
                </a:lnTo>
                <a:lnTo>
                  <a:pt x="1550035" y="1095749"/>
                </a:lnTo>
                <a:lnTo>
                  <a:pt x="1506855" y="1076074"/>
                </a:lnTo>
                <a:lnTo>
                  <a:pt x="1492568" y="1069647"/>
                </a:lnTo>
                <a:lnTo>
                  <a:pt x="1492568" y="1069092"/>
                </a:lnTo>
                <a:lnTo>
                  <a:pt x="1492568" y="1068140"/>
                </a:lnTo>
                <a:lnTo>
                  <a:pt x="1492250" y="1058619"/>
                </a:lnTo>
                <a:lnTo>
                  <a:pt x="1491615" y="1040847"/>
                </a:lnTo>
                <a:lnTo>
                  <a:pt x="1490028" y="1004034"/>
                </a:lnTo>
                <a:lnTo>
                  <a:pt x="1487488" y="930726"/>
                </a:lnTo>
                <a:lnTo>
                  <a:pt x="1483991" y="836157"/>
                </a:lnTo>
                <a:lnTo>
                  <a:pt x="1490980" y="831076"/>
                </a:lnTo>
                <a:lnTo>
                  <a:pt x="1520190" y="809496"/>
                </a:lnTo>
                <a:lnTo>
                  <a:pt x="1534795" y="798706"/>
                </a:lnTo>
                <a:lnTo>
                  <a:pt x="1537018" y="797437"/>
                </a:lnTo>
                <a:lnTo>
                  <a:pt x="1537335" y="797120"/>
                </a:lnTo>
                <a:lnTo>
                  <a:pt x="1535492" y="795947"/>
                </a:lnTo>
                <a:lnTo>
                  <a:pt x="1541780" y="799024"/>
                </a:lnTo>
                <a:lnTo>
                  <a:pt x="1533843" y="794898"/>
                </a:lnTo>
                <a:lnTo>
                  <a:pt x="1535492" y="795947"/>
                </a:lnTo>
                <a:lnTo>
                  <a:pt x="1481455" y="769510"/>
                </a:lnTo>
                <a:lnTo>
                  <a:pt x="1481455" y="769827"/>
                </a:lnTo>
                <a:lnTo>
                  <a:pt x="1481455" y="771097"/>
                </a:lnTo>
                <a:lnTo>
                  <a:pt x="1481773" y="775540"/>
                </a:lnTo>
                <a:lnTo>
                  <a:pt x="1482090" y="784743"/>
                </a:lnTo>
                <a:lnTo>
                  <a:pt x="1483991" y="836157"/>
                </a:lnTo>
                <a:lnTo>
                  <a:pt x="1431608" y="874237"/>
                </a:lnTo>
                <a:lnTo>
                  <a:pt x="977804" y="1205369"/>
                </a:lnTo>
                <a:lnTo>
                  <a:pt x="977804" y="1279208"/>
                </a:lnTo>
                <a:lnTo>
                  <a:pt x="2233708" y="1279208"/>
                </a:lnTo>
                <a:lnTo>
                  <a:pt x="2233708" y="422275"/>
                </a:lnTo>
                <a:lnTo>
                  <a:pt x="977804" y="422275"/>
                </a:lnTo>
                <a:close/>
                <a:moveTo>
                  <a:pt x="1604961" y="109349"/>
                </a:moveTo>
                <a:lnTo>
                  <a:pt x="1432317" y="288925"/>
                </a:lnTo>
                <a:lnTo>
                  <a:pt x="1770657" y="288925"/>
                </a:lnTo>
                <a:lnTo>
                  <a:pt x="1604961" y="109349"/>
                </a:lnTo>
                <a:close/>
                <a:moveTo>
                  <a:pt x="1605916" y="0"/>
                </a:moveTo>
                <a:lnTo>
                  <a:pt x="1610688" y="317"/>
                </a:lnTo>
                <a:lnTo>
                  <a:pt x="1615461" y="951"/>
                </a:lnTo>
                <a:lnTo>
                  <a:pt x="1619915" y="2219"/>
                </a:lnTo>
                <a:lnTo>
                  <a:pt x="1623733" y="4121"/>
                </a:lnTo>
                <a:lnTo>
                  <a:pt x="1627870" y="6022"/>
                </a:lnTo>
                <a:lnTo>
                  <a:pt x="1631688" y="8241"/>
                </a:lnTo>
                <a:lnTo>
                  <a:pt x="1635188" y="11410"/>
                </a:lnTo>
                <a:lnTo>
                  <a:pt x="1638369" y="14263"/>
                </a:lnTo>
                <a:lnTo>
                  <a:pt x="1892057" y="288925"/>
                </a:lnTo>
                <a:lnTo>
                  <a:pt x="2401839" y="288925"/>
                </a:lnTo>
                <a:lnTo>
                  <a:pt x="2408511" y="289242"/>
                </a:lnTo>
                <a:lnTo>
                  <a:pt x="2415184" y="290192"/>
                </a:lnTo>
                <a:lnTo>
                  <a:pt x="2421538" y="291776"/>
                </a:lnTo>
                <a:lnTo>
                  <a:pt x="2427893" y="294310"/>
                </a:lnTo>
                <a:lnTo>
                  <a:pt x="2433612" y="297160"/>
                </a:lnTo>
                <a:lnTo>
                  <a:pt x="2439332" y="300645"/>
                </a:lnTo>
                <a:lnTo>
                  <a:pt x="2444415" y="304129"/>
                </a:lnTo>
                <a:lnTo>
                  <a:pt x="2448864" y="308563"/>
                </a:lnTo>
                <a:lnTo>
                  <a:pt x="2453312" y="313314"/>
                </a:lnTo>
                <a:lnTo>
                  <a:pt x="2457442" y="318699"/>
                </a:lnTo>
                <a:lnTo>
                  <a:pt x="2460620" y="323767"/>
                </a:lnTo>
                <a:lnTo>
                  <a:pt x="2463162" y="329785"/>
                </a:lnTo>
                <a:lnTo>
                  <a:pt x="2465703" y="335803"/>
                </a:lnTo>
                <a:lnTo>
                  <a:pt x="2467292" y="342138"/>
                </a:lnTo>
                <a:lnTo>
                  <a:pt x="2468245" y="348790"/>
                </a:lnTo>
                <a:lnTo>
                  <a:pt x="2468563" y="355442"/>
                </a:lnTo>
                <a:lnTo>
                  <a:pt x="2468245" y="362410"/>
                </a:lnTo>
                <a:lnTo>
                  <a:pt x="2467292" y="369062"/>
                </a:lnTo>
                <a:lnTo>
                  <a:pt x="2465703" y="375397"/>
                </a:lnTo>
                <a:lnTo>
                  <a:pt x="2463162" y="381415"/>
                </a:lnTo>
                <a:lnTo>
                  <a:pt x="2460620" y="387433"/>
                </a:lnTo>
                <a:lnTo>
                  <a:pt x="2457442" y="392818"/>
                </a:lnTo>
                <a:lnTo>
                  <a:pt x="2453312" y="397886"/>
                </a:lnTo>
                <a:lnTo>
                  <a:pt x="2448864" y="402954"/>
                </a:lnTo>
                <a:lnTo>
                  <a:pt x="2444415" y="407071"/>
                </a:lnTo>
                <a:lnTo>
                  <a:pt x="2439332" y="410872"/>
                </a:lnTo>
                <a:lnTo>
                  <a:pt x="2433612" y="414040"/>
                </a:lnTo>
                <a:lnTo>
                  <a:pt x="2427893" y="417207"/>
                </a:lnTo>
                <a:lnTo>
                  <a:pt x="2421538" y="419108"/>
                </a:lnTo>
                <a:lnTo>
                  <a:pt x="2415184" y="420691"/>
                </a:lnTo>
                <a:lnTo>
                  <a:pt x="2408511" y="421958"/>
                </a:lnTo>
                <a:lnTo>
                  <a:pt x="2401839" y="422275"/>
                </a:lnTo>
                <a:lnTo>
                  <a:pt x="2344738" y="422275"/>
                </a:lnTo>
                <a:lnTo>
                  <a:pt x="2344738" y="1390650"/>
                </a:lnTo>
                <a:lnTo>
                  <a:pt x="866775" y="1390650"/>
                </a:lnTo>
                <a:lnTo>
                  <a:pt x="866775" y="422275"/>
                </a:lnTo>
                <a:lnTo>
                  <a:pt x="809674" y="422275"/>
                </a:lnTo>
                <a:lnTo>
                  <a:pt x="803001" y="421958"/>
                </a:lnTo>
                <a:lnTo>
                  <a:pt x="796329" y="420691"/>
                </a:lnTo>
                <a:lnTo>
                  <a:pt x="789974" y="419108"/>
                </a:lnTo>
                <a:lnTo>
                  <a:pt x="783620" y="417207"/>
                </a:lnTo>
                <a:lnTo>
                  <a:pt x="777900" y="414040"/>
                </a:lnTo>
                <a:lnTo>
                  <a:pt x="772181" y="410872"/>
                </a:lnTo>
                <a:lnTo>
                  <a:pt x="767098" y="407071"/>
                </a:lnTo>
                <a:lnTo>
                  <a:pt x="762649" y="402954"/>
                </a:lnTo>
                <a:lnTo>
                  <a:pt x="758201" y="397886"/>
                </a:lnTo>
                <a:lnTo>
                  <a:pt x="754070" y="392818"/>
                </a:lnTo>
                <a:lnTo>
                  <a:pt x="750893" y="387433"/>
                </a:lnTo>
                <a:lnTo>
                  <a:pt x="748033" y="381415"/>
                </a:lnTo>
                <a:lnTo>
                  <a:pt x="745809" y="375397"/>
                </a:lnTo>
                <a:lnTo>
                  <a:pt x="744221" y="369062"/>
                </a:lnTo>
                <a:lnTo>
                  <a:pt x="743267" y="362410"/>
                </a:lnTo>
                <a:lnTo>
                  <a:pt x="742950" y="355442"/>
                </a:lnTo>
                <a:lnTo>
                  <a:pt x="743267" y="348790"/>
                </a:lnTo>
                <a:lnTo>
                  <a:pt x="744221" y="342138"/>
                </a:lnTo>
                <a:lnTo>
                  <a:pt x="745809" y="335803"/>
                </a:lnTo>
                <a:lnTo>
                  <a:pt x="748033" y="329785"/>
                </a:lnTo>
                <a:lnTo>
                  <a:pt x="750893" y="323767"/>
                </a:lnTo>
                <a:lnTo>
                  <a:pt x="754070" y="318699"/>
                </a:lnTo>
                <a:lnTo>
                  <a:pt x="758201" y="313314"/>
                </a:lnTo>
                <a:lnTo>
                  <a:pt x="762649" y="308563"/>
                </a:lnTo>
                <a:lnTo>
                  <a:pt x="767098" y="304129"/>
                </a:lnTo>
                <a:lnTo>
                  <a:pt x="772181" y="300645"/>
                </a:lnTo>
                <a:lnTo>
                  <a:pt x="777900" y="297160"/>
                </a:lnTo>
                <a:lnTo>
                  <a:pt x="783620" y="294310"/>
                </a:lnTo>
                <a:lnTo>
                  <a:pt x="789974" y="291776"/>
                </a:lnTo>
                <a:lnTo>
                  <a:pt x="796329" y="290192"/>
                </a:lnTo>
                <a:lnTo>
                  <a:pt x="803001" y="289242"/>
                </a:lnTo>
                <a:lnTo>
                  <a:pt x="809674" y="288925"/>
                </a:lnTo>
                <a:lnTo>
                  <a:pt x="1310879" y="288925"/>
                </a:lnTo>
                <a:lnTo>
                  <a:pt x="1311607" y="287475"/>
                </a:lnTo>
                <a:lnTo>
                  <a:pt x="1314152" y="283672"/>
                </a:lnTo>
                <a:lnTo>
                  <a:pt x="1317334" y="280502"/>
                </a:lnTo>
                <a:lnTo>
                  <a:pt x="1573462" y="13629"/>
                </a:lnTo>
                <a:lnTo>
                  <a:pt x="1576962" y="10777"/>
                </a:lnTo>
                <a:lnTo>
                  <a:pt x="1580780" y="7924"/>
                </a:lnTo>
                <a:lnTo>
                  <a:pt x="1584280" y="5705"/>
                </a:lnTo>
                <a:lnTo>
                  <a:pt x="1588735" y="3804"/>
                </a:lnTo>
                <a:lnTo>
                  <a:pt x="1592553" y="2219"/>
                </a:lnTo>
                <a:lnTo>
                  <a:pt x="1597007" y="951"/>
                </a:lnTo>
                <a:lnTo>
                  <a:pt x="1601780" y="317"/>
                </a:lnTo>
                <a:lnTo>
                  <a:pt x="160591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0" name="矩形 29"/>
          <p:cNvSpPr/>
          <p:nvPr>
            <p:custDataLst>
              <p:tags r:id="rId1"/>
            </p:custDataLst>
          </p:nvPr>
        </p:nvSpPr>
        <p:spPr>
          <a:xfrm>
            <a:off x="8662904" y="3092816"/>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2000" spc="51" dirty="0">
                <a:solidFill>
                  <a:schemeClr val="tx1"/>
                </a:solidFill>
                <a:latin typeface="+mj-ea"/>
                <a:ea typeface="+mj-ea"/>
              </a:rPr>
              <a:t>请输入您的小标题</a:t>
            </a:r>
            <a:endParaRPr lang="zh-CN" altLang="en-US" sz="2000" spc="51" dirty="0">
              <a:solidFill>
                <a:schemeClr val="tx1"/>
              </a:solidFill>
              <a:latin typeface="+mj-ea"/>
              <a:ea typeface="+mj-ea"/>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AutoShape 4"/>
          <p:cNvSpPr/>
          <p:nvPr/>
        </p:nvSpPr>
        <p:spPr bwMode="auto">
          <a:xfrm>
            <a:off x="7795675" y="2137142"/>
            <a:ext cx="1761331" cy="1761331"/>
          </a:xfrm>
          <a:prstGeom prst="roundRect">
            <a:avLst/>
          </a:pr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2" name="AutoShape 5"/>
          <p:cNvSpPr/>
          <p:nvPr/>
        </p:nvSpPr>
        <p:spPr bwMode="auto">
          <a:xfrm>
            <a:off x="9608600" y="2136348"/>
            <a:ext cx="1765300" cy="1762125"/>
          </a:xfrm>
          <a:prstGeom prst="roundRect">
            <a:avLst/>
          </a:pr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3" name="AutoShape 6"/>
          <p:cNvSpPr/>
          <p:nvPr/>
        </p:nvSpPr>
        <p:spPr bwMode="auto">
          <a:xfrm>
            <a:off x="7795675" y="3977055"/>
            <a:ext cx="1761331" cy="1760538"/>
          </a:xfrm>
          <a:prstGeom prst="roundRect">
            <a:avLst/>
          </a:pr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4" name="AutoShape 7"/>
          <p:cNvSpPr/>
          <p:nvPr/>
        </p:nvSpPr>
        <p:spPr bwMode="auto">
          <a:xfrm>
            <a:off x="9608600" y="3977055"/>
            <a:ext cx="1765300" cy="1761331"/>
          </a:xfrm>
          <a:prstGeom prst="roundRect">
            <a:avLst/>
          </a:prstGeom>
          <a:solidFill>
            <a:schemeClr val="accent1"/>
          </a:solidFill>
          <a:ln>
            <a:noFill/>
          </a:ln>
          <a:effectLst/>
        </p:spPr>
        <p:txBody>
          <a:bodyPr lIns="0" tIns="0" rIns="0" bIns="0" anchor="ctr"/>
          <a:lstStyle/>
          <a:p>
            <a:pPr>
              <a:lnSpc>
                <a:spcPct val="100000"/>
              </a:lnSpc>
              <a:defRPr/>
            </a:pPr>
            <a:endParaRPr lang="es-ES" sz="2800">
              <a:effectLst>
                <a:outerShdw blurRad="38100" dist="38100" dir="2700000" algn="tl">
                  <a:srgbClr val="000000"/>
                </a:outerShdw>
              </a:effectLst>
              <a:latin typeface="Gill Sans" charset="0"/>
              <a:ea typeface="MS PGothic" panose="020B0600070205080204" charset="-128"/>
              <a:cs typeface="Gill Sans" charset="0"/>
              <a:sym typeface="Gill Sans" charset="0"/>
            </a:endParaRPr>
          </a:p>
        </p:txBody>
      </p:sp>
      <p:sp>
        <p:nvSpPr>
          <p:cNvPr id="15" name="KSO_Shape"/>
          <p:cNvSpPr/>
          <p:nvPr/>
        </p:nvSpPr>
        <p:spPr bwMode="auto">
          <a:xfrm>
            <a:off x="10089290" y="2780924"/>
            <a:ext cx="803920" cy="472973"/>
          </a:xfrm>
          <a:custGeom>
            <a:avLst/>
            <a:gdLst>
              <a:gd name="T0" fmla="*/ 1905000 w 6649"/>
              <a:gd name="T1" fmla="*/ 302090 h 3908"/>
              <a:gd name="T2" fmla="*/ 952357 w 6649"/>
              <a:gd name="T3" fmla="*/ 0 h 3908"/>
              <a:gd name="T4" fmla="*/ 0 w 6649"/>
              <a:gd name="T5" fmla="*/ 302090 h 3908"/>
              <a:gd name="T6" fmla="*/ 488785 w 6649"/>
              <a:gd name="T7" fmla="*/ 456861 h 3908"/>
              <a:gd name="T8" fmla="*/ 400540 w 6649"/>
              <a:gd name="T9" fmla="*/ 923753 h 3908"/>
              <a:gd name="T10" fmla="*/ 952357 w 6649"/>
              <a:gd name="T11" fmla="*/ 1120083 h 3908"/>
              <a:gd name="T12" fmla="*/ 1504460 w 6649"/>
              <a:gd name="T13" fmla="*/ 923753 h 3908"/>
              <a:gd name="T14" fmla="*/ 1416215 w 6649"/>
              <a:gd name="T15" fmla="*/ 456861 h 3908"/>
              <a:gd name="T16" fmla="*/ 1905000 w 6649"/>
              <a:gd name="T17" fmla="*/ 302090 h 39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49" h="3908">
                <a:moveTo>
                  <a:pt x="6649" y="1054"/>
                </a:moveTo>
                <a:lnTo>
                  <a:pt x="3324" y="0"/>
                </a:lnTo>
                <a:lnTo>
                  <a:pt x="0" y="1054"/>
                </a:lnTo>
                <a:lnTo>
                  <a:pt x="1706" y="1594"/>
                </a:lnTo>
                <a:lnTo>
                  <a:pt x="1398" y="3223"/>
                </a:lnTo>
                <a:lnTo>
                  <a:pt x="3324" y="3908"/>
                </a:lnTo>
                <a:lnTo>
                  <a:pt x="5251" y="3223"/>
                </a:lnTo>
                <a:lnTo>
                  <a:pt x="4943" y="1594"/>
                </a:lnTo>
                <a:lnTo>
                  <a:pt x="6649" y="1054"/>
                </a:lnTo>
                <a:close/>
              </a:path>
            </a:pathLst>
          </a:custGeom>
          <a:solidFill>
            <a:srgbClr val="FEFFFF"/>
          </a:solidFill>
          <a:ln>
            <a:noFill/>
          </a:ln>
          <a:effectLst>
            <a:outerShdw blurRad="63500" sx="102000" sy="102000" algn="ctr" rotWithShape="0">
              <a:prstClr val="black">
                <a:alpha val="40000"/>
              </a:prstClr>
            </a:outerShdw>
          </a:effectLst>
        </p:spPr>
        <p:txBody>
          <a:bodyPr anchor="ctr" anchorCtr="1"/>
          <a:lstStyle/>
          <a:p>
            <a:endParaRPr lang="zh-CN" altLang="en-US">
              <a:ea typeface="宋体" panose="02010600030101010101" pitchFamily="2" charset="-122"/>
            </a:endParaRPr>
          </a:p>
        </p:txBody>
      </p:sp>
      <p:sp>
        <p:nvSpPr>
          <p:cNvPr id="16" name="KSO_Shape"/>
          <p:cNvSpPr/>
          <p:nvPr/>
        </p:nvSpPr>
        <p:spPr>
          <a:xfrm>
            <a:off x="8274380" y="2700259"/>
            <a:ext cx="803920" cy="635097"/>
          </a:xfrm>
          <a:prstGeom prst="wedgeEllipseCallout">
            <a:avLst>
              <a:gd name="adj1" fmla="val -25046"/>
              <a:gd name="adj2" fmla="val 65698"/>
            </a:avLst>
          </a:prstGeom>
          <a:solidFill>
            <a:srgbClr val="FEFFFF"/>
          </a:solidFill>
          <a:ln>
            <a:noFill/>
          </a:ln>
          <a:effectLst>
            <a:outerShdw blurRad="63500" sx="102000" sy="102000" algn="ctr" rotWithShape="0">
              <a:prstClr val="black">
                <a:alpha val="40000"/>
              </a:prstClr>
            </a:outerShdw>
          </a:effectLst>
        </p:spPr>
        <p:txBody>
          <a:bodyPr anchor="ctr" anchorCtr="1"/>
          <a:lstStyle/>
          <a:p>
            <a:endParaRPr lang="zh-CN" altLang="en-US" dirty="0">
              <a:solidFill>
                <a:schemeClr val="tx1"/>
              </a:solidFill>
              <a:latin typeface="Calibri" panose="020F0502020204030204" pitchFamily="34" charset="0"/>
              <a:ea typeface="宋体" panose="02010600030101010101" pitchFamily="2" charset="-122"/>
            </a:endParaRPr>
          </a:p>
        </p:txBody>
      </p:sp>
      <p:sp>
        <p:nvSpPr>
          <p:cNvPr id="20" name="KSO_Shape"/>
          <p:cNvSpPr/>
          <p:nvPr/>
        </p:nvSpPr>
        <p:spPr bwMode="auto">
          <a:xfrm flipH="1">
            <a:off x="10143470" y="4538922"/>
            <a:ext cx="695560" cy="637596"/>
          </a:xfrm>
          <a:custGeom>
            <a:avLst/>
            <a:gdLst>
              <a:gd name="T0" fmla="*/ 2147483646 w 269"/>
              <a:gd name="T1" fmla="*/ 0 h 247"/>
              <a:gd name="T2" fmla="*/ 2147483646 w 269"/>
              <a:gd name="T3" fmla="*/ 0 h 247"/>
              <a:gd name="T4" fmla="*/ 2147483646 w 269"/>
              <a:gd name="T5" fmla="*/ 2147483646 h 247"/>
              <a:gd name="T6" fmla="*/ 2147483646 w 269"/>
              <a:gd name="T7" fmla="*/ 2147483646 h 247"/>
              <a:gd name="T8" fmla="*/ 2147483646 w 269"/>
              <a:gd name="T9" fmla="*/ 2147483646 h 247"/>
              <a:gd name="T10" fmla="*/ 2147483646 w 269"/>
              <a:gd name="T11" fmla="*/ 2147483646 h 247"/>
              <a:gd name="T12" fmla="*/ 2147483646 w 269"/>
              <a:gd name="T13" fmla="*/ 2147483646 h 247"/>
              <a:gd name="T14" fmla="*/ 2147483646 w 269"/>
              <a:gd name="T15" fmla="*/ 2147483646 h 247"/>
              <a:gd name="T16" fmla="*/ 2147483646 w 269"/>
              <a:gd name="T17" fmla="*/ 2147483646 h 247"/>
              <a:gd name="T18" fmla="*/ 2147483646 w 269"/>
              <a:gd name="T19" fmla="*/ 2147483646 h 247"/>
              <a:gd name="T20" fmla="*/ 2147483646 w 269"/>
              <a:gd name="T21" fmla="*/ 2147483646 h 247"/>
              <a:gd name="T22" fmla="*/ 2147483646 w 269"/>
              <a:gd name="T23" fmla="*/ 2147483646 h 247"/>
              <a:gd name="T24" fmla="*/ 2147483646 w 269"/>
              <a:gd name="T25" fmla="*/ 2147483646 h 247"/>
              <a:gd name="T26" fmla="*/ 2147483646 w 269"/>
              <a:gd name="T27" fmla="*/ 2147483646 h 247"/>
              <a:gd name="T28" fmla="*/ 2147483646 w 269"/>
              <a:gd name="T29" fmla="*/ 2147483646 h 247"/>
              <a:gd name="T30" fmla="*/ 2147483646 w 269"/>
              <a:gd name="T31" fmla="*/ 2147483646 h 247"/>
              <a:gd name="T32" fmla="*/ 2147483646 w 269"/>
              <a:gd name="T33" fmla="*/ 2147483646 h 247"/>
              <a:gd name="T34" fmla="*/ 2147483646 w 269"/>
              <a:gd name="T35" fmla="*/ 2147483646 h 247"/>
              <a:gd name="T36" fmla="*/ 2147483646 w 269"/>
              <a:gd name="T37" fmla="*/ 2147483646 h 247"/>
              <a:gd name="T38" fmla="*/ 2147483646 w 269"/>
              <a:gd name="T39" fmla="*/ 2147483646 h 247"/>
              <a:gd name="T40" fmla="*/ 2147483646 w 269"/>
              <a:gd name="T41" fmla="*/ 2147483646 h 247"/>
              <a:gd name="T42" fmla="*/ 2147483646 w 269"/>
              <a:gd name="T43" fmla="*/ 2147483646 h 247"/>
              <a:gd name="T44" fmla="*/ 2147483646 w 269"/>
              <a:gd name="T45" fmla="*/ 2147483646 h 247"/>
              <a:gd name="T46" fmla="*/ 2147483646 w 269"/>
              <a:gd name="T47" fmla="*/ 2147483646 h 247"/>
              <a:gd name="T48" fmla="*/ 2147483646 w 269"/>
              <a:gd name="T49" fmla="*/ 2147483646 h 247"/>
              <a:gd name="T50" fmla="*/ 2147483646 w 269"/>
              <a:gd name="T51" fmla="*/ 2147483646 h 247"/>
              <a:gd name="T52" fmla="*/ 2147483646 w 269"/>
              <a:gd name="T53" fmla="*/ 2147483646 h 247"/>
              <a:gd name="T54" fmla="*/ 2147483646 w 269"/>
              <a:gd name="T55" fmla="*/ 2147483646 h 247"/>
              <a:gd name="T56" fmla="*/ 2147483646 w 269"/>
              <a:gd name="T57" fmla="*/ 2147483646 h 247"/>
              <a:gd name="T58" fmla="*/ 2147483646 w 269"/>
              <a:gd name="T59" fmla="*/ 2147483646 h 247"/>
              <a:gd name="T60" fmla="*/ 2147483646 w 269"/>
              <a:gd name="T61" fmla="*/ 2147483646 h 247"/>
              <a:gd name="T62" fmla="*/ 2147483646 w 269"/>
              <a:gd name="T63" fmla="*/ 2147483646 h 247"/>
              <a:gd name="T64" fmla="*/ 2147483646 w 269"/>
              <a:gd name="T65" fmla="*/ 2147483646 h 247"/>
              <a:gd name="T66" fmla="*/ 2147483646 w 269"/>
              <a:gd name="T67" fmla="*/ 2147483646 h 247"/>
              <a:gd name="T68" fmla="*/ 2147483646 w 269"/>
              <a:gd name="T69" fmla="*/ 2147483646 h 247"/>
              <a:gd name="T70" fmla="*/ 2147483646 w 269"/>
              <a:gd name="T71" fmla="*/ 2147483646 h 247"/>
              <a:gd name="T72" fmla="*/ 2147483646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EFFFF"/>
          </a:solidFill>
          <a:ln>
            <a:noFill/>
          </a:ln>
          <a:effectLst>
            <a:outerShdw blurRad="63500" sx="102000" sy="102000" algn="ctr" rotWithShape="0">
              <a:prstClr val="black">
                <a:alpha val="40000"/>
              </a:prstClr>
            </a:outerShdw>
          </a:effectLst>
        </p:spPr>
        <p:txBody>
          <a:bodyPr anchor="ctr" anchorCtr="1"/>
          <a:lstStyle/>
          <a:p>
            <a:endParaRPr lang="zh-CN" altLang="en-US">
              <a:ea typeface="宋体" panose="02010600030101010101" pitchFamily="2" charset="-122"/>
            </a:endParaRPr>
          </a:p>
        </p:txBody>
      </p:sp>
      <p:sp>
        <p:nvSpPr>
          <p:cNvPr id="21" name="KSO_Shape"/>
          <p:cNvSpPr/>
          <p:nvPr/>
        </p:nvSpPr>
        <p:spPr>
          <a:xfrm>
            <a:off x="8274380" y="4552505"/>
            <a:ext cx="803920" cy="609639"/>
          </a:xfrm>
          <a:custGeom>
            <a:avLst/>
            <a:gdLst>
              <a:gd name="connsiteX0" fmla="*/ 367281 w 529316"/>
              <a:gd name="connsiteY0" fmla="*/ 196274 h 401026"/>
              <a:gd name="connsiteX1" fmla="*/ 355293 w 529316"/>
              <a:gd name="connsiteY1" fmla="*/ 208263 h 401026"/>
              <a:gd name="connsiteX2" fmla="*/ 465090 w 529316"/>
              <a:gd name="connsiteY2" fmla="*/ 318060 h 401026"/>
              <a:gd name="connsiteX3" fmla="*/ 466739 w 529316"/>
              <a:gd name="connsiteY3" fmla="*/ 320716 h 401026"/>
              <a:gd name="connsiteX4" fmla="*/ 491723 w 529316"/>
              <a:gd name="connsiteY4" fmla="*/ 320716 h 401026"/>
              <a:gd name="connsiteX5" fmla="*/ 162035 w 529316"/>
              <a:gd name="connsiteY5" fmla="*/ 196274 h 401026"/>
              <a:gd name="connsiteX6" fmla="*/ 37593 w 529316"/>
              <a:gd name="connsiteY6" fmla="*/ 320716 h 401026"/>
              <a:gd name="connsiteX7" fmla="*/ 62577 w 529316"/>
              <a:gd name="connsiteY7" fmla="*/ 320716 h 401026"/>
              <a:gd name="connsiteX8" fmla="*/ 64225 w 529316"/>
              <a:gd name="connsiteY8" fmla="*/ 318061 h 401026"/>
              <a:gd name="connsiteX9" fmla="*/ 174023 w 529316"/>
              <a:gd name="connsiteY9" fmla="*/ 208263 h 401026"/>
              <a:gd name="connsiteX10" fmla="*/ 46349 w 529316"/>
              <a:gd name="connsiteY10" fmla="*/ 80311 h 401026"/>
              <a:gd name="connsiteX11" fmla="*/ 222791 w 529316"/>
              <a:gd name="connsiteY11" fmla="*/ 256753 h 401026"/>
              <a:gd name="connsiteX12" fmla="*/ 263500 w 529316"/>
              <a:gd name="connsiteY12" fmla="*/ 273616 h 401026"/>
              <a:gd name="connsiteX13" fmla="*/ 264659 w 529316"/>
              <a:gd name="connsiteY13" fmla="*/ 273504 h 401026"/>
              <a:gd name="connsiteX14" fmla="*/ 306525 w 529316"/>
              <a:gd name="connsiteY14" fmla="*/ 256753 h 401026"/>
              <a:gd name="connsiteX15" fmla="*/ 482968 w 529316"/>
              <a:gd name="connsiteY15" fmla="*/ 80311 h 401026"/>
              <a:gd name="connsiteX16" fmla="*/ 458990 w 529316"/>
              <a:gd name="connsiteY16" fmla="*/ 80311 h 401026"/>
              <a:gd name="connsiteX17" fmla="*/ 300904 w 529316"/>
              <a:gd name="connsiteY17" fmla="*/ 238397 h 401026"/>
              <a:gd name="connsiteX18" fmla="*/ 264659 w 529316"/>
              <a:gd name="connsiteY18" fmla="*/ 252899 h 401026"/>
              <a:gd name="connsiteX19" fmla="*/ 263656 w 529316"/>
              <a:gd name="connsiteY19" fmla="*/ 252995 h 401026"/>
              <a:gd name="connsiteX20" fmla="*/ 228412 w 529316"/>
              <a:gd name="connsiteY20" fmla="*/ 238397 h 401026"/>
              <a:gd name="connsiteX21" fmla="*/ 70326 w 529316"/>
              <a:gd name="connsiteY21" fmla="*/ 80311 h 401026"/>
              <a:gd name="connsiteX22" fmla="*/ 92015 w 529316"/>
              <a:gd name="connsiteY22" fmla="*/ 0 h 401026"/>
              <a:gd name="connsiteX23" fmla="*/ 437301 w 529316"/>
              <a:gd name="connsiteY23" fmla="*/ 0 h 401026"/>
              <a:gd name="connsiteX24" fmla="*/ 529316 w 529316"/>
              <a:gd name="connsiteY24" fmla="*/ 92015 h 401026"/>
              <a:gd name="connsiteX25" fmla="*/ 529316 w 529316"/>
              <a:gd name="connsiteY25" fmla="*/ 309011 h 401026"/>
              <a:gd name="connsiteX26" fmla="*/ 437301 w 529316"/>
              <a:gd name="connsiteY26" fmla="*/ 401026 h 401026"/>
              <a:gd name="connsiteX27" fmla="*/ 92015 w 529316"/>
              <a:gd name="connsiteY27" fmla="*/ 401026 h 401026"/>
              <a:gd name="connsiteX28" fmla="*/ 0 w 529316"/>
              <a:gd name="connsiteY28" fmla="*/ 309011 h 401026"/>
              <a:gd name="connsiteX29" fmla="*/ 0 w 529316"/>
              <a:gd name="connsiteY29" fmla="*/ 92015 h 401026"/>
              <a:gd name="connsiteX30" fmla="*/ 92015 w 529316"/>
              <a:gd name="connsiteY30" fmla="*/ 0 h 401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29316" h="401026">
                <a:moveTo>
                  <a:pt x="367281" y="196274"/>
                </a:moveTo>
                <a:lnTo>
                  <a:pt x="355293" y="208263"/>
                </a:lnTo>
                <a:lnTo>
                  <a:pt x="465090" y="318060"/>
                </a:lnTo>
                <a:cubicBezTo>
                  <a:pt x="465822" y="318792"/>
                  <a:pt x="466527" y="319541"/>
                  <a:pt x="466739" y="320716"/>
                </a:cubicBezTo>
                <a:lnTo>
                  <a:pt x="491723" y="320716"/>
                </a:lnTo>
                <a:close/>
                <a:moveTo>
                  <a:pt x="162035" y="196274"/>
                </a:moveTo>
                <a:lnTo>
                  <a:pt x="37593" y="320716"/>
                </a:lnTo>
                <a:lnTo>
                  <a:pt x="62577" y="320716"/>
                </a:lnTo>
                <a:lnTo>
                  <a:pt x="64225" y="318061"/>
                </a:lnTo>
                <a:lnTo>
                  <a:pt x="174023" y="208263"/>
                </a:lnTo>
                <a:close/>
                <a:moveTo>
                  <a:pt x="46349" y="80311"/>
                </a:moveTo>
                <a:lnTo>
                  <a:pt x="222791" y="256753"/>
                </a:lnTo>
                <a:cubicBezTo>
                  <a:pt x="234032" y="267995"/>
                  <a:pt x="248767" y="273616"/>
                  <a:pt x="263500" y="273616"/>
                </a:cubicBezTo>
                <a:cubicBezTo>
                  <a:pt x="263887" y="273616"/>
                  <a:pt x="264274" y="273611"/>
                  <a:pt x="264659" y="273504"/>
                </a:cubicBezTo>
                <a:cubicBezTo>
                  <a:pt x="279774" y="273906"/>
                  <a:pt x="294989" y="268289"/>
                  <a:pt x="306525" y="256753"/>
                </a:cubicBezTo>
                <a:lnTo>
                  <a:pt x="482968" y="80311"/>
                </a:lnTo>
                <a:lnTo>
                  <a:pt x="458990" y="80311"/>
                </a:lnTo>
                <a:lnTo>
                  <a:pt x="300904" y="238397"/>
                </a:lnTo>
                <a:cubicBezTo>
                  <a:pt x="290917" y="248385"/>
                  <a:pt x="277745" y="253247"/>
                  <a:pt x="264659" y="252899"/>
                </a:cubicBezTo>
                <a:cubicBezTo>
                  <a:pt x="264325" y="252991"/>
                  <a:pt x="263990" y="252995"/>
                  <a:pt x="263656" y="252995"/>
                </a:cubicBezTo>
                <a:cubicBezTo>
                  <a:pt x="250900" y="252995"/>
                  <a:pt x="238144" y="248128"/>
                  <a:pt x="228412" y="238397"/>
                </a:cubicBezTo>
                <a:lnTo>
                  <a:pt x="70326" y="80311"/>
                </a:lnTo>
                <a:close/>
                <a:moveTo>
                  <a:pt x="92015" y="0"/>
                </a:moveTo>
                <a:lnTo>
                  <a:pt x="437301" y="0"/>
                </a:lnTo>
                <a:cubicBezTo>
                  <a:pt x="488119" y="0"/>
                  <a:pt x="529316" y="41197"/>
                  <a:pt x="529316" y="92015"/>
                </a:cubicBezTo>
                <a:lnTo>
                  <a:pt x="529316" y="309011"/>
                </a:lnTo>
                <a:cubicBezTo>
                  <a:pt x="529316" y="359829"/>
                  <a:pt x="488119" y="401026"/>
                  <a:pt x="437301" y="401026"/>
                </a:cubicBezTo>
                <a:lnTo>
                  <a:pt x="92015" y="401026"/>
                </a:lnTo>
                <a:cubicBezTo>
                  <a:pt x="41197" y="401026"/>
                  <a:pt x="0" y="359829"/>
                  <a:pt x="0" y="309011"/>
                </a:cubicBezTo>
                <a:lnTo>
                  <a:pt x="0" y="92015"/>
                </a:lnTo>
                <a:cubicBezTo>
                  <a:pt x="0" y="41197"/>
                  <a:pt x="41197" y="0"/>
                  <a:pt x="92015" y="0"/>
                </a:cubicBezTo>
                <a:close/>
              </a:path>
            </a:pathLst>
          </a:custGeom>
          <a:solidFill>
            <a:srgbClr val="FEFFFF"/>
          </a:solidFill>
          <a:ln>
            <a:noFill/>
          </a:ln>
          <a:effectLst>
            <a:outerShdw blurRad="63500" sx="102000" sy="102000" algn="ctr" rotWithShape="0">
              <a:prstClr val="black">
                <a:alpha val="40000"/>
              </a:prstClr>
            </a:outerShdw>
          </a:effectLst>
        </p:spPr>
        <p:txBody>
          <a:bodyPr anchor="ctr" anchorCtr="1"/>
          <a:lstStyle/>
          <a:p>
            <a:endParaRPr lang="zh-CN" altLang="en-US">
              <a:solidFill>
                <a:schemeClr val="tx1"/>
              </a:solidFill>
              <a:latin typeface="Calibri" panose="020F0502020204030204" pitchFamily="34" charset="0"/>
              <a:ea typeface="宋体" panose="02010600030101010101" pitchFamily="2" charset="-122"/>
            </a:endParaRPr>
          </a:p>
        </p:txBody>
      </p:sp>
      <p:sp>
        <p:nvSpPr>
          <p:cNvPr id="22" name="矩形 21"/>
          <p:cNvSpPr/>
          <p:nvPr/>
        </p:nvSpPr>
        <p:spPr>
          <a:xfrm>
            <a:off x="7795675" y="5816175"/>
            <a:ext cx="1761332" cy="64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3" name="矩形 22"/>
          <p:cNvSpPr/>
          <p:nvPr/>
        </p:nvSpPr>
        <p:spPr>
          <a:xfrm>
            <a:off x="9608600" y="5816175"/>
            <a:ext cx="1761332" cy="64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7795675" y="1428855"/>
            <a:ext cx="1761332" cy="64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5" name="矩形 24"/>
          <p:cNvSpPr/>
          <p:nvPr/>
        </p:nvSpPr>
        <p:spPr>
          <a:xfrm>
            <a:off x="9608600" y="1428855"/>
            <a:ext cx="1761332" cy="6408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870434" y="2220833"/>
            <a:ext cx="2627732" cy="1120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27" name="直接连接符 26"/>
          <p:cNvCxnSpPr/>
          <p:nvPr/>
        </p:nvCxnSpPr>
        <p:spPr>
          <a:xfrm>
            <a:off x="559350" y="2136156"/>
            <a:ext cx="0" cy="1289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3" name="矩形 32"/>
          <p:cNvSpPr/>
          <p:nvPr/>
        </p:nvSpPr>
        <p:spPr>
          <a:xfrm>
            <a:off x="4345154" y="2220833"/>
            <a:ext cx="2627732" cy="1120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4" name="直接连接符 33"/>
          <p:cNvCxnSpPr/>
          <p:nvPr/>
        </p:nvCxnSpPr>
        <p:spPr>
          <a:xfrm>
            <a:off x="4034070" y="2136156"/>
            <a:ext cx="0" cy="1289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870434" y="4437172"/>
            <a:ext cx="2627732" cy="1120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6" name="直接连接符 35"/>
          <p:cNvCxnSpPr/>
          <p:nvPr/>
        </p:nvCxnSpPr>
        <p:spPr>
          <a:xfrm>
            <a:off x="559350" y="4352495"/>
            <a:ext cx="0" cy="1289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4345154" y="4437172"/>
            <a:ext cx="2627732" cy="1120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8" name="直接连接符 37"/>
          <p:cNvCxnSpPr/>
          <p:nvPr/>
        </p:nvCxnSpPr>
        <p:spPr>
          <a:xfrm>
            <a:off x="4034070" y="4352495"/>
            <a:ext cx="0" cy="1289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1" name="组合 10"/>
          <p:cNvGrpSpPr/>
          <p:nvPr/>
        </p:nvGrpSpPr>
        <p:grpSpPr>
          <a:xfrm>
            <a:off x="3777751" y="2864488"/>
            <a:ext cx="4636499" cy="3401018"/>
            <a:chOff x="6855889" y="2864488"/>
            <a:chExt cx="4636499" cy="3401018"/>
          </a:xfrm>
        </p:grpSpPr>
        <p:sp>
          <p:nvSpPr>
            <p:cNvPr id="12" name="KSO_Shape"/>
            <p:cNvSpPr/>
            <p:nvPr/>
          </p:nvSpPr>
          <p:spPr bwMode="auto">
            <a:xfrm>
              <a:off x="8224428" y="2864488"/>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anchor="ctr"/>
            <a:lstStyle/>
            <a:p>
              <a:pPr algn="ctr"/>
              <a:endParaRPr lang="zh-CN" altLang="en-US" kern="0">
                <a:solidFill>
                  <a:prstClr val="white"/>
                </a:solidFill>
              </a:endParaRPr>
            </a:p>
          </p:txBody>
        </p:sp>
        <p:sp>
          <p:nvSpPr>
            <p:cNvPr id="13" name="圆角矩形 21"/>
            <p:cNvSpPr/>
            <p:nvPr/>
          </p:nvSpPr>
          <p:spPr>
            <a:xfrm>
              <a:off x="6855889" y="5477467"/>
              <a:ext cx="4636499" cy="788039"/>
            </a:xfrm>
            <a:prstGeom prst="roundRect">
              <a:avLst>
                <a:gd name="adj" fmla="val 50000"/>
              </a:avLst>
            </a:prstGeom>
            <a:solidFill>
              <a:srgbClr val="FEFFFF"/>
            </a:solidFill>
            <a:ln w="38100">
              <a:solidFill>
                <a:srgbClr val="FE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lnSpc>
                  <a:spcPct val="150000"/>
                </a:lnSpc>
              </a:pPr>
              <a:r>
                <a:rPr lang="zh-CN" altLang="en-US" dirty="0">
                  <a:solidFill>
                    <a:srgbClr val="3F3F3F"/>
                  </a:solidFill>
                  <a:latin typeface="幼圆" panose="02010509060101010101" pitchFamily="49" charset="-122"/>
                  <a:ea typeface="幼圆" panose="02010509060101010101" pitchFamily="49" charset="-122"/>
                </a:rPr>
                <a:t>请输入文本请输入文本请输入文本</a:t>
              </a:r>
              <a:endParaRPr lang="zh-CN" altLang="zh-CN" dirty="0">
                <a:solidFill>
                  <a:srgbClr val="3F3F3F"/>
                </a:solidFill>
                <a:latin typeface="幼圆" panose="02010509060101010101" pitchFamily="49" charset="-122"/>
                <a:ea typeface="幼圆" panose="02010509060101010101" pitchFamily="49" charset="-122"/>
              </a:endParaRPr>
            </a:p>
          </p:txBody>
        </p:sp>
      </p:grpSp>
      <p:sp>
        <p:nvSpPr>
          <p:cNvPr id="14" name="圆角矩形 35"/>
          <p:cNvSpPr/>
          <p:nvPr/>
        </p:nvSpPr>
        <p:spPr>
          <a:xfrm>
            <a:off x="690991" y="3172172"/>
            <a:ext cx="3557453" cy="20257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5" name="圆角矩形 35"/>
          <p:cNvSpPr/>
          <p:nvPr/>
        </p:nvSpPr>
        <p:spPr>
          <a:xfrm>
            <a:off x="690991" y="2136967"/>
            <a:ext cx="3557453" cy="760979"/>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mj-ea"/>
                <a:ea typeface="+mj-ea"/>
              </a:rPr>
              <a:t>请输入文本请输入文本</a:t>
            </a:r>
            <a:endParaRPr lang="zh-CN" altLang="zh-CN" sz="1800" dirty="0">
              <a:solidFill>
                <a:srgbClr val="FEFFFF"/>
              </a:solidFill>
              <a:latin typeface="+mj-ea"/>
              <a:ea typeface="+mj-ea"/>
            </a:endParaRPr>
          </a:p>
        </p:txBody>
      </p:sp>
      <p:sp>
        <p:nvSpPr>
          <p:cNvPr id="16" name="圆角矩形 35"/>
          <p:cNvSpPr/>
          <p:nvPr/>
        </p:nvSpPr>
        <p:spPr>
          <a:xfrm>
            <a:off x="7943558" y="3172172"/>
            <a:ext cx="3557453" cy="20257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圆角矩形 35"/>
          <p:cNvSpPr/>
          <p:nvPr/>
        </p:nvSpPr>
        <p:spPr>
          <a:xfrm>
            <a:off x="7943558" y="2136967"/>
            <a:ext cx="3557453" cy="760979"/>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mj-ea"/>
                <a:ea typeface="+mj-ea"/>
              </a:rPr>
              <a:t>请输入文本请输入文本</a:t>
            </a:r>
            <a:endParaRPr lang="zh-CN" altLang="zh-CN" sz="1800" dirty="0">
              <a:solidFill>
                <a:srgbClr val="FEFFFF"/>
              </a:solidFill>
              <a:latin typeface="+mj-ea"/>
              <a:ea typeface="+mj-ea"/>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矩形 15"/>
          <p:cNvSpPr/>
          <p:nvPr/>
        </p:nvSpPr>
        <p:spPr>
          <a:xfrm>
            <a:off x="573421" y="2187409"/>
            <a:ext cx="8007871" cy="39883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Wingdings" panose="05000000000000000000" pitchFamily="2" charset="2"/>
              <a:buChar char="p"/>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Wingdings" panose="05000000000000000000" pitchFamily="2" charset="2"/>
              <a:buChar char="p"/>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Wingdings" panose="05000000000000000000" pitchFamily="2" charset="2"/>
              <a:buChar char="p"/>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KSO_Shape"/>
          <p:cNvSpPr/>
          <p:nvPr/>
        </p:nvSpPr>
        <p:spPr bwMode="auto">
          <a:xfrm>
            <a:off x="9429823" y="2825705"/>
            <a:ext cx="2171284" cy="2711714"/>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chemeClr val="accent1"/>
          </a:solidFill>
          <a:ln w="12700">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请输入第四章大标题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1" name="KSO_Shape"/>
          <p:cNvSpPr/>
          <p:nvPr/>
        </p:nvSpPr>
        <p:spPr bwMode="auto">
          <a:xfrm>
            <a:off x="2435140" y="2734748"/>
            <a:ext cx="544584" cy="5445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KSO_Shape"/>
          <p:cNvSpPr/>
          <p:nvPr/>
        </p:nvSpPr>
        <p:spPr>
          <a:xfrm>
            <a:off x="7816253" y="3447978"/>
            <a:ext cx="544584" cy="430221"/>
          </a:xfrm>
          <a:prstGeom prst="wedgeEllipseCallout">
            <a:avLst>
              <a:gd name="adj1" fmla="val -25046"/>
              <a:gd name="adj2" fmla="val 65698"/>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dirty="0">
              <a:solidFill>
                <a:schemeClr val="tx1"/>
              </a:solidFill>
              <a:latin typeface="Calibri" panose="020F0502020204030204" pitchFamily="34" charset="0"/>
              <a:ea typeface="幼圆" panose="02010509060101010101" pitchFamily="49" charset="-122"/>
            </a:endParaRPr>
          </a:p>
        </p:txBody>
      </p:sp>
      <p:sp>
        <p:nvSpPr>
          <p:cNvPr id="27" name="KSO_Shape"/>
          <p:cNvSpPr/>
          <p:nvPr/>
        </p:nvSpPr>
        <p:spPr bwMode="auto">
          <a:xfrm>
            <a:off x="6436820" y="4808978"/>
            <a:ext cx="1124987" cy="841866"/>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Other_1"/>
          <p:cNvSpPr/>
          <p:nvPr>
            <p:custDataLst>
              <p:tags r:id="rId1"/>
            </p:custDataLst>
          </p:nvPr>
        </p:nvSpPr>
        <p:spPr>
          <a:xfrm rot="1800000">
            <a:off x="8561741" y="2435720"/>
            <a:ext cx="218521" cy="2496472"/>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14" name="MH_Other_2"/>
          <p:cNvSpPr/>
          <p:nvPr>
            <p:custDataLst>
              <p:tags r:id="rId2"/>
            </p:custDataLst>
          </p:nvPr>
        </p:nvSpPr>
        <p:spPr>
          <a:xfrm>
            <a:off x="8193306" y="4495150"/>
            <a:ext cx="1832017" cy="218521"/>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0" name="MH_Other_3"/>
          <p:cNvSpPr/>
          <p:nvPr>
            <p:custDataLst>
              <p:tags r:id="rId3"/>
            </p:custDataLst>
          </p:nvPr>
        </p:nvSpPr>
        <p:spPr>
          <a:xfrm rot="9000000">
            <a:off x="9818235" y="2560225"/>
            <a:ext cx="218521" cy="2509177"/>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1" name="MH_Other_4"/>
          <p:cNvSpPr/>
          <p:nvPr>
            <p:custDataLst>
              <p:tags r:id="rId4"/>
            </p:custDataLst>
          </p:nvPr>
        </p:nvSpPr>
        <p:spPr>
          <a:xfrm rot="1800000">
            <a:off x="8800589" y="2809237"/>
            <a:ext cx="217250" cy="1858696"/>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2" name="MH_Other_5"/>
          <p:cNvSpPr/>
          <p:nvPr>
            <p:custDataLst>
              <p:tags r:id="rId5"/>
            </p:custDataLst>
          </p:nvPr>
        </p:nvSpPr>
        <p:spPr>
          <a:xfrm>
            <a:off x="7943022" y="4739080"/>
            <a:ext cx="2495202" cy="218521"/>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3" name="MH_Other_6"/>
          <p:cNvSpPr/>
          <p:nvPr>
            <p:custDataLst>
              <p:tags r:id="rId6"/>
            </p:custDataLst>
          </p:nvPr>
        </p:nvSpPr>
        <p:spPr>
          <a:xfrm rot="9000000">
            <a:off x="9646722" y="3088741"/>
            <a:ext cx="218521" cy="1837099"/>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4" name="矩形 23"/>
          <p:cNvSpPr/>
          <p:nvPr/>
        </p:nvSpPr>
        <p:spPr>
          <a:xfrm>
            <a:off x="8060784" y="5035094"/>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5" name="矩形 24"/>
          <p:cNvSpPr/>
          <p:nvPr/>
        </p:nvSpPr>
        <p:spPr>
          <a:xfrm rot="3600788">
            <a:off x="9344632" y="2905467"/>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6" name="矩形 25"/>
          <p:cNvSpPr/>
          <p:nvPr/>
        </p:nvSpPr>
        <p:spPr>
          <a:xfrm rot="18030656">
            <a:off x="6837488" y="2795059"/>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7" name="矩形 26"/>
          <p:cNvSpPr/>
          <p:nvPr/>
        </p:nvSpPr>
        <p:spPr>
          <a:xfrm>
            <a:off x="865508" y="2029919"/>
            <a:ext cx="4726807" cy="4086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椭圆 20"/>
          <p:cNvSpPr/>
          <p:nvPr/>
        </p:nvSpPr>
        <p:spPr>
          <a:xfrm>
            <a:off x="581466" y="2239712"/>
            <a:ext cx="3235569" cy="3235569"/>
          </a:xfrm>
          <a:prstGeom prst="ellipse">
            <a:avLst/>
          </a:prstGeom>
          <a:solidFill>
            <a:srgbClr val="FEFFFF"/>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2" name="KSO_Shape"/>
          <p:cNvSpPr/>
          <p:nvPr/>
        </p:nvSpPr>
        <p:spPr bwMode="auto">
          <a:xfrm>
            <a:off x="1259857" y="3217142"/>
            <a:ext cx="1878787" cy="128070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4" name="Freeform 3"/>
          <p:cNvSpPr/>
          <p:nvPr/>
        </p:nvSpPr>
        <p:spPr>
          <a:xfrm>
            <a:off x="6387490" y="2114611"/>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6" name="文本框 24"/>
          <p:cNvSpPr txBox="1"/>
          <p:nvPr/>
        </p:nvSpPr>
        <p:spPr>
          <a:xfrm>
            <a:off x="4773320" y="2416236"/>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charset="-122"/>
                <a:ea typeface="微软雅黑" panose="020B0503020204020204" charset="-122"/>
                <a:cs typeface="微软雅黑" panose="020B0503020204020204" charset="-122"/>
                <a:sym typeface="+mn-ea"/>
              </a:rPr>
              <a:t>800</a:t>
            </a:r>
            <a:r>
              <a:rPr lang="en-US" sz="4000" dirty="0">
                <a:solidFill>
                  <a:schemeClr val="accent1"/>
                </a:solidFill>
                <a:latin typeface="微软雅黑" panose="020B0503020204020204" charset="-122"/>
                <a:ea typeface="微软雅黑" panose="020B0503020204020204" charset="-122"/>
                <a:cs typeface="微软雅黑" panose="020B0503020204020204" charset="-122"/>
                <a:sym typeface="+mn-ea"/>
              </a:rPr>
              <a:t>+</a:t>
            </a:r>
            <a:endParaRPr lang="en-US" sz="4000" dirty="0">
              <a:solidFill>
                <a:schemeClr val="accent1"/>
              </a:solidFill>
            </a:endParaRPr>
          </a:p>
        </p:txBody>
      </p:sp>
      <p:sp>
        <p:nvSpPr>
          <p:cNvPr id="27" name="椭圆 26"/>
          <p:cNvSpPr/>
          <p:nvPr/>
        </p:nvSpPr>
        <p:spPr>
          <a:xfrm>
            <a:off x="4773320" y="2114611"/>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3" name="Freeform 3"/>
          <p:cNvSpPr/>
          <p:nvPr/>
        </p:nvSpPr>
        <p:spPr>
          <a:xfrm>
            <a:off x="6387490" y="4179545"/>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44" name="文本框 24"/>
          <p:cNvSpPr txBox="1"/>
          <p:nvPr/>
        </p:nvSpPr>
        <p:spPr>
          <a:xfrm>
            <a:off x="4773320" y="4481170"/>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charset="-122"/>
                <a:ea typeface="微软雅黑" panose="020B0503020204020204" charset="-122"/>
                <a:cs typeface="微软雅黑" panose="020B0503020204020204" charset="-122"/>
                <a:sym typeface="+mn-ea"/>
              </a:rPr>
              <a:t>600</a:t>
            </a:r>
            <a:r>
              <a:rPr lang="en-US" sz="4000" dirty="0">
                <a:solidFill>
                  <a:schemeClr val="accent1"/>
                </a:solidFill>
                <a:latin typeface="微软雅黑" panose="020B0503020204020204" charset="-122"/>
                <a:ea typeface="微软雅黑" panose="020B0503020204020204" charset="-122"/>
                <a:cs typeface="微软雅黑" panose="020B0503020204020204" charset="-122"/>
                <a:sym typeface="+mn-ea"/>
              </a:rPr>
              <a:t>+</a:t>
            </a:r>
            <a:endParaRPr lang="en-US" sz="4000" dirty="0">
              <a:solidFill>
                <a:schemeClr val="accent1"/>
              </a:solidFill>
            </a:endParaRPr>
          </a:p>
        </p:txBody>
      </p:sp>
      <p:sp>
        <p:nvSpPr>
          <p:cNvPr id="45" name="椭圆 44"/>
          <p:cNvSpPr/>
          <p:nvPr/>
        </p:nvSpPr>
        <p:spPr>
          <a:xfrm>
            <a:off x="4773320" y="4179545"/>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KSO_Shape"/>
          <p:cNvSpPr/>
          <p:nvPr/>
        </p:nvSpPr>
        <p:spPr bwMode="auto">
          <a:xfrm>
            <a:off x="6382209" y="1216754"/>
            <a:ext cx="2660701" cy="1893533"/>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r>
              <a:rPr lang="en-US" altLang="zh-CN" sz="4400" dirty="0"/>
              <a:t>A</a:t>
            </a:r>
            <a:endParaRPr lang="zh-CN" altLang="en-US" sz="4400" dirty="0"/>
          </a:p>
        </p:txBody>
      </p:sp>
      <p:sp>
        <p:nvSpPr>
          <p:cNvPr id="14" name="矩形 13"/>
          <p:cNvSpPr/>
          <p:nvPr/>
        </p:nvSpPr>
        <p:spPr>
          <a:xfrm>
            <a:off x="6726071" y="2808287"/>
            <a:ext cx="1972977" cy="2851272"/>
          </a:xfrm>
          <a:prstGeom prst="rect">
            <a:avLst/>
          </a:prstGeom>
          <a:solidFill>
            <a:srgbClr val="FE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dirty="0">
                <a:solidFill>
                  <a:srgbClr val="4E4D4D"/>
                </a:solidFill>
              </a:rPr>
              <a:t>请输入文本请输入文本请输入文本</a:t>
            </a:r>
            <a:endParaRPr lang="da-DK" altLang="zh-CN" dirty="0">
              <a:solidFill>
                <a:srgbClr val="4E4D4D"/>
              </a:solidFill>
            </a:endParaRPr>
          </a:p>
        </p:txBody>
      </p:sp>
      <p:sp>
        <p:nvSpPr>
          <p:cNvPr id="15" name="KSO_Shape"/>
          <p:cNvSpPr/>
          <p:nvPr/>
        </p:nvSpPr>
        <p:spPr bwMode="auto">
          <a:xfrm>
            <a:off x="9042910" y="1861520"/>
            <a:ext cx="2660701" cy="1893533"/>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r>
              <a:rPr lang="en-US" altLang="zh-CN" sz="4400" dirty="0"/>
              <a:t>B</a:t>
            </a:r>
            <a:endParaRPr lang="zh-CN" altLang="en-US" sz="4400" dirty="0"/>
          </a:p>
        </p:txBody>
      </p:sp>
      <p:sp>
        <p:nvSpPr>
          <p:cNvPr id="16" name="矩形 15"/>
          <p:cNvSpPr/>
          <p:nvPr/>
        </p:nvSpPr>
        <p:spPr>
          <a:xfrm>
            <a:off x="9386772" y="3453053"/>
            <a:ext cx="1972977" cy="2851272"/>
          </a:xfrm>
          <a:prstGeom prst="rect">
            <a:avLst/>
          </a:prstGeom>
          <a:solidFill>
            <a:srgbClr val="FE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dirty="0">
                <a:solidFill>
                  <a:srgbClr val="4E4D4D"/>
                </a:solidFill>
              </a:rPr>
              <a:t>请输入文本请输入文本请输入文本</a:t>
            </a:r>
            <a:endParaRPr lang="da-DK" altLang="zh-CN" dirty="0">
              <a:solidFill>
                <a:srgbClr val="4E4D4D"/>
              </a:solidFill>
            </a:endParaRPr>
          </a:p>
        </p:txBody>
      </p:sp>
      <p:sp>
        <p:nvSpPr>
          <p:cNvPr id="17" name="矩形 16"/>
          <p:cNvSpPr/>
          <p:nvPr/>
        </p:nvSpPr>
        <p:spPr>
          <a:xfrm>
            <a:off x="639548" y="1861520"/>
            <a:ext cx="4454966" cy="45869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矩形 16"/>
          <p:cNvSpPr/>
          <p:nvPr/>
        </p:nvSpPr>
        <p:spPr>
          <a:xfrm>
            <a:off x="945074" y="4042699"/>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1" name="Oval 6"/>
          <p:cNvSpPr>
            <a:spLocks noChangeArrowheads="1"/>
          </p:cNvSpPr>
          <p:nvPr/>
        </p:nvSpPr>
        <p:spPr bwMode="auto">
          <a:xfrm>
            <a:off x="1743407" y="189782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2" name="KSO_Shape"/>
          <p:cNvSpPr/>
          <p:nvPr/>
        </p:nvSpPr>
        <p:spPr bwMode="auto">
          <a:xfrm>
            <a:off x="1973747" y="217231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3" name="矩形 22"/>
          <p:cNvSpPr/>
          <p:nvPr/>
        </p:nvSpPr>
        <p:spPr>
          <a:xfrm>
            <a:off x="4771974" y="4086751"/>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Oval 6"/>
          <p:cNvSpPr>
            <a:spLocks noChangeArrowheads="1"/>
          </p:cNvSpPr>
          <p:nvPr/>
        </p:nvSpPr>
        <p:spPr bwMode="auto">
          <a:xfrm>
            <a:off x="5570307" y="1941876"/>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6" name="KSO_Shape"/>
          <p:cNvSpPr/>
          <p:nvPr/>
        </p:nvSpPr>
        <p:spPr bwMode="auto">
          <a:xfrm>
            <a:off x="5831491" y="2233591"/>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7" name="矩形 26"/>
          <p:cNvSpPr/>
          <p:nvPr/>
        </p:nvSpPr>
        <p:spPr>
          <a:xfrm>
            <a:off x="8598874" y="4086751"/>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8" name="Oval 6"/>
          <p:cNvSpPr>
            <a:spLocks noChangeArrowheads="1"/>
          </p:cNvSpPr>
          <p:nvPr/>
        </p:nvSpPr>
        <p:spPr bwMode="auto">
          <a:xfrm>
            <a:off x="9397207" y="1941876"/>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9" name="KSO_Shape"/>
          <p:cNvSpPr/>
          <p:nvPr/>
        </p:nvSpPr>
        <p:spPr bwMode="auto">
          <a:xfrm>
            <a:off x="9658391" y="2281698"/>
            <a:ext cx="529019" cy="43467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4" name="Rectangle 42"/>
          <p:cNvSpPr>
            <a:spLocks noChangeArrowheads="1"/>
          </p:cNvSpPr>
          <p:nvPr/>
        </p:nvSpPr>
        <p:spPr bwMode="auto">
          <a:xfrm>
            <a:off x="1350421" y="3176070"/>
            <a:ext cx="183735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4800" dirty="0">
                <a:solidFill>
                  <a:schemeClr val="accent1"/>
                </a:solidFill>
                <a:latin typeface="+mn-lt"/>
              </a:rPr>
              <a:t>68</a:t>
            </a:r>
            <a:r>
              <a:rPr lang="en-US" altLang="zh-CN" dirty="0">
                <a:solidFill>
                  <a:schemeClr val="accent1"/>
                </a:solidFill>
                <a:latin typeface="+mn-lt"/>
              </a:rPr>
              <a:t>%</a:t>
            </a:r>
            <a:endParaRPr lang="zh-CN" altLang="en-US" sz="3600" dirty="0">
              <a:solidFill>
                <a:schemeClr val="accent1"/>
              </a:solidFill>
              <a:latin typeface="+mn-lt"/>
            </a:endParaRPr>
          </a:p>
        </p:txBody>
      </p:sp>
      <p:sp>
        <p:nvSpPr>
          <p:cNvPr id="35" name="Rectangle 42"/>
          <p:cNvSpPr>
            <a:spLocks noChangeArrowheads="1"/>
          </p:cNvSpPr>
          <p:nvPr/>
        </p:nvSpPr>
        <p:spPr bwMode="auto">
          <a:xfrm>
            <a:off x="5194784" y="3176070"/>
            <a:ext cx="183735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4800" dirty="0">
                <a:solidFill>
                  <a:schemeClr val="accent1"/>
                </a:solidFill>
                <a:latin typeface="+mn-lt"/>
              </a:rPr>
              <a:t>93</a:t>
            </a:r>
            <a:r>
              <a:rPr lang="en-US" altLang="zh-CN" dirty="0">
                <a:solidFill>
                  <a:schemeClr val="accent1"/>
                </a:solidFill>
                <a:latin typeface="+mn-lt"/>
              </a:rPr>
              <a:t>%</a:t>
            </a:r>
            <a:endParaRPr lang="zh-CN" altLang="en-US" sz="3600" dirty="0">
              <a:solidFill>
                <a:schemeClr val="accent1"/>
              </a:solidFill>
              <a:latin typeface="+mn-lt"/>
            </a:endParaRPr>
          </a:p>
        </p:txBody>
      </p:sp>
      <p:sp>
        <p:nvSpPr>
          <p:cNvPr id="36" name="Rectangle 42"/>
          <p:cNvSpPr>
            <a:spLocks noChangeArrowheads="1"/>
          </p:cNvSpPr>
          <p:nvPr/>
        </p:nvSpPr>
        <p:spPr bwMode="auto">
          <a:xfrm>
            <a:off x="9039147" y="3176070"/>
            <a:ext cx="183735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4800" dirty="0">
                <a:solidFill>
                  <a:schemeClr val="accent1"/>
                </a:solidFill>
                <a:latin typeface="+mn-lt"/>
              </a:rPr>
              <a:t>75</a:t>
            </a:r>
            <a:r>
              <a:rPr lang="en-US" altLang="zh-CN" dirty="0">
                <a:solidFill>
                  <a:schemeClr val="accent1"/>
                </a:solidFill>
                <a:latin typeface="+mn-lt"/>
              </a:rPr>
              <a:t>%</a:t>
            </a:r>
            <a:endParaRPr lang="zh-CN" altLang="en-US" sz="3600" dirty="0">
              <a:solidFill>
                <a:schemeClr val="accent1"/>
              </a:solidFill>
              <a:latin typeface="+mn-lt"/>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矩形 10"/>
          <p:cNvSpPr/>
          <p:nvPr/>
        </p:nvSpPr>
        <p:spPr>
          <a:xfrm>
            <a:off x="922701"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3" name="矩形 12"/>
          <p:cNvSpPr/>
          <p:nvPr/>
        </p:nvSpPr>
        <p:spPr>
          <a:xfrm>
            <a:off x="922701"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4" name="矩形 14"/>
          <p:cNvSpPr/>
          <p:nvPr/>
        </p:nvSpPr>
        <p:spPr>
          <a:xfrm>
            <a:off x="922701"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15" name="矩形 14"/>
          <p:cNvSpPr/>
          <p:nvPr/>
        </p:nvSpPr>
        <p:spPr>
          <a:xfrm>
            <a:off x="922701"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1" name="矩形 20"/>
          <p:cNvSpPr/>
          <p:nvPr/>
        </p:nvSpPr>
        <p:spPr>
          <a:xfrm>
            <a:off x="8023067"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023067"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14"/>
          <p:cNvSpPr/>
          <p:nvPr/>
        </p:nvSpPr>
        <p:spPr>
          <a:xfrm>
            <a:off x="8023067"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4" name="矩形 14"/>
          <p:cNvSpPr/>
          <p:nvPr/>
        </p:nvSpPr>
        <p:spPr>
          <a:xfrm>
            <a:off x="8023067"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7" name="KSO_Shape"/>
          <p:cNvSpPr/>
          <p:nvPr/>
        </p:nvSpPr>
        <p:spPr bwMode="auto">
          <a:xfrm>
            <a:off x="4961961" y="2768654"/>
            <a:ext cx="2268079" cy="1680059"/>
          </a:xfrm>
          <a:custGeom>
            <a:avLst/>
            <a:gdLst>
              <a:gd name="T0" fmla="*/ 186223 w 4950"/>
              <a:gd name="T1" fmla="*/ 870396 h 3662"/>
              <a:gd name="T2" fmla="*/ 534663 w 4950"/>
              <a:gd name="T3" fmla="*/ 870396 h 3662"/>
              <a:gd name="T4" fmla="*/ 74926 w 4950"/>
              <a:gd name="T5" fmla="*/ 586935 h 3662"/>
              <a:gd name="T6" fmla="*/ 1246820 w 4950"/>
              <a:gd name="T7" fmla="*/ 965004 h 3662"/>
              <a:gd name="T8" fmla="*/ 1479235 w 4950"/>
              <a:gd name="T9" fmla="*/ 1007578 h 3662"/>
              <a:gd name="T10" fmla="*/ 1651637 w 4950"/>
              <a:gd name="T11" fmla="*/ 896595 h 3662"/>
              <a:gd name="T12" fmla="*/ 1800397 w 4950"/>
              <a:gd name="T13" fmla="*/ 1147671 h 3662"/>
              <a:gd name="T14" fmla="*/ 1397763 w 4950"/>
              <a:gd name="T15" fmla="*/ 1332521 h 3662"/>
              <a:gd name="T16" fmla="*/ 446644 w 4950"/>
              <a:gd name="T17" fmla="*/ 1137119 h 3662"/>
              <a:gd name="T18" fmla="*/ 63650 w 4950"/>
              <a:gd name="T19" fmla="*/ 955907 h 3662"/>
              <a:gd name="T20" fmla="*/ 420093 w 4950"/>
              <a:gd name="T21" fmla="*/ 955907 h 3662"/>
              <a:gd name="T22" fmla="*/ 542665 w 4950"/>
              <a:gd name="T23" fmla="*/ 997026 h 3662"/>
              <a:gd name="T24" fmla="*/ 863827 w 4950"/>
              <a:gd name="T25" fmla="*/ 1099639 h 3662"/>
              <a:gd name="T26" fmla="*/ 872920 w 4950"/>
              <a:gd name="T27" fmla="*/ 950813 h 3662"/>
              <a:gd name="T28" fmla="*/ 974397 w 4950"/>
              <a:gd name="T29" fmla="*/ 910423 h 3662"/>
              <a:gd name="T30" fmla="*/ 976943 w 4950"/>
              <a:gd name="T31" fmla="*/ 985745 h 3662"/>
              <a:gd name="T32" fmla="*/ 1150435 w 4950"/>
              <a:gd name="T33" fmla="*/ 914789 h 3662"/>
              <a:gd name="T34" fmla="*/ 1706194 w 4950"/>
              <a:gd name="T35" fmla="*/ 590210 h 3662"/>
              <a:gd name="T36" fmla="*/ 1343205 w 4950"/>
              <a:gd name="T37" fmla="*/ 590210 h 3662"/>
              <a:gd name="T38" fmla="*/ 1337386 w 4950"/>
              <a:gd name="T39" fmla="*/ 639697 h 3662"/>
              <a:gd name="T40" fmla="*/ 1369029 w 4950"/>
              <a:gd name="T41" fmla="*/ 783793 h 3662"/>
              <a:gd name="T42" fmla="*/ 1376303 w 4950"/>
              <a:gd name="T43" fmla="*/ 799440 h 3662"/>
              <a:gd name="T44" fmla="*/ 1678552 w 4950"/>
              <a:gd name="T45" fmla="*/ 793982 h 3662"/>
              <a:gd name="T46" fmla="*/ 1688736 w 4950"/>
              <a:gd name="T47" fmla="*/ 657891 h 3662"/>
              <a:gd name="T48" fmla="*/ 1706558 w 4950"/>
              <a:gd name="T49" fmla="*/ 594577 h 3662"/>
              <a:gd name="T50" fmla="*/ 1215904 w 4950"/>
              <a:gd name="T51" fmla="*/ 467583 h 3662"/>
              <a:gd name="T52" fmla="*/ 627411 w 4950"/>
              <a:gd name="T53" fmla="*/ 270725 h 3662"/>
              <a:gd name="T54" fmla="*/ 693244 w 4950"/>
              <a:gd name="T55" fmla="*/ 640425 h 3662"/>
              <a:gd name="T56" fmla="*/ 804541 w 4950"/>
              <a:gd name="T57" fmla="*/ 842014 h 3662"/>
              <a:gd name="T58" fmla="*/ 934388 w 4950"/>
              <a:gd name="T59" fmla="*/ 851838 h 3662"/>
              <a:gd name="T60" fmla="*/ 1064235 w 4950"/>
              <a:gd name="T61" fmla="*/ 842014 h 3662"/>
              <a:gd name="T62" fmla="*/ 1179533 w 4950"/>
              <a:gd name="T63" fmla="*/ 647339 h 36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950" h="3662">
                <a:moveTo>
                  <a:pt x="134" y="2392"/>
                </a:moveTo>
                <a:cubicBezTo>
                  <a:pt x="512" y="2392"/>
                  <a:pt x="512" y="2392"/>
                  <a:pt x="512" y="2392"/>
                </a:cubicBezTo>
                <a:cubicBezTo>
                  <a:pt x="677" y="2556"/>
                  <a:pt x="901" y="2556"/>
                  <a:pt x="1065" y="2392"/>
                </a:cubicBezTo>
                <a:cubicBezTo>
                  <a:pt x="1470" y="2392"/>
                  <a:pt x="1470" y="2392"/>
                  <a:pt x="1470" y="2392"/>
                </a:cubicBezTo>
                <a:cubicBezTo>
                  <a:pt x="1436" y="2126"/>
                  <a:pt x="1402" y="1861"/>
                  <a:pt x="1368" y="1595"/>
                </a:cubicBezTo>
                <a:cubicBezTo>
                  <a:pt x="1161" y="1029"/>
                  <a:pt x="375" y="1059"/>
                  <a:pt x="206" y="1613"/>
                </a:cubicBezTo>
                <a:cubicBezTo>
                  <a:pt x="134" y="2392"/>
                  <a:pt x="134" y="2392"/>
                  <a:pt x="134" y="2392"/>
                </a:cubicBezTo>
                <a:close/>
                <a:moveTo>
                  <a:pt x="3428" y="2652"/>
                </a:moveTo>
                <a:cubicBezTo>
                  <a:pt x="3827" y="2460"/>
                  <a:pt x="3827" y="2460"/>
                  <a:pt x="3827" y="2460"/>
                </a:cubicBezTo>
                <a:cubicBezTo>
                  <a:pt x="4067" y="2769"/>
                  <a:pt x="4067" y="2769"/>
                  <a:pt x="4067" y="2769"/>
                </a:cubicBezTo>
                <a:cubicBezTo>
                  <a:pt x="4312" y="2773"/>
                  <a:pt x="4312" y="2773"/>
                  <a:pt x="4312" y="2773"/>
                </a:cubicBezTo>
                <a:cubicBezTo>
                  <a:pt x="4541" y="2464"/>
                  <a:pt x="4541" y="2464"/>
                  <a:pt x="4541" y="2464"/>
                </a:cubicBezTo>
                <a:cubicBezTo>
                  <a:pt x="4950" y="2676"/>
                  <a:pt x="4950" y="2676"/>
                  <a:pt x="4950" y="2676"/>
                </a:cubicBezTo>
                <a:cubicBezTo>
                  <a:pt x="4950" y="3154"/>
                  <a:pt x="4950" y="3154"/>
                  <a:pt x="4950" y="3154"/>
                </a:cubicBezTo>
                <a:cubicBezTo>
                  <a:pt x="3843" y="3154"/>
                  <a:pt x="3843" y="3154"/>
                  <a:pt x="3843" y="3154"/>
                </a:cubicBezTo>
                <a:cubicBezTo>
                  <a:pt x="3843" y="3662"/>
                  <a:pt x="3843" y="3662"/>
                  <a:pt x="3843" y="3662"/>
                </a:cubicBezTo>
                <a:cubicBezTo>
                  <a:pt x="1228" y="3662"/>
                  <a:pt x="1228" y="3662"/>
                  <a:pt x="1228" y="3662"/>
                </a:cubicBezTo>
                <a:cubicBezTo>
                  <a:pt x="1228" y="3125"/>
                  <a:pt x="1228" y="3125"/>
                  <a:pt x="1228" y="3125"/>
                </a:cubicBezTo>
                <a:cubicBezTo>
                  <a:pt x="0" y="3125"/>
                  <a:pt x="0" y="3125"/>
                  <a:pt x="0" y="3125"/>
                </a:cubicBezTo>
                <a:cubicBezTo>
                  <a:pt x="2" y="2943"/>
                  <a:pt x="57" y="2776"/>
                  <a:pt x="175" y="2627"/>
                </a:cubicBezTo>
                <a:cubicBezTo>
                  <a:pt x="263" y="2627"/>
                  <a:pt x="350" y="2627"/>
                  <a:pt x="437" y="2627"/>
                </a:cubicBezTo>
                <a:cubicBezTo>
                  <a:pt x="677" y="2890"/>
                  <a:pt x="916" y="2884"/>
                  <a:pt x="1155" y="2627"/>
                </a:cubicBezTo>
                <a:cubicBezTo>
                  <a:pt x="1240" y="2627"/>
                  <a:pt x="1325" y="2627"/>
                  <a:pt x="1409" y="2627"/>
                </a:cubicBezTo>
                <a:cubicBezTo>
                  <a:pt x="1441" y="2663"/>
                  <a:pt x="1469" y="2701"/>
                  <a:pt x="1492" y="2740"/>
                </a:cubicBezTo>
                <a:cubicBezTo>
                  <a:pt x="1975" y="2508"/>
                  <a:pt x="1975" y="2508"/>
                  <a:pt x="1975" y="2508"/>
                </a:cubicBezTo>
                <a:cubicBezTo>
                  <a:pt x="2375" y="3022"/>
                  <a:pt x="2375" y="3022"/>
                  <a:pt x="2375" y="3022"/>
                </a:cubicBezTo>
                <a:cubicBezTo>
                  <a:pt x="2477" y="2709"/>
                  <a:pt x="2477" y="2709"/>
                  <a:pt x="2477" y="2709"/>
                </a:cubicBezTo>
                <a:cubicBezTo>
                  <a:pt x="2400" y="2613"/>
                  <a:pt x="2400" y="2613"/>
                  <a:pt x="2400" y="2613"/>
                </a:cubicBezTo>
                <a:cubicBezTo>
                  <a:pt x="2485" y="2502"/>
                  <a:pt x="2485" y="2502"/>
                  <a:pt x="2485" y="2502"/>
                </a:cubicBezTo>
                <a:cubicBezTo>
                  <a:pt x="2679" y="2502"/>
                  <a:pt x="2679" y="2502"/>
                  <a:pt x="2679" y="2502"/>
                </a:cubicBezTo>
                <a:cubicBezTo>
                  <a:pt x="2763" y="2613"/>
                  <a:pt x="2763" y="2613"/>
                  <a:pt x="2763" y="2613"/>
                </a:cubicBezTo>
                <a:cubicBezTo>
                  <a:pt x="2686" y="2709"/>
                  <a:pt x="2686" y="2709"/>
                  <a:pt x="2686" y="2709"/>
                </a:cubicBezTo>
                <a:cubicBezTo>
                  <a:pt x="2782" y="3000"/>
                  <a:pt x="2782" y="3000"/>
                  <a:pt x="2782" y="3000"/>
                </a:cubicBezTo>
                <a:cubicBezTo>
                  <a:pt x="3163" y="2514"/>
                  <a:pt x="3163" y="2514"/>
                  <a:pt x="3163" y="2514"/>
                </a:cubicBezTo>
                <a:cubicBezTo>
                  <a:pt x="3428" y="2652"/>
                  <a:pt x="3428" y="2652"/>
                  <a:pt x="3428" y="2652"/>
                </a:cubicBezTo>
                <a:close/>
                <a:moveTo>
                  <a:pt x="4691" y="1622"/>
                </a:moveTo>
                <a:cubicBezTo>
                  <a:pt x="4686" y="1278"/>
                  <a:pt x="4503" y="1107"/>
                  <a:pt x="4175" y="1103"/>
                </a:cubicBezTo>
                <a:cubicBezTo>
                  <a:pt x="3896" y="1099"/>
                  <a:pt x="3687" y="1274"/>
                  <a:pt x="3693" y="1622"/>
                </a:cubicBezTo>
                <a:cubicBezTo>
                  <a:pt x="3674" y="1622"/>
                  <a:pt x="3674" y="1622"/>
                  <a:pt x="3674" y="1622"/>
                </a:cubicBezTo>
                <a:cubicBezTo>
                  <a:pt x="3672" y="1669"/>
                  <a:pt x="3671" y="1736"/>
                  <a:pt x="3677" y="1758"/>
                </a:cubicBezTo>
                <a:cubicBezTo>
                  <a:pt x="3681" y="1773"/>
                  <a:pt x="3701" y="1792"/>
                  <a:pt x="3722" y="1808"/>
                </a:cubicBezTo>
                <a:cubicBezTo>
                  <a:pt x="3764" y="2154"/>
                  <a:pt x="3764" y="2154"/>
                  <a:pt x="3764" y="2154"/>
                </a:cubicBezTo>
                <a:cubicBezTo>
                  <a:pt x="3764" y="2180"/>
                  <a:pt x="3764" y="2180"/>
                  <a:pt x="3764" y="2180"/>
                </a:cubicBezTo>
                <a:cubicBezTo>
                  <a:pt x="3784" y="2197"/>
                  <a:pt x="3784" y="2197"/>
                  <a:pt x="3784" y="2197"/>
                </a:cubicBezTo>
                <a:cubicBezTo>
                  <a:pt x="4074" y="2430"/>
                  <a:pt x="4297" y="2414"/>
                  <a:pt x="4593" y="2198"/>
                </a:cubicBezTo>
                <a:cubicBezTo>
                  <a:pt x="4615" y="2182"/>
                  <a:pt x="4615" y="2182"/>
                  <a:pt x="4615" y="2182"/>
                </a:cubicBezTo>
                <a:cubicBezTo>
                  <a:pt x="4615" y="2154"/>
                  <a:pt x="4615" y="2154"/>
                  <a:pt x="4615" y="2154"/>
                </a:cubicBezTo>
                <a:cubicBezTo>
                  <a:pt x="4643" y="1808"/>
                  <a:pt x="4643" y="1808"/>
                  <a:pt x="4643" y="1808"/>
                </a:cubicBezTo>
                <a:cubicBezTo>
                  <a:pt x="4664" y="1792"/>
                  <a:pt x="4685" y="1773"/>
                  <a:pt x="4689" y="1758"/>
                </a:cubicBezTo>
                <a:cubicBezTo>
                  <a:pt x="4694" y="1738"/>
                  <a:pt x="4693" y="1680"/>
                  <a:pt x="4692" y="1634"/>
                </a:cubicBezTo>
                <a:cubicBezTo>
                  <a:pt x="4691" y="1622"/>
                  <a:pt x="4691" y="1622"/>
                  <a:pt x="4691" y="1622"/>
                </a:cubicBezTo>
                <a:close/>
                <a:moveTo>
                  <a:pt x="3343" y="1285"/>
                </a:moveTo>
                <a:cubicBezTo>
                  <a:pt x="3468" y="744"/>
                  <a:pt x="3468" y="744"/>
                  <a:pt x="3468" y="744"/>
                </a:cubicBezTo>
                <a:cubicBezTo>
                  <a:pt x="3122" y="701"/>
                  <a:pt x="2501" y="0"/>
                  <a:pt x="1725" y="744"/>
                </a:cubicBezTo>
                <a:cubicBezTo>
                  <a:pt x="1825" y="1266"/>
                  <a:pt x="1825" y="1266"/>
                  <a:pt x="1825" y="1266"/>
                </a:cubicBezTo>
                <a:cubicBezTo>
                  <a:pt x="1838" y="1443"/>
                  <a:pt x="1864" y="1609"/>
                  <a:pt x="1906" y="1760"/>
                </a:cubicBezTo>
                <a:cubicBezTo>
                  <a:pt x="1965" y="1970"/>
                  <a:pt x="2055" y="2150"/>
                  <a:pt x="2190" y="2291"/>
                </a:cubicBezTo>
                <a:cubicBezTo>
                  <a:pt x="2212" y="2314"/>
                  <a:pt x="2212" y="2314"/>
                  <a:pt x="2212" y="2314"/>
                </a:cubicBezTo>
                <a:cubicBezTo>
                  <a:pt x="2244" y="2318"/>
                  <a:pt x="2244" y="2318"/>
                  <a:pt x="2244" y="2318"/>
                </a:cubicBezTo>
                <a:cubicBezTo>
                  <a:pt x="2354" y="2334"/>
                  <a:pt x="2462" y="2341"/>
                  <a:pt x="2569" y="2341"/>
                </a:cubicBezTo>
                <a:cubicBezTo>
                  <a:pt x="2677" y="2341"/>
                  <a:pt x="2784" y="2334"/>
                  <a:pt x="2895" y="2318"/>
                </a:cubicBezTo>
                <a:cubicBezTo>
                  <a:pt x="2926" y="2314"/>
                  <a:pt x="2926" y="2314"/>
                  <a:pt x="2926" y="2314"/>
                </a:cubicBezTo>
                <a:cubicBezTo>
                  <a:pt x="2948" y="2291"/>
                  <a:pt x="2948" y="2291"/>
                  <a:pt x="2948" y="2291"/>
                </a:cubicBezTo>
                <a:cubicBezTo>
                  <a:pt x="3078" y="2155"/>
                  <a:pt x="3176" y="1981"/>
                  <a:pt x="3243" y="1779"/>
                </a:cubicBezTo>
                <a:cubicBezTo>
                  <a:pt x="3292" y="1629"/>
                  <a:pt x="3326" y="1462"/>
                  <a:pt x="3343" y="1285"/>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6" name="任意多边形 16"/>
          <p:cNvSpPr/>
          <p:nvPr/>
        </p:nvSpPr>
        <p:spPr>
          <a:xfrm>
            <a:off x="813447"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tx1">
              <a:lumMod val="60000"/>
              <a:lumOff val="4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矩形 16"/>
          <p:cNvSpPr/>
          <p:nvPr/>
        </p:nvSpPr>
        <p:spPr>
          <a:xfrm>
            <a:off x="407963" y="2476644"/>
            <a:ext cx="2222695" cy="3319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flipH="1">
            <a:off x="3751554" y="1910405"/>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01</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19" name="椭圆 18"/>
          <p:cNvSpPr/>
          <p:nvPr/>
        </p:nvSpPr>
        <p:spPr>
          <a:xfrm flipH="1">
            <a:off x="3770060" y="5238649"/>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03</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0" name="椭圆 19"/>
          <p:cNvSpPr/>
          <p:nvPr/>
        </p:nvSpPr>
        <p:spPr>
          <a:xfrm flipH="1">
            <a:off x="4249028" y="3510207"/>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02</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1" name="圆角矩形 38"/>
          <p:cNvSpPr/>
          <p:nvPr/>
        </p:nvSpPr>
        <p:spPr>
          <a:xfrm>
            <a:off x="5821552"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2" name="圆角矩形 38"/>
          <p:cNvSpPr/>
          <p:nvPr/>
        </p:nvSpPr>
        <p:spPr>
          <a:xfrm>
            <a:off x="5821552"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3" name="圆角矩形 38"/>
          <p:cNvSpPr/>
          <p:nvPr/>
        </p:nvSpPr>
        <p:spPr>
          <a:xfrm>
            <a:off x="5821552"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KSO_Shape"/>
          <p:cNvSpPr/>
          <p:nvPr/>
        </p:nvSpPr>
        <p:spPr bwMode="auto">
          <a:xfrm>
            <a:off x="760172" y="3318321"/>
            <a:ext cx="1518275" cy="1636620"/>
          </a:xfrm>
          <a:custGeom>
            <a:avLst/>
            <a:gdLst>
              <a:gd name="T0" fmla="*/ 1234903 w 2578"/>
              <a:gd name="T1" fmla="*/ 1800397 h 2775"/>
              <a:gd name="T2" fmla="*/ 1186284 w 2578"/>
              <a:gd name="T3" fmla="*/ 928421 h 2775"/>
              <a:gd name="T4" fmla="*/ 1119515 w 2578"/>
              <a:gd name="T5" fmla="*/ 829156 h 2775"/>
              <a:gd name="T6" fmla="*/ 1329546 w 2578"/>
              <a:gd name="T7" fmla="*/ 753896 h 2775"/>
              <a:gd name="T8" fmla="*/ 1265370 w 2578"/>
              <a:gd name="T9" fmla="*/ 829156 h 2775"/>
              <a:gd name="T10" fmla="*/ 1498089 w 2578"/>
              <a:gd name="T11" fmla="*/ 1015359 h 2775"/>
              <a:gd name="T12" fmla="*/ 1669225 w 2578"/>
              <a:gd name="T13" fmla="*/ 1012764 h 2775"/>
              <a:gd name="T14" fmla="*/ 1671170 w 2578"/>
              <a:gd name="T15" fmla="*/ 1363111 h 2775"/>
              <a:gd name="T16" fmla="*/ 877721 w 2578"/>
              <a:gd name="T17" fmla="*/ 1363111 h 2775"/>
              <a:gd name="T18" fmla="*/ 1592084 w 2578"/>
              <a:gd name="T19" fmla="*/ 1363111 h 2775"/>
              <a:gd name="T20" fmla="*/ 1265370 w 2578"/>
              <a:gd name="T21" fmla="*/ 1431883 h 2775"/>
              <a:gd name="T22" fmla="*/ 1195360 w 2578"/>
              <a:gd name="T23" fmla="*/ 1479245 h 2775"/>
              <a:gd name="T24" fmla="*/ 1155817 w 2578"/>
              <a:gd name="T25" fmla="*/ 1363111 h 2775"/>
              <a:gd name="T26" fmla="*/ 1197953 w 2578"/>
              <a:gd name="T27" fmla="*/ 1118517 h 2775"/>
              <a:gd name="T28" fmla="*/ 1265370 w 2578"/>
              <a:gd name="T29" fmla="*/ 1294988 h 2775"/>
              <a:gd name="T30" fmla="*/ 1265370 w 2578"/>
              <a:gd name="T31" fmla="*/ 1431883 h 2775"/>
              <a:gd name="T32" fmla="*/ 726032 w 2578"/>
              <a:gd name="T33" fmla="*/ 1115922 h 2775"/>
              <a:gd name="T34" fmla="*/ 269669 w 2578"/>
              <a:gd name="T35" fmla="*/ 1223621 h 2775"/>
              <a:gd name="T36" fmla="*/ 269669 w 2578"/>
              <a:gd name="T37" fmla="*/ 1115922 h 2775"/>
              <a:gd name="T38" fmla="*/ 269669 w 2578"/>
              <a:gd name="T39" fmla="*/ 1043906 h 2775"/>
              <a:gd name="T40" fmla="*/ 269669 w 2578"/>
              <a:gd name="T41" fmla="*/ 935558 h 2775"/>
              <a:gd name="T42" fmla="*/ 768168 w 2578"/>
              <a:gd name="T43" fmla="*/ 1043906 h 2775"/>
              <a:gd name="T44" fmla="*/ 215865 w 2578"/>
              <a:gd name="T45" fmla="*/ 629977 h 2775"/>
              <a:gd name="T46" fmla="*/ 989219 w 2578"/>
              <a:gd name="T47" fmla="*/ 576127 h 2775"/>
              <a:gd name="T48" fmla="*/ 989219 w 2578"/>
              <a:gd name="T49" fmla="*/ 683826 h 2775"/>
              <a:gd name="T50" fmla="*/ 269669 w 2578"/>
              <a:gd name="T51" fmla="*/ 864191 h 2775"/>
              <a:gd name="T52" fmla="*/ 269669 w 2578"/>
              <a:gd name="T53" fmla="*/ 755842 h 2775"/>
              <a:gd name="T54" fmla="*/ 1007369 w 2578"/>
              <a:gd name="T55" fmla="*/ 759086 h 2775"/>
              <a:gd name="T56" fmla="*/ 978847 w 2578"/>
              <a:gd name="T57" fmla="*/ 864191 h 2775"/>
              <a:gd name="T58" fmla="*/ 1151279 w 2578"/>
              <a:gd name="T59" fmla="*/ 467779 h 2775"/>
              <a:gd name="T60" fmla="*/ 969123 w 2578"/>
              <a:gd name="T61" fmla="*/ 288064 h 2775"/>
              <a:gd name="T62" fmla="*/ 845309 w 2578"/>
              <a:gd name="T63" fmla="*/ 432095 h 2775"/>
              <a:gd name="T64" fmla="*/ 287820 w 2578"/>
              <a:gd name="T65" fmla="*/ 305581 h 2775"/>
              <a:gd name="T66" fmla="*/ 287820 w 2578"/>
              <a:gd name="T67" fmla="*/ 288064 h 2775"/>
              <a:gd name="T68" fmla="*/ 107608 w 2578"/>
              <a:gd name="T69" fmla="*/ 1511685 h 2775"/>
              <a:gd name="T70" fmla="*/ 790856 w 2578"/>
              <a:gd name="T71" fmla="*/ 1692049 h 2775"/>
              <a:gd name="T72" fmla="*/ 215865 w 2578"/>
              <a:gd name="T73" fmla="*/ 1799748 h 2775"/>
              <a:gd name="T74" fmla="*/ 0 w 2578"/>
              <a:gd name="T75" fmla="*/ 395763 h 2775"/>
              <a:gd name="T76" fmla="*/ 325418 w 2578"/>
              <a:gd name="T77" fmla="*/ 216048 h 2775"/>
              <a:gd name="T78" fmla="*/ 429137 w 2578"/>
              <a:gd name="T79" fmla="*/ 179715 h 2775"/>
              <a:gd name="T80" fmla="*/ 825213 w 2578"/>
              <a:gd name="T81" fmla="*/ 179715 h 2775"/>
              <a:gd name="T82" fmla="*/ 933470 w 2578"/>
              <a:gd name="T83" fmla="*/ 216048 h 2775"/>
              <a:gd name="T84" fmla="*/ 1258888 w 2578"/>
              <a:gd name="T85" fmla="*/ 395763 h 2775"/>
              <a:gd name="T86" fmla="*/ 1151279 w 2578"/>
              <a:gd name="T87" fmla="*/ 719510 h 2775"/>
              <a:gd name="T88" fmla="*/ 627499 w 2578"/>
              <a:gd name="T89" fmla="*/ 97968 h 2775"/>
              <a:gd name="T90" fmla="*/ 627499 w 2578"/>
              <a:gd name="T91" fmla="*/ 302337 h 2775"/>
              <a:gd name="T92" fmla="*/ 627499 w 2578"/>
              <a:gd name="T93" fmla="*/ 97968 h 27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578" h="2775">
                <a:moveTo>
                  <a:pt x="2578" y="2101"/>
                </a:moveTo>
                <a:cubicBezTo>
                  <a:pt x="2578" y="2473"/>
                  <a:pt x="2277" y="2775"/>
                  <a:pt x="1905" y="2775"/>
                </a:cubicBezTo>
                <a:cubicBezTo>
                  <a:pt x="1533" y="2775"/>
                  <a:pt x="1232" y="2473"/>
                  <a:pt x="1232" y="2101"/>
                </a:cubicBezTo>
                <a:cubicBezTo>
                  <a:pt x="1232" y="1750"/>
                  <a:pt x="1487" y="1462"/>
                  <a:pt x="1830" y="1431"/>
                </a:cubicBezTo>
                <a:cubicBezTo>
                  <a:pt x="1830" y="1278"/>
                  <a:pt x="1830" y="1278"/>
                  <a:pt x="1830" y="1278"/>
                </a:cubicBezTo>
                <a:cubicBezTo>
                  <a:pt x="1727" y="1278"/>
                  <a:pt x="1727" y="1278"/>
                  <a:pt x="1727" y="1278"/>
                </a:cubicBezTo>
                <a:cubicBezTo>
                  <a:pt x="1727" y="1162"/>
                  <a:pt x="1727" y="1162"/>
                  <a:pt x="1727" y="1162"/>
                </a:cubicBezTo>
                <a:cubicBezTo>
                  <a:pt x="2051" y="1162"/>
                  <a:pt x="2051" y="1162"/>
                  <a:pt x="2051" y="1162"/>
                </a:cubicBezTo>
                <a:cubicBezTo>
                  <a:pt x="2051" y="1278"/>
                  <a:pt x="2051" y="1278"/>
                  <a:pt x="2051" y="1278"/>
                </a:cubicBezTo>
                <a:cubicBezTo>
                  <a:pt x="1952" y="1278"/>
                  <a:pt x="1952" y="1278"/>
                  <a:pt x="1952" y="1278"/>
                </a:cubicBezTo>
                <a:cubicBezTo>
                  <a:pt x="1952" y="1431"/>
                  <a:pt x="1952" y="1431"/>
                  <a:pt x="1952" y="1431"/>
                </a:cubicBezTo>
                <a:cubicBezTo>
                  <a:pt x="2081" y="1443"/>
                  <a:pt x="2214" y="1491"/>
                  <a:pt x="2311" y="1565"/>
                </a:cubicBezTo>
                <a:cubicBezTo>
                  <a:pt x="2445" y="1431"/>
                  <a:pt x="2445" y="1431"/>
                  <a:pt x="2445" y="1431"/>
                </a:cubicBezTo>
                <a:cubicBezTo>
                  <a:pt x="2575" y="1561"/>
                  <a:pt x="2575" y="1561"/>
                  <a:pt x="2575" y="1561"/>
                </a:cubicBezTo>
                <a:cubicBezTo>
                  <a:pt x="2441" y="1695"/>
                  <a:pt x="2441" y="1695"/>
                  <a:pt x="2441" y="1695"/>
                </a:cubicBezTo>
                <a:cubicBezTo>
                  <a:pt x="2527" y="1808"/>
                  <a:pt x="2578" y="1949"/>
                  <a:pt x="2578" y="2101"/>
                </a:cubicBezTo>
                <a:close/>
                <a:moveTo>
                  <a:pt x="1905" y="1550"/>
                </a:moveTo>
                <a:cubicBezTo>
                  <a:pt x="1601" y="1550"/>
                  <a:pt x="1354" y="1798"/>
                  <a:pt x="1354" y="2101"/>
                </a:cubicBezTo>
                <a:cubicBezTo>
                  <a:pt x="1354" y="2405"/>
                  <a:pt x="1601" y="2652"/>
                  <a:pt x="1905" y="2652"/>
                </a:cubicBezTo>
                <a:cubicBezTo>
                  <a:pt x="2209" y="2652"/>
                  <a:pt x="2456" y="2405"/>
                  <a:pt x="2456" y="2101"/>
                </a:cubicBezTo>
                <a:cubicBezTo>
                  <a:pt x="2456" y="1798"/>
                  <a:pt x="2209" y="1550"/>
                  <a:pt x="1905" y="1550"/>
                </a:cubicBezTo>
                <a:close/>
                <a:moveTo>
                  <a:pt x="1952" y="2207"/>
                </a:moveTo>
                <a:cubicBezTo>
                  <a:pt x="1952" y="2280"/>
                  <a:pt x="1952" y="2280"/>
                  <a:pt x="1952" y="2280"/>
                </a:cubicBezTo>
                <a:cubicBezTo>
                  <a:pt x="1844" y="2280"/>
                  <a:pt x="1844" y="2280"/>
                  <a:pt x="1844" y="2280"/>
                </a:cubicBezTo>
                <a:cubicBezTo>
                  <a:pt x="1844" y="2207"/>
                  <a:pt x="1844" y="2207"/>
                  <a:pt x="1844" y="2207"/>
                </a:cubicBezTo>
                <a:cubicBezTo>
                  <a:pt x="1807" y="2186"/>
                  <a:pt x="1783" y="2147"/>
                  <a:pt x="1783" y="2101"/>
                </a:cubicBezTo>
                <a:cubicBezTo>
                  <a:pt x="1783" y="2056"/>
                  <a:pt x="1812" y="2017"/>
                  <a:pt x="1848" y="1996"/>
                </a:cubicBezTo>
                <a:cubicBezTo>
                  <a:pt x="1848" y="1724"/>
                  <a:pt x="1848" y="1724"/>
                  <a:pt x="1848" y="1724"/>
                </a:cubicBezTo>
                <a:cubicBezTo>
                  <a:pt x="1952" y="1724"/>
                  <a:pt x="1952" y="1724"/>
                  <a:pt x="1952" y="1724"/>
                </a:cubicBezTo>
                <a:cubicBezTo>
                  <a:pt x="1952" y="1996"/>
                  <a:pt x="1952" y="1996"/>
                  <a:pt x="1952" y="1996"/>
                </a:cubicBezTo>
                <a:cubicBezTo>
                  <a:pt x="1989" y="2017"/>
                  <a:pt x="2027" y="2056"/>
                  <a:pt x="2027" y="2101"/>
                </a:cubicBezTo>
                <a:cubicBezTo>
                  <a:pt x="2027" y="2147"/>
                  <a:pt x="1989" y="2186"/>
                  <a:pt x="1952" y="2207"/>
                </a:cubicBezTo>
                <a:close/>
                <a:moveTo>
                  <a:pt x="416" y="1720"/>
                </a:moveTo>
                <a:cubicBezTo>
                  <a:pt x="1120" y="1720"/>
                  <a:pt x="1120" y="1720"/>
                  <a:pt x="1120" y="1720"/>
                </a:cubicBezTo>
                <a:cubicBezTo>
                  <a:pt x="1094" y="1773"/>
                  <a:pt x="1074" y="1828"/>
                  <a:pt x="1060" y="1886"/>
                </a:cubicBezTo>
                <a:cubicBezTo>
                  <a:pt x="416" y="1886"/>
                  <a:pt x="416" y="1886"/>
                  <a:pt x="416" y="1886"/>
                </a:cubicBezTo>
                <a:cubicBezTo>
                  <a:pt x="370" y="1886"/>
                  <a:pt x="333" y="1849"/>
                  <a:pt x="333" y="1803"/>
                </a:cubicBezTo>
                <a:cubicBezTo>
                  <a:pt x="333" y="1757"/>
                  <a:pt x="370" y="1720"/>
                  <a:pt x="416" y="1720"/>
                </a:cubicBezTo>
                <a:close/>
                <a:moveTo>
                  <a:pt x="1185" y="1609"/>
                </a:moveTo>
                <a:cubicBezTo>
                  <a:pt x="416" y="1609"/>
                  <a:pt x="416" y="1609"/>
                  <a:pt x="416" y="1609"/>
                </a:cubicBezTo>
                <a:cubicBezTo>
                  <a:pt x="370" y="1609"/>
                  <a:pt x="333" y="1572"/>
                  <a:pt x="333" y="1526"/>
                </a:cubicBezTo>
                <a:cubicBezTo>
                  <a:pt x="333" y="1480"/>
                  <a:pt x="370" y="1442"/>
                  <a:pt x="416" y="1442"/>
                </a:cubicBezTo>
                <a:cubicBezTo>
                  <a:pt x="1338" y="1442"/>
                  <a:pt x="1338" y="1442"/>
                  <a:pt x="1338" y="1442"/>
                </a:cubicBezTo>
                <a:cubicBezTo>
                  <a:pt x="1279" y="1491"/>
                  <a:pt x="1228" y="1547"/>
                  <a:pt x="1185" y="1609"/>
                </a:cubicBezTo>
                <a:close/>
                <a:moveTo>
                  <a:pt x="416" y="1054"/>
                </a:moveTo>
                <a:cubicBezTo>
                  <a:pt x="370" y="1054"/>
                  <a:pt x="333" y="1017"/>
                  <a:pt x="333" y="971"/>
                </a:cubicBezTo>
                <a:cubicBezTo>
                  <a:pt x="333" y="925"/>
                  <a:pt x="370" y="888"/>
                  <a:pt x="416" y="888"/>
                </a:cubicBezTo>
                <a:cubicBezTo>
                  <a:pt x="1526" y="888"/>
                  <a:pt x="1526" y="888"/>
                  <a:pt x="1526" y="888"/>
                </a:cubicBezTo>
                <a:cubicBezTo>
                  <a:pt x="1572" y="888"/>
                  <a:pt x="1609" y="925"/>
                  <a:pt x="1609" y="971"/>
                </a:cubicBezTo>
                <a:cubicBezTo>
                  <a:pt x="1609" y="1017"/>
                  <a:pt x="1572" y="1054"/>
                  <a:pt x="1526" y="1054"/>
                </a:cubicBezTo>
                <a:lnTo>
                  <a:pt x="416" y="1054"/>
                </a:lnTo>
                <a:close/>
                <a:moveTo>
                  <a:pt x="416" y="1332"/>
                </a:moveTo>
                <a:cubicBezTo>
                  <a:pt x="370" y="1332"/>
                  <a:pt x="333" y="1294"/>
                  <a:pt x="333" y="1248"/>
                </a:cubicBezTo>
                <a:cubicBezTo>
                  <a:pt x="333" y="1202"/>
                  <a:pt x="370" y="1165"/>
                  <a:pt x="416" y="1165"/>
                </a:cubicBezTo>
                <a:cubicBezTo>
                  <a:pt x="1526" y="1165"/>
                  <a:pt x="1526" y="1165"/>
                  <a:pt x="1526" y="1165"/>
                </a:cubicBezTo>
                <a:cubicBezTo>
                  <a:pt x="1536" y="1165"/>
                  <a:pt x="1545" y="1168"/>
                  <a:pt x="1554" y="1170"/>
                </a:cubicBezTo>
                <a:cubicBezTo>
                  <a:pt x="1554" y="1311"/>
                  <a:pt x="1554" y="1311"/>
                  <a:pt x="1554" y="1311"/>
                </a:cubicBezTo>
                <a:cubicBezTo>
                  <a:pt x="1539" y="1318"/>
                  <a:pt x="1525" y="1324"/>
                  <a:pt x="1510" y="1332"/>
                </a:cubicBezTo>
                <a:lnTo>
                  <a:pt x="416" y="1332"/>
                </a:lnTo>
                <a:close/>
                <a:moveTo>
                  <a:pt x="1776" y="721"/>
                </a:moveTo>
                <a:cubicBezTo>
                  <a:pt x="1776" y="568"/>
                  <a:pt x="1651" y="444"/>
                  <a:pt x="1498" y="444"/>
                </a:cubicBezTo>
                <a:cubicBezTo>
                  <a:pt x="1495" y="444"/>
                  <a:pt x="1495" y="444"/>
                  <a:pt x="1495" y="444"/>
                </a:cubicBezTo>
                <a:cubicBezTo>
                  <a:pt x="1497" y="453"/>
                  <a:pt x="1498" y="462"/>
                  <a:pt x="1498" y="471"/>
                </a:cubicBezTo>
                <a:cubicBezTo>
                  <a:pt x="1498" y="579"/>
                  <a:pt x="1411" y="666"/>
                  <a:pt x="1304" y="666"/>
                </a:cubicBezTo>
                <a:cubicBezTo>
                  <a:pt x="638" y="666"/>
                  <a:pt x="638" y="666"/>
                  <a:pt x="638" y="666"/>
                </a:cubicBezTo>
                <a:cubicBezTo>
                  <a:pt x="531" y="666"/>
                  <a:pt x="444" y="579"/>
                  <a:pt x="444" y="471"/>
                </a:cubicBezTo>
                <a:cubicBezTo>
                  <a:pt x="444" y="462"/>
                  <a:pt x="445" y="453"/>
                  <a:pt x="447" y="444"/>
                </a:cubicBezTo>
                <a:cubicBezTo>
                  <a:pt x="444" y="444"/>
                  <a:pt x="444" y="444"/>
                  <a:pt x="444" y="444"/>
                </a:cubicBezTo>
                <a:cubicBezTo>
                  <a:pt x="291" y="444"/>
                  <a:pt x="166" y="568"/>
                  <a:pt x="166" y="721"/>
                </a:cubicBezTo>
                <a:cubicBezTo>
                  <a:pt x="166" y="2330"/>
                  <a:pt x="166" y="2330"/>
                  <a:pt x="166" y="2330"/>
                </a:cubicBezTo>
                <a:cubicBezTo>
                  <a:pt x="166" y="2483"/>
                  <a:pt x="291" y="2608"/>
                  <a:pt x="444" y="2608"/>
                </a:cubicBezTo>
                <a:cubicBezTo>
                  <a:pt x="1220" y="2608"/>
                  <a:pt x="1220" y="2608"/>
                  <a:pt x="1220" y="2608"/>
                </a:cubicBezTo>
                <a:cubicBezTo>
                  <a:pt x="1271" y="2672"/>
                  <a:pt x="1331" y="2728"/>
                  <a:pt x="1398" y="2774"/>
                </a:cubicBezTo>
                <a:cubicBezTo>
                  <a:pt x="333" y="2774"/>
                  <a:pt x="333" y="2774"/>
                  <a:pt x="333" y="2774"/>
                </a:cubicBezTo>
                <a:cubicBezTo>
                  <a:pt x="180" y="2774"/>
                  <a:pt x="0" y="2650"/>
                  <a:pt x="0" y="2497"/>
                </a:cubicBezTo>
                <a:cubicBezTo>
                  <a:pt x="0" y="610"/>
                  <a:pt x="0" y="610"/>
                  <a:pt x="0" y="610"/>
                </a:cubicBezTo>
                <a:cubicBezTo>
                  <a:pt x="0" y="457"/>
                  <a:pt x="180" y="333"/>
                  <a:pt x="333" y="333"/>
                </a:cubicBezTo>
                <a:cubicBezTo>
                  <a:pt x="502" y="333"/>
                  <a:pt x="502" y="333"/>
                  <a:pt x="502" y="333"/>
                </a:cubicBezTo>
                <a:cubicBezTo>
                  <a:pt x="537" y="298"/>
                  <a:pt x="585" y="277"/>
                  <a:pt x="638" y="277"/>
                </a:cubicBezTo>
                <a:cubicBezTo>
                  <a:pt x="662" y="277"/>
                  <a:pt x="662" y="277"/>
                  <a:pt x="662" y="277"/>
                </a:cubicBezTo>
                <a:cubicBezTo>
                  <a:pt x="678" y="122"/>
                  <a:pt x="808" y="0"/>
                  <a:pt x="968" y="0"/>
                </a:cubicBezTo>
                <a:cubicBezTo>
                  <a:pt x="1127" y="0"/>
                  <a:pt x="1257" y="122"/>
                  <a:pt x="1273" y="277"/>
                </a:cubicBezTo>
                <a:cubicBezTo>
                  <a:pt x="1304" y="277"/>
                  <a:pt x="1304" y="277"/>
                  <a:pt x="1304" y="277"/>
                </a:cubicBezTo>
                <a:cubicBezTo>
                  <a:pt x="1357" y="277"/>
                  <a:pt x="1405" y="298"/>
                  <a:pt x="1440" y="333"/>
                </a:cubicBezTo>
                <a:cubicBezTo>
                  <a:pt x="1609" y="333"/>
                  <a:pt x="1609" y="333"/>
                  <a:pt x="1609" y="333"/>
                </a:cubicBezTo>
                <a:cubicBezTo>
                  <a:pt x="1763" y="333"/>
                  <a:pt x="1942" y="457"/>
                  <a:pt x="1942" y="610"/>
                </a:cubicBezTo>
                <a:cubicBezTo>
                  <a:pt x="1942" y="1109"/>
                  <a:pt x="1942" y="1109"/>
                  <a:pt x="1942" y="1109"/>
                </a:cubicBezTo>
                <a:cubicBezTo>
                  <a:pt x="1776" y="1109"/>
                  <a:pt x="1776" y="1109"/>
                  <a:pt x="1776" y="1109"/>
                </a:cubicBezTo>
                <a:lnTo>
                  <a:pt x="1776" y="721"/>
                </a:lnTo>
                <a:close/>
                <a:moveTo>
                  <a:pt x="968" y="151"/>
                </a:moveTo>
                <a:cubicBezTo>
                  <a:pt x="881" y="151"/>
                  <a:pt x="810" y="222"/>
                  <a:pt x="810" y="308"/>
                </a:cubicBezTo>
                <a:cubicBezTo>
                  <a:pt x="810" y="395"/>
                  <a:pt x="881" y="466"/>
                  <a:pt x="968" y="466"/>
                </a:cubicBezTo>
                <a:cubicBezTo>
                  <a:pt x="1055" y="466"/>
                  <a:pt x="1125" y="395"/>
                  <a:pt x="1125" y="308"/>
                </a:cubicBezTo>
                <a:cubicBezTo>
                  <a:pt x="1125" y="222"/>
                  <a:pt x="1055" y="151"/>
                  <a:pt x="968" y="15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椭圆 20"/>
          <p:cNvSpPr/>
          <p:nvPr/>
        </p:nvSpPr>
        <p:spPr bwMode="auto">
          <a:xfrm>
            <a:off x="5033145" y="3442264"/>
            <a:ext cx="2125711" cy="1834498"/>
          </a:xfrm>
          <a:prstGeom prst="ellipse">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KSO_Shape"/>
          <p:cNvSpPr/>
          <p:nvPr/>
        </p:nvSpPr>
        <p:spPr>
          <a:xfrm>
            <a:off x="5650469" y="3674081"/>
            <a:ext cx="891062" cy="1370864"/>
          </a:xfrm>
          <a:custGeom>
            <a:avLst/>
            <a:gdLst>
              <a:gd name="connsiteX0" fmla="*/ 1569114 w 3604952"/>
              <a:gd name="connsiteY0" fmla="*/ 5211012 h 5550702"/>
              <a:gd name="connsiteX1" fmla="*/ 2035839 w 3604952"/>
              <a:gd name="connsiteY1" fmla="*/ 5211012 h 5550702"/>
              <a:gd name="connsiteX2" fmla="*/ 2035839 w 3604952"/>
              <a:gd name="connsiteY2" fmla="*/ 5550702 h 5550702"/>
              <a:gd name="connsiteX3" fmla="*/ 1569114 w 3604952"/>
              <a:gd name="connsiteY3" fmla="*/ 5550702 h 5550702"/>
              <a:gd name="connsiteX4" fmla="*/ 1045239 w 3604952"/>
              <a:gd name="connsiteY4" fmla="*/ 4710950 h 5550702"/>
              <a:gd name="connsiteX5" fmla="*/ 2559714 w 3604952"/>
              <a:gd name="connsiteY5" fmla="*/ 4710950 h 5550702"/>
              <a:gd name="connsiteX6" fmla="*/ 2559714 w 3604952"/>
              <a:gd name="connsiteY6" fmla="*/ 4972888 h 5550702"/>
              <a:gd name="connsiteX7" fmla="*/ 1045239 w 3604952"/>
              <a:gd name="connsiteY7" fmla="*/ 4972888 h 5550702"/>
              <a:gd name="connsiteX8" fmla="*/ 1045239 w 3604952"/>
              <a:gd name="connsiteY8" fmla="*/ 4210887 h 5550702"/>
              <a:gd name="connsiteX9" fmla="*/ 2559714 w 3604952"/>
              <a:gd name="connsiteY9" fmla="*/ 4210887 h 5550702"/>
              <a:gd name="connsiteX10" fmla="*/ 2559714 w 3604952"/>
              <a:gd name="connsiteY10" fmla="*/ 4472825 h 5550702"/>
              <a:gd name="connsiteX11" fmla="*/ 1045239 w 3604952"/>
              <a:gd name="connsiteY11" fmla="*/ 4472825 h 5550702"/>
              <a:gd name="connsiteX12" fmla="*/ 1802476 w 3604952"/>
              <a:gd name="connsiteY12" fmla="*/ 0 h 5550702"/>
              <a:gd name="connsiteX13" fmla="*/ 3604952 w 3604952"/>
              <a:gd name="connsiteY13" fmla="*/ 1857794 h 5550702"/>
              <a:gd name="connsiteX14" fmla="*/ 2661643 w 3604952"/>
              <a:gd name="connsiteY14" fmla="*/ 3491362 h 5550702"/>
              <a:gd name="connsiteX15" fmla="*/ 2559714 w 3604952"/>
              <a:gd name="connsiteY15" fmla="*/ 3541971 h 5550702"/>
              <a:gd name="connsiteX16" fmla="*/ 2559714 w 3604952"/>
              <a:gd name="connsiteY16" fmla="*/ 3972762 h 5550702"/>
              <a:gd name="connsiteX17" fmla="*/ 1045239 w 3604952"/>
              <a:gd name="connsiteY17" fmla="*/ 3972762 h 5550702"/>
              <a:gd name="connsiteX18" fmla="*/ 1045239 w 3604952"/>
              <a:gd name="connsiteY18" fmla="*/ 3541971 h 5550702"/>
              <a:gd name="connsiteX19" fmla="*/ 943309 w 3604952"/>
              <a:gd name="connsiteY19" fmla="*/ 3491362 h 5550702"/>
              <a:gd name="connsiteX20" fmla="*/ 0 w 3604952"/>
              <a:gd name="connsiteY20" fmla="*/ 1857794 h 5550702"/>
              <a:gd name="connsiteX21" fmla="*/ 1802476 w 3604952"/>
              <a:gd name="connsiteY21" fmla="*/ 0 h 5550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604952" h="5550702">
                <a:moveTo>
                  <a:pt x="1569114" y="5211012"/>
                </a:moveTo>
                <a:lnTo>
                  <a:pt x="2035839" y="5211012"/>
                </a:lnTo>
                <a:lnTo>
                  <a:pt x="2035839" y="5550702"/>
                </a:lnTo>
                <a:lnTo>
                  <a:pt x="1569114" y="5550702"/>
                </a:lnTo>
                <a:close/>
                <a:moveTo>
                  <a:pt x="1045239" y="4710950"/>
                </a:moveTo>
                <a:lnTo>
                  <a:pt x="2559714" y="4710950"/>
                </a:lnTo>
                <a:lnTo>
                  <a:pt x="2559714" y="4972888"/>
                </a:lnTo>
                <a:lnTo>
                  <a:pt x="1045239" y="4972888"/>
                </a:lnTo>
                <a:close/>
                <a:moveTo>
                  <a:pt x="1045239" y="4210887"/>
                </a:moveTo>
                <a:lnTo>
                  <a:pt x="2559714" y="4210887"/>
                </a:lnTo>
                <a:lnTo>
                  <a:pt x="2559714" y="4472825"/>
                </a:lnTo>
                <a:lnTo>
                  <a:pt x="1045239" y="4472825"/>
                </a:lnTo>
                <a:close/>
                <a:moveTo>
                  <a:pt x="1802476" y="0"/>
                </a:moveTo>
                <a:cubicBezTo>
                  <a:pt x="2797956" y="0"/>
                  <a:pt x="3604952" y="831763"/>
                  <a:pt x="3604952" y="1857794"/>
                </a:cubicBezTo>
                <a:cubicBezTo>
                  <a:pt x="3604952" y="2563190"/>
                  <a:pt x="3223520" y="3176765"/>
                  <a:pt x="2661643" y="3491362"/>
                </a:cubicBezTo>
                <a:lnTo>
                  <a:pt x="2559714" y="3541971"/>
                </a:lnTo>
                <a:lnTo>
                  <a:pt x="2559714" y="3972762"/>
                </a:lnTo>
                <a:lnTo>
                  <a:pt x="1045239" y="3972762"/>
                </a:lnTo>
                <a:lnTo>
                  <a:pt x="1045239" y="3541971"/>
                </a:lnTo>
                <a:lnTo>
                  <a:pt x="943309" y="3491362"/>
                </a:lnTo>
                <a:cubicBezTo>
                  <a:pt x="381432" y="3176765"/>
                  <a:pt x="0" y="2563190"/>
                  <a:pt x="0" y="1857794"/>
                </a:cubicBezTo>
                <a:cubicBezTo>
                  <a:pt x="0" y="831763"/>
                  <a:pt x="806996" y="0"/>
                  <a:pt x="1802476" y="0"/>
                </a:cubicBezTo>
                <a:close/>
              </a:path>
            </a:pathLst>
          </a:custGeom>
          <a:solidFill>
            <a:srgbClr val="FFFEFF"/>
          </a:solidFill>
          <a:ln>
            <a:noFill/>
          </a:ln>
        </p:spPr>
        <p:txBody>
          <a:bodyPr anchor="ctr">
            <a:scene3d>
              <a:camera prst="orthographicFront"/>
              <a:lightRig rig="threePt" dir="t"/>
            </a:scene3d>
            <a:sp3d contourW="12700">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pPr>
            <a:endParaRPr lang="zh-CN" altLang="en-US" dirty="0">
              <a:solidFill>
                <a:srgbClr val="FFFFFF"/>
              </a:solidFill>
              <a:ea typeface="宋体" panose="02010600030101010101" pitchFamily="2" charset="-122"/>
            </a:endParaRPr>
          </a:p>
        </p:txBody>
      </p:sp>
      <p:sp>
        <p:nvSpPr>
          <p:cNvPr id="23" name="矩形 22"/>
          <p:cNvSpPr/>
          <p:nvPr/>
        </p:nvSpPr>
        <p:spPr>
          <a:xfrm>
            <a:off x="1170121" y="3156902"/>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文本框 23"/>
          <p:cNvSpPr txBox="1"/>
          <p:nvPr/>
        </p:nvSpPr>
        <p:spPr>
          <a:xfrm>
            <a:off x="1666096" y="2214835"/>
            <a:ext cx="1546572" cy="830997"/>
          </a:xfrm>
          <a:prstGeom prst="rect">
            <a:avLst/>
          </a:prstGeom>
          <a:solidFill>
            <a:schemeClr val="accent1"/>
          </a:solidFill>
        </p:spPr>
        <p:txBody>
          <a:bodyPr wrap="square" rtlCol="0">
            <a:spAutoFit/>
          </a:bodyPr>
          <a:lstStyle/>
          <a:p>
            <a:pPr algn="ctr"/>
            <a:r>
              <a:rPr lang="en-US" altLang="zh-CN" sz="4800" b="1" dirty="0">
                <a:solidFill>
                  <a:srgbClr val="FFFFFF"/>
                </a:solidFill>
                <a:latin typeface="+mj-ea"/>
                <a:ea typeface="+mj-ea"/>
              </a:rPr>
              <a:t>78</a:t>
            </a:r>
            <a:r>
              <a:rPr lang="en-US" altLang="zh-CN" b="1" dirty="0">
                <a:solidFill>
                  <a:srgbClr val="FFFFFF"/>
                </a:solidFill>
                <a:latin typeface="+mj-ea"/>
                <a:ea typeface="+mj-ea"/>
              </a:rPr>
              <a:t>%</a:t>
            </a:r>
            <a:endParaRPr lang="zh-CN" altLang="en-US" sz="4800" b="1" dirty="0">
              <a:solidFill>
                <a:srgbClr val="FFFFFF"/>
              </a:solidFill>
              <a:latin typeface="+mj-ea"/>
              <a:ea typeface="+mj-ea"/>
            </a:endParaRPr>
          </a:p>
        </p:txBody>
      </p:sp>
      <p:sp>
        <p:nvSpPr>
          <p:cNvPr id="25" name="矩形 24"/>
          <p:cNvSpPr/>
          <p:nvPr/>
        </p:nvSpPr>
        <p:spPr>
          <a:xfrm>
            <a:off x="8592541" y="3156902"/>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文本框 25"/>
          <p:cNvSpPr txBox="1"/>
          <p:nvPr/>
        </p:nvSpPr>
        <p:spPr>
          <a:xfrm>
            <a:off x="9088516" y="2214835"/>
            <a:ext cx="1546572" cy="830997"/>
          </a:xfrm>
          <a:prstGeom prst="rect">
            <a:avLst/>
          </a:prstGeom>
          <a:solidFill>
            <a:schemeClr val="accent1"/>
          </a:solidFill>
        </p:spPr>
        <p:txBody>
          <a:bodyPr wrap="square" rtlCol="0">
            <a:spAutoFit/>
          </a:bodyPr>
          <a:lstStyle/>
          <a:p>
            <a:pPr algn="ctr"/>
            <a:r>
              <a:rPr lang="en-US" altLang="zh-CN" sz="4800" b="1" dirty="0">
                <a:solidFill>
                  <a:srgbClr val="FFFFFF"/>
                </a:solidFill>
                <a:latin typeface="+mj-ea"/>
                <a:ea typeface="+mj-ea"/>
              </a:rPr>
              <a:t>93</a:t>
            </a:r>
            <a:r>
              <a:rPr lang="en-US" altLang="zh-CN" b="1" dirty="0">
                <a:solidFill>
                  <a:srgbClr val="FFFFFF"/>
                </a:solidFill>
                <a:latin typeface="+mj-ea"/>
                <a:ea typeface="+mj-ea"/>
              </a:rPr>
              <a:t>%</a:t>
            </a:r>
            <a:endParaRPr lang="zh-CN" altLang="en-US" sz="4800" b="1" dirty="0">
              <a:solidFill>
                <a:srgbClr val="FFFFFF"/>
              </a:solidFill>
              <a:latin typeface="+mj-ea"/>
              <a:ea typeface="+mj-ea"/>
            </a:endParaRPr>
          </a:p>
        </p:txBody>
      </p:sp>
      <p:sp>
        <p:nvSpPr>
          <p:cNvPr id="27" name="KSO_Shape"/>
          <p:cNvSpPr/>
          <p:nvPr/>
        </p:nvSpPr>
        <p:spPr>
          <a:xfrm>
            <a:off x="5143500" y="2329447"/>
            <a:ext cx="1905000" cy="1228725"/>
          </a:xfrm>
          <a:custGeom>
            <a:avLst/>
            <a:gdLst>
              <a:gd name="connsiteX0" fmla="*/ 80252 w 547281"/>
              <a:gd name="connsiteY0" fmla="*/ 0 h 352719"/>
              <a:gd name="connsiteX1" fmla="*/ 160503 w 547281"/>
              <a:gd name="connsiteY1" fmla="*/ 138365 h 352719"/>
              <a:gd name="connsiteX2" fmla="*/ 130575 w 547281"/>
              <a:gd name="connsiteY2" fmla="*/ 138365 h 352719"/>
              <a:gd name="connsiteX3" fmla="*/ 130692 w 547281"/>
              <a:gd name="connsiteY3" fmla="*/ 138567 h 352719"/>
              <a:gd name="connsiteX4" fmla="*/ 102036 w 547281"/>
              <a:gd name="connsiteY4" fmla="*/ 138567 h 352719"/>
              <a:gd name="connsiteX5" fmla="*/ 274781 w 547281"/>
              <a:gd name="connsiteY5" fmla="*/ 309547 h 352719"/>
              <a:gd name="connsiteX6" fmla="*/ 447526 w 547281"/>
              <a:gd name="connsiteY6" fmla="*/ 138567 h 352719"/>
              <a:gd name="connsiteX7" fmla="*/ 416589 w 547281"/>
              <a:gd name="connsiteY7" fmla="*/ 138567 h 352719"/>
              <a:gd name="connsiteX8" fmla="*/ 416706 w 547281"/>
              <a:gd name="connsiteY8" fmla="*/ 138365 h 352719"/>
              <a:gd name="connsiteX9" fmla="*/ 386778 w 547281"/>
              <a:gd name="connsiteY9" fmla="*/ 138365 h 352719"/>
              <a:gd name="connsiteX10" fmla="*/ 467030 w 547281"/>
              <a:gd name="connsiteY10" fmla="*/ 0 h 352719"/>
              <a:gd name="connsiteX11" fmla="*/ 547281 w 547281"/>
              <a:gd name="connsiteY11" fmla="*/ 138365 h 352719"/>
              <a:gd name="connsiteX12" fmla="*/ 517161 w 547281"/>
              <a:gd name="connsiteY12" fmla="*/ 138365 h 352719"/>
              <a:gd name="connsiteX13" fmla="*/ 517278 w 547281"/>
              <a:gd name="connsiteY13" fmla="*/ 138567 h 352719"/>
              <a:gd name="connsiteX14" fmla="*/ 490698 w 547281"/>
              <a:gd name="connsiteY14" fmla="*/ 138567 h 352719"/>
              <a:gd name="connsiteX15" fmla="*/ 274781 w 547281"/>
              <a:gd name="connsiteY15" fmla="*/ 352719 h 352719"/>
              <a:gd name="connsiteX16" fmla="*/ 58865 w 547281"/>
              <a:gd name="connsiteY16" fmla="*/ 138567 h 352719"/>
              <a:gd name="connsiteX17" fmla="*/ 30002 w 547281"/>
              <a:gd name="connsiteY17" fmla="*/ 138567 h 352719"/>
              <a:gd name="connsiteX18" fmla="*/ 30119 w 547281"/>
              <a:gd name="connsiteY18" fmla="*/ 138365 h 352719"/>
              <a:gd name="connsiteX19" fmla="*/ 0 w 547281"/>
              <a:gd name="connsiteY19" fmla="*/ 138365 h 352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47281" h="352719">
                <a:moveTo>
                  <a:pt x="80252" y="0"/>
                </a:moveTo>
                <a:lnTo>
                  <a:pt x="160503" y="138365"/>
                </a:lnTo>
                <a:lnTo>
                  <a:pt x="130575" y="138365"/>
                </a:lnTo>
                <a:lnTo>
                  <a:pt x="130692" y="138567"/>
                </a:lnTo>
                <a:lnTo>
                  <a:pt x="102036" y="138567"/>
                </a:lnTo>
                <a:cubicBezTo>
                  <a:pt x="102949" y="233167"/>
                  <a:pt x="179946" y="309547"/>
                  <a:pt x="274781" y="309547"/>
                </a:cubicBezTo>
                <a:cubicBezTo>
                  <a:pt x="369617" y="309547"/>
                  <a:pt x="446613" y="233167"/>
                  <a:pt x="447526" y="138567"/>
                </a:cubicBezTo>
                <a:lnTo>
                  <a:pt x="416589" y="138567"/>
                </a:lnTo>
                <a:lnTo>
                  <a:pt x="416706" y="138365"/>
                </a:lnTo>
                <a:lnTo>
                  <a:pt x="386778" y="138365"/>
                </a:lnTo>
                <a:lnTo>
                  <a:pt x="467030" y="0"/>
                </a:lnTo>
                <a:lnTo>
                  <a:pt x="547281" y="138365"/>
                </a:lnTo>
                <a:lnTo>
                  <a:pt x="517161" y="138365"/>
                </a:lnTo>
                <a:lnTo>
                  <a:pt x="517278" y="138567"/>
                </a:lnTo>
                <a:lnTo>
                  <a:pt x="490698" y="138567"/>
                </a:lnTo>
                <a:cubicBezTo>
                  <a:pt x="489786" y="257011"/>
                  <a:pt x="393460" y="352719"/>
                  <a:pt x="274781" y="352719"/>
                </a:cubicBezTo>
                <a:cubicBezTo>
                  <a:pt x="156102" y="352719"/>
                  <a:pt x="59777" y="257011"/>
                  <a:pt x="58865" y="138567"/>
                </a:cubicBezTo>
                <a:lnTo>
                  <a:pt x="30002" y="138567"/>
                </a:lnTo>
                <a:lnTo>
                  <a:pt x="30119" y="138365"/>
                </a:lnTo>
                <a:lnTo>
                  <a:pt x="0" y="13836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8" name="矩形 27"/>
          <p:cNvSpPr/>
          <p:nvPr/>
        </p:nvSpPr>
        <p:spPr>
          <a:xfrm>
            <a:off x="4837445" y="5276762"/>
            <a:ext cx="2517111" cy="1211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956603" y="2912011"/>
            <a:ext cx="518158" cy="2377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zh-CN" sz="1600" dirty="0">
                <a:solidFill>
                  <a:srgbClr val="FEFFFF"/>
                </a:solidFill>
              </a:rPr>
              <a:t>80%</a:t>
            </a:r>
            <a:endParaRPr lang="zh-CN" altLang="en-US" sz="1600" dirty="0">
              <a:solidFill>
                <a:srgbClr val="FEFFFF"/>
              </a:solidFill>
            </a:endParaRPr>
          </a:p>
        </p:txBody>
      </p:sp>
      <p:sp>
        <p:nvSpPr>
          <p:cNvPr id="13" name="矩形 12"/>
          <p:cNvSpPr/>
          <p:nvPr/>
        </p:nvSpPr>
        <p:spPr>
          <a:xfrm>
            <a:off x="1502897" y="2208626"/>
            <a:ext cx="72000" cy="30808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908899" y="5500466"/>
            <a:ext cx="847217" cy="6087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文本</a:t>
            </a:r>
            <a:endParaRPr lang="zh-CN" altLang="zh-CN" sz="1800" dirty="0">
              <a:solidFill>
                <a:schemeClr val="tx1"/>
              </a:solidFill>
              <a:latin typeface="+mj-ea"/>
              <a:ea typeface="+mj-ea"/>
            </a:endParaRPr>
          </a:p>
        </p:txBody>
      </p:sp>
      <p:sp>
        <p:nvSpPr>
          <p:cNvPr id="15" name="矩形 14"/>
          <p:cNvSpPr/>
          <p:nvPr/>
        </p:nvSpPr>
        <p:spPr>
          <a:xfrm>
            <a:off x="2250831" y="3291839"/>
            <a:ext cx="518158" cy="19976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zh-CN" sz="1600" dirty="0">
                <a:solidFill>
                  <a:srgbClr val="FEFFFF"/>
                </a:solidFill>
              </a:rPr>
              <a:t>73%</a:t>
            </a:r>
            <a:endParaRPr lang="zh-CN" altLang="en-US" sz="1600" dirty="0">
              <a:solidFill>
                <a:srgbClr val="FEFFFF"/>
              </a:solidFill>
            </a:endParaRPr>
          </a:p>
        </p:txBody>
      </p:sp>
      <p:sp>
        <p:nvSpPr>
          <p:cNvPr id="16" name="矩形 15"/>
          <p:cNvSpPr/>
          <p:nvPr/>
        </p:nvSpPr>
        <p:spPr>
          <a:xfrm>
            <a:off x="2797125" y="2208626"/>
            <a:ext cx="72000" cy="30808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2203127" y="5500466"/>
            <a:ext cx="847217" cy="6087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文本</a:t>
            </a:r>
            <a:endParaRPr lang="zh-CN" altLang="zh-CN" sz="1800" dirty="0">
              <a:solidFill>
                <a:schemeClr val="tx1"/>
              </a:solidFill>
              <a:latin typeface="+mj-ea"/>
              <a:ea typeface="+mj-ea"/>
            </a:endParaRPr>
          </a:p>
        </p:txBody>
      </p:sp>
      <p:sp>
        <p:nvSpPr>
          <p:cNvPr id="18" name="矩形 17"/>
          <p:cNvSpPr/>
          <p:nvPr/>
        </p:nvSpPr>
        <p:spPr>
          <a:xfrm>
            <a:off x="3545059" y="2447778"/>
            <a:ext cx="518158" cy="28416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zh-CN" sz="1600" dirty="0">
                <a:solidFill>
                  <a:srgbClr val="FEFFFF"/>
                </a:solidFill>
              </a:rPr>
              <a:t>94%</a:t>
            </a:r>
            <a:endParaRPr lang="zh-CN" altLang="en-US" sz="1600" dirty="0">
              <a:solidFill>
                <a:srgbClr val="FEFFFF"/>
              </a:solidFill>
            </a:endParaRPr>
          </a:p>
        </p:txBody>
      </p:sp>
      <p:sp>
        <p:nvSpPr>
          <p:cNvPr id="19" name="矩形 18"/>
          <p:cNvSpPr/>
          <p:nvPr/>
        </p:nvSpPr>
        <p:spPr>
          <a:xfrm>
            <a:off x="4091353" y="2208626"/>
            <a:ext cx="72000" cy="30808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3497355" y="5500466"/>
            <a:ext cx="847217" cy="6087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文本</a:t>
            </a:r>
            <a:endParaRPr lang="zh-CN" altLang="zh-CN" sz="1800" dirty="0">
              <a:solidFill>
                <a:schemeClr val="tx1"/>
              </a:solidFill>
              <a:latin typeface="+mj-ea"/>
              <a:ea typeface="+mj-ea"/>
            </a:endParaRPr>
          </a:p>
        </p:txBody>
      </p:sp>
      <p:sp>
        <p:nvSpPr>
          <p:cNvPr id="21" name="矩形 20"/>
          <p:cNvSpPr/>
          <p:nvPr/>
        </p:nvSpPr>
        <p:spPr>
          <a:xfrm>
            <a:off x="4839287" y="3713871"/>
            <a:ext cx="518158" cy="1575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zh-CN" sz="1600" dirty="0">
                <a:solidFill>
                  <a:srgbClr val="FEFFFF"/>
                </a:solidFill>
              </a:rPr>
              <a:t>51%</a:t>
            </a:r>
            <a:endParaRPr lang="zh-CN" altLang="en-US" sz="1600" dirty="0">
              <a:solidFill>
                <a:srgbClr val="FEFFFF"/>
              </a:solidFill>
            </a:endParaRPr>
          </a:p>
        </p:txBody>
      </p:sp>
      <p:sp>
        <p:nvSpPr>
          <p:cNvPr id="22" name="矩形 21"/>
          <p:cNvSpPr/>
          <p:nvPr/>
        </p:nvSpPr>
        <p:spPr>
          <a:xfrm>
            <a:off x="5385581" y="2208626"/>
            <a:ext cx="72000" cy="30808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4791583" y="5500466"/>
            <a:ext cx="847217" cy="6087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文本</a:t>
            </a:r>
            <a:endParaRPr lang="zh-CN" altLang="zh-CN" sz="1800" dirty="0">
              <a:solidFill>
                <a:schemeClr val="tx1"/>
              </a:solidFill>
              <a:latin typeface="+mj-ea"/>
              <a:ea typeface="+mj-ea"/>
            </a:endParaRPr>
          </a:p>
        </p:txBody>
      </p:sp>
      <p:cxnSp>
        <p:nvCxnSpPr>
          <p:cNvPr id="24" name="直接连接符 23"/>
          <p:cNvCxnSpPr/>
          <p:nvPr/>
        </p:nvCxnSpPr>
        <p:spPr>
          <a:xfrm>
            <a:off x="604911" y="5472330"/>
            <a:ext cx="53316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6314734" y="1420838"/>
            <a:ext cx="5277044" cy="51609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0" name="任意多边形 15"/>
          <p:cNvSpPr/>
          <p:nvPr/>
        </p:nvSpPr>
        <p:spPr>
          <a:xfrm>
            <a:off x="7104304" y="3946584"/>
            <a:ext cx="1976484" cy="1978452"/>
          </a:xfrm>
          <a:custGeom>
            <a:avLst/>
            <a:gdLst>
              <a:gd name="connsiteX0" fmla="*/ 32278 w 2309830"/>
              <a:gd name="connsiteY0" fmla="*/ 1267988 h 2312131"/>
              <a:gd name="connsiteX1" fmla="*/ 268121 w 2309830"/>
              <a:gd name="connsiteY1" fmla="*/ 1267988 h 2312131"/>
              <a:gd name="connsiteX2" fmla="*/ 278554 w 2309830"/>
              <a:gd name="connsiteY2" fmla="*/ 1336346 h 2312131"/>
              <a:gd name="connsiteX3" fmla="*/ 1154915 w 2309830"/>
              <a:gd name="connsiteY3" fmla="*/ 2050601 h 2312131"/>
              <a:gd name="connsiteX4" fmla="*/ 2031276 w 2309830"/>
              <a:gd name="connsiteY4" fmla="*/ 1336346 h 2312131"/>
              <a:gd name="connsiteX5" fmla="*/ 2041709 w 2309830"/>
              <a:gd name="connsiteY5" fmla="*/ 1267988 h 2312131"/>
              <a:gd name="connsiteX6" fmla="*/ 2276989 w 2309830"/>
              <a:gd name="connsiteY6" fmla="*/ 1267988 h 2312131"/>
              <a:gd name="connsiteX7" fmla="*/ 2239069 w 2309830"/>
              <a:gd name="connsiteY7" fmla="*/ 1314318 h 2312131"/>
              <a:gd name="connsiteX8" fmla="*/ 2180895 w 2309830"/>
              <a:gd name="connsiteY8" fmla="*/ 1359404 h 2312131"/>
              <a:gd name="connsiteX9" fmla="*/ 2101145 w 2309830"/>
              <a:gd name="connsiteY9" fmla="*/ 1409608 h 2312131"/>
              <a:gd name="connsiteX10" fmla="*/ 2145105 w 2309830"/>
              <a:gd name="connsiteY10" fmla="*/ 1492962 h 2312131"/>
              <a:gd name="connsiteX11" fmla="*/ 2158907 w 2309830"/>
              <a:gd name="connsiteY11" fmla="*/ 1729229 h 2312131"/>
              <a:gd name="connsiteX12" fmla="*/ 2155352 w 2309830"/>
              <a:gd name="connsiteY12" fmla="*/ 1733672 h 2312131"/>
              <a:gd name="connsiteX13" fmla="*/ 1941772 w 2309830"/>
              <a:gd name="connsiteY13" fmla="*/ 1845149 h 2312131"/>
              <a:gd name="connsiteX14" fmla="*/ 1847605 w 2309830"/>
              <a:gd name="connsiteY14" fmla="*/ 1848755 h 2312131"/>
              <a:gd name="connsiteX15" fmla="*/ 1843999 w 2309830"/>
              <a:gd name="connsiteY15" fmla="*/ 1942922 h 2312131"/>
              <a:gd name="connsiteX16" fmla="*/ 1737817 w 2309830"/>
              <a:gd name="connsiteY16" fmla="*/ 2154436 h 2312131"/>
              <a:gd name="connsiteX17" fmla="*/ 1732518 w 2309830"/>
              <a:gd name="connsiteY17" fmla="*/ 2156506 h 2312131"/>
              <a:gd name="connsiteX18" fmla="*/ 1491811 w 2309830"/>
              <a:gd name="connsiteY18" fmla="*/ 2146258 h 2312131"/>
              <a:gd name="connsiteX19" fmla="*/ 1408458 w 2309830"/>
              <a:gd name="connsiteY19" fmla="*/ 2102298 h 2312131"/>
              <a:gd name="connsiteX20" fmla="*/ 1358251 w 2309830"/>
              <a:gd name="connsiteY20" fmla="*/ 2182045 h 2312131"/>
              <a:gd name="connsiteX21" fmla="*/ 1160539 w 2309830"/>
              <a:gd name="connsiteY21" fmla="*/ 2312131 h 2312131"/>
              <a:gd name="connsiteX22" fmla="*/ 1154914 w 2309830"/>
              <a:gd name="connsiteY22" fmla="*/ 2311274 h 2312131"/>
              <a:gd name="connsiteX23" fmla="*/ 951579 w 2309830"/>
              <a:gd name="connsiteY23" fmla="*/ 2182044 h 2312131"/>
              <a:gd name="connsiteX24" fmla="*/ 901373 w 2309830"/>
              <a:gd name="connsiteY24" fmla="*/ 2102296 h 2312131"/>
              <a:gd name="connsiteX25" fmla="*/ 818021 w 2309830"/>
              <a:gd name="connsiteY25" fmla="*/ 2146258 h 2312131"/>
              <a:gd name="connsiteX26" fmla="*/ 581753 w 2309830"/>
              <a:gd name="connsiteY26" fmla="*/ 2160060 h 2312131"/>
              <a:gd name="connsiteX27" fmla="*/ 577311 w 2309830"/>
              <a:gd name="connsiteY27" fmla="*/ 2156504 h 2312131"/>
              <a:gd name="connsiteX28" fmla="*/ 465831 w 2309830"/>
              <a:gd name="connsiteY28" fmla="*/ 1942922 h 2312131"/>
              <a:gd name="connsiteX29" fmla="*/ 462227 w 2309830"/>
              <a:gd name="connsiteY29" fmla="*/ 1848754 h 2312131"/>
              <a:gd name="connsiteX30" fmla="*/ 368061 w 2309830"/>
              <a:gd name="connsiteY30" fmla="*/ 1845151 h 2312131"/>
              <a:gd name="connsiteX31" fmla="*/ 156545 w 2309830"/>
              <a:gd name="connsiteY31" fmla="*/ 1738968 h 2312131"/>
              <a:gd name="connsiteX32" fmla="*/ 154475 w 2309830"/>
              <a:gd name="connsiteY32" fmla="*/ 1733670 h 2312131"/>
              <a:gd name="connsiteX33" fmla="*/ 164723 w 2309830"/>
              <a:gd name="connsiteY33" fmla="*/ 1492960 h 2312131"/>
              <a:gd name="connsiteX34" fmla="*/ 208685 w 2309830"/>
              <a:gd name="connsiteY34" fmla="*/ 1409608 h 2312131"/>
              <a:gd name="connsiteX35" fmla="*/ 128938 w 2309830"/>
              <a:gd name="connsiteY35" fmla="*/ 1359401 h 2312131"/>
              <a:gd name="connsiteX36" fmla="*/ 72026 w 2309830"/>
              <a:gd name="connsiteY36" fmla="*/ 1315539 h 2312131"/>
              <a:gd name="connsiteX37" fmla="*/ 2048784 w 2309830"/>
              <a:gd name="connsiteY37" fmla="*/ 1169247 h 2312131"/>
              <a:gd name="connsiteX38" fmla="*/ 2308594 w 2309830"/>
              <a:gd name="connsiteY38" fmla="*/ 1169247 h 2312131"/>
              <a:gd name="connsiteX39" fmla="*/ 2303755 w 2309830"/>
              <a:gd name="connsiteY39" fmla="*/ 1210931 h 2312131"/>
              <a:gd name="connsiteX40" fmla="*/ 2290107 w 2309830"/>
              <a:gd name="connsiteY40" fmla="*/ 1241626 h 2312131"/>
              <a:gd name="connsiteX41" fmla="*/ 2045130 w 2309830"/>
              <a:gd name="connsiteY41" fmla="*/ 1241626 h 2312131"/>
              <a:gd name="connsiteX42" fmla="*/ 0 w 2309830"/>
              <a:gd name="connsiteY42" fmla="*/ 1169247 h 2312131"/>
              <a:gd name="connsiteX43" fmla="*/ 261046 w 2309830"/>
              <a:gd name="connsiteY43" fmla="*/ 1169247 h 2312131"/>
              <a:gd name="connsiteX44" fmla="*/ 264701 w 2309830"/>
              <a:gd name="connsiteY44" fmla="*/ 1241626 h 2312131"/>
              <a:gd name="connsiteX45" fmla="*/ 19472 w 2309830"/>
              <a:gd name="connsiteY45" fmla="*/ 1241626 h 2312131"/>
              <a:gd name="connsiteX46" fmla="*/ 6981 w 2309830"/>
              <a:gd name="connsiteY46" fmla="*/ 1215092 h 2312131"/>
              <a:gd name="connsiteX47" fmla="*/ 2045130 w 2309830"/>
              <a:gd name="connsiteY47" fmla="*/ 1070506 h 2312131"/>
              <a:gd name="connsiteX48" fmla="*/ 2290359 w 2309830"/>
              <a:gd name="connsiteY48" fmla="*/ 1070506 h 2312131"/>
              <a:gd name="connsiteX49" fmla="*/ 2302850 w 2309830"/>
              <a:gd name="connsiteY49" fmla="*/ 1097041 h 2312131"/>
              <a:gd name="connsiteX50" fmla="*/ 2309830 w 2309830"/>
              <a:gd name="connsiteY50" fmla="*/ 1142885 h 2312131"/>
              <a:gd name="connsiteX51" fmla="*/ 2048784 w 2309830"/>
              <a:gd name="connsiteY51" fmla="*/ 1142885 h 2312131"/>
              <a:gd name="connsiteX52" fmla="*/ 19724 w 2309830"/>
              <a:gd name="connsiteY52" fmla="*/ 1070506 h 2312131"/>
              <a:gd name="connsiteX53" fmla="*/ 264701 w 2309830"/>
              <a:gd name="connsiteY53" fmla="*/ 1070506 h 2312131"/>
              <a:gd name="connsiteX54" fmla="*/ 261046 w 2309830"/>
              <a:gd name="connsiteY54" fmla="*/ 1142885 h 2312131"/>
              <a:gd name="connsiteX55" fmla="*/ 1238 w 2309830"/>
              <a:gd name="connsiteY55" fmla="*/ 1142885 h 2312131"/>
              <a:gd name="connsiteX56" fmla="*/ 6077 w 2309830"/>
              <a:gd name="connsiteY56" fmla="*/ 1101201 h 2312131"/>
              <a:gd name="connsiteX57" fmla="*/ 1154916 w 2309830"/>
              <a:gd name="connsiteY57" fmla="*/ 81063 h 2312131"/>
              <a:gd name="connsiteX58" fmla="*/ 1095649 w 2309830"/>
              <a:gd name="connsiteY58" fmla="*/ 140330 h 2312131"/>
              <a:gd name="connsiteX59" fmla="*/ 1154916 w 2309830"/>
              <a:gd name="connsiteY59" fmla="*/ 199597 h 2312131"/>
              <a:gd name="connsiteX60" fmla="*/ 1214183 w 2309830"/>
              <a:gd name="connsiteY60" fmla="*/ 140330 h 2312131"/>
              <a:gd name="connsiteX61" fmla="*/ 1154916 w 2309830"/>
              <a:gd name="connsiteY61" fmla="*/ 81063 h 2312131"/>
              <a:gd name="connsiteX62" fmla="*/ 1149291 w 2309830"/>
              <a:gd name="connsiteY62" fmla="*/ 0 h 2312131"/>
              <a:gd name="connsiteX63" fmla="*/ 1154917 w 2309830"/>
              <a:gd name="connsiteY63" fmla="*/ 859 h 2312131"/>
              <a:gd name="connsiteX64" fmla="*/ 1358253 w 2309830"/>
              <a:gd name="connsiteY64" fmla="*/ 130088 h 2312131"/>
              <a:gd name="connsiteX65" fmla="*/ 1408458 w 2309830"/>
              <a:gd name="connsiteY65" fmla="*/ 209838 h 2312131"/>
              <a:gd name="connsiteX66" fmla="*/ 1491811 w 2309830"/>
              <a:gd name="connsiteY66" fmla="*/ 165876 h 2312131"/>
              <a:gd name="connsiteX67" fmla="*/ 1728077 w 2309830"/>
              <a:gd name="connsiteY67" fmla="*/ 152076 h 2312131"/>
              <a:gd name="connsiteX68" fmla="*/ 1732521 w 2309830"/>
              <a:gd name="connsiteY68" fmla="*/ 155629 h 2312131"/>
              <a:gd name="connsiteX69" fmla="*/ 1843999 w 2309830"/>
              <a:gd name="connsiteY69" fmla="*/ 369213 h 2312131"/>
              <a:gd name="connsiteX70" fmla="*/ 1847605 w 2309830"/>
              <a:gd name="connsiteY70" fmla="*/ 463378 h 2312131"/>
              <a:gd name="connsiteX71" fmla="*/ 1941774 w 2309830"/>
              <a:gd name="connsiteY71" fmla="*/ 466982 h 2312131"/>
              <a:gd name="connsiteX72" fmla="*/ 2153285 w 2309830"/>
              <a:gd name="connsiteY72" fmla="*/ 573164 h 2312131"/>
              <a:gd name="connsiteX73" fmla="*/ 2155358 w 2309830"/>
              <a:gd name="connsiteY73" fmla="*/ 578463 h 2312131"/>
              <a:gd name="connsiteX74" fmla="*/ 2145107 w 2309830"/>
              <a:gd name="connsiteY74" fmla="*/ 819171 h 2312131"/>
              <a:gd name="connsiteX75" fmla="*/ 2101145 w 2309830"/>
              <a:gd name="connsiteY75" fmla="*/ 902524 h 2312131"/>
              <a:gd name="connsiteX76" fmla="*/ 2180895 w 2309830"/>
              <a:gd name="connsiteY76" fmla="*/ 952730 h 2312131"/>
              <a:gd name="connsiteX77" fmla="*/ 2237807 w 2309830"/>
              <a:gd name="connsiteY77" fmla="*/ 996593 h 2312131"/>
              <a:gd name="connsiteX78" fmla="*/ 2277553 w 2309830"/>
              <a:gd name="connsiteY78" fmla="*/ 1044144 h 2312131"/>
              <a:gd name="connsiteX79" fmla="*/ 2041709 w 2309830"/>
              <a:gd name="connsiteY79" fmla="*/ 1044144 h 2312131"/>
              <a:gd name="connsiteX80" fmla="*/ 2031276 w 2309830"/>
              <a:gd name="connsiteY80" fmla="*/ 975786 h 2312131"/>
              <a:gd name="connsiteX81" fmla="*/ 1154915 w 2309830"/>
              <a:gd name="connsiteY81" fmla="*/ 261531 h 2312131"/>
              <a:gd name="connsiteX82" fmla="*/ 278554 w 2309830"/>
              <a:gd name="connsiteY82" fmla="*/ 975786 h 2312131"/>
              <a:gd name="connsiteX83" fmla="*/ 268121 w 2309830"/>
              <a:gd name="connsiteY83" fmla="*/ 1044144 h 2312131"/>
              <a:gd name="connsiteX84" fmla="*/ 32842 w 2309830"/>
              <a:gd name="connsiteY84" fmla="*/ 1044144 h 2312131"/>
              <a:gd name="connsiteX85" fmla="*/ 70762 w 2309830"/>
              <a:gd name="connsiteY85" fmla="*/ 997815 h 2312131"/>
              <a:gd name="connsiteX86" fmla="*/ 128938 w 2309830"/>
              <a:gd name="connsiteY86" fmla="*/ 952732 h 2312131"/>
              <a:gd name="connsiteX87" fmla="*/ 208685 w 2309830"/>
              <a:gd name="connsiteY87" fmla="*/ 902525 h 2312131"/>
              <a:gd name="connsiteX88" fmla="*/ 164725 w 2309830"/>
              <a:gd name="connsiteY88" fmla="*/ 819171 h 2312131"/>
              <a:gd name="connsiteX89" fmla="*/ 150923 w 2309830"/>
              <a:gd name="connsiteY89" fmla="*/ 582904 h 2312131"/>
              <a:gd name="connsiteX90" fmla="*/ 154478 w 2309830"/>
              <a:gd name="connsiteY90" fmla="*/ 578462 h 2312131"/>
              <a:gd name="connsiteX91" fmla="*/ 368059 w 2309830"/>
              <a:gd name="connsiteY91" fmla="*/ 466982 h 2312131"/>
              <a:gd name="connsiteX92" fmla="*/ 462226 w 2309830"/>
              <a:gd name="connsiteY92" fmla="*/ 463376 h 2312131"/>
              <a:gd name="connsiteX93" fmla="*/ 465831 w 2309830"/>
              <a:gd name="connsiteY93" fmla="*/ 369213 h 2312131"/>
              <a:gd name="connsiteX94" fmla="*/ 572013 w 2309830"/>
              <a:gd name="connsiteY94" fmla="*/ 157697 h 2312131"/>
              <a:gd name="connsiteX95" fmla="*/ 577313 w 2309830"/>
              <a:gd name="connsiteY95" fmla="*/ 155629 h 2312131"/>
              <a:gd name="connsiteX96" fmla="*/ 686045 w 2309830"/>
              <a:gd name="connsiteY96" fmla="*/ 127582 h 2312131"/>
              <a:gd name="connsiteX97" fmla="*/ 818021 w 2309830"/>
              <a:gd name="connsiteY97" fmla="*/ 165876 h 2312131"/>
              <a:gd name="connsiteX98" fmla="*/ 901375 w 2309830"/>
              <a:gd name="connsiteY98" fmla="*/ 209838 h 2312131"/>
              <a:gd name="connsiteX99" fmla="*/ 951579 w 2309830"/>
              <a:gd name="connsiteY99" fmla="*/ 130088 h 2312131"/>
              <a:gd name="connsiteX100" fmla="*/ 1149291 w 2309830"/>
              <a:gd name="connsiteY100" fmla="*/ 0 h 2312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2309830" h="2312131">
                <a:moveTo>
                  <a:pt x="32278" y="1267988"/>
                </a:moveTo>
                <a:lnTo>
                  <a:pt x="268121" y="1267988"/>
                </a:lnTo>
                <a:lnTo>
                  <a:pt x="278554" y="1336346"/>
                </a:lnTo>
                <a:cubicBezTo>
                  <a:pt x="361966" y="1743971"/>
                  <a:pt x="722632" y="2050601"/>
                  <a:pt x="1154915" y="2050601"/>
                </a:cubicBezTo>
                <a:cubicBezTo>
                  <a:pt x="1587199" y="2050601"/>
                  <a:pt x="1947864" y="1743971"/>
                  <a:pt x="2031276" y="1336346"/>
                </a:cubicBezTo>
                <a:lnTo>
                  <a:pt x="2041709" y="1267988"/>
                </a:lnTo>
                <a:lnTo>
                  <a:pt x="2276989" y="1267988"/>
                </a:lnTo>
                <a:lnTo>
                  <a:pt x="2239069" y="1314318"/>
                </a:lnTo>
                <a:cubicBezTo>
                  <a:pt x="2222540" y="1330272"/>
                  <a:pt x="2203145" y="1345396"/>
                  <a:pt x="2180895" y="1359404"/>
                </a:cubicBezTo>
                <a:lnTo>
                  <a:pt x="2101145" y="1409608"/>
                </a:lnTo>
                <a:lnTo>
                  <a:pt x="2145105" y="1492962"/>
                </a:lnTo>
                <a:cubicBezTo>
                  <a:pt x="2192909" y="1583605"/>
                  <a:pt x="2194686" y="1667259"/>
                  <a:pt x="2158907" y="1729229"/>
                </a:cubicBezTo>
                <a:cubicBezTo>
                  <a:pt x="2157968" y="1730856"/>
                  <a:pt x="2156998" y="1732464"/>
                  <a:pt x="2155352" y="1733672"/>
                </a:cubicBezTo>
                <a:cubicBezTo>
                  <a:pt x="2121331" y="1798800"/>
                  <a:pt x="2046858" y="1841125"/>
                  <a:pt x="1941772" y="1845149"/>
                </a:cubicBezTo>
                <a:lnTo>
                  <a:pt x="1847605" y="1848755"/>
                </a:lnTo>
                <a:lnTo>
                  <a:pt x="1843999" y="1942922"/>
                </a:lnTo>
                <a:cubicBezTo>
                  <a:pt x="1840080" y="2045325"/>
                  <a:pt x="1799787" y="2118658"/>
                  <a:pt x="1737817" y="2154436"/>
                </a:cubicBezTo>
                <a:cubicBezTo>
                  <a:pt x="1736193" y="2155376"/>
                  <a:pt x="1734547" y="2156285"/>
                  <a:pt x="1732518" y="2156506"/>
                </a:cubicBezTo>
                <a:cubicBezTo>
                  <a:pt x="1670489" y="2195898"/>
                  <a:pt x="1584834" y="2195317"/>
                  <a:pt x="1491811" y="2146258"/>
                </a:cubicBezTo>
                <a:lnTo>
                  <a:pt x="1408458" y="2102298"/>
                </a:lnTo>
                <a:lnTo>
                  <a:pt x="1358251" y="2182045"/>
                </a:lnTo>
                <a:cubicBezTo>
                  <a:pt x="1303654" y="2268767"/>
                  <a:pt x="1232096" y="2312131"/>
                  <a:pt x="1160539" y="2312131"/>
                </a:cubicBezTo>
                <a:cubicBezTo>
                  <a:pt x="1158660" y="2312131"/>
                  <a:pt x="1156783" y="2312095"/>
                  <a:pt x="1154914" y="2311274"/>
                </a:cubicBezTo>
                <a:cubicBezTo>
                  <a:pt x="1081500" y="2314374"/>
                  <a:pt x="1007609" y="2271044"/>
                  <a:pt x="951579" y="2182044"/>
                </a:cubicBezTo>
                <a:lnTo>
                  <a:pt x="901373" y="2102296"/>
                </a:lnTo>
                <a:lnTo>
                  <a:pt x="818021" y="2146258"/>
                </a:lnTo>
                <a:cubicBezTo>
                  <a:pt x="727378" y="2194064"/>
                  <a:pt x="643722" y="2195837"/>
                  <a:pt x="581753" y="2160060"/>
                </a:cubicBezTo>
                <a:cubicBezTo>
                  <a:pt x="580128" y="2159122"/>
                  <a:pt x="578516" y="2158151"/>
                  <a:pt x="577311" y="2156504"/>
                </a:cubicBezTo>
                <a:cubicBezTo>
                  <a:pt x="512183" y="2122483"/>
                  <a:pt x="469858" y="2048013"/>
                  <a:pt x="465831" y="1942922"/>
                </a:cubicBezTo>
                <a:lnTo>
                  <a:pt x="462227" y="1848754"/>
                </a:lnTo>
                <a:lnTo>
                  <a:pt x="368061" y="1845151"/>
                </a:lnTo>
                <a:cubicBezTo>
                  <a:pt x="265658" y="1841228"/>
                  <a:pt x="192324" y="1800938"/>
                  <a:pt x="156545" y="1738968"/>
                </a:cubicBezTo>
                <a:cubicBezTo>
                  <a:pt x="155607" y="1737342"/>
                  <a:pt x="154698" y="1735695"/>
                  <a:pt x="154475" y="1733670"/>
                </a:cubicBezTo>
                <a:cubicBezTo>
                  <a:pt x="115083" y="1671640"/>
                  <a:pt x="115664" y="1585985"/>
                  <a:pt x="164723" y="1492960"/>
                </a:cubicBezTo>
                <a:lnTo>
                  <a:pt x="208685" y="1409608"/>
                </a:lnTo>
                <a:lnTo>
                  <a:pt x="128938" y="1359401"/>
                </a:lnTo>
                <a:cubicBezTo>
                  <a:pt x="107257" y="1345752"/>
                  <a:pt x="88287" y="1331043"/>
                  <a:pt x="72026" y="1315539"/>
                </a:cubicBezTo>
                <a:close/>
                <a:moveTo>
                  <a:pt x="2048784" y="1169247"/>
                </a:moveTo>
                <a:lnTo>
                  <a:pt x="2308594" y="1169247"/>
                </a:lnTo>
                <a:lnTo>
                  <a:pt x="2303755" y="1210931"/>
                </a:lnTo>
                <a:lnTo>
                  <a:pt x="2290107" y="1241626"/>
                </a:lnTo>
                <a:lnTo>
                  <a:pt x="2045130" y="1241626"/>
                </a:lnTo>
                <a:close/>
                <a:moveTo>
                  <a:pt x="0" y="1169247"/>
                </a:moveTo>
                <a:lnTo>
                  <a:pt x="261046" y="1169247"/>
                </a:lnTo>
                <a:lnTo>
                  <a:pt x="264701" y="1241626"/>
                </a:lnTo>
                <a:lnTo>
                  <a:pt x="19472" y="1241626"/>
                </a:lnTo>
                <a:lnTo>
                  <a:pt x="6981" y="1215092"/>
                </a:lnTo>
                <a:close/>
                <a:moveTo>
                  <a:pt x="2045130" y="1070506"/>
                </a:moveTo>
                <a:lnTo>
                  <a:pt x="2290359" y="1070506"/>
                </a:lnTo>
                <a:lnTo>
                  <a:pt x="2302850" y="1097041"/>
                </a:lnTo>
                <a:lnTo>
                  <a:pt x="2309830" y="1142885"/>
                </a:lnTo>
                <a:lnTo>
                  <a:pt x="2048784" y="1142885"/>
                </a:lnTo>
                <a:close/>
                <a:moveTo>
                  <a:pt x="19724" y="1070506"/>
                </a:moveTo>
                <a:lnTo>
                  <a:pt x="264701" y="1070506"/>
                </a:lnTo>
                <a:lnTo>
                  <a:pt x="261046" y="1142885"/>
                </a:lnTo>
                <a:lnTo>
                  <a:pt x="1238" y="1142885"/>
                </a:lnTo>
                <a:lnTo>
                  <a:pt x="6077" y="1101201"/>
                </a:lnTo>
                <a:close/>
                <a:moveTo>
                  <a:pt x="1154916" y="81063"/>
                </a:moveTo>
                <a:cubicBezTo>
                  <a:pt x="1122184" y="81063"/>
                  <a:pt x="1095649" y="107598"/>
                  <a:pt x="1095649" y="140330"/>
                </a:cubicBezTo>
                <a:cubicBezTo>
                  <a:pt x="1095649" y="173062"/>
                  <a:pt x="1122184" y="199597"/>
                  <a:pt x="1154916" y="199597"/>
                </a:cubicBezTo>
                <a:cubicBezTo>
                  <a:pt x="1187648" y="199597"/>
                  <a:pt x="1214183" y="173062"/>
                  <a:pt x="1214183" y="140330"/>
                </a:cubicBezTo>
                <a:cubicBezTo>
                  <a:pt x="1214183" y="107598"/>
                  <a:pt x="1187648" y="81063"/>
                  <a:pt x="1154916" y="81063"/>
                </a:cubicBezTo>
                <a:close/>
                <a:moveTo>
                  <a:pt x="1149291" y="0"/>
                </a:moveTo>
                <a:cubicBezTo>
                  <a:pt x="1151172" y="0"/>
                  <a:pt x="1153051" y="37"/>
                  <a:pt x="1154917" y="859"/>
                </a:cubicBezTo>
                <a:cubicBezTo>
                  <a:pt x="1228331" y="-2243"/>
                  <a:pt x="1302221" y="41089"/>
                  <a:pt x="1358253" y="130088"/>
                </a:cubicBezTo>
                <a:lnTo>
                  <a:pt x="1408458" y="209838"/>
                </a:lnTo>
                <a:lnTo>
                  <a:pt x="1491811" y="165876"/>
                </a:lnTo>
                <a:cubicBezTo>
                  <a:pt x="1582454" y="118069"/>
                  <a:pt x="1666109" y="116297"/>
                  <a:pt x="1728077" y="152076"/>
                </a:cubicBezTo>
                <a:cubicBezTo>
                  <a:pt x="1729705" y="153013"/>
                  <a:pt x="1731314" y="153985"/>
                  <a:pt x="1732521" y="155629"/>
                </a:cubicBezTo>
                <a:cubicBezTo>
                  <a:pt x="1797649" y="189650"/>
                  <a:pt x="1839976" y="264121"/>
                  <a:pt x="1843999" y="369213"/>
                </a:cubicBezTo>
                <a:lnTo>
                  <a:pt x="1847605" y="463378"/>
                </a:lnTo>
                <a:lnTo>
                  <a:pt x="1941774" y="466982"/>
                </a:lnTo>
                <a:cubicBezTo>
                  <a:pt x="2044175" y="470903"/>
                  <a:pt x="2117507" y="511194"/>
                  <a:pt x="2153285" y="573164"/>
                </a:cubicBezTo>
                <a:cubicBezTo>
                  <a:pt x="2154226" y="574790"/>
                  <a:pt x="2155134" y="576436"/>
                  <a:pt x="2155358" y="578463"/>
                </a:cubicBezTo>
                <a:cubicBezTo>
                  <a:pt x="2194748" y="640492"/>
                  <a:pt x="2194168" y="726146"/>
                  <a:pt x="2145107" y="819171"/>
                </a:cubicBezTo>
                <a:lnTo>
                  <a:pt x="2101145" y="902524"/>
                </a:lnTo>
                <a:lnTo>
                  <a:pt x="2180895" y="952730"/>
                </a:lnTo>
                <a:cubicBezTo>
                  <a:pt x="2202576" y="966379"/>
                  <a:pt x="2221546" y="981089"/>
                  <a:pt x="2237807" y="996593"/>
                </a:cubicBezTo>
                <a:lnTo>
                  <a:pt x="2277553" y="1044144"/>
                </a:lnTo>
                <a:lnTo>
                  <a:pt x="2041709" y="1044144"/>
                </a:lnTo>
                <a:lnTo>
                  <a:pt x="2031276" y="975786"/>
                </a:lnTo>
                <a:cubicBezTo>
                  <a:pt x="1947864" y="568161"/>
                  <a:pt x="1587199" y="261531"/>
                  <a:pt x="1154915" y="261531"/>
                </a:cubicBezTo>
                <a:cubicBezTo>
                  <a:pt x="722632" y="261531"/>
                  <a:pt x="361966" y="568161"/>
                  <a:pt x="278554" y="975786"/>
                </a:cubicBezTo>
                <a:lnTo>
                  <a:pt x="268121" y="1044144"/>
                </a:lnTo>
                <a:lnTo>
                  <a:pt x="32842" y="1044144"/>
                </a:lnTo>
                <a:lnTo>
                  <a:pt x="70762" y="997815"/>
                </a:lnTo>
                <a:cubicBezTo>
                  <a:pt x="87292" y="981863"/>
                  <a:pt x="106688" y="966739"/>
                  <a:pt x="128938" y="952732"/>
                </a:cubicBezTo>
                <a:lnTo>
                  <a:pt x="208685" y="902525"/>
                </a:lnTo>
                <a:lnTo>
                  <a:pt x="164725" y="819171"/>
                </a:lnTo>
                <a:cubicBezTo>
                  <a:pt x="116917" y="728529"/>
                  <a:pt x="115145" y="644874"/>
                  <a:pt x="150923" y="582904"/>
                </a:cubicBezTo>
                <a:cubicBezTo>
                  <a:pt x="151863" y="581277"/>
                  <a:pt x="152832" y="579667"/>
                  <a:pt x="154478" y="578462"/>
                </a:cubicBezTo>
                <a:cubicBezTo>
                  <a:pt x="188498" y="513333"/>
                  <a:pt x="262969" y="471007"/>
                  <a:pt x="368059" y="466982"/>
                </a:cubicBezTo>
                <a:lnTo>
                  <a:pt x="462226" y="463376"/>
                </a:lnTo>
                <a:lnTo>
                  <a:pt x="465831" y="369213"/>
                </a:lnTo>
                <a:cubicBezTo>
                  <a:pt x="469753" y="266810"/>
                  <a:pt x="510045" y="193476"/>
                  <a:pt x="572013" y="157697"/>
                </a:cubicBezTo>
                <a:cubicBezTo>
                  <a:pt x="573639" y="156760"/>
                  <a:pt x="575286" y="155851"/>
                  <a:pt x="577313" y="155629"/>
                </a:cubicBezTo>
                <a:cubicBezTo>
                  <a:pt x="608326" y="135931"/>
                  <a:pt x="645248" y="126230"/>
                  <a:pt x="686045" y="127582"/>
                </a:cubicBezTo>
                <a:cubicBezTo>
                  <a:pt x="726840" y="128936"/>
                  <a:pt x="771509" y="141345"/>
                  <a:pt x="818021" y="165876"/>
                </a:cubicBezTo>
                <a:lnTo>
                  <a:pt x="901375" y="209838"/>
                </a:lnTo>
                <a:lnTo>
                  <a:pt x="951579" y="130088"/>
                </a:lnTo>
                <a:cubicBezTo>
                  <a:pt x="1006176" y="43366"/>
                  <a:pt x="1077735" y="2"/>
                  <a:pt x="114929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文本</a:t>
            </a:r>
            <a:endParaRPr lang="zh-CN" altLang="en-US" dirty="0">
              <a:solidFill>
                <a:schemeClr val="accent1"/>
              </a:solidFill>
            </a:endParaRPr>
          </a:p>
        </p:txBody>
      </p:sp>
      <p:sp>
        <p:nvSpPr>
          <p:cNvPr id="11" name="任意多边形 13"/>
          <p:cNvSpPr/>
          <p:nvPr/>
        </p:nvSpPr>
        <p:spPr>
          <a:xfrm>
            <a:off x="9314104" y="3946584"/>
            <a:ext cx="1976484" cy="1978452"/>
          </a:xfrm>
          <a:custGeom>
            <a:avLst/>
            <a:gdLst>
              <a:gd name="connsiteX0" fmla="*/ 32278 w 2309830"/>
              <a:gd name="connsiteY0" fmla="*/ 1267988 h 2312131"/>
              <a:gd name="connsiteX1" fmla="*/ 268121 w 2309830"/>
              <a:gd name="connsiteY1" fmla="*/ 1267988 h 2312131"/>
              <a:gd name="connsiteX2" fmla="*/ 278554 w 2309830"/>
              <a:gd name="connsiteY2" fmla="*/ 1336346 h 2312131"/>
              <a:gd name="connsiteX3" fmla="*/ 1154915 w 2309830"/>
              <a:gd name="connsiteY3" fmla="*/ 2050601 h 2312131"/>
              <a:gd name="connsiteX4" fmla="*/ 2031276 w 2309830"/>
              <a:gd name="connsiteY4" fmla="*/ 1336346 h 2312131"/>
              <a:gd name="connsiteX5" fmla="*/ 2041709 w 2309830"/>
              <a:gd name="connsiteY5" fmla="*/ 1267988 h 2312131"/>
              <a:gd name="connsiteX6" fmla="*/ 2276989 w 2309830"/>
              <a:gd name="connsiteY6" fmla="*/ 1267988 h 2312131"/>
              <a:gd name="connsiteX7" fmla="*/ 2239069 w 2309830"/>
              <a:gd name="connsiteY7" fmla="*/ 1314318 h 2312131"/>
              <a:gd name="connsiteX8" fmla="*/ 2180895 w 2309830"/>
              <a:gd name="connsiteY8" fmla="*/ 1359404 h 2312131"/>
              <a:gd name="connsiteX9" fmla="*/ 2101145 w 2309830"/>
              <a:gd name="connsiteY9" fmla="*/ 1409608 h 2312131"/>
              <a:gd name="connsiteX10" fmla="*/ 2145105 w 2309830"/>
              <a:gd name="connsiteY10" fmla="*/ 1492962 h 2312131"/>
              <a:gd name="connsiteX11" fmla="*/ 2158907 w 2309830"/>
              <a:gd name="connsiteY11" fmla="*/ 1729229 h 2312131"/>
              <a:gd name="connsiteX12" fmla="*/ 2155352 w 2309830"/>
              <a:gd name="connsiteY12" fmla="*/ 1733672 h 2312131"/>
              <a:gd name="connsiteX13" fmla="*/ 1941772 w 2309830"/>
              <a:gd name="connsiteY13" fmla="*/ 1845149 h 2312131"/>
              <a:gd name="connsiteX14" fmla="*/ 1847605 w 2309830"/>
              <a:gd name="connsiteY14" fmla="*/ 1848755 h 2312131"/>
              <a:gd name="connsiteX15" fmla="*/ 1843999 w 2309830"/>
              <a:gd name="connsiteY15" fmla="*/ 1942922 h 2312131"/>
              <a:gd name="connsiteX16" fmla="*/ 1737817 w 2309830"/>
              <a:gd name="connsiteY16" fmla="*/ 2154436 h 2312131"/>
              <a:gd name="connsiteX17" fmla="*/ 1732518 w 2309830"/>
              <a:gd name="connsiteY17" fmla="*/ 2156506 h 2312131"/>
              <a:gd name="connsiteX18" fmla="*/ 1491811 w 2309830"/>
              <a:gd name="connsiteY18" fmla="*/ 2146258 h 2312131"/>
              <a:gd name="connsiteX19" fmla="*/ 1408458 w 2309830"/>
              <a:gd name="connsiteY19" fmla="*/ 2102298 h 2312131"/>
              <a:gd name="connsiteX20" fmla="*/ 1358251 w 2309830"/>
              <a:gd name="connsiteY20" fmla="*/ 2182045 h 2312131"/>
              <a:gd name="connsiteX21" fmla="*/ 1160539 w 2309830"/>
              <a:gd name="connsiteY21" fmla="*/ 2312131 h 2312131"/>
              <a:gd name="connsiteX22" fmla="*/ 1154914 w 2309830"/>
              <a:gd name="connsiteY22" fmla="*/ 2311274 h 2312131"/>
              <a:gd name="connsiteX23" fmla="*/ 951579 w 2309830"/>
              <a:gd name="connsiteY23" fmla="*/ 2182044 h 2312131"/>
              <a:gd name="connsiteX24" fmla="*/ 901373 w 2309830"/>
              <a:gd name="connsiteY24" fmla="*/ 2102296 h 2312131"/>
              <a:gd name="connsiteX25" fmla="*/ 818021 w 2309830"/>
              <a:gd name="connsiteY25" fmla="*/ 2146258 h 2312131"/>
              <a:gd name="connsiteX26" fmla="*/ 581753 w 2309830"/>
              <a:gd name="connsiteY26" fmla="*/ 2160060 h 2312131"/>
              <a:gd name="connsiteX27" fmla="*/ 577311 w 2309830"/>
              <a:gd name="connsiteY27" fmla="*/ 2156504 h 2312131"/>
              <a:gd name="connsiteX28" fmla="*/ 465831 w 2309830"/>
              <a:gd name="connsiteY28" fmla="*/ 1942922 h 2312131"/>
              <a:gd name="connsiteX29" fmla="*/ 462227 w 2309830"/>
              <a:gd name="connsiteY29" fmla="*/ 1848754 h 2312131"/>
              <a:gd name="connsiteX30" fmla="*/ 368061 w 2309830"/>
              <a:gd name="connsiteY30" fmla="*/ 1845151 h 2312131"/>
              <a:gd name="connsiteX31" fmla="*/ 156545 w 2309830"/>
              <a:gd name="connsiteY31" fmla="*/ 1738968 h 2312131"/>
              <a:gd name="connsiteX32" fmla="*/ 154475 w 2309830"/>
              <a:gd name="connsiteY32" fmla="*/ 1733670 h 2312131"/>
              <a:gd name="connsiteX33" fmla="*/ 164723 w 2309830"/>
              <a:gd name="connsiteY33" fmla="*/ 1492960 h 2312131"/>
              <a:gd name="connsiteX34" fmla="*/ 208685 w 2309830"/>
              <a:gd name="connsiteY34" fmla="*/ 1409608 h 2312131"/>
              <a:gd name="connsiteX35" fmla="*/ 128938 w 2309830"/>
              <a:gd name="connsiteY35" fmla="*/ 1359401 h 2312131"/>
              <a:gd name="connsiteX36" fmla="*/ 72026 w 2309830"/>
              <a:gd name="connsiteY36" fmla="*/ 1315539 h 2312131"/>
              <a:gd name="connsiteX37" fmla="*/ 2048784 w 2309830"/>
              <a:gd name="connsiteY37" fmla="*/ 1169247 h 2312131"/>
              <a:gd name="connsiteX38" fmla="*/ 2308594 w 2309830"/>
              <a:gd name="connsiteY38" fmla="*/ 1169247 h 2312131"/>
              <a:gd name="connsiteX39" fmla="*/ 2303755 w 2309830"/>
              <a:gd name="connsiteY39" fmla="*/ 1210931 h 2312131"/>
              <a:gd name="connsiteX40" fmla="*/ 2290107 w 2309830"/>
              <a:gd name="connsiteY40" fmla="*/ 1241626 h 2312131"/>
              <a:gd name="connsiteX41" fmla="*/ 2045130 w 2309830"/>
              <a:gd name="connsiteY41" fmla="*/ 1241626 h 2312131"/>
              <a:gd name="connsiteX42" fmla="*/ 0 w 2309830"/>
              <a:gd name="connsiteY42" fmla="*/ 1169247 h 2312131"/>
              <a:gd name="connsiteX43" fmla="*/ 261046 w 2309830"/>
              <a:gd name="connsiteY43" fmla="*/ 1169247 h 2312131"/>
              <a:gd name="connsiteX44" fmla="*/ 264701 w 2309830"/>
              <a:gd name="connsiteY44" fmla="*/ 1241626 h 2312131"/>
              <a:gd name="connsiteX45" fmla="*/ 19472 w 2309830"/>
              <a:gd name="connsiteY45" fmla="*/ 1241626 h 2312131"/>
              <a:gd name="connsiteX46" fmla="*/ 6981 w 2309830"/>
              <a:gd name="connsiteY46" fmla="*/ 1215092 h 2312131"/>
              <a:gd name="connsiteX47" fmla="*/ 2045130 w 2309830"/>
              <a:gd name="connsiteY47" fmla="*/ 1070506 h 2312131"/>
              <a:gd name="connsiteX48" fmla="*/ 2290359 w 2309830"/>
              <a:gd name="connsiteY48" fmla="*/ 1070506 h 2312131"/>
              <a:gd name="connsiteX49" fmla="*/ 2302850 w 2309830"/>
              <a:gd name="connsiteY49" fmla="*/ 1097041 h 2312131"/>
              <a:gd name="connsiteX50" fmla="*/ 2309830 w 2309830"/>
              <a:gd name="connsiteY50" fmla="*/ 1142885 h 2312131"/>
              <a:gd name="connsiteX51" fmla="*/ 2048784 w 2309830"/>
              <a:gd name="connsiteY51" fmla="*/ 1142885 h 2312131"/>
              <a:gd name="connsiteX52" fmla="*/ 19724 w 2309830"/>
              <a:gd name="connsiteY52" fmla="*/ 1070506 h 2312131"/>
              <a:gd name="connsiteX53" fmla="*/ 264701 w 2309830"/>
              <a:gd name="connsiteY53" fmla="*/ 1070506 h 2312131"/>
              <a:gd name="connsiteX54" fmla="*/ 261046 w 2309830"/>
              <a:gd name="connsiteY54" fmla="*/ 1142885 h 2312131"/>
              <a:gd name="connsiteX55" fmla="*/ 1238 w 2309830"/>
              <a:gd name="connsiteY55" fmla="*/ 1142885 h 2312131"/>
              <a:gd name="connsiteX56" fmla="*/ 6077 w 2309830"/>
              <a:gd name="connsiteY56" fmla="*/ 1101201 h 2312131"/>
              <a:gd name="connsiteX57" fmla="*/ 1154916 w 2309830"/>
              <a:gd name="connsiteY57" fmla="*/ 81063 h 2312131"/>
              <a:gd name="connsiteX58" fmla="*/ 1095649 w 2309830"/>
              <a:gd name="connsiteY58" fmla="*/ 140330 h 2312131"/>
              <a:gd name="connsiteX59" fmla="*/ 1154916 w 2309830"/>
              <a:gd name="connsiteY59" fmla="*/ 199597 h 2312131"/>
              <a:gd name="connsiteX60" fmla="*/ 1214183 w 2309830"/>
              <a:gd name="connsiteY60" fmla="*/ 140330 h 2312131"/>
              <a:gd name="connsiteX61" fmla="*/ 1154916 w 2309830"/>
              <a:gd name="connsiteY61" fmla="*/ 81063 h 2312131"/>
              <a:gd name="connsiteX62" fmla="*/ 1149291 w 2309830"/>
              <a:gd name="connsiteY62" fmla="*/ 0 h 2312131"/>
              <a:gd name="connsiteX63" fmla="*/ 1154917 w 2309830"/>
              <a:gd name="connsiteY63" fmla="*/ 859 h 2312131"/>
              <a:gd name="connsiteX64" fmla="*/ 1358253 w 2309830"/>
              <a:gd name="connsiteY64" fmla="*/ 130088 h 2312131"/>
              <a:gd name="connsiteX65" fmla="*/ 1408458 w 2309830"/>
              <a:gd name="connsiteY65" fmla="*/ 209838 h 2312131"/>
              <a:gd name="connsiteX66" fmla="*/ 1491811 w 2309830"/>
              <a:gd name="connsiteY66" fmla="*/ 165876 h 2312131"/>
              <a:gd name="connsiteX67" fmla="*/ 1728077 w 2309830"/>
              <a:gd name="connsiteY67" fmla="*/ 152076 h 2312131"/>
              <a:gd name="connsiteX68" fmla="*/ 1732521 w 2309830"/>
              <a:gd name="connsiteY68" fmla="*/ 155629 h 2312131"/>
              <a:gd name="connsiteX69" fmla="*/ 1843999 w 2309830"/>
              <a:gd name="connsiteY69" fmla="*/ 369213 h 2312131"/>
              <a:gd name="connsiteX70" fmla="*/ 1847605 w 2309830"/>
              <a:gd name="connsiteY70" fmla="*/ 463378 h 2312131"/>
              <a:gd name="connsiteX71" fmla="*/ 1941774 w 2309830"/>
              <a:gd name="connsiteY71" fmla="*/ 466982 h 2312131"/>
              <a:gd name="connsiteX72" fmla="*/ 2153285 w 2309830"/>
              <a:gd name="connsiteY72" fmla="*/ 573164 h 2312131"/>
              <a:gd name="connsiteX73" fmla="*/ 2155358 w 2309830"/>
              <a:gd name="connsiteY73" fmla="*/ 578463 h 2312131"/>
              <a:gd name="connsiteX74" fmla="*/ 2145107 w 2309830"/>
              <a:gd name="connsiteY74" fmla="*/ 819171 h 2312131"/>
              <a:gd name="connsiteX75" fmla="*/ 2101145 w 2309830"/>
              <a:gd name="connsiteY75" fmla="*/ 902524 h 2312131"/>
              <a:gd name="connsiteX76" fmla="*/ 2180895 w 2309830"/>
              <a:gd name="connsiteY76" fmla="*/ 952730 h 2312131"/>
              <a:gd name="connsiteX77" fmla="*/ 2237807 w 2309830"/>
              <a:gd name="connsiteY77" fmla="*/ 996593 h 2312131"/>
              <a:gd name="connsiteX78" fmla="*/ 2277553 w 2309830"/>
              <a:gd name="connsiteY78" fmla="*/ 1044144 h 2312131"/>
              <a:gd name="connsiteX79" fmla="*/ 2041709 w 2309830"/>
              <a:gd name="connsiteY79" fmla="*/ 1044144 h 2312131"/>
              <a:gd name="connsiteX80" fmla="*/ 2031276 w 2309830"/>
              <a:gd name="connsiteY80" fmla="*/ 975786 h 2312131"/>
              <a:gd name="connsiteX81" fmla="*/ 1154915 w 2309830"/>
              <a:gd name="connsiteY81" fmla="*/ 261531 h 2312131"/>
              <a:gd name="connsiteX82" fmla="*/ 278554 w 2309830"/>
              <a:gd name="connsiteY82" fmla="*/ 975786 h 2312131"/>
              <a:gd name="connsiteX83" fmla="*/ 268121 w 2309830"/>
              <a:gd name="connsiteY83" fmla="*/ 1044144 h 2312131"/>
              <a:gd name="connsiteX84" fmla="*/ 32842 w 2309830"/>
              <a:gd name="connsiteY84" fmla="*/ 1044144 h 2312131"/>
              <a:gd name="connsiteX85" fmla="*/ 70762 w 2309830"/>
              <a:gd name="connsiteY85" fmla="*/ 997815 h 2312131"/>
              <a:gd name="connsiteX86" fmla="*/ 128938 w 2309830"/>
              <a:gd name="connsiteY86" fmla="*/ 952732 h 2312131"/>
              <a:gd name="connsiteX87" fmla="*/ 208685 w 2309830"/>
              <a:gd name="connsiteY87" fmla="*/ 902525 h 2312131"/>
              <a:gd name="connsiteX88" fmla="*/ 164725 w 2309830"/>
              <a:gd name="connsiteY88" fmla="*/ 819171 h 2312131"/>
              <a:gd name="connsiteX89" fmla="*/ 150923 w 2309830"/>
              <a:gd name="connsiteY89" fmla="*/ 582904 h 2312131"/>
              <a:gd name="connsiteX90" fmla="*/ 154478 w 2309830"/>
              <a:gd name="connsiteY90" fmla="*/ 578462 h 2312131"/>
              <a:gd name="connsiteX91" fmla="*/ 368059 w 2309830"/>
              <a:gd name="connsiteY91" fmla="*/ 466982 h 2312131"/>
              <a:gd name="connsiteX92" fmla="*/ 462226 w 2309830"/>
              <a:gd name="connsiteY92" fmla="*/ 463376 h 2312131"/>
              <a:gd name="connsiteX93" fmla="*/ 465831 w 2309830"/>
              <a:gd name="connsiteY93" fmla="*/ 369213 h 2312131"/>
              <a:gd name="connsiteX94" fmla="*/ 572013 w 2309830"/>
              <a:gd name="connsiteY94" fmla="*/ 157697 h 2312131"/>
              <a:gd name="connsiteX95" fmla="*/ 577313 w 2309830"/>
              <a:gd name="connsiteY95" fmla="*/ 155629 h 2312131"/>
              <a:gd name="connsiteX96" fmla="*/ 686045 w 2309830"/>
              <a:gd name="connsiteY96" fmla="*/ 127582 h 2312131"/>
              <a:gd name="connsiteX97" fmla="*/ 818021 w 2309830"/>
              <a:gd name="connsiteY97" fmla="*/ 165876 h 2312131"/>
              <a:gd name="connsiteX98" fmla="*/ 901375 w 2309830"/>
              <a:gd name="connsiteY98" fmla="*/ 209838 h 2312131"/>
              <a:gd name="connsiteX99" fmla="*/ 951579 w 2309830"/>
              <a:gd name="connsiteY99" fmla="*/ 130088 h 2312131"/>
              <a:gd name="connsiteX100" fmla="*/ 1149291 w 2309830"/>
              <a:gd name="connsiteY100" fmla="*/ 0 h 2312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2309830" h="2312131">
                <a:moveTo>
                  <a:pt x="32278" y="1267988"/>
                </a:moveTo>
                <a:lnTo>
                  <a:pt x="268121" y="1267988"/>
                </a:lnTo>
                <a:lnTo>
                  <a:pt x="278554" y="1336346"/>
                </a:lnTo>
                <a:cubicBezTo>
                  <a:pt x="361966" y="1743971"/>
                  <a:pt x="722632" y="2050601"/>
                  <a:pt x="1154915" y="2050601"/>
                </a:cubicBezTo>
                <a:cubicBezTo>
                  <a:pt x="1587199" y="2050601"/>
                  <a:pt x="1947864" y="1743971"/>
                  <a:pt x="2031276" y="1336346"/>
                </a:cubicBezTo>
                <a:lnTo>
                  <a:pt x="2041709" y="1267988"/>
                </a:lnTo>
                <a:lnTo>
                  <a:pt x="2276989" y="1267988"/>
                </a:lnTo>
                <a:lnTo>
                  <a:pt x="2239069" y="1314318"/>
                </a:lnTo>
                <a:cubicBezTo>
                  <a:pt x="2222540" y="1330272"/>
                  <a:pt x="2203145" y="1345396"/>
                  <a:pt x="2180895" y="1359404"/>
                </a:cubicBezTo>
                <a:lnTo>
                  <a:pt x="2101145" y="1409608"/>
                </a:lnTo>
                <a:lnTo>
                  <a:pt x="2145105" y="1492962"/>
                </a:lnTo>
                <a:cubicBezTo>
                  <a:pt x="2192909" y="1583605"/>
                  <a:pt x="2194686" y="1667259"/>
                  <a:pt x="2158907" y="1729229"/>
                </a:cubicBezTo>
                <a:cubicBezTo>
                  <a:pt x="2157968" y="1730856"/>
                  <a:pt x="2156998" y="1732464"/>
                  <a:pt x="2155352" y="1733672"/>
                </a:cubicBezTo>
                <a:cubicBezTo>
                  <a:pt x="2121331" y="1798800"/>
                  <a:pt x="2046858" y="1841125"/>
                  <a:pt x="1941772" y="1845149"/>
                </a:cubicBezTo>
                <a:lnTo>
                  <a:pt x="1847605" y="1848755"/>
                </a:lnTo>
                <a:lnTo>
                  <a:pt x="1843999" y="1942922"/>
                </a:lnTo>
                <a:cubicBezTo>
                  <a:pt x="1840080" y="2045325"/>
                  <a:pt x="1799787" y="2118658"/>
                  <a:pt x="1737817" y="2154436"/>
                </a:cubicBezTo>
                <a:cubicBezTo>
                  <a:pt x="1736193" y="2155376"/>
                  <a:pt x="1734547" y="2156285"/>
                  <a:pt x="1732518" y="2156506"/>
                </a:cubicBezTo>
                <a:cubicBezTo>
                  <a:pt x="1670489" y="2195898"/>
                  <a:pt x="1584834" y="2195317"/>
                  <a:pt x="1491811" y="2146258"/>
                </a:cubicBezTo>
                <a:lnTo>
                  <a:pt x="1408458" y="2102298"/>
                </a:lnTo>
                <a:lnTo>
                  <a:pt x="1358251" y="2182045"/>
                </a:lnTo>
                <a:cubicBezTo>
                  <a:pt x="1303654" y="2268767"/>
                  <a:pt x="1232096" y="2312131"/>
                  <a:pt x="1160539" y="2312131"/>
                </a:cubicBezTo>
                <a:cubicBezTo>
                  <a:pt x="1158660" y="2312131"/>
                  <a:pt x="1156783" y="2312095"/>
                  <a:pt x="1154914" y="2311274"/>
                </a:cubicBezTo>
                <a:cubicBezTo>
                  <a:pt x="1081500" y="2314374"/>
                  <a:pt x="1007609" y="2271044"/>
                  <a:pt x="951579" y="2182044"/>
                </a:cubicBezTo>
                <a:lnTo>
                  <a:pt x="901373" y="2102296"/>
                </a:lnTo>
                <a:lnTo>
                  <a:pt x="818021" y="2146258"/>
                </a:lnTo>
                <a:cubicBezTo>
                  <a:pt x="727378" y="2194064"/>
                  <a:pt x="643722" y="2195837"/>
                  <a:pt x="581753" y="2160060"/>
                </a:cubicBezTo>
                <a:cubicBezTo>
                  <a:pt x="580128" y="2159122"/>
                  <a:pt x="578516" y="2158151"/>
                  <a:pt x="577311" y="2156504"/>
                </a:cubicBezTo>
                <a:cubicBezTo>
                  <a:pt x="512183" y="2122483"/>
                  <a:pt x="469858" y="2048013"/>
                  <a:pt x="465831" y="1942922"/>
                </a:cubicBezTo>
                <a:lnTo>
                  <a:pt x="462227" y="1848754"/>
                </a:lnTo>
                <a:lnTo>
                  <a:pt x="368061" y="1845151"/>
                </a:lnTo>
                <a:cubicBezTo>
                  <a:pt x="265658" y="1841228"/>
                  <a:pt x="192324" y="1800938"/>
                  <a:pt x="156545" y="1738968"/>
                </a:cubicBezTo>
                <a:cubicBezTo>
                  <a:pt x="155607" y="1737342"/>
                  <a:pt x="154698" y="1735695"/>
                  <a:pt x="154475" y="1733670"/>
                </a:cubicBezTo>
                <a:cubicBezTo>
                  <a:pt x="115083" y="1671640"/>
                  <a:pt x="115664" y="1585985"/>
                  <a:pt x="164723" y="1492960"/>
                </a:cubicBezTo>
                <a:lnTo>
                  <a:pt x="208685" y="1409608"/>
                </a:lnTo>
                <a:lnTo>
                  <a:pt x="128938" y="1359401"/>
                </a:lnTo>
                <a:cubicBezTo>
                  <a:pt x="107257" y="1345752"/>
                  <a:pt x="88287" y="1331043"/>
                  <a:pt x="72026" y="1315539"/>
                </a:cubicBezTo>
                <a:close/>
                <a:moveTo>
                  <a:pt x="2048784" y="1169247"/>
                </a:moveTo>
                <a:lnTo>
                  <a:pt x="2308594" y="1169247"/>
                </a:lnTo>
                <a:lnTo>
                  <a:pt x="2303755" y="1210931"/>
                </a:lnTo>
                <a:lnTo>
                  <a:pt x="2290107" y="1241626"/>
                </a:lnTo>
                <a:lnTo>
                  <a:pt x="2045130" y="1241626"/>
                </a:lnTo>
                <a:close/>
                <a:moveTo>
                  <a:pt x="0" y="1169247"/>
                </a:moveTo>
                <a:lnTo>
                  <a:pt x="261046" y="1169247"/>
                </a:lnTo>
                <a:lnTo>
                  <a:pt x="264701" y="1241626"/>
                </a:lnTo>
                <a:lnTo>
                  <a:pt x="19472" y="1241626"/>
                </a:lnTo>
                <a:lnTo>
                  <a:pt x="6981" y="1215092"/>
                </a:lnTo>
                <a:close/>
                <a:moveTo>
                  <a:pt x="2045130" y="1070506"/>
                </a:moveTo>
                <a:lnTo>
                  <a:pt x="2290359" y="1070506"/>
                </a:lnTo>
                <a:lnTo>
                  <a:pt x="2302850" y="1097041"/>
                </a:lnTo>
                <a:lnTo>
                  <a:pt x="2309830" y="1142885"/>
                </a:lnTo>
                <a:lnTo>
                  <a:pt x="2048784" y="1142885"/>
                </a:lnTo>
                <a:close/>
                <a:moveTo>
                  <a:pt x="19724" y="1070506"/>
                </a:moveTo>
                <a:lnTo>
                  <a:pt x="264701" y="1070506"/>
                </a:lnTo>
                <a:lnTo>
                  <a:pt x="261046" y="1142885"/>
                </a:lnTo>
                <a:lnTo>
                  <a:pt x="1238" y="1142885"/>
                </a:lnTo>
                <a:lnTo>
                  <a:pt x="6077" y="1101201"/>
                </a:lnTo>
                <a:close/>
                <a:moveTo>
                  <a:pt x="1154916" y="81063"/>
                </a:moveTo>
                <a:cubicBezTo>
                  <a:pt x="1122184" y="81063"/>
                  <a:pt x="1095649" y="107598"/>
                  <a:pt x="1095649" y="140330"/>
                </a:cubicBezTo>
                <a:cubicBezTo>
                  <a:pt x="1095649" y="173062"/>
                  <a:pt x="1122184" y="199597"/>
                  <a:pt x="1154916" y="199597"/>
                </a:cubicBezTo>
                <a:cubicBezTo>
                  <a:pt x="1187648" y="199597"/>
                  <a:pt x="1214183" y="173062"/>
                  <a:pt x="1214183" y="140330"/>
                </a:cubicBezTo>
                <a:cubicBezTo>
                  <a:pt x="1214183" y="107598"/>
                  <a:pt x="1187648" y="81063"/>
                  <a:pt x="1154916" y="81063"/>
                </a:cubicBezTo>
                <a:close/>
                <a:moveTo>
                  <a:pt x="1149291" y="0"/>
                </a:moveTo>
                <a:cubicBezTo>
                  <a:pt x="1151172" y="0"/>
                  <a:pt x="1153051" y="37"/>
                  <a:pt x="1154917" y="859"/>
                </a:cubicBezTo>
                <a:cubicBezTo>
                  <a:pt x="1228331" y="-2243"/>
                  <a:pt x="1302221" y="41089"/>
                  <a:pt x="1358253" y="130088"/>
                </a:cubicBezTo>
                <a:lnTo>
                  <a:pt x="1408458" y="209838"/>
                </a:lnTo>
                <a:lnTo>
                  <a:pt x="1491811" y="165876"/>
                </a:lnTo>
                <a:cubicBezTo>
                  <a:pt x="1582454" y="118069"/>
                  <a:pt x="1666109" y="116297"/>
                  <a:pt x="1728077" y="152076"/>
                </a:cubicBezTo>
                <a:cubicBezTo>
                  <a:pt x="1729705" y="153013"/>
                  <a:pt x="1731314" y="153985"/>
                  <a:pt x="1732521" y="155629"/>
                </a:cubicBezTo>
                <a:cubicBezTo>
                  <a:pt x="1797649" y="189650"/>
                  <a:pt x="1839976" y="264121"/>
                  <a:pt x="1843999" y="369213"/>
                </a:cubicBezTo>
                <a:lnTo>
                  <a:pt x="1847605" y="463378"/>
                </a:lnTo>
                <a:lnTo>
                  <a:pt x="1941774" y="466982"/>
                </a:lnTo>
                <a:cubicBezTo>
                  <a:pt x="2044175" y="470903"/>
                  <a:pt x="2117507" y="511194"/>
                  <a:pt x="2153285" y="573164"/>
                </a:cubicBezTo>
                <a:cubicBezTo>
                  <a:pt x="2154226" y="574790"/>
                  <a:pt x="2155134" y="576436"/>
                  <a:pt x="2155358" y="578463"/>
                </a:cubicBezTo>
                <a:cubicBezTo>
                  <a:pt x="2194748" y="640492"/>
                  <a:pt x="2194168" y="726146"/>
                  <a:pt x="2145107" y="819171"/>
                </a:cubicBezTo>
                <a:lnTo>
                  <a:pt x="2101145" y="902524"/>
                </a:lnTo>
                <a:lnTo>
                  <a:pt x="2180895" y="952730"/>
                </a:lnTo>
                <a:cubicBezTo>
                  <a:pt x="2202576" y="966379"/>
                  <a:pt x="2221546" y="981089"/>
                  <a:pt x="2237807" y="996593"/>
                </a:cubicBezTo>
                <a:lnTo>
                  <a:pt x="2277553" y="1044144"/>
                </a:lnTo>
                <a:lnTo>
                  <a:pt x="2041709" y="1044144"/>
                </a:lnTo>
                <a:lnTo>
                  <a:pt x="2031276" y="975786"/>
                </a:lnTo>
                <a:cubicBezTo>
                  <a:pt x="1947864" y="568161"/>
                  <a:pt x="1587199" y="261531"/>
                  <a:pt x="1154915" y="261531"/>
                </a:cubicBezTo>
                <a:cubicBezTo>
                  <a:pt x="722632" y="261531"/>
                  <a:pt x="361966" y="568161"/>
                  <a:pt x="278554" y="975786"/>
                </a:cubicBezTo>
                <a:lnTo>
                  <a:pt x="268121" y="1044144"/>
                </a:lnTo>
                <a:lnTo>
                  <a:pt x="32842" y="1044144"/>
                </a:lnTo>
                <a:lnTo>
                  <a:pt x="70762" y="997815"/>
                </a:lnTo>
                <a:cubicBezTo>
                  <a:pt x="87292" y="981863"/>
                  <a:pt x="106688" y="966739"/>
                  <a:pt x="128938" y="952732"/>
                </a:cubicBezTo>
                <a:lnTo>
                  <a:pt x="208685" y="902525"/>
                </a:lnTo>
                <a:lnTo>
                  <a:pt x="164725" y="819171"/>
                </a:lnTo>
                <a:cubicBezTo>
                  <a:pt x="116917" y="728529"/>
                  <a:pt x="115145" y="644874"/>
                  <a:pt x="150923" y="582904"/>
                </a:cubicBezTo>
                <a:cubicBezTo>
                  <a:pt x="151863" y="581277"/>
                  <a:pt x="152832" y="579667"/>
                  <a:pt x="154478" y="578462"/>
                </a:cubicBezTo>
                <a:cubicBezTo>
                  <a:pt x="188498" y="513333"/>
                  <a:pt x="262969" y="471007"/>
                  <a:pt x="368059" y="466982"/>
                </a:cubicBezTo>
                <a:lnTo>
                  <a:pt x="462226" y="463376"/>
                </a:lnTo>
                <a:lnTo>
                  <a:pt x="465831" y="369213"/>
                </a:lnTo>
                <a:cubicBezTo>
                  <a:pt x="469753" y="266810"/>
                  <a:pt x="510045" y="193476"/>
                  <a:pt x="572013" y="157697"/>
                </a:cubicBezTo>
                <a:cubicBezTo>
                  <a:pt x="573639" y="156760"/>
                  <a:pt x="575286" y="155851"/>
                  <a:pt x="577313" y="155629"/>
                </a:cubicBezTo>
                <a:cubicBezTo>
                  <a:pt x="608326" y="135931"/>
                  <a:pt x="645248" y="126230"/>
                  <a:pt x="686045" y="127582"/>
                </a:cubicBezTo>
                <a:cubicBezTo>
                  <a:pt x="726840" y="128936"/>
                  <a:pt x="771509" y="141345"/>
                  <a:pt x="818021" y="165876"/>
                </a:cubicBezTo>
                <a:lnTo>
                  <a:pt x="901375" y="209838"/>
                </a:lnTo>
                <a:lnTo>
                  <a:pt x="951579" y="130088"/>
                </a:lnTo>
                <a:cubicBezTo>
                  <a:pt x="1006176" y="43366"/>
                  <a:pt x="1077735" y="2"/>
                  <a:pt x="114929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文本</a:t>
            </a:r>
            <a:endParaRPr lang="zh-CN" altLang="en-US" dirty="0">
              <a:solidFill>
                <a:schemeClr val="accent1"/>
              </a:solidFill>
            </a:endParaRPr>
          </a:p>
        </p:txBody>
      </p:sp>
      <p:sp>
        <p:nvSpPr>
          <p:cNvPr id="12" name="任意多边形 25"/>
          <p:cNvSpPr/>
          <p:nvPr/>
        </p:nvSpPr>
        <p:spPr>
          <a:xfrm>
            <a:off x="8209204" y="1968132"/>
            <a:ext cx="1976484" cy="1978452"/>
          </a:xfrm>
          <a:custGeom>
            <a:avLst/>
            <a:gdLst>
              <a:gd name="connsiteX0" fmla="*/ 32278 w 2309830"/>
              <a:gd name="connsiteY0" fmla="*/ 1267988 h 2312131"/>
              <a:gd name="connsiteX1" fmla="*/ 268121 w 2309830"/>
              <a:gd name="connsiteY1" fmla="*/ 1267988 h 2312131"/>
              <a:gd name="connsiteX2" fmla="*/ 278554 w 2309830"/>
              <a:gd name="connsiteY2" fmla="*/ 1336346 h 2312131"/>
              <a:gd name="connsiteX3" fmla="*/ 1154915 w 2309830"/>
              <a:gd name="connsiteY3" fmla="*/ 2050601 h 2312131"/>
              <a:gd name="connsiteX4" fmla="*/ 2031276 w 2309830"/>
              <a:gd name="connsiteY4" fmla="*/ 1336346 h 2312131"/>
              <a:gd name="connsiteX5" fmla="*/ 2041709 w 2309830"/>
              <a:gd name="connsiteY5" fmla="*/ 1267988 h 2312131"/>
              <a:gd name="connsiteX6" fmla="*/ 2276989 w 2309830"/>
              <a:gd name="connsiteY6" fmla="*/ 1267988 h 2312131"/>
              <a:gd name="connsiteX7" fmla="*/ 2239069 w 2309830"/>
              <a:gd name="connsiteY7" fmla="*/ 1314318 h 2312131"/>
              <a:gd name="connsiteX8" fmla="*/ 2180895 w 2309830"/>
              <a:gd name="connsiteY8" fmla="*/ 1359404 h 2312131"/>
              <a:gd name="connsiteX9" fmla="*/ 2101145 w 2309830"/>
              <a:gd name="connsiteY9" fmla="*/ 1409608 h 2312131"/>
              <a:gd name="connsiteX10" fmla="*/ 2145105 w 2309830"/>
              <a:gd name="connsiteY10" fmla="*/ 1492962 h 2312131"/>
              <a:gd name="connsiteX11" fmla="*/ 2158907 w 2309830"/>
              <a:gd name="connsiteY11" fmla="*/ 1729229 h 2312131"/>
              <a:gd name="connsiteX12" fmla="*/ 2155352 w 2309830"/>
              <a:gd name="connsiteY12" fmla="*/ 1733672 h 2312131"/>
              <a:gd name="connsiteX13" fmla="*/ 1941772 w 2309830"/>
              <a:gd name="connsiteY13" fmla="*/ 1845149 h 2312131"/>
              <a:gd name="connsiteX14" fmla="*/ 1847605 w 2309830"/>
              <a:gd name="connsiteY14" fmla="*/ 1848755 h 2312131"/>
              <a:gd name="connsiteX15" fmla="*/ 1843999 w 2309830"/>
              <a:gd name="connsiteY15" fmla="*/ 1942922 h 2312131"/>
              <a:gd name="connsiteX16" fmla="*/ 1737817 w 2309830"/>
              <a:gd name="connsiteY16" fmla="*/ 2154436 h 2312131"/>
              <a:gd name="connsiteX17" fmla="*/ 1732518 w 2309830"/>
              <a:gd name="connsiteY17" fmla="*/ 2156506 h 2312131"/>
              <a:gd name="connsiteX18" fmla="*/ 1491811 w 2309830"/>
              <a:gd name="connsiteY18" fmla="*/ 2146258 h 2312131"/>
              <a:gd name="connsiteX19" fmla="*/ 1408458 w 2309830"/>
              <a:gd name="connsiteY19" fmla="*/ 2102298 h 2312131"/>
              <a:gd name="connsiteX20" fmla="*/ 1358251 w 2309830"/>
              <a:gd name="connsiteY20" fmla="*/ 2182045 h 2312131"/>
              <a:gd name="connsiteX21" fmla="*/ 1160539 w 2309830"/>
              <a:gd name="connsiteY21" fmla="*/ 2312131 h 2312131"/>
              <a:gd name="connsiteX22" fmla="*/ 1154914 w 2309830"/>
              <a:gd name="connsiteY22" fmla="*/ 2311274 h 2312131"/>
              <a:gd name="connsiteX23" fmla="*/ 951579 w 2309830"/>
              <a:gd name="connsiteY23" fmla="*/ 2182044 h 2312131"/>
              <a:gd name="connsiteX24" fmla="*/ 901373 w 2309830"/>
              <a:gd name="connsiteY24" fmla="*/ 2102296 h 2312131"/>
              <a:gd name="connsiteX25" fmla="*/ 818021 w 2309830"/>
              <a:gd name="connsiteY25" fmla="*/ 2146258 h 2312131"/>
              <a:gd name="connsiteX26" fmla="*/ 581753 w 2309830"/>
              <a:gd name="connsiteY26" fmla="*/ 2160060 h 2312131"/>
              <a:gd name="connsiteX27" fmla="*/ 577311 w 2309830"/>
              <a:gd name="connsiteY27" fmla="*/ 2156504 h 2312131"/>
              <a:gd name="connsiteX28" fmla="*/ 465831 w 2309830"/>
              <a:gd name="connsiteY28" fmla="*/ 1942922 h 2312131"/>
              <a:gd name="connsiteX29" fmla="*/ 462227 w 2309830"/>
              <a:gd name="connsiteY29" fmla="*/ 1848754 h 2312131"/>
              <a:gd name="connsiteX30" fmla="*/ 368061 w 2309830"/>
              <a:gd name="connsiteY30" fmla="*/ 1845151 h 2312131"/>
              <a:gd name="connsiteX31" fmla="*/ 156545 w 2309830"/>
              <a:gd name="connsiteY31" fmla="*/ 1738968 h 2312131"/>
              <a:gd name="connsiteX32" fmla="*/ 154475 w 2309830"/>
              <a:gd name="connsiteY32" fmla="*/ 1733670 h 2312131"/>
              <a:gd name="connsiteX33" fmla="*/ 164723 w 2309830"/>
              <a:gd name="connsiteY33" fmla="*/ 1492960 h 2312131"/>
              <a:gd name="connsiteX34" fmla="*/ 208685 w 2309830"/>
              <a:gd name="connsiteY34" fmla="*/ 1409608 h 2312131"/>
              <a:gd name="connsiteX35" fmla="*/ 128938 w 2309830"/>
              <a:gd name="connsiteY35" fmla="*/ 1359401 h 2312131"/>
              <a:gd name="connsiteX36" fmla="*/ 72026 w 2309830"/>
              <a:gd name="connsiteY36" fmla="*/ 1315539 h 2312131"/>
              <a:gd name="connsiteX37" fmla="*/ 2048784 w 2309830"/>
              <a:gd name="connsiteY37" fmla="*/ 1169247 h 2312131"/>
              <a:gd name="connsiteX38" fmla="*/ 2308594 w 2309830"/>
              <a:gd name="connsiteY38" fmla="*/ 1169247 h 2312131"/>
              <a:gd name="connsiteX39" fmla="*/ 2303755 w 2309830"/>
              <a:gd name="connsiteY39" fmla="*/ 1210931 h 2312131"/>
              <a:gd name="connsiteX40" fmla="*/ 2290107 w 2309830"/>
              <a:gd name="connsiteY40" fmla="*/ 1241626 h 2312131"/>
              <a:gd name="connsiteX41" fmla="*/ 2045130 w 2309830"/>
              <a:gd name="connsiteY41" fmla="*/ 1241626 h 2312131"/>
              <a:gd name="connsiteX42" fmla="*/ 0 w 2309830"/>
              <a:gd name="connsiteY42" fmla="*/ 1169247 h 2312131"/>
              <a:gd name="connsiteX43" fmla="*/ 261046 w 2309830"/>
              <a:gd name="connsiteY43" fmla="*/ 1169247 h 2312131"/>
              <a:gd name="connsiteX44" fmla="*/ 264701 w 2309830"/>
              <a:gd name="connsiteY44" fmla="*/ 1241626 h 2312131"/>
              <a:gd name="connsiteX45" fmla="*/ 19472 w 2309830"/>
              <a:gd name="connsiteY45" fmla="*/ 1241626 h 2312131"/>
              <a:gd name="connsiteX46" fmla="*/ 6981 w 2309830"/>
              <a:gd name="connsiteY46" fmla="*/ 1215092 h 2312131"/>
              <a:gd name="connsiteX47" fmla="*/ 2045130 w 2309830"/>
              <a:gd name="connsiteY47" fmla="*/ 1070506 h 2312131"/>
              <a:gd name="connsiteX48" fmla="*/ 2290359 w 2309830"/>
              <a:gd name="connsiteY48" fmla="*/ 1070506 h 2312131"/>
              <a:gd name="connsiteX49" fmla="*/ 2302850 w 2309830"/>
              <a:gd name="connsiteY49" fmla="*/ 1097041 h 2312131"/>
              <a:gd name="connsiteX50" fmla="*/ 2309830 w 2309830"/>
              <a:gd name="connsiteY50" fmla="*/ 1142885 h 2312131"/>
              <a:gd name="connsiteX51" fmla="*/ 2048784 w 2309830"/>
              <a:gd name="connsiteY51" fmla="*/ 1142885 h 2312131"/>
              <a:gd name="connsiteX52" fmla="*/ 19724 w 2309830"/>
              <a:gd name="connsiteY52" fmla="*/ 1070506 h 2312131"/>
              <a:gd name="connsiteX53" fmla="*/ 264701 w 2309830"/>
              <a:gd name="connsiteY53" fmla="*/ 1070506 h 2312131"/>
              <a:gd name="connsiteX54" fmla="*/ 261046 w 2309830"/>
              <a:gd name="connsiteY54" fmla="*/ 1142885 h 2312131"/>
              <a:gd name="connsiteX55" fmla="*/ 1238 w 2309830"/>
              <a:gd name="connsiteY55" fmla="*/ 1142885 h 2312131"/>
              <a:gd name="connsiteX56" fmla="*/ 6077 w 2309830"/>
              <a:gd name="connsiteY56" fmla="*/ 1101201 h 2312131"/>
              <a:gd name="connsiteX57" fmla="*/ 1154916 w 2309830"/>
              <a:gd name="connsiteY57" fmla="*/ 81063 h 2312131"/>
              <a:gd name="connsiteX58" fmla="*/ 1095649 w 2309830"/>
              <a:gd name="connsiteY58" fmla="*/ 140330 h 2312131"/>
              <a:gd name="connsiteX59" fmla="*/ 1154916 w 2309830"/>
              <a:gd name="connsiteY59" fmla="*/ 199597 h 2312131"/>
              <a:gd name="connsiteX60" fmla="*/ 1214183 w 2309830"/>
              <a:gd name="connsiteY60" fmla="*/ 140330 h 2312131"/>
              <a:gd name="connsiteX61" fmla="*/ 1154916 w 2309830"/>
              <a:gd name="connsiteY61" fmla="*/ 81063 h 2312131"/>
              <a:gd name="connsiteX62" fmla="*/ 1149291 w 2309830"/>
              <a:gd name="connsiteY62" fmla="*/ 0 h 2312131"/>
              <a:gd name="connsiteX63" fmla="*/ 1154917 w 2309830"/>
              <a:gd name="connsiteY63" fmla="*/ 859 h 2312131"/>
              <a:gd name="connsiteX64" fmla="*/ 1358253 w 2309830"/>
              <a:gd name="connsiteY64" fmla="*/ 130088 h 2312131"/>
              <a:gd name="connsiteX65" fmla="*/ 1408458 w 2309830"/>
              <a:gd name="connsiteY65" fmla="*/ 209838 h 2312131"/>
              <a:gd name="connsiteX66" fmla="*/ 1491811 w 2309830"/>
              <a:gd name="connsiteY66" fmla="*/ 165876 h 2312131"/>
              <a:gd name="connsiteX67" fmla="*/ 1728077 w 2309830"/>
              <a:gd name="connsiteY67" fmla="*/ 152076 h 2312131"/>
              <a:gd name="connsiteX68" fmla="*/ 1732521 w 2309830"/>
              <a:gd name="connsiteY68" fmla="*/ 155629 h 2312131"/>
              <a:gd name="connsiteX69" fmla="*/ 1843999 w 2309830"/>
              <a:gd name="connsiteY69" fmla="*/ 369213 h 2312131"/>
              <a:gd name="connsiteX70" fmla="*/ 1847605 w 2309830"/>
              <a:gd name="connsiteY70" fmla="*/ 463378 h 2312131"/>
              <a:gd name="connsiteX71" fmla="*/ 1941774 w 2309830"/>
              <a:gd name="connsiteY71" fmla="*/ 466982 h 2312131"/>
              <a:gd name="connsiteX72" fmla="*/ 2153285 w 2309830"/>
              <a:gd name="connsiteY72" fmla="*/ 573164 h 2312131"/>
              <a:gd name="connsiteX73" fmla="*/ 2155358 w 2309830"/>
              <a:gd name="connsiteY73" fmla="*/ 578463 h 2312131"/>
              <a:gd name="connsiteX74" fmla="*/ 2145107 w 2309830"/>
              <a:gd name="connsiteY74" fmla="*/ 819171 h 2312131"/>
              <a:gd name="connsiteX75" fmla="*/ 2101145 w 2309830"/>
              <a:gd name="connsiteY75" fmla="*/ 902524 h 2312131"/>
              <a:gd name="connsiteX76" fmla="*/ 2180895 w 2309830"/>
              <a:gd name="connsiteY76" fmla="*/ 952730 h 2312131"/>
              <a:gd name="connsiteX77" fmla="*/ 2237807 w 2309830"/>
              <a:gd name="connsiteY77" fmla="*/ 996593 h 2312131"/>
              <a:gd name="connsiteX78" fmla="*/ 2277553 w 2309830"/>
              <a:gd name="connsiteY78" fmla="*/ 1044144 h 2312131"/>
              <a:gd name="connsiteX79" fmla="*/ 2041709 w 2309830"/>
              <a:gd name="connsiteY79" fmla="*/ 1044144 h 2312131"/>
              <a:gd name="connsiteX80" fmla="*/ 2031276 w 2309830"/>
              <a:gd name="connsiteY80" fmla="*/ 975786 h 2312131"/>
              <a:gd name="connsiteX81" fmla="*/ 1154915 w 2309830"/>
              <a:gd name="connsiteY81" fmla="*/ 261531 h 2312131"/>
              <a:gd name="connsiteX82" fmla="*/ 278554 w 2309830"/>
              <a:gd name="connsiteY82" fmla="*/ 975786 h 2312131"/>
              <a:gd name="connsiteX83" fmla="*/ 268121 w 2309830"/>
              <a:gd name="connsiteY83" fmla="*/ 1044144 h 2312131"/>
              <a:gd name="connsiteX84" fmla="*/ 32842 w 2309830"/>
              <a:gd name="connsiteY84" fmla="*/ 1044144 h 2312131"/>
              <a:gd name="connsiteX85" fmla="*/ 70762 w 2309830"/>
              <a:gd name="connsiteY85" fmla="*/ 997815 h 2312131"/>
              <a:gd name="connsiteX86" fmla="*/ 128938 w 2309830"/>
              <a:gd name="connsiteY86" fmla="*/ 952732 h 2312131"/>
              <a:gd name="connsiteX87" fmla="*/ 208685 w 2309830"/>
              <a:gd name="connsiteY87" fmla="*/ 902525 h 2312131"/>
              <a:gd name="connsiteX88" fmla="*/ 164725 w 2309830"/>
              <a:gd name="connsiteY88" fmla="*/ 819171 h 2312131"/>
              <a:gd name="connsiteX89" fmla="*/ 150923 w 2309830"/>
              <a:gd name="connsiteY89" fmla="*/ 582904 h 2312131"/>
              <a:gd name="connsiteX90" fmla="*/ 154478 w 2309830"/>
              <a:gd name="connsiteY90" fmla="*/ 578462 h 2312131"/>
              <a:gd name="connsiteX91" fmla="*/ 368059 w 2309830"/>
              <a:gd name="connsiteY91" fmla="*/ 466982 h 2312131"/>
              <a:gd name="connsiteX92" fmla="*/ 462226 w 2309830"/>
              <a:gd name="connsiteY92" fmla="*/ 463376 h 2312131"/>
              <a:gd name="connsiteX93" fmla="*/ 465831 w 2309830"/>
              <a:gd name="connsiteY93" fmla="*/ 369213 h 2312131"/>
              <a:gd name="connsiteX94" fmla="*/ 572013 w 2309830"/>
              <a:gd name="connsiteY94" fmla="*/ 157697 h 2312131"/>
              <a:gd name="connsiteX95" fmla="*/ 577313 w 2309830"/>
              <a:gd name="connsiteY95" fmla="*/ 155629 h 2312131"/>
              <a:gd name="connsiteX96" fmla="*/ 686045 w 2309830"/>
              <a:gd name="connsiteY96" fmla="*/ 127582 h 2312131"/>
              <a:gd name="connsiteX97" fmla="*/ 818021 w 2309830"/>
              <a:gd name="connsiteY97" fmla="*/ 165876 h 2312131"/>
              <a:gd name="connsiteX98" fmla="*/ 901375 w 2309830"/>
              <a:gd name="connsiteY98" fmla="*/ 209838 h 2312131"/>
              <a:gd name="connsiteX99" fmla="*/ 951579 w 2309830"/>
              <a:gd name="connsiteY99" fmla="*/ 130088 h 2312131"/>
              <a:gd name="connsiteX100" fmla="*/ 1149291 w 2309830"/>
              <a:gd name="connsiteY100" fmla="*/ 0 h 2312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2309830" h="2312131">
                <a:moveTo>
                  <a:pt x="32278" y="1267988"/>
                </a:moveTo>
                <a:lnTo>
                  <a:pt x="268121" y="1267988"/>
                </a:lnTo>
                <a:lnTo>
                  <a:pt x="278554" y="1336346"/>
                </a:lnTo>
                <a:cubicBezTo>
                  <a:pt x="361966" y="1743971"/>
                  <a:pt x="722632" y="2050601"/>
                  <a:pt x="1154915" y="2050601"/>
                </a:cubicBezTo>
                <a:cubicBezTo>
                  <a:pt x="1587199" y="2050601"/>
                  <a:pt x="1947864" y="1743971"/>
                  <a:pt x="2031276" y="1336346"/>
                </a:cubicBezTo>
                <a:lnTo>
                  <a:pt x="2041709" y="1267988"/>
                </a:lnTo>
                <a:lnTo>
                  <a:pt x="2276989" y="1267988"/>
                </a:lnTo>
                <a:lnTo>
                  <a:pt x="2239069" y="1314318"/>
                </a:lnTo>
                <a:cubicBezTo>
                  <a:pt x="2222540" y="1330272"/>
                  <a:pt x="2203145" y="1345396"/>
                  <a:pt x="2180895" y="1359404"/>
                </a:cubicBezTo>
                <a:lnTo>
                  <a:pt x="2101145" y="1409608"/>
                </a:lnTo>
                <a:lnTo>
                  <a:pt x="2145105" y="1492962"/>
                </a:lnTo>
                <a:cubicBezTo>
                  <a:pt x="2192909" y="1583605"/>
                  <a:pt x="2194686" y="1667259"/>
                  <a:pt x="2158907" y="1729229"/>
                </a:cubicBezTo>
                <a:cubicBezTo>
                  <a:pt x="2157968" y="1730856"/>
                  <a:pt x="2156998" y="1732464"/>
                  <a:pt x="2155352" y="1733672"/>
                </a:cubicBezTo>
                <a:cubicBezTo>
                  <a:pt x="2121331" y="1798800"/>
                  <a:pt x="2046858" y="1841125"/>
                  <a:pt x="1941772" y="1845149"/>
                </a:cubicBezTo>
                <a:lnTo>
                  <a:pt x="1847605" y="1848755"/>
                </a:lnTo>
                <a:lnTo>
                  <a:pt x="1843999" y="1942922"/>
                </a:lnTo>
                <a:cubicBezTo>
                  <a:pt x="1840080" y="2045325"/>
                  <a:pt x="1799787" y="2118658"/>
                  <a:pt x="1737817" y="2154436"/>
                </a:cubicBezTo>
                <a:cubicBezTo>
                  <a:pt x="1736193" y="2155376"/>
                  <a:pt x="1734547" y="2156285"/>
                  <a:pt x="1732518" y="2156506"/>
                </a:cubicBezTo>
                <a:cubicBezTo>
                  <a:pt x="1670489" y="2195898"/>
                  <a:pt x="1584834" y="2195317"/>
                  <a:pt x="1491811" y="2146258"/>
                </a:cubicBezTo>
                <a:lnTo>
                  <a:pt x="1408458" y="2102298"/>
                </a:lnTo>
                <a:lnTo>
                  <a:pt x="1358251" y="2182045"/>
                </a:lnTo>
                <a:cubicBezTo>
                  <a:pt x="1303654" y="2268767"/>
                  <a:pt x="1232096" y="2312131"/>
                  <a:pt x="1160539" y="2312131"/>
                </a:cubicBezTo>
                <a:cubicBezTo>
                  <a:pt x="1158660" y="2312131"/>
                  <a:pt x="1156783" y="2312095"/>
                  <a:pt x="1154914" y="2311274"/>
                </a:cubicBezTo>
                <a:cubicBezTo>
                  <a:pt x="1081500" y="2314374"/>
                  <a:pt x="1007609" y="2271044"/>
                  <a:pt x="951579" y="2182044"/>
                </a:cubicBezTo>
                <a:lnTo>
                  <a:pt x="901373" y="2102296"/>
                </a:lnTo>
                <a:lnTo>
                  <a:pt x="818021" y="2146258"/>
                </a:lnTo>
                <a:cubicBezTo>
                  <a:pt x="727378" y="2194064"/>
                  <a:pt x="643722" y="2195837"/>
                  <a:pt x="581753" y="2160060"/>
                </a:cubicBezTo>
                <a:cubicBezTo>
                  <a:pt x="580128" y="2159122"/>
                  <a:pt x="578516" y="2158151"/>
                  <a:pt x="577311" y="2156504"/>
                </a:cubicBezTo>
                <a:cubicBezTo>
                  <a:pt x="512183" y="2122483"/>
                  <a:pt x="469858" y="2048013"/>
                  <a:pt x="465831" y="1942922"/>
                </a:cubicBezTo>
                <a:lnTo>
                  <a:pt x="462227" y="1848754"/>
                </a:lnTo>
                <a:lnTo>
                  <a:pt x="368061" y="1845151"/>
                </a:lnTo>
                <a:cubicBezTo>
                  <a:pt x="265658" y="1841228"/>
                  <a:pt x="192324" y="1800938"/>
                  <a:pt x="156545" y="1738968"/>
                </a:cubicBezTo>
                <a:cubicBezTo>
                  <a:pt x="155607" y="1737342"/>
                  <a:pt x="154698" y="1735695"/>
                  <a:pt x="154475" y="1733670"/>
                </a:cubicBezTo>
                <a:cubicBezTo>
                  <a:pt x="115083" y="1671640"/>
                  <a:pt x="115664" y="1585985"/>
                  <a:pt x="164723" y="1492960"/>
                </a:cubicBezTo>
                <a:lnTo>
                  <a:pt x="208685" y="1409608"/>
                </a:lnTo>
                <a:lnTo>
                  <a:pt x="128938" y="1359401"/>
                </a:lnTo>
                <a:cubicBezTo>
                  <a:pt x="107257" y="1345752"/>
                  <a:pt x="88287" y="1331043"/>
                  <a:pt x="72026" y="1315539"/>
                </a:cubicBezTo>
                <a:close/>
                <a:moveTo>
                  <a:pt x="2048784" y="1169247"/>
                </a:moveTo>
                <a:lnTo>
                  <a:pt x="2308594" y="1169247"/>
                </a:lnTo>
                <a:lnTo>
                  <a:pt x="2303755" y="1210931"/>
                </a:lnTo>
                <a:lnTo>
                  <a:pt x="2290107" y="1241626"/>
                </a:lnTo>
                <a:lnTo>
                  <a:pt x="2045130" y="1241626"/>
                </a:lnTo>
                <a:close/>
                <a:moveTo>
                  <a:pt x="0" y="1169247"/>
                </a:moveTo>
                <a:lnTo>
                  <a:pt x="261046" y="1169247"/>
                </a:lnTo>
                <a:lnTo>
                  <a:pt x="264701" y="1241626"/>
                </a:lnTo>
                <a:lnTo>
                  <a:pt x="19472" y="1241626"/>
                </a:lnTo>
                <a:lnTo>
                  <a:pt x="6981" y="1215092"/>
                </a:lnTo>
                <a:close/>
                <a:moveTo>
                  <a:pt x="2045130" y="1070506"/>
                </a:moveTo>
                <a:lnTo>
                  <a:pt x="2290359" y="1070506"/>
                </a:lnTo>
                <a:lnTo>
                  <a:pt x="2302850" y="1097041"/>
                </a:lnTo>
                <a:lnTo>
                  <a:pt x="2309830" y="1142885"/>
                </a:lnTo>
                <a:lnTo>
                  <a:pt x="2048784" y="1142885"/>
                </a:lnTo>
                <a:close/>
                <a:moveTo>
                  <a:pt x="19724" y="1070506"/>
                </a:moveTo>
                <a:lnTo>
                  <a:pt x="264701" y="1070506"/>
                </a:lnTo>
                <a:lnTo>
                  <a:pt x="261046" y="1142885"/>
                </a:lnTo>
                <a:lnTo>
                  <a:pt x="1238" y="1142885"/>
                </a:lnTo>
                <a:lnTo>
                  <a:pt x="6077" y="1101201"/>
                </a:lnTo>
                <a:close/>
                <a:moveTo>
                  <a:pt x="1154916" y="81063"/>
                </a:moveTo>
                <a:cubicBezTo>
                  <a:pt x="1122184" y="81063"/>
                  <a:pt x="1095649" y="107598"/>
                  <a:pt x="1095649" y="140330"/>
                </a:cubicBezTo>
                <a:cubicBezTo>
                  <a:pt x="1095649" y="173062"/>
                  <a:pt x="1122184" y="199597"/>
                  <a:pt x="1154916" y="199597"/>
                </a:cubicBezTo>
                <a:cubicBezTo>
                  <a:pt x="1187648" y="199597"/>
                  <a:pt x="1214183" y="173062"/>
                  <a:pt x="1214183" y="140330"/>
                </a:cubicBezTo>
                <a:cubicBezTo>
                  <a:pt x="1214183" y="107598"/>
                  <a:pt x="1187648" y="81063"/>
                  <a:pt x="1154916" y="81063"/>
                </a:cubicBezTo>
                <a:close/>
                <a:moveTo>
                  <a:pt x="1149291" y="0"/>
                </a:moveTo>
                <a:cubicBezTo>
                  <a:pt x="1151172" y="0"/>
                  <a:pt x="1153051" y="37"/>
                  <a:pt x="1154917" y="859"/>
                </a:cubicBezTo>
                <a:cubicBezTo>
                  <a:pt x="1228331" y="-2243"/>
                  <a:pt x="1302221" y="41089"/>
                  <a:pt x="1358253" y="130088"/>
                </a:cubicBezTo>
                <a:lnTo>
                  <a:pt x="1408458" y="209838"/>
                </a:lnTo>
                <a:lnTo>
                  <a:pt x="1491811" y="165876"/>
                </a:lnTo>
                <a:cubicBezTo>
                  <a:pt x="1582454" y="118069"/>
                  <a:pt x="1666109" y="116297"/>
                  <a:pt x="1728077" y="152076"/>
                </a:cubicBezTo>
                <a:cubicBezTo>
                  <a:pt x="1729705" y="153013"/>
                  <a:pt x="1731314" y="153985"/>
                  <a:pt x="1732521" y="155629"/>
                </a:cubicBezTo>
                <a:cubicBezTo>
                  <a:pt x="1797649" y="189650"/>
                  <a:pt x="1839976" y="264121"/>
                  <a:pt x="1843999" y="369213"/>
                </a:cubicBezTo>
                <a:lnTo>
                  <a:pt x="1847605" y="463378"/>
                </a:lnTo>
                <a:lnTo>
                  <a:pt x="1941774" y="466982"/>
                </a:lnTo>
                <a:cubicBezTo>
                  <a:pt x="2044175" y="470903"/>
                  <a:pt x="2117507" y="511194"/>
                  <a:pt x="2153285" y="573164"/>
                </a:cubicBezTo>
                <a:cubicBezTo>
                  <a:pt x="2154226" y="574790"/>
                  <a:pt x="2155134" y="576436"/>
                  <a:pt x="2155358" y="578463"/>
                </a:cubicBezTo>
                <a:cubicBezTo>
                  <a:pt x="2194748" y="640492"/>
                  <a:pt x="2194168" y="726146"/>
                  <a:pt x="2145107" y="819171"/>
                </a:cubicBezTo>
                <a:lnTo>
                  <a:pt x="2101145" y="902524"/>
                </a:lnTo>
                <a:lnTo>
                  <a:pt x="2180895" y="952730"/>
                </a:lnTo>
                <a:cubicBezTo>
                  <a:pt x="2202576" y="966379"/>
                  <a:pt x="2221546" y="981089"/>
                  <a:pt x="2237807" y="996593"/>
                </a:cubicBezTo>
                <a:lnTo>
                  <a:pt x="2277553" y="1044144"/>
                </a:lnTo>
                <a:lnTo>
                  <a:pt x="2041709" y="1044144"/>
                </a:lnTo>
                <a:lnTo>
                  <a:pt x="2031276" y="975786"/>
                </a:lnTo>
                <a:cubicBezTo>
                  <a:pt x="1947864" y="568161"/>
                  <a:pt x="1587199" y="261531"/>
                  <a:pt x="1154915" y="261531"/>
                </a:cubicBezTo>
                <a:cubicBezTo>
                  <a:pt x="722632" y="261531"/>
                  <a:pt x="361966" y="568161"/>
                  <a:pt x="278554" y="975786"/>
                </a:cubicBezTo>
                <a:lnTo>
                  <a:pt x="268121" y="1044144"/>
                </a:lnTo>
                <a:lnTo>
                  <a:pt x="32842" y="1044144"/>
                </a:lnTo>
                <a:lnTo>
                  <a:pt x="70762" y="997815"/>
                </a:lnTo>
                <a:cubicBezTo>
                  <a:pt x="87292" y="981863"/>
                  <a:pt x="106688" y="966739"/>
                  <a:pt x="128938" y="952732"/>
                </a:cubicBezTo>
                <a:lnTo>
                  <a:pt x="208685" y="902525"/>
                </a:lnTo>
                <a:lnTo>
                  <a:pt x="164725" y="819171"/>
                </a:lnTo>
                <a:cubicBezTo>
                  <a:pt x="116917" y="728529"/>
                  <a:pt x="115145" y="644874"/>
                  <a:pt x="150923" y="582904"/>
                </a:cubicBezTo>
                <a:cubicBezTo>
                  <a:pt x="151863" y="581277"/>
                  <a:pt x="152832" y="579667"/>
                  <a:pt x="154478" y="578462"/>
                </a:cubicBezTo>
                <a:cubicBezTo>
                  <a:pt x="188498" y="513333"/>
                  <a:pt x="262969" y="471007"/>
                  <a:pt x="368059" y="466982"/>
                </a:cubicBezTo>
                <a:lnTo>
                  <a:pt x="462226" y="463376"/>
                </a:lnTo>
                <a:lnTo>
                  <a:pt x="465831" y="369213"/>
                </a:lnTo>
                <a:cubicBezTo>
                  <a:pt x="469753" y="266810"/>
                  <a:pt x="510045" y="193476"/>
                  <a:pt x="572013" y="157697"/>
                </a:cubicBezTo>
                <a:cubicBezTo>
                  <a:pt x="573639" y="156760"/>
                  <a:pt x="575286" y="155851"/>
                  <a:pt x="577313" y="155629"/>
                </a:cubicBezTo>
                <a:cubicBezTo>
                  <a:pt x="608326" y="135931"/>
                  <a:pt x="645248" y="126230"/>
                  <a:pt x="686045" y="127582"/>
                </a:cubicBezTo>
                <a:cubicBezTo>
                  <a:pt x="726840" y="128936"/>
                  <a:pt x="771509" y="141345"/>
                  <a:pt x="818021" y="165876"/>
                </a:cubicBezTo>
                <a:lnTo>
                  <a:pt x="901375" y="209838"/>
                </a:lnTo>
                <a:lnTo>
                  <a:pt x="951579" y="130088"/>
                </a:lnTo>
                <a:cubicBezTo>
                  <a:pt x="1006176" y="43366"/>
                  <a:pt x="1077735" y="2"/>
                  <a:pt x="114929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文本</a:t>
            </a:r>
            <a:endParaRPr lang="zh-CN" altLang="en-US" dirty="0">
              <a:solidFill>
                <a:schemeClr val="accent1"/>
              </a:solidFill>
            </a:endParaRPr>
          </a:p>
        </p:txBody>
      </p:sp>
      <p:sp>
        <p:nvSpPr>
          <p:cNvPr id="13" name="矩形 12"/>
          <p:cNvSpPr/>
          <p:nvPr/>
        </p:nvSpPr>
        <p:spPr>
          <a:xfrm>
            <a:off x="1012872" y="1806587"/>
            <a:ext cx="5069113" cy="4118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请输入第二章大标题</a:t>
            </a:r>
            <a:endParaRPr lang="zh-CN" altLang="en-US" dirty="0"/>
          </a:p>
        </p:txBody>
      </p:sp>
      <p:sp>
        <p:nvSpPr>
          <p:cNvPr id="9219" name="文本占位符 2"/>
          <p:cNvSpPr>
            <a:spLocks noGrp="1"/>
          </p:cNvSpPr>
          <p:nvPr>
            <p:ph type="body" idx="1"/>
          </p:nvPr>
        </p:nvSpPr>
        <p:spPr/>
        <p:txBody>
          <a:bodyPr/>
          <a:lstStyle/>
          <a:p>
            <a:r>
              <a:rPr lang="zh-CN" altLang="en-US" dirty="0"/>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OTHERS"/>
  <p:tag name="ID" val="553532"/>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0621213506"/>
  <p:tag name="MH_LIBRARY" val="CONTENTS"/>
  <p:tag name="MH_TYPE" val="ENTRY"/>
  <p:tag name="ID" val="553532"/>
  <p:tag name="MH_ORDER" val="1"/>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14212001"/>
  <p:tag name="MH_LIBRARY" val="GRAPHIC"/>
  <p:tag name="MH_TYPE" val="Other"/>
  <p:tag name="MH_ORDER" val="1"/>
</p:tagLst>
</file>

<file path=ppt/tags/tag26.xml><?xml version="1.0" encoding="utf-8"?>
<p:tagLst xmlns:p="http://schemas.openxmlformats.org/presentationml/2006/main">
  <p:tag name="MH" val="20160614212001"/>
  <p:tag name="MH_LIBRARY" val="GRAPHIC"/>
  <p:tag name="MH_TYPE" val="Other"/>
  <p:tag name="MH_ORDER" val="16"/>
</p:tagLst>
</file>

<file path=ppt/tags/tag27.xml><?xml version="1.0" encoding="utf-8"?>
<p:tagLst xmlns:p="http://schemas.openxmlformats.org/presentationml/2006/main">
  <p:tag name="MH" val="20160614212001"/>
  <p:tag name="MH_LIBRARY" val="GRAPHIC"/>
  <p:tag name="MH_TYPE" val="Other"/>
  <p:tag name="MH_ORDER" val="1"/>
</p:tagLst>
</file>

<file path=ppt/tags/tag28.xml><?xml version="1.0" encoding="utf-8"?>
<p:tagLst xmlns:p="http://schemas.openxmlformats.org/presentationml/2006/main">
  <p:tag name="MH" val="20160614212001"/>
  <p:tag name="MH_LIBRARY" val="GRAPHIC"/>
  <p:tag name="MH_TYPE" val="Other"/>
  <p:tag name="MH_ORDER" val="16"/>
</p:tagLst>
</file>

<file path=ppt/tags/tag29.xml><?xml version="1.0" encoding="utf-8"?>
<p:tagLst xmlns:p="http://schemas.openxmlformats.org/presentationml/2006/main">
  <p:tag name="MH" val="20160614212001"/>
  <p:tag name="MH_LIBRARY" val="GRAPHIC"/>
  <p:tag name="MH_TYPE" val="Other"/>
  <p:tag name="MH_ORDER" val="1"/>
</p:tagLst>
</file>

<file path=ppt/tags/tag3.xml><?xml version="1.0" encoding="utf-8"?>
<p:tagLst xmlns:p="http://schemas.openxmlformats.org/presentationml/2006/main">
  <p:tag name="MH" val="20160621213506"/>
  <p:tag name="MH_LIBRARY" val="CONTENTS"/>
  <p:tag name="MH_TYPE" val="OTHERS"/>
  <p:tag name="ID" val="553532"/>
</p:tagLst>
</file>

<file path=ppt/tags/tag30.xml><?xml version="1.0" encoding="utf-8"?>
<p:tagLst xmlns:p="http://schemas.openxmlformats.org/presentationml/2006/main">
  <p:tag name="MH" val="20160614212001"/>
  <p:tag name="MH_LIBRARY" val="GRAPHIC"/>
  <p:tag name="MH_TYPE" val="Other"/>
  <p:tag name="MH_ORDER" val="16"/>
</p:tagLst>
</file>

<file path=ppt/tags/tag31.xml><?xml version="1.0" encoding="utf-8"?>
<p:tagLst xmlns:p="http://schemas.openxmlformats.org/presentationml/2006/main">
  <p:tag name="MH" val="20161027155430"/>
  <p:tag name="MH_LIBRARY" val="GRAPHIC"/>
  <p:tag name="MH_TYPE" val="Other"/>
  <p:tag name="MH_ORDER" val="3"/>
</p:tagLst>
</file>

<file path=ppt/tags/tag32.xml><?xml version="1.0" encoding="utf-8"?>
<p:tagLst xmlns:p="http://schemas.openxmlformats.org/presentationml/2006/main">
  <p:tag name="MH" val="20161027155430"/>
  <p:tag name="MH_LIBRARY" val="GRAPHIC"/>
  <p:tag name="MH_TYPE" val="SubTitle"/>
  <p:tag name="MH_ORDER" val="4"/>
</p:tagLst>
</file>

<file path=ppt/tags/tag33.xml><?xml version="1.0" encoding="utf-8"?>
<p:tagLst xmlns:p="http://schemas.openxmlformats.org/presentationml/2006/main">
  <p:tag name="MH" val="20160623110603"/>
  <p:tag name="MH_LIBRARY" val="GRAPHIC"/>
  <p:tag name="MH_ORDER" val="Rectangle 5"/>
</p:tagLst>
</file>

<file path=ppt/tags/tag34.xml><?xml version="1.0" encoding="utf-8"?>
<p:tagLst xmlns:p="http://schemas.openxmlformats.org/presentationml/2006/main">
  <p:tag name="MH" val="20160623103843"/>
  <p:tag name="MH_LIBRARY" val="GRAPHIC"/>
  <p:tag name="MH_TYPE" val="Other"/>
  <p:tag name="MH_ORDER" val="5"/>
</p:tagLst>
</file>

<file path=ppt/tags/tag35.xml><?xml version="1.0" encoding="utf-8"?>
<p:tagLst xmlns:p="http://schemas.openxmlformats.org/presentationml/2006/main">
  <p:tag name="MH" val="20160623103843"/>
  <p:tag name="MH_LIBRARY" val="GRAPHIC"/>
  <p:tag name="MH_TYPE" val="Other"/>
  <p:tag name="MH_ORDER" val="5"/>
</p:tagLst>
</file>

<file path=ppt/tags/tag36.xml><?xml version="1.0" encoding="utf-8"?>
<p:tagLst xmlns:p="http://schemas.openxmlformats.org/presentationml/2006/main">
  <p:tag name="MH" val="20160623103843"/>
  <p:tag name="MH_LIBRARY" val="GRAPHIC"/>
  <p:tag name="MH_TYPE" val="Other"/>
  <p:tag name="MH_ORDER" val="5"/>
</p:tagLst>
</file>

<file path=ppt/tags/tag37.xml><?xml version="1.0" encoding="utf-8"?>
<p:tagLst xmlns:p="http://schemas.openxmlformats.org/presentationml/2006/main">
  <p:tag name="MH" val="20160623103843"/>
  <p:tag name="MH_LIBRARY" val="GRAPHIC"/>
  <p:tag name="MH_TYPE" val="Other"/>
  <p:tag name="MH_ORDER" val="5"/>
</p:tagLst>
</file>

<file path=ppt/tags/tag38.xml><?xml version="1.0" encoding="utf-8"?>
<p:tagLst xmlns:p="http://schemas.openxmlformats.org/presentationml/2006/main">
  <p:tag name="MH" val="20161027160000"/>
  <p:tag name="MH_LIBRARY" val="GRAPHIC"/>
  <p:tag name="MH_TYPE" val="Other"/>
  <p:tag name="MH_ORDER" val="1"/>
</p:tagLst>
</file>

<file path=ppt/tags/tag39.xml><?xml version="1.0" encoding="utf-8"?>
<p:tagLst xmlns:p="http://schemas.openxmlformats.org/presentationml/2006/main">
  <p:tag name="MH" val="20161027160000"/>
  <p:tag name="MH_LIBRARY" val="GRAPHIC"/>
  <p:tag name="MH_TYPE" val="Other"/>
  <p:tag name="MH_ORDER" val="2"/>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1027160000"/>
  <p:tag name="MH_LIBRARY" val="GRAPHIC"/>
  <p:tag name="MH_TYPE" val="Other"/>
  <p:tag name="MH_ORDER" val="3"/>
</p:tagLst>
</file>

<file path=ppt/tags/tag41.xml><?xml version="1.0" encoding="utf-8"?>
<p:tagLst xmlns:p="http://schemas.openxmlformats.org/presentationml/2006/main">
  <p:tag name="MH" val="20161027160000"/>
  <p:tag name="MH_LIBRARY" val="GRAPHIC"/>
  <p:tag name="MH_TYPE" val="Other"/>
  <p:tag name="MH_ORDER" val="4"/>
</p:tagLst>
</file>

<file path=ppt/tags/tag42.xml><?xml version="1.0" encoding="utf-8"?>
<p:tagLst xmlns:p="http://schemas.openxmlformats.org/presentationml/2006/main">
  <p:tag name="MH" val="20161027160000"/>
  <p:tag name="MH_LIBRARY" val="GRAPHIC"/>
  <p:tag name="MH_TYPE" val="Other"/>
  <p:tag name="MH_ORDER" val="5"/>
</p:tagLst>
</file>

<file path=ppt/tags/tag43.xml><?xml version="1.0" encoding="utf-8"?>
<p:tagLst xmlns:p="http://schemas.openxmlformats.org/presentationml/2006/main">
  <p:tag name="MH" val="20161027160000"/>
  <p:tag name="MH_LIBRARY" val="GRAPHIC"/>
  <p:tag name="MH_TYPE" val="Other"/>
  <p:tag name="MH_ORDER" val="6"/>
</p:tagLst>
</file>

<file path=ppt/tags/tag5.xml><?xml version="1.0" encoding="utf-8"?>
<p:tagLst xmlns:p="http://schemas.openxmlformats.org/presentationml/2006/main">
  <p:tag name="MH" val="20160621213506"/>
  <p:tag name="MH_LIBRARY" val="CONTENTS"/>
  <p:tag name="MH_TYPE" val="OTHERS"/>
  <p:tag name="ID" val="553532"/>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7.xml><?xml version="1.0" encoding="utf-8"?>
<p:tagLst xmlns:p="http://schemas.openxmlformats.org/presentationml/2006/main">
  <p:tag name="MH" val="20160621213506"/>
  <p:tag name="MH_LIBRARY" val="CONTENTS"/>
  <p:tag name="MH_TYPE" val="OTHERS"/>
  <p:tag name="ID" val="553532"/>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A000120141119A01PPBG">
  <a:themeElements>
    <a:clrScheme name="自定义 20">
      <a:dk1>
        <a:srgbClr val="FFFFFF"/>
      </a:dk1>
      <a:lt1>
        <a:srgbClr val="4D4D4D"/>
      </a:lt1>
      <a:dk2>
        <a:srgbClr val="FFFFFF"/>
      </a:dk2>
      <a:lt2>
        <a:srgbClr val="4D4D4D"/>
      </a:lt2>
      <a:accent1>
        <a:srgbClr val="2887C9"/>
      </a:accent1>
      <a:accent2>
        <a:srgbClr val="3DCEB5"/>
      </a:accent2>
      <a:accent3>
        <a:srgbClr val="92D050"/>
      </a:accent3>
      <a:accent4>
        <a:srgbClr val="BD89B9"/>
      </a:accent4>
      <a:accent5>
        <a:srgbClr val="F6635C"/>
      </a:accent5>
      <a:accent6>
        <a:srgbClr val="FFC000"/>
      </a:accent6>
      <a:hlink>
        <a:srgbClr val="EF342B"/>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3273</Words>
  <Application>WPS 演示</Application>
  <PresentationFormat>宽屏</PresentationFormat>
  <Paragraphs>335</Paragraphs>
  <Slides>27</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27</vt:i4>
      </vt:variant>
    </vt:vector>
  </HeadingPairs>
  <TitlesOfParts>
    <vt:vector size="46" baseType="lpstr">
      <vt:lpstr>Arial</vt:lpstr>
      <vt:lpstr>宋体</vt:lpstr>
      <vt:lpstr>Wingdings</vt:lpstr>
      <vt:lpstr>Calibri</vt:lpstr>
      <vt:lpstr>幼圆</vt:lpstr>
      <vt:lpstr>等线 Light</vt:lpstr>
      <vt:lpstr>Tempus Sans ITC</vt:lpstr>
      <vt:lpstr>Wingdings 2</vt:lpstr>
      <vt:lpstr>Times New Roman</vt:lpstr>
      <vt:lpstr>Calibri</vt:lpstr>
      <vt:lpstr>等线</vt:lpstr>
      <vt:lpstr>GoodVibrationsROB</vt:lpstr>
      <vt:lpstr>微软雅黑</vt:lpstr>
      <vt:lpstr>Arial Unicode MS</vt:lpstr>
      <vt:lpstr>Arial Black</vt:lpstr>
      <vt:lpstr>Gill Sans</vt:lpstr>
      <vt:lpstr>MS PGothic</vt:lpstr>
      <vt:lpstr>Gill Sans MT</vt:lpstr>
      <vt:lpstr>A000120141119A01PPBG</vt:lpstr>
      <vt:lpstr>学校开学教育教学 黑板风文艺模板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7</cp:revision>
  <dcterms:created xsi:type="dcterms:W3CDTF">2016-06-21T13:40:00Z</dcterms:created>
  <dcterms:modified xsi:type="dcterms:W3CDTF">2017-09-11T06:42:04Z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