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0" r:id="rId8"/>
    <p:sldId id="261" r:id="rId9"/>
    <p:sldId id="265" r:id="rId10"/>
    <p:sldId id="263" r:id="rId11"/>
    <p:sldId id="264" r:id="rId12"/>
    <p:sldId id="266" r:id="rId13"/>
    <p:sldId id="262" r:id="rId14"/>
    <p:sldId id="268" r:id="rId15"/>
    <p:sldId id="267" r:id="rId16"/>
    <p:sldId id="269" r:id="rId17"/>
    <p:sldId id="270" r:id="rId18"/>
    <p:sldId id="271" r:id="rId19"/>
    <p:sldId id="273" r:id="rId20"/>
    <p:sldId id="274" r:id="rId21"/>
    <p:sldId id="275" r:id="rId22"/>
    <p:sldId id="276" r:id="rId23"/>
    <p:sldId id="278"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3A36"/>
    <a:srgbClr val="DE9390"/>
    <a:srgbClr val="99A09E"/>
    <a:srgbClr val="9BD2F2"/>
    <a:srgbClr val="FFFDC9"/>
    <a:srgbClr val="F9F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3" autoAdjust="0"/>
    <p:restoredTop sz="94660"/>
  </p:normalViewPr>
  <p:slideViewPr>
    <p:cSldViewPr snapToGrid="0">
      <p:cViewPr>
        <p:scale>
          <a:sx n="100" d="100"/>
          <a:sy n="100" d="100"/>
        </p:scale>
        <p:origin x="540" y="5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747CD1B-0D3A-4B68-BEE0-16BA2260BE7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B2BF0B-7E82-4163-B017-43AD46B7869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747CD1B-0D3A-4B68-BEE0-16BA2260BE7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B2BF0B-7E82-4163-B017-43AD46B7869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747CD1B-0D3A-4B68-BEE0-16BA2260BE7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B2BF0B-7E82-4163-B017-43AD46B7869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747CD1B-0D3A-4B68-BEE0-16BA2260BE7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B2BF0B-7E82-4163-B017-43AD46B7869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1747CD1B-0D3A-4B68-BEE0-16BA2260BE7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B2BF0B-7E82-4163-B017-43AD46B7869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747CD1B-0D3A-4B68-BEE0-16BA2260BE7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B2BF0B-7E82-4163-B017-43AD46B7869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747CD1B-0D3A-4B68-BEE0-16BA2260BE7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CB2BF0B-7E82-4163-B017-43AD46B7869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747CD1B-0D3A-4B68-BEE0-16BA2260BE7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CB2BF0B-7E82-4163-B017-43AD46B7869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4620" cy="6858000"/>
          </a:xfrm>
          <a:prstGeom prst="rect">
            <a:avLst/>
          </a:prstGeom>
        </p:spPr>
      </p:pic>
      <p:sp>
        <p:nvSpPr>
          <p:cNvPr id="2" name="日期占位符 1"/>
          <p:cNvSpPr>
            <a:spLocks noGrp="1"/>
          </p:cNvSpPr>
          <p:nvPr>
            <p:ph type="dt" sz="half" idx="10"/>
          </p:nvPr>
        </p:nvSpPr>
        <p:spPr/>
        <p:txBody>
          <a:bodyPr/>
          <a:lstStyle/>
          <a:p>
            <a:fld id="{1747CD1B-0D3A-4B68-BEE0-16BA2260BE7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CB2BF0B-7E82-4163-B017-43AD46B7869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747CD1B-0D3A-4B68-BEE0-16BA2260BE7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B2BF0B-7E82-4163-B017-43AD46B7869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747CD1B-0D3A-4B68-BEE0-16BA2260BE7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B2BF0B-7E82-4163-B017-43AD46B7869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47CD1B-0D3A-4B68-BEE0-16BA2260BE7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2BF0B-7E82-4163-B017-43AD46B7869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image" Target="../media/image7.png"/><Relationship Id="rId7" Type="http://schemas.openxmlformats.org/officeDocument/2006/relationships/image" Target="../media/image19.jpeg"/><Relationship Id="rId6" Type="http://schemas.openxmlformats.org/officeDocument/2006/relationships/tags" Target="../tags/tag3.xml"/><Relationship Id="rId5" Type="http://schemas.openxmlformats.org/officeDocument/2006/relationships/image" Target="../media/image18.jpeg"/><Relationship Id="rId4" Type="http://schemas.openxmlformats.org/officeDocument/2006/relationships/tags" Target="../tags/tag2.xml"/><Relationship Id="rId3" Type="http://schemas.openxmlformats.org/officeDocument/2006/relationships/image" Target="../media/image17.jpeg"/><Relationship Id="rId2" Type="http://schemas.openxmlformats.org/officeDocument/2006/relationships/tags" Target="../tags/tag1.xml"/><Relationship Id="rId10" Type="http://schemas.openxmlformats.org/officeDocument/2006/relationships/slideLayout" Target="../slideLayouts/slideLayout7.xml"/><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9.png"/><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image" Target="../media/image23.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image" Target="../media/image24.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image" Target="../media/image4.png"/><Relationship Id="rId15" Type="http://schemas.openxmlformats.org/officeDocument/2006/relationships/slideLayout" Target="../slideLayouts/slideLayout7.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19.xml.rels><?xml version="1.0" encoding="UTF-8" standalone="yes"?>
<Relationships xmlns="http://schemas.openxmlformats.org/package/2006/relationships"><Relationship Id="rId9" Type="http://schemas.openxmlformats.org/officeDocument/2006/relationships/image" Target="../media/image32.jpeg"/><Relationship Id="rId8" Type="http://schemas.openxmlformats.org/officeDocument/2006/relationships/tags" Target="../tags/tag18.xml"/><Relationship Id="rId7" Type="http://schemas.openxmlformats.org/officeDocument/2006/relationships/image" Target="../media/image31.jpeg"/><Relationship Id="rId6" Type="http://schemas.openxmlformats.org/officeDocument/2006/relationships/tags" Target="../tags/tag17.xml"/><Relationship Id="rId5" Type="http://schemas.openxmlformats.org/officeDocument/2006/relationships/image" Target="../media/image19.jpeg"/><Relationship Id="rId4" Type="http://schemas.openxmlformats.org/officeDocument/2006/relationships/tags" Target="../tags/tag16.xml"/><Relationship Id="rId3" Type="http://schemas.openxmlformats.org/officeDocument/2006/relationships/image" Target="../media/image30.png"/><Relationship Id="rId2" Type="http://schemas.openxmlformats.org/officeDocument/2006/relationships/image" Target="../media/image4.png"/><Relationship Id="rId13" Type="http://schemas.openxmlformats.org/officeDocument/2006/relationships/slideLayout" Target="../slideLayouts/slideLayout7.xml"/><Relationship Id="rId12" Type="http://schemas.openxmlformats.org/officeDocument/2006/relationships/image" Target="../media/image34.png"/><Relationship Id="rId11" Type="http://schemas.openxmlformats.org/officeDocument/2006/relationships/image" Target="../media/image33.jpeg"/><Relationship Id="rId10" Type="http://schemas.openxmlformats.org/officeDocument/2006/relationships/tags" Target="../tags/tag19.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png"/><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214620" cy="6858000"/>
          </a:xfrm>
          <a:prstGeom prst="rect">
            <a:avLst/>
          </a:prstGeom>
        </p:spPr>
      </p:pic>
      <p:pic>
        <p:nvPicPr>
          <p:cNvPr id="6" name="图片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flipH="1">
            <a:off x="4847422" y="1730840"/>
            <a:ext cx="2358639" cy="1578568"/>
          </a:xfrm>
          <a:prstGeom prst="rect">
            <a:avLst/>
          </a:prstGeom>
        </p:spPr>
      </p:pic>
      <p:sp>
        <p:nvSpPr>
          <p:cNvPr id="5" name="标题 1"/>
          <p:cNvSpPr txBox="1"/>
          <p:nvPr/>
        </p:nvSpPr>
        <p:spPr>
          <a:xfrm>
            <a:off x="3405948" y="3352800"/>
            <a:ext cx="5440824" cy="7672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5400" dirty="0" smtClean="0">
                <a:solidFill>
                  <a:schemeClr val="bg1"/>
                </a:solidFill>
                <a:latin typeface="汉仪小麦体简" panose="00020600040101010101" pitchFamily="18" charset="-122"/>
                <a:ea typeface="汉仪小麦体简" panose="00020600040101010101" pitchFamily="18" charset="-122"/>
              </a:rPr>
              <a:t>新学期，新梦想</a:t>
            </a:r>
            <a:endParaRPr lang="zh-CN" altLang="en-US" sz="5400" dirty="0">
              <a:solidFill>
                <a:schemeClr val="bg1"/>
              </a:solidFill>
              <a:latin typeface="汉仪小麦体简" panose="00020600040101010101" pitchFamily="18" charset="-122"/>
              <a:ea typeface="汉仪小麦体简" panose="00020600040101010101" pitchFamily="18" charset="-122"/>
            </a:endParaRPr>
          </a:p>
        </p:txBody>
      </p:sp>
      <p:pic>
        <p:nvPicPr>
          <p:cNvPr id="7" name="图片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655328" y="4190980"/>
            <a:ext cx="3791398" cy="30477"/>
          </a:xfrm>
          <a:prstGeom prst="rect">
            <a:avLst/>
          </a:prstGeom>
        </p:spPr>
      </p:pic>
      <p:pic>
        <p:nvPicPr>
          <p:cNvPr id="8" name="图片 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4801889" y="4140300"/>
            <a:ext cx="3791398" cy="30477"/>
          </a:xfrm>
          <a:prstGeom prst="rect">
            <a:avLst/>
          </a:prstGeom>
        </p:spPr>
      </p:pic>
      <p:pic>
        <p:nvPicPr>
          <p:cNvPr id="11" name="图片 10"/>
          <p:cNvPicPr>
            <a:picLocks noChangeAspect="1"/>
          </p:cNvPicPr>
          <p:nvPr/>
        </p:nvPicPr>
        <p:blipFill rotWithShape="1">
          <a:blip r:embed="rId4"/>
          <a:srcRect b="34675"/>
          <a:stretch>
            <a:fillRect/>
          </a:stretch>
        </p:blipFill>
        <p:spPr>
          <a:xfrm>
            <a:off x="5117756" y="1996685"/>
            <a:ext cx="1761897" cy="1003602"/>
          </a:xfrm>
          <a:prstGeom prst="rect">
            <a:avLst/>
          </a:prstGeom>
        </p:spPr>
      </p:pic>
      <p:sp>
        <p:nvSpPr>
          <p:cNvPr id="17" name="标题 1"/>
          <p:cNvSpPr txBox="1"/>
          <p:nvPr/>
        </p:nvSpPr>
        <p:spPr>
          <a:xfrm>
            <a:off x="4101273" y="4445048"/>
            <a:ext cx="3959283" cy="4698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4000" dirty="0" smtClean="0">
                <a:solidFill>
                  <a:schemeClr val="bg1">
                    <a:lumMod val="50000"/>
                  </a:schemeClr>
                </a:solidFill>
                <a:latin typeface="汉仪小麦体简" panose="00020600040101010101" pitchFamily="18" charset="-122"/>
                <a:ea typeface="汉仪小麦体简" panose="00020600040101010101" pitchFamily="18" charset="-122"/>
              </a:rPr>
              <a:t>Back to school</a:t>
            </a:r>
            <a:endParaRPr lang="zh-CN" altLang="en-US" sz="4000" dirty="0">
              <a:solidFill>
                <a:schemeClr val="bg1">
                  <a:lumMod val="50000"/>
                </a:schemeClr>
              </a:solidFill>
              <a:latin typeface="汉仪小麦体简" panose="00020600040101010101" pitchFamily="18" charset="-122"/>
              <a:ea typeface="汉仪小麦体简" panose="00020600040101010101" pitchFamily="18"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249457" y="2618053"/>
            <a:ext cx="2199469" cy="1784014"/>
          </a:xfrm>
          <a:prstGeom prst="rect">
            <a:avLst/>
          </a:prstGeom>
        </p:spPr>
      </p:pic>
      <p:sp>
        <p:nvSpPr>
          <p:cNvPr id="4" name="MH_SubTitle_2"/>
          <p:cNvSpPr/>
          <p:nvPr>
            <p:custDataLst>
              <p:tags r:id="rId2"/>
            </p:custDataLst>
          </p:nvPr>
        </p:nvSpPr>
        <p:spPr bwMode="auto">
          <a:xfrm rot="21403051">
            <a:off x="8462011" y="3065933"/>
            <a:ext cx="1750093" cy="1057831"/>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lIns="108000" r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endParaRPr lang="zh-CN" altLang="en-US" dirty="0">
              <a:solidFill>
                <a:srgbClr val="333333"/>
              </a:solidFill>
              <a:latin typeface="+mn-lt"/>
              <a:ea typeface="+mn-ea"/>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150087" y="3624605"/>
            <a:ext cx="2199469" cy="1784014"/>
          </a:xfrm>
          <a:prstGeom prst="rect">
            <a:avLst/>
          </a:prstGeom>
        </p:spPr>
      </p:pic>
      <p:sp>
        <p:nvSpPr>
          <p:cNvPr id="5" name="MH_SubTitle_2"/>
          <p:cNvSpPr/>
          <p:nvPr>
            <p:custDataLst>
              <p:tags r:id="rId4"/>
            </p:custDataLst>
          </p:nvPr>
        </p:nvSpPr>
        <p:spPr bwMode="auto">
          <a:xfrm rot="21423223">
            <a:off x="5373827" y="4089384"/>
            <a:ext cx="1737958" cy="1058636"/>
          </a:xfrm>
          <a:prstGeom prst="round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lIns="108000" r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endParaRPr lang="zh-CN" altLang="en-US" dirty="0">
              <a:solidFill>
                <a:srgbClr val="333333"/>
              </a:solidFill>
              <a:latin typeface="+mn-lt"/>
              <a:ea typeface="+mn-ea"/>
            </a:endParaRPr>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49724" y="2834688"/>
            <a:ext cx="2199469" cy="1784014"/>
          </a:xfrm>
          <a:prstGeom prst="rect">
            <a:avLst/>
          </a:prstGeom>
        </p:spPr>
      </p:pic>
      <p:sp>
        <p:nvSpPr>
          <p:cNvPr id="10" name="MH_SubTitle_1"/>
          <p:cNvSpPr/>
          <p:nvPr>
            <p:custDataLst>
              <p:tags r:id="rId6"/>
            </p:custDataLst>
          </p:nvPr>
        </p:nvSpPr>
        <p:spPr bwMode="auto">
          <a:xfrm>
            <a:off x="2132757" y="3375623"/>
            <a:ext cx="1769674" cy="957367"/>
          </a:xfrm>
          <a:prstGeom prst="roundRect">
            <a:avLst/>
          </a:prstGeom>
          <a:blipFill dpi="0" rotWithShape="1">
            <a:blip r:embed="rId7">
              <a:extLst>
                <a:ext uri="{28A0092B-C50C-407E-A947-70E740481C1C}">
                  <a14:useLocalDpi xmlns:a14="http://schemas.microsoft.com/office/drawing/2010/main" val="0"/>
                </a:ext>
              </a:extLst>
            </a:blip>
            <a:srcRect/>
            <a:stretch>
              <a:fillRect l="-1252" t="-88639" r="-652" b="-43165"/>
            </a:stretch>
          </a:blipFill>
          <a:ln>
            <a:noFill/>
          </a:ln>
        </p:spPr>
        <p:txBody>
          <a:bodyPr lIns="108000" r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endParaRPr lang="zh-CN" altLang="en-US" dirty="0">
              <a:solidFill>
                <a:srgbClr val="333333"/>
              </a:solidFill>
              <a:latin typeface="+mn-lt"/>
              <a:ea typeface="+mn-ea"/>
            </a:endParaRPr>
          </a:p>
        </p:txBody>
      </p:sp>
      <p:pic>
        <p:nvPicPr>
          <p:cNvPr id="11" name="图片 10"/>
          <p:cNvPicPr>
            <a:picLocks noChangeAspect="1"/>
          </p:cNvPicPr>
          <p:nvPr/>
        </p:nvPicPr>
        <p:blipFill>
          <a:blip r:embed="rId8" cstate="print">
            <a:biLevel thresh="50000"/>
            <a:extLst>
              <a:ext uri="{28A0092B-C50C-407E-A947-70E740481C1C}">
                <a14:useLocalDpi xmlns:a14="http://schemas.microsoft.com/office/drawing/2010/main" val="0"/>
              </a:ext>
            </a:extLst>
          </a:blip>
          <a:stretch>
            <a:fillRect/>
          </a:stretch>
        </p:blipFill>
        <p:spPr>
          <a:xfrm>
            <a:off x="342900" y="587089"/>
            <a:ext cx="424375" cy="411625"/>
          </a:xfrm>
          <a:prstGeom prst="rect">
            <a:avLst/>
          </a:prstGeom>
        </p:spPr>
      </p:pic>
      <p:sp>
        <p:nvSpPr>
          <p:cNvPr id="12" name="文本框 11"/>
          <p:cNvSpPr txBox="1"/>
          <p:nvPr/>
        </p:nvSpPr>
        <p:spPr>
          <a:xfrm>
            <a:off x="767275" y="535640"/>
            <a:ext cx="3877985" cy="461665"/>
          </a:xfrm>
          <a:prstGeom prst="rect">
            <a:avLst/>
          </a:prstGeom>
          <a:noFill/>
        </p:spPr>
        <p:txBody>
          <a:bodyPr wrap="none" rtlCol="0">
            <a:spAutoFit/>
          </a:bodyPr>
          <a:lstStyle/>
          <a:p>
            <a:r>
              <a:rPr lang="zh-CN" altLang="en-US" sz="2400" dirty="0" smtClean="0">
                <a:solidFill>
                  <a:schemeClr val="bg1"/>
                </a:solidFill>
                <a:latin typeface="汉仪小麦体简" panose="00020600040101010101" pitchFamily="18" charset="-122"/>
                <a:ea typeface="汉仪小麦体简" panose="00020600040101010101" pitchFamily="18" charset="-122"/>
              </a:rPr>
              <a:t>请在这里输入您的</a:t>
            </a:r>
            <a:r>
              <a:rPr lang="zh-CN" altLang="en-US" sz="2400" dirty="0">
                <a:solidFill>
                  <a:schemeClr val="bg1"/>
                </a:solidFill>
                <a:latin typeface="汉仪小麦体简" panose="00020600040101010101" pitchFamily="18" charset="-122"/>
                <a:ea typeface="汉仪小麦体简" panose="00020600040101010101" pitchFamily="18" charset="-122"/>
              </a:rPr>
              <a:t>标题</a:t>
            </a:r>
            <a:r>
              <a:rPr lang="zh-CN" altLang="en-US" sz="24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2400" dirty="0">
              <a:solidFill>
                <a:schemeClr val="bg1"/>
              </a:solidFill>
              <a:latin typeface="汉仪小麦体简" panose="00020600040101010101" pitchFamily="18" charset="-122"/>
              <a:ea typeface="汉仪小麦体简" panose="00020600040101010101" pitchFamily="18" charset="-122"/>
            </a:endParaRPr>
          </a:p>
        </p:txBody>
      </p:sp>
      <p:pic>
        <p:nvPicPr>
          <p:cNvPr id="13" name="图片 12"/>
          <p:cNvPicPr>
            <a:picLocks noChangeAspect="1"/>
          </p:cNvPicPr>
          <p:nvPr/>
        </p:nvPicPr>
        <p:blipFill>
          <a:blip r:embed="rId9">
            <a:lum bright="70000" contrast="-70000"/>
            <a:extLst>
              <a:ext uri="{28A0092B-C50C-407E-A947-70E740481C1C}">
                <a14:useLocalDpi xmlns:a14="http://schemas.microsoft.com/office/drawing/2010/main" val="0"/>
              </a:ext>
            </a:extLst>
          </a:blip>
          <a:stretch>
            <a:fillRect/>
          </a:stretch>
        </p:blipFill>
        <p:spPr>
          <a:xfrm>
            <a:off x="342900" y="998714"/>
            <a:ext cx="4320000" cy="34726"/>
          </a:xfrm>
          <a:prstGeom prst="rect">
            <a:avLst/>
          </a:prstGeom>
        </p:spPr>
      </p:pic>
      <p:sp>
        <p:nvSpPr>
          <p:cNvPr id="15" name="文本框 14"/>
          <p:cNvSpPr txBox="1"/>
          <p:nvPr/>
        </p:nvSpPr>
        <p:spPr>
          <a:xfrm>
            <a:off x="2044647" y="1925378"/>
            <a:ext cx="2303186" cy="738664"/>
          </a:xfrm>
          <a:prstGeom prst="rect">
            <a:avLst/>
          </a:prstGeom>
          <a:noFill/>
        </p:spPr>
        <p:txBody>
          <a:bodyPr wrap="square" rtlCol="0">
            <a:spAutoFit/>
          </a:bodyPr>
          <a:lstStyle/>
          <a:p>
            <a:r>
              <a:rPr lang="zh-CN" altLang="en-US" sz="1400"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r>
              <a:rPr lang="zh-CN" altLang="en-US" sz="1400"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sz="14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1400" dirty="0">
              <a:solidFill>
                <a:schemeClr val="bg1"/>
              </a:solidFill>
              <a:latin typeface="汉仪小麦体简" panose="00020600040101010101" pitchFamily="18" charset="-122"/>
              <a:ea typeface="汉仪小麦体简" panose="00020600040101010101" pitchFamily="18" charset="-122"/>
            </a:endParaRPr>
          </a:p>
        </p:txBody>
      </p:sp>
      <p:sp>
        <p:nvSpPr>
          <p:cNvPr id="16" name="文本框 15"/>
          <p:cNvSpPr txBox="1"/>
          <p:nvPr/>
        </p:nvSpPr>
        <p:spPr>
          <a:xfrm>
            <a:off x="1491455" y="1740712"/>
            <a:ext cx="599844" cy="923330"/>
          </a:xfrm>
          <a:prstGeom prst="rect">
            <a:avLst/>
          </a:prstGeom>
          <a:noFill/>
        </p:spPr>
        <p:txBody>
          <a:bodyPr wrap="none" rtlCol="0">
            <a:spAutoFit/>
          </a:bodyPr>
          <a:lstStyle/>
          <a:p>
            <a:r>
              <a:rPr lang="en-US" altLang="zh-CN" sz="5400" dirty="0" smtClean="0">
                <a:solidFill>
                  <a:srgbClr val="DE9390"/>
                </a:solidFill>
                <a:latin typeface="汉仪小麦体简" panose="00020600040101010101" pitchFamily="18" charset="-122"/>
                <a:ea typeface="汉仪小麦体简" panose="00020600040101010101" pitchFamily="18" charset="-122"/>
              </a:rPr>
              <a:t>1</a:t>
            </a:r>
            <a:endParaRPr lang="zh-CN" altLang="en-US" sz="5400" dirty="0">
              <a:solidFill>
                <a:srgbClr val="DE9390"/>
              </a:solidFill>
              <a:latin typeface="汉仪小麦体简" panose="00020600040101010101" pitchFamily="18" charset="-122"/>
              <a:ea typeface="汉仪小麦体简" panose="00020600040101010101" pitchFamily="18" charset="-122"/>
            </a:endParaRPr>
          </a:p>
        </p:txBody>
      </p:sp>
      <p:sp>
        <p:nvSpPr>
          <p:cNvPr id="17" name="文本框 16"/>
          <p:cNvSpPr txBox="1"/>
          <p:nvPr/>
        </p:nvSpPr>
        <p:spPr>
          <a:xfrm>
            <a:off x="5500869" y="2669308"/>
            <a:ext cx="2303186" cy="738664"/>
          </a:xfrm>
          <a:prstGeom prst="rect">
            <a:avLst/>
          </a:prstGeom>
          <a:noFill/>
        </p:spPr>
        <p:txBody>
          <a:bodyPr wrap="square" rtlCol="0">
            <a:spAutoFit/>
          </a:bodyPr>
          <a:lstStyle/>
          <a:p>
            <a:r>
              <a:rPr lang="zh-CN" altLang="en-US" sz="1400"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r>
              <a:rPr lang="zh-CN" altLang="en-US" sz="1400"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sz="14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1400" dirty="0">
              <a:solidFill>
                <a:schemeClr val="bg1"/>
              </a:solidFill>
              <a:latin typeface="汉仪小麦体简" panose="00020600040101010101" pitchFamily="18" charset="-122"/>
              <a:ea typeface="汉仪小麦体简" panose="00020600040101010101" pitchFamily="18" charset="-122"/>
            </a:endParaRPr>
          </a:p>
        </p:txBody>
      </p:sp>
      <p:sp>
        <p:nvSpPr>
          <p:cNvPr id="18" name="文本框 17"/>
          <p:cNvSpPr txBox="1"/>
          <p:nvPr/>
        </p:nvSpPr>
        <p:spPr>
          <a:xfrm>
            <a:off x="4901025" y="2474079"/>
            <a:ext cx="599844" cy="923330"/>
          </a:xfrm>
          <a:prstGeom prst="rect">
            <a:avLst/>
          </a:prstGeom>
          <a:noFill/>
        </p:spPr>
        <p:txBody>
          <a:bodyPr wrap="none" rtlCol="0">
            <a:spAutoFit/>
          </a:bodyPr>
          <a:lstStyle/>
          <a:p>
            <a:r>
              <a:rPr lang="en-US" altLang="zh-CN" sz="5400" dirty="0" smtClean="0">
                <a:solidFill>
                  <a:srgbClr val="DE9390"/>
                </a:solidFill>
                <a:latin typeface="汉仪小麦体简" panose="00020600040101010101" pitchFamily="18" charset="-122"/>
                <a:ea typeface="汉仪小麦体简" panose="00020600040101010101" pitchFamily="18" charset="-122"/>
              </a:rPr>
              <a:t>2</a:t>
            </a:r>
            <a:endParaRPr lang="zh-CN" altLang="en-US" sz="5400" dirty="0">
              <a:solidFill>
                <a:srgbClr val="DE9390"/>
              </a:solidFill>
              <a:latin typeface="汉仪小麦体简" panose="00020600040101010101" pitchFamily="18" charset="-122"/>
              <a:ea typeface="汉仪小麦体简" panose="00020600040101010101" pitchFamily="18" charset="-122"/>
            </a:endParaRPr>
          </a:p>
        </p:txBody>
      </p:sp>
      <p:sp>
        <p:nvSpPr>
          <p:cNvPr id="19" name="文本框 18"/>
          <p:cNvSpPr txBox="1"/>
          <p:nvPr/>
        </p:nvSpPr>
        <p:spPr>
          <a:xfrm>
            <a:off x="8453619" y="4618702"/>
            <a:ext cx="2303186" cy="738664"/>
          </a:xfrm>
          <a:prstGeom prst="rect">
            <a:avLst/>
          </a:prstGeom>
          <a:noFill/>
        </p:spPr>
        <p:txBody>
          <a:bodyPr wrap="square" rtlCol="0">
            <a:spAutoFit/>
          </a:bodyPr>
          <a:lstStyle/>
          <a:p>
            <a:r>
              <a:rPr lang="zh-CN" altLang="en-US" sz="1400"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r>
              <a:rPr lang="zh-CN" altLang="en-US" sz="1400"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sz="14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1400" dirty="0">
              <a:solidFill>
                <a:schemeClr val="bg1"/>
              </a:solidFill>
              <a:latin typeface="汉仪小麦体简" panose="00020600040101010101" pitchFamily="18" charset="-122"/>
              <a:ea typeface="汉仪小麦体简" panose="00020600040101010101" pitchFamily="18" charset="-122"/>
            </a:endParaRPr>
          </a:p>
        </p:txBody>
      </p:sp>
      <p:sp>
        <p:nvSpPr>
          <p:cNvPr id="20" name="文本框 19"/>
          <p:cNvSpPr txBox="1"/>
          <p:nvPr/>
        </p:nvSpPr>
        <p:spPr>
          <a:xfrm>
            <a:off x="7853775" y="4423473"/>
            <a:ext cx="599844" cy="923330"/>
          </a:xfrm>
          <a:prstGeom prst="rect">
            <a:avLst/>
          </a:prstGeom>
          <a:noFill/>
        </p:spPr>
        <p:txBody>
          <a:bodyPr wrap="none" rtlCol="0">
            <a:spAutoFit/>
          </a:bodyPr>
          <a:lstStyle/>
          <a:p>
            <a:r>
              <a:rPr lang="en-US" altLang="zh-CN" sz="5400" dirty="0" smtClean="0">
                <a:solidFill>
                  <a:srgbClr val="DE9390"/>
                </a:solidFill>
                <a:latin typeface="汉仪小麦体简" panose="00020600040101010101" pitchFamily="18" charset="-122"/>
                <a:ea typeface="汉仪小麦体简" panose="00020600040101010101" pitchFamily="18" charset="-122"/>
              </a:rPr>
              <a:t>3</a:t>
            </a:r>
            <a:endParaRPr lang="zh-CN" altLang="en-US" sz="5400" dirty="0">
              <a:solidFill>
                <a:srgbClr val="DE9390"/>
              </a:solidFill>
              <a:latin typeface="汉仪小麦体简" panose="00020600040101010101" pitchFamily="18" charset="-122"/>
              <a:ea typeface="汉仪小麦体简" panose="00020600040101010101" pitchFamily="18"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lum bright="70000" contrast="-70000"/>
            <a:extLst>
              <a:ext uri="{28A0092B-C50C-407E-A947-70E740481C1C}">
                <a14:useLocalDpi xmlns:a14="http://schemas.microsoft.com/office/drawing/2010/main" val="0"/>
              </a:ext>
            </a:extLst>
          </a:blip>
          <a:stretch>
            <a:fillRect/>
          </a:stretch>
        </p:blipFill>
        <p:spPr>
          <a:xfrm>
            <a:off x="2078064" y="2465502"/>
            <a:ext cx="2646335" cy="2485508"/>
          </a:xfrm>
          <a:prstGeom prst="rect">
            <a:avLst/>
          </a:prstGeom>
        </p:spPr>
      </p:pic>
      <p:pic>
        <p:nvPicPr>
          <p:cNvPr id="3" name="图片 2"/>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42900" y="587089"/>
            <a:ext cx="424375" cy="411625"/>
          </a:xfrm>
          <a:prstGeom prst="rect">
            <a:avLst/>
          </a:prstGeom>
        </p:spPr>
      </p:pic>
      <p:sp>
        <p:nvSpPr>
          <p:cNvPr id="4" name="文本框 3"/>
          <p:cNvSpPr txBox="1"/>
          <p:nvPr/>
        </p:nvSpPr>
        <p:spPr>
          <a:xfrm>
            <a:off x="767275" y="535640"/>
            <a:ext cx="3877985" cy="461665"/>
          </a:xfrm>
          <a:prstGeom prst="rect">
            <a:avLst/>
          </a:prstGeom>
          <a:noFill/>
        </p:spPr>
        <p:txBody>
          <a:bodyPr wrap="none" rtlCol="0">
            <a:spAutoFit/>
          </a:bodyPr>
          <a:lstStyle/>
          <a:p>
            <a:r>
              <a:rPr lang="zh-CN" altLang="en-US" sz="2400" dirty="0" smtClean="0">
                <a:solidFill>
                  <a:schemeClr val="bg1"/>
                </a:solidFill>
                <a:latin typeface="汉仪小麦体简" panose="00020600040101010101" pitchFamily="18" charset="-122"/>
                <a:ea typeface="汉仪小麦体简" panose="00020600040101010101" pitchFamily="18" charset="-122"/>
              </a:rPr>
              <a:t>请在这里输入您的</a:t>
            </a:r>
            <a:r>
              <a:rPr lang="zh-CN" altLang="en-US" sz="2400" dirty="0">
                <a:solidFill>
                  <a:schemeClr val="bg1"/>
                </a:solidFill>
                <a:latin typeface="汉仪小麦体简" panose="00020600040101010101" pitchFamily="18" charset="-122"/>
                <a:ea typeface="汉仪小麦体简" panose="00020600040101010101" pitchFamily="18" charset="-122"/>
              </a:rPr>
              <a:t>标题</a:t>
            </a:r>
            <a:r>
              <a:rPr lang="zh-CN" altLang="en-US" sz="24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2400" dirty="0">
              <a:solidFill>
                <a:schemeClr val="bg1"/>
              </a:solidFill>
              <a:latin typeface="汉仪小麦体简" panose="00020600040101010101" pitchFamily="18" charset="-122"/>
              <a:ea typeface="汉仪小麦体简" panose="00020600040101010101" pitchFamily="18" charset="-122"/>
            </a:endParaRPr>
          </a:p>
        </p:txBody>
      </p:sp>
      <p:pic>
        <p:nvPicPr>
          <p:cNvPr id="5" name="图片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42900" y="998714"/>
            <a:ext cx="4320000" cy="34726"/>
          </a:xfrm>
          <a:prstGeom prst="rect">
            <a:avLst/>
          </a:prstGeom>
        </p:spPr>
      </p:pic>
      <p:sp>
        <p:nvSpPr>
          <p:cNvPr id="6" name="文本框 5"/>
          <p:cNvSpPr txBox="1"/>
          <p:nvPr/>
        </p:nvSpPr>
        <p:spPr>
          <a:xfrm>
            <a:off x="2164846" y="3122682"/>
            <a:ext cx="1023693" cy="707886"/>
          </a:xfrm>
          <a:prstGeom prst="rect">
            <a:avLst/>
          </a:prstGeom>
          <a:noFill/>
        </p:spPr>
        <p:txBody>
          <a:bodyPr wrap="square" rtlCol="0">
            <a:spAutoFit/>
          </a:bodyPr>
          <a:lstStyle/>
          <a:p>
            <a:r>
              <a:rPr lang="zh-CN" altLang="en-US" sz="2000" dirty="0" smtClean="0">
                <a:solidFill>
                  <a:schemeClr val="bg1"/>
                </a:solidFill>
                <a:latin typeface="汉仪小麦体简" panose="00020600040101010101" pitchFamily="18" charset="-122"/>
                <a:ea typeface="汉仪小麦体简" panose="00020600040101010101" pitchFamily="18" charset="-122"/>
              </a:rPr>
              <a:t>您的</a:t>
            </a:r>
            <a:r>
              <a:rPr lang="zh-CN" altLang="en-US" sz="2000" dirty="0">
                <a:solidFill>
                  <a:schemeClr val="bg1"/>
                </a:solidFill>
                <a:latin typeface="汉仪小麦体简" panose="00020600040101010101" pitchFamily="18" charset="-122"/>
                <a:ea typeface="汉仪小麦体简" panose="00020600040101010101" pitchFamily="18" charset="-122"/>
              </a:rPr>
              <a:t>内容</a:t>
            </a:r>
            <a:r>
              <a:rPr lang="zh-CN" altLang="en-US" sz="20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2000" dirty="0">
              <a:solidFill>
                <a:schemeClr val="bg1"/>
              </a:solidFill>
              <a:latin typeface="汉仪小麦体简" panose="00020600040101010101" pitchFamily="18" charset="-122"/>
              <a:ea typeface="汉仪小麦体简" panose="00020600040101010101" pitchFamily="18" charset="-122"/>
            </a:endParaRPr>
          </a:p>
        </p:txBody>
      </p:sp>
      <p:sp>
        <p:nvSpPr>
          <p:cNvPr id="7" name="文本框 6"/>
          <p:cNvSpPr txBox="1"/>
          <p:nvPr/>
        </p:nvSpPr>
        <p:spPr>
          <a:xfrm>
            <a:off x="3700706" y="2684532"/>
            <a:ext cx="1023693" cy="707886"/>
          </a:xfrm>
          <a:prstGeom prst="rect">
            <a:avLst/>
          </a:prstGeom>
          <a:noFill/>
        </p:spPr>
        <p:txBody>
          <a:bodyPr wrap="square" rtlCol="0">
            <a:spAutoFit/>
          </a:bodyPr>
          <a:lstStyle/>
          <a:p>
            <a:r>
              <a:rPr lang="zh-CN" altLang="en-US" sz="2000" dirty="0" smtClean="0">
                <a:solidFill>
                  <a:schemeClr val="bg1"/>
                </a:solidFill>
                <a:latin typeface="汉仪小麦体简" panose="00020600040101010101" pitchFamily="18" charset="-122"/>
                <a:ea typeface="汉仪小麦体简" panose="00020600040101010101" pitchFamily="18" charset="-122"/>
              </a:rPr>
              <a:t>您的</a:t>
            </a:r>
            <a:r>
              <a:rPr lang="zh-CN" altLang="en-US" sz="2000" dirty="0">
                <a:solidFill>
                  <a:schemeClr val="bg1"/>
                </a:solidFill>
                <a:latin typeface="汉仪小麦体简" panose="00020600040101010101" pitchFamily="18" charset="-122"/>
                <a:ea typeface="汉仪小麦体简" panose="00020600040101010101" pitchFamily="18" charset="-122"/>
              </a:rPr>
              <a:t>内容</a:t>
            </a:r>
            <a:r>
              <a:rPr lang="zh-CN" altLang="en-US" sz="20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2000" dirty="0">
              <a:solidFill>
                <a:schemeClr val="bg1"/>
              </a:solidFill>
              <a:latin typeface="汉仪小麦体简" panose="00020600040101010101" pitchFamily="18" charset="-122"/>
              <a:ea typeface="汉仪小麦体简" panose="00020600040101010101" pitchFamily="18" charset="-122"/>
            </a:endParaRPr>
          </a:p>
        </p:txBody>
      </p:sp>
      <p:sp>
        <p:nvSpPr>
          <p:cNvPr id="8" name="文本框 7"/>
          <p:cNvSpPr txBox="1"/>
          <p:nvPr/>
        </p:nvSpPr>
        <p:spPr>
          <a:xfrm>
            <a:off x="3188539" y="4133805"/>
            <a:ext cx="1023693" cy="707886"/>
          </a:xfrm>
          <a:prstGeom prst="rect">
            <a:avLst/>
          </a:prstGeom>
          <a:noFill/>
        </p:spPr>
        <p:txBody>
          <a:bodyPr wrap="square" rtlCol="0">
            <a:spAutoFit/>
          </a:bodyPr>
          <a:lstStyle/>
          <a:p>
            <a:r>
              <a:rPr lang="zh-CN" altLang="en-US" sz="2000" dirty="0" smtClean="0">
                <a:solidFill>
                  <a:schemeClr val="bg1"/>
                </a:solidFill>
                <a:latin typeface="汉仪小麦体简" panose="00020600040101010101" pitchFamily="18" charset="-122"/>
                <a:ea typeface="汉仪小麦体简" panose="00020600040101010101" pitchFamily="18" charset="-122"/>
              </a:rPr>
              <a:t>您的</a:t>
            </a:r>
            <a:r>
              <a:rPr lang="zh-CN" altLang="en-US" sz="2000" dirty="0">
                <a:solidFill>
                  <a:schemeClr val="bg1"/>
                </a:solidFill>
                <a:latin typeface="汉仪小麦体简" panose="00020600040101010101" pitchFamily="18" charset="-122"/>
                <a:ea typeface="汉仪小麦体简" panose="00020600040101010101" pitchFamily="18" charset="-122"/>
              </a:rPr>
              <a:t>内容</a:t>
            </a:r>
            <a:r>
              <a:rPr lang="zh-CN" altLang="en-US" sz="20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2000" dirty="0">
              <a:solidFill>
                <a:schemeClr val="bg1"/>
              </a:solidFill>
              <a:latin typeface="汉仪小麦体简" panose="00020600040101010101" pitchFamily="18" charset="-122"/>
              <a:ea typeface="汉仪小麦体简" panose="00020600040101010101" pitchFamily="18" charset="-122"/>
            </a:endParaRPr>
          </a:p>
        </p:txBody>
      </p:sp>
      <p:sp>
        <p:nvSpPr>
          <p:cNvPr id="9" name="文本框 8"/>
          <p:cNvSpPr txBox="1"/>
          <p:nvPr/>
        </p:nvSpPr>
        <p:spPr>
          <a:xfrm>
            <a:off x="5436591" y="2362761"/>
            <a:ext cx="4185761" cy="461665"/>
          </a:xfrm>
          <a:prstGeom prst="rect">
            <a:avLst/>
          </a:prstGeom>
          <a:noFill/>
        </p:spPr>
        <p:txBody>
          <a:bodyPr wrap="none" rtlCol="0">
            <a:spAutoFit/>
          </a:bodyPr>
          <a:lstStyle/>
          <a:p>
            <a:r>
              <a:rPr lang="zh-CN" altLang="en-US" sz="2400" dirty="0" smtClean="0">
                <a:solidFill>
                  <a:srgbClr val="DE9390"/>
                </a:solidFill>
                <a:latin typeface="汉仪小麦体简" panose="00020600040101010101" pitchFamily="18" charset="-122"/>
                <a:ea typeface="汉仪小麦体简" panose="00020600040101010101" pitchFamily="18" charset="-122"/>
              </a:rPr>
              <a:t>请在这里输入您的小标题文字</a:t>
            </a:r>
            <a:endParaRPr lang="zh-CN" altLang="en-US" sz="2400" dirty="0">
              <a:solidFill>
                <a:srgbClr val="DE9390"/>
              </a:solidFill>
              <a:latin typeface="汉仪小麦体简" panose="00020600040101010101" pitchFamily="18" charset="-122"/>
              <a:ea typeface="汉仪小麦体简" panose="00020600040101010101" pitchFamily="18" charset="-122"/>
            </a:endParaRPr>
          </a:p>
        </p:txBody>
      </p:sp>
      <p:sp>
        <p:nvSpPr>
          <p:cNvPr id="10" name="文本框 9"/>
          <p:cNvSpPr txBox="1"/>
          <p:nvPr/>
        </p:nvSpPr>
        <p:spPr>
          <a:xfrm>
            <a:off x="5436591" y="2888188"/>
            <a:ext cx="5438692" cy="923330"/>
          </a:xfrm>
          <a:prstGeom prst="rect">
            <a:avLst/>
          </a:prstGeom>
          <a:noFill/>
        </p:spPr>
        <p:txBody>
          <a:bodyPr wrap="square" rtlCol="0">
            <a:spAutoFit/>
          </a:bodyPr>
          <a:lstStyle/>
          <a:p>
            <a:r>
              <a:rPr lang="zh-CN" altLang="en-US"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r>
              <a:rPr lang="zh-CN" altLang="en-US"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dirty="0" smtClean="0">
                <a:solidFill>
                  <a:schemeClr val="bg1"/>
                </a:solidFill>
                <a:latin typeface="汉仪小麦体简" panose="00020600040101010101" pitchFamily="18" charset="-122"/>
                <a:ea typeface="汉仪小麦体简" panose="00020600040101010101" pitchFamily="18" charset="-122"/>
              </a:rPr>
              <a:t>文字</a:t>
            </a:r>
            <a:r>
              <a:rPr lang="zh-CN" altLang="en-US"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dirty="0" smtClean="0">
                <a:solidFill>
                  <a:schemeClr val="bg1"/>
                </a:solidFill>
                <a:latin typeface="汉仪小麦体简" panose="00020600040101010101" pitchFamily="18" charset="-122"/>
                <a:ea typeface="汉仪小麦体简" panose="00020600040101010101" pitchFamily="18" charset="-122"/>
              </a:rPr>
              <a:t>文字</a:t>
            </a:r>
            <a:endParaRPr lang="zh-CN" altLang="en-US" dirty="0">
              <a:solidFill>
                <a:schemeClr val="bg1"/>
              </a:solidFill>
              <a:latin typeface="汉仪小麦体简" panose="00020600040101010101" pitchFamily="18" charset="-122"/>
              <a:ea typeface="汉仪小麦体简" panose="00020600040101010101" pitchFamily="18" charset="-122"/>
            </a:endParaRPr>
          </a:p>
          <a:p>
            <a:endParaRPr lang="zh-CN" altLang="en-US" dirty="0">
              <a:solidFill>
                <a:schemeClr val="bg1"/>
              </a:solidFill>
              <a:latin typeface="汉仪小麦体简" panose="00020600040101010101" pitchFamily="18" charset="-122"/>
              <a:ea typeface="汉仪小麦体简" panose="00020600040101010101" pitchFamily="18" charset="-122"/>
            </a:endParaRPr>
          </a:p>
        </p:txBody>
      </p:sp>
      <p:sp>
        <p:nvSpPr>
          <p:cNvPr id="11" name="文本框 10"/>
          <p:cNvSpPr txBox="1"/>
          <p:nvPr/>
        </p:nvSpPr>
        <p:spPr>
          <a:xfrm>
            <a:off x="5436591" y="3959408"/>
            <a:ext cx="5438692" cy="1200329"/>
          </a:xfrm>
          <a:prstGeom prst="rect">
            <a:avLst/>
          </a:prstGeom>
          <a:noFill/>
        </p:spPr>
        <p:txBody>
          <a:bodyPr wrap="square" rtlCol="0">
            <a:spAutoFit/>
          </a:bodyPr>
          <a:lstStyle/>
          <a:p>
            <a:r>
              <a:rPr lang="zh-CN" altLang="en-US"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r>
              <a:rPr lang="zh-CN" altLang="en-US"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dirty="0" smtClean="0">
                <a:solidFill>
                  <a:schemeClr val="bg1"/>
                </a:solidFill>
                <a:latin typeface="汉仪小麦体简" panose="00020600040101010101" pitchFamily="18" charset="-122"/>
                <a:ea typeface="汉仪小麦体简" panose="00020600040101010101" pitchFamily="18" charset="-122"/>
              </a:rPr>
              <a:t>文字</a:t>
            </a:r>
            <a:r>
              <a:rPr lang="zh-CN" altLang="en-US"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dirty="0" smtClean="0">
                <a:solidFill>
                  <a:schemeClr val="bg1"/>
                </a:solidFill>
                <a:latin typeface="汉仪小麦体简" panose="00020600040101010101" pitchFamily="18" charset="-122"/>
                <a:ea typeface="汉仪小麦体简" panose="00020600040101010101" pitchFamily="18" charset="-122"/>
              </a:rPr>
              <a:t>文字</a:t>
            </a:r>
            <a:r>
              <a:rPr lang="zh-CN" altLang="en-US" dirty="0">
                <a:solidFill>
                  <a:schemeClr val="bg1"/>
                </a:solidFill>
                <a:latin typeface="汉仪小麦体简" panose="00020600040101010101" pitchFamily="18" charset="-122"/>
                <a:ea typeface="汉仪小麦体简" panose="00020600040101010101" pitchFamily="18" charset="-122"/>
              </a:rPr>
              <a:t>请在这里输入您的具体内容文字请在这里输入您的具体内容文字请在这里输入您的具体内容</a:t>
            </a:r>
            <a:r>
              <a:rPr lang="zh-CN" altLang="en-US" dirty="0" smtClean="0">
                <a:solidFill>
                  <a:schemeClr val="bg1"/>
                </a:solidFill>
                <a:latin typeface="汉仪小麦体简" panose="00020600040101010101" pitchFamily="18" charset="-122"/>
                <a:ea typeface="汉仪小麦体简" panose="00020600040101010101" pitchFamily="18" charset="-122"/>
              </a:rPr>
              <a:t>文字</a:t>
            </a:r>
            <a:endParaRPr lang="zh-CN" altLang="en-US" dirty="0">
              <a:solidFill>
                <a:schemeClr val="bg1"/>
              </a:solidFill>
              <a:latin typeface="汉仪小麦体简" panose="00020600040101010101" pitchFamily="18" charset="-122"/>
              <a:ea typeface="汉仪小麦体简" panose="00020600040101010101" pitchFamily="18"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biLevel thresh="50000"/>
            <a:extLst>
              <a:ext uri="{28A0092B-C50C-407E-A947-70E740481C1C}">
                <a14:useLocalDpi xmlns:a14="http://schemas.microsoft.com/office/drawing/2010/main" val="0"/>
              </a:ext>
            </a:extLst>
          </a:blip>
          <a:stretch>
            <a:fillRect/>
          </a:stretch>
        </p:blipFill>
        <p:spPr>
          <a:xfrm>
            <a:off x="3139597" y="2335160"/>
            <a:ext cx="1661004" cy="1741375"/>
          </a:xfrm>
          <a:prstGeom prst="rect">
            <a:avLst/>
          </a:prstGeom>
        </p:spPr>
      </p:pic>
      <p:pic>
        <p:nvPicPr>
          <p:cNvPr id="3" name="图片 2"/>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flipH="1">
            <a:off x="4418797" y="1742493"/>
            <a:ext cx="1771082" cy="1185333"/>
          </a:xfrm>
          <a:prstGeom prst="rect">
            <a:avLst/>
          </a:prstGeom>
        </p:spPr>
      </p:pic>
      <p:sp>
        <p:nvSpPr>
          <p:cNvPr id="4" name="文本框 3"/>
          <p:cNvSpPr txBox="1"/>
          <p:nvPr/>
        </p:nvSpPr>
        <p:spPr>
          <a:xfrm>
            <a:off x="4457701" y="1599618"/>
            <a:ext cx="1770036" cy="1107996"/>
          </a:xfrm>
          <a:prstGeom prst="rect">
            <a:avLst/>
          </a:prstGeom>
          <a:noFill/>
        </p:spPr>
        <p:txBody>
          <a:bodyPr wrap="none" rtlCol="0">
            <a:spAutoFit/>
          </a:bodyPr>
          <a:lstStyle/>
          <a:p>
            <a:r>
              <a:rPr lang="zh-CN" altLang="en-US" sz="2800" dirty="0" smtClean="0">
                <a:solidFill>
                  <a:schemeClr val="bg1"/>
                </a:solidFill>
                <a:latin typeface="汉仪小麦体简" panose="00020600040101010101" pitchFamily="18" charset="-122"/>
                <a:ea typeface="汉仪小麦体简" panose="00020600040101010101" pitchFamily="18" charset="-122"/>
              </a:rPr>
              <a:t>第</a:t>
            </a:r>
            <a:r>
              <a:rPr lang="en-US" altLang="zh-CN" sz="6600" dirty="0" smtClean="0">
                <a:solidFill>
                  <a:srgbClr val="DE9390"/>
                </a:solidFill>
                <a:latin typeface="汉仪小麦体简" panose="00020600040101010101" pitchFamily="18" charset="-122"/>
                <a:ea typeface="汉仪小麦体简" panose="00020600040101010101" pitchFamily="18" charset="-122"/>
              </a:rPr>
              <a:t>3</a:t>
            </a:r>
            <a:r>
              <a:rPr lang="zh-CN" altLang="en-US" sz="2800" dirty="0" smtClean="0">
                <a:solidFill>
                  <a:schemeClr val="bg1"/>
                </a:solidFill>
                <a:latin typeface="汉仪小麦体简" panose="00020600040101010101" pitchFamily="18" charset="-122"/>
                <a:ea typeface="汉仪小麦体简" panose="00020600040101010101" pitchFamily="18" charset="-122"/>
              </a:rPr>
              <a:t>部分</a:t>
            </a:r>
            <a:endParaRPr lang="zh-CN" altLang="en-US" sz="2800" dirty="0">
              <a:solidFill>
                <a:schemeClr val="bg1"/>
              </a:solidFill>
              <a:latin typeface="汉仪小麦体简" panose="00020600040101010101" pitchFamily="18" charset="-122"/>
              <a:ea typeface="汉仪小麦体简" panose="00020600040101010101" pitchFamily="18" charset="-122"/>
            </a:endParaRPr>
          </a:p>
        </p:txBody>
      </p:sp>
      <p:sp>
        <p:nvSpPr>
          <p:cNvPr id="5" name="文本框 4"/>
          <p:cNvSpPr txBox="1"/>
          <p:nvPr/>
        </p:nvSpPr>
        <p:spPr>
          <a:xfrm>
            <a:off x="5091625" y="3374664"/>
            <a:ext cx="4493538" cy="523220"/>
          </a:xfrm>
          <a:prstGeom prst="rect">
            <a:avLst/>
          </a:prstGeom>
          <a:noFill/>
        </p:spPr>
        <p:txBody>
          <a:bodyPr wrap="none" rtlCol="0">
            <a:spAutoFit/>
          </a:bodyPr>
          <a:lstStyle/>
          <a:p>
            <a:r>
              <a:rPr lang="zh-CN" altLang="en-US" sz="2800" dirty="0" smtClean="0">
                <a:solidFill>
                  <a:schemeClr val="bg1"/>
                </a:solidFill>
                <a:latin typeface="汉仪小麦体简" panose="00020600040101010101" pitchFamily="18" charset="-122"/>
                <a:ea typeface="汉仪小麦体简" panose="00020600040101010101" pitchFamily="18" charset="-122"/>
              </a:rPr>
              <a:t>请在这里输入您的具体内容</a:t>
            </a:r>
            <a:endParaRPr lang="zh-CN" altLang="en-US" sz="2800" dirty="0">
              <a:solidFill>
                <a:schemeClr val="bg1"/>
              </a:solidFill>
              <a:latin typeface="汉仪小麦体简" panose="00020600040101010101" pitchFamily="18" charset="-122"/>
              <a:ea typeface="汉仪小麦体简" panose="00020600040101010101" pitchFamily="18" charset="-122"/>
            </a:endParaRPr>
          </a:p>
        </p:txBody>
      </p:sp>
      <p:pic>
        <p:nvPicPr>
          <p:cNvPr id="6" name="图片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082100" y="3926459"/>
            <a:ext cx="3791398" cy="30477"/>
          </a:xfrm>
          <a:prstGeom prst="rect">
            <a:avLst/>
          </a:prstGeom>
        </p:spPr>
      </p:pic>
      <p:pic>
        <p:nvPicPr>
          <p:cNvPr id="7" name="图片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958400" y="3975986"/>
            <a:ext cx="3791398" cy="3047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biLevel thresh="50000"/>
            <a:extLst>
              <a:ext uri="{28A0092B-C50C-407E-A947-70E740481C1C}">
                <a14:useLocalDpi xmlns:a14="http://schemas.microsoft.com/office/drawing/2010/main" val="0"/>
              </a:ext>
            </a:extLst>
          </a:blip>
          <a:stretch>
            <a:fillRect/>
          </a:stretch>
        </p:blipFill>
        <p:spPr>
          <a:xfrm>
            <a:off x="342900" y="587089"/>
            <a:ext cx="424375" cy="411625"/>
          </a:xfrm>
          <a:prstGeom prst="rect">
            <a:avLst/>
          </a:prstGeom>
        </p:spPr>
      </p:pic>
      <p:sp>
        <p:nvSpPr>
          <p:cNvPr id="3" name="文本框 2"/>
          <p:cNvSpPr txBox="1"/>
          <p:nvPr/>
        </p:nvSpPr>
        <p:spPr>
          <a:xfrm>
            <a:off x="767275" y="535640"/>
            <a:ext cx="3877985" cy="461665"/>
          </a:xfrm>
          <a:prstGeom prst="rect">
            <a:avLst/>
          </a:prstGeom>
          <a:noFill/>
        </p:spPr>
        <p:txBody>
          <a:bodyPr wrap="none" rtlCol="0">
            <a:spAutoFit/>
          </a:bodyPr>
          <a:lstStyle/>
          <a:p>
            <a:r>
              <a:rPr lang="zh-CN" altLang="en-US" sz="2400" dirty="0" smtClean="0">
                <a:solidFill>
                  <a:schemeClr val="bg1"/>
                </a:solidFill>
                <a:latin typeface="汉仪小麦体简" panose="00020600040101010101" pitchFamily="18" charset="-122"/>
                <a:ea typeface="汉仪小麦体简" panose="00020600040101010101" pitchFamily="18" charset="-122"/>
              </a:rPr>
              <a:t>请在这里输入您的</a:t>
            </a:r>
            <a:r>
              <a:rPr lang="zh-CN" altLang="en-US" sz="2400" dirty="0">
                <a:solidFill>
                  <a:schemeClr val="bg1"/>
                </a:solidFill>
                <a:latin typeface="汉仪小麦体简" panose="00020600040101010101" pitchFamily="18" charset="-122"/>
                <a:ea typeface="汉仪小麦体简" panose="00020600040101010101" pitchFamily="18" charset="-122"/>
              </a:rPr>
              <a:t>标题</a:t>
            </a:r>
            <a:r>
              <a:rPr lang="zh-CN" altLang="en-US" sz="24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2400" dirty="0">
              <a:solidFill>
                <a:schemeClr val="bg1"/>
              </a:solidFill>
              <a:latin typeface="汉仪小麦体简" panose="00020600040101010101" pitchFamily="18" charset="-122"/>
              <a:ea typeface="汉仪小麦体简" panose="00020600040101010101" pitchFamily="18" charset="-122"/>
            </a:endParaRPr>
          </a:p>
        </p:txBody>
      </p:sp>
      <p:pic>
        <p:nvPicPr>
          <p:cNvPr id="4" name="图片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42900" y="998714"/>
            <a:ext cx="4320000" cy="34726"/>
          </a:xfrm>
          <a:prstGeom prst="rect">
            <a:avLst/>
          </a:prstGeom>
        </p:spPr>
      </p:pic>
      <p:pic>
        <p:nvPicPr>
          <p:cNvPr id="11" name="图片 10"/>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a:off x="1869537" y="2760933"/>
            <a:ext cx="968246" cy="1352550"/>
          </a:xfrm>
          <a:prstGeom prst="rect">
            <a:avLst/>
          </a:prstGeom>
        </p:spPr>
      </p:pic>
      <p:sp>
        <p:nvSpPr>
          <p:cNvPr id="12" name="文本框 11"/>
          <p:cNvSpPr txBox="1"/>
          <p:nvPr/>
        </p:nvSpPr>
        <p:spPr>
          <a:xfrm>
            <a:off x="3202756" y="2728489"/>
            <a:ext cx="2507482" cy="707886"/>
          </a:xfrm>
          <a:prstGeom prst="rect">
            <a:avLst/>
          </a:prstGeom>
          <a:noFill/>
        </p:spPr>
        <p:txBody>
          <a:bodyPr wrap="square" rtlCol="0">
            <a:spAutoFit/>
          </a:bodyPr>
          <a:lstStyle/>
          <a:p>
            <a:r>
              <a:rPr lang="zh-CN" altLang="en-US" sz="2000" dirty="0" smtClean="0">
                <a:solidFill>
                  <a:srgbClr val="DE9390"/>
                </a:solidFill>
                <a:latin typeface="汉仪小麦体简" panose="00020600040101010101" pitchFamily="18" charset="-122"/>
                <a:ea typeface="汉仪小麦体简" panose="00020600040101010101" pitchFamily="18" charset="-122"/>
              </a:rPr>
              <a:t>请在这里输入您的小标题文字</a:t>
            </a:r>
            <a:endParaRPr lang="zh-CN" altLang="en-US" sz="2000" dirty="0">
              <a:solidFill>
                <a:srgbClr val="DE9390"/>
              </a:solidFill>
              <a:latin typeface="汉仪小麦体简" panose="00020600040101010101" pitchFamily="18" charset="-122"/>
              <a:ea typeface="汉仪小麦体简" panose="00020600040101010101" pitchFamily="18" charset="-122"/>
            </a:endParaRPr>
          </a:p>
        </p:txBody>
      </p:sp>
      <p:sp>
        <p:nvSpPr>
          <p:cNvPr id="13" name="文本框 12"/>
          <p:cNvSpPr txBox="1"/>
          <p:nvPr/>
        </p:nvSpPr>
        <p:spPr>
          <a:xfrm>
            <a:off x="3195054" y="3436375"/>
            <a:ext cx="2515184" cy="1354217"/>
          </a:xfrm>
          <a:prstGeom prst="rect">
            <a:avLst/>
          </a:prstGeom>
          <a:noFill/>
        </p:spPr>
        <p:txBody>
          <a:bodyPr wrap="square" rtlCol="0">
            <a:spAutoFit/>
          </a:bodyPr>
          <a:lstStyle/>
          <a:p>
            <a:r>
              <a:rPr lang="zh-CN" altLang="en-US" sz="1600"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r>
              <a:rPr lang="zh-CN" altLang="en-US" sz="1600"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sz="1600" dirty="0" smtClean="0">
                <a:solidFill>
                  <a:schemeClr val="bg1"/>
                </a:solidFill>
                <a:latin typeface="汉仪小麦体简" panose="00020600040101010101" pitchFamily="18" charset="-122"/>
                <a:ea typeface="汉仪小麦体简" panose="00020600040101010101" pitchFamily="18" charset="-122"/>
              </a:rPr>
              <a:t>文字</a:t>
            </a:r>
            <a:r>
              <a:rPr lang="zh-CN" altLang="en-US" sz="1600"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sz="16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1600" dirty="0">
              <a:solidFill>
                <a:schemeClr val="bg1"/>
              </a:solidFill>
              <a:latin typeface="汉仪小麦体简" panose="00020600040101010101" pitchFamily="18" charset="-122"/>
              <a:ea typeface="汉仪小麦体简" panose="00020600040101010101" pitchFamily="18" charset="-122"/>
            </a:endParaRPr>
          </a:p>
          <a:p>
            <a:endParaRPr lang="zh-CN" altLang="en-US" sz="1600" dirty="0">
              <a:solidFill>
                <a:schemeClr val="bg1"/>
              </a:solidFill>
              <a:latin typeface="汉仪小麦体简" panose="00020600040101010101" pitchFamily="18" charset="-122"/>
              <a:ea typeface="汉仪小麦体简" panose="00020600040101010101" pitchFamily="18" charset="-122"/>
            </a:endParaRPr>
          </a:p>
        </p:txBody>
      </p:sp>
      <p:sp>
        <p:nvSpPr>
          <p:cNvPr id="15" name="文本框 14"/>
          <p:cNvSpPr txBox="1"/>
          <p:nvPr/>
        </p:nvSpPr>
        <p:spPr>
          <a:xfrm>
            <a:off x="8184331" y="2728489"/>
            <a:ext cx="2507482" cy="707886"/>
          </a:xfrm>
          <a:prstGeom prst="rect">
            <a:avLst/>
          </a:prstGeom>
          <a:noFill/>
        </p:spPr>
        <p:txBody>
          <a:bodyPr wrap="square" rtlCol="0">
            <a:spAutoFit/>
          </a:bodyPr>
          <a:lstStyle/>
          <a:p>
            <a:r>
              <a:rPr lang="zh-CN" altLang="en-US" sz="2000" dirty="0" smtClean="0">
                <a:solidFill>
                  <a:srgbClr val="DE9390"/>
                </a:solidFill>
                <a:latin typeface="汉仪小麦体简" panose="00020600040101010101" pitchFamily="18" charset="-122"/>
                <a:ea typeface="汉仪小麦体简" panose="00020600040101010101" pitchFamily="18" charset="-122"/>
              </a:rPr>
              <a:t>请在这里输入您的小标题文字</a:t>
            </a:r>
            <a:endParaRPr lang="zh-CN" altLang="en-US" sz="2000" dirty="0">
              <a:solidFill>
                <a:srgbClr val="DE9390"/>
              </a:solidFill>
              <a:latin typeface="汉仪小麦体简" panose="00020600040101010101" pitchFamily="18" charset="-122"/>
              <a:ea typeface="汉仪小麦体简" panose="00020600040101010101" pitchFamily="18" charset="-122"/>
            </a:endParaRPr>
          </a:p>
        </p:txBody>
      </p:sp>
      <p:sp>
        <p:nvSpPr>
          <p:cNvPr id="16" name="文本框 15"/>
          <p:cNvSpPr txBox="1"/>
          <p:nvPr/>
        </p:nvSpPr>
        <p:spPr>
          <a:xfrm>
            <a:off x="8176629" y="3436375"/>
            <a:ext cx="2515184" cy="1354217"/>
          </a:xfrm>
          <a:prstGeom prst="rect">
            <a:avLst/>
          </a:prstGeom>
          <a:noFill/>
        </p:spPr>
        <p:txBody>
          <a:bodyPr wrap="square" rtlCol="0">
            <a:spAutoFit/>
          </a:bodyPr>
          <a:lstStyle/>
          <a:p>
            <a:r>
              <a:rPr lang="zh-CN" altLang="en-US" sz="1600"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r>
              <a:rPr lang="zh-CN" altLang="en-US" sz="1600"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sz="1600" dirty="0" smtClean="0">
                <a:solidFill>
                  <a:schemeClr val="bg1"/>
                </a:solidFill>
                <a:latin typeface="汉仪小麦体简" panose="00020600040101010101" pitchFamily="18" charset="-122"/>
                <a:ea typeface="汉仪小麦体简" panose="00020600040101010101" pitchFamily="18" charset="-122"/>
              </a:rPr>
              <a:t>文字</a:t>
            </a:r>
            <a:r>
              <a:rPr lang="zh-CN" altLang="en-US" sz="1600"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sz="16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1600" dirty="0">
              <a:solidFill>
                <a:schemeClr val="bg1"/>
              </a:solidFill>
              <a:latin typeface="汉仪小麦体简" panose="00020600040101010101" pitchFamily="18" charset="-122"/>
              <a:ea typeface="汉仪小麦体简" panose="00020600040101010101" pitchFamily="18" charset="-122"/>
            </a:endParaRPr>
          </a:p>
          <a:p>
            <a:endParaRPr lang="zh-CN" altLang="en-US" sz="1600" dirty="0">
              <a:solidFill>
                <a:schemeClr val="bg1"/>
              </a:solidFill>
              <a:latin typeface="汉仪小麦体简" panose="00020600040101010101" pitchFamily="18" charset="-122"/>
              <a:ea typeface="汉仪小麦体简" panose="00020600040101010101" pitchFamily="18" charset="-122"/>
            </a:endParaRPr>
          </a:p>
        </p:txBody>
      </p:sp>
      <p:pic>
        <p:nvPicPr>
          <p:cNvPr id="17" name="图片 16"/>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a:off x="6715022" y="2886075"/>
            <a:ext cx="1164416" cy="141691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1383722" y="3076575"/>
            <a:ext cx="1160883" cy="1238250"/>
          </a:xfrm>
          <a:prstGeom prst="rect">
            <a:avLst/>
          </a:prstGeom>
        </p:spPr>
      </p:pic>
      <p:pic>
        <p:nvPicPr>
          <p:cNvPr id="3" name="图片 2"/>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42900" y="587089"/>
            <a:ext cx="424375" cy="411625"/>
          </a:xfrm>
          <a:prstGeom prst="rect">
            <a:avLst/>
          </a:prstGeom>
        </p:spPr>
      </p:pic>
      <p:sp>
        <p:nvSpPr>
          <p:cNvPr id="4" name="文本框 3"/>
          <p:cNvSpPr txBox="1"/>
          <p:nvPr/>
        </p:nvSpPr>
        <p:spPr>
          <a:xfrm>
            <a:off x="767275" y="535640"/>
            <a:ext cx="3877985" cy="461665"/>
          </a:xfrm>
          <a:prstGeom prst="rect">
            <a:avLst/>
          </a:prstGeom>
          <a:noFill/>
        </p:spPr>
        <p:txBody>
          <a:bodyPr wrap="none" rtlCol="0">
            <a:spAutoFit/>
          </a:bodyPr>
          <a:lstStyle/>
          <a:p>
            <a:r>
              <a:rPr lang="zh-CN" altLang="en-US" sz="2400" dirty="0" smtClean="0">
                <a:solidFill>
                  <a:schemeClr val="bg1"/>
                </a:solidFill>
                <a:latin typeface="汉仪小麦体简" panose="00020600040101010101" pitchFamily="18" charset="-122"/>
                <a:ea typeface="汉仪小麦体简" panose="00020600040101010101" pitchFamily="18" charset="-122"/>
              </a:rPr>
              <a:t>请在这里输入您的</a:t>
            </a:r>
            <a:r>
              <a:rPr lang="zh-CN" altLang="en-US" sz="2400" dirty="0">
                <a:solidFill>
                  <a:schemeClr val="bg1"/>
                </a:solidFill>
                <a:latin typeface="汉仪小麦体简" panose="00020600040101010101" pitchFamily="18" charset="-122"/>
                <a:ea typeface="汉仪小麦体简" panose="00020600040101010101" pitchFamily="18" charset="-122"/>
              </a:rPr>
              <a:t>标题</a:t>
            </a:r>
            <a:r>
              <a:rPr lang="zh-CN" altLang="en-US" sz="24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2400" dirty="0">
              <a:solidFill>
                <a:schemeClr val="bg1"/>
              </a:solidFill>
              <a:latin typeface="汉仪小麦体简" panose="00020600040101010101" pitchFamily="18" charset="-122"/>
              <a:ea typeface="汉仪小麦体简" panose="00020600040101010101" pitchFamily="18" charset="-122"/>
            </a:endParaRPr>
          </a:p>
        </p:txBody>
      </p:sp>
      <p:pic>
        <p:nvPicPr>
          <p:cNvPr id="5" name="图片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42900" y="998714"/>
            <a:ext cx="4320000" cy="34726"/>
          </a:xfrm>
          <a:prstGeom prst="rect">
            <a:avLst/>
          </a:prstGeom>
        </p:spPr>
      </p:pic>
      <p:sp>
        <p:nvSpPr>
          <p:cNvPr id="6" name="文本框 5"/>
          <p:cNvSpPr txBox="1"/>
          <p:nvPr/>
        </p:nvSpPr>
        <p:spPr>
          <a:xfrm>
            <a:off x="1520912" y="3341757"/>
            <a:ext cx="1023693" cy="707886"/>
          </a:xfrm>
          <a:prstGeom prst="rect">
            <a:avLst/>
          </a:prstGeom>
          <a:noFill/>
        </p:spPr>
        <p:txBody>
          <a:bodyPr wrap="square" rtlCol="0">
            <a:spAutoFit/>
          </a:bodyPr>
          <a:lstStyle/>
          <a:p>
            <a:r>
              <a:rPr lang="zh-CN" altLang="en-US" sz="2000" dirty="0" smtClean="0">
                <a:solidFill>
                  <a:schemeClr val="bg1"/>
                </a:solidFill>
                <a:latin typeface="汉仪小麦体简" panose="00020600040101010101" pitchFamily="18" charset="-122"/>
                <a:ea typeface="汉仪小麦体简" panose="00020600040101010101" pitchFamily="18" charset="-122"/>
              </a:rPr>
              <a:t>您的</a:t>
            </a:r>
            <a:r>
              <a:rPr lang="zh-CN" altLang="en-US" sz="2000" dirty="0">
                <a:solidFill>
                  <a:schemeClr val="bg1"/>
                </a:solidFill>
                <a:latin typeface="汉仪小麦体简" panose="00020600040101010101" pitchFamily="18" charset="-122"/>
                <a:ea typeface="汉仪小麦体简" panose="00020600040101010101" pitchFamily="18" charset="-122"/>
              </a:rPr>
              <a:t>内容</a:t>
            </a:r>
            <a:r>
              <a:rPr lang="zh-CN" altLang="en-US" sz="20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2000" dirty="0">
              <a:solidFill>
                <a:schemeClr val="bg1"/>
              </a:solidFill>
              <a:latin typeface="汉仪小麦体简" panose="00020600040101010101" pitchFamily="18" charset="-122"/>
              <a:ea typeface="汉仪小麦体简" panose="00020600040101010101" pitchFamily="18" charset="-122"/>
            </a:endParaRPr>
          </a:p>
        </p:txBody>
      </p:sp>
      <p:sp>
        <p:nvSpPr>
          <p:cNvPr id="7" name="左大括号 6"/>
          <p:cNvSpPr/>
          <p:nvPr/>
        </p:nvSpPr>
        <p:spPr>
          <a:xfrm>
            <a:off x="2762250" y="2366962"/>
            <a:ext cx="695325" cy="2657475"/>
          </a:xfrm>
          <a:prstGeom prst="leftBrace">
            <a:avLst>
              <a:gd name="adj1" fmla="val 56278"/>
              <a:gd name="adj2" fmla="val 50000"/>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文本框 7"/>
          <p:cNvSpPr txBox="1"/>
          <p:nvPr/>
        </p:nvSpPr>
        <p:spPr>
          <a:xfrm>
            <a:off x="4009794" y="2164113"/>
            <a:ext cx="1638531" cy="523220"/>
          </a:xfrm>
          <a:prstGeom prst="rect">
            <a:avLst/>
          </a:prstGeom>
          <a:noFill/>
        </p:spPr>
        <p:txBody>
          <a:bodyPr wrap="square" rtlCol="0">
            <a:spAutoFit/>
          </a:bodyPr>
          <a:lstStyle/>
          <a:p>
            <a:r>
              <a:rPr lang="zh-CN" altLang="en-US" sz="1400"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endParaRPr lang="zh-CN" altLang="en-US" sz="1400" dirty="0">
              <a:solidFill>
                <a:schemeClr val="bg1"/>
              </a:solidFill>
              <a:latin typeface="汉仪小麦体简" panose="00020600040101010101" pitchFamily="18" charset="-122"/>
              <a:ea typeface="汉仪小麦体简" panose="00020600040101010101" pitchFamily="18" charset="-122"/>
            </a:endParaRPr>
          </a:p>
        </p:txBody>
      </p:sp>
      <p:pic>
        <p:nvPicPr>
          <p:cNvPr id="11" name="图片 10"/>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604994" y="2164113"/>
            <a:ext cx="404800" cy="449778"/>
          </a:xfrm>
          <a:prstGeom prst="rect">
            <a:avLst/>
          </a:prstGeom>
        </p:spPr>
      </p:pic>
      <p:sp>
        <p:nvSpPr>
          <p:cNvPr id="12" name="文本框 11"/>
          <p:cNvSpPr txBox="1"/>
          <p:nvPr/>
        </p:nvSpPr>
        <p:spPr>
          <a:xfrm>
            <a:off x="4009794" y="3458814"/>
            <a:ext cx="1638531" cy="523220"/>
          </a:xfrm>
          <a:prstGeom prst="rect">
            <a:avLst/>
          </a:prstGeom>
          <a:noFill/>
        </p:spPr>
        <p:txBody>
          <a:bodyPr wrap="square" rtlCol="0">
            <a:spAutoFit/>
          </a:bodyPr>
          <a:lstStyle/>
          <a:p>
            <a:r>
              <a:rPr lang="zh-CN" altLang="en-US" sz="1400"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endParaRPr lang="zh-CN" altLang="en-US" sz="1400" dirty="0">
              <a:solidFill>
                <a:schemeClr val="bg1"/>
              </a:solidFill>
              <a:latin typeface="汉仪小麦体简" panose="00020600040101010101" pitchFamily="18" charset="-122"/>
              <a:ea typeface="汉仪小麦体简" panose="00020600040101010101" pitchFamily="18" charset="-122"/>
            </a:endParaRPr>
          </a:p>
        </p:txBody>
      </p:sp>
      <p:pic>
        <p:nvPicPr>
          <p:cNvPr id="13" name="图片 12"/>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604994" y="3458814"/>
            <a:ext cx="404800" cy="449778"/>
          </a:xfrm>
          <a:prstGeom prst="rect">
            <a:avLst/>
          </a:prstGeom>
        </p:spPr>
      </p:pic>
      <p:sp>
        <p:nvSpPr>
          <p:cNvPr id="14" name="文本框 13"/>
          <p:cNvSpPr txBox="1"/>
          <p:nvPr/>
        </p:nvSpPr>
        <p:spPr>
          <a:xfrm>
            <a:off x="4009794" y="4715415"/>
            <a:ext cx="1638531" cy="523220"/>
          </a:xfrm>
          <a:prstGeom prst="rect">
            <a:avLst/>
          </a:prstGeom>
          <a:noFill/>
        </p:spPr>
        <p:txBody>
          <a:bodyPr wrap="square" rtlCol="0">
            <a:spAutoFit/>
          </a:bodyPr>
          <a:lstStyle/>
          <a:p>
            <a:r>
              <a:rPr lang="zh-CN" altLang="en-US" sz="1400"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endParaRPr lang="zh-CN" altLang="en-US" sz="1400" dirty="0">
              <a:solidFill>
                <a:schemeClr val="bg1"/>
              </a:solidFill>
              <a:latin typeface="汉仪小麦体简" panose="00020600040101010101" pitchFamily="18" charset="-122"/>
              <a:ea typeface="汉仪小麦体简" panose="00020600040101010101" pitchFamily="18" charset="-122"/>
            </a:endParaRPr>
          </a:p>
        </p:txBody>
      </p:sp>
      <p:pic>
        <p:nvPicPr>
          <p:cNvPr id="15" name="图片 14"/>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604994" y="4715415"/>
            <a:ext cx="404800" cy="449778"/>
          </a:xfrm>
          <a:prstGeom prst="rect">
            <a:avLst/>
          </a:prstGeom>
        </p:spPr>
      </p:pic>
      <p:pic>
        <p:nvPicPr>
          <p:cNvPr id="16" name="图片 15"/>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6393872" y="3076575"/>
            <a:ext cx="1160883" cy="1238250"/>
          </a:xfrm>
          <a:prstGeom prst="rect">
            <a:avLst/>
          </a:prstGeom>
        </p:spPr>
      </p:pic>
      <p:sp>
        <p:nvSpPr>
          <p:cNvPr id="17" name="文本框 16"/>
          <p:cNvSpPr txBox="1"/>
          <p:nvPr/>
        </p:nvSpPr>
        <p:spPr>
          <a:xfrm>
            <a:off x="6531062" y="3341757"/>
            <a:ext cx="1023693" cy="707886"/>
          </a:xfrm>
          <a:prstGeom prst="rect">
            <a:avLst/>
          </a:prstGeom>
          <a:noFill/>
        </p:spPr>
        <p:txBody>
          <a:bodyPr wrap="square" rtlCol="0">
            <a:spAutoFit/>
          </a:bodyPr>
          <a:lstStyle/>
          <a:p>
            <a:r>
              <a:rPr lang="zh-CN" altLang="en-US" sz="2000" dirty="0" smtClean="0">
                <a:solidFill>
                  <a:schemeClr val="bg1"/>
                </a:solidFill>
                <a:latin typeface="汉仪小麦体简" panose="00020600040101010101" pitchFamily="18" charset="-122"/>
                <a:ea typeface="汉仪小麦体简" panose="00020600040101010101" pitchFamily="18" charset="-122"/>
              </a:rPr>
              <a:t>您的</a:t>
            </a:r>
            <a:r>
              <a:rPr lang="zh-CN" altLang="en-US" sz="2000" dirty="0">
                <a:solidFill>
                  <a:schemeClr val="bg1"/>
                </a:solidFill>
                <a:latin typeface="汉仪小麦体简" panose="00020600040101010101" pitchFamily="18" charset="-122"/>
                <a:ea typeface="汉仪小麦体简" panose="00020600040101010101" pitchFamily="18" charset="-122"/>
              </a:rPr>
              <a:t>内容</a:t>
            </a:r>
            <a:r>
              <a:rPr lang="zh-CN" altLang="en-US" sz="20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2000" dirty="0">
              <a:solidFill>
                <a:schemeClr val="bg1"/>
              </a:solidFill>
              <a:latin typeface="汉仪小麦体简" panose="00020600040101010101" pitchFamily="18" charset="-122"/>
              <a:ea typeface="汉仪小麦体简" panose="00020600040101010101" pitchFamily="18" charset="-122"/>
            </a:endParaRPr>
          </a:p>
        </p:txBody>
      </p:sp>
      <p:sp>
        <p:nvSpPr>
          <p:cNvPr id="18" name="左大括号 17"/>
          <p:cNvSpPr/>
          <p:nvPr/>
        </p:nvSpPr>
        <p:spPr>
          <a:xfrm>
            <a:off x="7772400" y="2366962"/>
            <a:ext cx="695325" cy="2657475"/>
          </a:xfrm>
          <a:prstGeom prst="leftBrace">
            <a:avLst>
              <a:gd name="adj1" fmla="val 56278"/>
              <a:gd name="adj2" fmla="val 50000"/>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文本框 18"/>
          <p:cNvSpPr txBox="1"/>
          <p:nvPr/>
        </p:nvSpPr>
        <p:spPr>
          <a:xfrm>
            <a:off x="9019944" y="2164113"/>
            <a:ext cx="1638531" cy="523220"/>
          </a:xfrm>
          <a:prstGeom prst="rect">
            <a:avLst/>
          </a:prstGeom>
          <a:noFill/>
        </p:spPr>
        <p:txBody>
          <a:bodyPr wrap="square" rtlCol="0">
            <a:spAutoFit/>
          </a:bodyPr>
          <a:lstStyle/>
          <a:p>
            <a:r>
              <a:rPr lang="zh-CN" altLang="en-US" sz="1400"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endParaRPr lang="zh-CN" altLang="en-US" sz="1400" dirty="0">
              <a:solidFill>
                <a:schemeClr val="bg1"/>
              </a:solidFill>
              <a:latin typeface="汉仪小麦体简" panose="00020600040101010101" pitchFamily="18" charset="-122"/>
              <a:ea typeface="汉仪小麦体简" panose="00020600040101010101" pitchFamily="18" charset="-122"/>
            </a:endParaRPr>
          </a:p>
        </p:txBody>
      </p:sp>
      <p:pic>
        <p:nvPicPr>
          <p:cNvPr id="20" name="图片 19"/>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8615144" y="2164113"/>
            <a:ext cx="404800" cy="449778"/>
          </a:xfrm>
          <a:prstGeom prst="rect">
            <a:avLst/>
          </a:prstGeom>
        </p:spPr>
      </p:pic>
      <p:sp>
        <p:nvSpPr>
          <p:cNvPr id="21" name="文本框 20"/>
          <p:cNvSpPr txBox="1"/>
          <p:nvPr/>
        </p:nvSpPr>
        <p:spPr>
          <a:xfrm>
            <a:off x="9019944" y="3458814"/>
            <a:ext cx="1638531" cy="523220"/>
          </a:xfrm>
          <a:prstGeom prst="rect">
            <a:avLst/>
          </a:prstGeom>
          <a:noFill/>
        </p:spPr>
        <p:txBody>
          <a:bodyPr wrap="square" rtlCol="0">
            <a:spAutoFit/>
          </a:bodyPr>
          <a:lstStyle/>
          <a:p>
            <a:r>
              <a:rPr lang="zh-CN" altLang="en-US" sz="1400"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endParaRPr lang="zh-CN" altLang="en-US" sz="1400" dirty="0">
              <a:solidFill>
                <a:schemeClr val="bg1"/>
              </a:solidFill>
              <a:latin typeface="汉仪小麦体简" panose="00020600040101010101" pitchFamily="18" charset="-122"/>
              <a:ea typeface="汉仪小麦体简" panose="00020600040101010101" pitchFamily="18" charset="-122"/>
            </a:endParaRPr>
          </a:p>
        </p:txBody>
      </p:sp>
      <p:pic>
        <p:nvPicPr>
          <p:cNvPr id="22" name="图片 2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8615144" y="3458814"/>
            <a:ext cx="404800" cy="449778"/>
          </a:xfrm>
          <a:prstGeom prst="rect">
            <a:avLst/>
          </a:prstGeom>
        </p:spPr>
      </p:pic>
      <p:sp>
        <p:nvSpPr>
          <p:cNvPr id="23" name="文本框 22"/>
          <p:cNvSpPr txBox="1"/>
          <p:nvPr/>
        </p:nvSpPr>
        <p:spPr>
          <a:xfrm>
            <a:off x="9019944" y="4715415"/>
            <a:ext cx="1638531" cy="523220"/>
          </a:xfrm>
          <a:prstGeom prst="rect">
            <a:avLst/>
          </a:prstGeom>
          <a:noFill/>
        </p:spPr>
        <p:txBody>
          <a:bodyPr wrap="square" rtlCol="0">
            <a:spAutoFit/>
          </a:bodyPr>
          <a:lstStyle/>
          <a:p>
            <a:r>
              <a:rPr lang="zh-CN" altLang="en-US" sz="1400"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endParaRPr lang="zh-CN" altLang="en-US" sz="1400" dirty="0">
              <a:solidFill>
                <a:schemeClr val="bg1"/>
              </a:solidFill>
              <a:latin typeface="汉仪小麦体简" panose="00020600040101010101" pitchFamily="18" charset="-122"/>
              <a:ea typeface="汉仪小麦体简" panose="00020600040101010101" pitchFamily="18" charset="-122"/>
            </a:endParaRPr>
          </a:p>
        </p:txBody>
      </p:sp>
      <p:pic>
        <p:nvPicPr>
          <p:cNvPr id="24" name="图片 23"/>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8615144" y="4715415"/>
            <a:ext cx="404800" cy="44977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lum bright="70000" contrast="-70000"/>
            <a:extLst>
              <a:ext uri="{28A0092B-C50C-407E-A947-70E740481C1C}">
                <a14:useLocalDpi xmlns:a14="http://schemas.microsoft.com/office/drawing/2010/main" val="0"/>
              </a:ext>
            </a:extLst>
          </a:blip>
          <a:stretch>
            <a:fillRect/>
          </a:stretch>
        </p:blipFill>
        <p:spPr>
          <a:xfrm>
            <a:off x="1334719" y="2185525"/>
            <a:ext cx="4516762" cy="2639350"/>
          </a:xfrm>
          <a:prstGeom prst="rect">
            <a:avLst/>
          </a:prstGeom>
        </p:spPr>
      </p:pic>
      <p:pic>
        <p:nvPicPr>
          <p:cNvPr id="2" name="图片 1"/>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42900" y="587089"/>
            <a:ext cx="424375" cy="411625"/>
          </a:xfrm>
          <a:prstGeom prst="rect">
            <a:avLst/>
          </a:prstGeom>
        </p:spPr>
      </p:pic>
      <p:sp>
        <p:nvSpPr>
          <p:cNvPr id="3" name="文本框 2"/>
          <p:cNvSpPr txBox="1"/>
          <p:nvPr/>
        </p:nvSpPr>
        <p:spPr>
          <a:xfrm>
            <a:off x="767275" y="535640"/>
            <a:ext cx="3877985" cy="461665"/>
          </a:xfrm>
          <a:prstGeom prst="rect">
            <a:avLst/>
          </a:prstGeom>
          <a:noFill/>
        </p:spPr>
        <p:txBody>
          <a:bodyPr wrap="none" rtlCol="0">
            <a:spAutoFit/>
          </a:bodyPr>
          <a:lstStyle/>
          <a:p>
            <a:r>
              <a:rPr lang="zh-CN" altLang="en-US" sz="2400" dirty="0" smtClean="0">
                <a:solidFill>
                  <a:schemeClr val="bg1"/>
                </a:solidFill>
                <a:latin typeface="汉仪小麦体简" panose="00020600040101010101" pitchFamily="18" charset="-122"/>
                <a:ea typeface="汉仪小麦体简" panose="00020600040101010101" pitchFamily="18" charset="-122"/>
              </a:rPr>
              <a:t>请在这里输入您的</a:t>
            </a:r>
            <a:r>
              <a:rPr lang="zh-CN" altLang="en-US" sz="2400" dirty="0">
                <a:solidFill>
                  <a:schemeClr val="bg1"/>
                </a:solidFill>
                <a:latin typeface="汉仪小麦体简" panose="00020600040101010101" pitchFamily="18" charset="-122"/>
                <a:ea typeface="汉仪小麦体简" panose="00020600040101010101" pitchFamily="18" charset="-122"/>
              </a:rPr>
              <a:t>标题</a:t>
            </a:r>
            <a:r>
              <a:rPr lang="zh-CN" altLang="en-US" sz="24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2400" dirty="0">
              <a:solidFill>
                <a:schemeClr val="bg1"/>
              </a:solidFill>
              <a:latin typeface="汉仪小麦体简" panose="00020600040101010101" pitchFamily="18" charset="-122"/>
              <a:ea typeface="汉仪小麦体简" panose="00020600040101010101" pitchFamily="18" charset="-122"/>
            </a:endParaRPr>
          </a:p>
        </p:txBody>
      </p:sp>
      <p:pic>
        <p:nvPicPr>
          <p:cNvPr id="4" name="图片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42900" y="998714"/>
            <a:ext cx="4320000" cy="34726"/>
          </a:xfrm>
          <a:prstGeom prst="rect">
            <a:avLst/>
          </a:prstGeom>
        </p:spPr>
      </p:pic>
      <p:pic>
        <p:nvPicPr>
          <p:cNvPr id="5" name="图片 4"/>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967325" y="2849188"/>
            <a:ext cx="310870" cy="1731121"/>
          </a:xfrm>
          <a:prstGeom prst="rect">
            <a:avLst/>
          </a:prstGeom>
        </p:spPr>
      </p:pic>
      <p:pic>
        <p:nvPicPr>
          <p:cNvPr id="6" name="图片 5"/>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2614165" y="3657599"/>
            <a:ext cx="310870" cy="922710"/>
          </a:xfrm>
          <a:prstGeom prst="rect">
            <a:avLst/>
          </a:prstGeom>
        </p:spPr>
      </p:pic>
      <p:pic>
        <p:nvPicPr>
          <p:cNvPr id="7" name="图片 6"/>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302140" y="3886199"/>
            <a:ext cx="310870" cy="694110"/>
          </a:xfrm>
          <a:prstGeom prst="rect">
            <a:avLst/>
          </a:prstGeom>
        </p:spPr>
      </p:pic>
      <p:pic>
        <p:nvPicPr>
          <p:cNvPr id="8" name="图片 7"/>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999640" y="3543299"/>
            <a:ext cx="310870" cy="1037010"/>
          </a:xfrm>
          <a:prstGeom prst="rect">
            <a:avLst/>
          </a:prstGeom>
        </p:spPr>
      </p:pic>
      <p:pic>
        <p:nvPicPr>
          <p:cNvPr id="10" name="图片 9"/>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4687615" y="3228974"/>
            <a:ext cx="310870" cy="1351335"/>
          </a:xfrm>
          <a:prstGeom prst="rect">
            <a:avLst/>
          </a:prstGeom>
        </p:spPr>
      </p:pic>
      <p:sp>
        <p:nvSpPr>
          <p:cNvPr id="11" name="文本框 10"/>
          <p:cNvSpPr txBox="1"/>
          <p:nvPr/>
        </p:nvSpPr>
        <p:spPr>
          <a:xfrm>
            <a:off x="1888395" y="4963312"/>
            <a:ext cx="2954655" cy="369332"/>
          </a:xfrm>
          <a:prstGeom prst="rect">
            <a:avLst/>
          </a:prstGeom>
          <a:noFill/>
        </p:spPr>
        <p:txBody>
          <a:bodyPr wrap="none" rtlCol="0">
            <a:spAutoFit/>
          </a:bodyPr>
          <a:lstStyle/>
          <a:p>
            <a:r>
              <a:rPr lang="zh-CN" altLang="en-US" dirty="0" smtClean="0">
                <a:solidFill>
                  <a:schemeClr val="bg1"/>
                </a:solidFill>
                <a:latin typeface="汉仪小麦体简" panose="00020600040101010101" pitchFamily="18" charset="-122"/>
                <a:ea typeface="汉仪小麦体简" panose="00020600040101010101" pitchFamily="18" charset="-122"/>
              </a:rPr>
              <a:t>请在这里输入您的具体内容</a:t>
            </a:r>
            <a:endParaRPr lang="zh-CN" altLang="en-US" dirty="0">
              <a:solidFill>
                <a:schemeClr val="bg1"/>
              </a:solidFill>
              <a:latin typeface="汉仪小麦体简" panose="00020600040101010101" pitchFamily="18" charset="-122"/>
              <a:ea typeface="汉仪小麦体简" panose="00020600040101010101" pitchFamily="18" charset="-122"/>
            </a:endParaRPr>
          </a:p>
        </p:txBody>
      </p:sp>
      <p:pic>
        <p:nvPicPr>
          <p:cNvPr id="12" name="图片 11"/>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rot="1478513">
            <a:off x="3083334" y="2963687"/>
            <a:ext cx="719904" cy="781434"/>
          </a:xfrm>
          <a:prstGeom prst="rect">
            <a:avLst/>
          </a:prstGeom>
        </p:spPr>
      </p:pic>
      <p:sp>
        <p:nvSpPr>
          <p:cNvPr id="13" name="文本框 12"/>
          <p:cNvSpPr txBox="1"/>
          <p:nvPr/>
        </p:nvSpPr>
        <p:spPr>
          <a:xfrm>
            <a:off x="3165694" y="2995747"/>
            <a:ext cx="718686" cy="584775"/>
          </a:xfrm>
          <a:prstGeom prst="rect">
            <a:avLst/>
          </a:prstGeom>
          <a:noFill/>
        </p:spPr>
        <p:txBody>
          <a:bodyPr wrap="square" rtlCol="0">
            <a:spAutoFit/>
          </a:bodyPr>
          <a:lstStyle/>
          <a:p>
            <a:r>
              <a:rPr lang="zh-CN" altLang="en-US" sz="1600" dirty="0" smtClean="0">
                <a:solidFill>
                  <a:schemeClr val="bg1"/>
                </a:solidFill>
                <a:latin typeface="汉仪小麦体简" panose="00020600040101010101" pitchFamily="18" charset="-122"/>
                <a:ea typeface="汉仪小麦体简" panose="00020600040101010101" pitchFamily="18" charset="-122"/>
              </a:rPr>
              <a:t>您的文字</a:t>
            </a:r>
            <a:endParaRPr lang="zh-CN" altLang="en-US" sz="1600" dirty="0">
              <a:solidFill>
                <a:schemeClr val="bg1"/>
              </a:solidFill>
              <a:latin typeface="汉仪小麦体简" panose="00020600040101010101" pitchFamily="18" charset="-122"/>
              <a:ea typeface="汉仪小麦体简" panose="00020600040101010101" pitchFamily="18" charset="-122"/>
            </a:endParaRPr>
          </a:p>
        </p:txBody>
      </p:sp>
      <p:sp>
        <p:nvSpPr>
          <p:cNvPr id="14" name="文本框 13"/>
          <p:cNvSpPr txBox="1"/>
          <p:nvPr/>
        </p:nvSpPr>
        <p:spPr>
          <a:xfrm>
            <a:off x="6526492" y="2111298"/>
            <a:ext cx="4185761" cy="461665"/>
          </a:xfrm>
          <a:prstGeom prst="rect">
            <a:avLst/>
          </a:prstGeom>
          <a:noFill/>
        </p:spPr>
        <p:txBody>
          <a:bodyPr wrap="none" rtlCol="0">
            <a:spAutoFit/>
          </a:bodyPr>
          <a:lstStyle/>
          <a:p>
            <a:r>
              <a:rPr lang="zh-CN" altLang="en-US" sz="2400" dirty="0" smtClean="0">
                <a:solidFill>
                  <a:srgbClr val="DE9390"/>
                </a:solidFill>
                <a:latin typeface="汉仪小麦体简" panose="00020600040101010101" pitchFamily="18" charset="-122"/>
                <a:ea typeface="汉仪小麦体简" panose="00020600040101010101" pitchFamily="18" charset="-122"/>
              </a:rPr>
              <a:t>请在这里输入您的小标题文字</a:t>
            </a:r>
            <a:endParaRPr lang="zh-CN" altLang="en-US" sz="2400" dirty="0">
              <a:solidFill>
                <a:srgbClr val="DE9390"/>
              </a:solidFill>
              <a:latin typeface="汉仪小麦体简" panose="00020600040101010101" pitchFamily="18" charset="-122"/>
              <a:ea typeface="汉仪小麦体简" panose="00020600040101010101" pitchFamily="18" charset="-122"/>
            </a:endParaRPr>
          </a:p>
        </p:txBody>
      </p:sp>
      <p:sp>
        <p:nvSpPr>
          <p:cNvPr id="15" name="文本框 14"/>
          <p:cNvSpPr txBox="1"/>
          <p:nvPr/>
        </p:nvSpPr>
        <p:spPr>
          <a:xfrm>
            <a:off x="6555067" y="2855800"/>
            <a:ext cx="4391789" cy="1200329"/>
          </a:xfrm>
          <a:prstGeom prst="rect">
            <a:avLst/>
          </a:prstGeom>
          <a:noFill/>
        </p:spPr>
        <p:txBody>
          <a:bodyPr wrap="square" rtlCol="0">
            <a:spAutoFit/>
          </a:bodyPr>
          <a:lstStyle/>
          <a:p>
            <a:r>
              <a:rPr lang="zh-CN" altLang="en-US"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r>
              <a:rPr lang="zh-CN" altLang="en-US"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dirty="0" smtClean="0">
                <a:solidFill>
                  <a:schemeClr val="bg1"/>
                </a:solidFill>
                <a:latin typeface="汉仪小麦体简" panose="00020600040101010101" pitchFamily="18" charset="-122"/>
                <a:ea typeface="汉仪小麦体简" panose="00020600040101010101" pitchFamily="18" charset="-122"/>
              </a:rPr>
              <a:t>文字</a:t>
            </a:r>
            <a:r>
              <a:rPr lang="zh-CN" altLang="en-US"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dirty="0" smtClean="0">
                <a:solidFill>
                  <a:schemeClr val="bg1"/>
                </a:solidFill>
                <a:latin typeface="汉仪小麦体简" panose="00020600040101010101" pitchFamily="18" charset="-122"/>
                <a:ea typeface="汉仪小麦体简" panose="00020600040101010101" pitchFamily="18" charset="-122"/>
              </a:rPr>
              <a:t>文字</a:t>
            </a:r>
            <a:endParaRPr lang="zh-CN" altLang="en-US" dirty="0">
              <a:solidFill>
                <a:schemeClr val="bg1"/>
              </a:solidFill>
              <a:latin typeface="汉仪小麦体简" panose="00020600040101010101" pitchFamily="18" charset="-122"/>
              <a:ea typeface="汉仪小麦体简" panose="00020600040101010101" pitchFamily="18" charset="-122"/>
            </a:endParaRPr>
          </a:p>
          <a:p>
            <a:endParaRPr lang="zh-CN" altLang="en-US" dirty="0">
              <a:solidFill>
                <a:schemeClr val="bg1"/>
              </a:solidFill>
              <a:latin typeface="汉仪小麦体简" panose="00020600040101010101" pitchFamily="18" charset="-122"/>
              <a:ea typeface="汉仪小麦体简" panose="00020600040101010101" pitchFamily="18" charset="-122"/>
            </a:endParaRPr>
          </a:p>
        </p:txBody>
      </p:sp>
      <p:sp>
        <p:nvSpPr>
          <p:cNvPr id="16" name="文本框 15"/>
          <p:cNvSpPr txBox="1"/>
          <p:nvPr/>
        </p:nvSpPr>
        <p:spPr>
          <a:xfrm>
            <a:off x="6555067" y="4060370"/>
            <a:ext cx="4391789" cy="1477328"/>
          </a:xfrm>
          <a:prstGeom prst="rect">
            <a:avLst/>
          </a:prstGeom>
          <a:noFill/>
        </p:spPr>
        <p:txBody>
          <a:bodyPr wrap="square" rtlCol="0">
            <a:spAutoFit/>
          </a:bodyPr>
          <a:lstStyle/>
          <a:p>
            <a:r>
              <a:rPr lang="zh-CN" altLang="en-US"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r>
              <a:rPr lang="zh-CN" altLang="en-US"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dirty="0" smtClean="0">
                <a:solidFill>
                  <a:schemeClr val="bg1"/>
                </a:solidFill>
                <a:latin typeface="汉仪小麦体简" panose="00020600040101010101" pitchFamily="18" charset="-122"/>
                <a:ea typeface="汉仪小麦体简" panose="00020600040101010101" pitchFamily="18" charset="-122"/>
              </a:rPr>
              <a:t>文字</a:t>
            </a:r>
            <a:r>
              <a:rPr lang="zh-CN" altLang="en-US"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dirty="0" smtClean="0">
                <a:solidFill>
                  <a:schemeClr val="bg1"/>
                </a:solidFill>
                <a:latin typeface="汉仪小麦体简" panose="00020600040101010101" pitchFamily="18" charset="-122"/>
                <a:ea typeface="汉仪小麦体简" panose="00020600040101010101" pitchFamily="18" charset="-122"/>
              </a:rPr>
              <a:t>文字</a:t>
            </a:r>
            <a:r>
              <a:rPr lang="zh-CN" altLang="en-US" dirty="0">
                <a:solidFill>
                  <a:schemeClr val="bg1"/>
                </a:solidFill>
                <a:latin typeface="汉仪小麦体简" panose="00020600040101010101" pitchFamily="18" charset="-122"/>
                <a:ea typeface="汉仪小麦体简" panose="00020600040101010101" pitchFamily="18" charset="-122"/>
              </a:rPr>
              <a:t>请在这里输入您的具体内容文字请在这里输入您的具体内容文字请在这里输入您的具体内容</a:t>
            </a:r>
            <a:r>
              <a:rPr lang="zh-CN" altLang="en-US" dirty="0" smtClean="0">
                <a:solidFill>
                  <a:schemeClr val="bg1"/>
                </a:solidFill>
                <a:latin typeface="汉仪小麦体简" panose="00020600040101010101" pitchFamily="18" charset="-122"/>
                <a:ea typeface="汉仪小麦体简" panose="00020600040101010101" pitchFamily="18" charset="-122"/>
              </a:rPr>
              <a:t>文字</a:t>
            </a:r>
            <a:endParaRPr lang="zh-CN" altLang="en-US" dirty="0">
              <a:solidFill>
                <a:schemeClr val="bg1"/>
              </a:solidFill>
              <a:latin typeface="汉仪小麦体简" panose="00020600040101010101" pitchFamily="18" charset="-122"/>
              <a:ea typeface="汉仪小麦体简" panose="00020600040101010101" pitchFamily="18"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biLevel thresh="50000"/>
            <a:extLst>
              <a:ext uri="{28A0092B-C50C-407E-A947-70E740481C1C}">
                <a14:useLocalDpi xmlns:a14="http://schemas.microsoft.com/office/drawing/2010/main" val="0"/>
              </a:ext>
            </a:extLst>
          </a:blip>
          <a:stretch>
            <a:fillRect/>
          </a:stretch>
        </p:blipFill>
        <p:spPr>
          <a:xfrm>
            <a:off x="3139597" y="2335160"/>
            <a:ext cx="1661004" cy="1741375"/>
          </a:xfrm>
          <a:prstGeom prst="rect">
            <a:avLst/>
          </a:prstGeom>
        </p:spPr>
      </p:pic>
      <p:pic>
        <p:nvPicPr>
          <p:cNvPr id="3" name="图片 2"/>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flipH="1">
            <a:off x="4418797" y="1742493"/>
            <a:ext cx="1771082" cy="1185333"/>
          </a:xfrm>
          <a:prstGeom prst="rect">
            <a:avLst/>
          </a:prstGeom>
        </p:spPr>
      </p:pic>
      <p:sp>
        <p:nvSpPr>
          <p:cNvPr id="4" name="文本框 3"/>
          <p:cNvSpPr txBox="1"/>
          <p:nvPr/>
        </p:nvSpPr>
        <p:spPr>
          <a:xfrm>
            <a:off x="4457701" y="1599618"/>
            <a:ext cx="1770036" cy="1107996"/>
          </a:xfrm>
          <a:prstGeom prst="rect">
            <a:avLst/>
          </a:prstGeom>
          <a:noFill/>
        </p:spPr>
        <p:txBody>
          <a:bodyPr wrap="none" rtlCol="0">
            <a:spAutoFit/>
          </a:bodyPr>
          <a:lstStyle/>
          <a:p>
            <a:r>
              <a:rPr lang="zh-CN" altLang="en-US" sz="2800" dirty="0" smtClean="0">
                <a:solidFill>
                  <a:schemeClr val="bg1"/>
                </a:solidFill>
                <a:latin typeface="汉仪小麦体简" panose="00020600040101010101" pitchFamily="18" charset="-122"/>
                <a:ea typeface="汉仪小麦体简" panose="00020600040101010101" pitchFamily="18" charset="-122"/>
              </a:rPr>
              <a:t>第</a:t>
            </a:r>
            <a:r>
              <a:rPr lang="en-US" altLang="zh-CN" sz="6600" dirty="0" smtClean="0">
                <a:solidFill>
                  <a:srgbClr val="DE9390"/>
                </a:solidFill>
                <a:latin typeface="汉仪小麦体简" panose="00020600040101010101" pitchFamily="18" charset="-122"/>
                <a:ea typeface="汉仪小麦体简" panose="00020600040101010101" pitchFamily="18" charset="-122"/>
              </a:rPr>
              <a:t>4</a:t>
            </a:r>
            <a:r>
              <a:rPr lang="zh-CN" altLang="en-US" sz="2800" dirty="0" smtClean="0">
                <a:solidFill>
                  <a:schemeClr val="bg1"/>
                </a:solidFill>
                <a:latin typeface="汉仪小麦体简" panose="00020600040101010101" pitchFamily="18" charset="-122"/>
                <a:ea typeface="汉仪小麦体简" panose="00020600040101010101" pitchFamily="18" charset="-122"/>
              </a:rPr>
              <a:t>部分</a:t>
            </a:r>
            <a:endParaRPr lang="zh-CN" altLang="en-US" sz="2800" dirty="0">
              <a:solidFill>
                <a:schemeClr val="bg1"/>
              </a:solidFill>
              <a:latin typeface="汉仪小麦体简" panose="00020600040101010101" pitchFamily="18" charset="-122"/>
              <a:ea typeface="汉仪小麦体简" panose="00020600040101010101" pitchFamily="18" charset="-122"/>
            </a:endParaRPr>
          </a:p>
        </p:txBody>
      </p:sp>
      <p:sp>
        <p:nvSpPr>
          <p:cNvPr id="5" name="文本框 4"/>
          <p:cNvSpPr txBox="1"/>
          <p:nvPr/>
        </p:nvSpPr>
        <p:spPr>
          <a:xfrm>
            <a:off x="5091625" y="3374664"/>
            <a:ext cx="4493538" cy="523220"/>
          </a:xfrm>
          <a:prstGeom prst="rect">
            <a:avLst/>
          </a:prstGeom>
          <a:noFill/>
        </p:spPr>
        <p:txBody>
          <a:bodyPr wrap="none" rtlCol="0">
            <a:spAutoFit/>
          </a:bodyPr>
          <a:lstStyle/>
          <a:p>
            <a:r>
              <a:rPr lang="zh-CN" altLang="en-US" sz="2800" dirty="0" smtClean="0">
                <a:solidFill>
                  <a:schemeClr val="bg1"/>
                </a:solidFill>
                <a:latin typeface="汉仪小麦体简" panose="00020600040101010101" pitchFamily="18" charset="-122"/>
                <a:ea typeface="汉仪小麦体简" panose="00020600040101010101" pitchFamily="18" charset="-122"/>
              </a:rPr>
              <a:t>请在这里输入您的具体内容</a:t>
            </a:r>
            <a:endParaRPr lang="zh-CN" altLang="en-US" sz="2800" dirty="0">
              <a:solidFill>
                <a:schemeClr val="bg1"/>
              </a:solidFill>
              <a:latin typeface="汉仪小麦体简" panose="00020600040101010101" pitchFamily="18" charset="-122"/>
              <a:ea typeface="汉仪小麦体简" panose="00020600040101010101" pitchFamily="18" charset="-122"/>
            </a:endParaRPr>
          </a:p>
        </p:txBody>
      </p:sp>
      <p:pic>
        <p:nvPicPr>
          <p:cNvPr id="6" name="图片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082100" y="3926459"/>
            <a:ext cx="3791398" cy="30477"/>
          </a:xfrm>
          <a:prstGeom prst="rect">
            <a:avLst/>
          </a:prstGeom>
        </p:spPr>
      </p:pic>
      <p:pic>
        <p:nvPicPr>
          <p:cNvPr id="7" name="图片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958400" y="3975986"/>
            <a:ext cx="3791398" cy="3047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biLevel thresh="50000"/>
            <a:extLst>
              <a:ext uri="{28A0092B-C50C-407E-A947-70E740481C1C}">
                <a14:useLocalDpi xmlns:a14="http://schemas.microsoft.com/office/drawing/2010/main" val="0"/>
              </a:ext>
            </a:extLst>
          </a:blip>
          <a:stretch>
            <a:fillRect/>
          </a:stretch>
        </p:blipFill>
        <p:spPr>
          <a:xfrm>
            <a:off x="342900" y="587089"/>
            <a:ext cx="424375" cy="411625"/>
          </a:xfrm>
          <a:prstGeom prst="rect">
            <a:avLst/>
          </a:prstGeom>
        </p:spPr>
      </p:pic>
      <p:sp>
        <p:nvSpPr>
          <p:cNvPr id="3" name="文本框 2"/>
          <p:cNvSpPr txBox="1"/>
          <p:nvPr/>
        </p:nvSpPr>
        <p:spPr>
          <a:xfrm>
            <a:off x="767275" y="535640"/>
            <a:ext cx="3877985" cy="461665"/>
          </a:xfrm>
          <a:prstGeom prst="rect">
            <a:avLst/>
          </a:prstGeom>
          <a:noFill/>
        </p:spPr>
        <p:txBody>
          <a:bodyPr wrap="none" rtlCol="0">
            <a:spAutoFit/>
          </a:bodyPr>
          <a:lstStyle/>
          <a:p>
            <a:r>
              <a:rPr lang="zh-CN" altLang="en-US" sz="2400" dirty="0" smtClean="0">
                <a:solidFill>
                  <a:schemeClr val="bg1"/>
                </a:solidFill>
                <a:latin typeface="汉仪小麦体简" panose="00020600040101010101" pitchFamily="18" charset="-122"/>
                <a:ea typeface="汉仪小麦体简" panose="00020600040101010101" pitchFamily="18" charset="-122"/>
              </a:rPr>
              <a:t>请在这里输入您的</a:t>
            </a:r>
            <a:r>
              <a:rPr lang="zh-CN" altLang="en-US" sz="2400" dirty="0">
                <a:solidFill>
                  <a:schemeClr val="bg1"/>
                </a:solidFill>
                <a:latin typeface="汉仪小麦体简" panose="00020600040101010101" pitchFamily="18" charset="-122"/>
                <a:ea typeface="汉仪小麦体简" panose="00020600040101010101" pitchFamily="18" charset="-122"/>
              </a:rPr>
              <a:t>标题</a:t>
            </a:r>
            <a:r>
              <a:rPr lang="zh-CN" altLang="en-US" sz="24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2400" dirty="0">
              <a:solidFill>
                <a:schemeClr val="bg1"/>
              </a:solidFill>
              <a:latin typeface="汉仪小麦体简" panose="00020600040101010101" pitchFamily="18" charset="-122"/>
              <a:ea typeface="汉仪小麦体简" panose="00020600040101010101" pitchFamily="18" charset="-122"/>
            </a:endParaRPr>
          </a:p>
        </p:txBody>
      </p:sp>
      <p:pic>
        <p:nvPicPr>
          <p:cNvPr id="4" name="图片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42900" y="998714"/>
            <a:ext cx="4320000" cy="34726"/>
          </a:xfrm>
          <a:prstGeom prst="rect">
            <a:avLst/>
          </a:prstGeom>
        </p:spPr>
      </p:pic>
      <p:sp>
        <p:nvSpPr>
          <p:cNvPr id="5" name="MH_SubTitle_6"/>
          <p:cNvSpPr>
            <a:spLocks noEditPoints="1"/>
          </p:cNvSpPr>
          <p:nvPr>
            <p:custDataLst>
              <p:tags r:id="rId3"/>
            </p:custDataLst>
          </p:nvPr>
        </p:nvSpPr>
        <p:spPr bwMode="auto">
          <a:xfrm>
            <a:off x="4276726" y="3235326"/>
            <a:ext cx="817563" cy="822325"/>
          </a:xfrm>
          <a:custGeom>
            <a:avLst/>
            <a:gdLst>
              <a:gd name="T0" fmla="*/ 209 w 252"/>
              <a:gd name="T1" fmla="*/ 213 h 253"/>
              <a:gd name="T2" fmla="*/ 14 w 252"/>
              <a:gd name="T3" fmla="*/ 121 h 253"/>
              <a:gd name="T4" fmla="*/ 231 w 252"/>
              <a:gd name="T5" fmla="*/ 154 h 253"/>
              <a:gd name="T6" fmla="*/ 25 w 252"/>
              <a:gd name="T7" fmla="*/ 68 h 253"/>
              <a:gd name="T8" fmla="*/ 193 w 252"/>
              <a:gd name="T9" fmla="*/ 42 h 253"/>
              <a:gd name="T10" fmla="*/ 119 w 252"/>
              <a:gd name="T11" fmla="*/ 214 h 253"/>
              <a:gd name="T12" fmla="*/ 25 w 252"/>
              <a:gd name="T13" fmla="*/ 88 h 253"/>
              <a:gd name="T14" fmla="*/ 119 w 252"/>
              <a:gd name="T15" fmla="*/ 206 h 253"/>
              <a:gd name="T16" fmla="*/ 34 w 252"/>
              <a:gd name="T17" fmla="*/ 86 h 253"/>
              <a:gd name="T18" fmla="*/ 112 w 252"/>
              <a:gd name="T19" fmla="*/ 36 h 253"/>
              <a:gd name="T20" fmla="*/ 195 w 252"/>
              <a:gd name="T21" fmla="*/ 164 h 253"/>
              <a:gd name="T22" fmla="*/ 115 w 252"/>
              <a:gd name="T23" fmla="*/ 73 h 253"/>
              <a:gd name="T24" fmla="*/ 138 w 252"/>
              <a:gd name="T25" fmla="*/ 148 h 253"/>
              <a:gd name="T26" fmla="*/ 174 w 252"/>
              <a:gd name="T27" fmla="*/ 120 h 253"/>
              <a:gd name="T28" fmla="*/ 172 w 252"/>
              <a:gd name="T29" fmla="*/ 97 h 253"/>
              <a:gd name="T30" fmla="*/ 184 w 252"/>
              <a:gd name="T31" fmla="*/ 97 h 253"/>
              <a:gd name="T32" fmla="*/ 98 w 252"/>
              <a:gd name="T33" fmla="*/ 131 h 253"/>
              <a:gd name="T34" fmla="*/ 150 w 252"/>
              <a:gd name="T35" fmla="*/ 160 h 253"/>
              <a:gd name="T36" fmla="*/ 193 w 252"/>
              <a:gd name="T37" fmla="*/ 106 h 253"/>
              <a:gd name="T38" fmla="*/ 163 w 252"/>
              <a:gd name="T39" fmla="*/ 82 h 253"/>
              <a:gd name="T40" fmla="*/ 55 w 252"/>
              <a:gd name="T41" fmla="*/ 122 h 253"/>
              <a:gd name="T42" fmla="*/ 55 w 252"/>
              <a:gd name="T43" fmla="*/ 83 h 253"/>
              <a:gd name="T44" fmla="*/ 86 w 252"/>
              <a:gd name="T45" fmla="*/ 66 h 253"/>
              <a:gd name="T46" fmla="*/ 66 w 252"/>
              <a:gd name="T47" fmla="*/ 112 h 253"/>
              <a:gd name="T48" fmla="*/ 93 w 252"/>
              <a:gd name="T49" fmla="*/ 90 h 253"/>
              <a:gd name="T50" fmla="*/ 45 w 252"/>
              <a:gd name="T51" fmla="*/ 101 h 253"/>
              <a:gd name="T52" fmla="*/ 59 w 252"/>
              <a:gd name="T53" fmla="*/ 92 h 253"/>
              <a:gd name="T54" fmla="*/ 77 w 252"/>
              <a:gd name="T55" fmla="*/ 125 h 253"/>
              <a:gd name="T56" fmla="*/ 118 w 252"/>
              <a:gd name="T57" fmla="*/ 159 h 253"/>
              <a:gd name="T58" fmla="*/ 159 w 252"/>
              <a:gd name="T59" fmla="*/ 173 h 253"/>
              <a:gd name="T60" fmla="*/ 200 w 252"/>
              <a:gd name="T61" fmla="*/ 94 h 253"/>
              <a:gd name="T62" fmla="*/ 142 w 252"/>
              <a:gd name="T63" fmla="*/ 49 h 253"/>
              <a:gd name="T64" fmla="*/ 104 w 252"/>
              <a:gd name="T65" fmla="*/ 36 h 253"/>
              <a:gd name="T66" fmla="*/ 37 w 252"/>
              <a:gd name="T67" fmla="*/ 111 h 253"/>
              <a:gd name="T68" fmla="*/ 49 w 252"/>
              <a:gd name="T69" fmla="*/ 162 h 253"/>
              <a:gd name="T70" fmla="*/ 80 w 252"/>
              <a:gd name="T71" fmla="*/ 140 h 253"/>
              <a:gd name="T72" fmla="*/ 103 w 252"/>
              <a:gd name="T73" fmla="*/ 196 h 253"/>
              <a:gd name="T74" fmla="*/ 158 w 252"/>
              <a:gd name="T75" fmla="*/ 184 h 253"/>
              <a:gd name="T76" fmla="*/ 217 w 252"/>
              <a:gd name="T77" fmla="*/ 158 h 253"/>
              <a:gd name="T78" fmla="*/ 203 w 252"/>
              <a:gd name="T79" fmla="*/ 62 h 253"/>
              <a:gd name="T80" fmla="*/ 143 w 252"/>
              <a:gd name="T81" fmla="*/ 15 h 253"/>
              <a:gd name="T82" fmla="*/ 103 w 252"/>
              <a:gd name="T83" fmla="*/ 32 h 253"/>
              <a:gd name="T84" fmla="*/ 30 w 252"/>
              <a:gd name="T85" fmla="*/ 94 h 253"/>
              <a:gd name="T86" fmla="*/ 67 w 252"/>
              <a:gd name="T87" fmla="*/ 201 h 253"/>
              <a:gd name="T88" fmla="*/ 92 w 252"/>
              <a:gd name="T89" fmla="*/ 183 h 253"/>
              <a:gd name="T90" fmla="*/ 125 w 252"/>
              <a:gd name="T91" fmla="*/ 225 h 253"/>
              <a:gd name="T92" fmla="*/ 183 w 252"/>
              <a:gd name="T93" fmla="*/ 199 h 253"/>
              <a:gd name="T94" fmla="*/ 218 w 252"/>
              <a:gd name="T95" fmla="*/ 77 h 253"/>
              <a:gd name="T96" fmla="*/ 160 w 252"/>
              <a:gd name="T97" fmla="*/ 8 h 253"/>
              <a:gd name="T98" fmla="*/ 41 w 252"/>
              <a:gd name="T99" fmla="*/ 38 h 253"/>
              <a:gd name="T100" fmla="*/ 29 w 252"/>
              <a:gd name="T101" fmla="*/ 148 h 253"/>
              <a:gd name="T102" fmla="*/ 70 w 252"/>
              <a:gd name="T103" fmla="*/ 228 h 253"/>
              <a:gd name="T104" fmla="*/ 95 w 252"/>
              <a:gd name="T105" fmla="*/ 221 h 253"/>
              <a:gd name="T106" fmla="*/ 147 w 252"/>
              <a:gd name="T107" fmla="*/ 229 h 253"/>
              <a:gd name="T108" fmla="*/ 226 w 252"/>
              <a:gd name="T109" fmla="*/ 151 h 253"/>
              <a:gd name="T110" fmla="*/ 225 w 252"/>
              <a:gd name="T111" fmla="*/ 66 h 253"/>
              <a:gd name="T112" fmla="*/ 185 w 252"/>
              <a:gd name="T113" fmla="*/ 26 h 253"/>
              <a:gd name="T114" fmla="*/ 18 w 252"/>
              <a:gd name="T115" fmla="*/ 95 h 253"/>
              <a:gd name="T116" fmla="*/ 8 w 252"/>
              <a:gd name="T117" fmla="*/ 116 h 253"/>
              <a:gd name="T118" fmla="*/ 81 w 252"/>
              <a:gd name="T119" fmla="*/ 225 h 253"/>
              <a:gd name="T120" fmla="*/ 181 w 252"/>
              <a:gd name="T121" fmla="*/ 229 h 253"/>
              <a:gd name="T122" fmla="*/ 213 w 252"/>
              <a:gd name="T123" fmla="*/ 39 h 253"/>
              <a:gd name="T124" fmla="*/ 126 w 252"/>
              <a:gd name="T1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bg1"/>
          </a:solidFill>
          <a:ln>
            <a:noFill/>
          </a:ln>
        </p:spPr>
        <p:txBody>
          <a:bodyPr lIns="0" tIns="0" rIns="0" bIns="0" anchor="ctr">
            <a:normAutofit/>
          </a:bodyPr>
          <a:lstStyle/>
          <a:p>
            <a:pPr algn="ctr">
              <a:defRPr/>
            </a:pPr>
            <a:endParaRPr lang="zh-CN" altLang="en-US" sz="1600" b="1" dirty="0"/>
          </a:p>
        </p:txBody>
      </p:sp>
      <p:sp>
        <p:nvSpPr>
          <p:cNvPr id="6" name="MH_SubTitle_1"/>
          <p:cNvSpPr>
            <a:spLocks noEditPoints="1"/>
          </p:cNvSpPr>
          <p:nvPr>
            <p:custDataLst>
              <p:tags r:id="rId4"/>
            </p:custDataLst>
          </p:nvPr>
        </p:nvSpPr>
        <p:spPr bwMode="auto">
          <a:xfrm>
            <a:off x="4994276" y="1992314"/>
            <a:ext cx="817563" cy="822325"/>
          </a:xfrm>
          <a:custGeom>
            <a:avLst/>
            <a:gdLst>
              <a:gd name="T0" fmla="*/ 678640 w 252"/>
              <a:gd name="T1" fmla="*/ 692327 h 253"/>
              <a:gd name="T2" fmla="*/ 45459 w 252"/>
              <a:gd name="T3" fmla="*/ 393294 h 253"/>
              <a:gd name="T4" fmla="*/ 750075 w 252"/>
              <a:gd name="T5" fmla="*/ 500556 h 253"/>
              <a:gd name="T6" fmla="*/ 81177 w 252"/>
              <a:gd name="T7" fmla="*/ 221025 h 253"/>
              <a:gd name="T8" fmla="*/ 626686 w 252"/>
              <a:gd name="T9" fmla="*/ 136515 h 253"/>
              <a:gd name="T10" fmla="*/ 386402 w 252"/>
              <a:gd name="T11" fmla="*/ 695578 h 253"/>
              <a:gd name="T12" fmla="*/ 81177 w 252"/>
              <a:gd name="T13" fmla="*/ 286032 h 253"/>
              <a:gd name="T14" fmla="*/ 386402 w 252"/>
              <a:gd name="T15" fmla="*/ 669575 h 253"/>
              <a:gd name="T16" fmla="*/ 110401 w 252"/>
              <a:gd name="T17" fmla="*/ 279531 h 253"/>
              <a:gd name="T18" fmla="*/ 363673 w 252"/>
              <a:gd name="T19" fmla="*/ 117013 h 253"/>
              <a:gd name="T20" fmla="*/ 633180 w 252"/>
              <a:gd name="T21" fmla="*/ 533060 h 253"/>
              <a:gd name="T22" fmla="*/ 373414 w 252"/>
              <a:gd name="T23" fmla="*/ 237277 h 253"/>
              <a:gd name="T24" fmla="*/ 448097 w 252"/>
              <a:gd name="T25" fmla="*/ 481054 h 253"/>
              <a:gd name="T26" fmla="*/ 564992 w 252"/>
              <a:gd name="T27" fmla="*/ 390044 h 253"/>
              <a:gd name="T28" fmla="*/ 558498 w 252"/>
              <a:gd name="T29" fmla="*/ 315285 h 253"/>
              <a:gd name="T30" fmla="*/ 597463 w 252"/>
              <a:gd name="T31" fmla="*/ 315285 h 253"/>
              <a:gd name="T32" fmla="*/ 318214 w 252"/>
              <a:gd name="T33" fmla="*/ 425798 h 253"/>
              <a:gd name="T34" fmla="*/ 487062 w 252"/>
              <a:gd name="T35" fmla="*/ 520058 h 253"/>
              <a:gd name="T36" fmla="*/ 626686 w 252"/>
              <a:gd name="T37" fmla="*/ 344539 h 253"/>
              <a:gd name="T38" fmla="*/ 529274 w 252"/>
              <a:gd name="T39" fmla="*/ 266530 h 253"/>
              <a:gd name="T40" fmla="*/ 178589 w 252"/>
              <a:gd name="T41" fmla="*/ 396544 h 253"/>
              <a:gd name="T42" fmla="*/ 178589 w 252"/>
              <a:gd name="T43" fmla="*/ 269780 h 253"/>
              <a:gd name="T44" fmla="*/ 279249 w 252"/>
              <a:gd name="T45" fmla="*/ 214524 h 253"/>
              <a:gd name="T46" fmla="*/ 214307 w 252"/>
              <a:gd name="T47" fmla="*/ 364041 h 253"/>
              <a:gd name="T48" fmla="*/ 301978 w 252"/>
              <a:gd name="T49" fmla="*/ 292533 h 253"/>
              <a:gd name="T50" fmla="*/ 146119 w 252"/>
              <a:gd name="T51" fmla="*/ 328287 h 253"/>
              <a:gd name="T52" fmla="*/ 191578 w 252"/>
              <a:gd name="T53" fmla="*/ 299033 h 253"/>
              <a:gd name="T54" fmla="*/ 250025 w 252"/>
              <a:gd name="T55" fmla="*/ 406295 h 253"/>
              <a:gd name="T56" fmla="*/ 383155 w 252"/>
              <a:gd name="T57" fmla="*/ 516808 h 253"/>
              <a:gd name="T58" fmla="*/ 516286 w 252"/>
              <a:gd name="T59" fmla="*/ 562313 h 253"/>
              <a:gd name="T60" fmla="*/ 649416 w 252"/>
              <a:gd name="T61" fmla="*/ 305534 h 253"/>
              <a:gd name="T62" fmla="*/ 461085 w 252"/>
              <a:gd name="T63" fmla="*/ 159268 h 253"/>
              <a:gd name="T64" fmla="*/ 337696 w 252"/>
              <a:gd name="T65" fmla="*/ 117013 h 253"/>
              <a:gd name="T66" fmla="*/ 120142 w 252"/>
              <a:gd name="T67" fmla="*/ 360790 h 253"/>
              <a:gd name="T68" fmla="*/ 159107 w 252"/>
              <a:gd name="T69" fmla="*/ 526559 h 253"/>
              <a:gd name="T70" fmla="*/ 259766 w 252"/>
              <a:gd name="T71" fmla="*/ 455051 h 253"/>
              <a:gd name="T72" fmla="*/ 334449 w 252"/>
              <a:gd name="T73" fmla="*/ 637071 h 253"/>
              <a:gd name="T74" fmla="*/ 513039 w 252"/>
              <a:gd name="T75" fmla="*/ 598067 h 253"/>
              <a:gd name="T76" fmla="*/ 704616 w 252"/>
              <a:gd name="T77" fmla="*/ 513557 h 253"/>
              <a:gd name="T78" fmla="*/ 659157 w 252"/>
              <a:gd name="T79" fmla="*/ 201523 h 253"/>
              <a:gd name="T80" fmla="*/ 464332 w 252"/>
              <a:gd name="T81" fmla="*/ 48755 h 253"/>
              <a:gd name="T82" fmla="*/ 334449 w 252"/>
              <a:gd name="T83" fmla="*/ 104012 h 253"/>
              <a:gd name="T84" fmla="*/ 97412 w 252"/>
              <a:gd name="T85" fmla="*/ 305534 h 253"/>
              <a:gd name="T86" fmla="*/ 217554 w 252"/>
              <a:gd name="T87" fmla="*/ 653323 h 253"/>
              <a:gd name="T88" fmla="*/ 298731 w 252"/>
              <a:gd name="T89" fmla="*/ 594817 h 253"/>
              <a:gd name="T90" fmla="*/ 405885 w 252"/>
              <a:gd name="T91" fmla="*/ 731332 h 253"/>
              <a:gd name="T92" fmla="*/ 594216 w 252"/>
              <a:gd name="T93" fmla="*/ 646822 h 253"/>
              <a:gd name="T94" fmla="*/ 707863 w 252"/>
              <a:gd name="T95" fmla="*/ 250278 h 253"/>
              <a:gd name="T96" fmla="*/ 519533 w 252"/>
              <a:gd name="T97" fmla="*/ 26003 h 253"/>
              <a:gd name="T98" fmla="*/ 133130 w 252"/>
              <a:gd name="T99" fmla="*/ 123514 h 253"/>
              <a:gd name="T100" fmla="*/ 94165 w 252"/>
              <a:gd name="T101" fmla="*/ 481054 h 253"/>
              <a:gd name="T102" fmla="*/ 227296 w 252"/>
              <a:gd name="T103" fmla="*/ 741083 h 253"/>
              <a:gd name="T104" fmla="*/ 308473 w 252"/>
              <a:gd name="T105" fmla="*/ 718330 h 253"/>
              <a:gd name="T106" fmla="*/ 477321 w 252"/>
              <a:gd name="T107" fmla="*/ 744333 h 253"/>
              <a:gd name="T108" fmla="*/ 733840 w 252"/>
              <a:gd name="T109" fmla="*/ 490805 h 253"/>
              <a:gd name="T110" fmla="*/ 730593 w 252"/>
              <a:gd name="T111" fmla="*/ 214524 h 253"/>
              <a:gd name="T112" fmla="*/ 600710 w 252"/>
              <a:gd name="T113" fmla="*/ 84509 h 253"/>
              <a:gd name="T114" fmla="*/ 58447 w 252"/>
              <a:gd name="T115" fmla="*/ 308785 h 253"/>
              <a:gd name="T116" fmla="*/ 25977 w 252"/>
              <a:gd name="T117" fmla="*/ 377042 h 253"/>
              <a:gd name="T118" fmla="*/ 263013 w 252"/>
              <a:gd name="T119" fmla="*/ 731332 h 253"/>
              <a:gd name="T120" fmla="*/ 587721 w 252"/>
              <a:gd name="T121" fmla="*/ 744333 h 253"/>
              <a:gd name="T122" fmla="*/ 691628 w 252"/>
              <a:gd name="T123" fmla="*/ 126764 h 253"/>
              <a:gd name="T124" fmla="*/ 409132 w 252"/>
              <a:gd name="T125" fmla="*/ 806090 h 2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2"/>
              <a:gd name="T190" fmla="*/ 0 h 253"/>
              <a:gd name="T191" fmla="*/ 252 w 252"/>
              <a:gd name="T192" fmla="*/ 253 h 2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bg1"/>
          </a:solidFill>
          <a:ln>
            <a:noFill/>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en-US" sz="1600" b="1" dirty="0"/>
          </a:p>
        </p:txBody>
      </p:sp>
      <p:sp>
        <p:nvSpPr>
          <p:cNvPr id="7" name="MH_SubTitle_2"/>
          <p:cNvSpPr>
            <a:spLocks noEditPoints="1"/>
          </p:cNvSpPr>
          <p:nvPr>
            <p:custDataLst>
              <p:tags r:id="rId5"/>
            </p:custDataLst>
          </p:nvPr>
        </p:nvSpPr>
        <p:spPr bwMode="auto">
          <a:xfrm>
            <a:off x="6429376" y="1992314"/>
            <a:ext cx="817563" cy="822325"/>
          </a:xfrm>
          <a:custGeom>
            <a:avLst/>
            <a:gdLst>
              <a:gd name="T0" fmla="*/ 678640 w 252"/>
              <a:gd name="T1" fmla="*/ 692327 h 253"/>
              <a:gd name="T2" fmla="*/ 45459 w 252"/>
              <a:gd name="T3" fmla="*/ 393294 h 253"/>
              <a:gd name="T4" fmla="*/ 750075 w 252"/>
              <a:gd name="T5" fmla="*/ 500556 h 253"/>
              <a:gd name="T6" fmla="*/ 81177 w 252"/>
              <a:gd name="T7" fmla="*/ 221025 h 253"/>
              <a:gd name="T8" fmla="*/ 626686 w 252"/>
              <a:gd name="T9" fmla="*/ 136515 h 253"/>
              <a:gd name="T10" fmla="*/ 386402 w 252"/>
              <a:gd name="T11" fmla="*/ 695578 h 253"/>
              <a:gd name="T12" fmla="*/ 81177 w 252"/>
              <a:gd name="T13" fmla="*/ 286032 h 253"/>
              <a:gd name="T14" fmla="*/ 386402 w 252"/>
              <a:gd name="T15" fmla="*/ 669575 h 253"/>
              <a:gd name="T16" fmla="*/ 110401 w 252"/>
              <a:gd name="T17" fmla="*/ 279531 h 253"/>
              <a:gd name="T18" fmla="*/ 363673 w 252"/>
              <a:gd name="T19" fmla="*/ 117013 h 253"/>
              <a:gd name="T20" fmla="*/ 633180 w 252"/>
              <a:gd name="T21" fmla="*/ 533060 h 253"/>
              <a:gd name="T22" fmla="*/ 373414 w 252"/>
              <a:gd name="T23" fmla="*/ 237277 h 253"/>
              <a:gd name="T24" fmla="*/ 448097 w 252"/>
              <a:gd name="T25" fmla="*/ 481054 h 253"/>
              <a:gd name="T26" fmla="*/ 564992 w 252"/>
              <a:gd name="T27" fmla="*/ 390044 h 253"/>
              <a:gd name="T28" fmla="*/ 558498 w 252"/>
              <a:gd name="T29" fmla="*/ 315285 h 253"/>
              <a:gd name="T30" fmla="*/ 597463 w 252"/>
              <a:gd name="T31" fmla="*/ 315285 h 253"/>
              <a:gd name="T32" fmla="*/ 318214 w 252"/>
              <a:gd name="T33" fmla="*/ 425798 h 253"/>
              <a:gd name="T34" fmla="*/ 487062 w 252"/>
              <a:gd name="T35" fmla="*/ 520058 h 253"/>
              <a:gd name="T36" fmla="*/ 626686 w 252"/>
              <a:gd name="T37" fmla="*/ 344539 h 253"/>
              <a:gd name="T38" fmla="*/ 529274 w 252"/>
              <a:gd name="T39" fmla="*/ 266530 h 253"/>
              <a:gd name="T40" fmla="*/ 178589 w 252"/>
              <a:gd name="T41" fmla="*/ 396544 h 253"/>
              <a:gd name="T42" fmla="*/ 178589 w 252"/>
              <a:gd name="T43" fmla="*/ 269780 h 253"/>
              <a:gd name="T44" fmla="*/ 279249 w 252"/>
              <a:gd name="T45" fmla="*/ 214524 h 253"/>
              <a:gd name="T46" fmla="*/ 214307 w 252"/>
              <a:gd name="T47" fmla="*/ 364041 h 253"/>
              <a:gd name="T48" fmla="*/ 301978 w 252"/>
              <a:gd name="T49" fmla="*/ 292533 h 253"/>
              <a:gd name="T50" fmla="*/ 146119 w 252"/>
              <a:gd name="T51" fmla="*/ 328287 h 253"/>
              <a:gd name="T52" fmla="*/ 191578 w 252"/>
              <a:gd name="T53" fmla="*/ 299033 h 253"/>
              <a:gd name="T54" fmla="*/ 250025 w 252"/>
              <a:gd name="T55" fmla="*/ 406295 h 253"/>
              <a:gd name="T56" fmla="*/ 383155 w 252"/>
              <a:gd name="T57" fmla="*/ 516808 h 253"/>
              <a:gd name="T58" fmla="*/ 516286 w 252"/>
              <a:gd name="T59" fmla="*/ 562313 h 253"/>
              <a:gd name="T60" fmla="*/ 649416 w 252"/>
              <a:gd name="T61" fmla="*/ 305534 h 253"/>
              <a:gd name="T62" fmla="*/ 461085 w 252"/>
              <a:gd name="T63" fmla="*/ 159268 h 253"/>
              <a:gd name="T64" fmla="*/ 337696 w 252"/>
              <a:gd name="T65" fmla="*/ 117013 h 253"/>
              <a:gd name="T66" fmla="*/ 120142 w 252"/>
              <a:gd name="T67" fmla="*/ 360790 h 253"/>
              <a:gd name="T68" fmla="*/ 159107 w 252"/>
              <a:gd name="T69" fmla="*/ 526559 h 253"/>
              <a:gd name="T70" fmla="*/ 259766 w 252"/>
              <a:gd name="T71" fmla="*/ 455051 h 253"/>
              <a:gd name="T72" fmla="*/ 334449 w 252"/>
              <a:gd name="T73" fmla="*/ 637071 h 253"/>
              <a:gd name="T74" fmla="*/ 513039 w 252"/>
              <a:gd name="T75" fmla="*/ 598067 h 253"/>
              <a:gd name="T76" fmla="*/ 704616 w 252"/>
              <a:gd name="T77" fmla="*/ 513557 h 253"/>
              <a:gd name="T78" fmla="*/ 659157 w 252"/>
              <a:gd name="T79" fmla="*/ 201523 h 253"/>
              <a:gd name="T80" fmla="*/ 464332 w 252"/>
              <a:gd name="T81" fmla="*/ 48755 h 253"/>
              <a:gd name="T82" fmla="*/ 334449 w 252"/>
              <a:gd name="T83" fmla="*/ 104012 h 253"/>
              <a:gd name="T84" fmla="*/ 97412 w 252"/>
              <a:gd name="T85" fmla="*/ 305534 h 253"/>
              <a:gd name="T86" fmla="*/ 217554 w 252"/>
              <a:gd name="T87" fmla="*/ 653323 h 253"/>
              <a:gd name="T88" fmla="*/ 298731 w 252"/>
              <a:gd name="T89" fmla="*/ 594817 h 253"/>
              <a:gd name="T90" fmla="*/ 405885 w 252"/>
              <a:gd name="T91" fmla="*/ 731332 h 253"/>
              <a:gd name="T92" fmla="*/ 594216 w 252"/>
              <a:gd name="T93" fmla="*/ 646822 h 253"/>
              <a:gd name="T94" fmla="*/ 707863 w 252"/>
              <a:gd name="T95" fmla="*/ 250278 h 253"/>
              <a:gd name="T96" fmla="*/ 519533 w 252"/>
              <a:gd name="T97" fmla="*/ 26003 h 253"/>
              <a:gd name="T98" fmla="*/ 133130 w 252"/>
              <a:gd name="T99" fmla="*/ 123514 h 253"/>
              <a:gd name="T100" fmla="*/ 94165 w 252"/>
              <a:gd name="T101" fmla="*/ 481054 h 253"/>
              <a:gd name="T102" fmla="*/ 227296 w 252"/>
              <a:gd name="T103" fmla="*/ 741083 h 253"/>
              <a:gd name="T104" fmla="*/ 308473 w 252"/>
              <a:gd name="T105" fmla="*/ 718330 h 253"/>
              <a:gd name="T106" fmla="*/ 477321 w 252"/>
              <a:gd name="T107" fmla="*/ 744333 h 253"/>
              <a:gd name="T108" fmla="*/ 733840 w 252"/>
              <a:gd name="T109" fmla="*/ 490805 h 253"/>
              <a:gd name="T110" fmla="*/ 730593 w 252"/>
              <a:gd name="T111" fmla="*/ 214524 h 253"/>
              <a:gd name="T112" fmla="*/ 600710 w 252"/>
              <a:gd name="T113" fmla="*/ 84509 h 253"/>
              <a:gd name="T114" fmla="*/ 58447 w 252"/>
              <a:gd name="T115" fmla="*/ 308785 h 253"/>
              <a:gd name="T116" fmla="*/ 25977 w 252"/>
              <a:gd name="T117" fmla="*/ 377042 h 253"/>
              <a:gd name="T118" fmla="*/ 263013 w 252"/>
              <a:gd name="T119" fmla="*/ 731332 h 253"/>
              <a:gd name="T120" fmla="*/ 587721 w 252"/>
              <a:gd name="T121" fmla="*/ 744333 h 253"/>
              <a:gd name="T122" fmla="*/ 691628 w 252"/>
              <a:gd name="T123" fmla="*/ 126764 h 253"/>
              <a:gd name="T124" fmla="*/ 409132 w 252"/>
              <a:gd name="T125" fmla="*/ 806090 h 25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2"/>
              <a:gd name="T190" fmla="*/ 0 h 253"/>
              <a:gd name="T191" fmla="*/ 252 w 252"/>
              <a:gd name="T192" fmla="*/ 253 h 25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bg1"/>
          </a:solidFill>
          <a:ln>
            <a:noFill/>
          </a:ln>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endParaRPr lang="zh-CN" altLang="en-US" sz="1600" b="1" dirty="0"/>
          </a:p>
        </p:txBody>
      </p:sp>
      <p:sp>
        <p:nvSpPr>
          <p:cNvPr id="8" name="MH_SubTitle_3"/>
          <p:cNvSpPr>
            <a:spLocks noEditPoints="1"/>
          </p:cNvSpPr>
          <p:nvPr>
            <p:custDataLst>
              <p:tags r:id="rId6"/>
            </p:custDataLst>
          </p:nvPr>
        </p:nvSpPr>
        <p:spPr bwMode="auto">
          <a:xfrm>
            <a:off x="7146925" y="3235326"/>
            <a:ext cx="819150" cy="822325"/>
          </a:xfrm>
          <a:custGeom>
            <a:avLst/>
            <a:gdLst>
              <a:gd name="T0" fmla="*/ 209 w 252"/>
              <a:gd name="T1" fmla="*/ 213 h 253"/>
              <a:gd name="T2" fmla="*/ 14 w 252"/>
              <a:gd name="T3" fmla="*/ 121 h 253"/>
              <a:gd name="T4" fmla="*/ 231 w 252"/>
              <a:gd name="T5" fmla="*/ 154 h 253"/>
              <a:gd name="T6" fmla="*/ 25 w 252"/>
              <a:gd name="T7" fmla="*/ 68 h 253"/>
              <a:gd name="T8" fmla="*/ 193 w 252"/>
              <a:gd name="T9" fmla="*/ 42 h 253"/>
              <a:gd name="T10" fmla="*/ 119 w 252"/>
              <a:gd name="T11" fmla="*/ 214 h 253"/>
              <a:gd name="T12" fmla="*/ 25 w 252"/>
              <a:gd name="T13" fmla="*/ 88 h 253"/>
              <a:gd name="T14" fmla="*/ 119 w 252"/>
              <a:gd name="T15" fmla="*/ 206 h 253"/>
              <a:gd name="T16" fmla="*/ 34 w 252"/>
              <a:gd name="T17" fmla="*/ 86 h 253"/>
              <a:gd name="T18" fmla="*/ 112 w 252"/>
              <a:gd name="T19" fmla="*/ 36 h 253"/>
              <a:gd name="T20" fmla="*/ 195 w 252"/>
              <a:gd name="T21" fmla="*/ 164 h 253"/>
              <a:gd name="T22" fmla="*/ 115 w 252"/>
              <a:gd name="T23" fmla="*/ 73 h 253"/>
              <a:gd name="T24" fmla="*/ 138 w 252"/>
              <a:gd name="T25" fmla="*/ 148 h 253"/>
              <a:gd name="T26" fmla="*/ 174 w 252"/>
              <a:gd name="T27" fmla="*/ 120 h 253"/>
              <a:gd name="T28" fmla="*/ 172 w 252"/>
              <a:gd name="T29" fmla="*/ 97 h 253"/>
              <a:gd name="T30" fmla="*/ 184 w 252"/>
              <a:gd name="T31" fmla="*/ 97 h 253"/>
              <a:gd name="T32" fmla="*/ 98 w 252"/>
              <a:gd name="T33" fmla="*/ 131 h 253"/>
              <a:gd name="T34" fmla="*/ 150 w 252"/>
              <a:gd name="T35" fmla="*/ 160 h 253"/>
              <a:gd name="T36" fmla="*/ 193 w 252"/>
              <a:gd name="T37" fmla="*/ 106 h 253"/>
              <a:gd name="T38" fmla="*/ 163 w 252"/>
              <a:gd name="T39" fmla="*/ 82 h 253"/>
              <a:gd name="T40" fmla="*/ 55 w 252"/>
              <a:gd name="T41" fmla="*/ 122 h 253"/>
              <a:gd name="T42" fmla="*/ 55 w 252"/>
              <a:gd name="T43" fmla="*/ 83 h 253"/>
              <a:gd name="T44" fmla="*/ 86 w 252"/>
              <a:gd name="T45" fmla="*/ 66 h 253"/>
              <a:gd name="T46" fmla="*/ 66 w 252"/>
              <a:gd name="T47" fmla="*/ 112 h 253"/>
              <a:gd name="T48" fmla="*/ 93 w 252"/>
              <a:gd name="T49" fmla="*/ 90 h 253"/>
              <a:gd name="T50" fmla="*/ 45 w 252"/>
              <a:gd name="T51" fmla="*/ 101 h 253"/>
              <a:gd name="T52" fmla="*/ 59 w 252"/>
              <a:gd name="T53" fmla="*/ 92 h 253"/>
              <a:gd name="T54" fmla="*/ 77 w 252"/>
              <a:gd name="T55" fmla="*/ 125 h 253"/>
              <a:gd name="T56" fmla="*/ 118 w 252"/>
              <a:gd name="T57" fmla="*/ 159 h 253"/>
              <a:gd name="T58" fmla="*/ 159 w 252"/>
              <a:gd name="T59" fmla="*/ 173 h 253"/>
              <a:gd name="T60" fmla="*/ 200 w 252"/>
              <a:gd name="T61" fmla="*/ 94 h 253"/>
              <a:gd name="T62" fmla="*/ 142 w 252"/>
              <a:gd name="T63" fmla="*/ 49 h 253"/>
              <a:gd name="T64" fmla="*/ 104 w 252"/>
              <a:gd name="T65" fmla="*/ 36 h 253"/>
              <a:gd name="T66" fmla="*/ 37 w 252"/>
              <a:gd name="T67" fmla="*/ 111 h 253"/>
              <a:gd name="T68" fmla="*/ 49 w 252"/>
              <a:gd name="T69" fmla="*/ 162 h 253"/>
              <a:gd name="T70" fmla="*/ 80 w 252"/>
              <a:gd name="T71" fmla="*/ 140 h 253"/>
              <a:gd name="T72" fmla="*/ 103 w 252"/>
              <a:gd name="T73" fmla="*/ 196 h 253"/>
              <a:gd name="T74" fmla="*/ 158 w 252"/>
              <a:gd name="T75" fmla="*/ 184 h 253"/>
              <a:gd name="T76" fmla="*/ 217 w 252"/>
              <a:gd name="T77" fmla="*/ 158 h 253"/>
              <a:gd name="T78" fmla="*/ 203 w 252"/>
              <a:gd name="T79" fmla="*/ 62 h 253"/>
              <a:gd name="T80" fmla="*/ 143 w 252"/>
              <a:gd name="T81" fmla="*/ 15 h 253"/>
              <a:gd name="T82" fmla="*/ 103 w 252"/>
              <a:gd name="T83" fmla="*/ 32 h 253"/>
              <a:gd name="T84" fmla="*/ 30 w 252"/>
              <a:gd name="T85" fmla="*/ 94 h 253"/>
              <a:gd name="T86" fmla="*/ 67 w 252"/>
              <a:gd name="T87" fmla="*/ 201 h 253"/>
              <a:gd name="T88" fmla="*/ 92 w 252"/>
              <a:gd name="T89" fmla="*/ 183 h 253"/>
              <a:gd name="T90" fmla="*/ 125 w 252"/>
              <a:gd name="T91" fmla="*/ 225 h 253"/>
              <a:gd name="T92" fmla="*/ 183 w 252"/>
              <a:gd name="T93" fmla="*/ 199 h 253"/>
              <a:gd name="T94" fmla="*/ 218 w 252"/>
              <a:gd name="T95" fmla="*/ 77 h 253"/>
              <a:gd name="T96" fmla="*/ 160 w 252"/>
              <a:gd name="T97" fmla="*/ 8 h 253"/>
              <a:gd name="T98" fmla="*/ 41 w 252"/>
              <a:gd name="T99" fmla="*/ 38 h 253"/>
              <a:gd name="T100" fmla="*/ 29 w 252"/>
              <a:gd name="T101" fmla="*/ 148 h 253"/>
              <a:gd name="T102" fmla="*/ 70 w 252"/>
              <a:gd name="T103" fmla="*/ 228 h 253"/>
              <a:gd name="T104" fmla="*/ 95 w 252"/>
              <a:gd name="T105" fmla="*/ 221 h 253"/>
              <a:gd name="T106" fmla="*/ 147 w 252"/>
              <a:gd name="T107" fmla="*/ 229 h 253"/>
              <a:gd name="T108" fmla="*/ 226 w 252"/>
              <a:gd name="T109" fmla="*/ 151 h 253"/>
              <a:gd name="T110" fmla="*/ 225 w 252"/>
              <a:gd name="T111" fmla="*/ 66 h 253"/>
              <a:gd name="T112" fmla="*/ 185 w 252"/>
              <a:gd name="T113" fmla="*/ 26 h 253"/>
              <a:gd name="T114" fmla="*/ 18 w 252"/>
              <a:gd name="T115" fmla="*/ 95 h 253"/>
              <a:gd name="T116" fmla="*/ 8 w 252"/>
              <a:gd name="T117" fmla="*/ 116 h 253"/>
              <a:gd name="T118" fmla="*/ 81 w 252"/>
              <a:gd name="T119" fmla="*/ 225 h 253"/>
              <a:gd name="T120" fmla="*/ 181 w 252"/>
              <a:gd name="T121" fmla="*/ 229 h 253"/>
              <a:gd name="T122" fmla="*/ 213 w 252"/>
              <a:gd name="T123" fmla="*/ 39 h 253"/>
              <a:gd name="T124" fmla="*/ 126 w 252"/>
              <a:gd name="T1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bg1"/>
          </a:solidFill>
          <a:ln>
            <a:noFill/>
          </a:ln>
        </p:spPr>
        <p:txBody>
          <a:bodyPr lIns="0" tIns="0" rIns="0" bIns="0" anchor="ctr">
            <a:normAutofit/>
          </a:bodyPr>
          <a:lstStyle/>
          <a:p>
            <a:pPr algn="ctr">
              <a:defRPr/>
            </a:pPr>
            <a:endParaRPr lang="zh-CN" altLang="en-US" sz="1600" b="1" dirty="0"/>
          </a:p>
        </p:txBody>
      </p:sp>
      <p:sp>
        <p:nvSpPr>
          <p:cNvPr id="9" name="MH_SubTitle_4"/>
          <p:cNvSpPr>
            <a:spLocks noEditPoints="1"/>
          </p:cNvSpPr>
          <p:nvPr>
            <p:custDataLst>
              <p:tags r:id="rId7"/>
            </p:custDataLst>
          </p:nvPr>
        </p:nvSpPr>
        <p:spPr bwMode="auto">
          <a:xfrm>
            <a:off x="6429376" y="4478339"/>
            <a:ext cx="817563" cy="822325"/>
          </a:xfrm>
          <a:custGeom>
            <a:avLst/>
            <a:gdLst>
              <a:gd name="T0" fmla="*/ 209 w 252"/>
              <a:gd name="T1" fmla="*/ 213 h 253"/>
              <a:gd name="T2" fmla="*/ 14 w 252"/>
              <a:gd name="T3" fmla="*/ 121 h 253"/>
              <a:gd name="T4" fmla="*/ 231 w 252"/>
              <a:gd name="T5" fmla="*/ 154 h 253"/>
              <a:gd name="T6" fmla="*/ 25 w 252"/>
              <a:gd name="T7" fmla="*/ 68 h 253"/>
              <a:gd name="T8" fmla="*/ 193 w 252"/>
              <a:gd name="T9" fmla="*/ 42 h 253"/>
              <a:gd name="T10" fmla="*/ 119 w 252"/>
              <a:gd name="T11" fmla="*/ 214 h 253"/>
              <a:gd name="T12" fmla="*/ 25 w 252"/>
              <a:gd name="T13" fmla="*/ 88 h 253"/>
              <a:gd name="T14" fmla="*/ 119 w 252"/>
              <a:gd name="T15" fmla="*/ 206 h 253"/>
              <a:gd name="T16" fmla="*/ 34 w 252"/>
              <a:gd name="T17" fmla="*/ 86 h 253"/>
              <a:gd name="T18" fmla="*/ 112 w 252"/>
              <a:gd name="T19" fmla="*/ 36 h 253"/>
              <a:gd name="T20" fmla="*/ 195 w 252"/>
              <a:gd name="T21" fmla="*/ 164 h 253"/>
              <a:gd name="T22" fmla="*/ 115 w 252"/>
              <a:gd name="T23" fmla="*/ 73 h 253"/>
              <a:gd name="T24" fmla="*/ 138 w 252"/>
              <a:gd name="T25" fmla="*/ 148 h 253"/>
              <a:gd name="T26" fmla="*/ 174 w 252"/>
              <a:gd name="T27" fmla="*/ 120 h 253"/>
              <a:gd name="T28" fmla="*/ 172 w 252"/>
              <a:gd name="T29" fmla="*/ 97 h 253"/>
              <a:gd name="T30" fmla="*/ 184 w 252"/>
              <a:gd name="T31" fmla="*/ 97 h 253"/>
              <a:gd name="T32" fmla="*/ 98 w 252"/>
              <a:gd name="T33" fmla="*/ 131 h 253"/>
              <a:gd name="T34" fmla="*/ 150 w 252"/>
              <a:gd name="T35" fmla="*/ 160 h 253"/>
              <a:gd name="T36" fmla="*/ 193 w 252"/>
              <a:gd name="T37" fmla="*/ 106 h 253"/>
              <a:gd name="T38" fmla="*/ 163 w 252"/>
              <a:gd name="T39" fmla="*/ 82 h 253"/>
              <a:gd name="T40" fmla="*/ 55 w 252"/>
              <a:gd name="T41" fmla="*/ 122 h 253"/>
              <a:gd name="T42" fmla="*/ 55 w 252"/>
              <a:gd name="T43" fmla="*/ 83 h 253"/>
              <a:gd name="T44" fmla="*/ 86 w 252"/>
              <a:gd name="T45" fmla="*/ 66 h 253"/>
              <a:gd name="T46" fmla="*/ 66 w 252"/>
              <a:gd name="T47" fmla="*/ 112 h 253"/>
              <a:gd name="T48" fmla="*/ 93 w 252"/>
              <a:gd name="T49" fmla="*/ 90 h 253"/>
              <a:gd name="T50" fmla="*/ 45 w 252"/>
              <a:gd name="T51" fmla="*/ 101 h 253"/>
              <a:gd name="T52" fmla="*/ 59 w 252"/>
              <a:gd name="T53" fmla="*/ 92 h 253"/>
              <a:gd name="T54" fmla="*/ 77 w 252"/>
              <a:gd name="T55" fmla="*/ 125 h 253"/>
              <a:gd name="T56" fmla="*/ 118 w 252"/>
              <a:gd name="T57" fmla="*/ 159 h 253"/>
              <a:gd name="T58" fmla="*/ 159 w 252"/>
              <a:gd name="T59" fmla="*/ 173 h 253"/>
              <a:gd name="T60" fmla="*/ 200 w 252"/>
              <a:gd name="T61" fmla="*/ 94 h 253"/>
              <a:gd name="T62" fmla="*/ 142 w 252"/>
              <a:gd name="T63" fmla="*/ 49 h 253"/>
              <a:gd name="T64" fmla="*/ 104 w 252"/>
              <a:gd name="T65" fmla="*/ 36 h 253"/>
              <a:gd name="T66" fmla="*/ 37 w 252"/>
              <a:gd name="T67" fmla="*/ 111 h 253"/>
              <a:gd name="T68" fmla="*/ 49 w 252"/>
              <a:gd name="T69" fmla="*/ 162 h 253"/>
              <a:gd name="T70" fmla="*/ 80 w 252"/>
              <a:gd name="T71" fmla="*/ 140 h 253"/>
              <a:gd name="T72" fmla="*/ 103 w 252"/>
              <a:gd name="T73" fmla="*/ 196 h 253"/>
              <a:gd name="T74" fmla="*/ 158 w 252"/>
              <a:gd name="T75" fmla="*/ 184 h 253"/>
              <a:gd name="T76" fmla="*/ 217 w 252"/>
              <a:gd name="T77" fmla="*/ 158 h 253"/>
              <a:gd name="T78" fmla="*/ 203 w 252"/>
              <a:gd name="T79" fmla="*/ 62 h 253"/>
              <a:gd name="T80" fmla="*/ 143 w 252"/>
              <a:gd name="T81" fmla="*/ 15 h 253"/>
              <a:gd name="T82" fmla="*/ 103 w 252"/>
              <a:gd name="T83" fmla="*/ 32 h 253"/>
              <a:gd name="T84" fmla="*/ 30 w 252"/>
              <a:gd name="T85" fmla="*/ 94 h 253"/>
              <a:gd name="T86" fmla="*/ 67 w 252"/>
              <a:gd name="T87" fmla="*/ 201 h 253"/>
              <a:gd name="T88" fmla="*/ 92 w 252"/>
              <a:gd name="T89" fmla="*/ 183 h 253"/>
              <a:gd name="T90" fmla="*/ 125 w 252"/>
              <a:gd name="T91" fmla="*/ 225 h 253"/>
              <a:gd name="T92" fmla="*/ 183 w 252"/>
              <a:gd name="T93" fmla="*/ 199 h 253"/>
              <a:gd name="T94" fmla="*/ 218 w 252"/>
              <a:gd name="T95" fmla="*/ 77 h 253"/>
              <a:gd name="T96" fmla="*/ 160 w 252"/>
              <a:gd name="T97" fmla="*/ 8 h 253"/>
              <a:gd name="T98" fmla="*/ 41 w 252"/>
              <a:gd name="T99" fmla="*/ 38 h 253"/>
              <a:gd name="T100" fmla="*/ 29 w 252"/>
              <a:gd name="T101" fmla="*/ 148 h 253"/>
              <a:gd name="T102" fmla="*/ 70 w 252"/>
              <a:gd name="T103" fmla="*/ 228 h 253"/>
              <a:gd name="T104" fmla="*/ 95 w 252"/>
              <a:gd name="T105" fmla="*/ 221 h 253"/>
              <a:gd name="T106" fmla="*/ 147 w 252"/>
              <a:gd name="T107" fmla="*/ 229 h 253"/>
              <a:gd name="T108" fmla="*/ 226 w 252"/>
              <a:gd name="T109" fmla="*/ 151 h 253"/>
              <a:gd name="T110" fmla="*/ 225 w 252"/>
              <a:gd name="T111" fmla="*/ 66 h 253"/>
              <a:gd name="T112" fmla="*/ 185 w 252"/>
              <a:gd name="T113" fmla="*/ 26 h 253"/>
              <a:gd name="T114" fmla="*/ 18 w 252"/>
              <a:gd name="T115" fmla="*/ 95 h 253"/>
              <a:gd name="T116" fmla="*/ 8 w 252"/>
              <a:gd name="T117" fmla="*/ 116 h 253"/>
              <a:gd name="T118" fmla="*/ 81 w 252"/>
              <a:gd name="T119" fmla="*/ 225 h 253"/>
              <a:gd name="T120" fmla="*/ 181 w 252"/>
              <a:gd name="T121" fmla="*/ 229 h 253"/>
              <a:gd name="T122" fmla="*/ 213 w 252"/>
              <a:gd name="T123" fmla="*/ 39 h 253"/>
              <a:gd name="T124" fmla="*/ 126 w 252"/>
              <a:gd name="T1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bg1"/>
          </a:solidFill>
          <a:ln>
            <a:noFill/>
          </a:ln>
        </p:spPr>
        <p:txBody>
          <a:bodyPr lIns="0" tIns="0" rIns="0" bIns="0" anchor="ctr">
            <a:normAutofit/>
          </a:bodyPr>
          <a:lstStyle/>
          <a:p>
            <a:pPr algn="ctr">
              <a:defRPr/>
            </a:pPr>
            <a:endParaRPr lang="zh-CN" altLang="en-US" sz="1600" b="1" dirty="0"/>
          </a:p>
        </p:txBody>
      </p:sp>
      <p:sp>
        <p:nvSpPr>
          <p:cNvPr id="10" name="MH_SubTitle_5"/>
          <p:cNvSpPr>
            <a:spLocks noEditPoints="1"/>
          </p:cNvSpPr>
          <p:nvPr>
            <p:custDataLst>
              <p:tags r:id="rId8"/>
            </p:custDataLst>
          </p:nvPr>
        </p:nvSpPr>
        <p:spPr bwMode="auto">
          <a:xfrm>
            <a:off x="4994276" y="4478339"/>
            <a:ext cx="817563" cy="822325"/>
          </a:xfrm>
          <a:custGeom>
            <a:avLst/>
            <a:gdLst>
              <a:gd name="T0" fmla="*/ 209 w 252"/>
              <a:gd name="T1" fmla="*/ 213 h 253"/>
              <a:gd name="T2" fmla="*/ 14 w 252"/>
              <a:gd name="T3" fmla="*/ 121 h 253"/>
              <a:gd name="T4" fmla="*/ 231 w 252"/>
              <a:gd name="T5" fmla="*/ 154 h 253"/>
              <a:gd name="T6" fmla="*/ 25 w 252"/>
              <a:gd name="T7" fmla="*/ 68 h 253"/>
              <a:gd name="T8" fmla="*/ 193 w 252"/>
              <a:gd name="T9" fmla="*/ 42 h 253"/>
              <a:gd name="T10" fmla="*/ 119 w 252"/>
              <a:gd name="T11" fmla="*/ 214 h 253"/>
              <a:gd name="T12" fmla="*/ 25 w 252"/>
              <a:gd name="T13" fmla="*/ 88 h 253"/>
              <a:gd name="T14" fmla="*/ 119 w 252"/>
              <a:gd name="T15" fmla="*/ 206 h 253"/>
              <a:gd name="T16" fmla="*/ 34 w 252"/>
              <a:gd name="T17" fmla="*/ 86 h 253"/>
              <a:gd name="T18" fmla="*/ 112 w 252"/>
              <a:gd name="T19" fmla="*/ 36 h 253"/>
              <a:gd name="T20" fmla="*/ 195 w 252"/>
              <a:gd name="T21" fmla="*/ 164 h 253"/>
              <a:gd name="T22" fmla="*/ 115 w 252"/>
              <a:gd name="T23" fmla="*/ 73 h 253"/>
              <a:gd name="T24" fmla="*/ 138 w 252"/>
              <a:gd name="T25" fmla="*/ 148 h 253"/>
              <a:gd name="T26" fmla="*/ 174 w 252"/>
              <a:gd name="T27" fmla="*/ 120 h 253"/>
              <a:gd name="T28" fmla="*/ 172 w 252"/>
              <a:gd name="T29" fmla="*/ 97 h 253"/>
              <a:gd name="T30" fmla="*/ 184 w 252"/>
              <a:gd name="T31" fmla="*/ 97 h 253"/>
              <a:gd name="T32" fmla="*/ 98 w 252"/>
              <a:gd name="T33" fmla="*/ 131 h 253"/>
              <a:gd name="T34" fmla="*/ 150 w 252"/>
              <a:gd name="T35" fmla="*/ 160 h 253"/>
              <a:gd name="T36" fmla="*/ 193 w 252"/>
              <a:gd name="T37" fmla="*/ 106 h 253"/>
              <a:gd name="T38" fmla="*/ 163 w 252"/>
              <a:gd name="T39" fmla="*/ 82 h 253"/>
              <a:gd name="T40" fmla="*/ 55 w 252"/>
              <a:gd name="T41" fmla="*/ 122 h 253"/>
              <a:gd name="T42" fmla="*/ 55 w 252"/>
              <a:gd name="T43" fmla="*/ 83 h 253"/>
              <a:gd name="T44" fmla="*/ 86 w 252"/>
              <a:gd name="T45" fmla="*/ 66 h 253"/>
              <a:gd name="T46" fmla="*/ 66 w 252"/>
              <a:gd name="T47" fmla="*/ 112 h 253"/>
              <a:gd name="T48" fmla="*/ 93 w 252"/>
              <a:gd name="T49" fmla="*/ 90 h 253"/>
              <a:gd name="T50" fmla="*/ 45 w 252"/>
              <a:gd name="T51" fmla="*/ 101 h 253"/>
              <a:gd name="T52" fmla="*/ 59 w 252"/>
              <a:gd name="T53" fmla="*/ 92 h 253"/>
              <a:gd name="T54" fmla="*/ 77 w 252"/>
              <a:gd name="T55" fmla="*/ 125 h 253"/>
              <a:gd name="T56" fmla="*/ 118 w 252"/>
              <a:gd name="T57" fmla="*/ 159 h 253"/>
              <a:gd name="T58" fmla="*/ 159 w 252"/>
              <a:gd name="T59" fmla="*/ 173 h 253"/>
              <a:gd name="T60" fmla="*/ 200 w 252"/>
              <a:gd name="T61" fmla="*/ 94 h 253"/>
              <a:gd name="T62" fmla="*/ 142 w 252"/>
              <a:gd name="T63" fmla="*/ 49 h 253"/>
              <a:gd name="T64" fmla="*/ 104 w 252"/>
              <a:gd name="T65" fmla="*/ 36 h 253"/>
              <a:gd name="T66" fmla="*/ 37 w 252"/>
              <a:gd name="T67" fmla="*/ 111 h 253"/>
              <a:gd name="T68" fmla="*/ 49 w 252"/>
              <a:gd name="T69" fmla="*/ 162 h 253"/>
              <a:gd name="T70" fmla="*/ 80 w 252"/>
              <a:gd name="T71" fmla="*/ 140 h 253"/>
              <a:gd name="T72" fmla="*/ 103 w 252"/>
              <a:gd name="T73" fmla="*/ 196 h 253"/>
              <a:gd name="T74" fmla="*/ 158 w 252"/>
              <a:gd name="T75" fmla="*/ 184 h 253"/>
              <a:gd name="T76" fmla="*/ 217 w 252"/>
              <a:gd name="T77" fmla="*/ 158 h 253"/>
              <a:gd name="T78" fmla="*/ 203 w 252"/>
              <a:gd name="T79" fmla="*/ 62 h 253"/>
              <a:gd name="T80" fmla="*/ 143 w 252"/>
              <a:gd name="T81" fmla="*/ 15 h 253"/>
              <a:gd name="T82" fmla="*/ 103 w 252"/>
              <a:gd name="T83" fmla="*/ 32 h 253"/>
              <a:gd name="T84" fmla="*/ 30 w 252"/>
              <a:gd name="T85" fmla="*/ 94 h 253"/>
              <a:gd name="T86" fmla="*/ 67 w 252"/>
              <a:gd name="T87" fmla="*/ 201 h 253"/>
              <a:gd name="T88" fmla="*/ 92 w 252"/>
              <a:gd name="T89" fmla="*/ 183 h 253"/>
              <a:gd name="T90" fmla="*/ 125 w 252"/>
              <a:gd name="T91" fmla="*/ 225 h 253"/>
              <a:gd name="T92" fmla="*/ 183 w 252"/>
              <a:gd name="T93" fmla="*/ 199 h 253"/>
              <a:gd name="T94" fmla="*/ 218 w 252"/>
              <a:gd name="T95" fmla="*/ 77 h 253"/>
              <a:gd name="T96" fmla="*/ 160 w 252"/>
              <a:gd name="T97" fmla="*/ 8 h 253"/>
              <a:gd name="T98" fmla="*/ 41 w 252"/>
              <a:gd name="T99" fmla="*/ 38 h 253"/>
              <a:gd name="T100" fmla="*/ 29 w 252"/>
              <a:gd name="T101" fmla="*/ 148 h 253"/>
              <a:gd name="T102" fmla="*/ 70 w 252"/>
              <a:gd name="T103" fmla="*/ 228 h 253"/>
              <a:gd name="T104" fmla="*/ 95 w 252"/>
              <a:gd name="T105" fmla="*/ 221 h 253"/>
              <a:gd name="T106" fmla="*/ 147 w 252"/>
              <a:gd name="T107" fmla="*/ 229 h 253"/>
              <a:gd name="T108" fmla="*/ 226 w 252"/>
              <a:gd name="T109" fmla="*/ 151 h 253"/>
              <a:gd name="T110" fmla="*/ 225 w 252"/>
              <a:gd name="T111" fmla="*/ 66 h 253"/>
              <a:gd name="T112" fmla="*/ 185 w 252"/>
              <a:gd name="T113" fmla="*/ 26 h 253"/>
              <a:gd name="T114" fmla="*/ 18 w 252"/>
              <a:gd name="T115" fmla="*/ 95 h 253"/>
              <a:gd name="T116" fmla="*/ 8 w 252"/>
              <a:gd name="T117" fmla="*/ 116 h 253"/>
              <a:gd name="T118" fmla="*/ 81 w 252"/>
              <a:gd name="T119" fmla="*/ 225 h 253"/>
              <a:gd name="T120" fmla="*/ 181 w 252"/>
              <a:gd name="T121" fmla="*/ 229 h 253"/>
              <a:gd name="T122" fmla="*/ 213 w 252"/>
              <a:gd name="T123" fmla="*/ 39 h 253"/>
              <a:gd name="T124" fmla="*/ 126 w 252"/>
              <a:gd name="T125" fmla="*/ 24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 h="253">
                <a:moveTo>
                  <a:pt x="243" y="78"/>
                </a:moveTo>
                <a:cubicBezTo>
                  <a:pt x="237" y="63"/>
                  <a:pt x="227" y="49"/>
                  <a:pt x="216" y="37"/>
                </a:cubicBezTo>
                <a:cubicBezTo>
                  <a:pt x="204" y="25"/>
                  <a:pt x="190" y="16"/>
                  <a:pt x="175" y="9"/>
                </a:cubicBezTo>
                <a:cubicBezTo>
                  <a:pt x="160" y="3"/>
                  <a:pt x="143" y="0"/>
                  <a:pt x="126" y="0"/>
                </a:cubicBezTo>
                <a:cubicBezTo>
                  <a:pt x="93" y="0"/>
                  <a:pt x="60" y="13"/>
                  <a:pt x="37" y="37"/>
                </a:cubicBezTo>
                <a:cubicBezTo>
                  <a:pt x="23" y="51"/>
                  <a:pt x="13" y="68"/>
                  <a:pt x="7" y="86"/>
                </a:cubicBezTo>
                <a:cubicBezTo>
                  <a:pt x="6" y="88"/>
                  <a:pt x="5" y="89"/>
                  <a:pt x="5" y="90"/>
                </a:cubicBezTo>
                <a:cubicBezTo>
                  <a:pt x="4" y="90"/>
                  <a:pt x="4" y="91"/>
                  <a:pt x="4" y="91"/>
                </a:cubicBezTo>
                <a:cubicBezTo>
                  <a:pt x="3" y="92"/>
                  <a:pt x="3" y="92"/>
                  <a:pt x="3" y="92"/>
                </a:cubicBezTo>
                <a:cubicBezTo>
                  <a:pt x="3" y="93"/>
                  <a:pt x="3" y="93"/>
                  <a:pt x="3" y="93"/>
                </a:cubicBezTo>
                <a:cubicBezTo>
                  <a:pt x="4" y="93"/>
                  <a:pt x="4" y="93"/>
                  <a:pt x="4" y="93"/>
                </a:cubicBezTo>
                <a:cubicBezTo>
                  <a:pt x="4" y="93"/>
                  <a:pt x="4" y="93"/>
                  <a:pt x="4" y="93"/>
                </a:cubicBezTo>
                <a:cubicBezTo>
                  <a:pt x="4" y="92"/>
                  <a:pt x="4" y="92"/>
                  <a:pt x="4" y="92"/>
                </a:cubicBezTo>
                <a:cubicBezTo>
                  <a:pt x="5" y="92"/>
                  <a:pt x="5" y="91"/>
                  <a:pt x="5" y="91"/>
                </a:cubicBezTo>
                <a:cubicBezTo>
                  <a:pt x="5" y="92"/>
                  <a:pt x="5" y="93"/>
                  <a:pt x="4" y="95"/>
                </a:cubicBezTo>
                <a:cubicBezTo>
                  <a:pt x="4" y="95"/>
                  <a:pt x="4" y="95"/>
                  <a:pt x="4" y="96"/>
                </a:cubicBezTo>
                <a:cubicBezTo>
                  <a:pt x="3" y="96"/>
                  <a:pt x="3" y="97"/>
                  <a:pt x="4" y="97"/>
                </a:cubicBezTo>
                <a:cubicBezTo>
                  <a:pt x="1" y="106"/>
                  <a:pt x="0" y="116"/>
                  <a:pt x="0" y="126"/>
                </a:cubicBezTo>
                <a:cubicBezTo>
                  <a:pt x="0" y="143"/>
                  <a:pt x="4" y="159"/>
                  <a:pt x="10" y="175"/>
                </a:cubicBezTo>
                <a:cubicBezTo>
                  <a:pt x="11" y="176"/>
                  <a:pt x="12" y="178"/>
                  <a:pt x="13" y="180"/>
                </a:cubicBezTo>
                <a:cubicBezTo>
                  <a:pt x="12" y="180"/>
                  <a:pt x="12" y="181"/>
                  <a:pt x="12" y="181"/>
                </a:cubicBezTo>
                <a:cubicBezTo>
                  <a:pt x="13" y="182"/>
                  <a:pt x="14" y="183"/>
                  <a:pt x="14" y="184"/>
                </a:cubicBezTo>
                <a:cubicBezTo>
                  <a:pt x="20" y="195"/>
                  <a:pt x="28" y="206"/>
                  <a:pt x="37" y="215"/>
                </a:cubicBezTo>
                <a:cubicBezTo>
                  <a:pt x="37" y="215"/>
                  <a:pt x="37" y="215"/>
                  <a:pt x="37" y="215"/>
                </a:cubicBezTo>
                <a:cubicBezTo>
                  <a:pt x="37" y="216"/>
                  <a:pt x="37" y="216"/>
                  <a:pt x="37" y="217"/>
                </a:cubicBezTo>
                <a:cubicBezTo>
                  <a:pt x="39" y="219"/>
                  <a:pt x="42" y="221"/>
                  <a:pt x="44" y="223"/>
                </a:cubicBezTo>
                <a:cubicBezTo>
                  <a:pt x="47" y="225"/>
                  <a:pt x="50" y="227"/>
                  <a:pt x="54" y="229"/>
                </a:cubicBezTo>
                <a:cubicBezTo>
                  <a:pt x="60" y="234"/>
                  <a:pt x="68" y="238"/>
                  <a:pt x="76" y="242"/>
                </a:cubicBezTo>
                <a:cubicBezTo>
                  <a:pt x="76" y="242"/>
                  <a:pt x="76" y="242"/>
                  <a:pt x="76" y="242"/>
                </a:cubicBezTo>
                <a:cubicBezTo>
                  <a:pt x="77" y="243"/>
                  <a:pt x="78" y="243"/>
                  <a:pt x="80" y="243"/>
                </a:cubicBezTo>
                <a:cubicBezTo>
                  <a:pt x="95" y="249"/>
                  <a:pt x="110" y="253"/>
                  <a:pt x="126" y="253"/>
                </a:cubicBezTo>
                <a:cubicBezTo>
                  <a:pt x="143" y="253"/>
                  <a:pt x="160" y="250"/>
                  <a:pt x="175" y="243"/>
                </a:cubicBezTo>
                <a:cubicBezTo>
                  <a:pt x="190" y="237"/>
                  <a:pt x="204" y="227"/>
                  <a:pt x="216" y="216"/>
                </a:cubicBezTo>
                <a:cubicBezTo>
                  <a:pt x="227" y="204"/>
                  <a:pt x="237" y="190"/>
                  <a:pt x="243" y="175"/>
                </a:cubicBezTo>
                <a:cubicBezTo>
                  <a:pt x="249" y="159"/>
                  <a:pt x="252" y="143"/>
                  <a:pt x="252" y="126"/>
                </a:cubicBezTo>
                <a:cubicBezTo>
                  <a:pt x="252" y="110"/>
                  <a:pt x="249" y="93"/>
                  <a:pt x="243" y="78"/>
                </a:cubicBezTo>
                <a:close/>
                <a:moveTo>
                  <a:pt x="252" y="126"/>
                </a:moveTo>
                <a:cubicBezTo>
                  <a:pt x="252" y="128"/>
                  <a:pt x="252" y="130"/>
                  <a:pt x="252" y="132"/>
                </a:cubicBezTo>
                <a:cubicBezTo>
                  <a:pt x="252" y="127"/>
                  <a:pt x="251" y="122"/>
                  <a:pt x="250" y="116"/>
                </a:cubicBezTo>
                <a:cubicBezTo>
                  <a:pt x="251" y="107"/>
                  <a:pt x="249" y="97"/>
                  <a:pt x="243" y="90"/>
                </a:cubicBezTo>
                <a:cubicBezTo>
                  <a:pt x="243" y="83"/>
                  <a:pt x="241" y="77"/>
                  <a:pt x="238" y="72"/>
                </a:cubicBezTo>
                <a:cubicBezTo>
                  <a:pt x="238" y="72"/>
                  <a:pt x="238" y="72"/>
                  <a:pt x="237" y="72"/>
                </a:cubicBezTo>
                <a:cubicBezTo>
                  <a:pt x="237" y="72"/>
                  <a:pt x="237" y="71"/>
                  <a:pt x="237" y="71"/>
                </a:cubicBezTo>
                <a:cubicBezTo>
                  <a:pt x="237" y="69"/>
                  <a:pt x="236" y="67"/>
                  <a:pt x="235" y="65"/>
                </a:cubicBezTo>
                <a:cubicBezTo>
                  <a:pt x="246" y="84"/>
                  <a:pt x="252" y="105"/>
                  <a:pt x="252" y="126"/>
                </a:cubicBezTo>
                <a:close/>
                <a:moveTo>
                  <a:pt x="226" y="192"/>
                </a:moveTo>
                <a:cubicBezTo>
                  <a:pt x="223" y="195"/>
                  <a:pt x="223" y="195"/>
                  <a:pt x="223" y="195"/>
                </a:cubicBezTo>
                <a:cubicBezTo>
                  <a:pt x="223" y="195"/>
                  <a:pt x="222" y="196"/>
                  <a:pt x="222" y="196"/>
                </a:cubicBezTo>
                <a:cubicBezTo>
                  <a:pt x="222" y="196"/>
                  <a:pt x="222" y="195"/>
                  <a:pt x="222" y="195"/>
                </a:cubicBezTo>
                <a:cubicBezTo>
                  <a:pt x="223" y="194"/>
                  <a:pt x="223" y="193"/>
                  <a:pt x="224" y="192"/>
                </a:cubicBezTo>
                <a:cubicBezTo>
                  <a:pt x="224" y="192"/>
                  <a:pt x="224" y="192"/>
                  <a:pt x="224" y="191"/>
                </a:cubicBezTo>
                <a:cubicBezTo>
                  <a:pt x="225" y="190"/>
                  <a:pt x="226" y="189"/>
                  <a:pt x="227" y="188"/>
                </a:cubicBezTo>
                <a:cubicBezTo>
                  <a:pt x="226" y="190"/>
                  <a:pt x="226" y="191"/>
                  <a:pt x="226" y="192"/>
                </a:cubicBezTo>
                <a:close/>
                <a:moveTo>
                  <a:pt x="227" y="194"/>
                </a:moveTo>
                <a:cubicBezTo>
                  <a:pt x="227" y="195"/>
                  <a:pt x="226" y="195"/>
                  <a:pt x="226" y="196"/>
                </a:cubicBezTo>
                <a:cubicBezTo>
                  <a:pt x="226" y="196"/>
                  <a:pt x="226" y="196"/>
                  <a:pt x="226" y="196"/>
                </a:cubicBezTo>
                <a:cubicBezTo>
                  <a:pt x="226" y="195"/>
                  <a:pt x="226" y="195"/>
                  <a:pt x="226" y="195"/>
                </a:cubicBezTo>
                <a:cubicBezTo>
                  <a:pt x="227" y="195"/>
                  <a:pt x="227" y="194"/>
                  <a:pt x="227" y="194"/>
                </a:cubicBezTo>
                <a:close/>
                <a:moveTo>
                  <a:pt x="220" y="193"/>
                </a:moveTo>
                <a:cubicBezTo>
                  <a:pt x="222" y="191"/>
                  <a:pt x="224" y="188"/>
                  <a:pt x="225" y="185"/>
                </a:cubicBezTo>
                <a:cubicBezTo>
                  <a:pt x="224" y="188"/>
                  <a:pt x="223" y="190"/>
                  <a:pt x="222" y="192"/>
                </a:cubicBezTo>
                <a:cubicBezTo>
                  <a:pt x="221" y="192"/>
                  <a:pt x="221" y="193"/>
                  <a:pt x="220" y="193"/>
                </a:cubicBezTo>
                <a:close/>
                <a:moveTo>
                  <a:pt x="217" y="197"/>
                </a:moveTo>
                <a:cubicBezTo>
                  <a:pt x="217" y="197"/>
                  <a:pt x="217" y="197"/>
                  <a:pt x="217" y="197"/>
                </a:cubicBezTo>
                <a:cubicBezTo>
                  <a:pt x="216" y="199"/>
                  <a:pt x="216" y="200"/>
                  <a:pt x="215" y="201"/>
                </a:cubicBezTo>
                <a:cubicBezTo>
                  <a:pt x="214" y="202"/>
                  <a:pt x="213" y="204"/>
                  <a:pt x="212" y="205"/>
                </a:cubicBezTo>
                <a:cubicBezTo>
                  <a:pt x="212" y="205"/>
                  <a:pt x="211" y="205"/>
                  <a:pt x="211" y="205"/>
                </a:cubicBezTo>
                <a:cubicBezTo>
                  <a:pt x="208" y="207"/>
                  <a:pt x="204" y="210"/>
                  <a:pt x="201" y="213"/>
                </a:cubicBezTo>
                <a:cubicBezTo>
                  <a:pt x="205" y="209"/>
                  <a:pt x="209" y="205"/>
                  <a:pt x="212" y="200"/>
                </a:cubicBezTo>
                <a:cubicBezTo>
                  <a:pt x="212" y="200"/>
                  <a:pt x="212" y="200"/>
                  <a:pt x="212" y="200"/>
                </a:cubicBezTo>
                <a:cubicBezTo>
                  <a:pt x="212" y="200"/>
                  <a:pt x="212" y="200"/>
                  <a:pt x="212" y="200"/>
                </a:cubicBezTo>
                <a:cubicBezTo>
                  <a:pt x="212" y="199"/>
                  <a:pt x="212" y="199"/>
                  <a:pt x="211" y="199"/>
                </a:cubicBezTo>
                <a:cubicBezTo>
                  <a:pt x="211" y="199"/>
                  <a:pt x="211" y="198"/>
                  <a:pt x="212" y="198"/>
                </a:cubicBezTo>
                <a:cubicBezTo>
                  <a:pt x="217" y="192"/>
                  <a:pt x="222" y="186"/>
                  <a:pt x="225" y="179"/>
                </a:cubicBezTo>
                <a:cubicBezTo>
                  <a:pt x="227" y="176"/>
                  <a:pt x="229" y="173"/>
                  <a:pt x="231" y="170"/>
                </a:cubicBezTo>
                <a:cubicBezTo>
                  <a:pt x="230" y="172"/>
                  <a:pt x="230" y="174"/>
                  <a:pt x="229" y="177"/>
                </a:cubicBezTo>
                <a:cubicBezTo>
                  <a:pt x="225" y="183"/>
                  <a:pt x="221" y="190"/>
                  <a:pt x="217" y="197"/>
                </a:cubicBezTo>
                <a:close/>
                <a:moveTo>
                  <a:pt x="208" y="213"/>
                </a:moveTo>
                <a:cubicBezTo>
                  <a:pt x="209" y="213"/>
                  <a:pt x="209" y="212"/>
                  <a:pt x="210" y="212"/>
                </a:cubicBezTo>
                <a:cubicBezTo>
                  <a:pt x="210" y="212"/>
                  <a:pt x="209" y="213"/>
                  <a:pt x="209" y="213"/>
                </a:cubicBezTo>
                <a:cubicBezTo>
                  <a:pt x="209" y="213"/>
                  <a:pt x="209" y="213"/>
                  <a:pt x="209" y="213"/>
                </a:cubicBezTo>
                <a:cubicBezTo>
                  <a:pt x="209" y="213"/>
                  <a:pt x="208" y="213"/>
                  <a:pt x="208" y="213"/>
                </a:cubicBezTo>
                <a:cubicBezTo>
                  <a:pt x="208" y="214"/>
                  <a:pt x="208" y="214"/>
                  <a:pt x="208" y="214"/>
                </a:cubicBezTo>
                <a:cubicBezTo>
                  <a:pt x="208" y="214"/>
                  <a:pt x="208" y="213"/>
                  <a:pt x="208" y="213"/>
                </a:cubicBezTo>
                <a:close/>
                <a:moveTo>
                  <a:pt x="206" y="214"/>
                </a:moveTo>
                <a:cubicBezTo>
                  <a:pt x="206" y="214"/>
                  <a:pt x="205" y="215"/>
                  <a:pt x="205" y="215"/>
                </a:cubicBezTo>
                <a:cubicBezTo>
                  <a:pt x="206" y="213"/>
                  <a:pt x="207" y="212"/>
                  <a:pt x="209" y="210"/>
                </a:cubicBezTo>
                <a:cubicBezTo>
                  <a:pt x="208" y="211"/>
                  <a:pt x="207" y="213"/>
                  <a:pt x="206" y="214"/>
                </a:cubicBezTo>
                <a:close/>
                <a:moveTo>
                  <a:pt x="209" y="211"/>
                </a:moveTo>
                <a:cubicBezTo>
                  <a:pt x="210" y="210"/>
                  <a:pt x="211" y="209"/>
                  <a:pt x="211" y="209"/>
                </a:cubicBezTo>
                <a:cubicBezTo>
                  <a:pt x="211" y="209"/>
                  <a:pt x="211" y="210"/>
                  <a:pt x="210" y="210"/>
                </a:cubicBezTo>
                <a:cubicBezTo>
                  <a:pt x="210" y="211"/>
                  <a:pt x="210" y="211"/>
                  <a:pt x="209" y="211"/>
                </a:cubicBezTo>
                <a:close/>
                <a:moveTo>
                  <a:pt x="216" y="207"/>
                </a:moveTo>
                <a:cubicBezTo>
                  <a:pt x="217" y="207"/>
                  <a:pt x="217" y="207"/>
                  <a:pt x="217" y="206"/>
                </a:cubicBezTo>
                <a:cubicBezTo>
                  <a:pt x="215" y="209"/>
                  <a:pt x="213" y="212"/>
                  <a:pt x="212" y="215"/>
                </a:cubicBezTo>
                <a:cubicBezTo>
                  <a:pt x="211" y="216"/>
                  <a:pt x="210" y="216"/>
                  <a:pt x="210" y="217"/>
                </a:cubicBezTo>
                <a:cubicBezTo>
                  <a:pt x="212" y="214"/>
                  <a:pt x="214" y="211"/>
                  <a:pt x="216" y="207"/>
                </a:cubicBezTo>
                <a:close/>
                <a:moveTo>
                  <a:pt x="192" y="225"/>
                </a:moveTo>
                <a:cubicBezTo>
                  <a:pt x="193" y="225"/>
                  <a:pt x="193" y="225"/>
                  <a:pt x="193" y="224"/>
                </a:cubicBezTo>
                <a:cubicBezTo>
                  <a:pt x="193" y="225"/>
                  <a:pt x="193" y="225"/>
                  <a:pt x="194" y="225"/>
                </a:cubicBezTo>
                <a:cubicBezTo>
                  <a:pt x="194" y="225"/>
                  <a:pt x="194" y="225"/>
                  <a:pt x="194" y="225"/>
                </a:cubicBezTo>
                <a:cubicBezTo>
                  <a:pt x="191" y="227"/>
                  <a:pt x="189" y="229"/>
                  <a:pt x="187" y="231"/>
                </a:cubicBezTo>
                <a:cubicBezTo>
                  <a:pt x="186" y="231"/>
                  <a:pt x="185" y="232"/>
                  <a:pt x="184" y="232"/>
                </a:cubicBezTo>
                <a:cubicBezTo>
                  <a:pt x="184" y="232"/>
                  <a:pt x="183" y="231"/>
                  <a:pt x="183" y="231"/>
                </a:cubicBezTo>
                <a:cubicBezTo>
                  <a:pt x="181" y="232"/>
                  <a:pt x="179" y="233"/>
                  <a:pt x="178" y="233"/>
                </a:cubicBezTo>
                <a:cubicBezTo>
                  <a:pt x="179" y="233"/>
                  <a:pt x="179" y="232"/>
                  <a:pt x="180" y="231"/>
                </a:cubicBezTo>
                <a:cubicBezTo>
                  <a:pt x="183" y="229"/>
                  <a:pt x="186" y="227"/>
                  <a:pt x="189" y="225"/>
                </a:cubicBezTo>
                <a:cubicBezTo>
                  <a:pt x="192" y="224"/>
                  <a:pt x="194" y="222"/>
                  <a:pt x="196" y="220"/>
                </a:cubicBezTo>
                <a:cubicBezTo>
                  <a:pt x="195" y="221"/>
                  <a:pt x="194" y="222"/>
                  <a:pt x="193" y="223"/>
                </a:cubicBezTo>
                <a:cubicBezTo>
                  <a:pt x="193" y="223"/>
                  <a:pt x="193" y="223"/>
                  <a:pt x="193" y="223"/>
                </a:cubicBezTo>
                <a:cubicBezTo>
                  <a:pt x="192" y="224"/>
                  <a:pt x="192" y="224"/>
                  <a:pt x="192" y="224"/>
                </a:cubicBezTo>
                <a:cubicBezTo>
                  <a:pt x="191" y="225"/>
                  <a:pt x="192" y="225"/>
                  <a:pt x="192" y="225"/>
                </a:cubicBezTo>
                <a:close/>
                <a:moveTo>
                  <a:pt x="190" y="231"/>
                </a:moveTo>
                <a:cubicBezTo>
                  <a:pt x="188" y="232"/>
                  <a:pt x="187" y="233"/>
                  <a:pt x="186" y="234"/>
                </a:cubicBezTo>
                <a:cubicBezTo>
                  <a:pt x="186" y="233"/>
                  <a:pt x="187" y="233"/>
                  <a:pt x="187" y="232"/>
                </a:cubicBezTo>
                <a:cubicBezTo>
                  <a:pt x="188" y="232"/>
                  <a:pt x="189" y="231"/>
                  <a:pt x="190" y="231"/>
                </a:cubicBezTo>
                <a:close/>
                <a:moveTo>
                  <a:pt x="118" y="243"/>
                </a:moveTo>
                <a:cubicBezTo>
                  <a:pt x="116" y="242"/>
                  <a:pt x="115" y="241"/>
                  <a:pt x="113" y="241"/>
                </a:cubicBezTo>
                <a:cubicBezTo>
                  <a:pt x="116" y="242"/>
                  <a:pt x="120" y="243"/>
                  <a:pt x="123" y="245"/>
                </a:cubicBezTo>
                <a:cubicBezTo>
                  <a:pt x="121" y="246"/>
                  <a:pt x="121" y="246"/>
                  <a:pt x="121" y="246"/>
                </a:cubicBezTo>
                <a:cubicBezTo>
                  <a:pt x="121" y="246"/>
                  <a:pt x="121" y="246"/>
                  <a:pt x="121" y="246"/>
                </a:cubicBezTo>
                <a:cubicBezTo>
                  <a:pt x="120" y="245"/>
                  <a:pt x="119" y="245"/>
                  <a:pt x="119" y="245"/>
                </a:cubicBezTo>
                <a:cubicBezTo>
                  <a:pt x="117" y="245"/>
                  <a:pt x="116" y="244"/>
                  <a:pt x="115" y="244"/>
                </a:cubicBezTo>
                <a:cubicBezTo>
                  <a:pt x="116" y="244"/>
                  <a:pt x="117" y="244"/>
                  <a:pt x="118" y="244"/>
                </a:cubicBezTo>
                <a:cubicBezTo>
                  <a:pt x="118" y="244"/>
                  <a:pt x="119" y="243"/>
                  <a:pt x="118" y="243"/>
                </a:cubicBezTo>
                <a:close/>
                <a:moveTo>
                  <a:pt x="60" y="233"/>
                </a:moveTo>
                <a:cubicBezTo>
                  <a:pt x="66" y="236"/>
                  <a:pt x="72" y="238"/>
                  <a:pt x="78" y="240"/>
                </a:cubicBezTo>
                <a:cubicBezTo>
                  <a:pt x="78" y="240"/>
                  <a:pt x="78" y="241"/>
                  <a:pt x="78" y="241"/>
                </a:cubicBezTo>
                <a:cubicBezTo>
                  <a:pt x="78" y="241"/>
                  <a:pt x="77" y="241"/>
                  <a:pt x="77" y="241"/>
                </a:cubicBezTo>
                <a:cubicBezTo>
                  <a:pt x="71" y="239"/>
                  <a:pt x="66" y="236"/>
                  <a:pt x="60" y="233"/>
                </a:cubicBezTo>
                <a:close/>
                <a:moveTo>
                  <a:pt x="5" y="106"/>
                </a:moveTo>
                <a:cubicBezTo>
                  <a:pt x="5" y="107"/>
                  <a:pt x="4" y="109"/>
                  <a:pt x="4" y="110"/>
                </a:cubicBezTo>
                <a:cubicBezTo>
                  <a:pt x="4" y="106"/>
                  <a:pt x="4" y="102"/>
                  <a:pt x="5" y="98"/>
                </a:cubicBezTo>
                <a:cubicBezTo>
                  <a:pt x="6" y="99"/>
                  <a:pt x="6" y="100"/>
                  <a:pt x="6" y="101"/>
                </a:cubicBezTo>
                <a:cubicBezTo>
                  <a:pt x="6" y="103"/>
                  <a:pt x="6" y="104"/>
                  <a:pt x="5" y="106"/>
                </a:cubicBezTo>
                <a:cubicBezTo>
                  <a:pt x="5" y="106"/>
                  <a:pt x="5" y="106"/>
                  <a:pt x="5" y="106"/>
                </a:cubicBezTo>
                <a:close/>
                <a:moveTo>
                  <a:pt x="5" y="116"/>
                </a:moveTo>
                <a:cubicBezTo>
                  <a:pt x="5" y="117"/>
                  <a:pt x="5" y="118"/>
                  <a:pt x="5" y="119"/>
                </a:cubicBezTo>
                <a:cubicBezTo>
                  <a:pt x="5" y="120"/>
                  <a:pt x="5" y="120"/>
                  <a:pt x="5" y="121"/>
                </a:cubicBezTo>
                <a:cubicBezTo>
                  <a:pt x="5" y="118"/>
                  <a:pt x="5" y="116"/>
                  <a:pt x="5" y="113"/>
                </a:cubicBezTo>
                <a:cubicBezTo>
                  <a:pt x="5" y="114"/>
                  <a:pt x="5" y="115"/>
                  <a:pt x="5" y="116"/>
                </a:cubicBezTo>
                <a:close/>
                <a:moveTo>
                  <a:pt x="5" y="153"/>
                </a:moveTo>
                <a:cubicBezTo>
                  <a:pt x="6" y="154"/>
                  <a:pt x="6" y="155"/>
                  <a:pt x="6" y="156"/>
                </a:cubicBezTo>
                <a:cubicBezTo>
                  <a:pt x="6" y="156"/>
                  <a:pt x="6" y="157"/>
                  <a:pt x="7" y="157"/>
                </a:cubicBezTo>
                <a:cubicBezTo>
                  <a:pt x="7" y="157"/>
                  <a:pt x="7" y="158"/>
                  <a:pt x="7" y="158"/>
                </a:cubicBezTo>
                <a:cubicBezTo>
                  <a:pt x="7" y="158"/>
                  <a:pt x="7" y="158"/>
                  <a:pt x="7" y="158"/>
                </a:cubicBezTo>
                <a:cubicBezTo>
                  <a:pt x="8" y="161"/>
                  <a:pt x="8" y="164"/>
                  <a:pt x="9" y="167"/>
                </a:cubicBezTo>
                <a:cubicBezTo>
                  <a:pt x="9" y="166"/>
                  <a:pt x="9" y="166"/>
                  <a:pt x="9" y="165"/>
                </a:cubicBezTo>
                <a:cubicBezTo>
                  <a:pt x="8" y="165"/>
                  <a:pt x="7" y="165"/>
                  <a:pt x="8" y="165"/>
                </a:cubicBezTo>
                <a:cubicBezTo>
                  <a:pt x="5" y="156"/>
                  <a:pt x="3" y="146"/>
                  <a:pt x="2" y="136"/>
                </a:cubicBezTo>
                <a:cubicBezTo>
                  <a:pt x="3" y="142"/>
                  <a:pt x="4" y="147"/>
                  <a:pt x="5" y="153"/>
                </a:cubicBezTo>
                <a:close/>
                <a:moveTo>
                  <a:pt x="2" y="119"/>
                </a:moveTo>
                <a:cubicBezTo>
                  <a:pt x="2" y="117"/>
                  <a:pt x="2" y="116"/>
                  <a:pt x="2" y="114"/>
                </a:cubicBezTo>
                <a:cubicBezTo>
                  <a:pt x="2" y="115"/>
                  <a:pt x="2" y="116"/>
                  <a:pt x="2" y="116"/>
                </a:cubicBezTo>
                <a:cubicBezTo>
                  <a:pt x="2" y="116"/>
                  <a:pt x="2" y="116"/>
                  <a:pt x="2" y="116"/>
                </a:cubicBezTo>
                <a:cubicBezTo>
                  <a:pt x="2" y="117"/>
                  <a:pt x="2" y="118"/>
                  <a:pt x="2" y="119"/>
                </a:cubicBezTo>
                <a:close/>
                <a:moveTo>
                  <a:pt x="13" y="106"/>
                </a:moveTo>
                <a:cubicBezTo>
                  <a:pt x="13" y="112"/>
                  <a:pt x="14" y="118"/>
                  <a:pt x="15" y="124"/>
                </a:cubicBezTo>
                <a:cubicBezTo>
                  <a:pt x="15" y="124"/>
                  <a:pt x="14" y="124"/>
                  <a:pt x="14" y="124"/>
                </a:cubicBezTo>
                <a:cubicBezTo>
                  <a:pt x="14" y="123"/>
                  <a:pt x="14" y="122"/>
                  <a:pt x="14" y="121"/>
                </a:cubicBezTo>
                <a:cubicBezTo>
                  <a:pt x="14" y="120"/>
                  <a:pt x="13" y="120"/>
                  <a:pt x="13" y="120"/>
                </a:cubicBezTo>
                <a:cubicBezTo>
                  <a:pt x="12" y="116"/>
                  <a:pt x="11" y="112"/>
                  <a:pt x="11" y="108"/>
                </a:cubicBezTo>
                <a:cubicBezTo>
                  <a:pt x="11" y="108"/>
                  <a:pt x="12" y="108"/>
                  <a:pt x="12" y="108"/>
                </a:cubicBezTo>
                <a:cubicBezTo>
                  <a:pt x="12" y="107"/>
                  <a:pt x="12" y="107"/>
                  <a:pt x="13" y="106"/>
                </a:cubicBezTo>
                <a:close/>
                <a:moveTo>
                  <a:pt x="12" y="103"/>
                </a:moveTo>
                <a:cubicBezTo>
                  <a:pt x="12" y="102"/>
                  <a:pt x="12" y="101"/>
                  <a:pt x="12" y="100"/>
                </a:cubicBezTo>
                <a:cubicBezTo>
                  <a:pt x="12" y="101"/>
                  <a:pt x="12" y="102"/>
                  <a:pt x="12" y="103"/>
                </a:cubicBezTo>
                <a:cubicBezTo>
                  <a:pt x="12" y="103"/>
                  <a:pt x="12" y="103"/>
                  <a:pt x="12" y="103"/>
                </a:cubicBezTo>
                <a:close/>
                <a:moveTo>
                  <a:pt x="13" y="94"/>
                </a:moveTo>
                <a:cubicBezTo>
                  <a:pt x="13" y="93"/>
                  <a:pt x="14" y="93"/>
                  <a:pt x="14" y="93"/>
                </a:cubicBezTo>
                <a:cubicBezTo>
                  <a:pt x="14" y="94"/>
                  <a:pt x="14" y="95"/>
                  <a:pt x="14" y="96"/>
                </a:cubicBezTo>
                <a:cubicBezTo>
                  <a:pt x="13" y="95"/>
                  <a:pt x="13" y="95"/>
                  <a:pt x="13" y="94"/>
                </a:cubicBezTo>
                <a:close/>
                <a:moveTo>
                  <a:pt x="15" y="72"/>
                </a:moveTo>
                <a:cubicBezTo>
                  <a:pt x="16" y="72"/>
                  <a:pt x="16" y="72"/>
                  <a:pt x="17" y="72"/>
                </a:cubicBezTo>
                <a:cubicBezTo>
                  <a:pt x="15" y="74"/>
                  <a:pt x="13" y="77"/>
                  <a:pt x="11" y="80"/>
                </a:cubicBezTo>
                <a:cubicBezTo>
                  <a:pt x="11" y="79"/>
                  <a:pt x="11" y="79"/>
                  <a:pt x="11" y="79"/>
                </a:cubicBezTo>
                <a:cubicBezTo>
                  <a:pt x="12" y="78"/>
                  <a:pt x="12" y="78"/>
                  <a:pt x="12" y="77"/>
                </a:cubicBezTo>
                <a:cubicBezTo>
                  <a:pt x="13" y="75"/>
                  <a:pt x="14" y="73"/>
                  <a:pt x="14" y="71"/>
                </a:cubicBezTo>
                <a:cubicBezTo>
                  <a:pt x="15" y="72"/>
                  <a:pt x="15" y="72"/>
                  <a:pt x="15" y="72"/>
                </a:cubicBezTo>
                <a:close/>
                <a:moveTo>
                  <a:pt x="36" y="41"/>
                </a:moveTo>
                <a:cubicBezTo>
                  <a:pt x="36" y="41"/>
                  <a:pt x="36" y="41"/>
                  <a:pt x="37" y="41"/>
                </a:cubicBezTo>
                <a:cubicBezTo>
                  <a:pt x="37" y="40"/>
                  <a:pt x="38" y="40"/>
                  <a:pt x="39" y="40"/>
                </a:cubicBezTo>
                <a:cubicBezTo>
                  <a:pt x="37" y="41"/>
                  <a:pt x="35" y="43"/>
                  <a:pt x="34" y="45"/>
                </a:cubicBezTo>
                <a:cubicBezTo>
                  <a:pt x="30" y="49"/>
                  <a:pt x="26" y="53"/>
                  <a:pt x="24" y="58"/>
                </a:cubicBezTo>
                <a:cubicBezTo>
                  <a:pt x="22" y="59"/>
                  <a:pt x="21" y="61"/>
                  <a:pt x="19" y="63"/>
                </a:cubicBezTo>
                <a:cubicBezTo>
                  <a:pt x="24" y="55"/>
                  <a:pt x="30" y="47"/>
                  <a:pt x="36" y="41"/>
                </a:cubicBezTo>
                <a:close/>
                <a:moveTo>
                  <a:pt x="124" y="9"/>
                </a:moveTo>
                <a:cubicBezTo>
                  <a:pt x="123" y="9"/>
                  <a:pt x="123" y="9"/>
                  <a:pt x="123" y="9"/>
                </a:cubicBezTo>
                <a:cubicBezTo>
                  <a:pt x="120" y="9"/>
                  <a:pt x="118" y="9"/>
                  <a:pt x="115" y="9"/>
                </a:cubicBezTo>
                <a:cubicBezTo>
                  <a:pt x="115" y="9"/>
                  <a:pt x="115" y="9"/>
                  <a:pt x="115" y="10"/>
                </a:cubicBezTo>
                <a:cubicBezTo>
                  <a:pt x="114" y="10"/>
                  <a:pt x="114" y="10"/>
                  <a:pt x="113" y="10"/>
                </a:cubicBezTo>
                <a:cubicBezTo>
                  <a:pt x="113" y="10"/>
                  <a:pt x="113" y="9"/>
                  <a:pt x="113" y="9"/>
                </a:cubicBezTo>
                <a:cubicBezTo>
                  <a:pt x="114" y="9"/>
                  <a:pt x="115" y="8"/>
                  <a:pt x="116" y="8"/>
                </a:cubicBezTo>
                <a:cubicBezTo>
                  <a:pt x="116" y="7"/>
                  <a:pt x="116" y="7"/>
                  <a:pt x="116" y="7"/>
                </a:cubicBezTo>
                <a:cubicBezTo>
                  <a:pt x="119" y="8"/>
                  <a:pt x="121" y="8"/>
                  <a:pt x="124" y="9"/>
                </a:cubicBezTo>
                <a:close/>
                <a:moveTo>
                  <a:pt x="118" y="4"/>
                </a:moveTo>
                <a:cubicBezTo>
                  <a:pt x="118" y="4"/>
                  <a:pt x="118" y="4"/>
                  <a:pt x="118" y="4"/>
                </a:cubicBezTo>
                <a:cubicBezTo>
                  <a:pt x="118" y="5"/>
                  <a:pt x="119" y="5"/>
                  <a:pt x="120" y="5"/>
                </a:cubicBezTo>
                <a:cubicBezTo>
                  <a:pt x="120" y="5"/>
                  <a:pt x="120" y="5"/>
                  <a:pt x="120" y="5"/>
                </a:cubicBezTo>
                <a:cubicBezTo>
                  <a:pt x="119" y="5"/>
                  <a:pt x="119" y="5"/>
                  <a:pt x="118" y="5"/>
                </a:cubicBezTo>
                <a:cubicBezTo>
                  <a:pt x="118" y="5"/>
                  <a:pt x="118" y="5"/>
                  <a:pt x="118" y="4"/>
                </a:cubicBezTo>
                <a:close/>
                <a:moveTo>
                  <a:pt x="233" y="77"/>
                </a:moveTo>
                <a:cubicBezTo>
                  <a:pt x="233" y="77"/>
                  <a:pt x="234" y="77"/>
                  <a:pt x="234" y="77"/>
                </a:cubicBezTo>
                <a:cubicBezTo>
                  <a:pt x="236" y="79"/>
                  <a:pt x="237" y="82"/>
                  <a:pt x="239" y="85"/>
                </a:cubicBezTo>
                <a:cubicBezTo>
                  <a:pt x="239" y="86"/>
                  <a:pt x="239" y="87"/>
                  <a:pt x="239" y="88"/>
                </a:cubicBezTo>
                <a:cubicBezTo>
                  <a:pt x="240" y="90"/>
                  <a:pt x="240" y="92"/>
                  <a:pt x="240" y="93"/>
                </a:cubicBezTo>
                <a:cubicBezTo>
                  <a:pt x="238" y="88"/>
                  <a:pt x="235" y="82"/>
                  <a:pt x="233" y="77"/>
                </a:cubicBezTo>
                <a:close/>
                <a:moveTo>
                  <a:pt x="241" y="99"/>
                </a:moveTo>
                <a:cubicBezTo>
                  <a:pt x="242" y="103"/>
                  <a:pt x="243" y="108"/>
                  <a:pt x="244" y="112"/>
                </a:cubicBezTo>
                <a:cubicBezTo>
                  <a:pt x="244" y="113"/>
                  <a:pt x="244" y="114"/>
                  <a:pt x="244" y="115"/>
                </a:cubicBezTo>
                <a:cubicBezTo>
                  <a:pt x="243" y="110"/>
                  <a:pt x="241" y="105"/>
                  <a:pt x="240" y="100"/>
                </a:cubicBezTo>
                <a:cubicBezTo>
                  <a:pt x="240" y="99"/>
                  <a:pt x="240" y="99"/>
                  <a:pt x="240" y="98"/>
                </a:cubicBezTo>
                <a:cubicBezTo>
                  <a:pt x="239" y="96"/>
                  <a:pt x="238" y="94"/>
                  <a:pt x="238" y="92"/>
                </a:cubicBezTo>
                <a:cubicBezTo>
                  <a:pt x="239" y="94"/>
                  <a:pt x="240" y="97"/>
                  <a:pt x="241" y="99"/>
                </a:cubicBezTo>
                <a:close/>
                <a:moveTo>
                  <a:pt x="235" y="172"/>
                </a:moveTo>
                <a:cubicBezTo>
                  <a:pt x="235" y="173"/>
                  <a:pt x="234" y="175"/>
                  <a:pt x="233" y="176"/>
                </a:cubicBezTo>
                <a:cubicBezTo>
                  <a:pt x="232" y="178"/>
                  <a:pt x="231" y="180"/>
                  <a:pt x="230" y="182"/>
                </a:cubicBezTo>
                <a:cubicBezTo>
                  <a:pt x="230" y="181"/>
                  <a:pt x="230" y="180"/>
                  <a:pt x="230" y="180"/>
                </a:cubicBezTo>
                <a:cubicBezTo>
                  <a:pt x="232" y="177"/>
                  <a:pt x="234" y="173"/>
                  <a:pt x="235" y="170"/>
                </a:cubicBezTo>
                <a:cubicBezTo>
                  <a:pt x="235" y="171"/>
                  <a:pt x="235" y="171"/>
                  <a:pt x="235" y="171"/>
                </a:cubicBezTo>
                <a:cubicBezTo>
                  <a:pt x="235" y="172"/>
                  <a:pt x="235" y="172"/>
                  <a:pt x="235" y="172"/>
                </a:cubicBezTo>
                <a:close/>
                <a:moveTo>
                  <a:pt x="235" y="161"/>
                </a:moveTo>
                <a:cubicBezTo>
                  <a:pt x="234" y="164"/>
                  <a:pt x="234" y="167"/>
                  <a:pt x="233" y="170"/>
                </a:cubicBezTo>
                <a:cubicBezTo>
                  <a:pt x="233" y="171"/>
                  <a:pt x="232" y="172"/>
                  <a:pt x="232" y="172"/>
                </a:cubicBezTo>
                <a:cubicBezTo>
                  <a:pt x="232" y="171"/>
                  <a:pt x="232" y="170"/>
                  <a:pt x="233" y="168"/>
                </a:cubicBezTo>
                <a:cubicBezTo>
                  <a:pt x="233" y="168"/>
                  <a:pt x="233" y="168"/>
                  <a:pt x="232" y="168"/>
                </a:cubicBezTo>
                <a:cubicBezTo>
                  <a:pt x="233" y="167"/>
                  <a:pt x="233" y="167"/>
                  <a:pt x="233" y="166"/>
                </a:cubicBezTo>
                <a:cubicBezTo>
                  <a:pt x="234" y="165"/>
                  <a:pt x="233" y="165"/>
                  <a:pt x="233" y="165"/>
                </a:cubicBezTo>
                <a:cubicBezTo>
                  <a:pt x="233" y="164"/>
                  <a:pt x="234" y="163"/>
                  <a:pt x="235" y="161"/>
                </a:cubicBezTo>
                <a:close/>
                <a:moveTo>
                  <a:pt x="234" y="158"/>
                </a:moveTo>
                <a:cubicBezTo>
                  <a:pt x="235" y="156"/>
                  <a:pt x="236" y="154"/>
                  <a:pt x="236" y="152"/>
                </a:cubicBezTo>
                <a:cubicBezTo>
                  <a:pt x="236" y="153"/>
                  <a:pt x="236" y="155"/>
                  <a:pt x="236" y="156"/>
                </a:cubicBezTo>
                <a:cubicBezTo>
                  <a:pt x="235" y="157"/>
                  <a:pt x="234" y="157"/>
                  <a:pt x="234" y="158"/>
                </a:cubicBezTo>
                <a:close/>
                <a:moveTo>
                  <a:pt x="231" y="154"/>
                </a:moveTo>
                <a:cubicBezTo>
                  <a:pt x="231" y="154"/>
                  <a:pt x="231" y="154"/>
                  <a:pt x="231" y="154"/>
                </a:cubicBezTo>
                <a:cubicBezTo>
                  <a:pt x="230" y="155"/>
                  <a:pt x="229" y="156"/>
                  <a:pt x="229" y="157"/>
                </a:cubicBezTo>
                <a:cubicBezTo>
                  <a:pt x="229" y="154"/>
                  <a:pt x="229" y="152"/>
                  <a:pt x="229" y="150"/>
                </a:cubicBezTo>
                <a:cubicBezTo>
                  <a:pt x="232" y="139"/>
                  <a:pt x="233" y="126"/>
                  <a:pt x="232" y="114"/>
                </a:cubicBezTo>
                <a:cubicBezTo>
                  <a:pt x="233" y="116"/>
                  <a:pt x="234" y="117"/>
                  <a:pt x="234" y="118"/>
                </a:cubicBezTo>
                <a:cubicBezTo>
                  <a:pt x="233" y="130"/>
                  <a:pt x="233" y="142"/>
                  <a:pt x="231" y="154"/>
                </a:cubicBezTo>
                <a:close/>
                <a:moveTo>
                  <a:pt x="201" y="205"/>
                </a:moveTo>
                <a:cubicBezTo>
                  <a:pt x="201" y="204"/>
                  <a:pt x="202" y="203"/>
                  <a:pt x="203" y="203"/>
                </a:cubicBezTo>
                <a:cubicBezTo>
                  <a:pt x="203" y="202"/>
                  <a:pt x="203" y="202"/>
                  <a:pt x="203" y="202"/>
                </a:cubicBezTo>
                <a:cubicBezTo>
                  <a:pt x="205" y="200"/>
                  <a:pt x="206" y="199"/>
                  <a:pt x="208" y="197"/>
                </a:cubicBezTo>
                <a:cubicBezTo>
                  <a:pt x="208" y="198"/>
                  <a:pt x="207" y="198"/>
                  <a:pt x="207" y="198"/>
                </a:cubicBezTo>
                <a:cubicBezTo>
                  <a:pt x="205" y="201"/>
                  <a:pt x="203" y="203"/>
                  <a:pt x="201" y="205"/>
                </a:cubicBezTo>
                <a:close/>
                <a:moveTo>
                  <a:pt x="97" y="227"/>
                </a:moveTo>
                <a:cubicBezTo>
                  <a:pt x="98" y="227"/>
                  <a:pt x="98" y="227"/>
                  <a:pt x="99" y="227"/>
                </a:cubicBezTo>
                <a:cubicBezTo>
                  <a:pt x="101" y="228"/>
                  <a:pt x="102" y="229"/>
                  <a:pt x="104" y="229"/>
                </a:cubicBezTo>
                <a:cubicBezTo>
                  <a:pt x="106" y="231"/>
                  <a:pt x="108" y="232"/>
                  <a:pt x="110" y="233"/>
                </a:cubicBezTo>
                <a:cubicBezTo>
                  <a:pt x="110" y="233"/>
                  <a:pt x="109" y="233"/>
                  <a:pt x="109" y="233"/>
                </a:cubicBezTo>
                <a:cubicBezTo>
                  <a:pt x="105" y="231"/>
                  <a:pt x="101" y="229"/>
                  <a:pt x="97" y="227"/>
                </a:cubicBezTo>
                <a:close/>
                <a:moveTo>
                  <a:pt x="103" y="237"/>
                </a:moveTo>
                <a:cubicBezTo>
                  <a:pt x="102" y="237"/>
                  <a:pt x="101" y="237"/>
                  <a:pt x="100" y="237"/>
                </a:cubicBezTo>
                <a:cubicBezTo>
                  <a:pt x="100" y="237"/>
                  <a:pt x="100" y="237"/>
                  <a:pt x="100" y="237"/>
                </a:cubicBezTo>
                <a:cubicBezTo>
                  <a:pt x="100" y="237"/>
                  <a:pt x="100" y="236"/>
                  <a:pt x="100" y="236"/>
                </a:cubicBezTo>
                <a:cubicBezTo>
                  <a:pt x="100" y="236"/>
                  <a:pt x="100" y="236"/>
                  <a:pt x="100" y="236"/>
                </a:cubicBezTo>
                <a:cubicBezTo>
                  <a:pt x="101" y="237"/>
                  <a:pt x="102" y="237"/>
                  <a:pt x="103" y="237"/>
                </a:cubicBezTo>
                <a:close/>
                <a:moveTo>
                  <a:pt x="75" y="232"/>
                </a:moveTo>
                <a:cubicBezTo>
                  <a:pt x="74" y="232"/>
                  <a:pt x="74" y="232"/>
                  <a:pt x="74" y="232"/>
                </a:cubicBezTo>
                <a:cubicBezTo>
                  <a:pt x="75" y="232"/>
                  <a:pt x="75" y="232"/>
                  <a:pt x="76" y="232"/>
                </a:cubicBezTo>
                <a:cubicBezTo>
                  <a:pt x="78" y="233"/>
                  <a:pt x="79" y="234"/>
                  <a:pt x="81" y="235"/>
                </a:cubicBezTo>
                <a:cubicBezTo>
                  <a:pt x="81" y="235"/>
                  <a:pt x="81" y="235"/>
                  <a:pt x="82" y="235"/>
                </a:cubicBezTo>
                <a:cubicBezTo>
                  <a:pt x="79" y="234"/>
                  <a:pt x="77" y="233"/>
                  <a:pt x="75" y="232"/>
                </a:cubicBezTo>
                <a:close/>
                <a:moveTo>
                  <a:pt x="82" y="241"/>
                </a:moveTo>
                <a:cubicBezTo>
                  <a:pt x="82" y="241"/>
                  <a:pt x="83" y="241"/>
                  <a:pt x="83" y="241"/>
                </a:cubicBezTo>
                <a:cubicBezTo>
                  <a:pt x="83" y="241"/>
                  <a:pt x="83" y="241"/>
                  <a:pt x="83" y="241"/>
                </a:cubicBezTo>
                <a:cubicBezTo>
                  <a:pt x="84" y="241"/>
                  <a:pt x="84" y="241"/>
                  <a:pt x="84" y="242"/>
                </a:cubicBezTo>
                <a:cubicBezTo>
                  <a:pt x="83" y="241"/>
                  <a:pt x="83" y="241"/>
                  <a:pt x="82" y="241"/>
                </a:cubicBezTo>
                <a:cubicBezTo>
                  <a:pt x="82" y="241"/>
                  <a:pt x="81" y="241"/>
                  <a:pt x="81" y="240"/>
                </a:cubicBezTo>
                <a:cubicBezTo>
                  <a:pt x="81" y="241"/>
                  <a:pt x="81" y="241"/>
                  <a:pt x="82" y="241"/>
                </a:cubicBezTo>
                <a:close/>
                <a:moveTo>
                  <a:pt x="72" y="229"/>
                </a:moveTo>
                <a:cubicBezTo>
                  <a:pt x="72" y="229"/>
                  <a:pt x="72" y="228"/>
                  <a:pt x="71" y="228"/>
                </a:cubicBezTo>
                <a:cubicBezTo>
                  <a:pt x="72" y="228"/>
                  <a:pt x="72" y="228"/>
                  <a:pt x="73" y="229"/>
                </a:cubicBezTo>
                <a:cubicBezTo>
                  <a:pt x="74" y="229"/>
                  <a:pt x="74" y="230"/>
                  <a:pt x="75" y="230"/>
                </a:cubicBezTo>
                <a:cubicBezTo>
                  <a:pt x="74" y="230"/>
                  <a:pt x="73" y="229"/>
                  <a:pt x="72" y="229"/>
                </a:cubicBezTo>
                <a:close/>
                <a:moveTo>
                  <a:pt x="73" y="237"/>
                </a:moveTo>
                <a:cubicBezTo>
                  <a:pt x="73" y="237"/>
                  <a:pt x="73" y="237"/>
                  <a:pt x="73" y="237"/>
                </a:cubicBezTo>
                <a:cubicBezTo>
                  <a:pt x="71" y="236"/>
                  <a:pt x="68" y="235"/>
                  <a:pt x="66" y="234"/>
                </a:cubicBezTo>
                <a:cubicBezTo>
                  <a:pt x="68" y="235"/>
                  <a:pt x="71" y="236"/>
                  <a:pt x="73" y="237"/>
                </a:cubicBezTo>
                <a:close/>
                <a:moveTo>
                  <a:pt x="35" y="201"/>
                </a:moveTo>
                <a:cubicBezTo>
                  <a:pt x="35" y="201"/>
                  <a:pt x="35" y="200"/>
                  <a:pt x="35" y="200"/>
                </a:cubicBezTo>
                <a:cubicBezTo>
                  <a:pt x="35" y="200"/>
                  <a:pt x="35" y="201"/>
                  <a:pt x="35" y="201"/>
                </a:cubicBezTo>
                <a:cubicBezTo>
                  <a:pt x="36" y="201"/>
                  <a:pt x="36" y="202"/>
                  <a:pt x="37" y="202"/>
                </a:cubicBezTo>
                <a:cubicBezTo>
                  <a:pt x="37" y="203"/>
                  <a:pt x="37" y="203"/>
                  <a:pt x="37" y="203"/>
                </a:cubicBezTo>
                <a:cubicBezTo>
                  <a:pt x="38" y="203"/>
                  <a:pt x="38" y="203"/>
                  <a:pt x="38" y="203"/>
                </a:cubicBezTo>
                <a:cubicBezTo>
                  <a:pt x="38" y="204"/>
                  <a:pt x="39" y="205"/>
                  <a:pt x="40" y="206"/>
                </a:cubicBezTo>
                <a:cubicBezTo>
                  <a:pt x="41" y="207"/>
                  <a:pt x="42" y="208"/>
                  <a:pt x="43" y="209"/>
                </a:cubicBezTo>
                <a:cubicBezTo>
                  <a:pt x="41" y="208"/>
                  <a:pt x="40" y="207"/>
                  <a:pt x="39" y="206"/>
                </a:cubicBezTo>
                <a:cubicBezTo>
                  <a:pt x="38" y="205"/>
                  <a:pt x="36" y="203"/>
                  <a:pt x="35" y="202"/>
                </a:cubicBezTo>
                <a:cubicBezTo>
                  <a:pt x="35" y="201"/>
                  <a:pt x="35" y="201"/>
                  <a:pt x="35" y="201"/>
                </a:cubicBezTo>
                <a:close/>
                <a:moveTo>
                  <a:pt x="37" y="197"/>
                </a:moveTo>
                <a:cubicBezTo>
                  <a:pt x="37" y="197"/>
                  <a:pt x="37" y="197"/>
                  <a:pt x="38" y="197"/>
                </a:cubicBezTo>
                <a:cubicBezTo>
                  <a:pt x="39" y="200"/>
                  <a:pt x="41" y="202"/>
                  <a:pt x="43" y="204"/>
                </a:cubicBezTo>
                <a:cubicBezTo>
                  <a:pt x="42" y="203"/>
                  <a:pt x="40" y="201"/>
                  <a:pt x="39" y="200"/>
                </a:cubicBezTo>
                <a:cubicBezTo>
                  <a:pt x="38" y="199"/>
                  <a:pt x="38" y="198"/>
                  <a:pt x="37" y="197"/>
                </a:cubicBezTo>
                <a:close/>
                <a:moveTo>
                  <a:pt x="25" y="144"/>
                </a:moveTo>
                <a:cubicBezTo>
                  <a:pt x="25" y="142"/>
                  <a:pt x="24" y="140"/>
                  <a:pt x="24" y="138"/>
                </a:cubicBezTo>
                <a:cubicBezTo>
                  <a:pt x="24" y="138"/>
                  <a:pt x="24" y="138"/>
                  <a:pt x="24" y="138"/>
                </a:cubicBezTo>
                <a:cubicBezTo>
                  <a:pt x="25" y="140"/>
                  <a:pt x="26" y="143"/>
                  <a:pt x="27" y="145"/>
                </a:cubicBezTo>
                <a:cubicBezTo>
                  <a:pt x="27" y="146"/>
                  <a:pt x="27" y="146"/>
                  <a:pt x="27" y="146"/>
                </a:cubicBezTo>
                <a:cubicBezTo>
                  <a:pt x="27" y="147"/>
                  <a:pt x="27" y="147"/>
                  <a:pt x="27" y="147"/>
                </a:cubicBezTo>
                <a:cubicBezTo>
                  <a:pt x="28" y="148"/>
                  <a:pt x="28" y="148"/>
                  <a:pt x="28" y="148"/>
                </a:cubicBezTo>
                <a:cubicBezTo>
                  <a:pt x="28" y="149"/>
                  <a:pt x="28" y="150"/>
                  <a:pt x="28" y="151"/>
                </a:cubicBezTo>
                <a:cubicBezTo>
                  <a:pt x="27" y="149"/>
                  <a:pt x="26" y="146"/>
                  <a:pt x="25" y="144"/>
                </a:cubicBezTo>
                <a:close/>
                <a:moveTo>
                  <a:pt x="28" y="177"/>
                </a:moveTo>
                <a:cubicBezTo>
                  <a:pt x="27" y="176"/>
                  <a:pt x="26" y="174"/>
                  <a:pt x="26" y="173"/>
                </a:cubicBezTo>
                <a:cubicBezTo>
                  <a:pt x="26" y="173"/>
                  <a:pt x="26" y="173"/>
                  <a:pt x="26" y="173"/>
                </a:cubicBezTo>
                <a:cubicBezTo>
                  <a:pt x="26" y="172"/>
                  <a:pt x="26" y="172"/>
                  <a:pt x="26" y="172"/>
                </a:cubicBezTo>
                <a:cubicBezTo>
                  <a:pt x="27" y="173"/>
                  <a:pt x="27" y="175"/>
                  <a:pt x="28" y="177"/>
                </a:cubicBezTo>
                <a:close/>
                <a:moveTo>
                  <a:pt x="25" y="61"/>
                </a:moveTo>
                <a:cubicBezTo>
                  <a:pt x="24" y="61"/>
                  <a:pt x="24" y="61"/>
                  <a:pt x="24" y="61"/>
                </a:cubicBezTo>
                <a:cubicBezTo>
                  <a:pt x="25" y="60"/>
                  <a:pt x="26" y="59"/>
                  <a:pt x="27" y="58"/>
                </a:cubicBezTo>
                <a:cubicBezTo>
                  <a:pt x="27" y="58"/>
                  <a:pt x="27" y="58"/>
                  <a:pt x="27" y="58"/>
                </a:cubicBezTo>
                <a:cubicBezTo>
                  <a:pt x="26" y="59"/>
                  <a:pt x="26" y="60"/>
                  <a:pt x="25" y="61"/>
                </a:cubicBezTo>
                <a:close/>
                <a:moveTo>
                  <a:pt x="27" y="62"/>
                </a:moveTo>
                <a:cubicBezTo>
                  <a:pt x="26" y="63"/>
                  <a:pt x="25" y="64"/>
                  <a:pt x="25" y="66"/>
                </a:cubicBezTo>
                <a:cubicBezTo>
                  <a:pt x="25" y="64"/>
                  <a:pt x="26" y="63"/>
                  <a:pt x="26" y="62"/>
                </a:cubicBezTo>
                <a:cubicBezTo>
                  <a:pt x="27" y="62"/>
                  <a:pt x="27" y="62"/>
                  <a:pt x="27" y="62"/>
                </a:cubicBezTo>
                <a:close/>
                <a:moveTo>
                  <a:pt x="25" y="68"/>
                </a:moveTo>
                <a:cubicBezTo>
                  <a:pt x="26" y="66"/>
                  <a:pt x="27" y="63"/>
                  <a:pt x="29" y="61"/>
                </a:cubicBezTo>
                <a:cubicBezTo>
                  <a:pt x="30" y="61"/>
                  <a:pt x="31" y="60"/>
                  <a:pt x="32" y="59"/>
                </a:cubicBezTo>
                <a:cubicBezTo>
                  <a:pt x="32" y="60"/>
                  <a:pt x="32" y="61"/>
                  <a:pt x="31" y="62"/>
                </a:cubicBezTo>
                <a:cubicBezTo>
                  <a:pt x="30" y="63"/>
                  <a:pt x="29" y="64"/>
                  <a:pt x="28" y="66"/>
                </a:cubicBezTo>
                <a:cubicBezTo>
                  <a:pt x="27" y="66"/>
                  <a:pt x="26" y="67"/>
                  <a:pt x="25" y="68"/>
                </a:cubicBezTo>
                <a:close/>
                <a:moveTo>
                  <a:pt x="25" y="69"/>
                </a:moveTo>
                <a:cubicBezTo>
                  <a:pt x="23" y="71"/>
                  <a:pt x="22" y="73"/>
                  <a:pt x="20" y="75"/>
                </a:cubicBezTo>
                <a:cubicBezTo>
                  <a:pt x="21" y="73"/>
                  <a:pt x="22" y="72"/>
                  <a:pt x="23" y="70"/>
                </a:cubicBezTo>
                <a:cubicBezTo>
                  <a:pt x="24" y="70"/>
                  <a:pt x="24" y="69"/>
                  <a:pt x="25" y="69"/>
                </a:cubicBezTo>
                <a:close/>
                <a:moveTo>
                  <a:pt x="110" y="12"/>
                </a:moveTo>
                <a:cubicBezTo>
                  <a:pt x="110" y="12"/>
                  <a:pt x="109" y="12"/>
                  <a:pt x="109" y="12"/>
                </a:cubicBezTo>
                <a:cubicBezTo>
                  <a:pt x="109" y="11"/>
                  <a:pt x="109" y="11"/>
                  <a:pt x="110" y="11"/>
                </a:cubicBezTo>
                <a:cubicBezTo>
                  <a:pt x="112" y="11"/>
                  <a:pt x="113" y="11"/>
                  <a:pt x="115" y="12"/>
                </a:cubicBezTo>
                <a:cubicBezTo>
                  <a:pt x="112" y="13"/>
                  <a:pt x="110" y="14"/>
                  <a:pt x="107" y="15"/>
                </a:cubicBezTo>
                <a:cubicBezTo>
                  <a:pt x="107" y="15"/>
                  <a:pt x="107" y="15"/>
                  <a:pt x="106" y="15"/>
                </a:cubicBezTo>
                <a:cubicBezTo>
                  <a:pt x="108" y="14"/>
                  <a:pt x="109" y="14"/>
                  <a:pt x="110" y="13"/>
                </a:cubicBezTo>
                <a:cubicBezTo>
                  <a:pt x="111" y="13"/>
                  <a:pt x="111" y="12"/>
                  <a:pt x="110" y="12"/>
                </a:cubicBezTo>
                <a:close/>
                <a:moveTo>
                  <a:pt x="122" y="39"/>
                </a:moveTo>
                <a:cubicBezTo>
                  <a:pt x="126" y="38"/>
                  <a:pt x="129" y="37"/>
                  <a:pt x="133" y="36"/>
                </a:cubicBezTo>
                <a:cubicBezTo>
                  <a:pt x="135" y="36"/>
                  <a:pt x="137" y="36"/>
                  <a:pt x="140" y="36"/>
                </a:cubicBezTo>
                <a:cubicBezTo>
                  <a:pt x="137" y="37"/>
                  <a:pt x="134" y="39"/>
                  <a:pt x="132" y="40"/>
                </a:cubicBezTo>
                <a:cubicBezTo>
                  <a:pt x="127" y="41"/>
                  <a:pt x="122" y="41"/>
                  <a:pt x="117" y="41"/>
                </a:cubicBezTo>
                <a:cubicBezTo>
                  <a:pt x="119" y="39"/>
                  <a:pt x="120" y="38"/>
                  <a:pt x="121" y="36"/>
                </a:cubicBezTo>
                <a:cubicBezTo>
                  <a:pt x="122" y="36"/>
                  <a:pt x="123" y="36"/>
                  <a:pt x="123" y="36"/>
                </a:cubicBezTo>
                <a:cubicBezTo>
                  <a:pt x="123" y="36"/>
                  <a:pt x="122" y="37"/>
                  <a:pt x="122" y="37"/>
                </a:cubicBezTo>
                <a:cubicBezTo>
                  <a:pt x="121" y="38"/>
                  <a:pt x="121" y="39"/>
                  <a:pt x="122" y="39"/>
                </a:cubicBezTo>
                <a:close/>
                <a:moveTo>
                  <a:pt x="125" y="36"/>
                </a:moveTo>
                <a:cubicBezTo>
                  <a:pt x="126" y="36"/>
                  <a:pt x="126" y="36"/>
                  <a:pt x="127" y="36"/>
                </a:cubicBezTo>
                <a:cubicBezTo>
                  <a:pt x="127" y="36"/>
                  <a:pt x="128" y="36"/>
                  <a:pt x="128" y="36"/>
                </a:cubicBezTo>
                <a:cubicBezTo>
                  <a:pt x="127" y="36"/>
                  <a:pt x="126" y="36"/>
                  <a:pt x="125" y="36"/>
                </a:cubicBezTo>
                <a:close/>
                <a:moveTo>
                  <a:pt x="129" y="31"/>
                </a:moveTo>
                <a:cubicBezTo>
                  <a:pt x="129" y="31"/>
                  <a:pt x="129" y="31"/>
                  <a:pt x="130" y="31"/>
                </a:cubicBezTo>
                <a:cubicBezTo>
                  <a:pt x="130" y="31"/>
                  <a:pt x="131" y="31"/>
                  <a:pt x="131" y="31"/>
                </a:cubicBezTo>
                <a:cubicBezTo>
                  <a:pt x="131" y="31"/>
                  <a:pt x="131" y="31"/>
                  <a:pt x="130" y="31"/>
                </a:cubicBezTo>
                <a:cubicBezTo>
                  <a:pt x="130" y="31"/>
                  <a:pt x="130" y="31"/>
                  <a:pt x="129" y="31"/>
                </a:cubicBezTo>
                <a:cubicBezTo>
                  <a:pt x="129" y="31"/>
                  <a:pt x="129" y="31"/>
                  <a:pt x="129" y="31"/>
                </a:cubicBezTo>
                <a:close/>
                <a:moveTo>
                  <a:pt x="128" y="18"/>
                </a:moveTo>
                <a:cubicBezTo>
                  <a:pt x="129" y="17"/>
                  <a:pt x="130" y="17"/>
                  <a:pt x="131" y="16"/>
                </a:cubicBezTo>
                <a:cubicBezTo>
                  <a:pt x="131" y="16"/>
                  <a:pt x="132" y="16"/>
                  <a:pt x="133" y="17"/>
                </a:cubicBezTo>
                <a:cubicBezTo>
                  <a:pt x="132" y="17"/>
                  <a:pt x="131" y="18"/>
                  <a:pt x="130" y="18"/>
                </a:cubicBezTo>
                <a:cubicBezTo>
                  <a:pt x="129" y="18"/>
                  <a:pt x="128" y="18"/>
                  <a:pt x="128" y="18"/>
                </a:cubicBezTo>
                <a:close/>
                <a:moveTo>
                  <a:pt x="129" y="22"/>
                </a:moveTo>
                <a:cubicBezTo>
                  <a:pt x="129" y="22"/>
                  <a:pt x="128" y="23"/>
                  <a:pt x="128" y="23"/>
                </a:cubicBezTo>
                <a:cubicBezTo>
                  <a:pt x="127" y="23"/>
                  <a:pt x="127" y="23"/>
                  <a:pt x="127" y="23"/>
                </a:cubicBezTo>
                <a:cubicBezTo>
                  <a:pt x="127" y="23"/>
                  <a:pt x="128" y="22"/>
                  <a:pt x="129" y="22"/>
                </a:cubicBezTo>
                <a:cubicBezTo>
                  <a:pt x="129" y="22"/>
                  <a:pt x="129" y="22"/>
                  <a:pt x="129" y="22"/>
                </a:cubicBezTo>
                <a:close/>
                <a:moveTo>
                  <a:pt x="132" y="22"/>
                </a:moveTo>
                <a:cubicBezTo>
                  <a:pt x="132" y="22"/>
                  <a:pt x="133" y="22"/>
                  <a:pt x="133" y="22"/>
                </a:cubicBezTo>
                <a:cubicBezTo>
                  <a:pt x="135" y="23"/>
                  <a:pt x="137" y="24"/>
                  <a:pt x="140" y="24"/>
                </a:cubicBezTo>
                <a:cubicBezTo>
                  <a:pt x="139" y="24"/>
                  <a:pt x="139" y="24"/>
                  <a:pt x="139" y="24"/>
                </a:cubicBezTo>
                <a:cubicBezTo>
                  <a:pt x="138" y="24"/>
                  <a:pt x="137" y="24"/>
                  <a:pt x="136" y="24"/>
                </a:cubicBezTo>
                <a:cubicBezTo>
                  <a:pt x="134" y="24"/>
                  <a:pt x="132" y="24"/>
                  <a:pt x="130" y="23"/>
                </a:cubicBezTo>
                <a:cubicBezTo>
                  <a:pt x="131" y="23"/>
                  <a:pt x="131" y="23"/>
                  <a:pt x="132" y="22"/>
                </a:cubicBezTo>
                <a:close/>
                <a:moveTo>
                  <a:pt x="163" y="18"/>
                </a:moveTo>
                <a:cubicBezTo>
                  <a:pt x="163" y="17"/>
                  <a:pt x="162" y="17"/>
                  <a:pt x="162" y="17"/>
                </a:cubicBezTo>
                <a:cubicBezTo>
                  <a:pt x="164" y="17"/>
                  <a:pt x="165" y="18"/>
                  <a:pt x="167" y="19"/>
                </a:cubicBezTo>
                <a:cubicBezTo>
                  <a:pt x="167" y="19"/>
                  <a:pt x="168" y="20"/>
                  <a:pt x="168" y="20"/>
                </a:cubicBezTo>
                <a:cubicBezTo>
                  <a:pt x="167" y="19"/>
                  <a:pt x="165" y="18"/>
                  <a:pt x="163" y="18"/>
                </a:cubicBezTo>
                <a:close/>
                <a:moveTo>
                  <a:pt x="178" y="27"/>
                </a:moveTo>
                <a:cubicBezTo>
                  <a:pt x="174" y="25"/>
                  <a:pt x="170" y="23"/>
                  <a:pt x="165" y="21"/>
                </a:cubicBezTo>
                <a:cubicBezTo>
                  <a:pt x="165" y="21"/>
                  <a:pt x="166" y="21"/>
                  <a:pt x="166" y="20"/>
                </a:cubicBezTo>
                <a:cubicBezTo>
                  <a:pt x="170" y="22"/>
                  <a:pt x="174" y="24"/>
                  <a:pt x="178" y="27"/>
                </a:cubicBezTo>
                <a:close/>
                <a:moveTo>
                  <a:pt x="164" y="22"/>
                </a:moveTo>
                <a:cubicBezTo>
                  <a:pt x="164" y="22"/>
                  <a:pt x="164" y="22"/>
                  <a:pt x="164" y="23"/>
                </a:cubicBezTo>
                <a:cubicBezTo>
                  <a:pt x="164" y="23"/>
                  <a:pt x="164" y="23"/>
                  <a:pt x="164" y="23"/>
                </a:cubicBezTo>
                <a:cubicBezTo>
                  <a:pt x="163" y="23"/>
                  <a:pt x="161" y="24"/>
                  <a:pt x="160" y="24"/>
                </a:cubicBezTo>
                <a:cubicBezTo>
                  <a:pt x="160" y="24"/>
                  <a:pt x="160" y="24"/>
                  <a:pt x="160" y="24"/>
                </a:cubicBezTo>
                <a:cubicBezTo>
                  <a:pt x="160" y="24"/>
                  <a:pt x="160" y="23"/>
                  <a:pt x="159" y="23"/>
                </a:cubicBezTo>
                <a:cubicBezTo>
                  <a:pt x="158" y="23"/>
                  <a:pt x="158" y="23"/>
                  <a:pt x="157" y="24"/>
                </a:cubicBezTo>
                <a:cubicBezTo>
                  <a:pt x="155" y="23"/>
                  <a:pt x="154" y="23"/>
                  <a:pt x="152" y="22"/>
                </a:cubicBezTo>
                <a:cubicBezTo>
                  <a:pt x="152" y="22"/>
                  <a:pt x="151" y="22"/>
                  <a:pt x="150" y="21"/>
                </a:cubicBezTo>
                <a:cubicBezTo>
                  <a:pt x="152" y="20"/>
                  <a:pt x="153" y="20"/>
                  <a:pt x="155" y="19"/>
                </a:cubicBezTo>
                <a:cubicBezTo>
                  <a:pt x="158" y="20"/>
                  <a:pt x="161" y="21"/>
                  <a:pt x="164" y="22"/>
                </a:cubicBezTo>
                <a:close/>
                <a:moveTo>
                  <a:pt x="193" y="49"/>
                </a:moveTo>
                <a:cubicBezTo>
                  <a:pt x="193" y="49"/>
                  <a:pt x="194" y="49"/>
                  <a:pt x="194" y="49"/>
                </a:cubicBezTo>
                <a:cubicBezTo>
                  <a:pt x="195" y="51"/>
                  <a:pt x="196" y="52"/>
                  <a:pt x="198" y="54"/>
                </a:cubicBezTo>
                <a:cubicBezTo>
                  <a:pt x="195" y="52"/>
                  <a:pt x="193" y="51"/>
                  <a:pt x="191" y="49"/>
                </a:cubicBezTo>
                <a:cubicBezTo>
                  <a:pt x="192" y="49"/>
                  <a:pt x="192" y="49"/>
                  <a:pt x="193" y="49"/>
                </a:cubicBezTo>
                <a:close/>
                <a:moveTo>
                  <a:pt x="192" y="43"/>
                </a:moveTo>
                <a:cubicBezTo>
                  <a:pt x="192" y="43"/>
                  <a:pt x="193" y="43"/>
                  <a:pt x="193" y="42"/>
                </a:cubicBezTo>
                <a:cubicBezTo>
                  <a:pt x="193" y="43"/>
                  <a:pt x="194" y="44"/>
                  <a:pt x="195" y="45"/>
                </a:cubicBezTo>
                <a:cubicBezTo>
                  <a:pt x="194" y="44"/>
                  <a:pt x="193" y="43"/>
                  <a:pt x="192" y="43"/>
                </a:cubicBezTo>
                <a:close/>
                <a:moveTo>
                  <a:pt x="229" y="141"/>
                </a:moveTo>
                <a:cubicBezTo>
                  <a:pt x="230" y="132"/>
                  <a:pt x="230" y="122"/>
                  <a:pt x="230" y="113"/>
                </a:cubicBezTo>
                <a:cubicBezTo>
                  <a:pt x="231" y="113"/>
                  <a:pt x="231" y="113"/>
                  <a:pt x="231" y="113"/>
                </a:cubicBezTo>
                <a:cubicBezTo>
                  <a:pt x="231" y="122"/>
                  <a:pt x="231" y="132"/>
                  <a:pt x="229" y="141"/>
                </a:cubicBezTo>
                <a:close/>
                <a:moveTo>
                  <a:pt x="231" y="101"/>
                </a:moveTo>
                <a:cubicBezTo>
                  <a:pt x="231" y="102"/>
                  <a:pt x="231" y="103"/>
                  <a:pt x="232" y="103"/>
                </a:cubicBezTo>
                <a:cubicBezTo>
                  <a:pt x="232" y="103"/>
                  <a:pt x="231" y="104"/>
                  <a:pt x="231" y="104"/>
                </a:cubicBezTo>
                <a:cubicBezTo>
                  <a:pt x="231" y="103"/>
                  <a:pt x="231" y="102"/>
                  <a:pt x="231" y="101"/>
                </a:cubicBezTo>
                <a:close/>
                <a:moveTo>
                  <a:pt x="229" y="97"/>
                </a:moveTo>
                <a:cubicBezTo>
                  <a:pt x="229" y="98"/>
                  <a:pt x="229" y="99"/>
                  <a:pt x="230" y="99"/>
                </a:cubicBezTo>
                <a:cubicBezTo>
                  <a:pt x="230" y="99"/>
                  <a:pt x="229" y="99"/>
                  <a:pt x="229" y="99"/>
                </a:cubicBezTo>
                <a:cubicBezTo>
                  <a:pt x="229" y="99"/>
                  <a:pt x="229" y="100"/>
                  <a:pt x="228" y="100"/>
                </a:cubicBezTo>
                <a:cubicBezTo>
                  <a:pt x="228" y="99"/>
                  <a:pt x="228" y="99"/>
                  <a:pt x="228" y="98"/>
                </a:cubicBezTo>
                <a:cubicBezTo>
                  <a:pt x="228" y="98"/>
                  <a:pt x="228" y="98"/>
                  <a:pt x="229" y="97"/>
                </a:cubicBezTo>
                <a:close/>
                <a:moveTo>
                  <a:pt x="227" y="96"/>
                </a:moveTo>
                <a:cubicBezTo>
                  <a:pt x="227" y="95"/>
                  <a:pt x="226" y="94"/>
                  <a:pt x="226" y="92"/>
                </a:cubicBezTo>
                <a:cubicBezTo>
                  <a:pt x="226" y="92"/>
                  <a:pt x="226" y="92"/>
                  <a:pt x="226" y="92"/>
                </a:cubicBezTo>
                <a:cubicBezTo>
                  <a:pt x="226" y="94"/>
                  <a:pt x="227" y="95"/>
                  <a:pt x="228" y="96"/>
                </a:cubicBezTo>
                <a:cubicBezTo>
                  <a:pt x="228" y="96"/>
                  <a:pt x="227" y="96"/>
                  <a:pt x="227" y="96"/>
                </a:cubicBezTo>
                <a:close/>
                <a:moveTo>
                  <a:pt x="227" y="92"/>
                </a:moveTo>
                <a:cubicBezTo>
                  <a:pt x="228" y="91"/>
                  <a:pt x="228" y="91"/>
                  <a:pt x="228" y="91"/>
                </a:cubicBezTo>
                <a:cubicBezTo>
                  <a:pt x="229" y="93"/>
                  <a:pt x="229" y="94"/>
                  <a:pt x="230" y="96"/>
                </a:cubicBezTo>
                <a:cubicBezTo>
                  <a:pt x="229" y="95"/>
                  <a:pt x="228" y="93"/>
                  <a:pt x="227" y="92"/>
                </a:cubicBezTo>
                <a:close/>
                <a:moveTo>
                  <a:pt x="228" y="89"/>
                </a:moveTo>
                <a:cubicBezTo>
                  <a:pt x="227" y="89"/>
                  <a:pt x="227" y="90"/>
                  <a:pt x="226" y="90"/>
                </a:cubicBezTo>
                <a:cubicBezTo>
                  <a:pt x="225" y="89"/>
                  <a:pt x="225" y="87"/>
                  <a:pt x="224" y="86"/>
                </a:cubicBezTo>
                <a:cubicBezTo>
                  <a:pt x="224" y="86"/>
                  <a:pt x="224" y="86"/>
                  <a:pt x="224" y="86"/>
                </a:cubicBezTo>
                <a:cubicBezTo>
                  <a:pt x="225" y="85"/>
                  <a:pt x="226" y="85"/>
                  <a:pt x="227" y="84"/>
                </a:cubicBezTo>
                <a:cubicBezTo>
                  <a:pt x="227" y="86"/>
                  <a:pt x="228" y="87"/>
                  <a:pt x="228" y="89"/>
                </a:cubicBezTo>
                <a:cubicBezTo>
                  <a:pt x="228" y="89"/>
                  <a:pt x="228" y="89"/>
                  <a:pt x="228" y="89"/>
                </a:cubicBezTo>
                <a:close/>
                <a:moveTo>
                  <a:pt x="225" y="97"/>
                </a:moveTo>
                <a:cubicBezTo>
                  <a:pt x="225" y="97"/>
                  <a:pt x="225" y="97"/>
                  <a:pt x="225" y="97"/>
                </a:cubicBezTo>
                <a:cubicBezTo>
                  <a:pt x="225" y="96"/>
                  <a:pt x="224" y="95"/>
                  <a:pt x="224" y="94"/>
                </a:cubicBezTo>
                <a:cubicBezTo>
                  <a:pt x="224" y="93"/>
                  <a:pt x="224" y="93"/>
                  <a:pt x="224" y="93"/>
                </a:cubicBezTo>
                <a:cubicBezTo>
                  <a:pt x="225" y="95"/>
                  <a:pt x="225" y="96"/>
                  <a:pt x="225" y="97"/>
                </a:cubicBezTo>
                <a:close/>
                <a:moveTo>
                  <a:pt x="142" y="227"/>
                </a:moveTo>
                <a:cubicBezTo>
                  <a:pt x="143" y="226"/>
                  <a:pt x="144" y="225"/>
                  <a:pt x="145" y="225"/>
                </a:cubicBezTo>
                <a:cubicBezTo>
                  <a:pt x="144" y="225"/>
                  <a:pt x="144" y="226"/>
                  <a:pt x="143" y="227"/>
                </a:cubicBezTo>
                <a:cubicBezTo>
                  <a:pt x="143" y="227"/>
                  <a:pt x="142" y="227"/>
                  <a:pt x="142" y="227"/>
                </a:cubicBezTo>
                <a:close/>
                <a:moveTo>
                  <a:pt x="143" y="227"/>
                </a:moveTo>
                <a:cubicBezTo>
                  <a:pt x="142" y="227"/>
                  <a:pt x="142" y="227"/>
                  <a:pt x="142" y="227"/>
                </a:cubicBezTo>
                <a:cubicBezTo>
                  <a:pt x="142" y="227"/>
                  <a:pt x="142" y="228"/>
                  <a:pt x="142" y="228"/>
                </a:cubicBezTo>
                <a:cubicBezTo>
                  <a:pt x="142" y="228"/>
                  <a:pt x="141" y="228"/>
                  <a:pt x="141" y="228"/>
                </a:cubicBezTo>
                <a:cubicBezTo>
                  <a:pt x="141" y="228"/>
                  <a:pt x="141" y="228"/>
                  <a:pt x="141" y="227"/>
                </a:cubicBezTo>
                <a:cubicBezTo>
                  <a:pt x="141" y="227"/>
                  <a:pt x="141" y="227"/>
                  <a:pt x="141" y="227"/>
                </a:cubicBezTo>
                <a:cubicBezTo>
                  <a:pt x="142" y="227"/>
                  <a:pt x="142" y="227"/>
                  <a:pt x="143" y="227"/>
                </a:cubicBezTo>
                <a:close/>
                <a:moveTo>
                  <a:pt x="130" y="228"/>
                </a:moveTo>
                <a:cubicBezTo>
                  <a:pt x="130" y="227"/>
                  <a:pt x="130" y="227"/>
                  <a:pt x="130" y="226"/>
                </a:cubicBezTo>
                <a:cubicBezTo>
                  <a:pt x="130" y="226"/>
                  <a:pt x="130" y="225"/>
                  <a:pt x="131" y="225"/>
                </a:cubicBezTo>
                <a:cubicBezTo>
                  <a:pt x="139" y="218"/>
                  <a:pt x="146" y="211"/>
                  <a:pt x="154" y="203"/>
                </a:cubicBezTo>
                <a:cubicBezTo>
                  <a:pt x="159" y="200"/>
                  <a:pt x="163" y="196"/>
                  <a:pt x="168" y="192"/>
                </a:cubicBezTo>
                <a:cubicBezTo>
                  <a:pt x="168" y="192"/>
                  <a:pt x="169" y="192"/>
                  <a:pt x="169" y="192"/>
                </a:cubicBezTo>
                <a:cubicBezTo>
                  <a:pt x="169" y="191"/>
                  <a:pt x="169" y="191"/>
                  <a:pt x="170" y="191"/>
                </a:cubicBezTo>
                <a:cubicBezTo>
                  <a:pt x="171" y="190"/>
                  <a:pt x="172" y="189"/>
                  <a:pt x="173" y="188"/>
                </a:cubicBezTo>
                <a:cubicBezTo>
                  <a:pt x="167" y="194"/>
                  <a:pt x="161" y="200"/>
                  <a:pt x="155" y="206"/>
                </a:cubicBezTo>
                <a:cubicBezTo>
                  <a:pt x="151" y="209"/>
                  <a:pt x="146" y="213"/>
                  <a:pt x="143" y="217"/>
                </a:cubicBezTo>
                <a:cubicBezTo>
                  <a:pt x="142" y="218"/>
                  <a:pt x="142" y="218"/>
                  <a:pt x="143" y="219"/>
                </a:cubicBezTo>
                <a:cubicBezTo>
                  <a:pt x="140" y="221"/>
                  <a:pt x="138" y="223"/>
                  <a:pt x="136" y="225"/>
                </a:cubicBezTo>
                <a:cubicBezTo>
                  <a:pt x="134" y="226"/>
                  <a:pt x="132" y="227"/>
                  <a:pt x="130" y="228"/>
                </a:cubicBezTo>
                <a:close/>
                <a:moveTo>
                  <a:pt x="138" y="227"/>
                </a:moveTo>
                <a:cubicBezTo>
                  <a:pt x="138" y="227"/>
                  <a:pt x="138" y="228"/>
                  <a:pt x="137" y="228"/>
                </a:cubicBezTo>
                <a:cubicBezTo>
                  <a:pt x="137" y="228"/>
                  <a:pt x="136" y="228"/>
                  <a:pt x="135" y="228"/>
                </a:cubicBezTo>
                <a:cubicBezTo>
                  <a:pt x="135" y="228"/>
                  <a:pt x="136" y="228"/>
                  <a:pt x="136" y="228"/>
                </a:cubicBezTo>
                <a:cubicBezTo>
                  <a:pt x="137" y="227"/>
                  <a:pt x="137" y="227"/>
                  <a:pt x="138" y="227"/>
                </a:cubicBezTo>
                <a:close/>
                <a:moveTo>
                  <a:pt x="121" y="226"/>
                </a:moveTo>
                <a:cubicBezTo>
                  <a:pt x="121" y="226"/>
                  <a:pt x="121" y="226"/>
                  <a:pt x="121" y="226"/>
                </a:cubicBezTo>
                <a:cubicBezTo>
                  <a:pt x="121" y="225"/>
                  <a:pt x="122" y="224"/>
                  <a:pt x="123" y="223"/>
                </a:cubicBezTo>
                <a:cubicBezTo>
                  <a:pt x="123" y="224"/>
                  <a:pt x="123" y="224"/>
                  <a:pt x="124" y="224"/>
                </a:cubicBezTo>
                <a:cubicBezTo>
                  <a:pt x="123" y="225"/>
                  <a:pt x="122" y="225"/>
                  <a:pt x="121" y="226"/>
                </a:cubicBezTo>
                <a:close/>
                <a:moveTo>
                  <a:pt x="124" y="228"/>
                </a:moveTo>
                <a:cubicBezTo>
                  <a:pt x="123" y="228"/>
                  <a:pt x="123" y="228"/>
                  <a:pt x="123" y="228"/>
                </a:cubicBezTo>
                <a:cubicBezTo>
                  <a:pt x="123" y="228"/>
                  <a:pt x="123" y="228"/>
                  <a:pt x="122" y="228"/>
                </a:cubicBezTo>
                <a:cubicBezTo>
                  <a:pt x="123" y="228"/>
                  <a:pt x="123" y="228"/>
                  <a:pt x="123" y="228"/>
                </a:cubicBezTo>
                <a:cubicBezTo>
                  <a:pt x="123" y="228"/>
                  <a:pt x="123" y="228"/>
                  <a:pt x="124" y="228"/>
                </a:cubicBezTo>
                <a:close/>
                <a:moveTo>
                  <a:pt x="115" y="215"/>
                </a:moveTo>
                <a:cubicBezTo>
                  <a:pt x="115" y="215"/>
                  <a:pt x="114" y="215"/>
                  <a:pt x="114" y="215"/>
                </a:cubicBezTo>
                <a:cubicBezTo>
                  <a:pt x="115" y="214"/>
                  <a:pt x="116" y="213"/>
                  <a:pt x="117" y="212"/>
                </a:cubicBezTo>
                <a:cubicBezTo>
                  <a:pt x="118" y="213"/>
                  <a:pt x="118" y="213"/>
                  <a:pt x="119" y="214"/>
                </a:cubicBezTo>
                <a:cubicBezTo>
                  <a:pt x="119" y="214"/>
                  <a:pt x="119" y="214"/>
                  <a:pt x="119" y="214"/>
                </a:cubicBezTo>
                <a:cubicBezTo>
                  <a:pt x="119" y="214"/>
                  <a:pt x="119" y="214"/>
                  <a:pt x="119" y="214"/>
                </a:cubicBezTo>
                <a:cubicBezTo>
                  <a:pt x="118" y="215"/>
                  <a:pt x="116" y="215"/>
                  <a:pt x="115" y="215"/>
                </a:cubicBezTo>
                <a:close/>
                <a:moveTo>
                  <a:pt x="118" y="223"/>
                </a:moveTo>
                <a:cubicBezTo>
                  <a:pt x="117" y="223"/>
                  <a:pt x="117" y="223"/>
                  <a:pt x="116" y="224"/>
                </a:cubicBezTo>
                <a:cubicBezTo>
                  <a:pt x="116" y="223"/>
                  <a:pt x="116" y="223"/>
                  <a:pt x="115" y="223"/>
                </a:cubicBezTo>
                <a:cubicBezTo>
                  <a:pt x="116" y="223"/>
                  <a:pt x="117" y="222"/>
                  <a:pt x="117" y="222"/>
                </a:cubicBezTo>
                <a:cubicBezTo>
                  <a:pt x="117" y="222"/>
                  <a:pt x="118" y="222"/>
                  <a:pt x="118" y="223"/>
                </a:cubicBezTo>
                <a:close/>
                <a:moveTo>
                  <a:pt x="110" y="219"/>
                </a:moveTo>
                <a:cubicBezTo>
                  <a:pt x="110" y="219"/>
                  <a:pt x="111" y="219"/>
                  <a:pt x="111" y="219"/>
                </a:cubicBezTo>
                <a:cubicBezTo>
                  <a:pt x="111" y="219"/>
                  <a:pt x="111" y="218"/>
                  <a:pt x="112" y="218"/>
                </a:cubicBezTo>
                <a:cubicBezTo>
                  <a:pt x="112" y="219"/>
                  <a:pt x="113" y="219"/>
                  <a:pt x="113" y="219"/>
                </a:cubicBezTo>
                <a:cubicBezTo>
                  <a:pt x="113" y="220"/>
                  <a:pt x="113" y="220"/>
                  <a:pt x="112" y="221"/>
                </a:cubicBezTo>
                <a:cubicBezTo>
                  <a:pt x="112" y="220"/>
                  <a:pt x="111" y="220"/>
                  <a:pt x="110" y="219"/>
                </a:cubicBezTo>
                <a:close/>
                <a:moveTo>
                  <a:pt x="114" y="230"/>
                </a:moveTo>
                <a:cubicBezTo>
                  <a:pt x="113" y="230"/>
                  <a:pt x="113" y="230"/>
                  <a:pt x="112" y="230"/>
                </a:cubicBezTo>
                <a:cubicBezTo>
                  <a:pt x="112" y="230"/>
                  <a:pt x="111" y="229"/>
                  <a:pt x="110" y="229"/>
                </a:cubicBezTo>
                <a:cubicBezTo>
                  <a:pt x="111" y="229"/>
                  <a:pt x="111" y="229"/>
                  <a:pt x="111" y="228"/>
                </a:cubicBezTo>
                <a:cubicBezTo>
                  <a:pt x="112" y="229"/>
                  <a:pt x="113" y="229"/>
                  <a:pt x="114" y="230"/>
                </a:cubicBezTo>
                <a:close/>
                <a:moveTo>
                  <a:pt x="82" y="198"/>
                </a:moveTo>
                <a:cubicBezTo>
                  <a:pt x="82" y="198"/>
                  <a:pt x="82" y="197"/>
                  <a:pt x="83" y="197"/>
                </a:cubicBezTo>
                <a:cubicBezTo>
                  <a:pt x="83" y="197"/>
                  <a:pt x="83" y="197"/>
                  <a:pt x="83" y="197"/>
                </a:cubicBezTo>
                <a:cubicBezTo>
                  <a:pt x="83" y="198"/>
                  <a:pt x="82" y="198"/>
                  <a:pt x="82" y="199"/>
                </a:cubicBezTo>
                <a:lnTo>
                  <a:pt x="82" y="198"/>
                </a:lnTo>
                <a:close/>
                <a:moveTo>
                  <a:pt x="82" y="203"/>
                </a:moveTo>
                <a:cubicBezTo>
                  <a:pt x="82" y="203"/>
                  <a:pt x="81" y="203"/>
                  <a:pt x="81" y="203"/>
                </a:cubicBezTo>
                <a:cubicBezTo>
                  <a:pt x="81" y="203"/>
                  <a:pt x="81" y="203"/>
                  <a:pt x="80" y="203"/>
                </a:cubicBezTo>
                <a:cubicBezTo>
                  <a:pt x="80" y="202"/>
                  <a:pt x="81" y="202"/>
                  <a:pt x="81" y="202"/>
                </a:cubicBezTo>
                <a:cubicBezTo>
                  <a:pt x="81" y="202"/>
                  <a:pt x="81" y="202"/>
                  <a:pt x="81" y="202"/>
                </a:cubicBezTo>
                <a:cubicBezTo>
                  <a:pt x="81" y="202"/>
                  <a:pt x="81" y="203"/>
                  <a:pt x="82" y="203"/>
                </a:cubicBezTo>
                <a:close/>
                <a:moveTo>
                  <a:pt x="69" y="210"/>
                </a:moveTo>
                <a:cubicBezTo>
                  <a:pt x="68" y="209"/>
                  <a:pt x="67" y="208"/>
                  <a:pt x="66" y="207"/>
                </a:cubicBezTo>
                <a:cubicBezTo>
                  <a:pt x="66" y="207"/>
                  <a:pt x="66" y="207"/>
                  <a:pt x="66" y="207"/>
                </a:cubicBezTo>
                <a:cubicBezTo>
                  <a:pt x="68" y="209"/>
                  <a:pt x="70" y="210"/>
                  <a:pt x="71" y="212"/>
                </a:cubicBezTo>
                <a:cubicBezTo>
                  <a:pt x="71" y="212"/>
                  <a:pt x="71" y="212"/>
                  <a:pt x="71" y="212"/>
                </a:cubicBezTo>
                <a:cubicBezTo>
                  <a:pt x="70" y="212"/>
                  <a:pt x="70" y="212"/>
                  <a:pt x="69" y="212"/>
                </a:cubicBezTo>
                <a:cubicBezTo>
                  <a:pt x="69" y="212"/>
                  <a:pt x="69" y="211"/>
                  <a:pt x="69" y="211"/>
                </a:cubicBezTo>
                <a:cubicBezTo>
                  <a:pt x="69" y="211"/>
                  <a:pt x="69" y="210"/>
                  <a:pt x="69" y="210"/>
                </a:cubicBezTo>
                <a:close/>
                <a:moveTo>
                  <a:pt x="59" y="213"/>
                </a:moveTo>
                <a:cubicBezTo>
                  <a:pt x="59" y="213"/>
                  <a:pt x="58" y="212"/>
                  <a:pt x="57" y="211"/>
                </a:cubicBezTo>
                <a:cubicBezTo>
                  <a:pt x="60" y="213"/>
                  <a:pt x="62" y="215"/>
                  <a:pt x="65" y="216"/>
                </a:cubicBezTo>
                <a:cubicBezTo>
                  <a:pt x="63" y="215"/>
                  <a:pt x="61" y="214"/>
                  <a:pt x="59" y="213"/>
                </a:cubicBezTo>
                <a:close/>
                <a:moveTo>
                  <a:pt x="60" y="216"/>
                </a:moveTo>
                <a:cubicBezTo>
                  <a:pt x="58" y="215"/>
                  <a:pt x="55" y="213"/>
                  <a:pt x="53" y="212"/>
                </a:cubicBezTo>
                <a:cubicBezTo>
                  <a:pt x="55" y="213"/>
                  <a:pt x="57" y="214"/>
                  <a:pt x="59" y="215"/>
                </a:cubicBezTo>
                <a:cubicBezTo>
                  <a:pt x="59" y="215"/>
                  <a:pt x="60" y="216"/>
                  <a:pt x="60" y="216"/>
                </a:cubicBezTo>
                <a:close/>
                <a:moveTo>
                  <a:pt x="55" y="204"/>
                </a:moveTo>
                <a:cubicBezTo>
                  <a:pt x="55" y="204"/>
                  <a:pt x="56" y="205"/>
                  <a:pt x="56" y="205"/>
                </a:cubicBezTo>
                <a:cubicBezTo>
                  <a:pt x="57" y="206"/>
                  <a:pt x="57" y="206"/>
                  <a:pt x="57" y="206"/>
                </a:cubicBezTo>
                <a:cubicBezTo>
                  <a:pt x="58" y="207"/>
                  <a:pt x="59" y="208"/>
                  <a:pt x="60" y="209"/>
                </a:cubicBezTo>
                <a:cubicBezTo>
                  <a:pt x="59" y="209"/>
                  <a:pt x="59" y="208"/>
                  <a:pt x="59" y="208"/>
                </a:cubicBezTo>
                <a:cubicBezTo>
                  <a:pt x="58" y="208"/>
                  <a:pt x="58" y="209"/>
                  <a:pt x="58" y="209"/>
                </a:cubicBezTo>
                <a:cubicBezTo>
                  <a:pt x="57" y="208"/>
                  <a:pt x="56" y="208"/>
                  <a:pt x="55" y="207"/>
                </a:cubicBezTo>
                <a:cubicBezTo>
                  <a:pt x="55" y="207"/>
                  <a:pt x="55" y="206"/>
                  <a:pt x="55" y="206"/>
                </a:cubicBezTo>
                <a:cubicBezTo>
                  <a:pt x="55" y="205"/>
                  <a:pt x="55" y="204"/>
                  <a:pt x="55" y="204"/>
                </a:cubicBezTo>
                <a:close/>
                <a:moveTo>
                  <a:pt x="29" y="138"/>
                </a:moveTo>
                <a:cubicBezTo>
                  <a:pt x="29" y="137"/>
                  <a:pt x="30" y="137"/>
                  <a:pt x="30" y="136"/>
                </a:cubicBezTo>
                <a:cubicBezTo>
                  <a:pt x="30" y="136"/>
                  <a:pt x="30" y="137"/>
                  <a:pt x="30" y="137"/>
                </a:cubicBezTo>
                <a:cubicBezTo>
                  <a:pt x="30" y="138"/>
                  <a:pt x="29" y="140"/>
                  <a:pt x="29" y="141"/>
                </a:cubicBezTo>
                <a:cubicBezTo>
                  <a:pt x="29" y="140"/>
                  <a:pt x="29" y="139"/>
                  <a:pt x="29" y="138"/>
                </a:cubicBezTo>
                <a:close/>
                <a:moveTo>
                  <a:pt x="28" y="136"/>
                </a:moveTo>
                <a:cubicBezTo>
                  <a:pt x="28" y="136"/>
                  <a:pt x="28" y="136"/>
                  <a:pt x="28" y="136"/>
                </a:cubicBezTo>
                <a:cubicBezTo>
                  <a:pt x="27" y="129"/>
                  <a:pt x="25" y="122"/>
                  <a:pt x="24" y="115"/>
                </a:cubicBezTo>
                <a:cubicBezTo>
                  <a:pt x="25" y="121"/>
                  <a:pt x="27" y="126"/>
                  <a:pt x="29" y="131"/>
                </a:cubicBezTo>
                <a:cubicBezTo>
                  <a:pt x="29" y="133"/>
                  <a:pt x="28" y="134"/>
                  <a:pt x="28" y="136"/>
                </a:cubicBezTo>
                <a:close/>
                <a:moveTo>
                  <a:pt x="28" y="108"/>
                </a:moveTo>
                <a:cubicBezTo>
                  <a:pt x="27" y="106"/>
                  <a:pt x="27" y="104"/>
                  <a:pt x="26" y="102"/>
                </a:cubicBezTo>
                <a:cubicBezTo>
                  <a:pt x="27" y="102"/>
                  <a:pt x="28" y="101"/>
                  <a:pt x="28" y="101"/>
                </a:cubicBezTo>
                <a:cubicBezTo>
                  <a:pt x="30" y="104"/>
                  <a:pt x="31" y="108"/>
                  <a:pt x="32" y="111"/>
                </a:cubicBezTo>
                <a:cubicBezTo>
                  <a:pt x="32" y="113"/>
                  <a:pt x="31" y="115"/>
                  <a:pt x="31" y="117"/>
                </a:cubicBezTo>
                <a:cubicBezTo>
                  <a:pt x="30" y="114"/>
                  <a:pt x="29" y="111"/>
                  <a:pt x="28" y="108"/>
                </a:cubicBezTo>
                <a:close/>
                <a:moveTo>
                  <a:pt x="25" y="87"/>
                </a:moveTo>
                <a:cubicBezTo>
                  <a:pt x="25" y="87"/>
                  <a:pt x="25" y="87"/>
                  <a:pt x="24" y="87"/>
                </a:cubicBezTo>
                <a:cubicBezTo>
                  <a:pt x="24" y="86"/>
                  <a:pt x="24" y="86"/>
                  <a:pt x="24" y="86"/>
                </a:cubicBezTo>
                <a:cubicBezTo>
                  <a:pt x="25" y="85"/>
                  <a:pt x="25" y="85"/>
                  <a:pt x="26" y="84"/>
                </a:cubicBezTo>
                <a:cubicBezTo>
                  <a:pt x="26" y="84"/>
                  <a:pt x="26" y="84"/>
                  <a:pt x="27" y="84"/>
                </a:cubicBezTo>
                <a:cubicBezTo>
                  <a:pt x="26" y="85"/>
                  <a:pt x="25" y="86"/>
                  <a:pt x="25" y="87"/>
                </a:cubicBezTo>
                <a:close/>
                <a:moveTo>
                  <a:pt x="28" y="86"/>
                </a:moveTo>
                <a:cubicBezTo>
                  <a:pt x="27" y="87"/>
                  <a:pt x="26" y="88"/>
                  <a:pt x="26" y="89"/>
                </a:cubicBezTo>
                <a:cubicBezTo>
                  <a:pt x="25" y="89"/>
                  <a:pt x="25" y="89"/>
                  <a:pt x="25" y="88"/>
                </a:cubicBezTo>
                <a:cubicBezTo>
                  <a:pt x="25" y="88"/>
                  <a:pt x="26" y="88"/>
                  <a:pt x="26" y="88"/>
                </a:cubicBezTo>
                <a:cubicBezTo>
                  <a:pt x="27" y="87"/>
                  <a:pt x="27" y="87"/>
                  <a:pt x="28" y="86"/>
                </a:cubicBezTo>
                <a:close/>
                <a:moveTo>
                  <a:pt x="26" y="94"/>
                </a:moveTo>
                <a:cubicBezTo>
                  <a:pt x="26" y="95"/>
                  <a:pt x="26" y="95"/>
                  <a:pt x="26" y="95"/>
                </a:cubicBezTo>
                <a:cubicBezTo>
                  <a:pt x="26" y="95"/>
                  <a:pt x="26" y="95"/>
                  <a:pt x="26" y="95"/>
                </a:cubicBezTo>
                <a:cubicBezTo>
                  <a:pt x="26" y="96"/>
                  <a:pt x="26" y="97"/>
                  <a:pt x="25" y="98"/>
                </a:cubicBezTo>
                <a:cubicBezTo>
                  <a:pt x="25" y="97"/>
                  <a:pt x="25" y="96"/>
                  <a:pt x="25" y="95"/>
                </a:cubicBezTo>
                <a:cubicBezTo>
                  <a:pt x="25" y="95"/>
                  <a:pt x="26" y="95"/>
                  <a:pt x="26" y="94"/>
                </a:cubicBezTo>
                <a:close/>
                <a:moveTo>
                  <a:pt x="27" y="97"/>
                </a:moveTo>
                <a:cubicBezTo>
                  <a:pt x="27" y="98"/>
                  <a:pt x="28" y="99"/>
                  <a:pt x="28" y="99"/>
                </a:cubicBezTo>
                <a:cubicBezTo>
                  <a:pt x="27" y="100"/>
                  <a:pt x="27" y="100"/>
                  <a:pt x="26" y="100"/>
                </a:cubicBezTo>
                <a:cubicBezTo>
                  <a:pt x="26" y="100"/>
                  <a:pt x="26" y="100"/>
                  <a:pt x="26" y="100"/>
                </a:cubicBezTo>
                <a:cubicBezTo>
                  <a:pt x="26" y="99"/>
                  <a:pt x="27" y="98"/>
                  <a:pt x="27" y="97"/>
                </a:cubicBezTo>
                <a:close/>
                <a:moveTo>
                  <a:pt x="113" y="25"/>
                </a:moveTo>
                <a:cubicBezTo>
                  <a:pt x="113" y="25"/>
                  <a:pt x="113" y="25"/>
                  <a:pt x="112" y="25"/>
                </a:cubicBezTo>
                <a:cubicBezTo>
                  <a:pt x="112" y="25"/>
                  <a:pt x="111" y="25"/>
                  <a:pt x="111" y="25"/>
                </a:cubicBezTo>
                <a:cubicBezTo>
                  <a:pt x="111" y="25"/>
                  <a:pt x="112" y="25"/>
                  <a:pt x="112" y="24"/>
                </a:cubicBezTo>
                <a:cubicBezTo>
                  <a:pt x="113" y="24"/>
                  <a:pt x="113" y="24"/>
                  <a:pt x="113" y="25"/>
                </a:cubicBezTo>
                <a:close/>
                <a:moveTo>
                  <a:pt x="113" y="21"/>
                </a:moveTo>
                <a:cubicBezTo>
                  <a:pt x="113" y="21"/>
                  <a:pt x="114" y="21"/>
                  <a:pt x="114" y="21"/>
                </a:cubicBezTo>
                <a:cubicBezTo>
                  <a:pt x="114" y="21"/>
                  <a:pt x="115" y="21"/>
                  <a:pt x="116" y="21"/>
                </a:cubicBezTo>
                <a:cubicBezTo>
                  <a:pt x="116" y="21"/>
                  <a:pt x="115" y="21"/>
                  <a:pt x="115" y="21"/>
                </a:cubicBezTo>
                <a:cubicBezTo>
                  <a:pt x="114" y="21"/>
                  <a:pt x="114" y="21"/>
                  <a:pt x="113" y="21"/>
                </a:cubicBezTo>
                <a:close/>
                <a:moveTo>
                  <a:pt x="112" y="19"/>
                </a:moveTo>
                <a:cubicBezTo>
                  <a:pt x="111" y="19"/>
                  <a:pt x="110" y="19"/>
                  <a:pt x="110" y="19"/>
                </a:cubicBezTo>
                <a:cubicBezTo>
                  <a:pt x="110" y="19"/>
                  <a:pt x="110" y="19"/>
                  <a:pt x="110" y="19"/>
                </a:cubicBezTo>
                <a:cubicBezTo>
                  <a:pt x="111" y="19"/>
                  <a:pt x="112" y="19"/>
                  <a:pt x="112" y="19"/>
                </a:cubicBezTo>
                <a:cubicBezTo>
                  <a:pt x="112" y="19"/>
                  <a:pt x="112" y="19"/>
                  <a:pt x="112" y="19"/>
                </a:cubicBezTo>
                <a:close/>
                <a:moveTo>
                  <a:pt x="112" y="27"/>
                </a:moveTo>
                <a:cubicBezTo>
                  <a:pt x="114" y="27"/>
                  <a:pt x="115" y="27"/>
                  <a:pt x="117" y="27"/>
                </a:cubicBezTo>
                <a:cubicBezTo>
                  <a:pt x="115" y="27"/>
                  <a:pt x="114" y="28"/>
                  <a:pt x="113" y="29"/>
                </a:cubicBezTo>
                <a:cubicBezTo>
                  <a:pt x="111" y="29"/>
                  <a:pt x="110" y="29"/>
                  <a:pt x="108" y="29"/>
                </a:cubicBezTo>
                <a:cubicBezTo>
                  <a:pt x="110" y="28"/>
                  <a:pt x="111" y="28"/>
                  <a:pt x="112" y="27"/>
                </a:cubicBezTo>
                <a:close/>
                <a:moveTo>
                  <a:pt x="156" y="17"/>
                </a:moveTo>
                <a:cubicBezTo>
                  <a:pt x="157" y="18"/>
                  <a:pt x="158" y="18"/>
                  <a:pt x="160" y="19"/>
                </a:cubicBezTo>
                <a:cubicBezTo>
                  <a:pt x="158" y="18"/>
                  <a:pt x="157" y="18"/>
                  <a:pt x="155" y="17"/>
                </a:cubicBezTo>
                <a:cubicBezTo>
                  <a:pt x="155" y="17"/>
                  <a:pt x="155" y="17"/>
                  <a:pt x="154" y="17"/>
                </a:cubicBezTo>
                <a:cubicBezTo>
                  <a:pt x="154" y="17"/>
                  <a:pt x="154" y="17"/>
                  <a:pt x="154" y="17"/>
                </a:cubicBezTo>
                <a:cubicBezTo>
                  <a:pt x="151" y="16"/>
                  <a:pt x="148" y="15"/>
                  <a:pt x="145" y="14"/>
                </a:cubicBezTo>
                <a:cubicBezTo>
                  <a:pt x="146" y="14"/>
                  <a:pt x="146" y="14"/>
                  <a:pt x="146" y="14"/>
                </a:cubicBezTo>
                <a:cubicBezTo>
                  <a:pt x="146" y="14"/>
                  <a:pt x="146" y="14"/>
                  <a:pt x="147" y="14"/>
                </a:cubicBezTo>
                <a:cubicBezTo>
                  <a:pt x="147" y="14"/>
                  <a:pt x="147" y="14"/>
                  <a:pt x="147" y="14"/>
                </a:cubicBezTo>
                <a:cubicBezTo>
                  <a:pt x="150" y="15"/>
                  <a:pt x="153" y="16"/>
                  <a:pt x="156" y="17"/>
                </a:cubicBezTo>
                <a:close/>
                <a:moveTo>
                  <a:pt x="149" y="12"/>
                </a:moveTo>
                <a:cubicBezTo>
                  <a:pt x="149" y="12"/>
                  <a:pt x="149" y="12"/>
                  <a:pt x="149" y="12"/>
                </a:cubicBezTo>
                <a:cubicBezTo>
                  <a:pt x="151" y="13"/>
                  <a:pt x="153" y="13"/>
                  <a:pt x="155" y="14"/>
                </a:cubicBezTo>
                <a:cubicBezTo>
                  <a:pt x="157" y="15"/>
                  <a:pt x="158" y="15"/>
                  <a:pt x="160" y="16"/>
                </a:cubicBezTo>
                <a:cubicBezTo>
                  <a:pt x="158" y="16"/>
                  <a:pt x="156" y="15"/>
                  <a:pt x="155" y="15"/>
                </a:cubicBezTo>
                <a:cubicBezTo>
                  <a:pt x="153" y="14"/>
                  <a:pt x="151" y="13"/>
                  <a:pt x="149" y="12"/>
                </a:cubicBezTo>
                <a:close/>
                <a:moveTo>
                  <a:pt x="156" y="36"/>
                </a:moveTo>
                <a:cubicBezTo>
                  <a:pt x="158" y="36"/>
                  <a:pt x="160" y="36"/>
                  <a:pt x="163" y="36"/>
                </a:cubicBezTo>
                <a:cubicBezTo>
                  <a:pt x="161" y="37"/>
                  <a:pt x="160" y="37"/>
                  <a:pt x="158" y="38"/>
                </a:cubicBezTo>
                <a:cubicBezTo>
                  <a:pt x="156" y="39"/>
                  <a:pt x="154" y="39"/>
                  <a:pt x="152" y="39"/>
                </a:cubicBezTo>
                <a:cubicBezTo>
                  <a:pt x="153" y="38"/>
                  <a:pt x="155" y="37"/>
                  <a:pt x="156" y="36"/>
                </a:cubicBezTo>
                <a:close/>
                <a:moveTo>
                  <a:pt x="155" y="34"/>
                </a:moveTo>
                <a:cubicBezTo>
                  <a:pt x="156" y="34"/>
                  <a:pt x="156" y="33"/>
                  <a:pt x="156" y="33"/>
                </a:cubicBezTo>
                <a:cubicBezTo>
                  <a:pt x="156" y="33"/>
                  <a:pt x="157" y="33"/>
                  <a:pt x="157" y="33"/>
                </a:cubicBezTo>
                <a:cubicBezTo>
                  <a:pt x="157" y="33"/>
                  <a:pt x="157" y="34"/>
                  <a:pt x="156" y="34"/>
                </a:cubicBezTo>
                <a:cubicBezTo>
                  <a:pt x="156" y="34"/>
                  <a:pt x="156" y="34"/>
                  <a:pt x="155" y="34"/>
                </a:cubicBezTo>
                <a:close/>
                <a:moveTo>
                  <a:pt x="134" y="213"/>
                </a:moveTo>
                <a:cubicBezTo>
                  <a:pt x="135" y="212"/>
                  <a:pt x="136" y="211"/>
                  <a:pt x="137" y="209"/>
                </a:cubicBezTo>
                <a:cubicBezTo>
                  <a:pt x="139" y="208"/>
                  <a:pt x="140" y="207"/>
                  <a:pt x="141" y="206"/>
                </a:cubicBezTo>
                <a:cubicBezTo>
                  <a:pt x="141" y="206"/>
                  <a:pt x="141" y="206"/>
                  <a:pt x="142" y="206"/>
                </a:cubicBezTo>
                <a:cubicBezTo>
                  <a:pt x="140" y="207"/>
                  <a:pt x="139" y="209"/>
                  <a:pt x="138" y="210"/>
                </a:cubicBezTo>
                <a:cubicBezTo>
                  <a:pt x="137" y="211"/>
                  <a:pt x="136" y="212"/>
                  <a:pt x="134" y="213"/>
                </a:cubicBezTo>
                <a:close/>
                <a:moveTo>
                  <a:pt x="137" y="217"/>
                </a:moveTo>
                <a:cubicBezTo>
                  <a:pt x="136" y="218"/>
                  <a:pt x="135" y="219"/>
                  <a:pt x="133" y="220"/>
                </a:cubicBezTo>
                <a:cubicBezTo>
                  <a:pt x="134" y="220"/>
                  <a:pt x="134" y="220"/>
                  <a:pt x="134" y="219"/>
                </a:cubicBezTo>
                <a:cubicBezTo>
                  <a:pt x="135" y="219"/>
                  <a:pt x="136" y="218"/>
                  <a:pt x="137" y="217"/>
                </a:cubicBezTo>
                <a:close/>
                <a:moveTo>
                  <a:pt x="140" y="203"/>
                </a:moveTo>
                <a:cubicBezTo>
                  <a:pt x="138" y="204"/>
                  <a:pt x="136" y="206"/>
                  <a:pt x="134" y="208"/>
                </a:cubicBezTo>
                <a:cubicBezTo>
                  <a:pt x="132" y="209"/>
                  <a:pt x="130" y="210"/>
                  <a:pt x="128" y="211"/>
                </a:cubicBezTo>
                <a:cubicBezTo>
                  <a:pt x="128" y="210"/>
                  <a:pt x="128" y="210"/>
                  <a:pt x="127" y="210"/>
                </a:cubicBezTo>
                <a:cubicBezTo>
                  <a:pt x="128" y="210"/>
                  <a:pt x="128" y="209"/>
                  <a:pt x="128" y="209"/>
                </a:cubicBezTo>
                <a:cubicBezTo>
                  <a:pt x="131" y="207"/>
                  <a:pt x="134" y="205"/>
                  <a:pt x="137" y="202"/>
                </a:cubicBezTo>
                <a:cubicBezTo>
                  <a:pt x="141" y="199"/>
                  <a:pt x="145" y="196"/>
                  <a:pt x="149" y="193"/>
                </a:cubicBezTo>
                <a:cubicBezTo>
                  <a:pt x="146" y="197"/>
                  <a:pt x="143" y="200"/>
                  <a:pt x="140" y="203"/>
                </a:cubicBezTo>
                <a:close/>
                <a:moveTo>
                  <a:pt x="117" y="206"/>
                </a:moveTo>
                <a:cubicBezTo>
                  <a:pt x="117" y="206"/>
                  <a:pt x="118" y="205"/>
                  <a:pt x="118" y="205"/>
                </a:cubicBezTo>
                <a:cubicBezTo>
                  <a:pt x="119" y="205"/>
                  <a:pt x="119" y="206"/>
                  <a:pt x="119" y="206"/>
                </a:cubicBezTo>
                <a:cubicBezTo>
                  <a:pt x="119" y="206"/>
                  <a:pt x="119" y="206"/>
                  <a:pt x="118" y="207"/>
                </a:cubicBezTo>
                <a:cubicBezTo>
                  <a:pt x="118" y="207"/>
                  <a:pt x="117" y="206"/>
                  <a:pt x="117" y="206"/>
                </a:cubicBezTo>
                <a:close/>
                <a:moveTo>
                  <a:pt x="117" y="208"/>
                </a:moveTo>
                <a:cubicBezTo>
                  <a:pt x="117" y="208"/>
                  <a:pt x="117" y="208"/>
                  <a:pt x="117" y="208"/>
                </a:cubicBezTo>
                <a:cubicBezTo>
                  <a:pt x="117" y="208"/>
                  <a:pt x="116" y="208"/>
                  <a:pt x="116" y="207"/>
                </a:cubicBezTo>
                <a:cubicBezTo>
                  <a:pt x="116" y="207"/>
                  <a:pt x="116" y="207"/>
                  <a:pt x="116" y="207"/>
                </a:cubicBezTo>
                <a:cubicBezTo>
                  <a:pt x="116" y="207"/>
                  <a:pt x="117" y="208"/>
                  <a:pt x="117" y="208"/>
                </a:cubicBezTo>
                <a:close/>
                <a:moveTo>
                  <a:pt x="116" y="202"/>
                </a:moveTo>
                <a:cubicBezTo>
                  <a:pt x="116" y="202"/>
                  <a:pt x="115" y="201"/>
                  <a:pt x="115" y="201"/>
                </a:cubicBezTo>
                <a:cubicBezTo>
                  <a:pt x="116" y="199"/>
                  <a:pt x="118" y="198"/>
                  <a:pt x="120" y="196"/>
                </a:cubicBezTo>
                <a:cubicBezTo>
                  <a:pt x="127" y="190"/>
                  <a:pt x="134" y="185"/>
                  <a:pt x="141" y="180"/>
                </a:cubicBezTo>
                <a:cubicBezTo>
                  <a:pt x="133" y="188"/>
                  <a:pt x="125" y="195"/>
                  <a:pt x="116" y="202"/>
                </a:cubicBezTo>
                <a:close/>
                <a:moveTo>
                  <a:pt x="88" y="181"/>
                </a:moveTo>
                <a:cubicBezTo>
                  <a:pt x="88" y="180"/>
                  <a:pt x="88" y="178"/>
                  <a:pt x="88" y="177"/>
                </a:cubicBezTo>
                <a:cubicBezTo>
                  <a:pt x="90" y="176"/>
                  <a:pt x="92" y="174"/>
                  <a:pt x="94" y="172"/>
                </a:cubicBezTo>
                <a:cubicBezTo>
                  <a:pt x="97" y="171"/>
                  <a:pt x="99" y="170"/>
                  <a:pt x="102" y="169"/>
                </a:cubicBezTo>
                <a:cubicBezTo>
                  <a:pt x="100" y="171"/>
                  <a:pt x="98" y="173"/>
                  <a:pt x="97" y="175"/>
                </a:cubicBezTo>
                <a:cubicBezTo>
                  <a:pt x="94" y="177"/>
                  <a:pt x="91" y="179"/>
                  <a:pt x="88" y="181"/>
                </a:cubicBezTo>
                <a:close/>
                <a:moveTo>
                  <a:pt x="89" y="194"/>
                </a:moveTo>
                <a:cubicBezTo>
                  <a:pt x="89" y="194"/>
                  <a:pt x="88" y="195"/>
                  <a:pt x="88" y="196"/>
                </a:cubicBezTo>
                <a:cubicBezTo>
                  <a:pt x="87" y="196"/>
                  <a:pt x="87" y="196"/>
                  <a:pt x="87" y="196"/>
                </a:cubicBezTo>
                <a:cubicBezTo>
                  <a:pt x="88" y="195"/>
                  <a:pt x="89" y="194"/>
                  <a:pt x="89" y="194"/>
                </a:cubicBezTo>
                <a:cubicBezTo>
                  <a:pt x="89" y="194"/>
                  <a:pt x="89" y="194"/>
                  <a:pt x="89" y="194"/>
                </a:cubicBezTo>
                <a:close/>
                <a:moveTo>
                  <a:pt x="83" y="166"/>
                </a:moveTo>
                <a:cubicBezTo>
                  <a:pt x="83" y="166"/>
                  <a:pt x="82" y="167"/>
                  <a:pt x="82" y="167"/>
                </a:cubicBezTo>
                <a:cubicBezTo>
                  <a:pt x="82" y="167"/>
                  <a:pt x="82" y="167"/>
                  <a:pt x="82" y="167"/>
                </a:cubicBezTo>
                <a:cubicBezTo>
                  <a:pt x="83" y="165"/>
                  <a:pt x="84" y="164"/>
                  <a:pt x="85" y="163"/>
                </a:cubicBezTo>
                <a:cubicBezTo>
                  <a:pt x="85" y="164"/>
                  <a:pt x="85" y="164"/>
                  <a:pt x="85" y="165"/>
                </a:cubicBezTo>
                <a:cubicBezTo>
                  <a:pt x="84" y="165"/>
                  <a:pt x="84" y="166"/>
                  <a:pt x="83" y="166"/>
                </a:cubicBezTo>
                <a:close/>
                <a:moveTo>
                  <a:pt x="85" y="175"/>
                </a:moveTo>
                <a:cubicBezTo>
                  <a:pt x="84" y="175"/>
                  <a:pt x="84" y="175"/>
                  <a:pt x="83" y="176"/>
                </a:cubicBezTo>
                <a:cubicBezTo>
                  <a:pt x="83" y="175"/>
                  <a:pt x="83" y="175"/>
                  <a:pt x="83" y="175"/>
                </a:cubicBezTo>
                <a:cubicBezTo>
                  <a:pt x="84" y="175"/>
                  <a:pt x="84" y="175"/>
                  <a:pt x="85" y="175"/>
                </a:cubicBezTo>
                <a:close/>
                <a:moveTo>
                  <a:pt x="62" y="209"/>
                </a:moveTo>
                <a:cubicBezTo>
                  <a:pt x="60" y="208"/>
                  <a:pt x="59" y="207"/>
                  <a:pt x="58" y="206"/>
                </a:cubicBezTo>
                <a:cubicBezTo>
                  <a:pt x="58" y="205"/>
                  <a:pt x="58" y="205"/>
                  <a:pt x="58" y="205"/>
                </a:cubicBezTo>
                <a:cubicBezTo>
                  <a:pt x="58" y="204"/>
                  <a:pt x="58" y="203"/>
                  <a:pt x="58" y="202"/>
                </a:cubicBezTo>
                <a:cubicBezTo>
                  <a:pt x="58" y="203"/>
                  <a:pt x="59" y="203"/>
                  <a:pt x="59" y="203"/>
                </a:cubicBezTo>
                <a:cubicBezTo>
                  <a:pt x="60" y="205"/>
                  <a:pt x="61" y="207"/>
                  <a:pt x="62" y="209"/>
                </a:cubicBezTo>
                <a:cubicBezTo>
                  <a:pt x="62" y="209"/>
                  <a:pt x="62" y="209"/>
                  <a:pt x="62" y="209"/>
                </a:cubicBezTo>
                <a:close/>
                <a:moveTo>
                  <a:pt x="62" y="211"/>
                </a:moveTo>
                <a:cubicBezTo>
                  <a:pt x="62" y="211"/>
                  <a:pt x="62" y="211"/>
                  <a:pt x="62" y="211"/>
                </a:cubicBezTo>
                <a:cubicBezTo>
                  <a:pt x="63" y="211"/>
                  <a:pt x="63" y="211"/>
                  <a:pt x="63" y="211"/>
                </a:cubicBezTo>
                <a:cubicBezTo>
                  <a:pt x="61" y="211"/>
                  <a:pt x="60" y="210"/>
                  <a:pt x="59" y="210"/>
                </a:cubicBezTo>
                <a:cubicBezTo>
                  <a:pt x="60" y="210"/>
                  <a:pt x="61" y="211"/>
                  <a:pt x="62" y="211"/>
                </a:cubicBezTo>
                <a:close/>
                <a:moveTo>
                  <a:pt x="60" y="200"/>
                </a:moveTo>
                <a:cubicBezTo>
                  <a:pt x="59" y="199"/>
                  <a:pt x="58" y="197"/>
                  <a:pt x="57" y="196"/>
                </a:cubicBezTo>
                <a:cubicBezTo>
                  <a:pt x="57" y="196"/>
                  <a:pt x="57" y="196"/>
                  <a:pt x="58" y="196"/>
                </a:cubicBezTo>
                <a:cubicBezTo>
                  <a:pt x="58" y="196"/>
                  <a:pt x="58" y="196"/>
                  <a:pt x="58" y="195"/>
                </a:cubicBezTo>
                <a:cubicBezTo>
                  <a:pt x="60" y="197"/>
                  <a:pt x="61" y="199"/>
                  <a:pt x="63" y="201"/>
                </a:cubicBezTo>
                <a:cubicBezTo>
                  <a:pt x="63" y="201"/>
                  <a:pt x="63" y="201"/>
                  <a:pt x="63" y="201"/>
                </a:cubicBezTo>
                <a:cubicBezTo>
                  <a:pt x="62" y="201"/>
                  <a:pt x="61" y="200"/>
                  <a:pt x="60" y="200"/>
                </a:cubicBezTo>
                <a:cubicBezTo>
                  <a:pt x="60" y="200"/>
                  <a:pt x="60" y="200"/>
                  <a:pt x="60" y="200"/>
                </a:cubicBezTo>
                <a:close/>
                <a:moveTo>
                  <a:pt x="44" y="171"/>
                </a:moveTo>
                <a:cubicBezTo>
                  <a:pt x="45" y="173"/>
                  <a:pt x="47" y="175"/>
                  <a:pt x="48" y="176"/>
                </a:cubicBezTo>
                <a:cubicBezTo>
                  <a:pt x="48" y="177"/>
                  <a:pt x="48" y="178"/>
                  <a:pt x="48" y="180"/>
                </a:cubicBezTo>
                <a:cubicBezTo>
                  <a:pt x="48" y="179"/>
                  <a:pt x="47" y="179"/>
                  <a:pt x="47" y="179"/>
                </a:cubicBezTo>
                <a:cubicBezTo>
                  <a:pt x="47" y="178"/>
                  <a:pt x="46" y="177"/>
                  <a:pt x="46" y="176"/>
                </a:cubicBezTo>
                <a:cubicBezTo>
                  <a:pt x="45" y="174"/>
                  <a:pt x="44" y="171"/>
                  <a:pt x="43" y="168"/>
                </a:cubicBezTo>
                <a:cubicBezTo>
                  <a:pt x="43" y="169"/>
                  <a:pt x="44" y="170"/>
                  <a:pt x="44" y="170"/>
                </a:cubicBezTo>
                <a:cubicBezTo>
                  <a:pt x="44" y="170"/>
                  <a:pt x="44" y="171"/>
                  <a:pt x="44" y="171"/>
                </a:cubicBezTo>
                <a:close/>
                <a:moveTo>
                  <a:pt x="33" y="98"/>
                </a:moveTo>
                <a:cubicBezTo>
                  <a:pt x="33" y="99"/>
                  <a:pt x="33" y="100"/>
                  <a:pt x="33" y="101"/>
                </a:cubicBezTo>
                <a:cubicBezTo>
                  <a:pt x="33" y="102"/>
                  <a:pt x="32" y="103"/>
                  <a:pt x="32" y="104"/>
                </a:cubicBezTo>
                <a:cubicBezTo>
                  <a:pt x="32" y="103"/>
                  <a:pt x="31" y="101"/>
                  <a:pt x="31" y="99"/>
                </a:cubicBezTo>
                <a:cubicBezTo>
                  <a:pt x="32" y="99"/>
                  <a:pt x="32" y="99"/>
                  <a:pt x="33" y="98"/>
                </a:cubicBezTo>
                <a:close/>
                <a:moveTo>
                  <a:pt x="31" y="98"/>
                </a:moveTo>
                <a:cubicBezTo>
                  <a:pt x="30" y="97"/>
                  <a:pt x="30" y="97"/>
                  <a:pt x="30" y="97"/>
                </a:cubicBezTo>
                <a:cubicBezTo>
                  <a:pt x="31" y="97"/>
                  <a:pt x="31" y="96"/>
                  <a:pt x="32" y="96"/>
                </a:cubicBezTo>
                <a:cubicBezTo>
                  <a:pt x="32" y="96"/>
                  <a:pt x="32" y="96"/>
                  <a:pt x="32" y="97"/>
                </a:cubicBezTo>
                <a:cubicBezTo>
                  <a:pt x="32" y="97"/>
                  <a:pt x="31" y="97"/>
                  <a:pt x="31" y="98"/>
                </a:cubicBezTo>
                <a:close/>
                <a:moveTo>
                  <a:pt x="32" y="85"/>
                </a:moveTo>
                <a:cubicBezTo>
                  <a:pt x="32" y="85"/>
                  <a:pt x="32" y="85"/>
                  <a:pt x="32" y="85"/>
                </a:cubicBezTo>
                <a:cubicBezTo>
                  <a:pt x="33" y="83"/>
                  <a:pt x="34" y="82"/>
                  <a:pt x="36" y="80"/>
                </a:cubicBezTo>
                <a:cubicBezTo>
                  <a:pt x="35" y="81"/>
                  <a:pt x="35" y="81"/>
                  <a:pt x="34" y="82"/>
                </a:cubicBezTo>
                <a:cubicBezTo>
                  <a:pt x="33" y="83"/>
                  <a:pt x="33" y="84"/>
                  <a:pt x="32" y="85"/>
                </a:cubicBezTo>
                <a:close/>
                <a:moveTo>
                  <a:pt x="35" y="84"/>
                </a:moveTo>
                <a:cubicBezTo>
                  <a:pt x="35" y="84"/>
                  <a:pt x="35" y="83"/>
                  <a:pt x="36" y="83"/>
                </a:cubicBezTo>
                <a:cubicBezTo>
                  <a:pt x="36" y="83"/>
                  <a:pt x="36" y="82"/>
                  <a:pt x="37" y="82"/>
                </a:cubicBezTo>
                <a:cubicBezTo>
                  <a:pt x="36" y="83"/>
                  <a:pt x="35" y="85"/>
                  <a:pt x="34" y="86"/>
                </a:cubicBezTo>
                <a:cubicBezTo>
                  <a:pt x="34" y="86"/>
                  <a:pt x="34" y="86"/>
                  <a:pt x="34" y="86"/>
                </a:cubicBezTo>
                <a:cubicBezTo>
                  <a:pt x="34" y="86"/>
                  <a:pt x="34" y="86"/>
                  <a:pt x="34" y="86"/>
                </a:cubicBezTo>
                <a:cubicBezTo>
                  <a:pt x="34" y="86"/>
                  <a:pt x="34" y="86"/>
                  <a:pt x="34" y="86"/>
                </a:cubicBezTo>
                <a:cubicBezTo>
                  <a:pt x="34" y="85"/>
                  <a:pt x="34" y="85"/>
                  <a:pt x="35" y="84"/>
                </a:cubicBezTo>
                <a:close/>
                <a:moveTo>
                  <a:pt x="37" y="73"/>
                </a:moveTo>
                <a:cubicBezTo>
                  <a:pt x="39" y="72"/>
                  <a:pt x="40" y="71"/>
                  <a:pt x="41" y="71"/>
                </a:cubicBezTo>
                <a:cubicBezTo>
                  <a:pt x="41" y="71"/>
                  <a:pt x="41" y="71"/>
                  <a:pt x="41" y="71"/>
                </a:cubicBezTo>
                <a:cubicBezTo>
                  <a:pt x="41" y="71"/>
                  <a:pt x="40" y="71"/>
                  <a:pt x="40" y="71"/>
                </a:cubicBezTo>
                <a:cubicBezTo>
                  <a:pt x="39" y="72"/>
                  <a:pt x="38" y="73"/>
                  <a:pt x="36" y="74"/>
                </a:cubicBezTo>
                <a:cubicBezTo>
                  <a:pt x="37" y="74"/>
                  <a:pt x="37" y="73"/>
                  <a:pt x="37" y="73"/>
                </a:cubicBezTo>
                <a:close/>
                <a:moveTo>
                  <a:pt x="35" y="72"/>
                </a:moveTo>
                <a:cubicBezTo>
                  <a:pt x="36" y="71"/>
                  <a:pt x="37" y="70"/>
                  <a:pt x="39" y="68"/>
                </a:cubicBezTo>
                <a:cubicBezTo>
                  <a:pt x="38" y="69"/>
                  <a:pt x="37" y="70"/>
                  <a:pt x="36" y="71"/>
                </a:cubicBezTo>
                <a:cubicBezTo>
                  <a:pt x="36" y="72"/>
                  <a:pt x="35" y="72"/>
                  <a:pt x="35" y="72"/>
                </a:cubicBezTo>
                <a:close/>
                <a:moveTo>
                  <a:pt x="42" y="77"/>
                </a:moveTo>
                <a:cubicBezTo>
                  <a:pt x="42" y="76"/>
                  <a:pt x="43" y="76"/>
                  <a:pt x="43" y="76"/>
                </a:cubicBezTo>
                <a:cubicBezTo>
                  <a:pt x="42" y="77"/>
                  <a:pt x="42" y="78"/>
                  <a:pt x="41" y="80"/>
                </a:cubicBezTo>
                <a:cubicBezTo>
                  <a:pt x="41" y="80"/>
                  <a:pt x="41" y="80"/>
                  <a:pt x="41" y="80"/>
                </a:cubicBezTo>
                <a:cubicBezTo>
                  <a:pt x="40" y="81"/>
                  <a:pt x="39" y="82"/>
                  <a:pt x="38" y="83"/>
                </a:cubicBezTo>
                <a:cubicBezTo>
                  <a:pt x="38" y="83"/>
                  <a:pt x="38" y="83"/>
                  <a:pt x="37" y="83"/>
                </a:cubicBezTo>
                <a:cubicBezTo>
                  <a:pt x="39" y="81"/>
                  <a:pt x="40" y="79"/>
                  <a:pt x="42" y="77"/>
                </a:cubicBezTo>
                <a:close/>
                <a:moveTo>
                  <a:pt x="69" y="32"/>
                </a:moveTo>
                <a:cubicBezTo>
                  <a:pt x="67" y="34"/>
                  <a:pt x="64" y="36"/>
                  <a:pt x="62" y="37"/>
                </a:cubicBezTo>
                <a:cubicBezTo>
                  <a:pt x="62" y="37"/>
                  <a:pt x="62" y="37"/>
                  <a:pt x="62" y="37"/>
                </a:cubicBezTo>
                <a:cubicBezTo>
                  <a:pt x="60" y="38"/>
                  <a:pt x="59" y="40"/>
                  <a:pt x="57" y="41"/>
                </a:cubicBezTo>
                <a:cubicBezTo>
                  <a:pt x="58" y="39"/>
                  <a:pt x="59" y="37"/>
                  <a:pt x="60" y="36"/>
                </a:cubicBezTo>
                <a:cubicBezTo>
                  <a:pt x="63" y="35"/>
                  <a:pt x="66" y="33"/>
                  <a:pt x="69" y="32"/>
                </a:cubicBezTo>
                <a:close/>
                <a:moveTo>
                  <a:pt x="55" y="33"/>
                </a:moveTo>
                <a:cubicBezTo>
                  <a:pt x="55" y="33"/>
                  <a:pt x="55" y="33"/>
                  <a:pt x="56" y="33"/>
                </a:cubicBezTo>
                <a:cubicBezTo>
                  <a:pt x="59" y="31"/>
                  <a:pt x="63" y="29"/>
                  <a:pt x="66" y="28"/>
                </a:cubicBezTo>
                <a:cubicBezTo>
                  <a:pt x="65" y="28"/>
                  <a:pt x="64" y="29"/>
                  <a:pt x="63" y="29"/>
                </a:cubicBezTo>
                <a:cubicBezTo>
                  <a:pt x="61" y="31"/>
                  <a:pt x="58" y="32"/>
                  <a:pt x="55" y="33"/>
                </a:cubicBezTo>
                <a:close/>
                <a:moveTo>
                  <a:pt x="73" y="36"/>
                </a:moveTo>
                <a:cubicBezTo>
                  <a:pt x="74" y="36"/>
                  <a:pt x="74" y="35"/>
                  <a:pt x="74" y="35"/>
                </a:cubicBezTo>
                <a:cubicBezTo>
                  <a:pt x="73" y="38"/>
                  <a:pt x="71" y="40"/>
                  <a:pt x="69" y="42"/>
                </a:cubicBezTo>
                <a:cubicBezTo>
                  <a:pt x="67" y="43"/>
                  <a:pt x="65" y="45"/>
                  <a:pt x="64" y="46"/>
                </a:cubicBezTo>
                <a:cubicBezTo>
                  <a:pt x="67" y="43"/>
                  <a:pt x="70" y="39"/>
                  <a:pt x="73" y="36"/>
                </a:cubicBezTo>
                <a:close/>
                <a:moveTo>
                  <a:pt x="70" y="36"/>
                </a:moveTo>
                <a:cubicBezTo>
                  <a:pt x="71" y="35"/>
                  <a:pt x="72" y="34"/>
                  <a:pt x="74" y="32"/>
                </a:cubicBezTo>
                <a:cubicBezTo>
                  <a:pt x="73" y="33"/>
                  <a:pt x="73" y="33"/>
                  <a:pt x="73" y="34"/>
                </a:cubicBezTo>
                <a:cubicBezTo>
                  <a:pt x="72" y="34"/>
                  <a:pt x="71" y="35"/>
                  <a:pt x="70" y="36"/>
                </a:cubicBezTo>
                <a:close/>
                <a:moveTo>
                  <a:pt x="77" y="34"/>
                </a:moveTo>
                <a:cubicBezTo>
                  <a:pt x="78" y="33"/>
                  <a:pt x="79" y="33"/>
                  <a:pt x="80" y="32"/>
                </a:cubicBezTo>
                <a:cubicBezTo>
                  <a:pt x="78" y="34"/>
                  <a:pt x="77" y="36"/>
                  <a:pt x="75" y="37"/>
                </a:cubicBezTo>
                <a:cubicBezTo>
                  <a:pt x="74" y="38"/>
                  <a:pt x="74" y="39"/>
                  <a:pt x="73" y="39"/>
                </a:cubicBezTo>
                <a:cubicBezTo>
                  <a:pt x="74" y="37"/>
                  <a:pt x="76" y="36"/>
                  <a:pt x="77" y="34"/>
                </a:cubicBezTo>
                <a:close/>
                <a:moveTo>
                  <a:pt x="77" y="31"/>
                </a:moveTo>
                <a:cubicBezTo>
                  <a:pt x="77" y="31"/>
                  <a:pt x="77" y="30"/>
                  <a:pt x="78" y="30"/>
                </a:cubicBezTo>
                <a:cubicBezTo>
                  <a:pt x="78" y="30"/>
                  <a:pt x="78" y="30"/>
                  <a:pt x="78" y="29"/>
                </a:cubicBezTo>
                <a:cubicBezTo>
                  <a:pt x="78" y="29"/>
                  <a:pt x="78" y="29"/>
                  <a:pt x="79" y="29"/>
                </a:cubicBezTo>
                <a:cubicBezTo>
                  <a:pt x="78" y="29"/>
                  <a:pt x="78" y="30"/>
                  <a:pt x="78" y="30"/>
                </a:cubicBezTo>
                <a:cubicBezTo>
                  <a:pt x="77" y="30"/>
                  <a:pt x="77" y="31"/>
                  <a:pt x="77" y="31"/>
                </a:cubicBezTo>
                <a:close/>
                <a:moveTo>
                  <a:pt x="96" y="32"/>
                </a:moveTo>
                <a:cubicBezTo>
                  <a:pt x="96" y="32"/>
                  <a:pt x="96" y="32"/>
                  <a:pt x="96" y="32"/>
                </a:cubicBezTo>
                <a:cubicBezTo>
                  <a:pt x="95" y="34"/>
                  <a:pt x="93" y="36"/>
                  <a:pt x="91" y="38"/>
                </a:cubicBezTo>
                <a:cubicBezTo>
                  <a:pt x="91" y="38"/>
                  <a:pt x="90" y="38"/>
                  <a:pt x="90" y="39"/>
                </a:cubicBezTo>
                <a:cubicBezTo>
                  <a:pt x="90" y="39"/>
                  <a:pt x="90" y="39"/>
                  <a:pt x="90" y="39"/>
                </a:cubicBezTo>
                <a:cubicBezTo>
                  <a:pt x="88" y="41"/>
                  <a:pt x="87" y="43"/>
                  <a:pt x="85" y="44"/>
                </a:cubicBezTo>
                <a:cubicBezTo>
                  <a:pt x="82" y="46"/>
                  <a:pt x="80" y="48"/>
                  <a:pt x="77" y="50"/>
                </a:cubicBezTo>
                <a:cubicBezTo>
                  <a:pt x="77" y="50"/>
                  <a:pt x="77" y="50"/>
                  <a:pt x="76" y="50"/>
                </a:cubicBezTo>
                <a:cubicBezTo>
                  <a:pt x="76" y="51"/>
                  <a:pt x="75" y="51"/>
                  <a:pt x="74" y="52"/>
                </a:cubicBezTo>
                <a:cubicBezTo>
                  <a:pt x="73" y="53"/>
                  <a:pt x="73" y="53"/>
                  <a:pt x="73" y="53"/>
                </a:cubicBezTo>
                <a:cubicBezTo>
                  <a:pt x="76" y="49"/>
                  <a:pt x="80" y="45"/>
                  <a:pt x="83" y="42"/>
                </a:cubicBezTo>
                <a:cubicBezTo>
                  <a:pt x="87" y="38"/>
                  <a:pt x="91" y="35"/>
                  <a:pt x="96" y="32"/>
                </a:cubicBezTo>
                <a:close/>
                <a:moveTo>
                  <a:pt x="87" y="36"/>
                </a:moveTo>
                <a:cubicBezTo>
                  <a:pt x="87" y="36"/>
                  <a:pt x="88" y="35"/>
                  <a:pt x="88" y="35"/>
                </a:cubicBezTo>
                <a:cubicBezTo>
                  <a:pt x="89" y="35"/>
                  <a:pt x="89" y="35"/>
                  <a:pt x="90" y="34"/>
                </a:cubicBezTo>
                <a:cubicBezTo>
                  <a:pt x="89" y="35"/>
                  <a:pt x="88" y="36"/>
                  <a:pt x="87" y="36"/>
                </a:cubicBezTo>
                <a:close/>
                <a:moveTo>
                  <a:pt x="111" y="34"/>
                </a:moveTo>
                <a:cubicBezTo>
                  <a:pt x="110" y="34"/>
                  <a:pt x="110" y="34"/>
                  <a:pt x="109" y="34"/>
                </a:cubicBezTo>
                <a:cubicBezTo>
                  <a:pt x="109" y="34"/>
                  <a:pt x="108" y="34"/>
                  <a:pt x="108" y="34"/>
                </a:cubicBezTo>
                <a:cubicBezTo>
                  <a:pt x="108" y="34"/>
                  <a:pt x="108" y="33"/>
                  <a:pt x="109" y="33"/>
                </a:cubicBezTo>
                <a:cubicBezTo>
                  <a:pt x="109" y="33"/>
                  <a:pt x="109" y="32"/>
                  <a:pt x="110" y="32"/>
                </a:cubicBezTo>
                <a:cubicBezTo>
                  <a:pt x="111" y="32"/>
                  <a:pt x="112" y="32"/>
                  <a:pt x="113" y="32"/>
                </a:cubicBezTo>
                <a:cubicBezTo>
                  <a:pt x="112" y="33"/>
                  <a:pt x="112" y="33"/>
                  <a:pt x="111" y="34"/>
                </a:cubicBezTo>
                <a:close/>
                <a:moveTo>
                  <a:pt x="112" y="36"/>
                </a:moveTo>
                <a:cubicBezTo>
                  <a:pt x="111" y="36"/>
                  <a:pt x="111" y="37"/>
                  <a:pt x="110" y="37"/>
                </a:cubicBezTo>
                <a:cubicBezTo>
                  <a:pt x="110" y="37"/>
                  <a:pt x="109" y="37"/>
                  <a:pt x="109" y="37"/>
                </a:cubicBezTo>
                <a:cubicBezTo>
                  <a:pt x="110" y="37"/>
                  <a:pt x="110" y="36"/>
                  <a:pt x="111" y="36"/>
                </a:cubicBezTo>
                <a:cubicBezTo>
                  <a:pt x="111" y="36"/>
                  <a:pt x="111" y="36"/>
                  <a:pt x="112" y="36"/>
                </a:cubicBezTo>
                <a:close/>
                <a:moveTo>
                  <a:pt x="108" y="36"/>
                </a:moveTo>
                <a:cubicBezTo>
                  <a:pt x="107" y="37"/>
                  <a:pt x="106" y="37"/>
                  <a:pt x="105" y="38"/>
                </a:cubicBezTo>
                <a:cubicBezTo>
                  <a:pt x="105" y="38"/>
                  <a:pt x="105" y="39"/>
                  <a:pt x="105" y="39"/>
                </a:cubicBezTo>
                <a:cubicBezTo>
                  <a:pt x="104" y="39"/>
                  <a:pt x="104" y="39"/>
                  <a:pt x="103" y="39"/>
                </a:cubicBezTo>
                <a:cubicBezTo>
                  <a:pt x="104" y="38"/>
                  <a:pt x="105" y="37"/>
                  <a:pt x="106" y="36"/>
                </a:cubicBezTo>
                <a:cubicBezTo>
                  <a:pt x="107" y="36"/>
                  <a:pt x="107" y="36"/>
                  <a:pt x="108" y="36"/>
                </a:cubicBezTo>
                <a:close/>
                <a:moveTo>
                  <a:pt x="122" y="49"/>
                </a:moveTo>
                <a:cubicBezTo>
                  <a:pt x="125" y="49"/>
                  <a:pt x="128" y="48"/>
                  <a:pt x="132" y="47"/>
                </a:cubicBezTo>
                <a:cubicBezTo>
                  <a:pt x="131" y="48"/>
                  <a:pt x="130" y="49"/>
                  <a:pt x="129" y="50"/>
                </a:cubicBezTo>
                <a:cubicBezTo>
                  <a:pt x="128" y="50"/>
                  <a:pt x="127" y="51"/>
                  <a:pt x="126" y="51"/>
                </a:cubicBezTo>
                <a:cubicBezTo>
                  <a:pt x="126" y="51"/>
                  <a:pt x="126" y="51"/>
                  <a:pt x="126" y="51"/>
                </a:cubicBezTo>
                <a:cubicBezTo>
                  <a:pt x="125" y="52"/>
                  <a:pt x="125" y="52"/>
                  <a:pt x="125" y="52"/>
                </a:cubicBezTo>
                <a:cubicBezTo>
                  <a:pt x="125" y="52"/>
                  <a:pt x="126" y="51"/>
                  <a:pt x="127" y="50"/>
                </a:cubicBezTo>
                <a:cubicBezTo>
                  <a:pt x="127" y="50"/>
                  <a:pt x="126" y="48"/>
                  <a:pt x="126" y="49"/>
                </a:cubicBezTo>
                <a:cubicBezTo>
                  <a:pt x="125" y="50"/>
                  <a:pt x="124" y="51"/>
                  <a:pt x="123" y="52"/>
                </a:cubicBezTo>
                <a:cubicBezTo>
                  <a:pt x="123" y="51"/>
                  <a:pt x="122" y="51"/>
                  <a:pt x="121" y="51"/>
                </a:cubicBezTo>
                <a:cubicBezTo>
                  <a:pt x="121" y="51"/>
                  <a:pt x="121" y="51"/>
                  <a:pt x="121" y="51"/>
                </a:cubicBezTo>
                <a:cubicBezTo>
                  <a:pt x="121" y="51"/>
                  <a:pt x="121" y="51"/>
                  <a:pt x="122" y="50"/>
                </a:cubicBezTo>
                <a:cubicBezTo>
                  <a:pt x="122" y="50"/>
                  <a:pt x="122" y="50"/>
                  <a:pt x="122" y="49"/>
                </a:cubicBezTo>
                <a:close/>
                <a:moveTo>
                  <a:pt x="148" y="57"/>
                </a:moveTo>
                <a:cubicBezTo>
                  <a:pt x="146" y="57"/>
                  <a:pt x="143" y="58"/>
                  <a:pt x="141" y="59"/>
                </a:cubicBezTo>
                <a:cubicBezTo>
                  <a:pt x="142" y="58"/>
                  <a:pt x="143" y="57"/>
                  <a:pt x="144" y="56"/>
                </a:cubicBezTo>
                <a:cubicBezTo>
                  <a:pt x="149" y="54"/>
                  <a:pt x="153" y="52"/>
                  <a:pt x="158" y="50"/>
                </a:cubicBezTo>
                <a:cubicBezTo>
                  <a:pt x="155" y="52"/>
                  <a:pt x="151" y="54"/>
                  <a:pt x="148" y="57"/>
                </a:cubicBezTo>
                <a:close/>
                <a:moveTo>
                  <a:pt x="160" y="51"/>
                </a:moveTo>
                <a:cubicBezTo>
                  <a:pt x="159" y="52"/>
                  <a:pt x="159" y="52"/>
                  <a:pt x="159" y="52"/>
                </a:cubicBezTo>
                <a:cubicBezTo>
                  <a:pt x="158" y="53"/>
                  <a:pt x="157" y="53"/>
                  <a:pt x="156" y="54"/>
                </a:cubicBezTo>
                <a:cubicBezTo>
                  <a:pt x="157" y="53"/>
                  <a:pt x="158" y="52"/>
                  <a:pt x="160" y="51"/>
                </a:cubicBezTo>
                <a:close/>
                <a:moveTo>
                  <a:pt x="163" y="63"/>
                </a:moveTo>
                <a:cubicBezTo>
                  <a:pt x="167" y="61"/>
                  <a:pt x="171" y="59"/>
                  <a:pt x="175" y="57"/>
                </a:cubicBezTo>
                <a:cubicBezTo>
                  <a:pt x="174" y="58"/>
                  <a:pt x="173" y="60"/>
                  <a:pt x="172" y="61"/>
                </a:cubicBezTo>
                <a:cubicBezTo>
                  <a:pt x="167" y="63"/>
                  <a:pt x="161" y="66"/>
                  <a:pt x="156" y="69"/>
                </a:cubicBezTo>
                <a:cubicBezTo>
                  <a:pt x="155" y="69"/>
                  <a:pt x="154" y="70"/>
                  <a:pt x="153" y="70"/>
                </a:cubicBezTo>
                <a:cubicBezTo>
                  <a:pt x="156" y="68"/>
                  <a:pt x="159" y="65"/>
                  <a:pt x="163" y="63"/>
                </a:cubicBezTo>
                <a:close/>
                <a:moveTo>
                  <a:pt x="162" y="61"/>
                </a:moveTo>
                <a:cubicBezTo>
                  <a:pt x="163" y="60"/>
                  <a:pt x="165" y="59"/>
                  <a:pt x="166" y="57"/>
                </a:cubicBezTo>
                <a:cubicBezTo>
                  <a:pt x="168" y="57"/>
                  <a:pt x="169" y="56"/>
                  <a:pt x="171" y="56"/>
                </a:cubicBezTo>
                <a:cubicBezTo>
                  <a:pt x="168" y="57"/>
                  <a:pt x="165" y="59"/>
                  <a:pt x="162" y="61"/>
                </a:cubicBezTo>
                <a:cubicBezTo>
                  <a:pt x="162" y="61"/>
                  <a:pt x="162" y="61"/>
                  <a:pt x="162" y="61"/>
                </a:cubicBezTo>
                <a:close/>
                <a:moveTo>
                  <a:pt x="172" y="57"/>
                </a:moveTo>
                <a:cubicBezTo>
                  <a:pt x="174" y="56"/>
                  <a:pt x="176" y="54"/>
                  <a:pt x="179" y="53"/>
                </a:cubicBezTo>
                <a:cubicBezTo>
                  <a:pt x="178" y="53"/>
                  <a:pt x="178" y="54"/>
                  <a:pt x="178" y="54"/>
                </a:cubicBezTo>
                <a:cubicBezTo>
                  <a:pt x="176" y="55"/>
                  <a:pt x="174" y="56"/>
                  <a:pt x="172" y="57"/>
                </a:cubicBezTo>
                <a:close/>
                <a:moveTo>
                  <a:pt x="189" y="60"/>
                </a:moveTo>
                <a:cubicBezTo>
                  <a:pt x="185" y="62"/>
                  <a:pt x="181" y="64"/>
                  <a:pt x="176" y="66"/>
                </a:cubicBezTo>
                <a:cubicBezTo>
                  <a:pt x="178" y="64"/>
                  <a:pt x="180" y="62"/>
                  <a:pt x="182" y="60"/>
                </a:cubicBezTo>
                <a:cubicBezTo>
                  <a:pt x="184" y="60"/>
                  <a:pt x="186" y="59"/>
                  <a:pt x="187" y="59"/>
                </a:cubicBezTo>
                <a:cubicBezTo>
                  <a:pt x="188" y="59"/>
                  <a:pt x="188" y="59"/>
                  <a:pt x="189" y="60"/>
                </a:cubicBezTo>
                <a:close/>
                <a:moveTo>
                  <a:pt x="189" y="58"/>
                </a:moveTo>
                <a:cubicBezTo>
                  <a:pt x="190" y="58"/>
                  <a:pt x="192" y="57"/>
                  <a:pt x="194" y="57"/>
                </a:cubicBezTo>
                <a:cubicBezTo>
                  <a:pt x="193" y="58"/>
                  <a:pt x="191" y="59"/>
                  <a:pt x="190" y="59"/>
                </a:cubicBezTo>
                <a:cubicBezTo>
                  <a:pt x="189" y="59"/>
                  <a:pt x="189" y="59"/>
                  <a:pt x="189" y="58"/>
                </a:cubicBezTo>
                <a:close/>
                <a:moveTo>
                  <a:pt x="193" y="65"/>
                </a:moveTo>
                <a:cubicBezTo>
                  <a:pt x="194" y="65"/>
                  <a:pt x="195" y="65"/>
                  <a:pt x="196" y="64"/>
                </a:cubicBezTo>
                <a:cubicBezTo>
                  <a:pt x="194" y="65"/>
                  <a:pt x="193" y="66"/>
                  <a:pt x="191" y="67"/>
                </a:cubicBezTo>
                <a:cubicBezTo>
                  <a:pt x="188" y="69"/>
                  <a:pt x="184" y="70"/>
                  <a:pt x="181" y="72"/>
                </a:cubicBezTo>
                <a:cubicBezTo>
                  <a:pt x="182" y="71"/>
                  <a:pt x="183" y="71"/>
                  <a:pt x="184" y="70"/>
                </a:cubicBezTo>
                <a:cubicBezTo>
                  <a:pt x="187" y="68"/>
                  <a:pt x="190" y="67"/>
                  <a:pt x="193" y="65"/>
                </a:cubicBezTo>
                <a:close/>
                <a:moveTo>
                  <a:pt x="188" y="65"/>
                </a:moveTo>
                <a:cubicBezTo>
                  <a:pt x="190" y="64"/>
                  <a:pt x="192" y="63"/>
                  <a:pt x="195" y="62"/>
                </a:cubicBezTo>
                <a:cubicBezTo>
                  <a:pt x="194" y="63"/>
                  <a:pt x="193" y="63"/>
                  <a:pt x="192" y="64"/>
                </a:cubicBezTo>
                <a:cubicBezTo>
                  <a:pt x="191" y="64"/>
                  <a:pt x="189" y="65"/>
                  <a:pt x="188" y="65"/>
                </a:cubicBezTo>
                <a:cubicBezTo>
                  <a:pt x="188" y="65"/>
                  <a:pt x="188" y="65"/>
                  <a:pt x="188" y="65"/>
                </a:cubicBezTo>
                <a:close/>
                <a:moveTo>
                  <a:pt x="207" y="95"/>
                </a:moveTo>
                <a:cubicBezTo>
                  <a:pt x="210" y="94"/>
                  <a:pt x="213" y="92"/>
                  <a:pt x="215" y="91"/>
                </a:cubicBezTo>
                <a:cubicBezTo>
                  <a:pt x="216" y="92"/>
                  <a:pt x="216" y="93"/>
                  <a:pt x="217" y="95"/>
                </a:cubicBezTo>
                <a:cubicBezTo>
                  <a:pt x="212" y="97"/>
                  <a:pt x="208" y="99"/>
                  <a:pt x="204" y="101"/>
                </a:cubicBezTo>
                <a:cubicBezTo>
                  <a:pt x="204" y="101"/>
                  <a:pt x="203" y="101"/>
                  <a:pt x="203" y="101"/>
                </a:cubicBezTo>
                <a:cubicBezTo>
                  <a:pt x="202" y="102"/>
                  <a:pt x="201" y="103"/>
                  <a:pt x="199" y="104"/>
                </a:cubicBezTo>
                <a:cubicBezTo>
                  <a:pt x="199" y="104"/>
                  <a:pt x="199" y="105"/>
                  <a:pt x="198" y="105"/>
                </a:cubicBezTo>
                <a:cubicBezTo>
                  <a:pt x="198" y="105"/>
                  <a:pt x="198" y="105"/>
                  <a:pt x="198" y="105"/>
                </a:cubicBezTo>
                <a:cubicBezTo>
                  <a:pt x="199" y="104"/>
                  <a:pt x="200" y="103"/>
                  <a:pt x="200" y="102"/>
                </a:cubicBezTo>
                <a:cubicBezTo>
                  <a:pt x="203" y="100"/>
                  <a:pt x="205" y="98"/>
                  <a:pt x="208" y="96"/>
                </a:cubicBezTo>
                <a:cubicBezTo>
                  <a:pt x="208" y="96"/>
                  <a:pt x="208" y="95"/>
                  <a:pt x="207" y="95"/>
                </a:cubicBezTo>
                <a:close/>
                <a:moveTo>
                  <a:pt x="196" y="173"/>
                </a:moveTo>
                <a:cubicBezTo>
                  <a:pt x="197" y="172"/>
                  <a:pt x="198" y="171"/>
                  <a:pt x="198" y="171"/>
                </a:cubicBezTo>
                <a:cubicBezTo>
                  <a:pt x="198" y="171"/>
                  <a:pt x="198" y="171"/>
                  <a:pt x="198" y="171"/>
                </a:cubicBezTo>
                <a:cubicBezTo>
                  <a:pt x="197" y="172"/>
                  <a:pt x="196" y="173"/>
                  <a:pt x="195" y="174"/>
                </a:cubicBezTo>
                <a:cubicBezTo>
                  <a:pt x="196" y="174"/>
                  <a:pt x="196" y="173"/>
                  <a:pt x="196" y="173"/>
                </a:cubicBezTo>
                <a:close/>
                <a:moveTo>
                  <a:pt x="195" y="164"/>
                </a:moveTo>
                <a:cubicBezTo>
                  <a:pt x="195" y="165"/>
                  <a:pt x="195" y="165"/>
                  <a:pt x="194" y="165"/>
                </a:cubicBezTo>
                <a:cubicBezTo>
                  <a:pt x="195" y="164"/>
                  <a:pt x="196" y="162"/>
                  <a:pt x="197" y="161"/>
                </a:cubicBezTo>
                <a:cubicBezTo>
                  <a:pt x="196" y="162"/>
                  <a:pt x="196" y="163"/>
                  <a:pt x="195" y="164"/>
                </a:cubicBezTo>
                <a:close/>
                <a:moveTo>
                  <a:pt x="194" y="155"/>
                </a:moveTo>
                <a:cubicBezTo>
                  <a:pt x="193" y="157"/>
                  <a:pt x="191" y="158"/>
                  <a:pt x="190" y="159"/>
                </a:cubicBezTo>
                <a:cubicBezTo>
                  <a:pt x="193" y="156"/>
                  <a:pt x="196" y="153"/>
                  <a:pt x="198" y="150"/>
                </a:cubicBezTo>
                <a:cubicBezTo>
                  <a:pt x="197" y="152"/>
                  <a:pt x="196" y="154"/>
                  <a:pt x="194" y="155"/>
                </a:cubicBezTo>
                <a:close/>
                <a:moveTo>
                  <a:pt x="105" y="198"/>
                </a:moveTo>
                <a:cubicBezTo>
                  <a:pt x="105" y="198"/>
                  <a:pt x="106" y="198"/>
                  <a:pt x="106" y="197"/>
                </a:cubicBezTo>
                <a:cubicBezTo>
                  <a:pt x="106" y="197"/>
                  <a:pt x="107" y="197"/>
                  <a:pt x="107" y="197"/>
                </a:cubicBezTo>
                <a:cubicBezTo>
                  <a:pt x="106" y="198"/>
                  <a:pt x="106" y="198"/>
                  <a:pt x="105" y="199"/>
                </a:cubicBezTo>
                <a:cubicBezTo>
                  <a:pt x="105" y="199"/>
                  <a:pt x="105" y="198"/>
                  <a:pt x="105" y="198"/>
                </a:cubicBezTo>
                <a:close/>
                <a:moveTo>
                  <a:pt x="108" y="204"/>
                </a:moveTo>
                <a:cubicBezTo>
                  <a:pt x="108" y="204"/>
                  <a:pt x="108" y="204"/>
                  <a:pt x="108" y="204"/>
                </a:cubicBezTo>
                <a:cubicBezTo>
                  <a:pt x="107" y="203"/>
                  <a:pt x="105" y="202"/>
                  <a:pt x="104" y="202"/>
                </a:cubicBezTo>
                <a:cubicBezTo>
                  <a:pt x="104" y="202"/>
                  <a:pt x="104" y="201"/>
                  <a:pt x="104" y="201"/>
                </a:cubicBezTo>
                <a:cubicBezTo>
                  <a:pt x="106" y="202"/>
                  <a:pt x="107" y="203"/>
                  <a:pt x="108" y="204"/>
                </a:cubicBezTo>
                <a:close/>
                <a:moveTo>
                  <a:pt x="104" y="194"/>
                </a:moveTo>
                <a:cubicBezTo>
                  <a:pt x="104" y="194"/>
                  <a:pt x="103" y="194"/>
                  <a:pt x="103" y="193"/>
                </a:cubicBezTo>
                <a:cubicBezTo>
                  <a:pt x="104" y="192"/>
                  <a:pt x="105" y="191"/>
                  <a:pt x="106" y="190"/>
                </a:cubicBezTo>
                <a:cubicBezTo>
                  <a:pt x="107" y="189"/>
                  <a:pt x="109" y="188"/>
                  <a:pt x="110" y="186"/>
                </a:cubicBezTo>
                <a:cubicBezTo>
                  <a:pt x="115" y="183"/>
                  <a:pt x="119" y="179"/>
                  <a:pt x="123" y="176"/>
                </a:cubicBezTo>
                <a:cubicBezTo>
                  <a:pt x="125" y="175"/>
                  <a:pt x="127" y="174"/>
                  <a:pt x="129" y="173"/>
                </a:cubicBezTo>
                <a:cubicBezTo>
                  <a:pt x="124" y="177"/>
                  <a:pt x="118" y="182"/>
                  <a:pt x="112" y="187"/>
                </a:cubicBezTo>
                <a:cubicBezTo>
                  <a:pt x="110" y="189"/>
                  <a:pt x="107" y="192"/>
                  <a:pt x="104" y="194"/>
                </a:cubicBezTo>
                <a:close/>
                <a:moveTo>
                  <a:pt x="73" y="126"/>
                </a:moveTo>
                <a:cubicBezTo>
                  <a:pt x="73" y="126"/>
                  <a:pt x="72" y="127"/>
                  <a:pt x="72" y="128"/>
                </a:cubicBezTo>
                <a:cubicBezTo>
                  <a:pt x="71" y="127"/>
                  <a:pt x="71" y="126"/>
                  <a:pt x="71" y="125"/>
                </a:cubicBezTo>
                <a:cubicBezTo>
                  <a:pt x="71" y="125"/>
                  <a:pt x="71" y="124"/>
                  <a:pt x="71" y="124"/>
                </a:cubicBezTo>
                <a:cubicBezTo>
                  <a:pt x="72" y="124"/>
                  <a:pt x="72" y="124"/>
                  <a:pt x="72" y="124"/>
                </a:cubicBezTo>
                <a:cubicBezTo>
                  <a:pt x="72" y="124"/>
                  <a:pt x="72" y="124"/>
                  <a:pt x="72" y="124"/>
                </a:cubicBezTo>
                <a:cubicBezTo>
                  <a:pt x="73" y="125"/>
                  <a:pt x="73" y="125"/>
                  <a:pt x="73" y="126"/>
                </a:cubicBezTo>
                <a:close/>
                <a:moveTo>
                  <a:pt x="71" y="168"/>
                </a:moveTo>
                <a:cubicBezTo>
                  <a:pt x="71" y="167"/>
                  <a:pt x="71" y="167"/>
                  <a:pt x="71" y="167"/>
                </a:cubicBezTo>
                <a:cubicBezTo>
                  <a:pt x="71" y="166"/>
                  <a:pt x="71" y="166"/>
                  <a:pt x="72" y="166"/>
                </a:cubicBezTo>
                <a:cubicBezTo>
                  <a:pt x="72" y="167"/>
                  <a:pt x="72" y="167"/>
                  <a:pt x="72" y="167"/>
                </a:cubicBezTo>
                <a:cubicBezTo>
                  <a:pt x="72" y="167"/>
                  <a:pt x="71" y="168"/>
                  <a:pt x="71" y="168"/>
                </a:cubicBezTo>
                <a:close/>
                <a:moveTo>
                  <a:pt x="73" y="170"/>
                </a:moveTo>
                <a:cubicBezTo>
                  <a:pt x="73" y="170"/>
                  <a:pt x="73" y="170"/>
                  <a:pt x="73" y="170"/>
                </a:cubicBezTo>
                <a:cubicBezTo>
                  <a:pt x="73" y="171"/>
                  <a:pt x="73" y="171"/>
                  <a:pt x="73" y="171"/>
                </a:cubicBezTo>
                <a:cubicBezTo>
                  <a:pt x="72" y="171"/>
                  <a:pt x="72" y="171"/>
                  <a:pt x="72" y="171"/>
                </a:cubicBezTo>
                <a:cubicBezTo>
                  <a:pt x="72" y="171"/>
                  <a:pt x="72" y="171"/>
                  <a:pt x="72" y="171"/>
                </a:cubicBezTo>
                <a:cubicBezTo>
                  <a:pt x="72" y="170"/>
                  <a:pt x="72" y="170"/>
                  <a:pt x="73" y="170"/>
                </a:cubicBezTo>
                <a:close/>
                <a:moveTo>
                  <a:pt x="71" y="165"/>
                </a:moveTo>
                <a:cubicBezTo>
                  <a:pt x="71" y="164"/>
                  <a:pt x="71" y="163"/>
                  <a:pt x="70" y="162"/>
                </a:cubicBezTo>
                <a:cubicBezTo>
                  <a:pt x="71" y="162"/>
                  <a:pt x="71" y="162"/>
                  <a:pt x="71" y="162"/>
                </a:cubicBezTo>
                <a:cubicBezTo>
                  <a:pt x="71" y="163"/>
                  <a:pt x="71" y="164"/>
                  <a:pt x="71" y="164"/>
                </a:cubicBezTo>
                <a:cubicBezTo>
                  <a:pt x="71" y="165"/>
                  <a:pt x="71" y="165"/>
                  <a:pt x="71" y="165"/>
                </a:cubicBezTo>
                <a:close/>
                <a:moveTo>
                  <a:pt x="61" y="51"/>
                </a:moveTo>
                <a:cubicBezTo>
                  <a:pt x="61" y="51"/>
                  <a:pt x="61" y="52"/>
                  <a:pt x="61" y="52"/>
                </a:cubicBezTo>
                <a:cubicBezTo>
                  <a:pt x="59" y="54"/>
                  <a:pt x="57" y="55"/>
                  <a:pt x="55" y="57"/>
                </a:cubicBezTo>
                <a:cubicBezTo>
                  <a:pt x="55" y="58"/>
                  <a:pt x="54" y="59"/>
                  <a:pt x="53" y="59"/>
                </a:cubicBezTo>
                <a:cubicBezTo>
                  <a:pt x="52" y="61"/>
                  <a:pt x="50" y="62"/>
                  <a:pt x="49" y="63"/>
                </a:cubicBezTo>
                <a:cubicBezTo>
                  <a:pt x="49" y="63"/>
                  <a:pt x="49" y="63"/>
                  <a:pt x="49" y="63"/>
                </a:cubicBezTo>
                <a:cubicBezTo>
                  <a:pt x="49" y="62"/>
                  <a:pt x="50" y="61"/>
                  <a:pt x="51" y="60"/>
                </a:cubicBezTo>
                <a:cubicBezTo>
                  <a:pt x="54" y="57"/>
                  <a:pt x="58" y="54"/>
                  <a:pt x="61" y="51"/>
                </a:cubicBezTo>
                <a:close/>
                <a:moveTo>
                  <a:pt x="54" y="54"/>
                </a:moveTo>
                <a:cubicBezTo>
                  <a:pt x="55" y="54"/>
                  <a:pt x="55" y="54"/>
                  <a:pt x="55" y="54"/>
                </a:cubicBezTo>
                <a:cubicBezTo>
                  <a:pt x="55" y="54"/>
                  <a:pt x="55" y="53"/>
                  <a:pt x="56" y="53"/>
                </a:cubicBezTo>
                <a:cubicBezTo>
                  <a:pt x="57" y="52"/>
                  <a:pt x="58" y="52"/>
                  <a:pt x="58" y="51"/>
                </a:cubicBezTo>
                <a:cubicBezTo>
                  <a:pt x="57" y="52"/>
                  <a:pt x="56" y="53"/>
                  <a:pt x="54" y="54"/>
                </a:cubicBezTo>
                <a:close/>
                <a:moveTo>
                  <a:pt x="92" y="45"/>
                </a:moveTo>
                <a:cubicBezTo>
                  <a:pt x="92" y="47"/>
                  <a:pt x="92" y="48"/>
                  <a:pt x="91" y="50"/>
                </a:cubicBezTo>
                <a:cubicBezTo>
                  <a:pt x="86" y="54"/>
                  <a:pt x="80" y="58"/>
                  <a:pt x="75" y="63"/>
                </a:cubicBezTo>
                <a:cubicBezTo>
                  <a:pt x="75" y="62"/>
                  <a:pt x="75" y="61"/>
                  <a:pt x="76" y="60"/>
                </a:cubicBezTo>
                <a:cubicBezTo>
                  <a:pt x="81" y="55"/>
                  <a:pt x="87" y="50"/>
                  <a:pt x="92" y="45"/>
                </a:cubicBezTo>
                <a:close/>
                <a:moveTo>
                  <a:pt x="82" y="53"/>
                </a:moveTo>
                <a:cubicBezTo>
                  <a:pt x="84" y="50"/>
                  <a:pt x="86" y="48"/>
                  <a:pt x="89" y="46"/>
                </a:cubicBezTo>
                <a:cubicBezTo>
                  <a:pt x="89" y="46"/>
                  <a:pt x="90" y="45"/>
                  <a:pt x="90" y="45"/>
                </a:cubicBezTo>
                <a:cubicBezTo>
                  <a:pt x="87" y="48"/>
                  <a:pt x="84" y="50"/>
                  <a:pt x="82" y="53"/>
                </a:cubicBezTo>
                <a:close/>
                <a:moveTo>
                  <a:pt x="110" y="51"/>
                </a:moveTo>
                <a:cubicBezTo>
                  <a:pt x="110" y="51"/>
                  <a:pt x="110" y="51"/>
                  <a:pt x="110" y="51"/>
                </a:cubicBezTo>
                <a:cubicBezTo>
                  <a:pt x="110" y="52"/>
                  <a:pt x="109" y="52"/>
                  <a:pt x="108" y="53"/>
                </a:cubicBezTo>
                <a:cubicBezTo>
                  <a:pt x="106" y="54"/>
                  <a:pt x="104" y="54"/>
                  <a:pt x="102" y="55"/>
                </a:cubicBezTo>
                <a:cubicBezTo>
                  <a:pt x="103" y="54"/>
                  <a:pt x="105" y="53"/>
                  <a:pt x="106" y="51"/>
                </a:cubicBezTo>
                <a:cubicBezTo>
                  <a:pt x="107" y="51"/>
                  <a:pt x="108" y="50"/>
                  <a:pt x="109" y="50"/>
                </a:cubicBezTo>
                <a:cubicBezTo>
                  <a:pt x="108" y="50"/>
                  <a:pt x="109" y="51"/>
                  <a:pt x="110" y="51"/>
                </a:cubicBezTo>
                <a:close/>
                <a:moveTo>
                  <a:pt x="112" y="77"/>
                </a:moveTo>
                <a:cubicBezTo>
                  <a:pt x="110" y="79"/>
                  <a:pt x="108" y="82"/>
                  <a:pt x="107" y="84"/>
                </a:cubicBezTo>
                <a:cubicBezTo>
                  <a:pt x="109" y="80"/>
                  <a:pt x="112" y="76"/>
                  <a:pt x="115" y="73"/>
                </a:cubicBezTo>
                <a:cubicBezTo>
                  <a:pt x="115" y="73"/>
                  <a:pt x="115" y="73"/>
                  <a:pt x="115" y="72"/>
                </a:cubicBezTo>
                <a:cubicBezTo>
                  <a:pt x="114" y="74"/>
                  <a:pt x="113" y="76"/>
                  <a:pt x="112" y="77"/>
                </a:cubicBezTo>
                <a:close/>
                <a:moveTo>
                  <a:pt x="116" y="78"/>
                </a:moveTo>
                <a:cubicBezTo>
                  <a:pt x="115" y="79"/>
                  <a:pt x="114" y="80"/>
                  <a:pt x="114" y="80"/>
                </a:cubicBezTo>
                <a:cubicBezTo>
                  <a:pt x="112" y="82"/>
                  <a:pt x="110" y="83"/>
                  <a:pt x="109" y="85"/>
                </a:cubicBezTo>
                <a:cubicBezTo>
                  <a:pt x="111" y="83"/>
                  <a:pt x="113" y="80"/>
                  <a:pt x="116" y="78"/>
                </a:cubicBezTo>
                <a:close/>
                <a:moveTo>
                  <a:pt x="98" y="92"/>
                </a:moveTo>
                <a:cubicBezTo>
                  <a:pt x="95" y="96"/>
                  <a:pt x="91" y="99"/>
                  <a:pt x="88" y="102"/>
                </a:cubicBezTo>
                <a:cubicBezTo>
                  <a:pt x="89" y="101"/>
                  <a:pt x="89" y="100"/>
                  <a:pt x="90" y="98"/>
                </a:cubicBezTo>
                <a:cubicBezTo>
                  <a:pt x="96" y="92"/>
                  <a:pt x="103" y="85"/>
                  <a:pt x="109" y="78"/>
                </a:cubicBezTo>
                <a:cubicBezTo>
                  <a:pt x="105" y="82"/>
                  <a:pt x="102" y="87"/>
                  <a:pt x="98" y="92"/>
                </a:cubicBezTo>
                <a:close/>
                <a:moveTo>
                  <a:pt x="99" y="97"/>
                </a:moveTo>
                <a:cubicBezTo>
                  <a:pt x="97" y="100"/>
                  <a:pt x="94" y="103"/>
                  <a:pt x="92" y="105"/>
                </a:cubicBezTo>
                <a:cubicBezTo>
                  <a:pt x="93" y="104"/>
                  <a:pt x="94" y="102"/>
                  <a:pt x="95" y="100"/>
                </a:cubicBezTo>
                <a:cubicBezTo>
                  <a:pt x="97" y="99"/>
                  <a:pt x="98" y="98"/>
                  <a:pt x="99" y="97"/>
                </a:cubicBezTo>
                <a:close/>
                <a:moveTo>
                  <a:pt x="128" y="67"/>
                </a:moveTo>
                <a:cubicBezTo>
                  <a:pt x="129" y="66"/>
                  <a:pt x="130" y="65"/>
                  <a:pt x="130" y="64"/>
                </a:cubicBezTo>
                <a:cubicBezTo>
                  <a:pt x="131" y="64"/>
                  <a:pt x="131" y="64"/>
                  <a:pt x="132" y="63"/>
                </a:cubicBezTo>
                <a:cubicBezTo>
                  <a:pt x="132" y="63"/>
                  <a:pt x="133" y="63"/>
                  <a:pt x="133" y="63"/>
                </a:cubicBezTo>
                <a:cubicBezTo>
                  <a:pt x="132" y="64"/>
                  <a:pt x="130" y="66"/>
                  <a:pt x="128" y="67"/>
                </a:cubicBezTo>
                <a:close/>
                <a:moveTo>
                  <a:pt x="137" y="62"/>
                </a:moveTo>
                <a:cubicBezTo>
                  <a:pt x="138" y="62"/>
                  <a:pt x="140" y="61"/>
                  <a:pt x="141" y="61"/>
                </a:cubicBezTo>
                <a:cubicBezTo>
                  <a:pt x="138" y="63"/>
                  <a:pt x="135" y="65"/>
                  <a:pt x="132" y="67"/>
                </a:cubicBezTo>
                <a:cubicBezTo>
                  <a:pt x="133" y="65"/>
                  <a:pt x="135" y="64"/>
                  <a:pt x="137" y="62"/>
                </a:cubicBezTo>
                <a:close/>
                <a:moveTo>
                  <a:pt x="132" y="76"/>
                </a:moveTo>
                <a:cubicBezTo>
                  <a:pt x="132" y="77"/>
                  <a:pt x="132" y="77"/>
                  <a:pt x="132" y="77"/>
                </a:cubicBezTo>
                <a:cubicBezTo>
                  <a:pt x="133" y="77"/>
                  <a:pt x="134" y="76"/>
                  <a:pt x="136" y="76"/>
                </a:cubicBezTo>
                <a:cubicBezTo>
                  <a:pt x="132" y="79"/>
                  <a:pt x="128" y="82"/>
                  <a:pt x="124" y="85"/>
                </a:cubicBezTo>
                <a:cubicBezTo>
                  <a:pt x="125" y="85"/>
                  <a:pt x="125" y="84"/>
                  <a:pt x="125" y="84"/>
                </a:cubicBezTo>
                <a:cubicBezTo>
                  <a:pt x="128" y="82"/>
                  <a:pt x="130" y="80"/>
                  <a:pt x="132" y="77"/>
                </a:cubicBezTo>
                <a:cubicBezTo>
                  <a:pt x="132" y="77"/>
                  <a:pt x="132" y="77"/>
                  <a:pt x="132" y="76"/>
                </a:cubicBezTo>
                <a:close/>
                <a:moveTo>
                  <a:pt x="199" y="77"/>
                </a:moveTo>
                <a:cubicBezTo>
                  <a:pt x="199" y="78"/>
                  <a:pt x="198" y="78"/>
                  <a:pt x="198" y="78"/>
                </a:cubicBezTo>
                <a:cubicBezTo>
                  <a:pt x="196" y="79"/>
                  <a:pt x="194" y="80"/>
                  <a:pt x="192" y="81"/>
                </a:cubicBezTo>
                <a:cubicBezTo>
                  <a:pt x="192" y="80"/>
                  <a:pt x="192" y="80"/>
                  <a:pt x="192" y="80"/>
                </a:cubicBezTo>
                <a:cubicBezTo>
                  <a:pt x="195" y="79"/>
                  <a:pt x="197" y="78"/>
                  <a:pt x="199" y="77"/>
                </a:cubicBezTo>
                <a:close/>
                <a:moveTo>
                  <a:pt x="196" y="75"/>
                </a:moveTo>
                <a:cubicBezTo>
                  <a:pt x="197" y="74"/>
                  <a:pt x="198" y="73"/>
                  <a:pt x="199" y="73"/>
                </a:cubicBezTo>
                <a:cubicBezTo>
                  <a:pt x="198" y="73"/>
                  <a:pt x="197" y="74"/>
                  <a:pt x="196" y="75"/>
                </a:cubicBezTo>
                <a:cubicBezTo>
                  <a:pt x="196" y="75"/>
                  <a:pt x="196" y="75"/>
                  <a:pt x="196" y="75"/>
                </a:cubicBezTo>
                <a:close/>
                <a:moveTo>
                  <a:pt x="191" y="138"/>
                </a:moveTo>
                <a:cubicBezTo>
                  <a:pt x="191" y="138"/>
                  <a:pt x="191" y="138"/>
                  <a:pt x="190" y="137"/>
                </a:cubicBezTo>
                <a:cubicBezTo>
                  <a:pt x="191" y="137"/>
                  <a:pt x="191" y="136"/>
                  <a:pt x="191" y="136"/>
                </a:cubicBezTo>
                <a:cubicBezTo>
                  <a:pt x="197" y="131"/>
                  <a:pt x="203" y="126"/>
                  <a:pt x="209" y="121"/>
                </a:cubicBezTo>
                <a:cubicBezTo>
                  <a:pt x="209" y="121"/>
                  <a:pt x="209" y="121"/>
                  <a:pt x="209" y="121"/>
                </a:cubicBezTo>
                <a:cubicBezTo>
                  <a:pt x="203" y="127"/>
                  <a:pt x="197" y="133"/>
                  <a:pt x="191" y="138"/>
                </a:cubicBezTo>
                <a:close/>
                <a:moveTo>
                  <a:pt x="205" y="126"/>
                </a:moveTo>
                <a:cubicBezTo>
                  <a:pt x="205" y="127"/>
                  <a:pt x="204" y="128"/>
                  <a:pt x="204" y="129"/>
                </a:cubicBezTo>
                <a:cubicBezTo>
                  <a:pt x="199" y="134"/>
                  <a:pt x="196" y="138"/>
                  <a:pt x="192" y="143"/>
                </a:cubicBezTo>
                <a:cubicBezTo>
                  <a:pt x="192" y="143"/>
                  <a:pt x="191" y="143"/>
                  <a:pt x="191" y="143"/>
                </a:cubicBezTo>
                <a:cubicBezTo>
                  <a:pt x="191" y="142"/>
                  <a:pt x="191" y="141"/>
                  <a:pt x="191" y="140"/>
                </a:cubicBezTo>
                <a:cubicBezTo>
                  <a:pt x="196" y="136"/>
                  <a:pt x="201" y="131"/>
                  <a:pt x="205" y="126"/>
                </a:cubicBezTo>
                <a:close/>
                <a:moveTo>
                  <a:pt x="189" y="139"/>
                </a:moveTo>
                <a:cubicBezTo>
                  <a:pt x="189" y="139"/>
                  <a:pt x="189" y="139"/>
                  <a:pt x="189" y="139"/>
                </a:cubicBezTo>
                <a:cubicBezTo>
                  <a:pt x="189" y="140"/>
                  <a:pt x="189" y="140"/>
                  <a:pt x="189" y="140"/>
                </a:cubicBezTo>
                <a:cubicBezTo>
                  <a:pt x="188" y="141"/>
                  <a:pt x="187" y="142"/>
                  <a:pt x="186" y="143"/>
                </a:cubicBezTo>
                <a:cubicBezTo>
                  <a:pt x="186" y="143"/>
                  <a:pt x="186" y="143"/>
                  <a:pt x="186" y="143"/>
                </a:cubicBezTo>
                <a:cubicBezTo>
                  <a:pt x="187" y="142"/>
                  <a:pt x="188" y="140"/>
                  <a:pt x="189" y="139"/>
                </a:cubicBezTo>
                <a:close/>
                <a:moveTo>
                  <a:pt x="183" y="144"/>
                </a:moveTo>
                <a:cubicBezTo>
                  <a:pt x="182" y="144"/>
                  <a:pt x="182" y="144"/>
                  <a:pt x="181" y="145"/>
                </a:cubicBezTo>
                <a:cubicBezTo>
                  <a:pt x="183" y="143"/>
                  <a:pt x="184" y="142"/>
                  <a:pt x="186" y="140"/>
                </a:cubicBezTo>
                <a:cubicBezTo>
                  <a:pt x="186" y="140"/>
                  <a:pt x="186" y="140"/>
                  <a:pt x="186" y="140"/>
                </a:cubicBezTo>
                <a:cubicBezTo>
                  <a:pt x="185" y="142"/>
                  <a:pt x="184" y="143"/>
                  <a:pt x="183" y="144"/>
                </a:cubicBezTo>
                <a:close/>
                <a:moveTo>
                  <a:pt x="180" y="142"/>
                </a:moveTo>
                <a:cubicBezTo>
                  <a:pt x="178" y="143"/>
                  <a:pt x="177" y="145"/>
                  <a:pt x="175" y="146"/>
                </a:cubicBezTo>
                <a:cubicBezTo>
                  <a:pt x="175" y="147"/>
                  <a:pt x="174" y="147"/>
                  <a:pt x="174" y="147"/>
                </a:cubicBezTo>
                <a:cubicBezTo>
                  <a:pt x="175" y="146"/>
                  <a:pt x="176" y="144"/>
                  <a:pt x="178" y="142"/>
                </a:cubicBezTo>
                <a:cubicBezTo>
                  <a:pt x="180" y="139"/>
                  <a:pt x="183" y="137"/>
                  <a:pt x="185" y="134"/>
                </a:cubicBezTo>
                <a:cubicBezTo>
                  <a:pt x="186" y="134"/>
                  <a:pt x="186" y="133"/>
                  <a:pt x="187" y="133"/>
                </a:cubicBezTo>
                <a:cubicBezTo>
                  <a:pt x="187" y="133"/>
                  <a:pt x="187" y="134"/>
                  <a:pt x="187" y="134"/>
                </a:cubicBezTo>
                <a:cubicBezTo>
                  <a:pt x="185" y="137"/>
                  <a:pt x="183" y="139"/>
                  <a:pt x="180" y="142"/>
                </a:cubicBezTo>
                <a:close/>
                <a:moveTo>
                  <a:pt x="129" y="154"/>
                </a:moveTo>
                <a:cubicBezTo>
                  <a:pt x="128" y="155"/>
                  <a:pt x="127" y="155"/>
                  <a:pt x="126" y="156"/>
                </a:cubicBezTo>
                <a:cubicBezTo>
                  <a:pt x="126" y="155"/>
                  <a:pt x="126" y="155"/>
                  <a:pt x="126" y="155"/>
                </a:cubicBezTo>
                <a:cubicBezTo>
                  <a:pt x="126" y="155"/>
                  <a:pt x="126" y="155"/>
                  <a:pt x="126" y="155"/>
                </a:cubicBezTo>
                <a:cubicBezTo>
                  <a:pt x="126" y="155"/>
                  <a:pt x="126" y="155"/>
                  <a:pt x="126" y="155"/>
                </a:cubicBezTo>
                <a:cubicBezTo>
                  <a:pt x="127" y="155"/>
                  <a:pt x="127" y="155"/>
                  <a:pt x="127" y="155"/>
                </a:cubicBezTo>
                <a:cubicBezTo>
                  <a:pt x="128" y="153"/>
                  <a:pt x="130" y="151"/>
                  <a:pt x="132" y="149"/>
                </a:cubicBezTo>
                <a:cubicBezTo>
                  <a:pt x="133" y="148"/>
                  <a:pt x="134" y="148"/>
                  <a:pt x="134" y="147"/>
                </a:cubicBezTo>
                <a:cubicBezTo>
                  <a:pt x="136" y="148"/>
                  <a:pt x="137" y="148"/>
                  <a:pt x="138" y="148"/>
                </a:cubicBezTo>
                <a:cubicBezTo>
                  <a:pt x="136" y="150"/>
                  <a:pt x="135" y="151"/>
                  <a:pt x="133" y="153"/>
                </a:cubicBezTo>
                <a:cubicBezTo>
                  <a:pt x="131" y="153"/>
                  <a:pt x="130" y="154"/>
                  <a:pt x="129" y="154"/>
                </a:cubicBezTo>
                <a:close/>
                <a:moveTo>
                  <a:pt x="130" y="160"/>
                </a:moveTo>
                <a:cubicBezTo>
                  <a:pt x="130" y="161"/>
                  <a:pt x="130" y="161"/>
                  <a:pt x="129" y="161"/>
                </a:cubicBezTo>
                <a:cubicBezTo>
                  <a:pt x="129" y="161"/>
                  <a:pt x="129" y="162"/>
                  <a:pt x="128" y="162"/>
                </a:cubicBezTo>
                <a:cubicBezTo>
                  <a:pt x="129" y="161"/>
                  <a:pt x="129" y="161"/>
                  <a:pt x="130" y="161"/>
                </a:cubicBezTo>
                <a:cubicBezTo>
                  <a:pt x="130" y="161"/>
                  <a:pt x="130" y="161"/>
                  <a:pt x="130" y="160"/>
                </a:cubicBezTo>
                <a:close/>
                <a:moveTo>
                  <a:pt x="89" y="124"/>
                </a:moveTo>
                <a:cubicBezTo>
                  <a:pt x="91" y="122"/>
                  <a:pt x="92" y="120"/>
                  <a:pt x="94" y="118"/>
                </a:cubicBezTo>
                <a:cubicBezTo>
                  <a:pt x="95" y="118"/>
                  <a:pt x="95" y="118"/>
                  <a:pt x="96" y="118"/>
                </a:cubicBezTo>
                <a:cubicBezTo>
                  <a:pt x="94" y="120"/>
                  <a:pt x="92" y="122"/>
                  <a:pt x="89" y="124"/>
                </a:cubicBezTo>
                <a:close/>
                <a:moveTo>
                  <a:pt x="91" y="127"/>
                </a:moveTo>
                <a:cubicBezTo>
                  <a:pt x="89" y="129"/>
                  <a:pt x="88" y="130"/>
                  <a:pt x="87" y="132"/>
                </a:cubicBezTo>
                <a:cubicBezTo>
                  <a:pt x="86" y="132"/>
                  <a:pt x="86" y="132"/>
                  <a:pt x="85" y="131"/>
                </a:cubicBezTo>
                <a:cubicBezTo>
                  <a:pt x="87" y="130"/>
                  <a:pt x="89" y="128"/>
                  <a:pt x="91" y="127"/>
                </a:cubicBezTo>
                <a:close/>
                <a:moveTo>
                  <a:pt x="95" y="123"/>
                </a:moveTo>
                <a:cubicBezTo>
                  <a:pt x="97" y="122"/>
                  <a:pt x="99" y="121"/>
                  <a:pt x="101" y="120"/>
                </a:cubicBezTo>
                <a:cubicBezTo>
                  <a:pt x="99" y="122"/>
                  <a:pt x="97" y="123"/>
                  <a:pt x="95" y="125"/>
                </a:cubicBezTo>
                <a:cubicBezTo>
                  <a:pt x="94" y="127"/>
                  <a:pt x="92" y="128"/>
                  <a:pt x="91" y="130"/>
                </a:cubicBezTo>
                <a:cubicBezTo>
                  <a:pt x="92" y="128"/>
                  <a:pt x="94" y="125"/>
                  <a:pt x="95" y="123"/>
                </a:cubicBezTo>
                <a:close/>
                <a:moveTo>
                  <a:pt x="94" y="130"/>
                </a:moveTo>
                <a:cubicBezTo>
                  <a:pt x="98" y="127"/>
                  <a:pt x="101" y="123"/>
                  <a:pt x="105" y="120"/>
                </a:cubicBezTo>
                <a:cubicBezTo>
                  <a:pt x="105" y="120"/>
                  <a:pt x="105" y="120"/>
                  <a:pt x="106" y="120"/>
                </a:cubicBezTo>
                <a:cubicBezTo>
                  <a:pt x="106" y="120"/>
                  <a:pt x="106" y="120"/>
                  <a:pt x="106" y="120"/>
                </a:cubicBezTo>
                <a:cubicBezTo>
                  <a:pt x="103" y="122"/>
                  <a:pt x="101" y="124"/>
                  <a:pt x="99" y="127"/>
                </a:cubicBezTo>
                <a:cubicBezTo>
                  <a:pt x="96" y="129"/>
                  <a:pt x="94" y="131"/>
                  <a:pt x="91" y="134"/>
                </a:cubicBezTo>
                <a:cubicBezTo>
                  <a:pt x="91" y="134"/>
                  <a:pt x="91" y="134"/>
                  <a:pt x="91" y="133"/>
                </a:cubicBezTo>
                <a:cubicBezTo>
                  <a:pt x="92" y="132"/>
                  <a:pt x="93" y="131"/>
                  <a:pt x="94" y="130"/>
                </a:cubicBezTo>
                <a:close/>
                <a:moveTo>
                  <a:pt x="119" y="101"/>
                </a:moveTo>
                <a:cubicBezTo>
                  <a:pt x="125" y="95"/>
                  <a:pt x="131" y="89"/>
                  <a:pt x="138" y="83"/>
                </a:cubicBezTo>
                <a:cubicBezTo>
                  <a:pt x="139" y="83"/>
                  <a:pt x="141" y="83"/>
                  <a:pt x="142" y="83"/>
                </a:cubicBezTo>
                <a:cubicBezTo>
                  <a:pt x="140" y="86"/>
                  <a:pt x="138" y="88"/>
                  <a:pt x="136" y="91"/>
                </a:cubicBezTo>
                <a:cubicBezTo>
                  <a:pt x="134" y="92"/>
                  <a:pt x="132" y="94"/>
                  <a:pt x="130" y="96"/>
                </a:cubicBezTo>
                <a:cubicBezTo>
                  <a:pt x="122" y="102"/>
                  <a:pt x="115" y="108"/>
                  <a:pt x="107" y="115"/>
                </a:cubicBezTo>
                <a:cubicBezTo>
                  <a:pt x="107" y="115"/>
                  <a:pt x="107" y="115"/>
                  <a:pt x="107" y="115"/>
                </a:cubicBezTo>
                <a:cubicBezTo>
                  <a:pt x="111" y="110"/>
                  <a:pt x="115" y="106"/>
                  <a:pt x="119" y="102"/>
                </a:cubicBezTo>
                <a:cubicBezTo>
                  <a:pt x="120" y="101"/>
                  <a:pt x="119" y="101"/>
                  <a:pt x="119" y="101"/>
                </a:cubicBezTo>
                <a:close/>
                <a:moveTo>
                  <a:pt x="127" y="102"/>
                </a:moveTo>
                <a:cubicBezTo>
                  <a:pt x="125" y="104"/>
                  <a:pt x="123" y="106"/>
                  <a:pt x="121" y="108"/>
                </a:cubicBezTo>
                <a:cubicBezTo>
                  <a:pt x="120" y="109"/>
                  <a:pt x="120" y="109"/>
                  <a:pt x="119" y="110"/>
                </a:cubicBezTo>
                <a:cubicBezTo>
                  <a:pt x="119" y="109"/>
                  <a:pt x="119" y="109"/>
                  <a:pt x="119" y="109"/>
                </a:cubicBezTo>
                <a:cubicBezTo>
                  <a:pt x="122" y="107"/>
                  <a:pt x="125" y="104"/>
                  <a:pt x="127" y="102"/>
                </a:cubicBezTo>
                <a:close/>
                <a:moveTo>
                  <a:pt x="189" y="111"/>
                </a:moveTo>
                <a:cubicBezTo>
                  <a:pt x="189" y="111"/>
                  <a:pt x="190" y="110"/>
                  <a:pt x="190" y="109"/>
                </a:cubicBezTo>
                <a:cubicBezTo>
                  <a:pt x="191" y="109"/>
                  <a:pt x="192" y="109"/>
                  <a:pt x="192" y="109"/>
                </a:cubicBezTo>
                <a:cubicBezTo>
                  <a:pt x="191" y="109"/>
                  <a:pt x="190" y="110"/>
                  <a:pt x="189" y="111"/>
                </a:cubicBezTo>
                <a:close/>
                <a:moveTo>
                  <a:pt x="193" y="117"/>
                </a:moveTo>
                <a:cubicBezTo>
                  <a:pt x="193" y="117"/>
                  <a:pt x="194" y="117"/>
                  <a:pt x="194" y="117"/>
                </a:cubicBezTo>
                <a:cubicBezTo>
                  <a:pt x="194" y="118"/>
                  <a:pt x="193" y="118"/>
                  <a:pt x="192" y="119"/>
                </a:cubicBezTo>
                <a:cubicBezTo>
                  <a:pt x="192" y="118"/>
                  <a:pt x="193" y="118"/>
                  <a:pt x="193" y="117"/>
                </a:cubicBezTo>
                <a:close/>
                <a:moveTo>
                  <a:pt x="189" y="107"/>
                </a:moveTo>
                <a:cubicBezTo>
                  <a:pt x="189" y="107"/>
                  <a:pt x="189" y="107"/>
                  <a:pt x="189" y="108"/>
                </a:cubicBezTo>
                <a:cubicBezTo>
                  <a:pt x="188" y="108"/>
                  <a:pt x="188" y="108"/>
                  <a:pt x="187" y="108"/>
                </a:cubicBezTo>
                <a:cubicBezTo>
                  <a:pt x="188" y="107"/>
                  <a:pt x="188" y="107"/>
                  <a:pt x="189" y="106"/>
                </a:cubicBezTo>
                <a:cubicBezTo>
                  <a:pt x="189" y="106"/>
                  <a:pt x="190" y="106"/>
                  <a:pt x="190" y="106"/>
                </a:cubicBezTo>
                <a:cubicBezTo>
                  <a:pt x="190" y="106"/>
                  <a:pt x="189" y="107"/>
                  <a:pt x="189" y="107"/>
                </a:cubicBezTo>
                <a:close/>
                <a:moveTo>
                  <a:pt x="189" y="115"/>
                </a:moveTo>
                <a:cubicBezTo>
                  <a:pt x="189" y="115"/>
                  <a:pt x="189" y="115"/>
                  <a:pt x="189" y="115"/>
                </a:cubicBezTo>
                <a:cubicBezTo>
                  <a:pt x="189" y="116"/>
                  <a:pt x="188" y="116"/>
                  <a:pt x="187" y="117"/>
                </a:cubicBezTo>
                <a:cubicBezTo>
                  <a:pt x="187" y="117"/>
                  <a:pt x="187" y="117"/>
                  <a:pt x="186" y="118"/>
                </a:cubicBezTo>
                <a:cubicBezTo>
                  <a:pt x="186" y="118"/>
                  <a:pt x="185" y="118"/>
                  <a:pt x="184" y="119"/>
                </a:cubicBezTo>
                <a:cubicBezTo>
                  <a:pt x="186" y="118"/>
                  <a:pt x="187" y="116"/>
                  <a:pt x="189" y="115"/>
                </a:cubicBezTo>
                <a:close/>
                <a:moveTo>
                  <a:pt x="191" y="117"/>
                </a:moveTo>
                <a:cubicBezTo>
                  <a:pt x="190" y="118"/>
                  <a:pt x="189" y="120"/>
                  <a:pt x="188" y="121"/>
                </a:cubicBezTo>
                <a:cubicBezTo>
                  <a:pt x="187" y="121"/>
                  <a:pt x="186" y="122"/>
                  <a:pt x="185" y="123"/>
                </a:cubicBezTo>
                <a:cubicBezTo>
                  <a:pt x="186" y="121"/>
                  <a:pt x="187" y="120"/>
                  <a:pt x="188" y="119"/>
                </a:cubicBezTo>
                <a:cubicBezTo>
                  <a:pt x="189" y="118"/>
                  <a:pt x="190" y="117"/>
                  <a:pt x="191" y="117"/>
                </a:cubicBezTo>
                <a:close/>
                <a:moveTo>
                  <a:pt x="182" y="131"/>
                </a:moveTo>
                <a:cubicBezTo>
                  <a:pt x="183" y="131"/>
                  <a:pt x="183" y="130"/>
                  <a:pt x="184" y="130"/>
                </a:cubicBezTo>
                <a:cubicBezTo>
                  <a:pt x="184" y="130"/>
                  <a:pt x="184" y="130"/>
                  <a:pt x="184" y="130"/>
                </a:cubicBezTo>
                <a:cubicBezTo>
                  <a:pt x="183" y="131"/>
                  <a:pt x="182" y="132"/>
                  <a:pt x="181" y="133"/>
                </a:cubicBezTo>
                <a:cubicBezTo>
                  <a:pt x="181" y="133"/>
                  <a:pt x="180" y="133"/>
                  <a:pt x="180" y="134"/>
                </a:cubicBezTo>
                <a:cubicBezTo>
                  <a:pt x="181" y="133"/>
                  <a:pt x="182" y="132"/>
                  <a:pt x="182" y="131"/>
                </a:cubicBezTo>
                <a:close/>
                <a:moveTo>
                  <a:pt x="180" y="124"/>
                </a:moveTo>
                <a:cubicBezTo>
                  <a:pt x="181" y="123"/>
                  <a:pt x="183" y="122"/>
                  <a:pt x="184" y="121"/>
                </a:cubicBezTo>
                <a:cubicBezTo>
                  <a:pt x="183" y="122"/>
                  <a:pt x="182" y="124"/>
                  <a:pt x="181" y="125"/>
                </a:cubicBezTo>
                <a:cubicBezTo>
                  <a:pt x="181" y="124"/>
                  <a:pt x="180" y="124"/>
                  <a:pt x="180" y="124"/>
                </a:cubicBezTo>
                <a:close/>
                <a:moveTo>
                  <a:pt x="178" y="122"/>
                </a:moveTo>
                <a:cubicBezTo>
                  <a:pt x="178" y="122"/>
                  <a:pt x="178" y="122"/>
                  <a:pt x="178" y="122"/>
                </a:cubicBezTo>
                <a:cubicBezTo>
                  <a:pt x="176" y="121"/>
                  <a:pt x="175" y="121"/>
                  <a:pt x="174" y="120"/>
                </a:cubicBezTo>
                <a:cubicBezTo>
                  <a:pt x="178" y="117"/>
                  <a:pt x="182" y="115"/>
                  <a:pt x="186" y="112"/>
                </a:cubicBezTo>
                <a:cubicBezTo>
                  <a:pt x="183" y="115"/>
                  <a:pt x="181" y="119"/>
                  <a:pt x="178" y="122"/>
                </a:cubicBezTo>
                <a:close/>
                <a:moveTo>
                  <a:pt x="178" y="128"/>
                </a:moveTo>
                <a:cubicBezTo>
                  <a:pt x="176" y="129"/>
                  <a:pt x="175" y="129"/>
                  <a:pt x="173" y="130"/>
                </a:cubicBezTo>
                <a:cubicBezTo>
                  <a:pt x="175" y="129"/>
                  <a:pt x="176" y="127"/>
                  <a:pt x="177" y="125"/>
                </a:cubicBezTo>
                <a:cubicBezTo>
                  <a:pt x="178" y="125"/>
                  <a:pt x="178" y="125"/>
                  <a:pt x="178" y="125"/>
                </a:cubicBezTo>
                <a:cubicBezTo>
                  <a:pt x="178" y="125"/>
                  <a:pt x="179" y="126"/>
                  <a:pt x="179" y="126"/>
                </a:cubicBezTo>
                <a:cubicBezTo>
                  <a:pt x="179" y="126"/>
                  <a:pt x="179" y="126"/>
                  <a:pt x="179" y="126"/>
                </a:cubicBezTo>
                <a:cubicBezTo>
                  <a:pt x="179" y="126"/>
                  <a:pt x="178" y="127"/>
                  <a:pt x="178" y="127"/>
                </a:cubicBezTo>
                <a:cubicBezTo>
                  <a:pt x="177" y="127"/>
                  <a:pt x="177" y="128"/>
                  <a:pt x="178" y="128"/>
                </a:cubicBezTo>
                <a:close/>
                <a:moveTo>
                  <a:pt x="127" y="123"/>
                </a:moveTo>
                <a:cubicBezTo>
                  <a:pt x="127" y="123"/>
                  <a:pt x="126" y="124"/>
                  <a:pt x="126" y="124"/>
                </a:cubicBezTo>
                <a:cubicBezTo>
                  <a:pt x="126" y="123"/>
                  <a:pt x="126" y="123"/>
                  <a:pt x="127" y="123"/>
                </a:cubicBezTo>
                <a:cubicBezTo>
                  <a:pt x="127" y="123"/>
                  <a:pt x="127" y="123"/>
                  <a:pt x="127" y="122"/>
                </a:cubicBezTo>
                <a:cubicBezTo>
                  <a:pt x="128" y="122"/>
                  <a:pt x="128" y="122"/>
                  <a:pt x="128" y="122"/>
                </a:cubicBezTo>
                <a:cubicBezTo>
                  <a:pt x="128" y="122"/>
                  <a:pt x="128" y="123"/>
                  <a:pt x="127" y="123"/>
                </a:cubicBezTo>
                <a:close/>
                <a:moveTo>
                  <a:pt x="136" y="122"/>
                </a:moveTo>
                <a:cubicBezTo>
                  <a:pt x="135" y="122"/>
                  <a:pt x="135" y="123"/>
                  <a:pt x="134" y="123"/>
                </a:cubicBezTo>
                <a:cubicBezTo>
                  <a:pt x="133" y="125"/>
                  <a:pt x="131" y="126"/>
                  <a:pt x="130" y="127"/>
                </a:cubicBezTo>
                <a:cubicBezTo>
                  <a:pt x="129" y="127"/>
                  <a:pt x="128" y="126"/>
                  <a:pt x="127" y="126"/>
                </a:cubicBezTo>
                <a:cubicBezTo>
                  <a:pt x="127" y="125"/>
                  <a:pt x="128" y="125"/>
                  <a:pt x="128" y="124"/>
                </a:cubicBezTo>
                <a:cubicBezTo>
                  <a:pt x="131" y="123"/>
                  <a:pt x="133" y="122"/>
                  <a:pt x="136" y="122"/>
                </a:cubicBezTo>
                <a:close/>
                <a:moveTo>
                  <a:pt x="126" y="127"/>
                </a:moveTo>
                <a:cubicBezTo>
                  <a:pt x="127" y="127"/>
                  <a:pt x="127" y="128"/>
                  <a:pt x="128" y="128"/>
                </a:cubicBezTo>
                <a:cubicBezTo>
                  <a:pt x="128" y="128"/>
                  <a:pt x="128" y="128"/>
                  <a:pt x="128" y="128"/>
                </a:cubicBezTo>
                <a:cubicBezTo>
                  <a:pt x="127" y="129"/>
                  <a:pt x="126" y="130"/>
                  <a:pt x="125" y="131"/>
                </a:cubicBezTo>
                <a:cubicBezTo>
                  <a:pt x="123" y="132"/>
                  <a:pt x="121" y="133"/>
                  <a:pt x="120" y="134"/>
                </a:cubicBezTo>
                <a:cubicBezTo>
                  <a:pt x="122" y="132"/>
                  <a:pt x="124" y="130"/>
                  <a:pt x="126" y="127"/>
                </a:cubicBezTo>
                <a:close/>
                <a:moveTo>
                  <a:pt x="131" y="129"/>
                </a:moveTo>
                <a:cubicBezTo>
                  <a:pt x="132" y="129"/>
                  <a:pt x="132" y="129"/>
                  <a:pt x="133" y="130"/>
                </a:cubicBezTo>
                <a:cubicBezTo>
                  <a:pt x="133" y="130"/>
                  <a:pt x="133" y="130"/>
                  <a:pt x="132" y="130"/>
                </a:cubicBezTo>
                <a:cubicBezTo>
                  <a:pt x="132" y="130"/>
                  <a:pt x="132" y="130"/>
                  <a:pt x="132" y="130"/>
                </a:cubicBezTo>
                <a:cubicBezTo>
                  <a:pt x="130" y="131"/>
                  <a:pt x="129" y="132"/>
                  <a:pt x="127" y="133"/>
                </a:cubicBezTo>
                <a:cubicBezTo>
                  <a:pt x="128" y="132"/>
                  <a:pt x="130" y="130"/>
                  <a:pt x="131" y="129"/>
                </a:cubicBezTo>
                <a:close/>
                <a:moveTo>
                  <a:pt x="132" y="128"/>
                </a:moveTo>
                <a:cubicBezTo>
                  <a:pt x="135" y="126"/>
                  <a:pt x="138" y="124"/>
                  <a:pt x="140" y="123"/>
                </a:cubicBezTo>
                <a:cubicBezTo>
                  <a:pt x="138" y="125"/>
                  <a:pt x="136" y="127"/>
                  <a:pt x="134" y="129"/>
                </a:cubicBezTo>
                <a:cubicBezTo>
                  <a:pt x="134" y="128"/>
                  <a:pt x="133" y="128"/>
                  <a:pt x="132" y="128"/>
                </a:cubicBezTo>
                <a:close/>
                <a:moveTo>
                  <a:pt x="139" y="130"/>
                </a:moveTo>
                <a:cubicBezTo>
                  <a:pt x="139" y="130"/>
                  <a:pt x="139" y="130"/>
                  <a:pt x="139" y="130"/>
                </a:cubicBezTo>
                <a:cubicBezTo>
                  <a:pt x="139" y="130"/>
                  <a:pt x="138" y="130"/>
                  <a:pt x="138" y="130"/>
                </a:cubicBezTo>
                <a:cubicBezTo>
                  <a:pt x="138" y="130"/>
                  <a:pt x="139" y="129"/>
                  <a:pt x="139" y="129"/>
                </a:cubicBezTo>
                <a:cubicBezTo>
                  <a:pt x="140" y="129"/>
                  <a:pt x="141" y="128"/>
                  <a:pt x="142" y="128"/>
                </a:cubicBezTo>
                <a:cubicBezTo>
                  <a:pt x="141" y="129"/>
                  <a:pt x="140" y="129"/>
                  <a:pt x="139" y="130"/>
                </a:cubicBezTo>
                <a:close/>
                <a:moveTo>
                  <a:pt x="148" y="136"/>
                </a:moveTo>
                <a:cubicBezTo>
                  <a:pt x="144" y="138"/>
                  <a:pt x="141" y="141"/>
                  <a:pt x="138" y="143"/>
                </a:cubicBezTo>
                <a:cubicBezTo>
                  <a:pt x="138" y="142"/>
                  <a:pt x="139" y="142"/>
                  <a:pt x="139" y="141"/>
                </a:cubicBezTo>
                <a:cubicBezTo>
                  <a:pt x="140" y="140"/>
                  <a:pt x="141" y="140"/>
                  <a:pt x="141" y="139"/>
                </a:cubicBezTo>
                <a:cubicBezTo>
                  <a:pt x="142" y="139"/>
                  <a:pt x="142" y="139"/>
                  <a:pt x="142" y="139"/>
                </a:cubicBezTo>
                <a:cubicBezTo>
                  <a:pt x="144" y="138"/>
                  <a:pt x="146" y="137"/>
                  <a:pt x="148" y="136"/>
                </a:cubicBezTo>
                <a:close/>
                <a:moveTo>
                  <a:pt x="139" y="134"/>
                </a:moveTo>
                <a:cubicBezTo>
                  <a:pt x="140" y="133"/>
                  <a:pt x="141" y="133"/>
                  <a:pt x="141" y="133"/>
                </a:cubicBezTo>
                <a:cubicBezTo>
                  <a:pt x="141" y="133"/>
                  <a:pt x="141" y="133"/>
                  <a:pt x="141" y="133"/>
                </a:cubicBezTo>
                <a:cubicBezTo>
                  <a:pt x="140" y="134"/>
                  <a:pt x="139" y="136"/>
                  <a:pt x="137" y="137"/>
                </a:cubicBezTo>
                <a:cubicBezTo>
                  <a:pt x="137" y="137"/>
                  <a:pt x="136" y="138"/>
                  <a:pt x="135" y="138"/>
                </a:cubicBezTo>
                <a:cubicBezTo>
                  <a:pt x="137" y="137"/>
                  <a:pt x="138" y="135"/>
                  <a:pt x="139" y="134"/>
                </a:cubicBezTo>
                <a:close/>
                <a:moveTo>
                  <a:pt x="144" y="144"/>
                </a:moveTo>
                <a:cubicBezTo>
                  <a:pt x="143" y="144"/>
                  <a:pt x="143" y="144"/>
                  <a:pt x="143" y="144"/>
                </a:cubicBezTo>
                <a:cubicBezTo>
                  <a:pt x="142" y="145"/>
                  <a:pt x="141" y="146"/>
                  <a:pt x="140" y="147"/>
                </a:cubicBezTo>
                <a:cubicBezTo>
                  <a:pt x="139" y="147"/>
                  <a:pt x="138" y="146"/>
                  <a:pt x="137" y="146"/>
                </a:cubicBezTo>
                <a:cubicBezTo>
                  <a:pt x="139" y="145"/>
                  <a:pt x="141" y="145"/>
                  <a:pt x="144" y="144"/>
                </a:cubicBezTo>
                <a:close/>
                <a:moveTo>
                  <a:pt x="146" y="152"/>
                </a:moveTo>
                <a:cubicBezTo>
                  <a:pt x="147" y="151"/>
                  <a:pt x="148" y="151"/>
                  <a:pt x="149" y="150"/>
                </a:cubicBezTo>
                <a:cubicBezTo>
                  <a:pt x="148" y="151"/>
                  <a:pt x="147" y="152"/>
                  <a:pt x="146" y="153"/>
                </a:cubicBezTo>
                <a:cubicBezTo>
                  <a:pt x="145" y="154"/>
                  <a:pt x="144" y="154"/>
                  <a:pt x="142" y="155"/>
                </a:cubicBezTo>
                <a:cubicBezTo>
                  <a:pt x="143" y="154"/>
                  <a:pt x="145" y="153"/>
                  <a:pt x="146" y="152"/>
                </a:cubicBezTo>
                <a:close/>
                <a:moveTo>
                  <a:pt x="146" y="147"/>
                </a:moveTo>
                <a:cubicBezTo>
                  <a:pt x="147" y="145"/>
                  <a:pt x="149" y="144"/>
                  <a:pt x="150" y="142"/>
                </a:cubicBezTo>
                <a:cubicBezTo>
                  <a:pt x="151" y="141"/>
                  <a:pt x="153" y="140"/>
                  <a:pt x="154" y="139"/>
                </a:cubicBezTo>
                <a:cubicBezTo>
                  <a:pt x="155" y="139"/>
                  <a:pt x="155" y="139"/>
                  <a:pt x="156" y="139"/>
                </a:cubicBezTo>
                <a:cubicBezTo>
                  <a:pt x="156" y="140"/>
                  <a:pt x="156" y="140"/>
                  <a:pt x="156" y="140"/>
                </a:cubicBezTo>
                <a:cubicBezTo>
                  <a:pt x="154" y="142"/>
                  <a:pt x="151" y="144"/>
                  <a:pt x="149" y="146"/>
                </a:cubicBezTo>
                <a:cubicBezTo>
                  <a:pt x="149" y="146"/>
                  <a:pt x="149" y="146"/>
                  <a:pt x="149" y="146"/>
                </a:cubicBezTo>
                <a:cubicBezTo>
                  <a:pt x="148" y="146"/>
                  <a:pt x="147" y="147"/>
                  <a:pt x="146" y="147"/>
                </a:cubicBezTo>
                <a:close/>
                <a:moveTo>
                  <a:pt x="173" y="99"/>
                </a:moveTo>
                <a:cubicBezTo>
                  <a:pt x="172" y="99"/>
                  <a:pt x="172" y="99"/>
                  <a:pt x="172" y="99"/>
                </a:cubicBezTo>
                <a:cubicBezTo>
                  <a:pt x="172" y="99"/>
                  <a:pt x="172" y="99"/>
                  <a:pt x="171" y="99"/>
                </a:cubicBezTo>
                <a:cubicBezTo>
                  <a:pt x="170" y="100"/>
                  <a:pt x="168" y="101"/>
                  <a:pt x="167" y="101"/>
                </a:cubicBezTo>
                <a:cubicBezTo>
                  <a:pt x="168" y="100"/>
                  <a:pt x="170" y="98"/>
                  <a:pt x="172" y="97"/>
                </a:cubicBezTo>
                <a:cubicBezTo>
                  <a:pt x="172" y="97"/>
                  <a:pt x="172" y="97"/>
                  <a:pt x="172" y="97"/>
                </a:cubicBezTo>
                <a:cubicBezTo>
                  <a:pt x="172" y="98"/>
                  <a:pt x="172" y="98"/>
                  <a:pt x="173" y="99"/>
                </a:cubicBezTo>
                <a:close/>
                <a:moveTo>
                  <a:pt x="168" y="111"/>
                </a:moveTo>
                <a:cubicBezTo>
                  <a:pt x="170" y="109"/>
                  <a:pt x="172" y="108"/>
                  <a:pt x="174" y="107"/>
                </a:cubicBezTo>
                <a:cubicBezTo>
                  <a:pt x="174" y="107"/>
                  <a:pt x="175" y="108"/>
                  <a:pt x="175" y="107"/>
                </a:cubicBezTo>
                <a:cubicBezTo>
                  <a:pt x="176" y="107"/>
                  <a:pt x="176" y="107"/>
                  <a:pt x="176" y="107"/>
                </a:cubicBezTo>
                <a:cubicBezTo>
                  <a:pt x="176" y="107"/>
                  <a:pt x="176" y="107"/>
                  <a:pt x="175" y="108"/>
                </a:cubicBezTo>
                <a:cubicBezTo>
                  <a:pt x="171" y="110"/>
                  <a:pt x="167" y="113"/>
                  <a:pt x="163" y="115"/>
                </a:cubicBezTo>
                <a:cubicBezTo>
                  <a:pt x="164" y="114"/>
                  <a:pt x="164" y="113"/>
                  <a:pt x="165" y="113"/>
                </a:cubicBezTo>
                <a:cubicBezTo>
                  <a:pt x="166" y="112"/>
                  <a:pt x="167" y="111"/>
                  <a:pt x="168" y="111"/>
                </a:cubicBezTo>
                <a:close/>
                <a:moveTo>
                  <a:pt x="165" y="124"/>
                </a:moveTo>
                <a:cubicBezTo>
                  <a:pt x="166" y="123"/>
                  <a:pt x="167" y="122"/>
                  <a:pt x="168" y="121"/>
                </a:cubicBezTo>
                <a:cubicBezTo>
                  <a:pt x="168" y="122"/>
                  <a:pt x="168" y="122"/>
                  <a:pt x="167" y="122"/>
                </a:cubicBezTo>
                <a:cubicBezTo>
                  <a:pt x="166" y="123"/>
                  <a:pt x="165" y="124"/>
                  <a:pt x="164" y="125"/>
                </a:cubicBezTo>
                <a:cubicBezTo>
                  <a:pt x="164" y="124"/>
                  <a:pt x="164" y="124"/>
                  <a:pt x="165" y="124"/>
                </a:cubicBezTo>
                <a:close/>
                <a:moveTo>
                  <a:pt x="156" y="126"/>
                </a:moveTo>
                <a:cubicBezTo>
                  <a:pt x="157" y="125"/>
                  <a:pt x="158" y="125"/>
                  <a:pt x="159" y="124"/>
                </a:cubicBezTo>
                <a:cubicBezTo>
                  <a:pt x="160" y="123"/>
                  <a:pt x="161" y="123"/>
                  <a:pt x="161" y="122"/>
                </a:cubicBezTo>
                <a:cubicBezTo>
                  <a:pt x="162" y="122"/>
                  <a:pt x="163" y="122"/>
                  <a:pt x="164" y="121"/>
                </a:cubicBezTo>
                <a:cubicBezTo>
                  <a:pt x="161" y="123"/>
                  <a:pt x="159" y="125"/>
                  <a:pt x="156" y="126"/>
                </a:cubicBezTo>
                <a:close/>
                <a:moveTo>
                  <a:pt x="165" y="127"/>
                </a:moveTo>
                <a:cubicBezTo>
                  <a:pt x="166" y="127"/>
                  <a:pt x="166" y="127"/>
                  <a:pt x="166" y="127"/>
                </a:cubicBezTo>
                <a:cubicBezTo>
                  <a:pt x="167" y="126"/>
                  <a:pt x="167" y="126"/>
                  <a:pt x="166" y="125"/>
                </a:cubicBezTo>
                <a:cubicBezTo>
                  <a:pt x="167" y="125"/>
                  <a:pt x="167" y="125"/>
                  <a:pt x="168" y="124"/>
                </a:cubicBezTo>
                <a:cubicBezTo>
                  <a:pt x="169" y="123"/>
                  <a:pt x="170" y="122"/>
                  <a:pt x="172" y="121"/>
                </a:cubicBezTo>
                <a:cubicBezTo>
                  <a:pt x="173" y="122"/>
                  <a:pt x="175" y="123"/>
                  <a:pt x="176" y="124"/>
                </a:cubicBezTo>
                <a:cubicBezTo>
                  <a:pt x="170" y="127"/>
                  <a:pt x="163" y="131"/>
                  <a:pt x="157" y="135"/>
                </a:cubicBezTo>
                <a:cubicBezTo>
                  <a:pt x="157" y="135"/>
                  <a:pt x="157" y="135"/>
                  <a:pt x="157" y="135"/>
                </a:cubicBezTo>
                <a:cubicBezTo>
                  <a:pt x="160" y="133"/>
                  <a:pt x="162" y="130"/>
                  <a:pt x="165" y="127"/>
                </a:cubicBezTo>
                <a:close/>
                <a:moveTo>
                  <a:pt x="158" y="115"/>
                </a:moveTo>
                <a:cubicBezTo>
                  <a:pt x="157" y="115"/>
                  <a:pt x="156" y="116"/>
                  <a:pt x="155" y="116"/>
                </a:cubicBezTo>
                <a:cubicBezTo>
                  <a:pt x="157" y="115"/>
                  <a:pt x="158" y="114"/>
                  <a:pt x="159" y="112"/>
                </a:cubicBezTo>
                <a:cubicBezTo>
                  <a:pt x="161" y="111"/>
                  <a:pt x="162" y="110"/>
                  <a:pt x="164" y="109"/>
                </a:cubicBezTo>
                <a:cubicBezTo>
                  <a:pt x="162" y="111"/>
                  <a:pt x="160" y="113"/>
                  <a:pt x="158" y="115"/>
                </a:cubicBezTo>
                <a:close/>
                <a:moveTo>
                  <a:pt x="159" y="127"/>
                </a:moveTo>
                <a:cubicBezTo>
                  <a:pt x="159" y="127"/>
                  <a:pt x="158" y="128"/>
                  <a:pt x="158" y="128"/>
                </a:cubicBezTo>
                <a:cubicBezTo>
                  <a:pt x="156" y="129"/>
                  <a:pt x="154" y="130"/>
                  <a:pt x="152" y="132"/>
                </a:cubicBezTo>
                <a:cubicBezTo>
                  <a:pt x="154" y="130"/>
                  <a:pt x="156" y="129"/>
                  <a:pt x="159" y="127"/>
                </a:cubicBezTo>
                <a:close/>
                <a:moveTo>
                  <a:pt x="151" y="117"/>
                </a:moveTo>
                <a:cubicBezTo>
                  <a:pt x="151" y="117"/>
                  <a:pt x="150" y="117"/>
                  <a:pt x="149" y="117"/>
                </a:cubicBezTo>
                <a:cubicBezTo>
                  <a:pt x="150" y="117"/>
                  <a:pt x="150" y="117"/>
                  <a:pt x="150" y="117"/>
                </a:cubicBezTo>
                <a:cubicBezTo>
                  <a:pt x="150" y="116"/>
                  <a:pt x="151" y="115"/>
                  <a:pt x="152" y="115"/>
                </a:cubicBezTo>
                <a:cubicBezTo>
                  <a:pt x="152" y="114"/>
                  <a:pt x="153" y="114"/>
                  <a:pt x="154" y="113"/>
                </a:cubicBezTo>
                <a:cubicBezTo>
                  <a:pt x="153" y="114"/>
                  <a:pt x="152" y="116"/>
                  <a:pt x="151" y="117"/>
                </a:cubicBezTo>
                <a:close/>
                <a:moveTo>
                  <a:pt x="157" y="147"/>
                </a:moveTo>
                <a:cubicBezTo>
                  <a:pt x="158" y="147"/>
                  <a:pt x="159" y="146"/>
                  <a:pt x="161" y="146"/>
                </a:cubicBezTo>
                <a:cubicBezTo>
                  <a:pt x="159" y="147"/>
                  <a:pt x="157" y="147"/>
                  <a:pt x="156" y="148"/>
                </a:cubicBezTo>
                <a:cubicBezTo>
                  <a:pt x="156" y="148"/>
                  <a:pt x="157" y="147"/>
                  <a:pt x="157" y="147"/>
                </a:cubicBezTo>
                <a:close/>
                <a:moveTo>
                  <a:pt x="159" y="137"/>
                </a:moveTo>
                <a:cubicBezTo>
                  <a:pt x="159" y="138"/>
                  <a:pt x="159" y="138"/>
                  <a:pt x="158" y="138"/>
                </a:cubicBezTo>
                <a:cubicBezTo>
                  <a:pt x="158" y="138"/>
                  <a:pt x="158" y="138"/>
                  <a:pt x="158" y="138"/>
                </a:cubicBezTo>
                <a:cubicBezTo>
                  <a:pt x="157" y="138"/>
                  <a:pt x="157" y="138"/>
                  <a:pt x="157" y="138"/>
                </a:cubicBezTo>
                <a:cubicBezTo>
                  <a:pt x="157" y="137"/>
                  <a:pt x="158" y="137"/>
                  <a:pt x="158" y="137"/>
                </a:cubicBezTo>
                <a:cubicBezTo>
                  <a:pt x="159" y="137"/>
                  <a:pt x="160" y="137"/>
                  <a:pt x="161" y="137"/>
                </a:cubicBezTo>
                <a:cubicBezTo>
                  <a:pt x="161" y="137"/>
                  <a:pt x="161" y="138"/>
                  <a:pt x="161" y="138"/>
                </a:cubicBezTo>
                <a:cubicBezTo>
                  <a:pt x="160" y="137"/>
                  <a:pt x="160" y="137"/>
                  <a:pt x="159" y="137"/>
                </a:cubicBezTo>
                <a:close/>
                <a:moveTo>
                  <a:pt x="160" y="136"/>
                </a:moveTo>
                <a:cubicBezTo>
                  <a:pt x="162" y="135"/>
                  <a:pt x="163" y="135"/>
                  <a:pt x="165" y="134"/>
                </a:cubicBezTo>
                <a:cubicBezTo>
                  <a:pt x="164" y="135"/>
                  <a:pt x="163" y="135"/>
                  <a:pt x="163" y="136"/>
                </a:cubicBezTo>
                <a:cubicBezTo>
                  <a:pt x="162" y="136"/>
                  <a:pt x="161" y="136"/>
                  <a:pt x="160" y="136"/>
                </a:cubicBezTo>
                <a:close/>
                <a:moveTo>
                  <a:pt x="167" y="141"/>
                </a:moveTo>
                <a:cubicBezTo>
                  <a:pt x="166" y="141"/>
                  <a:pt x="166" y="141"/>
                  <a:pt x="166" y="142"/>
                </a:cubicBezTo>
                <a:cubicBezTo>
                  <a:pt x="165" y="142"/>
                  <a:pt x="164" y="142"/>
                  <a:pt x="163" y="143"/>
                </a:cubicBezTo>
                <a:cubicBezTo>
                  <a:pt x="164" y="142"/>
                  <a:pt x="166" y="141"/>
                  <a:pt x="167" y="141"/>
                </a:cubicBezTo>
                <a:close/>
                <a:moveTo>
                  <a:pt x="165" y="146"/>
                </a:moveTo>
                <a:cubicBezTo>
                  <a:pt x="167" y="144"/>
                  <a:pt x="169" y="143"/>
                  <a:pt x="171" y="142"/>
                </a:cubicBezTo>
                <a:cubicBezTo>
                  <a:pt x="172" y="141"/>
                  <a:pt x="171" y="140"/>
                  <a:pt x="170" y="140"/>
                </a:cubicBezTo>
                <a:cubicBezTo>
                  <a:pt x="171" y="139"/>
                  <a:pt x="172" y="138"/>
                  <a:pt x="173" y="137"/>
                </a:cubicBezTo>
                <a:cubicBezTo>
                  <a:pt x="174" y="137"/>
                  <a:pt x="175" y="137"/>
                  <a:pt x="176" y="136"/>
                </a:cubicBezTo>
                <a:cubicBezTo>
                  <a:pt x="174" y="138"/>
                  <a:pt x="173" y="140"/>
                  <a:pt x="171" y="142"/>
                </a:cubicBezTo>
                <a:cubicBezTo>
                  <a:pt x="169" y="143"/>
                  <a:pt x="166" y="145"/>
                  <a:pt x="164" y="147"/>
                </a:cubicBezTo>
                <a:cubicBezTo>
                  <a:pt x="164" y="146"/>
                  <a:pt x="165" y="146"/>
                  <a:pt x="165" y="146"/>
                </a:cubicBezTo>
                <a:close/>
                <a:moveTo>
                  <a:pt x="178" y="115"/>
                </a:moveTo>
                <a:cubicBezTo>
                  <a:pt x="180" y="113"/>
                  <a:pt x="182" y="112"/>
                  <a:pt x="184" y="110"/>
                </a:cubicBezTo>
                <a:cubicBezTo>
                  <a:pt x="185" y="110"/>
                  <a:pt x="185" y="110"/>
                  <a:pt x="186" y="110"/>
                </a:cubicBezTo>
                <a:cubicBezTo>
                  <a:pt x="183" y="112"/>
                  <a:pt x="180" y="113"/>
                  <a:pt x="178" y="115"/>
                </a:cubicBezTo>
                <a:close/>
                <a:moveTo>
                  <a:pt x="180" y="108"/>
                </a:moveTo>
                <a:cubicBezTo>
                  <a:pt x="181" y="107"/>
                  <a:pt x="181" y="107"/>
                  <a:pt x="182" y="106"/>
                </a:cubicBezTo>
                <a:cubicBezTo>
                  <a:pt x="183" y="106"/>
                  <a:pt x="184" y="105"/>
                  <a:pt x="186" y="104"/>
                </a:cubicBezTo>
                <a:cubicBezTo>
                  <a:pt x="184" y="106"/>
                  <a:pt x="182" y="107"/>
                  <a:pt x="180" y="108"/>
                </a:cubicBezTo>
                <a:close/>
                <a:moveTo>
                  <a:pt x="184" y="97"/>
                </a:moveTo>
                <a:cubicBezTo>
                  <a:pt x="183" y="98"/>
                  <a:pt x="181" y="100"/>
                  <a:pt x="180" y="101"/>
                </a:cubicBezTo>
                <a:cubicBezTo>
                  <a:pt x="176" y="103"/>
                  <a:pt x="173" y="105"/>
                  <a:pt x="169" y="107"/>
                </a:cubicBezTo>
                <a:cubicBezTo>
                  <a:pt x="172" y="105"/>
                  <a:pt x="174" y="103"/>
                  <a:pt x="176" y="100"/>
                </a:cubicBezTo>
                <a:cubicBezTo>
                  <a:pt x="177" y="99"/>
                  <a:pt x="178" y="98"/>
                  <a:pt x="180" y="98"/>
                </a:cubicBezTo>
                <a:cubicBezTo>
                  <a:pt x="181" y="97"/>
                  <a:pt x="183" y="97"/>
                  <a:pt x="185" y="96"/>
                </a:cubicBezTo>
                <a:cubicBezTo>
                  <a:pt x="185" y="96"/>
                  <a:pt x="184" y="97"/>
                  <a:pt x="184" y="97"/>
                </a:cubicBezTo>
                <a:close/>
                <a:moveTo>
                  <a:pt x="181" y="91"/>
                </a:moveTo>
                <a:cubicBezTo>
                  <a:pt x="179" y="92"/>
                  <a:pt x="177" y="93"/>
                  <a:pt x="175" y="95"/>
                </a:cubicBezTo>
                <a:cubicBezTo>
                  <a:pt x="175" y="95"/>
                  <a:pt x="175" y="95"/>
                  <a:pt x="175" y="95"/>
                </a:cubicBezTo>
                <a:cubicBezTo>
                  <a:pt x="178" y="92"/>
                  <a:pt x="180" y="90"/>
                  <a:pt x="183" y="89"/>
                </a:cubicBezTo>
                <a:cubicBezTo>
                  <a:pt x="182" y="89"/>
                  <a:pt x="182" y="90"/>
                  <a:pt x="181" y="91"/>
                </a:cubicBezTo>
                <a:close/>
                <a:moveTo>
                  <a:pt x="172" y="93"/>
                </a:moveTo>
                <a:cubicBezTo>
                  <a:pt x="172" y="92"/>
                  <a:pt x="173" y="91"/>
                  <a:pt x="173" y="91"/>
                </a:cubicBezTo>
                <a:cubicBezTo>
                  <a:pt x="174" y="90"/>
                  <a:pt x="175" y="90"/>
                  <a:pt x="176" y="90"/>
                </a:cubicBezTo>
                <a:cubicBezTo>
                  <a:pt x="174" y="91"/>
                  <a:pt x="173" y="92"/>
                  <a:pt x="172" y="93"/>
                </a:cubicBezTo>
                <a:close/>
                <a:moveTo>
                  <a:pt x="172" y="89"/>
                </a:moveTo>
                <a:cubicBezTo>
                  <a:pt x="172" y="89"/>
                  <a:pt x="172" y="89"/>
                  <a:pt x="172" y="89"/>
                </a:cubicBezTo>
                <a:cubicBezTo>
                  <a:pt x="170" y="93"/>
                  <a:pt x="167" y="96"/>
                  <a:pt x="165" y="99"/>
                </a:cubicBezTo>
                <a:cubicBezTo>
                  <a:pt x="163" y="101"/>
                  <a:pt x="161" y="103"/>
                  <a:pt x="159" y="105"/>
                </a:cubicBezTo>
                <a:cubicBezTo>
                  <a:pt x="156" y="106"/>
                  <a:pt x="154" y="107"/>
                  <a:pt x="152" y="108"/>
                </a:cubicBezTo>
                <a:cubicBezTo>
                  <a:pt x="159" y="101"/>
                  <a:pt x="166" y="94"/>
                  <a:pt x="173" y="88"/>
                </a:cubicBezTo>
                <a:cubicBezTo>
                  <a:pt x="173" y="88"/>
                  <a:pt x="173" y="89"/>
                  <a:pt x="172" y="89"/>
                </a:cubicBezTo>
                <a:close/>
                <a:moveTo>
                  <a:pt x="152" y="111"/>
                </a:moveTo>
                <a:cubicBezTo>
                  <a:pt x="153" y="111"/>
                  <a:pt x="153" y="110"/>
                  <a:pt x="153" y="110"/>
                </a:cubicBezTo>
                <a:cubicBezTo>
                  <a:pt x="153" y="109"/>
                  <a:pt x="154" y="109"/>
                  <a:pt x="155" y="109"/>
                </a:cubicBezTo>
                <a:cubicBezTo>
                  <a:pt x="154" y="109"/>
                  <a:pt x="154" y="110"/>
                  <a:pt x="154" y="110"/>
                </a:cubicBezTo>
                <a:cubicBezTo>
                  <a:pt x="152" y="112"/>
                  <a:pt x="150" y="114"/>
                  <a:pt x="148" y="115"/>
                </a:cubicBezTo>
                <a:cubicBezTo>
                  <a:pt x="147" y="116"/>
                  <a:pt x="145" y="117"/>
                  <a:pt x="144" y="118"/>
                </a:cubicBezTo>
                <a:cubicBezTo>
                  <a:pt x="144" y="118"/>
                  <a:pt x="144" y="118"/>
                  <a:pt x="144" y="118"/>
                </a:cubicBezTo>
                <a:cubicBezTo>
                  <a:pt x="147" y="116"/>
                  <a:pt x="150" y="113"/>
                  <a:pt x="152" y="111"/>
                </a:cubicBezTo>
                <a:close/>
                <a:moveTo>
                  <a:pt x="148" y="119"/>
                </a:moveTo>
                <a:cubicBezTo>
                  <a:pt x="148" y="119"/>
                  <a:pt x="149" y="119"/>
                  <a:pt x="149" y="118"/>
                </a:cubicBezTo>
                <a:cubicBezTo>
                  <a:pt x="148" y="120"/>
                  <a:pt x="146" y="122"/>
                  <a:pt x="145" y="123"/>
                </a:cubicBezTo>
                <a:cubicBezTo>
                  <a:pt x="144" y="124"/>
                  <a:pt x="143" y="124"/>
                  <a:pt x="142" y="125"/>
                </a:cubicBezTo>
                <a:cubicBezTo>
                  <a:pt x="144" y="123"/>
                  <a:pt x="146" y="121"/>
                  <a:pt x="148" y="119"/>
                </a:cubicBezTo>
                <a:close/>
                <a:moveTo>
                  <a:pt x="138" y="119"/>
                </a:moveTo>
                <a:cubicBezTo>
                  <a:pt x="136" y="120"/>
                  <a:pt x="133" y="121"/>
                  <a:pt x="130" y="122"/>
                </a:cubicBezTo>
                <a:cubicBezTo>
                  <a:pt x="131" y="121"/>
                  <a:pt x="132" y="121"/>
                  <a:pt x="132" y="120"/>
                </a:cubicBezTo>
                <a:cubicBezTo>
                  <a:pt x="134" y="119"/>
                  <a:pt x="135" y="118"/>
                  <a:pt x="136" y="118"/>
                </a:cubicBezTo>
                <a:cubicBezTo>
                  <a:pt x="139" y="116"/>
                  <a:pt x="141" y="115"/>
                  <a:pt x="144" y="114"/>
                </a:cubicBezTo>
                <a:cubicBezTo>
                  <a:pt x="142" y="116"/>
                  <a:pt x="140" y="118"/>
                  <a:pt x="138" y="119"/>
                </a:cubicBezTo>
                <a:close/>
                <a:moveTo>
                  <a:pt x="126" y="116"/>
                </a:moveTo>
                <a:cubicBezTo>
                  <a:pt x="130" y="112"/>
                  <a:pt x="133" y="109"/>
                  <a:pt x="136" y="106"/>
                </a:cubicBezTo>
                <a:cubicBezTo>
                  <a:pt x="139" y="104"/>
                  <a:pt x="142" y="102"/>
                  <a:pt x="145" y="101"/>
                </a:cubicBezTo>
                <a:cubicBezTo>
                  <a:pt x="141" y="104"/>
                  <a:pt x="138" y="107"/>
                  <a:pt x="134" y="110"/>
                </a:cubicBezTo>
                <a:cubicBezTo>
                  <a:pt x="132" y="112"/>
                  <a:pt x="129" y="114"/>
                  <a:pt x="126" y="116"/>
                </a:cubicBezTo>
                <a:close/>
                <a:moveTo>
                  <a:pt x="131" y="116"/>
                </a:moveTo>
                <a:cubicBezTo>
                  <a:pt x="129" y="117"/>
                  <a:pt x="128" y="118"/>
                  <a:pt x="127" y="120"/>
                </a:cubicBezTo>
                <a:cubicBezTo>
                  <a:pt x="127" y="120"/>
                  <a:pt x="127" y="120"/>
                  <a:pt x="126" y="120"/>
                </a:cubicBezTo>
                <a:cubicBezTo>
                  <a:pt x="125" y="121"/>
                  <a:pt x="124" y="122"/>
                  <a:pt x="122" y="123"/>
                </a:cubicBezTo>
                <a:cubicBezTo>
                  <a:pt x="125" y="121"/>
                  <a:pt x="128" y="118"/>
                  <a:pt x="131" y="116"/>
                </a:cubicBezTo>
                <a:close/>
                <a:moveTo>
                  <a:pt x="124" y="126"/>
                </a:moveTo>
                <a:cubicBezTo>
                  <a:pt x="124" y="126"/>
                  <a:pt x="124" y="126"/>
                  <a:pt x="124" y="126"/>
                </a:cubicBezTo>
                <a:cubicBezTo>
                  <a:pt x="122" y="129"/>
                  <a:pt x="120" y="132"/>
                  <a:pt x="117" y="135"/>
                </a:cubicBezTo>
                <a:cubicBezTo>
                  <a:pt x="119" y="132"/>
                  <a:pt x="122" y="129"/>
                  <a:pt x="124" y="126"/>
                </a:cubicBezTo>
                <a:close/>
                <a:moveTo>
                  <a:pt x="113" y="117"/>
                </a:moveTo>
                <a:cubicBezTo>
                  <a:pt x="113" y="117"/>
                  <a:pt x="112" y="117"/>
                  <a:pt x="112" y="117"/>
                </a:cubicBezTo>
                <a:cubicBezTo>
                  <a:pt x="112" y="118"/>
                  <a:pt x="111" y="119"/>
                  <a:pt x="110" y="120"/>
                </a:cubicBezTo>
                <a:cubicBezTo>
                  <a:pt x="110" y="120"/>
                  <a:pt x="109" y="120"/>
                  <a:pt x="109" y="120"/>
                </a:cubicBezTo>
                <a:cubicBezTo>
                  <a:pt x="110" y="119"/>
                  <a:pt x="111" y="118"/>
                  <a:pt x="113" y="117"/>
                </a:cubicBezTo>
                <a:close/>
                <a:moveTo>
                  <a:pt x="107" y="119"/>
                </a:moveTo>
                <a:cubicBezTo>
                  <a:pt x="107" y="119"/>
                  <a:pt x="106" y="119"/>
                  <a:pt x="106" y="119"/>
                </a:cubicBezTo>
                <a:cubicBezTo>
                  <a:pt x="107" y="118"/>
                  <a:pt x="107" y="117"/>
                  <a:pt x="108" y="117"/>
                </a:cubicBezTo>
                <a:cubicBezTo>
                  <a:pt x="109" y="116"/>
                  <a:pt x="110" y="115"/>
                  <a:pt x="111" y="115"/>
                </a:cubicBezTo>
                <a:cubicBezTo>
                  <a:pt x="110" y="116"/>
                  <a:pt x="108" y="118"/>
                  <a:pt x="107" y="119"/>
                </a:cubicBezTo>
                <a:close/>
                <a:moveTo>
                  <a:pt x="112" y="125"/>
                </a:moveTo>
                <a:cubicBezTo>
                  <a:pt x="113" y="125"/>
                  <a:pt x="114" y="124"/>
                  <a:pt x="115" y="123"/>
                </a:cubicBezTo>
                <a:cubicBezTo>
                  <a:pt x="115" y="123"/>
                  <a:pt x="115" y="123"/>
                  <a:pt x="115" y="123"/>
                </a:cubicBezTo>
                <a:cubicBezTo>
                  <a:pt x="114" y="124"/>
                  <a:pt x="114" y="125"/>
                  <a:pt x="113" y="126"/>
                </a:cubicBezTo>
                <a:cubicBezTo>
                  <a:pt x="111" y="127"/>
                  <a:pt x="110" y="128"/>
                  <a:pt x="109" y="129"/>
                </a:cubicBezTo>
                <a:cubicBezTo>
                  <a:pt x="110" y="128"/>
                  <a:pt x="111" y="127"/>
                  <a:pt x="112" y="125"/>
                </a:cubicBezTo>
                <a:close/>
                <a:moveTo>
                  <a:pt x="104" y="117"/>
                </a:moveTo>
                <a:cubicBezTo>
                  <a:pt x="103" y="117"/>
                  <a:pt x="102" y="117"/>
                  <a:pt x="102" y="118"/>
                </a:cubicBezTo>
                <a:cubicBezTo>
                  <a:pt x="101" y="118"/>
                  <a:pt x="101" y="118"/>
                  <a:pt x="101" y="118"/>
                </a:cubicBezTo>
                <a:cubicBezTo>
                  <a:pt x="105" y="114"/>
                  <a:pt x="109" y="110"/>
                  <a:pt x="113" y="106"/>
                </a:cubicBezTo>
                <a:cubicBezTo>
                  <a:pt x="113" y="106"/>
                  <a:pt x="114" y="106"/>
                  <a:pt x="114" y="105"/>
                </a:cubicBezTo>
                <a:cubicBezTo>
                  <a:pt x="111" y="109"/>
                  <a:pt x="107" y="113"/>
                  <a:pt x="104" y="117"/>
                </a:cubicBezTo>
                <a:close/>
                <a:moveTo>
                  <a:pt x="99" y="129"/>
                </a:moveTo>
                <a:cubicBezTo>
                  <a:pt x="99" y="128"/>
                  <a:pt x="100" y="128"/>
                  <a:pt x="100" y="127"/>
                </a:cubicBezTo>
                <a:cubicBezTo>
                  <a:pt x="100" y="129"/>
                  <a:pt x="99" y="130"/>
                  <a:pt x="98" y="131"/>
                </a:cubicBezTo>
                <a:cubicBezTo>
                  <a:pt x="97" y="132"/>
                  <a:pt x="96" y="133"/>
                  <a:pt x="95" y="135"/>
                </a:cubicBezTo>
                <a:cubicBezTo>
                  <a:pt x="94" y="135"/>
                  <a:pt x="94" y="134"/>
                  <a:pt x="93" y="134"/>
                </a:cubicBezTo>
                <a:cubicBezTo>
                  <a:pt x="95" y="132"/>
                  <a:pt x="97" y="130"/>
                  <a:pt x="99" y="129"/>
                </a:cubicBezTo>
                <a:close/>
                <a:moveTo>
                  <a:pt x="103" y="132"/>
                </a:moveTo>
                <a:cubicBezTo>
                  <a:pt x="103" y="132"/>
                  <a:pt x="104" y="131"/>
                  <a:pt x="104" y="131"/>
                </a:cubicBezTo>
                <a:cubicBezTo>
                  <a:pt x="103" y="132"/>
                  <a:pt x="102" y="133"/>
                  <a:pt x="101" y="135"/>
                </a:cubicBezTo>
                <a:cubicBezTo>
                  <a:pt x="100" y="135"/>
                  <a:pt x="100" y="135"/>
                  <a:pt x="100" y="135"/>
                </a:cubicBezTo>
                <a:cubicBezTo>
                  <a:pt x="101" y="134"/>
                  <a:pt x="102" y="133"/>
                  <a:pt x="103" y="132"/>
                </a:cubicBezTo>
                <a:close/>
                <a:moveTo>
                  <a:pt x="103" y="126"/>
                </a:moveTo>
                <a:cubicBezTo>
                  <a:pt x="104" y="125"/>
                  <a:pt x="105" y="124"/>
                  <a:pt x="106" y="123"/>
                </a:cubicBezTo>
                <a:cubicBezTo>
                  <a:pt x="106" y="122"/>
                  <a:pt x="107" y="121"/>
                  <a:pt x="108" y="121"/>
                </a:cubicBezTo>
                <a:cubicBezTo>
                  <a:pt x="108" y="121"/>
                  <a:pt x="109" y="121"/>
                  <a:pt x="109" y="121"/>
                </a:cubicBezTo>
                <a:cubicBezTo>
                  <a:pt x="107" y="123"/>
                  <a:pt x="105" y="124"/>
                  <a:pt x="103" y="126"/>
                </a:cubicBezTo>
                <a:close/>
                <a:moveTo>
                  <a:pt x="110" y="141"/>
                </a:moveTo>
                <a:cubicBezTo>
                  <a:pt x="107" y="143"/>
                  <a:pt x="104" y="145"/>
                  <a:pt x="102" y="146"/>
                </a:cubicBezTo>
                <a:cubicBezTo>
                  <a:pt x="104" y="144"/>
                  <a:pt x="106" y="143"/>
                  <a:pt x="108" y="141"/>
                </a:cubicBezTo>
                <a:cubicBezTo>
                  <a:pt x="108" y="141"/>
                  <a:pt x="109" y="141"/>
                  <a:pt x="110" y="141"/>
                </a:cubicBezTo>
                <a:close/>
                <a:moveTo>
                  <a:pt x="109" y="139"/>
                </a:moveTo>
                <a:cubicBezTo>
                  <a:pt x="112" y="137"/>
                  <a:pt x="114" y="134"/>
                  <a:pt x="117" y="132"/>
                </a:cubicBezTo>
                <a:cubicBezTo>
                  <a:pt x="117" y="132"/>
                  <a:pt x="117" y="131"/>
                  <a:pt x="118" y="131"/>
                </a:cubicBezTo>
                <a:cubicBezTo>
                  <a:pt x="115" y="134"/>
                  <a:pt x="113" y="137"/>
                  <a:pt x="111" y="140"/>
                </a:cubicBezTo>
                <a:cubicBezTo>
                  <a:pt x="111" y="140"/>
                  <a:pt x="111" y="140"/>
                  <a:pt x="111" y="140"/>
                </a:cubicBezTo>
                <a:cubicBezTo>
                  <a:pt x="111" y="140"/>
                  <a:pt x="110" y="139"/>
                  <a:pt x="109" y="139"/>
                </a:cubicBezTo>
                <a:close/>
                <a:moveTo>
                  <a:pt x="116" y="122"/>
                </a:moveTo>
                <a:cubicBezTo>
                  <a:pt x="117" y="121"/>
                  <a:pt x="119" y="120"/>
                  <a:pt x="120" y="119"/>
                </a:cubicBezTo>
                <a:cubicBezTo>
                  <a:pt x="119" y="120"/>
                  <a:pt x="118" y="121"/>
                  <a:pt x="116" y="122"/>
                </a:cubicBezTo>
                <a:close/>
                <a:moveTo>
                  <a:pt x="116" y="145"/>
                </a:moveTo>
                <a:cubicBezTo>
                  <a:pt x="116" y="144"/>
                  <a:pt x="117" y="144"/>
                  <a:pt x="118" y="143"/>
                </a:cubicBezTo>
                <a:cubicBezTo>
                  <a:pt x="118" y="144"/>
                  <a:pt x="118" y="144"/>
                  <a:pt x="118" y="144"/>
                </a:cubicBezTo>
                <a:cubicBezTo>
                  <a:pt x="118" y="144"/>
                  <a:pt x="118" y="144"/>
                  <a:pt x="118" y="144"/>
                </a:cubicBezTo>
                <a:cubicBezTo>
                  <a:pt x="118" y="144"/>
                  <a:pt x="118" y="144"/>
                  <a:pt x="117" y="145"/>
                </a:cubicBezTo>
                <a:cubicBezTo>
                  <a:pt x="116" y="145"/>
                  <a:pt x="115" y="146"/>
                  <a:pt x="114" y="146"/>
                </a:cubicBezTo>
                <a:cubicBezTo>
                  <a:pt x="115" y="146"/>
                  <a:pt x="115" y="145"/>
                  <a:pt x="116" y="145"/>
                </a:cubicBezTo>
                <a:close/>
                <a:moveTo>
                  <a:pt x="122" y="144"/>
                </a:moveTo>
                <a:cubicBezTo>
                  <a:pt x="122" y="145"/>
                  <a:pt x="122" y="145"/>
                  <a:pt x="122" y="145"/>
                </a:cubicBezTo>
                <a:cubicBezTo>
                  <a:pt x="121" y="146"/>
                  <a:pt x="120" y="147"/>
                  <a:pt x="119" y="148"/>
                </a:cubicBezTo>
                <a:cubicBezTo>
                  <a:pt x="119" y="148"/>
                  <a:pt x="119" y="148"/>
                  <a:pt x="118" y="148"/>
                </a:cubicBezTo>
                <a:cubicBezTo>
                  <a:pt x="119" y="147"/>
                  <a:pt x="120" y="146"/>
                  <a:pt x="122" y="144"/>
                </a:cubicBezTo>
                <a:close/>
                <a:moveTo>
                  <a:pt x="120" y="140"/>
                </a:moveTo>
                <a:cubicBezTo>
                  <a:pt x="120" y="139"/>
                  <a:pt x="121" y="139"/>
                  <a:pt x="122" y="138"/>
                </a:cubicBezTo>
                <a:cubicBezTo>
                  <a:pt x="125" y="137"/>
                  <a:pt x="128" y="135"/>
                  <a:pt x="131" y="133"/>
                </a:cubicBezTo>
                <a:cubicBezTo>
                  <a:pt x="130" y="134"/>
                  <a:pt x="128" y="135"/>
                  <a:pt x="127" y="136"/>
                </a:cubicBezTo>
                <a:cubicBezTo>
                  <a:pt x="125" y="137"/>
                  <a:pt x="122" y="139"/>
                  <a:pt x="120" y="140"/>
                </a:cubicBezTo>
                <a:close/>
                <a:moveTo>
                  <a:pt x="129" y="143"/>
                </a:moveTo>
                <a:cubicBezTo>
                  <a:pt x="129" y="143"/>
                  <a:pt x="128" y="143"/>
                  <a:pt x="128" y="143"/>
                </a:cubicBezTo>
                <a:cubicBezTo>
                  <a:pt x="128" y="144"/>
                  <a:pt x="127" y="144"/>
                  <a:pt x="127" y="144"/>
                </a:cubicBezTo>
                <a:cubicBezTo>
                  <a:pt x="127" y="144"/>
                  <a:pt x="127" y="144"/>
                  <a:pt x="127" y="144"/>
                </a:cubicBezTo>
                <a:cubicBezTo>
                  <a:pt x="127" y="143"/>
                  <a:pt x="128" y="143"/>
                  <a:pt x="128" y="142"/>
                </a:cubicBezTo>
                <a:cubicBezTo>
                  <a:pt x="129" y="141"/>
                  <a:pt x="130" y="140"/>
                  <a:pt x="131" y="140"/>
                </a:cubicBezTo>
                <a:cubicBezTo>
                  <a:pt x="130" y="140"/>
                  <a:pt x="129" y="141"/>
                  <a:pt x="129" y="142"/>
                </a:cubicBezTo>
                <a:cubicBezTo>
                  <a:pt x="129" y="142"/>
                  <a:pt x="129" y="142"/>
                  <a:pt x="129" y="143"/>
                </a:cubicBezTo>
                <a:close/>
                <a:moveTo>
                  <a:pt x="129" y="146"/>
                </a:moveTo>
                <a:cubicBezTo>
                  <a:pt x="129" y="146"/>
                  <a:pt x="129" y="146"/>
                  <a:pt x="130" y="146"/>
                </a:cubicBezTo>
                <a:cubicBezTo>
                  <a:pt x="129" y="147"/>
                  <a:pt x="129" y="148"/>
                  <a:pt x="128" y="148"/>
                </a:cubicBezTo>
                <a:cubicBezTo>
                  <a:pt x="127" y="149"/>
                  <a:pt x="126" y="149"/>
                  <a:pt x="125" y="150"/>
                </a:cubicBezTo>
                <a:cubicBezTo>
                  <a:pt x="126" y="149"/>
                  <a:pt x="128" y="148"/>
                  <a:pt x="129" y="146"/>
                </a:cubicBezTo>
                <a:close/>
                <a:moveTo>
                  <a:pt x="134" y="157"/>
                </a:moveTo>
                <a:cubicBezTo>
                  <a:pt x="135" y="156"/>
                  <a:pt x="136" y="156"/>
                  <a:pt x="136" y="156"/>
                </a:cubicBezTo>
                <a:cubicBezTo>
                  <a:pt x="134" y="157"/>
                  <a:pt x="133" y="159"/>
                  <a:pt x="131" y="160"/>
                </a:cubicBezTo>
                <a:cubicBezTo>
                  <a:pt x="132" y="159"/>
                  <a:pt x="133" y="158"/>
                  <a:pt x="134" y="157"/>
                </a:cubicBezTo>
                <a:close/>
                <a:moveTo>
                  <a:pt x="133" y="167"/>
                </a:moveTo>
                <a:cubicBezTo>
                  <a:pt x="135" y="165"/>
                  <a:pt x="138" y="163"/>
                  <a:pt x="140" y="162"/>
                </a:cubicBezTo>
                <a:cubicBezTo>
                  <a:pt x="139" y="163"/>
                  <a:pt x="138" y="164"/>
                  <a:pt x="137" y="165"/>
                </a:cubicBezTo>
                <a:cubicBezTo>
                  <a:pt x="136" y="165"/>
                  <a:pt x="135" y="166"/>
                  <a:pt x="134" y="166"/>
                </a:cubicBezTo>
                <a:cubicBezTo>
                  <a:pt x="134" y="167"/>
                  <a:pt x="133" y="167"/>
                  <a:pt x="133" y="167"/>
                </a:cubicBezTo>
                <a:cubicBezTo>
                  <a:pt x="133" y="167"/>
                  <a:pt x="133" y="167"/>
                  <a:pt x="133" y="167"/>
                </a:cubicBezTo>
                <a:close/>
                <a:moveTo>
                  <a:pt x="138" y="160"/>
                </a:moveTo>
                <a:cubicBezTo>
                  <a:pt x="137" y="160"/>
                  <a:pt x="137" y="161"/>
                  <a:pt x="137" y="161"/>
                </a:cubicBezTo>
                <a:cubicBezTo>
                  <a:pt x="137" y="160"/>
                  <a:pt x="137" y="160"/>
                  <a:pt x="137" y="160"/>
                </a:cubicBezTo>
                <a:cubicBezTo>
                  <a:pt x="137" y="160"/>
                  <a:pt x="137" y="160"/>
                  <a:pt x="137" y="160"/>
                </a:cubicBezTo>
                <a:cubicBezTo>
                  <a:pt x="139" y="159"/>
                  <a:pt x="140" y="158"/>
                  <a:pt x="142" y="157"/>
                </a:cubicBezTo>
                <a:cubicBezTo>
                  <a:pt x="142" y="157"/>
                  <a:pt x="142" y="158"/>
                  <a:pt x="142" y="158"/>
                </a:cubicBezTo>
                <a:cubicBezTo>
                  <a:pt x="140" y="159"/>
                  <a:pt x="139" y="160"/>
                  <a:pt x="138" y="160"/>
                </a:cubicBezTo>
                <a:close/>
                <a:moveTo>
                  <a:pt x="143" y="160"/>
                </a:moveTo>
                <a:cubicBezTo>
                  <a:pt x="145" y="159"/>
                  <a:pt x="148" y="158"/>
                  <a:pt x="150" y="157"/>
                </a:cubicBezTo>
                <a:cubicBezTo>
                  <a:pt x="149" y="158"/>
                  <a:pt x="148" y="159"/>
                  <a:pt x="147" y="160"/>
                </a:cubicBezTo>
                <a:cubicBezTo>
                  <a:pt x="145" y="161"/>
                  <a:pt x="143" y="162"/>
                  <a:pt x="141" y="163"/>
                </a:cubicBezTo>
                <a:cubicBezTo>
                  <a:pt x="142" y="162"/>
                  <a:pt x="142" y="161"/>
                  <a:pt x="143" y="160"/>
                </a:cubicBezTo>
                <a:close/>
                <a:moveTo>
                  <a:pt x="147" y="162"/>
                </a:moveTo>
                <a:cubicBezTo>
                  <a:pt x="148" y="161"/>
                  <a:pt x="149" y="161"/>
                  <a:pt x="150" y="160"/>
                </a:cubicBezTo>
                <a:cubicBezTo>
                  <a:pt x="150" y="161"/>
                  <a:pt x="149" y="161"/>
                  <a:pt x="149" y="162"/>
                </a:cubicBezTo>
                <a:cubicBezTo>
                  <a:pt x="148" y="162"/>
                  <a:pt x="147" y="162"/>
                  <a:pt x="146" y="163"/>
                </a:cubicBezTo>
                <a:cubicBezTo>
                  <a:pt x="146" y="162"/>
                  <a:pt x="147" y="162"/>
                  <a:pt x="147" y="162"/>
                </a:cubicBezTo>
                <a:close/>
                <a:moveTo>
                  <a:pt x="150" y="163"/>
                </a:moveTo>
                <a:cubicBezTo>
                  <a:pt x="150" y="163"/>
                  <a:pt x="151" y="163"/>
                  <a:pt x="152" y="162"/>
                </a:cubicBezTo>
                <a:cubicBezTo>
                  <a:pt x="150" y="164"/>
                  <a:pt x="148" y="166"/>
                  <a:pt x="146" y="168"/>
                </a:cubicBezTo>
                <a:cubicBezTo>
                  <a:pt x="147" y="166"/>
                  <a:pt x="148" y="165"/>
                  <a:pt x="150" y="163"/>
                </a:cubicBezTo>
                <a:close/>
                <a:moveTo>
                  <a:pt x="146" y="157"/>
                </a:moveTo>
                <a:cubicBezTo>
                  <a:pt x="146" y="157"/>
                  <a:pt x="146" y="157"/>
                  <a:pt x="146" y="157"/>
                </a:cubicBezTo>
                <a:cubicBezTo>
                  <a:pt x="147" y="156"/>
                  <a:pt x="149" y="155"/>
                  <a:pt x="150" y="153"/>
                </a:cubicBezTo>
                <a:cubicBezTo>
                  <a:pt x="152" y="153"/>
                  <a:pt x="153" y="152"/>
                  <a:pt x="155" y="151"/>
                </a:cubicBezTo>
                <a:cubicBezTo>
                  <a:pt x="155" y="151"/>
                  <a:pt x="155" y="151"/>
                  <a:pt x="156" y="151"/>
                </a:cubicBezTo>
                <a:cubicBezTo>
                  <a:pt x="156" y="152"/>
                  <a:pt x="155" y="152"/>
                  <a:pt x="155" y="152"/>
                </a:cubicBezTo>
                <a:cubicBezTo>
                  <a:pt x="152" y="154"/>
                  <a:pt x="149" y="156"/>
                  <a:pt x="146" y="157"/>
                </a:cubicBezTo>
                <a:close/>
                <a:moveTo>
                  <a:pt x="154" y="158"/>
                </a:moveTo>
                <a:cubicBezTo>
                  <a:pt x="155" y="158"/>
                  <a:pt x="156" y="157"/>
                  <a:pt x="157" y="157"/>
                </a:cubicBezTo>
                <a:cubicBezTo>
                  <a:pt x="157" y="157"/>
                  <a:pt x="156" y="158"/>
                  <a:pt x="155" y="159"/>
                </a:cubicBezTo>
                <a:cubicBezTo>
                  <a:pt x="154" y="159"/>
                  <a:pt x="153" y="160"/>
                  <a:pt x="152" y="160"/>
                </a:cubicBezTo>
                <a:cubicBezTo>
                  <a:pt x="153" y="160"/>
                  <a:pt x="153" y="159"/>
                  <a:pt x="154" y="158"/>
                </a:cubicBezTo>
                <a:close/>
                <a:moveTo>
                  <a:pt x="157" y="155"/>
                </a:moveTo>
                <a:cubicBezTo>
                  <a:pt x="158" y="154"/>
                  <a:pt x="159" y="153"/>
                  <a:pt x="160" y="151"/>
                </a:cubicBezTo>
                <a:cubicBezTo>
                  <a:pt x="162" y="150"/>
                  <a:pt x="164" y="149"/>
                  <a:pt x="166" y="147"/>
                </a:cubicBezTo>
                <a:cubicBezTo>
                  <a:pt x="165" y="149"/>
                  <a:pt x="163" y="151"/>
                  <a:pt x="161" y="153"/>
                </a:cubicBezTo>
                <a:cubicBezTo>
                  <a:pt x="160" y="153"/>
                  <a:pt x="158" y="154"/>
                  <a:pt x="157" y="155"/>
                </a:cubicBezTo>
                <a:close/>
                <a:moveTo>
                  <a:pt x="162" y="154"/>
                </a:moveTo>
                <a:cubicBezTo>
                  <a:pt x="164" y="154"/>
                  <a:pt x="165" y="153"/>
                  <a:pt x="167" y="152"/>
                </a:cubicBezTo>
                <a:cubicBezTo>
                  <a:pt x="167" y="153"/>
                  <a:pt x="167" y="153"/>
                  <a:pt x="167" y="153"/>
                </a:cubicBezTo>
                <a:cubicBezTo>
                  <a:pt x="165" y="154"/>
                  <a:pt x="164" y="155"/>
                  <a:pt x="163" y="156"/>
                </a:cubicBezTo>
                <a:cubicBezTo>
                  <a:pt x="162" y="156"/>
                  <a:pt x="161" y="157"/>
                  <a:pt x="160" y="157"/>
                </a:cubicBezTo>
                <a:cubicBezTo>
                  <a:pt x="161" y="156"/>
                  <a:pt x="162" y="155"/>
                  <a:pt x="162" y="154"/>
                </a:cubicBezTo>
                <a:close/>
                <a:moveTo>
                  <a:pt x="164" y="159"/>
                </a:moveTo>
                <a:cubicBezTo>
                  <a:pt x="165" y="158"/>
                  <a:pt x="166" y="157"/>
                  <a:pt x="167" y="156"/>
                </a:cubicBezTo>
                <a:cubicBezTo>
                  <a:pt x="167" y="156"/>
                  <a:pt x="167" y="156"/>
                  <a:pt x="168" y="156"/>
                </a:cubicBezTo>
                <a:cubicBezTo>
                  <a:pt x="166" y="157"/>
                  <a:pt x="164" y="159"/>
                  <a:pt x="162" y="161"/>
                </a:cubicBezTo>
                <a:cubicBezTo>
                  <a:pt x="163" y="160"/>
                  <a:pt x="163" y="160"/>
                  <a:pt x="164" y="159"/>
                </a:cubicBezTo>
                <a:close/>
                <a:moveTo>
                  <a:pt x="169" y="156"/>
                </a:moveTo>
                <a:cubicBezTo>
                  <a:pt x="168" y="158"/>
                  <a:pt x="166" y="160"/>
                  <a:pt x="165" y="162"/>
                </a:cubicBezTo>
                <a:cubicBezTo>
                  <a:pt x="164" y="162"/>
                  <a:pt x="163" y="162"/>
                  <a:pt x="163" y="163"/>
                </a:cubicBezTo>
                <a:cubicBezTo>
                  <a:pt x="165" y="161"/>
                  <a:pt x="167" y="159"/>
                  <a:pt x="169" y="156"/>
                </a:cubicBezTo>
                <a:close/>
                <a:moveTo>
                  <a:pt x="166" y="151"/>
                </a:moveTo>
                <a:cubicBezTo>
                  <a:pt x="169" y="147"/>
                  <a:pt x="173" y="144"/>
                  <a:pt x="176" y="140"/>
                </a:cubicBezTo>
                <a:cubicBezTo>
                  <a:pt x="177" y="140"/>
                  <a:pt x="177" y="140"/>
                  <a:pt x="178" y="139"/>
                </a:cubicBezTo>
                <a:cubicBezTo>
                  <a:pt x="177" y="140"/>
                  <a:pt x="177" y="140"/>
                  <a:pt x="177" y="141"/>
                </a:cubicBezTo>
                <a:cubicBezTo>
                  <a:pt x="174" y="144"/>
                  <a:pt x="172" y="146"/>
                  <a:pt x="170" y="149"/>
                </a:cubicBezTo>
                <a:cubicBezTo>
                  <a:pt x="168" y="150"/>
                  <a:pt x="167" y="150"/>
                  <a:pt x="166" y="151"/>
                </a:cubicBezTo>
                <a:close/>
                <a:moveTo>
                  <a:pt x="177" y="151"/>
                </a:moveTo>
                <a:cubicBezTo>
                  <a:pt x="175" y="153"/>
                  <a:pt x="174" y="155"/>
                  <a:pt x="172" y="157"/>
                </a:cubicBezTo>
                <a:cubicBezTo>
                  <a:pt x="172" y="157"/>
                  <a:pt x="171" y="157"/>
                  <a:pt x="171" y="158"/>
                </a:cubicBezTo>
                <a:cubicBezTo>
                  <a:pt x="173" y="156"/>
                  <a:pt x="174" y="154"/>
                  <a:pt x="175" y="152"/>
                </a:cubicBezTo>
                <a:cubicBezTo>
                  <a:pt x="176" y="152"/>
                  <a:pt x="177" y="151"/>
                  <a:pt x="177" y="151"/>
                </a:cubicBezTo>
                <a:close/>
                <a:moveTo>
                  <a:pt x="186" y="127"/>
                </a:moveTo>
                <a:cubicBezTo>
                  <a:pt x="186" y="126"/>
                  <a:pt x="187" y="126"/>
                  <a:pt x="187" y="125"/>
                </a:cubicBezTo>
                <a:cubicBezTo>
                  <a:pt x="189" y="124"/>
                  <a:pt x="191" y="123"/>
                  <a:pt x="193" y="122"/>
                </a:cubicBezTo>
                <a:cubicBezTo>
                  <a:pt x="193" y="122"/>
                  <a:pt x="193" y="122"/>
                  <a:pt x="193" y="122"/>
                </a:cubicBezTo>
                <a:cubicBezTo>
                  <a:pt x="191" y="124"/>
                  <a:pt x="188" y="125"/>
                  <a:pt x="186" y="127"/>
                </a:cubicBezTo>
                <a:close/>
                <a:moveTo>
                  <a:pt x="198" y="122"/>
                </a:moveTo>
                <a:cubicBezTo>
                  <a:pt x="198" y="123"/>
                  <a:pt x="197" y="124"/>
                  <a:pt x="196" y="124"/>
                </a:cubicBezTo>
                <a:cubicBezTo>
                  <a:pt x="195" y="125"/>
                  <a:pt x="194" y="126"/>
                  <a:pt x="192" y="127"/>
                </a:cubicBezTo>
                <a:cubicBezTo>
                  <a:pt x="194" y="125"/>
                  <a:pt x="196" y="123"/>
                  <a:pt x="198" y="122"/>
                </a:cubicBezTo>
                <a:close/>
                <a:moveTo>
                  <a:pt x="203" y="120"/>
                </a:moveTo>
                <a:cubicBezTo>
                  <a:pt x="204" y="119"/>
                  <a:pt x="204" y="119"/>
                  <a:pt x="204" y="118"/>
                </a:cubicBezTo>
                <a:cubicBezTo>
                  <a:pt x="205" y="118"/>
                  <a:pt x="205" y="118"/>
                  <a:pt x="206" y="117"/>
                </a:cubicBezTo>
                <a:cubicBezTo>
                  <a:pt x="205" y="118"/>
                  <a:pt x="204" y="119"/>
                  <a:pt x="203" y="120"/>
                </a:cubicBezTo>
                <a:close/>
                <a:moveTo>
                  <a:pt x="207" y="110"/>
                </a:moveTo>
                <a:cubicBezTo>
                  <a:pt x="207" y="110"/>
                  <a:pt x="206" y="110"/>
                  <a:pt x="206" y="110"/>
                </a:cubicBezTo>
                <a:cubicBezTo>
                  <a:pt x="204" y="112"/>
                  <a:pt x="201" y="113"/>
                  <a:pt x="199" y="114"/>
                </a:cubicBezTo>
                <a:cubicBezTo>
                  <a:pt x="198" y="115"/>
                  <a:pt x="197" y="115"/>
                  <a:pt x="197" y="115"/>
                </a:cubicBezTo>
                <a:cubicBezTo>
                  <a:pt x="199" y="114"/>
                  <a:pt x="200" y="113"/>
                  <a:pt x="202" y="112"/>
                </a:cubicBezTo>
                <a:cubicBezTo>
                  <a:pt x="204" y="111"/>
                  <a:pt x="206" y="110"/>
                  <a:pt x="208" y="109"/>
                </a:cubicBezTo>
                <a:cubicBezTo>
                  <a:pt x="208" y="109"/>
                  <a:pt x="207" y="110"/>
                  <a:pt x="207" y="110"/>
                </a:cubicBezTo>
                <a:close/>
                <a:moveTo>
                  <a:pt x="195" y="112"/>
                </a:moveTo>
                <a:cubicBezTo>
                  <a:pt x="194" y="112"/>
                  <a:pt x="194" y="112"/>
                  <a:pt x="193" y="112"/>
                </a:cubicBezTo>
                <a:cubicBezTo>
                  <a:pt x="194" y="112"/>
                  <a:pt x="194" y="111"/>
                  <a:pt x="195" y="110"/>
                </a:cubicBezTo>
                <a:cubicBezTo>
                  <a:pt x="196" y="109"/>
                  <a:pt x="198" y="108"/>
                  <a:pt x="199" y="106"/>
                </a:cubicBezTo>
                <a:cubicBezTo>
                  <a:pt x="199" y="106"/>
                  <a:pt x="199" y="106"/>
                  <a:pt x="199" y="106"/>
                </a:cubicBezTo>
                <a:cubicBezTo>
                  <a:pt x="198" y="108"/>
                  <a:pt x="197" y="110"/>
                  <a:pt x="195" y="112"/>
                </a:cubicBezTo>
                <a:close/>
                <a:moveTo>
                  <a:pt x="193" y="106"/>
                </a:moveTo>
                <a:cubicBezTo>
                  <a:pt x="194" y="106"/>
                  <a:pt x="195" y="105"/>
                  <a:pt x="196" y="104"/>
                </a:cubicBezTo>
                <a:cubicBezTo>
                  <a:pt x="196" y="105"/>
                  <a:pt x="196" y="105"/>
                  <a:pt x="195" y="106"/>
                </a:cubicBezTo>
                <a:cubicBezTo>
                  <a:pt x="195" y="106"/>
                  <a:pt x="194" y="106"/>
                  <a:pt x="193" y="106"/>
                </a:cubicBezTo>
                <a:close/>
                <a:moveTo>
                  <a:pt x="196" y="97"/>
                </a:moveTo>
                <a:cubicBezTo>
                  <a:pt x="196" y="97"/>
                  <a:pt x="195" y="97"/>
                  <a:pt x="195" y="98"/>
                </a:cubicBezTo>
                <a:cubicBezTo>
                  <a:pt x="193" y="98"/>
                  <a:pt x="191" y="99"/>
                  <a:pt x="189" y="100"/>
                </a:cubicBezTo>
                <a:cubicBezTo>
                  <a:pt x="190" y="100"/>
                  <a:pt x="190" y="99"/>
                  <a:pt x="191" y="98"/>
                </a:cubicBezTo>
                <a:cubicBezTo>
                  <a:pt x="193" y="97"/>
                  <a:pt x="195" y="96"/>
                  <a:pt x="197" y="95"/>
                </a:cubicBezTo>
                <a:cubicBezTo>
                  <a:pt x="196" y="96"/>
                  <a:pt x="196" y="97"/>
                  <a:pt x="196" y="97"/>
                </a:cubicBezTo>
                <a:close/>
                <a:moveTo>
                  <a:pt x="195" y="92"/>
                </a:moveTo>
                <a:cubicBezTo>
                  <a:pt x="192" y="94"/>
                  <a:pt x="189" y="95"/>
                  <a:pt x="187" y="97"/>
                </a:cubicBezTo>
                <a:cubicBezTo>
                  <a:pt x="187" y="96"/>
                  <a:pt x="188" y="96"/>
                  <a:pt x="189" y="95"/>
                </a:cubicBezTo>
                <a:cubicBezTo>
                  <a:pt x="191" y="94"/>
                  <a:pt x="193" y="93"/>
                  <a:pt x="196" y="92"/>
                </a:cubicBezTo>
                <a:cubicBezTo>
                  <a:pt x="196" y="92"/>
                  <a:pt x="195" y="92"/>
                  <a:pt x="195" y="92"/>
                </a:cubicBezTo>
                <a:close/>
                <a:moveTo>
                  <a:pt x="190" y="89"/>
                </a:moveTo>
                <a:cubicBezTo>
                  <a:pt x="189" y="90"/>
                  <a:pt x="188" y="90"/>
                  <a:pt x="187" y="91"/>
                </a:cubicBezTo>
                <a:cubicBezTo>
                  <a:pt x="189" y="90"/>
                  <a:pt x="190" y="89"/>
                  <a:pt x="191" y="88"/>
                </a:cubicBezTo>
                <a:lnTo>
                  <a:pt x="190" y="89"/>
                </a:lnTo>
                <a:close/>
                <a:moveTo>
                  <a:pt x="190" y="86"/>
                </a:moveTo>
                <a:cubicBezTo>
                  <a:pt x="189" y="87"/>
                  <a:pt x="187" y="87"/>
                  <a:pt x="186" y="88"/>
                </a:cubicBezTo>
                <a:cubicBezTo>
                  <a:pt x="187" y="87"/>
                  <a:pt x="187" y="86"/>
                  <a:pt x="188" y="86"/>
                </a:cubicBezTo>
                <a:cubicBezTo>
                  <a:pt x="190" y="84"/>
                  <a:pt x="193" y="83"/>
                  <a:pt x="195" y="82"/>
                </a:cubicBezTo>
                <a:cubicBezTo>
                  <a:pt x="195" y="82"/>
                  <a:pt x="195" y="82"/>
                  <a:pt x="195" y="82"/>
                </a:cubicBezTo>
                <a:cubicBezTo>
                  <a:pt x="193" y="84"/>
                  <a:pt x="192" y="85"/>
                  <a:pt x="190" y="86"/>
                </a:cubicBezTo>
                <a:close/>
                <a:moveTo>
                  <a:pt x="195" y="86"/>
                </a:moveTo>
                <a:cubicBezTo>
                  <a:pt x="196" y="85"/>
                  <a:pt x="197" y="85"/>
                  <a:pt x="199" y="84"/>
                </a:cubicBezTo>
                <a:cubicBezTo>
                  <a:pt x="198" y="85"/>
                  <a:pt x="197" y="86"/>
                  <a:pt x="196" y="87"/>
                </a:cubicBezTo>
                <a:cubicBezTo>
                  <a:pt x="195" y="87"/>
                  <a:pt x="195" y="87"/>
                  <a:pt x="194" y="87"/>
                </a:cubicBezTo>
                <a:cubicBezTo>
                  <a:pt x="195" y="87"/>
                  <a:pt x="195" y="87"/>
                  <a:pt x="195" y="86"/>
                </a:cubicBezTo>
                <a:close/>
                <a:moveTo>
                  <a:pt x="187" y="80"/>
                </a:moveTo>
                <a:cubicBezTo>
                  <a:pt x="185" y="81"/>
                  <a:pt x="182" y="82"/>
                  <a:pt x="179" y="83"/>
                </a:cubicBezTo>
                <a:cubicBezTo>
                  <a:pt x="179" y="82"/>
                  <a:pt x="179" y="82"/>
                  <a:pt x="179" y="82"/>
                </a:cubicBezTo>
                <a:cubicBezTo>
                  <a:pt x="182" y="81"/>
                  <a:pt x="184" y="80"/>
                  <a:pt x="187" y="79"/>
                </a:cubicBezTo>
                <a:cubicBezTo>
                  <a:pt x="189" y="78"/>
                  <a:pt x="191" y="77"/>
                  <a:pt x="192" y="76"/>
                </a:cubicBezTo>
                <a:cubicBezTo>
                  <a:pt x="191" y="78"/>
                  <a:pt x="189" y="79"/>
                  <a:pt x="187" y="80"/>
                </a:cubicBezTo>
                <a:close/>
                <a:moveTo>
                  <a:pt x="179" y="85"/>
                </a:moveTo>
                <a:cubicBezTo>
                  <a:pt x="178" y="85"/>
                  <a:pt x="177" y="86"/>
                  <a:pt x="177" y="86"/>
                </a:cubicBezTo>
                <a:cubicBezTo>
                  <a:pt x="177" y="86"/>
                  <a:pt x="177" y="85"/>
                  <a:pt x="177" y="85"/>
                </a:cubicBezTo>
                <a:cubicBezTo>
                  <a:pt x="178" y="85"/>
                  <a:pt x="179" y="85"/>
                  <a:pt x="179" y="85"/>
                </a:cubicBezTo>
                <a:close/>
                <a:moveTo>
                  <a:pt x="175" y="84"/>
                </a:moveTo>
                <a:cubicBezTo>
                  <a:pt x="174" y="84"/>
                  <a:pt x="172" y="84"/>
                  <a:pt x="171" y="85"/>
                </a:cubicBezTo>
                <a:cubicBezTo>
                  <a:pt x="171" y="84"/>
                  <a:pt x="172" y="84"/>
                  <a:pt x="173" y="83"/>
                </a:cubicBezTo>
                <a:cubicBezTo>
                  <a:pt x="174" y="83"/>
                  <a:pt x="175" y="83"/>
                  <a:pt x="177" y="82"/>
                </a:cubicBezTo>
                <a:cubicBezTo>
                  <a:pt x="176" y="83"/>
                  <a:pt x="176" y="83"/>
                  <a:pt x="175" y="84"/>
                </a:cubicBezTo>
                <a:close/>
                <a:moveTo>
                  <a:pt x="172" y="81"/>
                </a:moveTo>
                <a:cubicBezTo>
                  <a:pt x="172" y="81"/>
                  <a:pt x="172" y="81"/>
                  <a:pt x="171" y="82"/>
                </a:cubicBezTo>
                <a:cubicBezTo>
                  <a:pt x="172" y="81"/>
                  <a:pt x="173" y="80"/>
                  <a:pt x="174" y="79"/>
                </a:cubicBezTo>
                <a:cubicBezTo>
                  <a:pt x="174" y="79"/>
                  <a:pt x="174" y="79"/>
                  <a:pt x="174" y="79"/>
                </a:cubicBezTo>
                <a:cubicBezTo>
                  <a:pt x="176" y="78"/>
                  <a:pt x="178" y="78"/>
                  <a:pt x="179" y="77"/>
                </a:cubicBezTo>
                <a:cubicBezTo>
                  <a:pt x="177" y="78"/>
                  <a:pt x="174" y="80"/>
                  <a:pt x="172" y="81"/>
                </a:cubicBezTo>
                <a:close/>
                <a:moveTo>
                  <a:pt x="177" y="74"/>
                </a:moveTo>
                <a:cubicBezTo>
                  <a:pt x="175" y="75"/>
                  <a:pt x="173" y="76"/>
                  <a:pt x="171" y="77"/>
                </a:cubicBezTo>
                <a:cubicBezTo>
                  <a:pt x="171" y="76"/>
                  <a:pt x="170" y="76"/>
                  <a:pt x="170" y="76"/>
                </a:cubicBezTo>
                <a:cubicBezTo>
                  <a:pt x="171" y="75"/>
                  <a:pt x="172" y="75"/>
                  <a:pt x="173" y="74"/>
                </a:cubicBezTo>
                <a:cubicBezTo>
                  <a:pt x="176" y="73"/>
                  <a:pt x="178" y="72"/>
                  <a:pt x="180" y="72"/>
                </a:cubicBezTo>
                <a:cubicBezTo>
                  <a:pt x="179" y="73"/>
                  <a:pt x="178" y="73"/>
                  <a:pt x="177" y="74"/>
                </a:cubicBezTo>
                <a:close/>
                <a:moveTo>
                  <a:pt x="172" y="86"/>
                </a:moveTo>
                <a:cubicBezTo>
                  <a:pt x="164" y="94"/>
                  <a:pt x="155" y="102"/>
                  <a:pt x="147" y="110"/>
                </a:cubicBezTo>
                <a:cubicBezTo>
                  <a:pt x="143" y="112"/>
                  <a:pt x="139" y="114"/>
                  <a:pt x="135" y="116"/>
                </a:cubicBezTo>
                <a:cubicBezTo>
                  <a:pt x="137" y="114"/>
                  <a:pt x="139" y="112"/>
                  <a:pt x="141" y="110"/>
                </a:cubicBezTo>
                <a:cubicBezTo>
                  <a:pt x="147" y="104"/>
                  <a:pt x="154" y="99"/>
                  <a:pt x="160" y="93"/>
                </a:cubicBezTo>
                <a:cubicBezTo>
                  <a:pt x="162" y="91"/>
                  <a:pt x="164" y="88"/>
                  <a:pt x="167" y="86"/>
                </a:cubicBezTo>
                <a:cubicBezTo>
                  <a:pt x="167" y="87"/>
                  <a:pt x="167" y="87"/>
                  <a:pt x="167" y="87"/>
                </a:cubicBezTo>
                <a:cubicBezTo>
                  <a:pt x="169" y="87"/>
                  <a:pt x="171" y="86"/>
                  <a:pt x="172" y="86"/>
                </a:cubicBezTo>
                <a:close/>
                <a:moveTo>
                  <a:pt x="168" y="82"/>
                </a:moveTo>
                <a:cubicBezTo>
                  <a:pt x="167" y="82"/>
                  <a:pt x="167" y="83"/>
                  <a:pt x="167" y="83"/>
                </a:cubicBezTo>
                <a:cubicBezTo>
                  <a:pt x="160" y="90"/>
                  <a:pt x="152" y="97"/>
                  <a:pt x="145" y="104"/>
                </a:cubicBezTo>
                <a:cubicBezTo>
                  <a:pt x="152" y="97"/>
                  <a:pt x="160" y="89"/>
                  <a:pt x="167" y="81"/>
                </a:cubicBezTo>
                <a:cubicBezTo>
                  <a:pt x="168" y="81"/>
                  <a:pt x="168" y="81"/>
                  <a:pt x="169" y="81"/>
                </a:cubicBezTo>
                <a:cubicBezTo>
                  <a:pt x="168" y="81"/>
                  <a:pt x="168" y="81"/>
                  <a:pt x="168" y="82"/>
                </a:cubicBezTo>
                <a:close/>
                <a:moveTo>
                  <a:pt x="167" y="72"/>
                </a:moveTo>
                <a:cubicBezTo>
                  <a:pt x="166" y="73"/>
                  <a:pt x="166" y="73"/>
                  <a:pt x="165" y="74"/>
                </a:cubicBezTo>
                <a:cubicBezTo>
                  <a:pt x="165" y="74"/>
                  <a:pt x="164" y="74"/>
                  <a:pt x="164" y="74"/>
                </a:cubicBezTo>
                <a:cubicBezTo>
                  <a:pt x="164" y="74"/>
                  <a:pt x="164" y="75"/>
                  <a:pt x="163" y="75"/>
                </a:cubicBezTo>
                <a:cubicBezTo>
                  <a:pt x="164" y="74"/>
                  <a:pt x="164" y="73"/>
                  <a:pt x="165" y="73"/>
                </a:cubicBezTo>
                <a:cubicBezTo>
                  <a:pt x="166" y="72"/>
                  <a:pt x="167" y="72"/>
                  <a:pt x="167" y="72"/>
                </a:cubicBezTo>
                <a:cubicBezTo>
                  <a:pt x="167" y="72"/>
                  <a:pt x="167" y="72"/>
                  <a:pt x="167" y="72"/>
                </a:cubicBezTo>
                <a:close/>
                <a:moveTo>
                  <a:pt x="164" y="82"/>
                </a:moveTo>
                <a:cubicBezTo>
                  <a:pt x="159" y="87"/>
                  <a:pt x="155" y="91"/>
                  <a:pt x="150" y="96"/>
                </a:cubicBezTo>
                <a:cubicBezTo>
                  <a:pt x="150" y="96"/>
                  <a:pt x="150" y="96"/>
                  <a:pt x="150" y="96"/>
                </a:cubicBezTo>
                <a:cubicBezTo>
                  <a:pt x="147" y="97"/>
                  <a:pt x="145" y="99"/>
                  <a:pt x="142" y="100"/>
                </a:cubicBezTo>
                <a:cubicBezTo>
                  <a:pt x="146" y="97"/>
                  <a:pt x="149" y="93"/>
                  <a:pt x="152" y="90"/>
                </a:cubicBezTo>
                <a:cubicBezTo>
                  <a:pt x="155" y="87"/>
                  <a:pt x="159" y="85"/>
                  <a:pt x="163" y="82"/>
                </a:cubicBezTo>
                <a:cubicBezTo>
                  <a:pt x="163" y="82"/>
                  <a:pt x="163" y="82"/>
                  <a:pt x="164" y="82"/>
                </a:cubicBezTo>
                <a:close/>
                <a:moveTo>
                  <a:pt x="159" y="78"/>
                </a:moveTo>
                <a:cubicBezTo>
                  <a:pt x="158" y="78"/>
                  <a:pt x="158" y="79"/>
                  <a:pt x="158" y="79"/>
                </a:cubicBezTo>
                <a:cubicBezTo>
                  <a:pt x="157" y="79"/>
                  <a:pt x="157" y="80"/>
                  <a:pt x="157" y="80"/>
                </a:cubicBezTo>
                <a:cubicBezTo>
                  <a:pt x="157" y="80"/>
                  <a:pt x="157" y="80"/>
                  <a:pt x="157" y="81"/>
                </a:cubicBezTo>
                <a:cubicBezTo>
                  <a:pt x="151" y="86"/>
                  <a:pt x="146" y="91"/>
                  <a:pt x="140" y="96"/>
                </a:cubicBezTo>
                <a:cubicBezTo>
                  <a:pt x="136" y="99"/>
                  <a:pt x="133" y="102"/>
                  <a:pt x="129" y="105"/>
                </a:cubicBezTo>
                <a:cubicBezTo>
                  <a:pt x="126" y="108"/>
                  <a:pt x="122" y="111"/>
                  <a:pt x="118" y="113"/>
                </a:cubicBezTo>
                <a:cubicBezTo>
                  <a:pt x="120" y="112"/>
                  <a:pt x="121" y="110"/>
                  <a:pt x="123" y="109"/>
                </a:cubicBezTo>
                <a:cubicBezTo>
                  <a:pt x="130" y="103"/>
                  <a:pt x="136" y="97"/>
                  <a:pt x="142" y="90"/>
                </a:cubicBezTo>
                <a:cubicBezTo>
                  <a:pt x="143" y="90"/>
                  <a:pt x="143" y="90"/>
                  <a:pt x="143" y="90"/>
                </a:cubicBezTo>
                <a:cubicBezTo>
                  <a:pt x="147" y="85"/>
                  <a:pt x="152" y="81"/>
                  <a:pt x="158" y="77"/>
                </a:cubicBezTo>
                <a:cubicBezTo>
                  <a:pt x="158" y="77"/>
                  <a:pt x="159" y="77"/>
                  <a:pt x="159" y="77"/>
                </a:cubicBezTo>
                <a:cubicBezTo>
                  <a:pt x="159" y="78"/>
                  <a:pt x="159" y="78"/>
                  <a:pt x="159" y="78"/>
                </a:cubicBezTo>
                <a:close/>
                <a:moveTo>
                  <a:pt x="153" y="77"/>
                </a:moveTo>
                <a:cubicBezTo>
                  <a:pt x="153" y="77"/>
                  <a:pt x="153" y="77"/>
                  <a:pt x="153" y="77"/>
                </a:cubicBezTo>
                <a:cubicBezTo>
                  <a:pt x="149" y="81"/>
                  <a:pt x="145" y="84"/>
                  <a:pt x="141" y="87"/>
                </a:cubicBezTo>
                <a:cubicBezTo>
                  <a:pt x="142" y="85"/>
                  <a:pt x="143" y="84"/>
                  <a:pt x="144" y="83"/>
                </a:cubicBezTo>
                <a:cubicBezTo>
                  <a:pt x="144" y="82"/>
                  <a:pt x="144" y="82"/>
                  <a:pt x="143" y="82"/>
                </a:cubicBezTo>
                <a:cubicBezTo>
                  <a:pt x="142" y="82"/>
                  <a:pt x="141" y="82"/>
                  <a:pt x="140" y="82"/>
                </a:cubicBezTo>
                <a:cubicBezTo>
                  <a:pt x="142" y="79"/>
                  <a:pt x="145" y="77"/>
                  <a:pt x="148" y="74"/>
                </a:cubicBezTo>
                <a:cubicBezTo>
                  <a:pt x="148" y="75"/>
                  <a:pt x="149" y="75"/>
                  <a:pt x="149" y="75"/>
                </a:cubicBezTo>
                <a:cubicBezTo>
                  <a:pt x="151" y="75"/>
                  <a:pt x="152" y="75"/>
                  <a:pt x="154" y="75"/>
                </a:cubicBezTo>
                <a:cubicBezTo>
                  <a:pt x="154" y="75"/>
                  <a:pt x="153" y="75"/>
                  <a:pt x="153" y="76"/>
                </a:cubicBezTo>
                <a:cubicBezTo>
                  <a:pt x="152" y="76"/>
                  <a:pt x="152" y="77"/>
                  <a:pt x="153" y="77"/>
                </a:cubicBezTo>
                <a:close/>
                <a:moveTo>
                  <a:pt x="138" y="78"/>
                </a:moveTo>
                <a:cubicBezTo>
                  <a:pt x="139" y="77"/>
                  <a:pt x="140" y="76"/>
                  <a:pt x="141" y="75"/>
                </a:cubicBezTo>
                <a:cubicBezTo>
                  <a:pt x="142" y="75"/>
                  <a:pt x="142" y="75"/>
                  <a:pt x="143" y="75"/>
                </a:cubicBezTo>
                <a:cubicBezTo>
                  <a:pt x="141" y="76"/>
                  <a:pt x="140" y="77"/>
                  <a:pt x="138" y="78"/>
                </a:cubicBezTo>
                <a:close/>
                <a:moveTo>
                  <a:pt x="138" y="74"/>
                </a:moveTo>
                <a:cubicBezTo>
                  <a:pt x="137" y="74"/>
                  <a:pt x="137" y="74"/>
                  <a:pt x="136" y="74"/>
                </a:cubicBezTo>
                <a:cubicBezTo>
                  <a:pt x="138" y="73"/>
                  <a:pt x="140" y="72"/>
                  <a:pt x="142" y="70"/>
                </a:cubicBezTo>
                <a:cubicBezTo>
                  <a:pt x="141" y="72"/>
                  <a:pt x="139" y="73"/>
                  <a:pt x="138" y="74"/>
                </a:cubicBezTo>
                <a:close/>
                <a:moveTo>
                  <a:pt x="139" y="76"/>
                </a:moveTo>
                <a:cubicBezTo>
                  <a:pt x="138" y="77"/>
                  <a:pt x="136" y="78"/>
                  <a:pt x="135" y="80"/>
                </a:cubicBezTo>
                <a:cubicBezTo>
                  <a:pt x="134" y="81"/>
                  <a:pt x="133" y="82"/>
                  <a:pt x="131" y="83"/>
                </a:cubicBezTo>
                <a:cubicBezTo>
                  <a:pt x="130" y="84"/>
                  <a:pt x="129" y="84"/>
                  <a:pt x="129" y="84"/>
                </a:cubicBezTo>
                <a:cubicBezTo>
                  <a:pt x="129" y="84"/>
                  <a:pt x="130" y="83"/>
                  <a:pt x="131" y="82"/>
                </a:cubicBezTo>
                <a:cubicBezTo>
                  <a:pt x="133" y="80"/>
                  <a:pt x="136" y="78"/>
                  <a:pt x="139" y="76"/>
                </a:cubicBezTo>
                <a:close/>
                <a:moveTo>
                  <a:pt x="127" y="87"/>
                </a:moveTo>
                <a:cubicBezTo>
                  <a:pt x="125" y="89"/>
                  <a:pt x="122" y="91"/>
                  <a:pt x="120" y="92"/>
                </a:cubicBezTo>
                <a:cubicBezTo>
                  <a:pt x="121" y="91"/>
                  <a:pt x="123" y="90"/>
                  <a:pt x="124" y="88"/>
                </a:cubicBezTo>
                <a:cubicBezTo>
                  <a:pt x="125" y="88"/>
                  <a:pt x="126" y="87"/>
                  <a:pt x="127" y="87"/>
                </a:cubicBezTo>
                <a:close/>
                <a:moveTo>
                  <a:pt x="127" y="78"/>
                </a:moveTo>
                <a:cubicBezTo>
                  <a:pt x="124" y="81"/>
                  <a:pt x="121" y="84"/>
                  <a:pt x="118" y="87"/>
                </a:cubicBezTo>
                <a:cubicBezTo>
                  <a:pt x="117" y="87"/>
                  <a:pt x="117" y="87"/>
                  <a:pt x="117" y="87"/>
                </a:cubicBezTo>
                <a:cubicBezTo>
                  <a:pt x="121" y="82"/>
                  <a:pt x="126" y="77"/>
                  <a:pt x="130" y="72"/>
                </a:cubicBezTo>
                <a:cubicBezTo>
                  <a:pt x="129" y="74"/>
                  <a:pt x="128" y="76"/>
                  <a:pt x="127" y="78"/>
                </a:cubicBezTo>
                <a:close/>
                <a:moveTo>
                  <a:pt x="120" y="87"/>
                </a:moveTo>
                <a:cubicBezTo>
                  <a:pt x="118" y="88"/>
                  <a:pt x="117" y="90"/>
                  <a:pt x="115" y="92"/>
                </a:cubicBezTo>
                <a:cubicBezTo>
                  <a:pt x="114" y="92"/>
                  <a:pt x="114" y="93"/>
                  <a:pt x="113" y="93"/>
                </a:cubicBezTo>
                <a:cubicBezTo>
                  <a:pt x="114" y="92"/>
                  <a:pt x="115" y="91"/>
                  <a:pt x="116" y="90"/>
                </a:cubicBezTo>
                <a:cubicBezTo>
                  <a:pt x="117" y="89"/>
                  <a:pt x="119" y="88"/>
                  <a:pt x="120" y="87"/>
                </a:cubicBezTo>
                <a:close/>
                <a:moveTo>
                  <a:pt x="128" y="89"/>
                </a:moveTo>
                <a:cubicBezTo>
                  <a:pt x="130" y="87"/>
                  <a:pt x="132" y="86"/>
                  <a:pt x="133" y="84"/>
                </a:cubicBezTo>
                <a:cubicBezTo>
                  <a:pt x="134" y="84"/>
                  <a:pt x="134" y="84"/>
                  <a:pt x="134" y="84"/>
                </a:cubicBezTo>
                <a:cubicBezTo>
                  <a:pt x="125" y="92"/>
                  <a:pt x="117" y="100"/>
                  <a:pt x="108" y="108"/>
                </a:cubicBezTo>
                <a:cubicBezTo>
                  <a:pt x="107" y="109"/>
                  <a:pt x="106" y="110"/>
                  <a:pt x="105" y="110"/>
                </a:cubicBezTo>
                <a:cubicBezTo>
                  <a:pt x="108" y="108"/>
                  <a:pt x="110" y="105"/>
                  <a:pt x="112" y="102"/>
                </a:cubicBezTo>
                <a:cubicBezTo>
                  <a:pt x="117" y="98"/>
                  <a:pt x="123" y="93"/>
                  <a:pt x="128" y="89"/>
                </a:cubicBezTo>
                <a:close/>
                <a:moveTo>
                  <a:pt x="99" y="116"/>
                </a:moveTo>
                <a:cubicBezTo>
                  <a:pt x="98" y="116"/>
                  <a:pt x="98" y="116"/>
                  <a:pt x="97" y="117"/>
                </a:cubicBezTo>
                <a:cubicBezTo>
                  <a:pt x="97" y="117"/>
                  <a:pt x="96" y="117"/>
                  <a:pt x="95" y="116"/>
                </a:cubicBezTo>
                <a:cubicBezTo>
                  <a:pt x="96" y="115"/>
                  <a:pt x="97" y="113"/>
                  <a:pt x="98" y="112"/>
                </a:cubicBezTo>
                <a:cubicBezTo>
                  <a:pt x="101" y="110"/>
                  <a:pt x="104" y="108"/>
                  <a:pt x="107" y="106"/>
                </a:cubicBezTo>
                <a:cubicBezTo>
                  <a:pt x="104" y="109"/>
                  <a:pt x="102" y="112"/>
                  <a:pt x="99" y="116"/>
                </a:cubicBezTo>
                <a:close/>
                <a:moveTo>
                  <a:pt x="99" y="107"/>
                </a:moveTo>
                <a:cubicBezTo>
                  <a:pt x="96" y="110"/>
                  <a:pt x="93" y="113"/>
                  <a:pt x="89" y="116"/>
                </a:cubicBezTo>
                <a:cubicBezTo>
                  <a:pt x="89" y="116"/>
                  <a:pt x="89" y="116"/>
                  <a:pt x="88" y="116"/>
                </a:cubicBezTo>
                <a:cubicBezTo>
                  <a:pt x="89" y="115"/>
                  <a:pt x="90" y="114"/>
                  <a:pt x="91" y="114"/>
                </a:cubicBezTo>
                <a:cubicBezTo>
                  <a:pt x="93" y="111"/>
                  <a:pt x="95" y="109"/>
                  <a:pt x="98" y="107"/>
                </a:cubicBezTo>
                <a:cubicBezTo>
                  <a:pt x="99" y="105"/>
                  <a:pt x="101" y="104"/>
                  <a:pt x="103" y="103"/>
                </a:cubicBezTo>
                <a:cubicBezTo>
                  <a:pt x="102" y="104"/>
                  <a:pt x="100" y="106"/>
                  <a:pt x="99" y="107"/>
                </a:cubicBezTo>
                <a:close/>
                <a:moveTo>
                  <a:pt x="84" y="115"/>
                </a:moveTo>
                <a:cubicBezTo>
                  <a:pt x="83" y="116"/>
                  <a:pt x="83" y="116"/>
                  <a:pt x="82" y="116"/>
                </a:cubicBezTo>
                <a:cubicBezTo>
                  <a:pt x="84" y="113"/>
                  <a:pt x="87" y="110"/>
                  <a:pt x="89" y="107"/>
                </a:cubicBezTo>
                <a:cubicBezTo>
                  <a:pt x="87" y="110"/>
                  <a:pt x="85" y="112"/>
                  <a:pt x="84" y="115"/>
                </a:cubicBezTo>
                <a:close/>
                <a:moveTo>
                  <a:pt x="56" y="130"/>
                </a:moveTo>
                <a:cubicBezTo>
                  <a:pt x="55" y="127"/>
                  <a:pt x="55" y="125"/>
                  <a:pt x="54" y="123"/>
                </a:cubicBezTo>
                <a:cubicBezTo>
                  <a:pt x="54" y="122"/>
                  <a:pt x="55" y="122"/>
                  <a:pt x="55" y="122"/>
                </a:cubicBezTo>
                <a:cubicBezTo>
                  <a:pt x="55" y="122"/>
                  <a:pt x="55" y="122"/>
                  <a:pt x="55" y="121"/>
                </a:cubicBezTo>
                <a:cubicBezTo>
                  <a:pt x="56" y="123"/>
                  <a:pt x="57" y="125"/>
                  <a:pt x="58" y="127"/>
                </a:cubicBezTo>
                <a:cubicBezTo>
                  <a:pt x="57" y="128"/>
                  <a:pt x="57" y="129"/>
                  <a:pt x="56" y="130"/>
                </a:cubicBezTo>
                <a:close/>
                <a:moveTo>
                  <a:pt x="58" y="146"/>
                </a:moveTo>
                <a:cubicBezTo>
                  <a:pt x="58" y="145"/>
                  <a:pt x="58" y="145"/>
                  <a:pt x="59" y="145"/>
                </a:cubicBezTo>
                <a:cubicBezTo>
                  <a:pt x="59" y="145"/>
                  <a:pt x="59" y="145"/>
                  <a:pt x="59" y="146"/>
                </a:cubicBezTo>
                <a:cubicBezTo>
                  <a:pt x="58" y="146"/>
                  <a:pt x="58" y="147"/>
                  <a:pt x="58" y="148"/>
                </a:cubicBezTo>
                <a:cubicBezTo>
                  <a:pt x="57" y="148"/>
                  <a:pt x="57" y="147"/>
                  <a:pt x="57" y="147"/>
                </a:cubicBezTo>
                <a:cubicBezTo>
                  <a:pt x="57" y="146"/>
                  <a:pt x="58" y="146"/>
                  <a:pt x="58" y="146"/>
                </a:cubicBezTo>
                <a:close/>
                <a:moveTo>
                  <a:pt x="56" y="142"/>
                </a:moveTo>
                <a:cubicBezTo>
                  <a:pt x="56" y="141"/>
                  <a:pt x="55" y="140"/>
                  <a:pt x="55" y="139"/>
                </a:cubicBezTo>
                <a:cubicBezTo>
                  <a:pt x="55" y="139"/>
                  <a:pt x="56" y="138"/>
                  <a:pt x="56" y="138"/>
                </a:cubicBezTo>
                <a:cubicBezTo>
                  <a:pt x="56" y="139"/>
                  <a:pt x="57" y="140"/>
                  <a:pt x="57" y="140"/>
                </a:cubicBezTo>
                <a:cubicBezTo>
                  <a:pt x="57" y="141"/>
                  <a:pt x="56" y="142"/>
                  <a:pt x="56" y="142"/>
                </a:cubicBezTo>
                <a:close/>
                <a:moveTo>
                  <a:pt x="56" y="160"/>
                </a:moveTo>
                <a:cubicBezTo>
                  <a:pt x="56" y="161"/>
                  <a:pt x="56" y="161"/>
                  <a:pt x="56" y="161"/>
                </a:cubicBezTo>
                <a:cubicBezTo>
                  <a:pt x="56" y="162"/>
                  <a:pt x="55" y="162"/>
                  <a:pt x="55" y="162"/>
                </a:cubicBezTo>
                <a:cubicBezTo>
                  <a:pt x="55" y="162"/>
                  <a:pt x="55" y="161"/>
                  <a:pt x="55" y="161"/>
                </a:cubicBezTo>
                <a:cubicBezTo>
                  <a:pt x="55" y="161"/>
                  <a:pt x="56" y="161"/>
                  <a:pt x="56" y="160"/>
                </a:cubicBezTo>
                <a:close/>
                <a:moveTo>
                  <a:pt x="55" y="103"/>
                </a:moveTo>
                <a:cubicBezTo>
                  <a:pt x="55" y="103"/>
                  <a:pt x="55" y="103"/>
                  <a:pt x="54" y="103"/>
                </a:cubicBezTo>
                <a:cubicBezTo>
                  <a:pt x="54" y="102"/>
                  <a:pt x="54" y="101"/>
                  <a:pt x="54" y="101"/>
                </a:cubicBezTo>
                <a:cubicBezTo>
                  <a:pt x="55" y="100"/>
                  <a:pt x="55" y="99"/>
                  <a:pt x="56" y="99"/>
                </a:cubicBezTo>
                <a:cubicBezTo>
                  <a:pt x="56" y="99"/>
                  <a:pt x="56" y="99"/>
                  <a:pt x="56" y="99"/>
                </a:cubicBezTo>
                <a:cubicBezTo>
                  <a:pt x="56" y="99"/>
                  <a:pt x="55" y="100"/>
                  <a:pt x="55" y="100"/>
                </a:cubicBezTo>
                <a:cubicBezTo>
                  <a:pt x="55" y="101"/>
                  <a:pt x="55" y="102"/>
                  <a:pt x="56" y="101"/>
                </a:cubicBezTo>
                <a:cubicBezTo>
                  <a:pt x="56" y="101"/>
                  <a:pt x="56" y="101"/>
                  <a:pt x="57" y="101"/>
                </a:cubicBezTo>
                <a:cubicBezTo>
                  <a:pt x="57" y="101"/>
                  <a:pt x="57" y="101"/>
                  <a:pt x="57" y="101"/>
                </a:cubicBezTo>
                <a:cubicBezTo>
                  <a:pt x="56" y="102"/>
                  <a:pt x="55" y="103"/>
                  <a:pt x="55" y="103"/>
                </a:cubicBezTo>
                <a:close/>
                <a:moveTo>
                  <a:pt x="53" y="134"/>
                </a:moveTo>
                <a:cubicBezTo>
                  <a:pt x="53" y="131"/>
                  <a:pt x="52" y="129"/>
                  <a:pt x="51" y="127"/>
                </a:cubicBezTo>
                <a:cubicBezTo>
                  <a:pt x="51" y="127"/>
                  <a:pt x="51" y="126"/>
                  <a:pt x="52" y="126"/>
                </a:cubicBezTo>
                <a:cubicBezTo>
                  <a:pt x="52" y="128"/>
                  <a:pt x="53" y="130"/>
                  <a:pt x="54" y="132"/>
                </a:cubicBezTo>
                <a:cubicBezTo>
                  <a:pt x="54" y="133"/>
                  <a:pt x="54" y="133"/>
                  <a:pt x="53" y="134"/>
                </a:cubicBezTo>
                <a:close/>
                <a:moveTo>
                  <a:pt x="53" y="146"/>
                </a:moveTo>
                <a:cubicBezTo>
                  <a:pt x="53" y="146"/>
                  <a:pt x="53" y="147"/>
                  <a:pt x="53" y="147"/>
                </a:cubicBezTo>
                <a:cubicBezTo>
                  <a:pt x="53" y="146"/>
                  <a:pt x="52" y="145"/>
                  <a:pt x="52" y="144"/>
                </a:cubicBezTo>
                <a:cubicBezTo>
                  <a:pt x="52" y="144"/>
                  <a:pt x="52" y="144"/>
                  <a:pt x="52" y="143"/>
                </a:cubicBezTo>
                <a:cubicBezTo>
                  <a:pt x="53" y="144"/>
                  <a:pt x="53" y="145"/>
                  <a:pt x="53" y="146"/>
                </a:cubicBezTo>
                <a:close/>
                <a:moveTo>
                  <a:pt x="51" y="90"/>
                </a:moveTo>
                <a:cubicBezTo>
                  <a:pt x="51" y="90"/>
                  <a:pt x="51" y="91"/>
                  <a:pt x="50" y="91"/>
                </a:cubicBezTo>
                <a:cubicBezTo>
                  <a:pt x="50" y="92"/>
                  <a:pt x="49" y="92"/>
                  <a:pt x="49" y="92"/>
                </a:cubicBezTo>
                <a:cubicBezTo>
                  <a:pt x="50" y="92"/>
                  <a:pt x="50" y="91"/>
                  <a:pt x="51" y="90"/>
                </a:cubicBezTo>
                <a:close/>
                <a:moveTo>
                  <a:pt x="50" y="88"/>
                </a:moveTo>
                <a:cubicBezTo>
                  <a:pt x="51" y="87"/>
                  <a:pt x="51" y="86"/>
                  <a:pt x="52" y="85"/>
                </a:cubicBezTo>
                <a:cubicBezTo>
                  <a:pt x="52" y="85"/>
                  <a:pt x="53" y="84"/>
                  <a:pt x="53" y="84"/>
                </a:cubicBezTo>
                <a:cubicBezTo>
                  <a:pt x="53" y="85"/>
                  <a:pt x="53" y="85"/>
                  <a:pt x="52" y="86"/>
                </a:cubicBezTo>
                <a:cubicBezTo>
                  <a:pt x="52" y="87"/>
                  <a:pt x="51" y="88"/>
                  <a:pt x="50" y="88"/>
                </a:cubicBezTo>
                <a:close/>
                <a:moveTo>
                  <a:pt x="51" y="107"/>
                </a:moveTo>
                <a:cubicBezTo>
                  <a:pt x="50" y="108"/>
                  <a:pt x="48" y="109"/>
                  <a:pt x="47" y="109"/>
                </a:cubicBezTo>
                <a:cubicBezTo>
                  <a:pt x="47" y="109"/>
                  <a:pt x="47" y="109"/>
                  <a:pt x="47" y="109"/>
                </a:cubicBezTo>
                <a:cubicBezTo>
                  <a:pt x="48" y="108"/>
                  <a:pt x="49" y="106"/>
                  <a:pt x="50" y="105"/>
                </a:cubicBezTo>
                <a:cubicBezTo>
                  <a:pt x="50" y="106"/>
                  <a:pt x="51" y="106"/>
                  <a:pt x="51" y="107"/>
                </a:cubicBezTo>
                <a:close/>
                <a:moveTo>
                  <a:pt x="50" y="110"/>
                </a:moveTo>
                <a:cubicBezTo>
                  <a:pt x="49" y="111"/>
                  <a:pt x="49" y="111"/>
                  <a:pt x="48" y="112"/>
                </a:cubicBezTo>
                <a:cubicBezTo>
                  <a:pt x="48" y="112"/>
                  <a:pt x="48" y="111"/>
                  <a:pt x="48" y="111"/>
                </a:cubicBezTo>
                <a:cubicBezTo>
                  <a:pt x="48" y="111"/>
                  <a:pt x="49" y="110"/>
                  <a:pt x="50" y="110"/>
                </a:cubicBezTo>
                <a:close/>
                <a:moveTo>
                  <a:pt x="51" y="110"/>
                </a:moveTo>
                <a:cubicBezTo>
                  <a:pt x="51" y="111"/>
                  <a:pt x="51" y="112"/>
                  <a:pt x="51" y="112"/>
                </a:cubicBezTo>
                <a:cubicBezTo>
                  <a:pt x="51" y="113"/>
                  <a:pt x="50" y="113"/>
                  <a:pt x="49" y="114"/>
                </a:cubicBezTo>
                <a:cubicBezTo>
                  <a:pt x="50" y="113"/>
                  <a:pt x="51" y="112"/>
                  <a:pt x="51" y="110"/>
                </a:cubicBezTo>
                <a:close/>
                <a:moveTo>
                  <a:pt x="54" y="110"/>
                </a:moveTo>
                <a:cubicBezTo>
                  <a:pt x="54" y="110"/>
                  <a:pt x="54" y="110"/>
                  <a:pt x="54" y="110"/>
                </a:cubicBezTo>
                <a:cubicBezTo>
                  <a:pt x="53" y="110"/>
                  <a:pt x="53" y="110"/>
                  <a:pt x="53" y="109"/>
                </a:cubicBezTo>
                <a:cubicBezTo>
                  <a:pt x="53" y="109"/>
                  <a:pt x="53" y="108"/>
                  <a:pt x="53" y="108"/>
                </a:cubicBezTo>
                <a:cubicBezTo>
                  <a:pt x="53" y="108"/>
                  <a:pt x="53" y="108"/>
                  <a:pt x="53" y="108"/>
                </a:cubicBezTo>
                <a:cubicBezTo>
                  <a:pt x="53" y="108"/>
                  <a:pt x="53" y="108"/>
                  <a:pt x="53" y="108"/>
                </a:cubicBezTo>
                <a:cubicBezTo>
                  <a:pt x="54" y="108"/>
                  <a:pt x="54" y="109"/>
                  <a:pt x="54" y="110"/>
                </a:cubicBezTo>
                <a:close/>
                <a:moveTo>
                  <a:pt x="54" y="87"/>
                </a:moveTo>
                <a:cubicBezTo>
                  <a:pt x="54" y="87"/>
                  <a:pt x="54" y="87"/>
                  <a:pt x="54" y="87"/>
                </a:cubicBezTo>
                <a:cubicBezTo>
                  <a:pt x="55" y="86"/>
                  <a:pt x="55" y="86"/>
                  <a:pt x="56" y="85"/>
                </a:cubicBezTo>
                <a:cubicBezTo>
                  <a:pt x="55" y="86"/>
                  <a:pt x="55" y="87"/>
                  <a:pt x="54" y="88"/>
                </a:cubicBezTo>
                <a:cubicBezTo>
                  <a:pt x="54" y="88"/>
                  <a:pt x="54" y="88"/>
                  <a:pt x="54" y="87"/>
                </a:cubicBezTo>
                <a:close/>
                <a:moveTo>
                  <a:pt x="54" y="96"/>
                </a:moveTo>
                <a:cubicBezTo>
                  <a:pt x="54" y="96"/>
                  <a:pt x="54" y="96"/>
                  <a:pt x="54" y="96"/>
                </a:cubicBezTo>
                <a:cubicBezTo>
                  <a:pt x="54" y="96"/>
                  <a:pt x="55" y="96"/>
                  <a:pt x="55" y="95"/>
                </a:cubicBezTo>
                <a:cubicBezTo>
                  <a:pt x="55" y="96"/>
                  <a:pt x="55" y="96"/>
                  <a:pt x="55" y="97"/>
                </a:cubicBezTo>
                <a:cubicBezTo>
                  <a:pt x="55" y="97"/>
                  <a:pt x="55" y="98"/>
                  <a:pt x="54" y="98"/>
                </a:cubicBezTo>
                <a:cubicBezTo>
                  <a:pt x="54" y="98"/>
                  <a:pt x="54" y="97"/>
                  <a:pt x="54" y="96"/>
                </a:cubicBezTo>
                <a:close/>
                <a:moveTo>
                  <a:pt x="55" y="83"/>
                </a:moveTo>
                <a:cubicBezTo>
                  <a:pt x="56" y="82"/>
                  <a:pt x="56" y="82"/>
                  <a:pt x="56" y="81"/>
                </a:cubicBezTo>
                <a:cubicBezTo>
                  <a:pt x="58" y="80"/>
                  <a:pt x="60" y="78"/>
                  <a:pt x="61" y="76"/>
                </a:cubicBezTo>
                <a:cubicBezTo>
                  <a:pt x="61" y="77"/>
                  <a:pt x="61" y="77"/>
                  <a:pt x="60" y="78"/>
                </a:cubicBezTo>
                <a:cubicBezTo>
                  <a:pt x="59" y="80"/>
                  <a:pt x="57" y="81"/>
                  <a:pt x="55" y="83"/>
                </a:cubicBezTo>
                <a:close/>
                <a:moveTo>
                  <a:pt x="88" y="57"/>
                </a:moveTo>
                <a:cubicBezTo>
                  <a:pt x="86" y="59"/>
                  <a:pt x="84" y="61"/>
                  <a:pt x="82" y="63"/>
                </a:cubicBezTo>
                <a:cubicBezTo>
                  <a:pt x="78" y="67"/>
                  <a:pt x="75" y="70"/>
                  <a:pt x="71" y="73"/>
                </a:cubicBezTo>
                <a:cubicBezTo>
                  <a:pt x="71" y="73"/>
                  <a:pt x="71" y="74"/>
                  <a:pt x="70" y="74"/>
                </a:cubicBezTo>
                <a:cubicBezTo>
                  <a:pt x="69" y="76"/>
                  <a:pt x="67" y="77"/>
                  <a:pt x="65" y="79"/>
                </a:cubicBezTo>
                <a:cubicBezTo>
                  <a:pt x="67" y="77"/>
                  <a:pt x="68" y="75"/>
                  <a:pt x="69" y="73"/>
                </a:cubicBezTo>
                <a:cubicBezTo>
                  <a:pt x="71" y="71"/>
                  <a:pt x="73" y="69"/>
                  <a:pt x="75" y="67"/>
                </a:cubicBezTo>
                <a:cubicBezTo>
                  <a:pt x="79" y="64"/>
                  <a:pt x="84" y="60"/>
                  <a:pt x="88" y="57"/>
                </a:cubicBezTo>
                <a:close/>
                <a:moveTo>
                  <a:pt x="86" y="57"/>
                </a:moveTo>
                <a:cubicBezTo>
                  <a:pt x="87" y="55"/>
                  <a:pt x="89" y="54"/>
                  <a:pt x="90" y="53"/>
                </a:cubicBezTo>
                <a:cubicBezTo>
                  <a:pt x="90" y="53"/>
                  <a:pt x="90" y="53"/>
                  <a:pt x="90" y="54"/>
                </a:cubicBezTo>
                <a:cubicBezTo>
                  <a:pt x="88" y="55"/>
                  <a:pt x="87" y="56"/>
                  <a:pt x="86" y="57"/>
                </a:cubicBezTo>
                <a:close/>
                <a:moveTo>
                  <a:pt x="105" y="58"/>
                </a:moveTo>
                <a:cubicBezTo>
                  <a:pt x="105" y="58"/>
                  <a:pt x="105" y="58"/>
                  <a:pt x="105" y="58"/>
                </a:cubicBezTo>
                <a:cubicBezTo>
                  <a:pt x="105" y="58"/>
                  <a:pt x="105" y="58"/>
                  <a:pt x="105" y="59"/>
                </a:cubicBezTo>
                <a:cubicBezTo>
                  <a:pt x="102" y="61"/>
                  <a:pt x="100" y="62"/>
                  <a:pt x="97" y="64"/>
                </a:cubicBezTo>
                <a:cubicBezTo>
                  <a:pt x="97" y="64"/>
                  <a:pt x="98" y="64"/>
                  <a:pt x="98" y="64"/>
                </a:cubicBezTo>
                <a:cubicBezTo>
                  <a:pt x="100" y="62"/>
                  <a:pt x="102" y="60"/>
                  <a:pt x="105" y="58"/>
                </a:cubicBezTo>
                <a:close/>
                <a:moveTo>
                  <a:pt x="100" y="59"/>
                </a:moveTo>
                <a:cubicBezTo>
                  <a:pt x="100" y="59"/>
                  <a:pt x="100" y="58"/>
                  <a:pt x="101" y="58"/>
                </a:cubicBezTo>
                <a:cubicBezTo>
                  <a:pt x="102" y="57"/>
                  <a:pt x="103" y="57"/>
                  <a:pt x="104" y="56"/>
                </a:cubicBezTo>
                <a:cubicBezTo>
                  <a:pt x="103" y="57"/>
                  <a:pt x="101" y="58"/>
                  <a:pt x="100" y="59"/>
                </a:cubicBezTo>
                <a:close/>
                <a:moveTo>
                  <a:pt x="86" y="81"/>
                </a:moveTo>
                <a:cubicBezTo>
                  <a:pt x="87" y="81"/>
                  <a:pt x="88" y="80"/>
                  <a:pt x="88" y="79"/>
                </a:cubicBezTo>
                <a:cubicBezTo>
                  <a:pt x="92" y="75"/>
                  <a:pt x="96" y="71"/>
                  <a:pt x="100" y="67"/>
                </a:cubicBezTo>
                <a:cubicBezTo>
                  <a:pt x="100" y="69"/>
                  <a:pt x="99" y="70"/>
                  <a:pt x="98" y="72"/>
                </a:cubicBezTo>
                <a:cubicBezTo>
                  <a:pt x="97" y="72"/>
                  <a:pt x="96" y="73"/>
                  <a:pt x="96" y="74"/>
                </a:cubicBezTo>
                <a:cubicBezTo>
                  <a:pt x="92" y="76"/>
                  <a:pt x="89" y="79"/>
                  <a:pt x="86" y="81"/>
                </a:cubicBezTo>
                <a:close/>
                <a:moveTo>
                  <a:pt x="93" y="78"/>
                </a:moveTo>
                <a:cubicBezTo>
                  <a:pt x="90" y="81"/>
                  <a:pt x="87" y="84"/>
                  <a:pt x="85" y="86"/>
                </a:cubicBezTo>
                <a:cubicBezTo>
                  <a:pt x="85" y="86"/>
                  <a:pt x="85" y="85"/>
                  <a:pt x="85" y="85"/>
                </a:cubicBezTo>
                <a:cubicBezTo>
                  <a:pt x="86" y="84"/>
                  <a:pt x="88" y="83"/>
                  <a:pt x="89" y="82"/>
                </a:cubicBezTo>
                <a:cubicBezTo>
                  <a:pt x="90" y="80"/>
                  <a:pt x="92" y="79"/>
                  <a:pt x="93" y="78"/>
                </a:cubicBezTo>
                <a:close/>
                <a:moveTo>
                  <a:pt x="92" y="73"/>
                </a:moveTo>
                <a:cubicBezTo>
                  <a:pt x="93" y="71"/>
                  <a:pt x="94" y="69"/>
                  <a:pt x="95" y="68"/>
                </a:cubicBezTo>
                <a:cubicBezTo>
                  <a:pt x="98" y="66"/>
                  <a:pt x="101" y="64"/>
                  <a:pt x="103" y="62"/>
                </a:cubicBezTo>
                <a:cubicBezTo>
                  <a:pt x="103" y="62"/>
                  <a:pt x="103" y="63"/>
                  <a:pt x="102" y="63"/>
                </a:cubicBezTo>
                <a:cubicBezTo>
                  <a:pt x="99" y="66"/>
                  <a:pt x="96" y="69"/>
                  <a:pt x="92" y="73"/>
                </a:cubicBezTo>
                <a:close/>
                <a:moveTo>
                  <a:pt x="85" y="64"/>
                </a:moveTo>
                <a:cubicBezTo>
                  <a:pt x="84" y="65"/>
                  <a:pt x="83" y="66"/>
                  <a:pt x="82" y="66"/>
                </a:cubicBezTo>
                <a:cubicBezTo>
                  <a:pt x="82" y="66"/>
                  <a:pt x="82" y="66"/>
                  <a:pt x="82" y="66"/>
                </a:cubicBezTo>
                <a:cubicBezTo>
                  <a:pt x="83" y="65"/>
                  <a:pt x="84" y="64"/>
                  <a:pt x="85" y="64"/>
                </a:cubicBezTo>
                <a:cubicBezTo>
                  <a:pt x="85" y="64"/>
                  <a:pt x="85" y="64"/>
                  <a:pt x="85" y="64"/>
                </a:cubicBezTo>
                <a:close/>
                <a:moveTo>
                  <a:pt x="89" y="65"/>
                </a:moveTo>
                <a:cubicBezTo>
                  <a:pt x="86" y="68"/>
                  <a:pt x="84" y="70"/>
                  <a:pt x="81" y="73"/>
                </a:cubicBezTo>
                <a:cubicBezTo>
                  <a:pt x="82" y="72"/>
                  <a:pt x="82" y="71"/>
                  <a:pt x="83" y="70"/>
                </a:cubicBezTo>
                <a:cubicBezTo>
                  <a:pt x="85" y="69"/>
                  <a:pt x="87" y="67"/>
                  <a:pt x="89" y="65"/>
                </a:cubicBezTo>
                <a:close/>
                <a:moveTo>
                  <a:pt x="83" y="68"/>
                </a:moveTo>
                <a:cubicBezTo>
                  <a:pt x="82" y="68"/>
                  <a:pt x="82" y="68"/>
                  <a:pt x="82" y="69"/>
                </a:cubicBezTo>
                <a:cubicBezTo>
                  <a:pt x="81" y="70"/>
                  <a:pt x="79" y="71"/>
                  <a:pt x="78" y="72"/>
                </a:cubicBezTo>
                <a:cubicBezTo>
                  <a:pt x="78" y="71"/>
                  <a:pt x="79" y="71"/>
                  <a:pt x="79" y="70"/>
                </a:cubicBezTo>
                <a:cubicBezTo>
                  <a:pt x="80" y="69"/>
                  <a:pt x="81" y="69"/>
                  <a:pt x="83" y="68"/>
                </a:cubicBezTo>
                <a:close/>
                <a:moveTo>
                  <a:pt x="78" y="74"/>
                </a:moveTo>
                <a:cubicBezTo>
                  <a:pt x="77" y="76"/>
                  <a:pt x="76" y="77"/>
                  <a:pt x="75" y="79"/>
                </a:cubicBezTo>
                <a:cubicBezTo>
                  <a:pt x="74" y="80"/>
                  <a:pt x="73" y="81"/>
                  <a:pt x="72" y="82"/>
                </a:cubicBezTo>
                <a:cubicBezTo>
                  <a:pt x="73" y="81"/>
                  <a:pt x="73" y="79"/>
                  <a:pt x="74" y="77"/>
                </a:cubicBezTo>
                <a:cubicBezTo>
                  <a:pt x="75" y="77"/>
                  <a:pt x="75" y="77"/>
                  <a:pt x="75" y="77"/>
                </a:cubicBezTo>
                <a:cubicBezTo>
                  <a:pt x="76" y="76"/>
                  <a:pt x="77" y="75"/>
                  <a:pt x="78" y="74"/>
                </a:cubicBezTo>
                <a:close/>
                <a:moveTo>
                  <a:pt x="74" y="83"/>
                </a:moveTo>
                <a:cubicBezTo>
                  <a:pt x="76" y="81"/>
                  <a:pt x="79" y="78"/>
                  <a:pt x="82" y="76"/>
                </a:cubicBezTo>
                <a:cubicBezTo>
                  <a:pt x="82" y="76"/>
                  <a:pt x="82" y="77"/>
                  <a:pt x="82" y="77"/>
                </a:cubicBezTo>
                <a:cubicBezTo>
                  <a:pt x="78" y="80"/>
                  <a:pt x="75" y="82"/>
                  <a:pt x="72" y="85"/>
                </a:cubicBezTo>
                <a:cubicBezTo>
                  <a:pt x="72" y="84"/>
                  <a:pt x="73" y="84"/>
                  <a:pt x="74" y="83"/>
                </a:cubicBezTo>
                <a:close/>
                <a:moveTo>
                  <a:pt x="81" y="75"/>
                </a:moveTo>
                <a:cubicBezTo>
                  <a:pt x="86" y="70"/>
                  <a:pt x="92" y="65"/>
                  <a:pt x="97" y="60"/>
                </a:cubicBezTo>
                <a:cubicBezTo>
                  <a:pt x="97" y="60"/>
                  <a:pt x="98" y="60"/>
                  <a:pt x="98" y="59"/>
                </a:cubicBezTo>
                <a:cubicBezTo>
                  <a:pt x="98" y="60"/>
                  <a:pt x="98" y="60"/>
                  <a:pt x="97" y="61"/>
                </a:cubicBezTo>
                <a:cubicBezTo>
                  <a:pt x="94" y="64"/>
                  <a:pt x="91" y="66"/>
                  <a:pt x="88" y="69"/>
                </a:cubicBezTo>
                <a:cubicBezTo>
                  <a:pt x="86" y="71"/>
                  <a:pt x="83" y="73"/>
                  <a:pt x="81" y="75"/>
                </a:cubicBezTo>
                <a:close/>
                <a:moveTo>
                  <a:pt x="90" y="70"/>
                </a:moveTo>
                <a:cubicBezTo>
                  <a:pt x="92" y="69"/>
                  <a:pt x="93" y="67"/>
                  <a:pt x="94" y="66"/>
                </a:cubicBezTo>
                <a:cubicBezTo>
                  <a:pt x="94" y="67"/>
                  <a:pt x="94" y="67"/>
                  <a:pt x="94" y="67"/>
                </a:cubicBezTo>
                <a:cubicBezTo>
                  <a:pt x="93" y="68"/>
                  <a:pt x="91" y="69"/>
                  <a:pt x="90" y="70"/>
                </a:cubicBezTo>
                <a:cubicBezTo>
                  <a:pt x="90" y="70"/>
                  <a:pt x="90" y="70"/>
                  <a:pt x="90" y="70"/>
                </a:cubicBezTo>
                <a:close/>
                <a:moveTo>
                  <a:pt x="97" y="58"/>
                </a:moveTo>
                <a:cubicBezTo>
                  <a:pt x="93" y="60"/>
                  <a:pt x="89" y="63"/>
                  <a:pt x="86" y="66"/>
                </a:cubicBezTo>
                <a:cubicBezTo>
                  <a:pt x="86" y="66"/>
                  <a:pt x="86" y="65"/>
                  <a:pt x="86" y="65"/>
                </a:cubicBezTo>
                <a:cubicBezTo>
                  <a:pt x="90" y="62"/>
                  <a:pt x="95" y="59"/>
                  <a:pt x="99" y="56"/>
                </a:cubicBezTo>
                <a:cubicBezTo>
                  <a:pt x="98" y="57"/>
                  <a:pt x="98" y="57"/>
                  <a:pt x="97" y="58"/>
                </a:cubicBezTo>
                <a:close/>
                <a:moveTo>
                  <a:pt x="70" y="69"/>
                </a:moveTo>
                <a:cubicBezTo>
                  <a:pt x="69" y="69"/>
                  <a:pt x="69" y="70"/>
                  <a:pt x="69" y="70"/>
                </a:cubicBezTo>
                <a:cubicBezTo>
                  <a:pt x="68" y="71"/>
                  <a:pt x="67" y="72"/>
                  <a:pt x="65" y="73"/>
                </a:cubicBezTo>
                <a:cubicBezTo>
                  <a:pt x="66" y="73"/>
                  <a:pt x="66" y="72"/>
                  <a:pt x="66" y="72"/>
                </a:cubicBezTo>
                <a:cubicBezTo>
                  <a:pt x="67" y="71"/>
                  <a:pt x="68" y="70"/>
                  <a:pt x="70" y="69"/>
                </a:cubicBezTo>
                <a:close/>
                <a:moveTo>
                  <a:pt x="69" y="67"/>
                </a:moveTo>
                <a:cubicBezTo>
                  <a:pt x="70" y="66"/>
                  <a:pt x="71" y="64"/>
                  <a:pt x="73" y="62"/>
                </a:cubicBezTo>
                <a:cubicBezTo>
                  <a:pt x="73" y="62"/>
                  <a:pt x="73" y="62"/>
                  <a:pt x="73" y="62"/>
                </a:cubicBezTo>
                <a:cubicBezTo>
                  <a:pt x="73" y="63"/>
                  <a:pt x="72" y="64"/>
                  <a:pt x="72" y="65"/>
                </a:cubicBezTo>
                <a:cubicBezTo>
                  <a:pt x="71" y="66"/>
                  <a:pt x="70" y="67"/>
                  <a:pt x="69" y="67"/>
                </a:cubicBezTo>
                <a:close/>
                <a:moveTo>
                  <a:pt x="73" y="67"/>
                </a:moveTo>
                <a:cubicBezTo>
                  <a:pt x="73" y="66"/>
                  <a:pt x="73" y="66"/>
                  <a:pt x="73" y="66"/>
                </a:cubicBezTo>
                <a:cubicBezTo>
                  <a:pt x="75" y="65"/>
                  <a:pt x="77" y="63"/>
                  <a:pt x="78" y="62"/>
                </a:cubicBezTo>
                <a:cubicBezTo>
                  <a:pt x="76" y="63"/>
                  <a:pt x="75" y="65"/>
                  <a:pt x="73" y="67"/>
                </a:cubicBezTo>
                <a:close/>
                <a:moveTo>
                  <a:pt x="72" y="60"/>
                </a:moveTo>
                <a:cubicBezTo>
                  <a:pt x="71" y="61"/>
                  <a:pt x="69" y="63"/>
                  <a:pt x="68" y="65"/>
                </a:cubicBezTo>
                <a:cubicBezTo>
                  <a:pt x="65" y="67"/>
                  <a:pt x="62" y="70"/>
                  <a:pt x="59" y="73"/>
                </a:cubicBezTo>
                <a:cubicBezTo>
                  <a:pt x="60" y="72"/>
                  <a:pt x="61" y="70"/>
                  <a:pt x="62" y="69"/>
                </a:cubicBezTo>
                <a:cubicBezTo>
                  <a:pt x="66" y="65"/>
                  <a:pt x="70" y="61"/>
                  <a:pt x="75" y="57"/>
                </a:cubicBezTo>
                <a:cubicBezTo>
                  <a:pt x="74" y="58"/>
                  <a:pt x="73" y="59"/>
                  <a:pt x="72" y="60"/>
                </a:cubicBezTo>
                <a:close/>
                <a:moveTo>
                  <a:pt x="60" y="68"/>
                </a:moveTo>
                <a:cubicBezTo>
                  <a:pt x="60" y="69"/>
                  <a:pt x="59" y="69"/>
                  <a:pt x="58" y="70"/>
                </a:cubicBezTo>
                <a:cubicBezTo>
                  <a:pt x="58" y="69"/>
                  <a:pt x="58" y="68"/>
                  <a:pt x="58" y="67"/>
                </a:cubicBezTo>
                <a:cubicBezTo>
                  <a:pt x="60" y="66"/>
                  <a:pt x="61" y="65"/>
                  <a:pt x="62" y="64"/>
                </a:cubicBezTo>
                <a:cubicBezTo>
                  <a:pt x="63" y="63"/>
                  <a:pt x="63" y="63"/>
                  <a:pt x="64" y="62"/>
                </a:cubicBezTo>
                <a:cubicBezTo>
                  <a:pt x="65" y="62"/>
                  <a:pt x="65" y="61"/>
                  <a:pt x="66" y="60"/>
                </a:cubicBezTo>
                <a:cubicBezTo>
                  <a:pt x="64" y="63"/>
                  <a:pt x="62" y="65"/>
                  <a:pt x="60" y="68"/>
                </a:cubicBezTo>
                <a:close/>
                <a:moveTo>
                  <a:pt x="67" y="68"/>
                </a:moveTo>
                <a:cubicBezTo>
                  <a:pt x="66" y="69"/>
                  <a:pt x="65" y="70"/>
                  <a:pt x="64" y="72"/>
                </a:cubicBezTo>
                <a:cubicBezTo>
                  <a:pt x="62" y="74"/>
                  <a:pt x="59" y="76"/>
                  <a:pt x="57" y="79"/>
                </a:cubicBezTo>
                <a:cubicBezTo>
                  <a:pt x="57" y="79"/>
                  <a:pt x="57" y="79"/>
                  <a:pt x="57" y="78"/>
                </a:cubicBezTo>
                <a:cubicBezTo>
                  <a:pt x="60" y="75"/>
                  <a:pt x="63" y="72"/>
                  <a:pt x="67" y="68"/>
                </a:cubicBezTo>
                <a:close/>
                <a:moveTo>
                  <a:pt x="64" y="77"/>
                </a:moveTo>
                <a:cubicBezTo>
                  <a:pt x="63" y="79"/>
                  <a:pt x="62" y="81"/>
                  <a:pt x="60" y="83"/>
                </a:cubicBezTo>
                <a:cubicBezTo>
                  <a:pt x="59" y="84"/>
                  <a:pt x="58" y="85"/>
                  <a:pt x="58" y="85"/>
                </a:cubicBezTo>
                <a:cubicBezTo>
                  <a:pt x="59" y="84"/>
                  <a:pt x="60" y="82"/>
                  <a:pt x="61" y="80"/>
                </a:cubicBezTo>
                <a:cubicBezTo>
                  <a:pt x="62" y="79"/>
                  <a:pt x="63" y="78"/>
                  <a:pt x="64" y="77"/>
                </a:cubicBezTo>
                <a:close/>
                <a:moveTo>
                  <a:pt x="58" y="90"/>
                </a:moveTo>
                <a:cubicBezTo>
                  <a:pt x="58" y="90"/>
                  <a:pt x="58" y="89"/>
                  <a:pt x="59" y="88"/>
                </a:cubicBezTo>
                <a:cubicBezTo>
                  <a:pt x="59" y="88"/>
                  <a:pt x="59" y="88"/>
                  <a:pt x="59" y="88"/>
                </a:cubicBezTo>
                <a:cubicBezTo>
                  <a:pt x="59" y="88"/>
                  <a:pt x="60" y="88"/>
                  <a:pt x="60" y="87"/>
                </a:cubicBezTo>
                <a:cubicBezTo>
                  <a:pt x="60" y="87"/>
                  <a:pt x="60" y="87"/>
                  <a:pt x="60" y="87"/>
                </a:cubicBezTo>
                <a:cubicBezTo>
                  <a:pt x="62" y="85"/>
                  <a:pt x="64" y="82"/>
                  <a:pt x="67" y="80"/>
                </a:cubicBezTo>
                <a:cubicBezTo>
                  <a:pt x="70" y="78"/>
                  <a:pt x="72" y="75"/>
                  <a:pt x="75" y="73"/>
                </a:cubicBezTo>
                <a:cubicBezTo>
                  <a:pt x="75" y="74"/>
                  <a:pt x="74" y="75"/>
                  <a:pt x="74" y="76"/>
                </a:cubicBezTo>
                <a:cubicBezTo>
                  <a:pt x="68" y="81"/>
                  <a:pt x="63" y="86"/>
                  <a:pt x="57" y="91"/>
                </a:cubicBezTo>
                <a:cubicBezTo>
                  <a:pt x="57" y="91"/>
                  <a:pt x="58" y="90"/>
                  <a:pt x="58" y="90"/>
                </a:cubicBezTo>
                <a:close/>
                <a:moveTo>
                  <a:pt x="67" y="115"/>
                </a:moveTo>
                <a:cubicBezTo>
                  <a:pt x="67" y="115"/>
                  <a:pt x="67" y="114"/>
                  <a:pt x="66" y="113"/>
                </a:cubicBezTo>
                <a:cubicBezTo>
                  <a:pt x="67" y="113"/>
                  <a:pt x="67" y="113"/>
                  <a:pt x="67" y="113"/>
                </a:cubicBezTo>
                <a:cubicBezTo>
                  <a:pt x="68" y="113"/>
                  <a:pt x="68" y="114"/>
                  <a:pt x="68" y="114"/>
                </a:cubicBezTo>
                <a:cubicBezTo>
                  <a:pt x="67" y="114"/>
                  <a:pt x="67" y="115"/>
                  <a:pt x="67" y="115"/>
                </a:cubicBezTo>
                <a:close/>
                <a:moveTo>
                  <a:pt x="68" y="133"/>
                </a:moveTo>
                <a:cubicBezTo>
                  <a:pt x="67" y="134"/>
                  <a:pt x="67" y="135"/>
                  <a:pt x="66" y="135"/>
                </a:cubicBezTo>
                <a:cubicBezTo>
                  <a:pt x="66" y="135"/>
                  <a:pt x="66" y="135"/>
                  <a:pt x="66" y="135"/>
                </a:cubicBezTo>
                <a:cubicBezTo>
                  <a:pt x="66" y="134"/>
                  <a:pt x="67" y="134"/>
                  <a:pt x="67" y="133"/>
                </a:cubicBezTo>
                <a:cubicBezTo>
                  <a:pt x="67" y="133"/>
                  <a:pt x="67" y="133"/>
                  <a:pt x="67" y="133"/>
                </a:cubicBezTo>
                <a:cubicBezTo>
                  <a:pt x="67" y="133"/>
                  <a:pt x="67" y="133"/>
                  <a:pt x="68" y="133"/>
                </a:cubicBezTo>
                <a:close/>
                <a:moveTo>
                  <a:pt x="64" y="150"/>
                </a:moveTo>
                <a:cubicBezTo>
                  <a:pt x="64" y="150"/>
                  <a:pt x="64" y="149"/>
                  <a:pt x="63" y="149"/>
                </a:cubicBezTo>
                <a:cubicBezTo>
                  <a:pt x="64" y="148"/>
                  <a:pt x="64" y="147"/>
                  <a:pt x="65" y="146"/>
                </a:cubicBezTo>
                <a:cubicBezTo>
                  <a:pt x="65" y="147"/>
                  <a:pt x="65" y="147"/>
                  <a:pt x="65" y="148"/>
                </a:cubicBezTo>
                <a:cubicBezTo>
                  <a:pt x="65" y="148"/>
                  <a:pt x="64" y="149"/>
                  <a:pt x="64" y="150"/>
                </a:cubicBezTo>
                <a:close/>
                <a:moveTo>
                  <a:pt x="64" y="163"/>
                </a:moveTo>
                <a:cubicBezTo>
                  <a:pt x="64" y="163"/>
                  <a:pt x="64" y="163"/>
                  <a:pt x="63" y="163"/>
                </a:cubicBezTo>
                <a:cubicBezTo>
                  <a:pt x="63" y="163"/>
                  <a:pt x="63" y="163"/>
                  <a:pt x="63" y="163"/>
                </a:cubicBezTo>
                <a:cubicBezTo>
                  <a:pt x="63" y="162"/>
                  <a:pt x="64" y="162"/>
                  <a:pt x="64" y="162"/>
                </a:cubicBezTo>
                <a:cubicBezTo>
                  <a:pt x="64" y="162"/>
                  <a:pt x="64" y="162"/>
                  <a:pt x="64" y="163"/>
                </a:cubicBezTo>
                <a:close/>
                <a:moveTo>
                  <a:pt x="65" y="122"/>
                </a:moveTo>
                <a:cubicBezTo>
                  <a:pt x="65" y="121"/>
                  <a:pt x="65" y="121"/>
                  <a:pt x="65" y="121"/>
                </a:cubicBezTo>
                <a:cubicBezTo>
                  <a:pt x="65" y="121"/>
                  <a:pt x="65" y="120"/>
                  <a:pt x="65" y="120"/>
                </a:cubicBezTo>
                <a:cubicBezTo>
                  <a:pt x="65" y="120"/>
                  <a:pt x="65" y="120"/>
                  <a:pt x="65" y="121"/>
                </a:cubicBezTo>
                <a:cubicBezTo>
                  <a:pt x="65" y="121"/>
                  <a:pt x="65" y="121"/>
                  <a:pt x="65" y="122"/>
                </a:cubicBezTo>
                <a:close/>
                <a:moveTo>
                  <a:pt x="65" y="110"/>
                </a:moveTo>
                <a:cubicBezTo>
                  <a:pt x="66" y="109"/>
                  <a:pt x="66" y="109"/>
                  <a:pt x="67" y="108"/>
                </a:cubicBezTo>
                <a:cubicBezTo>
                  <a:pt x="67" y="109"/>
                  <a:pt x="67" y="110"/>
                  <a:pt x="67" y="111"/>
                </a:cubicBezTo>
                <a:cubicBezTo>
                  <a:pt x="67" y="111"/>
                  <a:pt x="66" y="111"/>
                  <a:pt x="66" y="112"/>
                </a:cubicBezTo>
                <a:cubicBezTo>
                  <a:pt x="66" y="111"/>
                  <a:pt x="66" y="110"/>
                  <a:pt x="65" y="110"/>
                </a:cubicBezTo>
                <a:close/>
                <a:moveTo>
                  <a:pt x="67" y="86"/>
                </a:moveTo>
                <a:cubicBezTo>
                  <a:pt x="67" y="86"/>
                  <a:pt x="67" y="86"/>
                  <a:pt x="67" y="86"/>
                </a:cubicBezTo>
                <a:cubicBezTo>
                  <a:pt x="67" y="86"/>
                  <a:pt x="67" y="86"/>
                  <a:pt x="67" y="86"/>
                </a:cubicBezTo>
                <a:cubicBezTo>
                  <a:pt x="67" y="85"/>
                  <a:pt x="66" y="85"/>
                  <a:pt x="66" y="85"/>
                </a:cubicBezTo>
                <a:cubicBezTo>
                  <a:pt x="67" y="84"/>
                  <a:pt x="69" y="82"/>
                  <a:pt x="70" y="81"/>
                </a:cubicBezTo>
                <a:cubicBezTo>
                  <a:pt x="70" y="82"/>
                  <a:pt x="69" y="83"/>
                  <a:pt x="69" y="83"/>
                </a:cubicBezTo>
                <a:cubicBezTo>
                  <a:pt x="68" y="84"/>
                  <a:pt x="68" y="85"/>
                  <a:pt x="67" y="86"/>
                </a:cubicBezTo>
                <a:close/>
                <a:moveTo>
                  <a:pt x="65" y="93"/>
                </a:moveTo>
                <a:cubicBezTo>
                  <a:pt x="66" y="94"/>
                  <a:pt x="66" y="96"/>
                  <a:pt x="66" y="97"/>
                </a:cubicBezTo>
                <a:cubicBezTo>
                  <a:pt x="65" y="98"/>
                  <a:pt x="64" y="98"/>
                  <a:pt x="63" y="99"/>
                </a:cubicBezTo>
                <a:cubicBezTo>
                  <a:pt x="63" y="97"/>
                  <a:pt x="63" y="97"/>
                  <a:pt x="63" y="97"/>
                </a:cubicBezTo>
                <a:cubicBezTo>
                  <a:pt x="64" y="96"/>
                  <a:pt x="65" y="94"/>
                  <a:pt x="65" y="93"/>
                </a:cubicBezTo>
                <a:cubicBezTo>
                  <a:pt x="65" y="93"/>
                  <a:pt x="65" y="93"/>
                  <a:pt x="65" y="93"/>
                </a:cubicBezTo>
                <a:close/>
                <a:moveTo>
                  <a:pt x="63" y="131"/>
                </a:moveTo>
                <a:cubicBezTo>
                  <a:pt x="63" y="132"/>
                  <a:pt x="63" y="132"/>
                  <a:pt x="62" y="132"/>
                </a:cubicBezTo>
                <a:cubicBezTo>
                  <a:pt x="62" y="132"/>
                  <a:pt x="62" y="131"/>
                  <a:pt x="62" y="130"/>
                </a:cubicBezTo>
                <a:cubicBezTo>
                  <a:pt x="62" y="130"/>
                  <a:pt x="62" y="129"/>
                  <a:pt x="62" y="129"/>
                </a:cubicBezTo>
                <a:cubicBezTo>
                  <a:pt x="63" y="129"/>
                  <a:pt x="63" y="130"/>
                  <a:pt x="63" y="131"/>
                </a:cubicBezTo>
                <a:close/>
                <a:moveTo>
                  <a:pt x="63" y="159"/>
                </a:moveTo>
                <a:cubicBezTo>
                  <a:pt x="63" y="159"/>
                  <a:pt x="63" y="159"/>
                  <a:pt x="63" y="159"/>
                </a:cubicBezTo>
                <a:cubicBezTo>
                  <a:pt x="63" y="160"/>
                  <a:pt x="62" y="160"/>
                  <a:pt x="62" y="161"/>
                </a:cubicBezTo>
                <a:cubicBezTo>
                  <a:pt x="62" y="160"/>
                  <a:pt x="62" y="160"/>
                  <a:pt x="62" y="160"/>
                </a:cubicBezTo>
                <a:cubicBezTo>
                  <a:pt x="62" y="159"/>
                  <a:pt x="63" y="159"/>
                  <a:pt x="63" y="159"/>
                </a:cubicBezTo>
                <a:close/>
                <a:moveTo>
                  <a:pt x="64" y="168"/>
                </a:moveTo>
                <a:cubicBezTo>
                  <a:pt x="64" y="169"/>
                  <a:pt x="65" y="170"/>
                  <a:pt x="66" y="171"/>
                </a:cubicBezTo>
                <a:cubicBezTo>
                  <a:pt x="66" y="171"/>
                  <a:pt x="66" y="171"/>
                  <a:pt x="66" y="171"/>
                </a:cubicBezTo>
                <a:cubicBezTo>
                  <a:pt x="65" y="172"/>
                  <a:pt x="65" y="172"/>
                  <a:pt x="65" y="172"/>
                </a:cubicBezTo>
                <a:cubicBezTo>
                  <a:pt x="64" y="171"/>
                  <a:pt x="64" y="170"/>
                  <a:pt x="63" y="169"/>
                </a:cubicBezTo>
                <a:cubicBezTo>
                  <a:pt x="63" y="168"/>
                  <a:pt x="63" y="168"/>
                  <a:pt x="64" y="168"/>
                </a:cubicBezTo>
                <a:close/>
                <a:moveTo>
                  <a:pt x="65" y="153"/>
                </a:moveTo>
                <a:cubicBezTo>
                  <a:pt x="65" y="153"/>
                  <a:pt x="65" y="152"/>
                  <a:pt x="64" y="152"/>
                </a:cubicBezTo>
                <a:cubicBezTo>
                  <a:pt x="65" y="151"/>
                  <a:pt x="65" y="151"/>
                  <a:pt x="66" y="150"/>
                </a:cubicBezTo>
                <a:cubicBezTo>
                  <a:pt x="66" y="151"/>
                  <a:pt x="66" y="152"/>
                  <a:pt x="66" y="153"/>
                </a:cubicBezTo>
                <a:cubicBezTo>
                  <a:pt x="66" y="153"/>
                  <a:pt x="65" y="153"/>
                  <a:pt x="65" y="153"/>
                </a:cubicBezTo>
                <a:close/>
                <a:moveTo>
                  <a:pt x="66" y="124"/>
                </a:moveTo>
                <a:cubicBezTo>
                  <a:pt x="66" y="124"/>
                  <a:pt x="66" y="124"/>
                  <a:pt x="66" y="123"/>
                </a:cubicBezTo>
                <a:cubicBezTo>
                  <a:pt x="67" y="124"/>
                  <a:pt x="67" y="124"/>
                  <a:pt x="67" y="125"/>
                </a:cubicBezTo>
                <a:cubicBezTo>
                  <a:pt x="67" y="125"/>
                  <a:pt x="67" y="125"/>
                  <a:pt x="66" y="126"/>
                </a:cubicBezTo>
                <a:cubicBezTo>
                  <a:pt x="66" y="125"/>
                  <a:pt x="66" y="125"/>
                  <a:pt x="66" y="124"/>
                </a:cubicBezTo>
                <a:close/>
                <a:moveTo>
                  <a:pt x="67" y="179"/>
                </a:moveTo>
                <a:cubicBezTo>
                  <a:pt x="67" y="179"/>
                  <a:pt x="67" y="179"/>
                  <a:pt x="67" y="179"/>
                </a:cubicBezTo>
                <a:cubicBezTo>
                  <a:pt x="67" y="180"/>
                  <a:pt x="68" y="180"/>
                  <a:pt x="68" y="179"/>
                </a:cubicBezTo>
                <a:cubicBezTo>
                  <a:pt x="68" y="179"/>
                  <a:pt x="68" y="179"/>
                  <a:pt x="68" y="179"/>
                </a:cubicBezTo>
                <a:cubicBezTo>
                  <a:pt x="68" y="180"/>
                  <a:pt x="67" y="180"/>
                  <a:pt x="67" y="180"/>
                </a:cubicBezTo>
                <a:cubicBezTo>
                  <a:pt x="67" y="180"/>
                  <a:pt x="66" y="179"/>
                  <a:pt x="66" y="178"/>
                </a:cubicBezTo>
                <a:cubicBezTo>
                  <a:pt x="66" y="179"/>
                  <a:pt x="66" y="179"/>
                  <a:pt x="67" y="179"/>
                </a:cubicBezTo>
                <a:close/>
                <a:moveTo>
                  <a:pt x="67" y="170"/>
                </a:moveTo>
                <a:cubicBezTo>
                  <a:pt x="67" y="169"/>
                  <a:pt x="67" y="169"/>
                  <a:pt x="67" y="168"/>
                </a:cubicBezTo>
                <a:cubicBezTo>
                  <a:pt x="67" y="167"/>
                  <a:pt x="67" y="167"/>
                  <a:pt x="67" y="167"/>
                </a:cubicBezTo>
                <a:cubicBezTo>
                  <a:pt x="68" y="167"/>
                  <a:pt x="68" y="167"/>
                  <a:pt x="69" y="167"/>
                </a:cubicBezTo>
                <a:cubicBezTo>
                  <a:pt x="69" y="168"/>
                  <a:pt x="69" y="168"/>
                  <a:pt x="69" y="169"/>
                </a:cubicBezTo>
                <a:cubicBezTo>
                  <a:pt x="69" y="169"/>
                  <a:pt x="68" y="170"/>
                  <a:pt x="68" y="170"/>
                </a:cubicBezTo>
                <a:cubicBezTo>
                  <a:pt x="68" y="170"/>
                  <a:pt x="68" y="170"/>
                  <a:pt x="67" y="170"/>
                </a:cubicBezTo>
                <a:close/>
                <a:moveTo>
                  <a:pt x="68" y="145"/>
                </a:moveTo>
                <a:cubicBezTo>
                  <a:pt x="68" y="144"/>
                  <a:pt x="68" y="144"/>
                  <a:pt x="68" y="143"/>
                </a:cubicBezTo>
                <a:cubicBezTo>
                  <a:pt x="69" y="143"/>
                  <a:pt x="70" y="142"/>
                  <a:pt x="71" y="142"/>
                </a:cubicBezTo>
                <a:cubicBezTo>
                  <a:pt x="71" y="142"/>
                  <a:pt x="71" y="142"/>
                  <a:pt x="71" y="142"/>
                </a:cubicBezTo>
                <a:cubicBezTo>
                  <a:pt x="70" y="143"/>
                  <a:pt x="69" y="144"/>
                  <a:pt x="68" y="145"/>
                </a:cubicBezTo>
                <a:close/>
                <a:moveTo>
                  <a:pt x="68" y="90"/>
                </a:moveTo>
                <a:cubicBezTo>
                  <a:pt x="71" y="88"/>
                  <a:pt x="74" y="85"/>
                  <a:pt x="77" y="83"/>
                </a:cubicBezTo>
                <a:cubicBezTo>
                  <a:pt x="74" y="86"/>
                  <a:pt x="72" y="90"/>
                  <a:pt x="69" y="94"/>
                </a:cubicBezTo>
                <a:cubicBezTo>
                  <a:pt x="69" y="93"/>
                  <a:pt x="68" y="92"/>
                  <a:pt x="68" y="90"/>
                </a:cubicBezTo>
                <a:close/>
                <a:moveTo>
                  <a:pt x="83" y="77"/>
                </a:moveTo>
                <a:cubicBezTo>
                  <a:pt x="86" y="75"/>
                  <a:pt x="89" y="73"/>
                  <a:pt x="92" y="71"/>
                </a:cubicBezTo>
                <a:cubicBezTo>
                  <a:pt x="90" y="73"/>
                  <a:pt x="89" y="75"/>
                  <a:pt x="87" y="78"/>
                </a:cubicBezTo>
                <a:cubicBezTo>
                  <a:pt x="83" y="82"/>
                  <a:pt x="78" y="86"/>
                  <a:pt x="74" y="90"/>
                </a:cubicBezTo>
                <a:cubicBezTo>
                  <a:pt x="77" y="86"/>
                  <a:pt x="80" y="82"/>
                  <a:pt x="83" y="77"/>
                </a:cubicBezTo>
                <a:close/>
                <a:moveTo>
                  <a:pt x="78" y="104"/>
                </a:moveTo>
                <a:cubicBezTo>
                  <a:pt x="81" y="101"/>
                  <a:pt x="84" y="98"/>
                  <a:pt x="87" y="95"/>
                </a:cubicBezTo>
                <a:cubicBezTo>
                  <a:pt x="85" y="100"/>
                  <a:pt x="82" y="104"/>
                  <a:pt x="79" y="108"/>
                </a:cubicBezTo>
                <a:cubicBezTo>
                  <a:pt x="78" y="109"/>
                  <a:pt x="76" y="110"/>
                  <a:pt x="75" y="111"/>
                </a:cubicBezTo>
                <a:cubicBezTo>
                  <a:pt x="76" y="109"/>
                  <a:pt x="77" y="107"/>
                  <a:pt x="78" y="105"/>
                </a:cubicBezTo>
                <a:cubicBezTo>
                  <a:pt x="78" y="104"/>
                  <a:pt x="78" y="104"/>
                  <a:pt x="78" y="104"/>
                </a:cubicBezTo>
                <a:close/>
                <a:moveTo>
                  <a:pt x="93" y="90"/>
                </a:moveTo>
                <a:cubicBezTo>
                  <a:pt x="97" y="87"/>
                  <a:pt x="100" y="84"/>
                  <a:pt x="103" y="80"/>
                </a:cubicBezTo>
                <a:cubicBezTo>
                  <a:pt x="104" y="80"/>
                  <a:pt x="104" y="80"/>
                  <a:pt x="104" y="80"/>
                </a:cubicBezTo>
                <a:cubicBezTo>
                  <a:pt x="99" y="86"/>
                  <a:pt x="93" y="93"/>
                  <a:pt x="87" y="99"/>
                </a:cubicBezTo>
                <a:cubicBezTo>
                  <a:pt x="87" y="100"/>
                  <a:pt x="86" y="101"/>
                  <a:pt x="85" y="102"/>
                </a:cubicBezTo>
                <a:cubicBezTo>
                  <a:pt x="88" y="98"/>
                  <a:pt x="90" y="94"/>
                  <a:pt x="93" y="90"/>
                </a:cubicBezTo>
                <a:close/>
                <a:moveTo>
                  <a:pt x="101" y="79"/>
                </a:moveTo>
                <a:cubicBezTo>
                  <a:pt x="102" y="78"/>
                  <a:pt x="102" y="77"/>
                  <a:pt x="103" y="77"/>
                </a:cubicBezTo>
                <a:cubicBezTo>
                  <a:pt x="103" y="77"/>
                  <a:pt x="103" y="77"/>
                  <a:pt x="103" y="77"/>
                </a:cubicBezTo>
                <a:cubicBezTo>
                  <a:pt x="103" y="77"/>
                  <a:pt x="103" y="77"/>
                  <a:pt x="104" y="77"/>
                </a:cubicBezTo>
                <a:cubicBezTo>
                  <a:pt x="103" y="78"/>
                  <a:pt x="102" y="78"/>
                  <a:pt x="101" y="79"/>
                </a:cubicBezTo>
                <a:close/>
                <a:moveTo>
                  <a:pt x="102" y="68"/>
                </a:moveTo>
                <a:cubicBezTo>
                  <a:pt x="103" y="67"/>
                  <a:pt x="103" y="65"/>
                  <a:pt x="104" y="64"/>
                </a:cubicBezTo>
                <a:cubicBezTo>
                  <a:pt x="108" y="61"/>
                  <a:pt x="112" y="57"/>
                  <a:pt x="116" y="54"/>
                </a:cubicBezTo>
                <a:cubicBezTo>
                  <a:pt x="116" y="54"/>
                  <a:pt x="116" y="55"/>
                  <a:pt x="116" y="55"/>
                </a:cubicBezTo>
                <a:cubicBezTo>
                  <a:pt x="116" y="55"/>
                  <a:pt x="115" y="55"/>
                  <a:pt x="115" y="55"/>
                </a:cubicBezTo>
                <a:cubicBezTo>
                  <a:pt x="111" y="59"/>
                  <a:pt x="106" y="63"/>
                  <a:pt x="102" y="68"/>
                </a:cubicBezTo>
                <a:close/>
                <a:moveTo>
                  <a:pt x="106" y="60"/>
                </a:moveTo>
                <a:cubicBezTo>
                  <a:pt x="106" y="60"/>
                  <a:pt x="106" y="60"/>
                  <a:pt x="106" y="60"/>
                </a:cubicBezTo>
                <a:cubicBezTo>
                  <a:pt x="107" y="59"/>
                  <a:pt x="108" y="58"/>
                  <a:pt x="110" y="57"/>
                </a:cubicBezTo>
                <a:cubicBezTo>
                  <a:pt x="108" y="58"/>
                  <a:pt x="107" y="59"/>
                  <a:pt x="106" y="60"/>
                </a:cubicBezTo>
                <a:close/>
                <a:moveTo>
                  <a:pt x="107" y="57"/>
                </a:moveTo>
                <a:cubicBezTo>
                  <a:pt x="107" y="57"/>
                  <a:pt x="107" y="56"/>
                  <a:pt x="108" y="56"/>
                </a:cubicBezTo>
                <a:cubicBezTo>
                  <a:pt x="108" y="56"/>
                  <a:pt x="108" y="56"/>
                  <a:pt x="108" y="55"/>
                </a:cubicBezTo>
                <a:cubicBezTo>
                  <a:pt x="108" y="55"/>
                  <a:pt x="108" y="55"/>
                  <a:pt x="108" y="55"/>
                </a:cubicBezTo>
                <a:cubicBezTo>
                  <a:pt x="109" y="54"/>
                  <a:pt x="110" y="54"/>
                  <a:pt x="112" y="54"/>
                </a:cubicBezTo>
                <a:cubicBezTo>
                  <a:pt x="110" y="55"/>
                  <a:pt x="109" y="56"/>
                  <a:pt x="107" y="57"/>
                </a:cubicBezTo>
                <a:close/>
                <a:moveTo>
                  <a:pt x="101" y="53"/>
                </a:moveTo>
                <a:cubicBezTo>
                  <a:pt x="97" y="56"/>
                  <a:pt x="92" y="59"/>
                  <a:pt x="88" y="62"/>
                </a:cubicBezTo>
                <a:cubicBezTo>
                  <a:pt x="88" y="62"/>
                  <a:pt x="88" y="61"/>
                  <a:pt x="88" y="61"/>
                </a:cubicBezTo>
                <a:cubicBezTo>
                  <a:pt x="93" y="57"/>
                  <a:pt x="98" y="53"/>
                  <a:pt x="103" y="49"/>
                </a:cubicBezTo>
                <a:cubicBezTo>
                  <a:pt x="102" y="50"/>
                  <a:pt x="102" y="52"/>
                  <a:pt x="101" y="53"/>
                </a:cubicBezTo>
                <a:close/>
                <a:moveTo>
                  <a:pt x="90" y="57"/>
                </a:moveTo>
                <a:cubicBezTo>
                  <a:pt x="90" y="57"/>
                  <a:pt x="90" y="56"/>
                  <a:pt x="90" y="56"/>
                </a:cubicBezTo>
                <a:cubicBezTo>
                  <a:pt x="94" y="52"/>
                  <a:pt x="99" y="49"/>
                  <a:pt x="104" y="46"/>
                </a:cubicBezTo>
                <a:cubicBezTo>
                  <a:pt x="104" y="46"/>
                  <a:pt x="104" y="46"/>
                  <a:pt x="104" y="46"/>
                </a:cubicBezTo>
                <a:cubicBezTo>
                  <a:pt x="99" y="50"/>
                  <a:pt x="95" y="53"/>
                  <a:pt x="90" y="57"/>
                </a:cubicBezTo>
                <a:close/>
                <a:moveTo>
                  <a:pt x="76" y="54"/>
                </a:moveTo>
                <a:cubicBezTo>
                  <a:pt x="73" y="56"/>
                  <a:pt x="70" y="59"/>
                  <a:pt x="67" y="62"/>
                </a:cubicBezTo>
                <a:cubicBezTo>
                  <a:pt x="70" y="59"/>
                  <a:pt x="72" y="56"/>
                  <a:pt x="75" y="53"/>
                </a:cubicBezTo>
                <a:cubicBezTo>
                  <a:pt x="75" y="53"/>
                  <a:pt x="76" y="53"/>
                  <a:pt x="76" y="53"/>
                </a:cubicBezTo>
                <a:cubicBezTo>
                  <a:pt x="76" y="53"/>
                  <a:pt x="76" y="53"/>
                  <a:pt x="76" y="54"/>
                </a:cubicBezTo>
                <a:close/>
                <a:moveTo>
                  <a:pt x="61" y="63"/>
                </a:moveTo>
                <a:cubicBezTo>
                  <a:pt x="60" y="63"/>
                  <a:pt x="59" y="64"/>
                  <a:pt x="58" y="65"/>
                </a:cubicBezTo>
                <a:cubicBezTo>
                  <a:pt x="58" y="65"/>
                  <a:pt x="58" y="65"/>
                  <a:pt x="58" y="64"/>
                </a:cubicBezTo>
                <a:cubicBezTo>
                  <a:pt x="62" y="60"/>
                  <a:pt x="66" y="56"/>
                  <a:pt x="69" y="52"/>
                </a:cubicBezTo>
                <a:cubicBezTo>
                  <a:pt x="72" y="50"/>
                  <a:pt x="74" y="48"/>
                  <a:pt x="77" y="46"/>
                </a:cubicBezTo>
                <a:cubicBezTo>
                  <a:pt x="72" y="52"/>
                  <a:pt x="66" y="58"/>
                  <a:pt x="61" y="63"/>
                </a:cubicBezTo>
                <a:close/>
                <a:moveTo>
                  <a:pt x="61" y="57"/>
                </a:moveTo>
                <a:cubicBezTo>
                  <a:pt x="60" y="58"/>
                  <a:pt x="59" y="59"/>
                  <a:pt x="58" y="60"/>
                </a:cubicBezTo>
                <a:cubicBezTo>
                  <a:pt x="58" y="60"/>
                  <a:pt x="58" y="60"/>
                  <a:pt x="58" y="59"/>
                </a:cubicBezTo>
                <a:cubicBezTo>
                  <a:pt x="58" y="59"/>
                  <a:pt x="58" y="59"/>
                  <a:pt x="58" y="59"/>
                </a:cubicBezTo>
                <a:cubicBezTo>
                  <a:pt x="59" y="58"/>
                  <a:pt x="61" y="57"/>
                  <a:pt x="62" y="57"/>
                </a:cubicBezTo>
                <a:lnTo>
                  <a:pt x="61" y="57"/>
                </a:lnTo>
                <a:close/>
                <a:moveTo>
                  <a:pt x="57" y="61"/>
                </a:moveTo>
                <a:cubicBezTo>
                  <a:pt x="55" y="63"/>
                  <a:pt x="53" y="64"/>
                  <a:pt x="51" y="66"/>
                </a:cubicBezTo>
                <a:cubicBezTo>
                  <a:pt x="53" y="64"/>
                  <a:pt x="55" y="62"/>
                  <a:pt x="56" y="61"/>
                </a:cubicBezTo>
                <a:cubicBezTo>
                  <a:pt x="56" y="61"/>
                  <a:pt x="56" y="61"/>
                  <a:pt x="57" y="61"/>
                </a:cubicBezTo>
                <a:close/>
                <a:moveTo>
                  <a:pt x="53" y="66"/>
                </a:moveTo>
                <a:cubicBezTo>
                  <a:pt x="50" y="70"/>
                  <a:pt x="47" y="73"/>
                  <a:pt x="44" y="76"/>
                </a:cubicBezTo>
                <a:cubicBezTo>
                  <a:pt x="45" y="75"/>
                  <a:pt x="45" y="74"/>
                  <a:pt x="46" y="73"/>
                </a:cubicBezTo>
                <a:cubicBezTo>
                  <a:pt x="48" y="71"/>
                  <a:pt x="51" y="68"/>
                  <a:pt x="53" y="66"/>
                </a:cubicBezTo>
                <a:close/>
                <a:moveTo>
                  <a:pt x="50" y="74"/>
                </a:moveTo>
                <a:cubicBezTo>
                  <a:pt x="53" y="73"/>
                  <a:pt x="55" y="71"/>
                  <a:pt x="57" y="69"/>
                </a:cubicBezTo>
                <a:cubicBezTo>
                  <a:pt x="57" y="70"/>
                  <a:pt x="56" y="71"/>
                  <a:pt x="56" y="72"/>
                </a:cubicBezTo>
                <a:cubicBezTo>
                  <a:pt x="51" y="76"/>
                  <a:pt x="46" y="81"/>
                  <a:pt x="41" y="85"/>
                </a:cubicBezTo>
                <a:cubicBezTo>
                  <a:pt x="41" y="85"/>
                  <a:pt x="41" y="84"/>
                  <a:pt x="41" y="84"/>
                </a:cubicBezTo>
                <a:cubicBezTo>
                  <a:pt x="44" y="80"/>
                  <a:pt x="47" y="77"/>
                  <a:pt x="50" y="74"/>
                </a:cubicBezTo>
                <a:close/>
                <a:moveTo>
                  <a:pt x="56" y="74"/>
                </a:moveTo>
                <a:cubicBezTo>
                  <a:pt x="56" y="75"/>
                  <a:pt x="56" y="75"/>
                  <a:pt x="56" y="76"/>
                </a:cubicBezTo>
                <a:cubicBezTo>
                  <a:pt x="55" y="76"/>
                  <a:pt x="55" y="77"/>
                  <a:pt x="54" y="78"/>
                </a:cubicBezTo>
                <a:cubicBezTo>
                  <a:pt x="52" y="80"/>
                  <a:pt x="50" y="83"/>
                  <a:pt x="48" y="85"/>
                </a:cubicBezTo>
                <a:cubicBezTo>
                  <a:pt x="45" y="88"/>
                  <a:pt x="42" y="90"/>
                  <a:pt x="39" y="92"/>
                </a:cubicBezTo>
                <a:cubicBezTo>
                  <a:pt x="40" y="91"/>
                  <a:pt x="40" y="89"/>
                  <a:pt x="40" y="88"/>
                </a:cubicBezTo>
                <a:cubicBezTo>
                  <a:pt x="45" y="84"/>
                  <a:pt x="51" y="79"/>
                  <a:pt x="56" y="74"/>
                </a:cubicBezTo>
                <a:close/>
                <a:moveTo>
                  <a:pt x="49" y="100"/>
                </a:moveTo>
                <a:cubicBezTo>
                  <a:pt x="49" y="101"/>
                  <a:pt x="49" y="101"/>
                  <a:pt x="49" y="101"/>
                </a:cubicBezTo>
                <a:cubicBezTo>
                  <a:pt x="48" y="103"/>
                  <a:pt x="47" y="105"/>
                  <a:pt x="46" y="107"/>
                </a:cubicBezTo>
                <a:cubicBezTo>
                  <a:pt x="46" y="107"/>
                  <a:pt x="46" y="106"/>
                  <a:pt x="46" y="106"/>
                </a:cubicBezTo>
                <a:cubicBezTo>
                  <a:pt x="47" y="104"/>
                  <a:pt x="48" y="103"/>
                  <a:pt x="49" y="101"/>
                </a:cubicBezTo>
                <a:cubicBezTo>
                  <a:pt x="49" y="101"/>
                  <a:pt x="49" y="101"/>
                  <a:pt x="49" y="100"/>
                </a:cubicBezTo>
                <a:close/>
                <a:moveTo>
                  <a:pt x="45" y="101"/>
                </a:moveTo>
                <a:cubicBezTo>
                  <a:pt x="45" y="102"/>
                  <a:pt x="45" y="102"/>
                  <a:pt x="44" y="102"/>
                </a:cubicBezTo>
                <a:cubicBezTo>
                  <a:pt x="44" y="102"/>
                  <a:pt x="44" y="102"/>
                  <a:pt x="44" y="102"/>
                </a:cubicBezTo>
                <a:cubicBezTo>
                  <a:pt x="45" y="101"/>
                  <a:pt x="46" y="100"/>
                  <a:pt x="47" y="99"/>
                </a:cubicBezTo>
                <a:cubicBezTo>
                  <a:pt x="46" y="100"/>
                  <a:pt x="46" y="101"/>
                  <a:pt x="45" y="101"/>
                </a:cubicBezTo>
                <a:close/>
                <a:moveTo>
                  <a:pt x="46" y="112"/>
                </a:moveTo>
                <a:cubicBezTo>
                  <a:pt x="46" y="113"/>
                  <a:pt x="46" y="113"/>
                  <a:pt x="47" y="114"/>
                </a:cubicBezTo>
                <a:cubicBezTo>
                  <a:pt x="47" y="114"/>
                  <a:pt x="46" y="115"/>
                  <a:pt x="46" y="115"/>
                </a:cubicBezTo>
                <a:cubicBezTo>
                  <a:pt x="46" y="114"/>
                  <a:pt x="45" y="113"/>
                  <a:pt x="45" y="112"/>
                </a:cubicBezTo>
                <a:cubicBezTo>
                  <a:pt x="45" y="112"/>
                  <a:pt x="46" y="112"/>
                  <a:pt x="46" y="112"/>
                </a:cubicBezTo>
                <a:close/>
                <a:moveTo>
                  <a:pt x="46" y="135"/>
                </a:moveTo>
                <a:cubicBezTo>
                  <a:pt x="46" y="136"/>
                  <a:pt x="46" y="137"/>
                  <a:pt x="47" y="138"/>
                </a:cubicBezTo>
                <a:cubicBezTo>
                  <a:pt x="47" y="139"/>
                  <a:pt x="48" y="140"/>
                  <a:pt x="48" y="141"/>
                </a:cubicBezTo>
                <a:cubicBezTo>
                  <a:pt x="47" y="143"/>
                  <a:pt x="47" y="144"/>
                  <a:pt x="46" y="145"/>
                </a:cubicBezTo>
                <a:cubicBezTo>
                  <a:pt x="45" y="143"/>
                  <a:pt x="45" y="140"/>
                  <a:pt x="44" y="138"/>
                </a:cubicBezTo>
                <a:cubicBezTo>
                  <a:pt x="45" y="137"/>
                  <a:pt x="45" y="136"/>
                  <a:pt x="46" y="135"/>
                </a:cubicBezTo>
                <a:close/>
                <a:moveTo>
                  <a:pt x="50" y="146"/>
                </a:moveTo>
                <a:cubicBezTo>
                  <a:pt x="50" y="147"/>
                  <a:pt x="50" y="148"/>
                  <a:pt x="50" y="148"/>
                </a:cubicBezTo>
                <a:cubicBezTo>
                  <a:pt x="49" y="149"/>
                  <a:pt x="48" y="150"/>
                  <a:pt x="47" y="150"/>
                </a:cubicBezTo>
                <a:cubicBezTo>
                  <a:pt x="47" y="150"/>
                  <a:pt x="47" y="150"/>
                  <a:pt x="47" y="150"/>
                </a:cubicBezTo>
                <a:cubicBezTo>
                  <a:pt x="48" y="149"/>
                  <a:pt x="49" y="148"/>
                  <a:pt x="50" y="146"/>
                </a:cubicBezTo>
                <a:close/>
                <a:moveTo>
                  <a:pt x="51" y="150"/>
                </a:moveTo>
                <a:cubicBezTo>
                  <a:pt x="51" y="150"/>
                  <a:pt x="51" y="151"/>
                  <a:pt x="51" y="151"/>
                </a:cubicBezTo>
                <a:cubicBezTo>
                  <a:pt x="50" y="152"/>
                  <a:pt x="49" y="154"/>
                  <a:pt x="49" y="155"/>
                </a:cubicBezTo>
                <a:cubicBezTo>
                  <a:pt x="48" y="154"/>
                  <a:pt x="48" y="153"/>
                  <a:pt x="48" y="152"/>
                </a:cubicBezTo>
                <a:cubicBezTo>
                  <a:pt x="49" y="151"/>
                  <a:pt x="50" y="151"/>
                  <a:pt x="51" y="150"/>
                </a:cubicBezTo>
                <a:close/>
                <a:moveTo>
                  <a:pt x="50" y="157"/>
                </a:moveTo>
                <a:cubicBezTo>
                  <a:pt x="50" y="156"/>
                  <a:pt x="51" y="155"/>
                  <a:pt x="52" y="154"/>
                </a:cubicBezTo>
                <a:cubicBezTo>
                  <a:pt x="52" y="155"/>
                  <a:pt x="52" y="156"/>
                  <a:pt x="52" y="156"/>
                </a:cubicBezTo>
                <a:cubicBezTo>
                  <a:pt x="51" y="157"/>
                  <a:pt x="51" y="159"/>
                  <a:pt x="50" y="160"/>
                </a:cubicBezTo>
                <a:cubicBezTo>
                  <a:pt x="50" y="159"/>
                  <a:pt x="49" y="158"/>
                  <a:pt x="49" y="158"/>
                </a:cubicBezTo>
                <a:cubicBezTo>
                  <a:pt x="49" y="158"/>
                  <a:pt x="50" y="157"/>
                  <a:pt x="50" y="157"/>
                </a:cubicBezTo>
                <a:close/>
                <a:moveTo>
                  <a:pt x="51" y="161"/>
                </a:moveTo>
                <a:cubicBezTo>
                  <a:pt x="52" y="161"/>
                  <a:pt x="52" y="160"/>
                  <a:pt x="53" y="159"/>
                </a:cubicBezTo>
                <a:cubicBezTo>
                  <a:pt x="53" y="160"/>
                  <a:pt x="53" y="160"/>
                  <a:pt x="53" y="160"/>
                </a:cubicBezTo>
                <a:cubicBezTo>
                  <a:pt x="53" y="161"/>
                  <a:pt x="52" y="162"/>
                  <a:pt x="52" y="163"/>
                </a:cubicBezTo>
                <a:cubicBezTo>
                  <a:pt x="52" y="163"/>
                  <a:pt x="52" y="163"/>
                  <a:pt x="51" y="163"/>
                </a:cubicBezTo>
                <a:cubicBezTo>
                  <a:pt x="51" y="163"/>
                  <a:pt x="51" y="162"/>
                  <a:pt x="50" y="161"/>
                </a:cubicBezTo>
                <a:cubicBezTo>
                  <a:pt x="51" y="162"/>
                  <a:pt x="51" y="161"/>
                  <a:pt x="51" y="161"/>
                </a:cubicBezTo>
                <a:close/>
                <a:moveTo>
                  <a:pt x="53" y="165"/>
                </a:moveTo>
                <a:cubicBezTo>
                  <a:pt x="54" y="165"/>
                  <a:pt x="54" y="165"/>
                  <a:pt x="54" y="165"/>
                </a:cubicBezTo>
                <a:cubicBezTo>
                  <a:pt x="54" y="166"/>
                  <a:pt x="55" y="167"/>
                  <a:pt x="55" y="168"/>
                </a:cubicBezTo>
                <a:cubicBezTo>
                  <a:pt x="55" y="169"/>
                  <a:pt x="55" y="169"/>
                  <a:pt x="55" y="170"/>
                </a:cubicBezTo>
                <a:cubicBezTo>
                  <a:pt x="54" y="168"/>
                  <a:pt x="53" y="167"/>
                  <a:pt x="52" y="166"/>
                </a:cubicBezTo>
                <a:cubicBezTo>
                  <a:pt x="53" y="165"/>
                  <a:pt x="53" y="165"/>
                  <a:pt x="53" y="165"/>
                </a:cubicBezTo>
                <a:close/>
                <a:moveTo>
                  <a:pt x="55" y="173"/>
                </a:moveTo>
                <a:cubicBezTo>
                  <a:pt x="55" y="173"/>
                  <a:pt x="54" y="174"/>
                  <a:pt x="54" y="174"/>
                </a:cubicBezTo>
                <a:cubicBezTo>
                  <a:pt x="54" y="172"/>
                  <a:pt x="53" y="171"/>
                  <a:pt x="53" y="169"/>
                </a:cubicBezTo>
                <a:cubicBezTo>
                  <a:pt x="53" y="170"/>
                  <a:pt x="54" y="172"/>
                  <a:pt x="55" y="173"/>
                </a:cubicBezTo>
                <a:close/>
                <a:moveTo>
                  <a:pt x="56" y="175"/>
                </a:moveTo>
                <a:cubicBezTo>
                  <a:pt x="56" y="175"/>
                  <a:pt x="56" y="175"/>
                  <a:pt x="56" y="175"/>
                </a:cubicBezTo>
                <a:cubicBezTo>
                  <a:pt x="56" y="175"/>
                  <a:pt x="56" y="176"/>
                  <a:pt x="55" y="177"/>
                </a:cubicBezTo>
                <a:cubicBezTo>
                  <a:pt x="55" y="177"/>
                  <a:pt x="55" y="177"/>
                  <a:pt x="55" y="177"/>
                </a:cubicBezTo>
                <a:cubicBezTo>
                  <a:pt x="55" y="176"/>
                  <a:pt x="55" y="176"/>
                  <a:pt x="55" y="176"/>
                </a:cubicBezTo>
                <a:cubicBezTo>
                  <a:pt x="55" y="176"/>
                  <a:pt x="56" y="175"/>
                  <a:pt x="56" y="175"/>
                </a:cubicBezTo>
                <a:close/>
                <a:moveTo>
                  <a:pt x="58" y="179"/>
                </a:moveTo>
                <a:cubicBezTo>
                  <a:pt x="58" y="180"/>
                  <a:pt x="58" y="181"/>
                  <a:pt x="58" y="182"/>
                </a:cubicBezTo>
                <a:cubicBezTo>
                  <a:pt x="58" y="181"/>
                  <a:pt x="57" y="181"/>
                  <a:pt x="57" y="180"/>
                </a:cubicBezTo>
                <a:cubicBezTo>
                  <a:pt x="56" y="180"/>
                  <a:pt x="56" y="180"/>
                  <a:pt x="56" y="179"/>
                </a:cubicBezTo>
                <a:cubicBezTo>
                  <a:pt x="57" y="179"/>
                  <a:pt x="57" y="179"/>
                  <a:pt x="58" y="179"/>
                </a:cubicBezTo>
                <a:close/>
                <a:moveTo>
                  <a:pt x="59" y="184"/>
                </a:moveTo>
                <a:cubicBezTo>
                  <a:pt x="59" y="185"/>
                  <a:pt x="59" y="185"/>
                  <a:pt x="59" y="186"/>
                </a:cubicBezTo>
                <a:cubicBezTo>
                  <a:pt x="59" y="186"/>
                  <a:pt x="59" y="186"/>
                  <a:pt x="59" y="186"/>
                </a:cubicBezTo>
                <a:cubicBezTo>
                  <a:pt x="59" y="185"/>
                  <a:pt x="58" y="184"/>
                  <a:pt x="58" y="183"/>
                </a:cubicBezTo>
                <a:cubicBezTo>
                  <a:pt x="58" y="183"/>
                  <a:pt x="58" y="183"/>
                  <a:pt x="59" y="184"/>
                </a:cubicBezTo>
                <a:close/>
                <a:moveTo>
                  <a:pt x="59" y="138"/>
                </a:moveTo>
                <a:cubicBezTo>
                  <a:pt x="58" y="137"/>
                  <a:pt x="58" y="136"/>
                  <a:pt x="58" y="135"/>
                </a:cubicBezTo>
                <a:cubicBezTo>
                  <a:pt x="58" y="135"/>
                  <a:pt x="59" y="134"/>
                  <a:pt x="59" y="133"/>
                </a:cubicBezTo>
                <a:cubicBezTo>
                  <a:pt x="59" y="134"/>
                  <a:pt x="59" y="136"/>
                  <a:pt x="59" y="137"/>
                </a:cubicBezTo>
                <a:cubicBezTo>
                  <a:pt x="59" y="137"/>
                  <a:pt x="59" y="137"/>
                  <a:pt x="59" y="138"/>
                </a:cubicBezTo>
                <a:close/>
                <a:moveTo>
                  <a:pt x="58" y="120"/>
                </a:moveTo>
                <a:cubicBezTo>
                  <a:pt x="58" y="119"/>
                  <a:pt x="59" y="119"/>
                  <a:pt x="59" y="119"/>
                </a:cubicBezTo>
                <a:cubicBezTo>
                  <a:pt x="59" y="120"/>
                  <a:pt x="59" y="121"/>
                  <a:pt x="59" y="123"/>
                </a:cubicBezTo>
                <a:cubicBezTo>
                  <a:pt x="59" y="122"/>
                  <a:pt x="58" y="121"/>
                  <a:pt x="58" y="120"/>
                </a:cubicBezTo>
                <a:close/>
                <a:moveTo>
                  <a:pt x="59" y="92"/>
                </a:moveTo>
                <a:cubicBezTo>
                  <a:pt x="59" y="93"/>
                  <a:pt x="59" y="93"/>
                  <a:pt x="59" y="93"/>
                </a:cubicBezTo>
                <a:cubicBezTo>
                  <a:pt x="58" y="94"/>
                  <a:pt x="58" y="95"/>
                  <a:pt x="57" y="96"/>
                </a:cubicBezTo>
                <a:cubicBezTo>
                  <a:pt x="57" y="95"/>
                  <a:pt x="57" y="95"/>
                  <a:pt x="56" y="94"/>
                </a:cubicBezTo>
                <a:cubicBezTo>
                  <a:pt x="59" y="91"/>
                  <a:pt x="62" y="89"/>
                  <a:pt x="65" y="86"/>
                </a:cubicBezTo>
                <a:cubicBezTo>
                  <a:pt x="65" y="86"/>
                  <a:pt x="65" y="86"/>
                  <a:pt x="65" y="86"/>
                </a:cubicBezTo>
                <a:cubicBezTo>
                  <a:pt x="65" y="87"/>
                  <a:pt x="65" y="87"/>
                  <a:pt x="65" y="88"/>
                </a:cubicBezTo>
                <a:cubicBezTo>
                  <a:pt x="64" y="89"/>
                  <a:pt x="63" y="90"/>
                  <a:pt x="62" y="90"/>
                </a:cubicBezTo>
                <a:cubicBezTo>
                  <a:pt x="62" y="90"/>
                  <a:pt x="61" y="90"/>
                  <a:pt x="61" y="91"/>
                </a:cubicBezTo>
                <a:cubicBezTo>
                  <a:pt x="61" y="91"/>
                  <a:pt x="61" y="91"/>
                  <a:pt x="61" y="92"/>
                </a:cubicBezTo>
                <a:cubicBezTo>
                  <a:pt x="60" y="91"/>
                  <a:pt x="59" y="91"/>
                  <a:pt x="59" y="92"/>
                </a:cubicBezTo>
                <a:close/>
                <a:moveTo>
                  <a:pt x="61" y="125"/>
                </a:moveTo>
                <a:cubicBezTo>
                  <a:pt x="62" y="125"/>
                  <a:pt x="62" y="126"/>
                  <a:pt x="62" y="126"/>
                </a:cubicBezTo>
                <a:cubicBezTo>
                  <a:pt x="61" y="126"/>
                  <a:pt x="61" y="126"/>
                  <a:pt x="61" y="127"/>
                </a:cubicBezTo>
                <a:cubicBezTo>
                  <a:pt x="61" y="126"/>
                  <a:pt x="61" y="126"/>
                  <a:pt x="61" y="126"/>
                </a:cubicBezTo>
                <a:cubicBezTo>
                  <a:pt x="61" y="126"/>
                  <a:pt x="61" y="125"/>
                  <a:pt x="61" y="125"/>
                </a:cubicBezTo>
                <a:close/>
                <a:moveTo>
                  <a:pt x="62" y="173"/>
                </a:moveTo>
                <a:cubicBezTo>
                  <a:pt x="62" y="174"/>
                  <a:pt x="61" y="174"/>
                  <a:pt x="61" y="174"/>
                </a:cubicBezTo>
                <a:cubicBezTo>
                  <a:pt x="61" y="173"/>
                  <a:pt x="61" y="172"/>
                  <a:pt x="61" y="171"/>
                </a:cubicBezTo>
                <a:cubicBezTo>
                  <a:pt x="61" y="172"/>
                  <a:pt x="62" y="173"/>
                  <a:pt x="62" y="173"/>
                </a:cubicBezTo>
                <a:close/>
                <a:moveTo>
                  <a:pt x="61" y="179"/>
                </a:moveTo>
                <a:cubicBezTo>
                  <a:pt x="61" y="178"/>
                  <a:pt x="61" y="178"/>
                  <a:pt x="61" y="177"/>
                </a:cubicBezTo>
                <a:cubicBezTo>
                  <a:pt x="62" y="177"/>
                  <a:pt x="62" y="177"/>
                  <a:pt x="63" y="176"/>
                </a:cubicBezTo>
                <a:cubicBezTo>
                  <a:pt x="63" y="177"/>
                  <a:pt x="63" y="177"/>
                  <a:pt x="63" y="177"/>
                </a:cubicBezTo>
                <a:cubicBezTo>
                  <a:pt x="63" y="177"/>
                  <a:pt x="64" y="178"/>
                  <a:pt x="64" y="178"/>
                </a:cubicBezTo>
                <a:cubicBezTo>
                  <a:pt x="64" y="179"/>
                  <a:pt x="64" y="180"/>
                  <a:pt x="65" y="181"/>
                </a:cubicBezTo>
                <a:cubicBezTo>
                  <a:pt x="65" y="181"/>
                  <a:pt x="66" y="181"/>
                  <a:pt x="66" y="181"/>
                </a:cubicBezTo>
                <a:cubicBezTo>
                  <a:pt x="66" y="181"/>
                  <a:pt x="66" y="181"/>
                  <a:pt x="66" y="181"/>
                </a:cubicBezTo>
                <a:cubicBezTo>
                  <a:pt x="66" y="182"/>
                  <a:pt x="66" y="182"/>
                  <a:pt x="65" y="183"/>
                </a:cubicBezTo>
                <a:cubicBezTo>
                  <a:pt x="65" y="183"/>
                  <a:pt x="65" y="183"/>
                  <a:pt x="65" y="183"/>
                </a:cubicBezTo>
                <a:cubicBezTo>
                  <a:pt x="64" y="184"/>
                  <a:pt x="63" y="185"/>
                  <a:pt x="63" y="186"/>
                </a:cubicBezTo>
                <a:cubicBezTo>
                  <a:pt x="62" y="186"/>
                  <a:pt x="62" y="185"/>
                  <a:pt x="61" y="185"/>
                </a:cubicBezTo>
                <a:cubicBezTo>
                  <a:pt x="61" y="183"/>
                  <a:pt x="61" y="181"/>
                  <a:pt x="61" y="179"/>
                </a:cubicBezTo>
                <a:cubicBezTo>
                  <a:pt x="61" y="179"/>
                  <a:pt x="61" y="179"/>
                  <a:pt x="61" y="179"/>
                </a:cubicBezTo>
                <a:close/>
                <a:moveTo>
                  <a:pt x="62" y="189"/>
                </a:moveTo>
                <a:cubicBezTo>
                  <a:pt x="63" y="190"/>
                  <a:pt x="63" y="190"/>
                  <a:pt x="64" y="191"/>
                </a:cubicBezTo>
                <a:cubicBezTo>
                  <a:pt x="63" y="191"/>
                  <a:pt x="63" y="191"/>
                  <a:pt x="62" y="191"/>
                </a:cubicBezTo>
                <a:cubicBezTo>
                  <a:pt x="62" y="191"/>
                  <a:pt x="62" y="191"/>
                  <a:pt x="61" y="190"/>
                </a:cubicBezTo>
                <a:cubicBezTo>
                  <a:pt x="62" y="190"/>
                  <a:pt x="62" y="190"/>
                  <a:pt x="62" y="189"/>
                </a:cubicBezTo>
                <a:close/>
                <a:moveTo>
                  <a:pt x="64" y="187"/>
                </a:moveTo>
                <a:cubicBezTo>
                  <a:pt x="65" y="186"/>
                  <a:pt x="65" y="185"/>
                  <a:pt x="66" y="184"/>
                </a:cubicBezTo>
                <a:cubicBezTo>
                  <a:pt x="67" y="185"/>
                  <a:pt x="68" y="186"/>
                  <a:pt x="70" y="187"/>
                </a:cubicBezTo>
                <a:cubicBezTo>
                  <a:pt x="68" y="188"/>
                  <a:pt x="67" y="189"/>
                  <a:pt x="66" y="189"/>
                </a:cubicBezTo>
                <a:cubicBezTo>
                  <a:pt x="65" y="189"/>
                  <a:pt x="64" y="188"/>
                  <a:pt x="64" y="187"/>
                </a:cubicBezTo>
                <a:close/>
                <a:moveTo>
                  <a:pt x="67" y="183"/>
                </a:moveTo>
                <a:cubicBezTo>
                  <a:pt x="67" y="183"/>
                  <a:pt x="67" y="183"/>
                  <a:pt x="68" y="182"/>
                </a:cubicBezTo>
                <a:cubicBezTo>
                  <a:pt x="68" y="183"/>
                  <a:pt x="69" y="184"/>
                  <a:pt x="69" y="184"/>
                </a:cubicBezTo>
                <a:cubicBezTo>
                  <a:pt x="68" y="184"/>
                  <a:pt x="68" y="183"/>
                  <a:pt x="67" y="183"/>
                </a:cubicBezTo>
                <a:close/>
                <a:moveTo>
                  <a:pt x="70" y="178"/>
                </a:moveTo>
                <a:cubicBezTo>
                  <a:pt x="69" y="178"/>
                  <a:pt x="69" y="178"/>
                  <a:pt x="69" y="178"/>
                </a:cubicBezTo>
                <a:cubicBezTo>
                  <a:pt x="69" y="178"/>
                  <a:pt x="68" y="178"/>
                  <a:pt x="68" y="178"/>
                </a:cubicBezTo>
                <a:cubicBezTo>
                  <a:pt x="68" y="177"/>
                  <a:pt x="68" y="176"/>
                  <a:pt x="68" y="175"/>
                </a:cubicBezTo>
                <a:cubicBezTo>
                  <a:pt x="69" y="176"/>
                  <a:pt x="69" y="177"/>
                  <a:pt x="70" y="178"/>
                </a:cubicBezTo>
                <a:close/>
                <a:moveTo>
                  <a:pt x="69" y="174"/>
                </a:moveTo>
                <a:cubicBezTo>
                  <a:pt x="70" y="174"/>
                  <a:pt x="70" y="174"/>
                  <a:pt x="71" y="173"/>
                </a:cubicBezTo>
                <a:cubicBezTo>
                  <a:pt x="71" y="174"/>
                  <a:pt x="71" y="174"/>
                  <a:pt x="71" y="174"/>
                </a:cubicBezTo>
                <a:cubicBezTo>
                  <a:pt x="71" y="174"/>
                  <a:pt x="70" y="175"/>
                  <a:pt x="70" y="175"/>
                </a:cubicBezTo>
                <a:cubicBezTo>
                  <a:pt x="70" y="175"/>
                  <a:pt x="70" y="174"/>
                  <a:pt x="69" y="174"/>
                </a:cubicBezTo>
                <a:close/>
                <a:moveTo>
                  <a:pt x="70" y="149"/>
                </a:moveTo>
                <a:cubicBezTo>
                  <a:pt x="69" y="149"/>
                  <a:pt x="69" y="148"/>
                  <a:pt x="69" y="148"/>
                </a:cubicBezTo>
                <a:cubicBezTo>
                  <a:pt x="69" y="148"/>
                  <a:pt x="69" y="147"/>
                  <a:pt x="69" y="147"/>
                </a:cubicBezTo>
                <a:cubicBezTo>
                  <a:pt x="70" y="146"/>
                  <a:pt x="71" y="145"/>
                  <a:pt x="71" y="144"/>
                </a:cubicBezTo>
                <a:cubicBezTo>
                  <a:pt x="72" y="145"/>
                  <a:pt x="72" y="145"/>
                  <a:pt x="72" y="146"/>
                </a:cubicBezTo>
                <a:cubicBezTo>
                  <a:pt x="71" y="147"/>
                  <a:pt x="70" y="148"/>
                  <a:pt x="70" y="149"/>
                </a:cubicBezTo>
                <a:close/>
                <a:moveTo>
                  <a:pt x="69" y="109"/>
                </a:moveTo>
                <a:cubicBezTo>
                  <a:pt x="69" y="109"/>
                  <a:pt x="69" y="108"/>
                  <a:pt x="69" y="107"/>
                </a:cubicBezTo>
                <a:cubicBezTo>
                  <a:pt x="69" y="106"/>
                  <a:pt x="70" y="106"/>
                  <a:pt x="71" y="105"/>
                </a:cubicBezTo>
                <a:cubicBezTo>
                  <a:pt x="71" y="106"/>
                  <a:pt x="71" y="106"/>
                  <a:pt x="71" y="107"/>
                </a:cubicBezTo>
                <a:cubicBezTo>
                  <a:pt x="71" y="108"/>
                  <a:pt x="70" y="109"/>
                  <a:pt x="69" y="109"/>
                </a:cubicBezTo>
                <a:close/>
                <a:moveTo>
                  <a:pt x="71" y="98"/>
                </a:moveTo>
                <a:cubicBezTo>
                  <a:pt x="72" y="97"/>
                  <a:pt x="73" y="96"/>
                  <a:pt x="74" y="95"/>
                </a:cubicBezTo>
                <a:cubicBezTo>
                  <a:pt x="74" y="95"/>
                  <a:pt x="73" y="96"/>
                  <a:pt x="73" y="97"/>
                </a:cubicBezTo>
                <a:cubicBezTo>
                  <a:pt x="73" y="97"/>
                  <a:pt x="73" y="97"/>
                  <a:pt x="72" y="97"/>
                </a:cubicBezTo>
                <a:cubicBezTo>
                  <a:pt x="72" y="97"/>
                  <a:pt x="71" y="98"/>
                  <a:pt x="71" y="98"/>
                </a:cubicBezTo>
                <a:close/>
                <a:moveTo>
                  <a:pt x="75" y="101"/>
                </a:moveTo>
                <a:cubicBezTo>
                  <a:pt x="75" y="102"/>
                  <a:pt x="74" y="104"/>
                  <a:pt x="74" y="105"/>
                </a:cubicBezTo>
                <a:cubicBezTo>
                  <a:pt x="73" y="106"/>
                  <a:pt x="73" y="106"/>
                  <a:pt x="73" y="106"/>
                </a:cubicBezTo>
                <a:cubicBezTo>
                  <a:pt x="73" y="105"/>
                  <a:pt x="72" y="104"/>
                  <a:pt x="72" y="104"/>
                </a:cubicBezTo>
                <a:cubicBezTo>
                  <a:pt x="73" y="103"/>
                  <a:pt x="74" y="102"/>
                  <a:pt x="75" y="101"/>
                </a:cubicBezTo>
                <a:close/>
                <a:moveTo>
                  <a:pt x="75" y="119"/>
                </a:moveTo>
                <a:cubicBezTo>
                  <a:pt x="75" y="119"/>
                  <a:pt x="75" y="119"/>
                  <a:pt x="75" y="119"/>
                </a:cubicBezTo>
                <a:cubicBezTo>
                  <a:pt x="74" y="120"/>
                  <a:pt x="74" y="120"/>
                  <a:pt x="73" y="121"/>
                </a:cubicBezTo>
                <a:cubicBezTo>
                  <a:pt x="74" y="120"/>
                  <a:pt x="74" y="120"/>
                  <a:pt x="75" y="119"/>
                </a:cubicBezTo>
                <a:cubicBezTo>
                  <a:pt x="75" y="119"/>
                  <a:pt x="75" y="119"/>
                  <a:pt x="75" y="119"/>
                </a:cubicBezTo>
                <a:close/>
                <a:moveTo>
                  <a:pt x="76" y="122"/>
                </a:moveTo>
                <a:cubicBezTo>
                  <a:pt x="75" y="123"/>
                  <a:pt x="75" y="123"/>
                  <a:pt x="74" y="124"/>
                </a:cubicBezTo>
                <a:cubicBezTo>
                  <a:pt x="74" y="124"/>
                  <a:pt x="74" y="124"/>
                  <a:pt x="74" y="124"/>
                </a:cubicBezTo>
                <a:cubicBezTo>
                  <a:pt x="74" y="124"/>
                  <a:pt x="74" y="123"/>
                  <a:pt x="74" y="123"/>
                </a:cubicBezTo>
                <a:cubicBezTo>
                  <a:pt x="74" y="123"/>
                  <a:pt x="75" y="122"/>
                  <a:pt x="76" y="122"/>
                </a:cubicBezTo>
                <a:close/>
                <a:moveTo>
                  <a:pt x="76" y="124"/>
                </a:moveTo>
                <a:cubicBezTo>
                  <a:pt x="76" y="124"/>
                  <a:pt x="76" y="125"/>
                  <a:pt x="77" y="125"/>
                </a:cubicBezTo>
                <a:cubicBezTo>
                  <a:pt x="76" y="125"/>
                  <a:pt x="76" y="126"/>
                  <a:pt x="75" y="126"/>
                </a:cubicBezTo>
                <a:cubicBezTo>
                  <a:pt x="75" y="126"/>
                  <a:pt x="75" y="126"/>
                  <a:pt x="75" y="126"/>
                </a:cubicBezTo>
                <a:cubicBezTo>
                  <a:pt x="75" y="126"/>
                  <a:pt x="75" y="126"/>
                  <a:pt x="75" y="126"/>
                </a:cubicBezTo>
                <a:cubicBezTo>
                  <a:pt x="76" y="125"/>
                  <a:pt x="76" y="125"/>
                  <a:pt x="76" y="124"/>
                </a:cubicBezTo>
                <a:close/>
                <a:moveTo>
                  <a:pt x="76" y="117"/>
                </a:moveTo>
                <a:cubicBezTo>
                  <a:pt x="76" y="117"/>
                  <a:pt x="76" y="117"/>
                  <a:pt x="76" y="117"/>
                </a:cubicBezTo>
                <a:cubicBezTo>
                  <a:pt x="79" y="114"/>
                  <a:pt x="82" y="111"/>
                  <a:pt x="86" y="109"/>
                </a:cubicBezTo>
                <a:cubicBezTo>
                  <a:pt x="83" y="112"/>
                  <a:pt x="81" y="115"/>
                  <a:pt x="79" y="118"/>
                </a:cubicBezTo>
                <a:cubicBezTo>
                  <a:pt x="78" y="118"/>
                  <a:pt x="77" y="118"/>
                  <a:pt x="77" y="119"/>
                </a:cubicBezTo>
                <a:cubicBezTo>
                  <a:pt x="76" y="118"/>
                  <a:pt x="76" y="118"/>
                  <a:pt x="76" y="117"/>
                </a:cubicBezTo>
                <a:close/>
                <a:moveTo>
                  <a:pt x="79" y="120"/>
                </a:moveTo>
                <a:cubicBezTo>
                  <a:pt x="80" y="119"/>
                  <a:pt x="81" y="119"/>
                  <a:pt x="81" y="119"/>
                </a:cubicBezTo>
                <a:cubicBezTo>
                  <a:pt x="80" y="120"/>
                  <a:pt x="79" y="122"/>
                  <a:pt x="78" y="123"/>
                </a:cubicBezTo>
                <a:cubicBezTo>
                  <a:pt x="78" y="123"/>
                  <a:pt x="78" y="123"/>
                  <a:pt x="78" y="122"/>
                </a:cubicBezTo>
                <a:cubicBezTo>
                  <a:pt x="78" y="122"/>
                  <a:pt x="79" y="121"/>
                  <a:pt x="79" y="120"/>
                </a:cubicBezTo>
                <a:close/>
                <a:moveTo>
                  <a:pt x="92" y="118"/>
                </a:moveTo>
                <a:cubicBezTo>
                  <a:pt x="91" y="119"/>
                  <a:pt x="90" y="120"/>
                  <a:pt x="90" y="120"/>
                </a:cubicBezTo>
                <a:cubicBezTo>
                  <a:pt x="87" y="124"/>
                  <a:pt x="85" y="127"/>
                  <a:pt x="83" y="130"/>
                </a:cubicBezTo>
                <a:cubicBezTo>
                  <a:pt x="83" y="130"/>
                  <a:pt x="83" y="130"/>
                  <a:pt x="83" y="130"/>
                </a:cubicBezTo>
                <a:cubicBezTo>
                  <a:pt x="82" y="130"/>
                  <a:pt x="81" y="129"/>
                  <a:pt x="80" y="129"/>
                </a:cubicBezTo>
                <a:cubicBezTo>
                  <a:pt x="84" y="125"/>
                  <a:pt x="88" y="122"/>
                  <a:pt x="92" y="118"/>
                </a:cubicBezTo>
                <a:close/>
                <a:moveTo>
                  <a:pt x="81" y="131"/>
                </a:moveTo>
                <a:cubicBezTo>
                  <a:pt x="81" y="132"/>
                  <a:pt x="81" y="132"/>
                  <a:pt x="80" y="132"/>
                </a:cubicBezTo>
                <a:cubicBezTo>
                  <a:pt x="80" y="132"/>
                  <a:pt x="80" y="131"/>
                  <a:pt x="80" y="131"/>
                </a:cubicBezTo>
                <a:cubicBezTo>
                  <a:pt x="81" y="131"/>
                  <a:pt x="81" y="131"/>
                  <a:pt x="81" y="131"/>
                </a:cubicBezTo>
                <a:close/>
                <a:moveTo>
                  <a:pt x="83" y="133"/>
                </a:moveTo>
                <a:cubicBezTo>
                  <a:pt x="84" y="133"/>
                  <a:pt x="84" y="133"/>
                  <a:pt x="84" y="133"/>
                </a:cubicBezTo>
                <a:cubicBezTo>
                  <a:pt x="85" y="133"/>
                  <a:pt x="85" y="133"/>
                  <a:pt x="86" y="133"/>
                </a:cubicBezTo>
                <a:cubicBezTo>
                  <a:pt x="85" y="135"/>
                  <a:pt x="84" y="136"/>
                  <a:pt x="84" y="137"/>
                </a:cubicBezTo>
                <a:cubicBezTo>
                  <a:pt x="83" y="138"/>
                  <a:pt x="82" y="138"/>
                  <a:pt x="82" y="139"/>
                </a:cubicBezTo>
                <a:cubicBezTo>
                  <a:pt x="82" y="138"/>
                  <a:pt x="82" y="137"/>
                  <a:pt x="81" y="136"/>
                </a:cubicBezTo>
                <a:cubicBezTo>
                  <a:pt x="82" y="135"/>
                  <a:pt x="83" y="134"/>
                  <a:pt x="83" y="133"/>
                </a:cubicBezTo>
                <a:close/>
                <a:moveTo>
                  <a:pt x="90" y="135"/>
                </a:moveTo>
                <a:cubicBezTo>
                  <a:pt x="90" y="135"/>
                  <a:pt x="90" y="135"/>
                  <a:pt x="90" y="135"/>
                </a:cubicBezTo>
                <a:cubicBezTo>
                  <a:pt x="88" y="136"/>
                  <a:pt x="87" y="138"/>
                  <a:pt x="85" y="140"/>
                </a:cubicBezTo>
                <a:cubicBezTo>
                  <a:pt x="86" y="138"/>
                  <a:pt x="88" y="136"/>
                  <a:pt x="90" y="135"/>
                </a:cubicBezTo>
                <a:close/>
                <a:moveTo>
                  <a:pt x="92" y="135"/>
                </a:moveTo>
                <a:cubicBezTo>
                  <a:pt x="92" y="136"/>
                  <a:pt x="93" y="136"/>
                  <a:pt x="93" y="136"/>
                </a:cubicBezTo>
                <a:cubicBezTo>
                  <a:pt x="93" y="136"/>
                  <a:pt x="93" y="137"/>
                  <a:pt x="93" y="137"/>
                </a:cubicBezTo>
                <a:cubicBezTo>
                  <a:pt x="91" y="138"/>
                  <a:pt x="88" y="140"/>
                  <a:pt x="86" y="141"/>
                </a:cubicBezTo>
                <a:cubicBezTo>
                  <a:pt x="88" y="139"/>
                  <a:pt x="90" y="137"/>
                  <a:pt x="92" y="135"/>
                </a:cubicBezTo>
                <a:close/>
                <a:moveTo>
                  <a:pt x="89" y="145"/>
                </a:moveTo>
                <a:cubicBezTo>
                  <a:pt x="92" y="143"/>
                  <a:pt x="94" y="141"/>
                  <a:pt x="96" y="139"/>
                </a:cubicBezTo>
                <a:cubicBezTo>
                  <a:pt x="96" y="139"/>
                  <a:pt x="96" y="139"/>
                  <a:pt x="97" y="139"/>
                </a:cubicBezTo>
                <a:cubicBezTo>
                  <a:pt x="94" y="142"/>
                  <a:pt x="91" y="145"/>
                  <a:pt x="89" y="148"/>
                </a:cubicBezTo>
                <a:cubicBezTo>
                  <a:pt x="88" y="148"/>
                  <a:pt x="88" y="148"/>
                  <a:pt x="88" y="148"/>
                </a:cubicBezTo>
                <a:cubicBezTo>
                  <a:pt x="88" y="147"/>
                  <a:pt x="89" y="146"/>
                  <a:pt x="89" y="145"/>
                </a:cubicBezTo>
                <a:close/>
                <a:moveTo>
                  <a:pt x="99" y="141"/>
                </a:moveTo>
                <a:cubicBezTo>
                  <a:pt x="98" y="142"/>
                  <a:pt x="97" y="144"/>
                  <a:pt x="95" y="145"/>
                </a:cubicBezTo>
                <a:cubicBezTo>
                  <a:pt x="95" y="145"/>
                  <a:pt x="95" y="145"/>
                  <a:pt x="95" y="145"/>
                </a:cubicBezTo>
                <a:cubicBezTo>
                  <a:pt x="96" y="144"/>
                  <a:pt x="98" y="142"/>
                  <a:pt x="99" y="141"/>
                </a:cubicBezTo>
                <a:close/>
                <a:moveTo>
                  <a:pt x="102" y="143"/>
                </a:moveTo>
                <a:cubicBezTo>
                  <a:pt x="103" y="142"/>
                  <a:pt x="104" y="142"/>
                  <a:pt x="106" y="141"/>
                </a:cubicBezTo>
                <a:cubicBezTo>
                  <a:pt x="101" y="145"/>
                  <a:pt x="97" y="149"/>
                  <a:pt x="92" y="154"/>
                </a:cubicBezTo>
                <a:cubicBezTo>
                  <a:pt x="91" y="155"/>
                  <a:pt x="90" y="155"/>
                  <a:pt x="88" y="156"/>
                </a:cubicBezTo>
                <a:cubicBezTo>
                  <a:pt x="89" y="156"/>
                  <a:pt x="89" y="155"/>
                  <a:pt x="89" y="155"/>
                </a:cubicBezTo>
                <a:cubicBezTo>
                  <a:pt x="90" y="155"/>
                  <a:pt x="90" y="154"/>
                  <a:pt x="90" y="154"/>
                </a:cubicBezTo>
                <a:cubicBezTo>
                  <a:pt x="94" y="151"/>
                  <a:pt x="98" y="147"/>
                  <a:pt x="102" y="143"/>
                </a:cubicBezTo>
                <a:close/>
                <a:moveTo>
                  <a:pt x="105" y="148"/>
                </a:moveTo>
                <a:cubicBezTo>
                  <a:pt x="105" y="148"/>
                  <a:pt x="105" y="148"/>
                  <a:pt x="105" y="149"/>
                </a:cubicBezTo>
                <a:cubicBezTo>
                  <a:pt x="104" y="149"/>
                  <a:pt x="104" y="149"/>
                  <a:pt x="104" y="149"/>
                </a:cubicBezTo>
                <a:cubicBezTo>
                  <a:pt x="102" y="150"/>
                  <a:pt x="100" y="151"/>
                  <a:pt x="98" y="152"/>
                </a:cubicBezTo>
                <a:cubicBezTo>
                  <a:pt x="101" y="151"/>
                  <a:pt x="103" y="149"/>
                  <a:pt x="105" y="148"/>
                </a:cubicBezTo>
                <a:close/>
                <a:moveTo>
                  <a:pt x="105" y="151"/>
                </a:moveTo>
                <a:cubicBezTo>
                  <a:pt x="105" y="150"/>
                  <a:pt x="106" y="150"/>
                  <a:pt x="107" y="149"/>
                </a:cubicBezTo>
                <a:cubicBezTo>
                  <a:pt x="108" y="149"/>
                  <a:pt x="108" y="149"/>
                  <a:pt x="108" y="149"/>
                </a:cubicBezTo>
                <a:cubicBezTo>
                  <a:pt x="109" y="149"/>
                  <a:pt x="109" y="148"/>
                  <a:pt x="110" y="148"/>
                </a:cubicBezTo>
                <a:cubicBezTo>
                  <a:pt x="110" y="148"/>
                  <a:pt x="110" y="148"/>
                  <a:pt x="111" y="147"/>
                </a:cubicBezTo>
                <a:cubicBezTo>
                  <a:pt x="110" y="148"/>
                  <a:pt x="110" y="148"/>
                  <a:pt x="109" y="149"/>
                </a:cubicBezTo>
                <a:cubicBezTo>
                  <a:pt x="107" y="150"/>
                  <a:pt x="105" y="151"/>
                  <a:pt x="103" y="153"/>
                </a:cubicBezTo>
                <a:cubicBezTo>
                  <a:pt x="103" y="152"/>
                  <a:pt x="104" y="151"/>
                  <a:pt x="105" y="151"/>
                </a:cubicBezTo>
                <a:close/>
                <a:moveTo>
                  <a:pt x="117" y="152"/>
                </a:moveTo>
                <a:cubicBezTo>
                  <a:pt x="118" y="151"/>
                  <a:pt x="119" y="151"/>
                  <a:pt x="120" y="150"/>
                </a:cubicBezTo>
                <a:cubicBezTo>
                  <a:pt x="119" y="151"/>
                  <a:pt x="118" y="153"/>
                  <a:pt x="117" y="154"/>
                </a:cubicBezTo>
                <a:cubicBezTo>
                  <a:pt x="117" y="154"/>
                  <a:pt x="117" y="154"/>
                  <a:pt x="117" y="155"/>
                </a:cubicBezTo>
                <a:cubicBezTo>
                  <a:pt x="113" y="157"/>
                  <a:pt x="110" y="159"/>
                  <a:pt x="106" y="161"/>
                </a:cubicBezTo>
                <a:cubicBezTo>
                  <a:pt x="110" y="158"/>
                  <a:pt x="114" y="155"/>
                  <a:pt x="117" y="152"/>
                </a:cubicBezTo>
                <a:close/>
                <a:moveTo>
                  <a:pt x="113" y="161"/>
                </a:moveTo>
                <a:cubicBezTo>
                  <a:pt x="115" y="159"/>
                  <a:pt x="118" y="158"/>
                  <a:pt x="120" y="156"/>
                </a:cubicBezTo>
                <a:cubicBezTo>
                  <a:pt x="120" y="157"/>
                  <a:pt x="119" y="158"/>
                  <a:pt x="118" y="159"/>
                </a:cubicBezTo>
                <a:cubicBezTo>
                  <a:pt x="118" y="159"/>
                  <a:pt x="117" y="159"/>
                  <a:pt x="117" y="160"/>
                </a:cubicBezTo>
                <a:cubicBezTo>
                  <a:pt x="115" y="160"/>
                  <a:pt x="113" y="161"/>
                  <a:pt x="111" y="162"/>
                </a:cubicBezTo>
                <a:cubicBezTo>
                  <a:pt x="112" y="162"/>
                  <a:pt x="112" y="161"/>
                  <a:pt x="113" y="161"/>
                </a:cubicBezTo>
                <a:close/>
                <a:moveTo>
                  <a:pt x="122" y="160"/>
                </a:moveTo>
                <a:cubicBezTo>
                  <a:pt x="124" y="159"/>
                  <a:pt x="126" y="158"/>
                  <a:pt x="127" y="157"/>
                </a:cubicBezTo>
                <a:cubicBezTo>
                  <a:pt x="127" y="158"/>
                  <a:pt x="126" y="158"/>
                  <a:pt x="125" y="159"/>
                </a:cubicBezTo>
                <a:cubicBezTo>
                  <a:pt x="124" y="160"/>
                  <a:pt x="122" y="160"/>
                  <a:pt x="120" y="161"/>
                </a:cubicBezTo>
                <a:cubicBezTo>
                  <a:pt x="120" y="161"/>
                  <a:pt x="119" y="162"/>
                  <a:pt x="119" y="162"/>
                </a:cubicBezTo>
                <a:cubicBezTo>
                  <a:pt x="120" y="161"/>
                  <a:pt x="121" y="160"/>
                  <a:pt x="122" y="160"/>
                </a:cubicBezTo>
                <a:close/>
                <a:moveTo>
                  <a:pt x="128" y="160"/>
                </a:moveTo>
                <a:cubicBezTo>
                  <a:pt x="127" y="160"/>
                  <a:pt x="127" y="161"/>
                  <a:pt x="126" y="161"/>
                </a:cubicBezTo>
                <a:cubicBezTo>
                  <a:pt x="126" y="161"/>
                  <a:pt x="126" y="161"/>
                  <a:pt x="126" y="161"/>
                </a:cubicBezTo>
                <a:cubicBezTo>
                  <a:pt x="127" y="160"/>
                  <a:pt x="127" y="160"/>
                  <a:pt x="128" y="160"/>
                </a:cubicBezTo>
                <a:close/>
                <a:moveTo>
                  <a:pt x="122" y="164"/>
                </a:moveTo>
                <a:cubicBezTo>
                  <a:pt x="121" y="165"/>
                  <a:pt x="120" y="166"/>
                  <a:pt x="119" y="167"/>
                </a:cubicBezTo>
                <a:cubicBezTo>
                  <a:pt x="118" y="167"/>
                  <a:pt x="118" y="167"/>
                  <a:pt x="118" y="168"/>
                </a:cubicBezTo>
                <a:cubicBezTo>
                  <a:pt x="119" y="166"/>
                  <a:pt x="120" y="165"/>
                  <a:pt x="122" y="164"/>
                </a:cubicBezTo>
                <a:close/>
                <a:moveTo>
                  <a:pt x="129" y="164"/>
                </a:moveTo>
                <a:cubicBezTo>
                  <a:pt x="129" y="164"/>
                  <a:pt x="129" y="164"/>
                  <a:pt x="130" y="165"/>
                </a:cubicBezTo>
                <a:cubicBezTo>
                  <a:pt x="125" y="168"/>
                  <a:pt x="121" y="172"/>
                  <a:pt x="117" y="176"/>
                </a:cubicBezTo>
                <a:cubicBezTo>
                  <a:pt x="115" y="177"/>
                  <a:pt x="113" y="178"/>
                  <a:pt x="111" y="179"/>
                </a:cubicBezTo>
                <a:cubicBezTo>
                  <a:pt x="117" y="174"/>
                  <a:pt x="123" y="169"/>
                  <a:pt x="129" y="164"/>
                </a:cubicBezTo>
                <a:close/>
                <a:moveTo>
                  <a:pt x="108" y="177"/>
                </a:moveTo>
                <a:cubicBezTo>
                  <a:pt x="108" y="176"/>
                  <a:pt x="109" y="175"/>
                  <a:pt x="110" y="174"/>
                </a:cubicBezTo>
                <a:cubicBezTo>
                  <a:pt x="111" y="174"/>
                  <a:pt x="111" y="174"/>
                  <a:pt x="111" y="173"/>
                </a:cubicBezTo>
                <a:cubicBezTo>
                  <a:pt x="110" y="175"/>
                  <a:pt x="109" y="176"/>
                  <a:pt x="108" y="177"/>
                </a:cubicBezTo>
                <a:close/>
                <a:moveTo>
                  <a:pt x="108" y="193"/>
                </a:moveTo>
                <a:cubicBezTo>
                  <a:pt x="110" y="191"/>
                  <a:pt x="113" y="189"/>
                  <a:pt x="115" y="187"/>
                </a:cubicBezTo>
                <a:cubicBezTo>
                  <a:pt x="120" y="182"/>
                  <a:pt x="125" y="178"/>
                  <a:pt x="131" y="173"/>
                </a:cubicBezTo>
                <a:cubicBezTo>
                  <a:pt x="130" y="174"/>
                  <a:pt x="130" y="174"/>
                  <a:pt x="130" y="175"/>
                </a:cubicBezTo>
                <a:cubicBezTo>
                  <a:pt x="130" y="175"/>
                  <a:pt x="130" y="175"/>
                  <a:pt x="130" y="176"/>
                </a:cubicBezTo>
                <a:cubicBezTo>
                  <a:pt x="126" y="179"/>
                  <a:pt x="123" y="182"/>
                  <a:pt x="120" y="186"/>
                </a:cubicBezTo>
                <a:cubicBezTo>
                  <a:pt x="116" y="188"/>
                  <a:pt x="112" y="191"/>
                  <a:pt x="108" y="193"/>
                </a:cubicBezTo>
                <a:close/>
                <a:moveTo>
                  <a:pt x="110" y="195"/>
                </a:moveTo>
                <a:cubicBezTo>
                  <a:pt x="109" y="196"/>
                  <a:pt x="108" y="196"/>
                  <a:pt x="108" y="197"/>
                </a:cubicBezTo>
                <a:cubicBezTo>
                  <a:pt x="108" y="196"/>
                  <a:pt x="108" y="196"/>
                  <a:pt x="107" y="196"/>
                </a:cubicBezTo>
                <a:cubicBezTo>
                  <a:pt x="108" y="196"/>
                  <a:pt x="108" y="196"/>
                  <a:pt x="108" y="196"/>
                </a:cubicBezTo>
                <a:cubicBezTo>
                  <a:pt x="109" y="195"/>
                  <a:pt x="109" y="195"/>
                  <a:pt x="110" y="195"/>
                </a:cubicBezTo>
                <a:close/>
                <a:moveTo>
                  <a:pt x="125" y="183"/>
                </a:moveTo>
                <a:cubicBezTo>
                  <a:pt x="128" y="180"/>
                  <a:pt x="130" y="177"/>
                  <a:pt x="133" y="174"/>
                </a:cubicBezTo>
                <a:cubicBezTo>
                  <a:pt x="136" y="172"/>
                  <a:pt x="139" y="169"/>
                  <a:pt x="142" y="167"/>
                </a:cubicBezTo>
                <a:cubicBezTo>
                  <a:pt x="143" y="166"/>
                  <a:pt x="145" y="165"/>
                  <a:pt x="146" y="165"/>
                </a:cubicBezTo>
                <a:cubicBezTo>
                  <a:pt x="144" y="168"/>
                  <a:pt x="141" y="171"/>
                  <a:pt x="139" y="174"/>
                </a:cubicBezTo>
                <a:cubicBezTo>
                  <a:pt x="139" y="174"/>
                  <a:pt x="139" y="174"/>
                  <a:pt x="139" y="174"/>
                </a:cubicBezTo>
                <a:cubicBezTo>
                  <a:pt x="138" y="175"/>
                  <a:pt x="137" y="176"/>
                  <a:pt x="136" y="177"/>
                </a:cubicBezTo>
                <a:cubicBezTo>
                  <a:pt x="134" y="178"/>
                  <a:pt x="133" y="178"/>
                  <a:pt x="131" y="179"/>
                </a:cubicBezTo>
                <a:cubicBezTo>
                  <a:pt x="129" y="180"/>
                  <a:pt x="127" y="182"/>
                  <a:pt x="125" y="183"/>
                </a:cubicBezTo>
                <a:close/>
                <a:moveTo>
                  <a:pt x="130" y="182"/>
                </a:moveTo>
                <a:cubicBezTo>
                  <a:pt x="130" y="182"/>
                  <a:pt x="129" y="182"/>
                  <a:pt x="129" y="182"/>
                </a:cubicBezTo>
                <a:cubicBezTo>
                  <a:pt x="127" y="184"/>
                  <a:pt x="124" y="185"/>
                  <a:pt x="121" y="187"/>
                </a:cubicBezTo>
                <a:cubicBezTo>
                  <a:pt x="124" y="185"/>
                  <a:pt x="127" y="184"/>
                  <a:pt x="130" y="182"/>
                </a:cubicBezTo>
                <a:close/>
                <a:moveTo>
                  <a:pt x="137" y="194"/>
                </a:moveTo>
                <a:cubicBezTo>
                  <a:pt x="140" y="192"/>
                  <a:pt x="143" y="191"/>
                  <a:pt x="146" y="189"/>
                </a:cubicBezTo>
                <a:cubicBezTo>
                  <a:pt x="143" y="192"/>
                  <a:pt x="140" y="195"/>
                  <a:pt x="137" y="197"/>
                </a:cubicBezTo>
                <a:cubicBezTo>
                  <a:pt x="135" y="199"/>
                  <a:pt x="133" y="200"/>
                  <a:pt x="130" y="202"/>
                </a:cubicBezTo>
                <a:cubicBezTo>
                  <a:pt x="132" y="199"/>
                  <a:pt x="134" y="196"/>
                  <a:pt x="137" y="194"/>
                </a:cubicBezTo>
                <a:close/>
                <a:moveTo>
                  <a:pt x="127" y="197"/>
                </a:moveTo>
                <a:cubicBezTo>
                  <a:pt x="133" y="192"/>
                  <a:pt x="138" y="187"/>
                  <a:pt x="144" y="182"/>
                </a:cubicBezTo>
                <a:cubicBezTo>
                  <a:pt x="143" y="184"/>
                  <a:pt x="141" y="185"/>
                  <a:pt x="140" y="187"/>
                </a:cubicBezTo>
                <a:cubicBezTo>
                  <a:pt x="138" y="189"/>
                  <a:pt x="136" y="191"/>
                  <a:pt x="134" y="193"/>
                </a:cubicBezTo>
                <a:cubicBezTo>
                  <a:pt x="133" y="193"/>
                  <a:pt x="132" y="194"/>
                  <a:pt x="131" y="194"/>
                </a:cubicBezTo>
                <a:cubicBezTo>
                  <a:pt x="130" y="195"/>
                  <a:pt x="128" y="196"/>
                  <a:pt x="127" y="197"/>
                </a:cubicBezTo>
                <a:close/>
                <a:moveTo>
                  <a:pt x="144" y="188"/>
                </a:moveTo>
                <a:cubicBezTo>
                  <a:pt x="147" y="184"/>
                  <a:pt x="151" y="181"/>
                  <a:pt x="155" y="178"/>
                </a:cubicBezTo>
                <a:cubicBezTo>
                  <a:pt x="154" y="179"/>
                  <a:pt x="154" y="180"/>
                  <a:pt x="153" y="181"/>
                </a:cubicBezTo>
                <a:cubicBezTo>
                  <a:pt x="152" y="182"/>
                  <a:pt x="151" y="183"/>
                  <a:pt x="151" y="184"/>
                </a:cubicBezTo>
                <a:cubicBezTo>
                  <a:pt x="148" y="185"/>
                  <a:pt x="146" y="186"/>
                  <a:pt x="144" y="188"/>
                </a:cubicBezTo>
                <a:close/>
                <a:moveTo>
                  <a:pt x="147" y="183"/>
                </a:moveTo>
                <a:cubicBezTo>
                  <a:pt x="149" y="181"/>
                  <a:pt x="151" y="178"/>
                  <a:pt x="154" y="176"/>
                </a:cubicBezTo>
                <a:cubicBezTo>
                  <a:pt x="155" y="175"/>
                  <a:pt x="155" y="175"/>
                  <a:pt x="156" y="174"/>
                </a:cubicBezTo>
                <a:cubicBezTo>
                  <a:pt x="153" y="177"/>
                  <a:pt x="150" y="180"/>
                  <a:pt x="147" y="183"/>
                </a:cubicBezTo>
                <a:close/>
                <a:moveTo>
                  <a:pt x="151" y="169"/>
                </a:moveTo>
                <a:cubicBezTo>
                  <a:pt x="151" y="169"/>
                  <a:pt x="150" y="169"/>
                  <a:pt x="150" y="170"/>
                </a:cubicBezTo>
                <a:cubicBezTo>
                  <a:pt x="148" y="171"/>
                  <a:pt x="146" y="171"/>
                  <a:pt x="145" y="172"/>
                </a:cubicBezTo>
                <a:cubicBezTo>
                  <a:pt x="145" y="171"/>
                  <a:pt x="146" y="171"/>
                  <a:pt x="147" y="170"/>
                </a:cubicBezTo>
                <a:cubicBezTo>
                  <a:pt x="147" y="170"/>
                  <a:pt x="148" y="169"/>
                  <a:pt x="148" y="169"/>
                </a:cubicBezTo>
                <a:cubicBezTo>
                  <a:pt x="149" y="169"/>
                  <a:pt x="149" y="169"/>
                  <a:pt x="149" y="169"/>
                </a:cubicBezTo>
                <a:cubicBezTo>
                  <a:pt x="152" y="167"/>
                  <a:pt x="154" y="165"/>
                  <a:pt x="157" y="163"/>
                </a:cubicBezTo>
                <a:cubicBezTo>
                  <a:pt x="155" y="165"/>
                  <a:pt x="153" y="167"/>
                  <a:pt x="151" y="169"/>
                </a:cubicBezTo>
                <a:close/>
                <a:moveTo>
                  <a:pt x="159" y="173"/>
                </a:moveTo>
                <a:cubicBezTo>
                  <a:pt x="160" y="173"/>
                  <a:pt x="160" y="172"/>
                  <a:pt x="160" y="172"/>
                </a:cubicBezTo>
                <a:cubicBezTo>
                  <a:pt x="160" y="173"/>
                  <a:pt x="159" y="174"/>
                  <a:pt x="159" y="176"/>
                </a:cubicBezTo>
                <a:cubicBezTo>
                  <a:pt x="158" y="176"/>
                  <a:pt x="157" y="177"/>
                  <a:pt x="157" y="177"/>
                </a:cubicBezTo>
                <a:cubicBezTo>
                  <a:pt x="158" y="176"/>
                  <a:pt x="158" y="175"/>
                  <a:pt x="159" y="173"/>
                </a:cubicBezTo>
                <a:close/>
                <a:moveTo>
                  <a:pt x="160" y="177"/>
                </a:moveTo>
                <a:cubicBezTo>
                  <a:pt x="166" y="171"/>
                  <a:pt x="172" y="165"/>
                  <a:pt x="179" y="160"/>
                </a:cubicBezTo>
                <a:cubicBezTo>
                  <a:pt x="178" y="161"/>
                  <a:pt x="177" y="161"/>
                  <a:pt x="177" y="162"/>
                </a:cubicBezTo>
                <a:cubicBezTo>
                  <a:pt x="172" y="167"/>
                  <a:pt x="168" y="171"/>
                  <a:pt x="163" y="175"/>
                </a:cubicBezTo>
                <a:cubicBezTo>
                  <a:pt x="162" y="176"/>
                  <a:pt x="161" y="176"/>
                  <a:pt x="160" y="177"/>
                </a:cubicBezTo>
                <a:cubicBezTo>
                  <a:pt x="160" y="177"/>
                  <a:pt x="160" y="177"/>
                  <a:pt x="160" y="177"/>
                </a:cubicBezTo>
                <a:close/>
                <a:moveTo>
                  <a:pt x="162" y="172"/>
                </a:moveTo>
                <a:cubicBezTo>
                  <a:pt x="163" y="170"/>
                  <a:pt x="165" y="167"/>
                  <a:pt x="166" y="165"/>
                </a:cubicBezTo>
                <a:cubicBezTo>
                  <a:pt x="167" y="164"/>
                  <a:pt x="168" y="163"/>
                  <a:pt x="169" y="162"/>
                </a:cubicBezTo>
                <a:cubicBezTo>
                  <a:pt x="173" y="160"/>
                  <a:pt x="177" y="158"/>
                  <a:pt x="180" y="156"/>
                </a:cubicBezTo>
                <a:cubicBezTo>
                  <a:pt x="174" y="161"/>
                  <a:pt x="168" y="166"/>
                  <a:pt x="162" y="172"/>
                </a:cubicBezTo>
                <a:close/>
                <a:moveTo>
                  <a:pt x="183" y="158"/>
                </a:moveTo>
                <a:cubicBezTo>
                  <a:pt x="183" y="158"/>
                  <a:pt x="184" y="157"/>
                  <a:pt x="184" y="157"/>
                </a:cubicBezTo>
                <a:cubicBezTo>
                  <a:pt x="183" y="159"/>
                  <a:pt x="181" y="160"/>
                  <a:pt x="180" y="162"/>
                </a:cubicBezTo>
                <a:cubicBezTo>
                  <a:pt x="180" y="162"/>
                  <a:pt x="180" y="162"/>
                  <a:pt x="179" y="163"/>
                </a:cubicBezTo>
                <a:cubicBezTo>
                  <a:pt x="181" y="161"/>
                  <a:pt x="182" y="159"/>
                  <a:pt x="183" y="158"/>
                </a:cubicBezTo>
                <a:close/>
                <a:moveTo>
                  <a:pt x="182" y="154"/>
                </a:moveTo>
                <a:cubicBezTo>
                  <a:pt x="182" y="154"/>
                  <a:pt x="182" y="154"/>
                  <a:pt x="182" y="154"/>
                </a:cubicBezTo>
                <a:cubicBezTo>
                  <a:pt x="182" y="154"/>
                  <a:pt x="182" y="153"/>
                  <a:pt x="181" y="153"/>
                </a:cubicBezTo>
                <a:cubicBezTo>
                  <a:pt x="179" y="154"/>
                  <a:pt x="177" y="155"/>
                  <a:pt x="174" y="157"/>
                </a:cubicBezTo>
                <a:cubicBezTo>
                  <a:pt x="178" y="154"/>
                  <a:pt x="181" y="150"/>
                  <a:pt x="184" y="147"/>
                </a:cubicBezTo>
                <a:cubicBezTo>
                  <a:pt x="186" y="146"/>
                  <a:pt x="187" y="145"/>
                  <a:pt x="189" y="144"/>
                </a:cubicBezTo>
                <a:cubicBezTo>
                  <a:pt x="189" y="144"/>
                  <a:pt x="189" y="144"/>
                  <a:pt x="189" y="144"/>
                </a:cubicBezTo>
                <a:cubicBezTo>
                  <a:pt x="189" y="145"/>
                  <a:pt x="189" y="145"/>
                  <a:pt x="189" y="146"/>
                </a:cubicBezTo>
                <a:cubicBezTo>
                  <a:pt x="187" y="149"/>
                  <a:pt x="185" y="152"/>
                  <a:pt x="182" y="154"/>
                </a:cubicBezTo>
                <a:close/>
                <a:moveTo>
                  <a:pt x="189" y="133"/>
                </a:moveTo>
                <a:cubicBezTo>
                  <a:pt x="188" y="133"/>
                  <a:pt x="188" y="132"/>
                  <a:pt x="188" y="132"/>
                </a:cubicBezTo>
                <a:cubicBezTo>
                  <a:pt x="189" y="131"/>
                  <a:pt x="191" y="130"/>
                  <a:pt x="192" y="129"/>
                </a:cubicBezTo>
                <a:cubicBezTo>
                  <a:pt x="191" y="130"/>
                  <a:pt x="190" y="132"/>
                  <a:pt x="189" y="133"/>
                </a:cubicBezTo>
                <a:close/>
                <a:moveTo>
                  <a:pt x="193" y="152"/>
                </a:moveTo>
                <a:cubicBezTo>
                  <a:pt x="193" y="152"/>
                  <a:pt x="193" y="152"/>
                  <a:pt x="194" y="151"/>
                </a:cubicBezTo>
                <a:cubicBezTo>
                  <a:pt x="196" y="149"/>
                  <a:pt x="197" y="147"/>
                  <a:pt x="199" y="145"/>
                </a:cubicBezTo>
                <a:cubicBezTo>
                  <a:pt x="199" y="145"/>
                  <a:pt x="199" y="145"/>
                  <a:pt x="199" y="145"/>
                </a:cubicBezTo>
                <a:cubicBezTo>
                  <a:pt x="197" y="148"/>
                  <a:pt x="195" y="150"/>
                  <a:pt x="193" y="152"/>
                </a:cubicBezTo>
                <a:close/>
                <a:moveTo>
                  <a:pt x="197" y="143"/>
                </a:moveTo>
                <a:cubicBezTo>
                  <a:pt x="200" y="139"/>
                  <a:pt x="203" y="134"/>
                  <a:pt x="206" y="130"/>
                </a:cubicBezTo>
                <a:cubicBezTo>
                  <a:pt x="205" y="132"/>
                  <a:pt x="203" y="135"/>
                  <a:pt x="201" y="138"/>
                </a:cubicBezTo>
                <a:cubicBezTo>
                  <a:pt x="201" y="138"/>
                  <a:pt x="200" y="139"/>
                  <a:pt x="200" y="139"/>
                </a:cubicBezTo>
                <a:cubicBezTo>
                  <a:pt x="199" y="141"/>
                  <a:pt x="198" y="142"/>
                  <a:pt x="197" y="143"/>
                </a:cubicBezTo>
                <a:close/>
                <a:moveTo>
                  <a:pt x="200" y="142"/>
                </a:moveTo>
                <a:cubicBezTo>
                  <a:pt x="201" y="140"/>
                  <a:pt x="203" y="138"/>
                  <a:pt x="204" y="136"/>
                </a:cubicBezTo>
                <a:cubicBezTo>
                  <a:pt x="207" y="132"/>
                  <a:pt x="211" y="128"/>
                  <a:pt x="214" y="124"/>
                </a:cubicBezTo>
                <a:cubicBezTo>
                  <a:pt x="214" y="124"/>
                  <a:pt x="214" y="124"/>
                  <a:pt x="214" y="124"/>
                </a:cubicBezTo>
                <a:cubicBezTo>
                  <a:pt x="214" y="124"/>
                  <a:pt x="214" y="123"/>
                  <a:pt x="215" y="123"/>
                </a:cubicBezTo>
                <a:cubicBezTo>
                  <a:pt x="215" y="122"/>
                  <a:pt x="216" y="122"/>
                  <a:pt x="217" y="121"/>
                </a:cubicBezTo>
                <a:cubicBezTo>
                  <a:pt x="217" y="121"/>
                  <a:pt x="217" y="121"/>
                  <a:pt x="217" y="121"/>
                </a:cubicBezTo>
                <a:cubicBezTo>
                  <a:pt x="217" y="121"/>
                  <a:pt x="217" y="121"/>
                  <a:pt x="217" y="122"/>
                </a:cubicBezTo>
                <a:cubicBezTo>
                  <a:pt x="217" y="122"/>
                  <a:pt x="217" y="122"/>
                  <a:pt x="217" y="122"/>
                </a:cubicBezTo>
                <a:cubicBezTo>
                  <a:pt x="212" y="129"/>
                  <a:pt x="206" y="136"/>
                  <a:pt x="200" y="143"/>
                </a:cubicBezTo>
                <a:cubicBezTo>
                  <a:pt x="200" y="143"/>
                  <a:pt x="200" y="142"/>
                  <a:pt x="200" y="142"/>
                </a:cubicBezTo>
                <a:close/>
                <a:moveTo>
                  <a:pt x="215" y="120"/>
                </a:moveTo>
                <a:cubicBezTo>
                  <a:pt x="213" y="122"/>
                  <a:pt x="212" y="124"/>
                  <a:pt x="210" y="126"/>
                </a:cubicBezTo>
                <a:cubicBezTo>
                  <a:pt x="211" y="125"/>
                  <a:pt x="211" y="124"/>
                  <a:pt x="211" y="124"/>
                </a:cubicBezTo>
                <a:cubicBezTo>
                  <a:pt x="213" y="122"/>
                  <a:pt x="214" y="121"/>
                  <a:pt x="215" y="120"/>
                </a:cubicBezTo>
                <a:cubicBezTo>
                  <a:pt x="215" y="120"/>
                  <a:pt x="215" y="120"/>
                  <a:pt x="215" y="120"/>
                </a:cubicBezTo>
                <a:close/>
                <a:moveTo>
                  <a:pt x="214" y="115"/>
                </a:moveTo>
                <a:cubicBezTo>
                  <a:pt x="214" y="116"/>
                  <a:pt x="214" y="116"/>
                  <a:pt x="213" y="116"/>
                </a:cubicBezTo>
                <a:cubicBezTo>
                  <a:pt x="213" y="116"/>
                  <a:pt x="213" y="116"/>
                  <a:pt x="213" y="116"/>
                </a:cubicBezTo>
                <a:cubicBezTo>
                  <a:pt x="214" y="115"/>
                  <a:pt x="214" y="114"/>
                  <a:pt x="215" y="113"/>
                </a:cubicBezTo>
                <a:cubicBezTo>
                  <a:pt x="215" y="113"/>
                  <a:pt x="216" y="113"/>
                  <a:pt x="216" y="112"/>
                </a:cubicBezTo>
                <a:cubicBezTo>
                  <a:pt x="216" y="113"/>
                  <a:pt x="215" y="114"/>
                  <a:pt x="214" y="115"/>
                </a:cubicBezTo>
                <a:close/>
                <a:moveTo>
                  <a:pt x="210" y="109"/>
                </a:moveTo>
                <a:cubicBezTo>
                  <a:pt x="210" y="109"/>
                  <a:pt x="210" y="108"/>
                  <a:pt x="210" y="108"/>
                </a:cubicBezTo>
                <a:cubicBezTo>
                  <a:pt x="213" y="107"/>
                  <a:pt x="216" y="105"/>
                  <a:pt x="219" y="103"/>
                </a:cubicBezTo>
                <a:cubicBezTo>
                  <a:pt x="219" y="104"/>
                  <a:pt x="219" y="104"/>
                  <a:pt x="219" y="104"/>
                </a:cubicBezTo>
                <a:cubicBezTo>
                  <a:pt x="216" y="106"/>
                  <a:pt x="213" y="107"/>
                  <a:pt x="210" y="109"/>
                </a:cubicBezTo>
                <a:close/>
                <a:moveTo>
                  <a:pt x="218" y="101"/>
                </a:moveTo>
                <a:cubicBezTo>
                  <a:pt x="218" y="100"/>
                  <a:pt x="217" y="100"/>
                  <a:pt x="217" y="100"/>
                </a:cubicBezTo>
                <a:cubicBezTo>
                  <a:pt x="211" y="103"/>
                  <a:pt x="205" y="106"/>
                  <a:pt x="199" y="110"/>
                </a:cubicBezTo>
                <a:cubicBezTo>
                  <a:pt x="200" y="108"/>
                  <a:pt x="201" y="107"/>
                  <a:pt x="202" y="105"/>
                </a:cubicBezTo>
                <a:cubicBezTo>
                  <a:pt x="207" y="103"/>
                  <a:pt x="213" y="100"/>
                  <a:pt x="217" y="97"/>
                </a:cubicBezTo>
                <a:cubicBezTo>
                  <a:pt x="218" y="98"/>
                  <a:pt x="218" y="98"/>
                  <a:pt x="218" y="98"/>
                </a:cubicBezTo>
                <a:cubicBezTo>
                  <a:pt x="218" y="99"/>
                  <a:pt x="218" y="100"/>
                  <a:pt x="218" y="100"/>
                </a:cubicBezTo>
                <a:cubicBezTo>
                  <a:pt x="218" y="101"/>
                  <a:pt x="218" y="101"/>
                  <a:pt x="218" y="101"/>
                </a:cubicBezTo>
                <a:close/>
                <a:moveTo>
                  <a:pt x="199" y="95"/>
                </a:moveTo>
                <a:cubicBezTo>
                  <a:pt x="199" y="94"/>
                  <a:pt x="200" y="94"/>
                  <a:pt x="200" y="94"/>
                </a:cubicBezTo>
                <a:cubicBezTo>
                  <a:pt x="200" y="93"/>
                  <a:pt x="201" y="93"/>
                  <a:pt x="202" y="93"/>
                </a:cubicBezTo>
                <a:cubicBezTo>
                  <a:pt x="201" y="93"/>
                  <a:pt x="200" y="94"/>
                  <a:pt x="199" y="95"/>
                </a:cubicBezTo>
                <a:close/>
                <a:moveTo>
                  <a:pt x="201" y="88"/>
                </a:moveTo>
                <a:cubicBezTo>
                  <a:pt x="198" y="89"/>
                  <a:pt x="195" y="90"/>
                  <a:pt x="193" y="91"/>
                </a:cubicBezTo>
                <a:cubicBezTo>
                  <a:pt x="194" y="90"/>
                  <a:pt x="195" y="89"/>
                  <a:pt x="196" y="88"/>
                </a:cubicBezTo>
                <a:cubicBezTo>
                  <a:pt x="199" y="87"/>
                  <a:pt x="201" y="86"/>
                  <a:pt x="203" y="85"/>
                </a:cubicBezTo>
                <a:cubicBezTo>
                  <a:pt x="202" y="86"/>
                  <a:pt x="201" y="87"/>
                  <a:pt x="201" y="88"/>
                </a:cubicBezTo>
                <a:close/>
                <a:moveTo>
                  <a:pt x="199" y="82"/>
                </a:moveTo>
                <a:cubicBezTo>
                  <a:pt x="199" y="82"/>
                  <a:pt x="199" y="81"/>
                  <a:pt x="199" y="81"/>
                </a:cubicBezTo>
                <a:cubicBezTo>
                  <a:pt x="200" y="81"/>
                  <a:pt x="200" y="80"/>
                  <a:pt x="199" y="80"/>
                </a:cubicBezTo>
                <a:cubicBezTo>
                  <a:pt x="202" y="78"/>
                  <a:pt x="206" y="77"/>
                  <a:pt x="209" y="75"/>
                </a:cubicBezTo>
                <a:cubicBezTo>
                  <a:pt x="210" y="75"/>
                  <a:pt x="209" y="73"/>
                  <a:pt x="208" y="74"/>
                </a:cubicBezTo>
                <a:cubicBezTo>
                  <a:pt x="206" y="75"/>
                  <a:pt x="204" y="76"/>
                  <a:pt x="202" y="76"/>
                </a:cubicBezTo>
                <a:cubicBezTo>
                  <a:pt x="202" y="76"/>
                  <a:pt x="202" y="76"/>
                  <a:pt x="202" y="76"/>
                </a:cubicBezTo>
                <a:cubicBezTo>
                  <a:pt x="203" y="75"/>
                  <a:pt x="204" y="75"/>
                  <a:pt x="205" y="75"/>
                </a:cubicBezTo>
                <a:cubicBezTo>
                  <a:pt x="207" y="74"/>
                  <a:pt x="209" y="73"/>
                  <a:pt x="210" y="72"/>
                </a:cubicBezTo>
                <a:cubicBezTo>
                  <a:pt x="211" y="74"/>
                  <a:pt x="211" y="76"/>
                  <a:pt x="212" y="77"/>
                </a:cubicBezTo>
                <a:cubicBezTo>
                  <a:pt x="207" y="79"/>
                  <a:pt x="203" y="80"/>
                  <a:pt x="199" y="82"/>
                </a:cubicBezTo>
                <a:close/>
                <a:moveTo>
                  <a:pt x="201" y="74"/>
                </a:moveTo>
                <a:cubicBezTo>
                  <a:pt x="200" y="75"/>
                  <a:pt x="199" y="75"/>
                  <a:pt x="198" y="76"/>
                </a:cubicBezTo>
                <a:cubicBezTo>
                  <a:pt x="200" y="74"/>
                  <a:pt x="202" y="73"/>
                  <a:pt x="203" y="72"/>
                </a:cubicBezTo>
                <a:cubicBezTo>
                  <a:pt x="203" y="73"/>
                  <a:pt x="202" y="73"/>
                  <a:pt x="201" y="74"/>
                </a:cubicBezTo>
                <a:close/>
                <a:moveTo>
                  <a:pt x="187" y="77"/>
                </a:moveTo>
                <a:cubicBezTo>
                  <a:pt x="184" y="78"/>
                  <a:pt x="180" y="80"/>
                  <a:pt x="176" y="81"/>
                </a:cubicBezTo>
                <a:cubicBezTo>
                  <a:pt x="184" y="76"/>
                  <a:pt x="192" y="72"/>
                  <a:pt x="200" y="70"/>
                </a:cubicBezTo>
                <a:cubicBezTo>
                  <a:pt x="196" y="72"/>
                  <a:pt x="192" y="75"/>
                  <a:pt x="187" y="77"/>
                </a:cubicBezTo>
                <a:close/>
                <a:moveTo>
                  <a:pt x="186" y="66"/>
                </a:moveTo>
                <a:cubicBezTo>
                  <a:pt x="181" y="68"/>
                  <a:pt x="177" y="70"/>
                  <a:pt x="172" y="72"/>
                </a:cubicBezTo>
                <a:cubicBezTo>
                  <a:pt x="171" y="73"/>
                  <a:pt x="170" y="73"/>
                  <a:pt x="169" y="73"/>
                </a:cubicBezTo>
                <a:cubicBezTo>
                  <a:pt x="175" y="70"/>
                  <a:pt x="181" y="67"/>
                  <a:pt x="187" y="65"/>
                </a:cubicBezTo>
                <a:cubicBezTo>
                  <a:pt x="186" y="65"/>
                  <a:pt x="186" y="66"/>
                  <a:pt x="186" y="66"/>
                </a:cubicBezTo>
                <a:close/>
                <a:moveTo>
                  <a:pt x="171" y="69"/>
                </a:moveTo>
                <a:cubicBezTo>
                  <a:pt x="169" y="69"/>
                  <a:pt x="167" y="70"/>
                  <a:pt x="165" y="71"/>
                </a:cubicBezTo>
                <a:cubicBezTo>
                  <a:pt x="165" y="71"/>
                  <a:pt x="165" y="71"/>
                  <a:pt x="165" y="71"/>
                </a:cubicBezTo>
                <a:cubicBezTo>
                  <a:pt x="166" y="70"/>
                  <a:pt x="167" y="69"/>
                  <a:pt x="168" y="68"/>
                </a:cubicBezTo>
                <a:cubicBezTo>
                  <a:pt x="171" y="66"/>
                  <a:pt x="174" y="64"/>
                  <a:pt x="177" y="63"/>
                </a:cubicBezTo>
                <a:cubicBezTo>
                  <a:pt x="175" y="65"/>
                  <a:pt x="173" y="67"/>
                  <a:pt x="171" y="69"/>
                </a:cubicBezTo>
                <a:close/>
                <a:moveTo>
                  <a:pt x="157" y="63"/>
                </a:moveTo>
                <a:cubicBezTo>
                  <a:pt x="156" y="64"/>
                  <a:pt x="155" y="64"/>
                  <a:pt x="153" y="65"/>
                </a:cubicBezTo>
                <a:cubicBezTo>
                  <a:pt x="154" y="64"/>
                  <a:pt x="156" y="63"/>
                  <a:pt x="157" y="62"/>
                </a:cubicBezTo>
                <a:cubicBezTo>
                  <a:pt x="158" y="61"/>
                  <a:pt x="159" y="61"/>
                  <a:pt x="161" y="60"/>
                </a:cubicBezTo>
                <a:cubicBezTo>
                  <a:pt x="159" y="61"/>
                  <a:pt x="158" y="62"/>
                  <a:pt x="157" y="63"/>
                </a:cubicBezTo>
                <a:close/>
                <a:moveTo>
                  <a:pt x="157" y="71"/>
                </a:moveTo>
                <a:cubicBezTo>
                  <a:pt x="159" y="70"/>
                  <a:pt x="162" y="69"/>
                  <a:pt x="164" y="68"/>
                </a:cubicBezTo>
                <a:cubicBezTo>
                  <a:pt x="162" y="69"/>
                  <a:pt x="159" y="71"/>
                  <a:pt x="157" y="73"/>
                </a:cubicBezTo>
                <a:cubicBezTo>
                  <a:pt x="156" y="73"/>
                  <a:pt x="154" y="73"/>
                  <a:pt x="153" y="73"/>
                </a:cubicBezTo>
                <a:cubicBezTo>
                  <a:pt x="154" y="72"/>
                  <a:pt x="155" y="72"/>
                  <a:pt x="157" y="71"/>
                </a:cubicBezTo>
                <a:close/>
                <a:moveTo>
                  <a:pt x="146" y="72"/>
                </a:moveTo>
                <a:cubicBezTo>
                  <a:pt x="145" y="72"/>
                  <a:pt x="144" y="73"/>
                  <a:pt x="144" y="73"/>
                </a:cubicBezTo>
                <a:cubicBezTo>
                  <a:pt x="145" y="72"/>
                  <a:pt x="145" y="71"/>
                  <a:pt x="146" y="70"/>
                </a:cubicBezTo>
                <a:cubicBezTo>
                  <a:pt x="147" y="69"/>
                  <a:pt x="148" y="68"/>
                  <a:pt x="149" y="67"/>
                </a:cubicBezTo>
                <a:cubicBezTo>
                  <a:pt x="151" y="67"/>
                  <a:pt x="152" y="67"/>
                  <a:pt x="153" y="66"/>
                </a:cubicBezTo>
                <a:cubicBezTo>
                  <a:pt x="151" y="68"/>
                  <a:pt x="149" y="70"/>
                  <a:pt x="146" y="72"/>
                </a:cubicBezTo>
                <a:close/>
                <a:moveTo>
                  <a:pt x="145" y="67"/>
                </a:moveTo>
                <a:cubicBezTo>
                  <a:pt x="147" y="65"/>
                  <a:pt x="150" y="63"/>
                  <a:pt x="152" y="61"/>
                </a:cubicBezTo>
                <a:cubicBezTo>
                  <a:pt x="151" y="62"/>
                  <a:pt x="149" y="63"/>
                  <a:pt x="148" y="65"/>
                </a:cubicBezTo>
                <a:cubicBezTo>
                  <a:pt x="147" y="65"/>
                  <a:pt x="146" y="66"/>
                  <a:pt x="145" y="67"/>
                </a:cubicBezTo>
                <a:cubicBezTo>
                  <a:pt x="145" y="67"/>
                  <a:pt x="145" y="67"/>
                  <a:pt x="145" y="67"/>
                </a:cubicBezTo>
                <a:close/>
                <a:moveTo>
                  <a:pt x="138" y="68"/>
                </a:moveTo>
                <a:cubicBezTo>
                  <a:pt x="137" y="68"/>
                  <a:pt x="137" y="69"/>
                  <a:pt x="138" y="69"/>
                </a:cubicBezTo>
                <a:cubicBezTo>
                  <a:pt x="136" y="71"/>
                  <a:pt x="133" y="73"/>
                  <a:pt x="131" y="75"/>
                </a:cubicBezTo>
                <a:cubicBezTo>
                  <a:pt x="132" y="73"/>
                  <a:pt x="133" y="71"/>
                  <a:pt x="134" y="68"/>
                </a:cubicBezTo>
                <a:cubicBezTo>
                  <a:pt x="134" y="68"/>
                  <a:pt x="134" y="68"/>
                  <a:pt x="134" y="67"/>
                </a:cubicBezTo>
                <a:cubicBezTo>
                  <a:pt x="138" y="65"/>
                  <a:pt x="143" y="62"/>
                  <a:pt x="147" y="60"/>
                </a:cubicBezTo>
                <a:cubicBezTo>
                  <a:pt x="149" y="59"/>
                  <a:pt x="151" y="58"/>
                  <a:pt x="154" y="57"/>
                </a:cubicBezTo>
                <a:cubicBezTo>
                  <a:pt x="154" y="57"/>
                  <a:pt x="154" y="57"/>
                  <a:pt x="153" y="58"/>
                </a:cubicBezTo>
                <a:cubicBezTo>
                  <a:pt x="148" y="61"/>
                  <a:pt x="143" y="64"/>
                  <a:pt x="138" y="68"/>
                </a:cubicBezTo>
                <a:close/>
                <a:moveTo>
                  <a:pt x="144" y="53"/>
                </a:moveTo>
                <a:cubicBezTo>
                  <a:pt x="140" y="55"/>
                  <a:pt x="136" y="57"/>
                  <a:pt x="132" y="60"/>
                </a:cubicBezTo>
                <a:cubicBezTo>
                  <a:pt x="133" y="59"/>
                  <a:pt x="135" y="57"/>
                  <a:pt x="136" y="56"/>
                </a:cubicBezTo>
                <a:cubicBezTo>
                  <a:pt x="140" y="54"/>
                  <a:pt x="143" y="52"/>
                  <a:pt x="147" y="50"/>
                </a:cubicBezTo>
                <a:cubicBezTo>
                  <a:pt x="147" y="50"/>
                  <a:pt x="148" y="50"/>
                  <a:pt x="149" y="50"/>
                </a:cubicBezTo>
                <a:cubicBezTo>
                  <a:pt x="147" y="51"/>
                  <a:pt x="146" y="52"/>
                  <a:pt x="144" y="53"/>
                </a:cubicBezTo>
                <a:close/>
                <a:moveTo>
                  <a:pt x="132" y="55"/>
                </a:moveTo>
                <a:cubicBezTo>
                  <a:pt x="133" y="55"/>
                  <a:pt x="135" y="54"/>
                  <a:pt x="136" y="54"/>
                </a:cubicBezTo>
                <a:cubicBezTo>
                  <a:pt x="135" y="55"/>
                  <a:pt x="134" y="55"/>
                  <a:pt x="134" y="56"/>
                </a:cubicBezTo>
                <a:cubicBezTo>
                  <a:pt x="133" y="56"/>
                  <a:pt x="132" y="57"/>
                  <a:pt x="132" y="57"/>
                </a:cubicBezTo>
                <a:cubicBezTo>
                  <a:pt x="132" y="57"/>
                  <a:pt x="132" y="57"/>
                  <a:pt x="132" y="56"/>
                </a:cubicBezTo>
                <a:cubicBezTo>
                  <a:pt x="133" y="56"/>
                  <a:pt x="132" y="56"/>
                  <a:pt x="132" y="55"/>
                </a:cubicBezTo>
                <a:close/>
                <a:moveTo>
                  <a:pt x="142" y="49"/>
                </a:moveTo>
                <a:cubicBezTo>
                  <a:pt x="140" y="50"/>
                  <a:pt x="137" y="51"/>
                  <a:pt x="135" y="52"/>
                </a:cubicBezTo>
                <a:cubicBezTo>
                  <a:pt x="138" y="49"/>
                  <a:pt x="141" y="47"/>
                  <a:pt x="145" y="45"/>
                </a:cubicBezTo>
                <a:cubicBezTo>
                  <a:pt x="147" y="44"/>
                  <a:pt x="149" y="44"/>
                  <a:pt x="151" y="43"/>
                </a:cubicBezTo>
                <a:cubicBezTo>
                  <a:pt x="148" y="45"/>
                  <a:pt x="146" y="47"/>
                  <a:pt x="143" y="49"/>
                </a:cubicBezTo>
                <a:cubicBezTo>
                  <a:pt x="143" y="49"/>
                  <a:pt x="142" y="49"/>
                  <a:pt x="142" y="49"/>
                </a:cubicBezTo>
                <a:close/>
                <a:moveTo>
                  <a:pt x="131" y="53"/>
                </a:moveTo>
                <a:cubicBezTo>
                  <a:pt x="131" y="53"/>
                  <a:pt x="131" y="53"/>
                  <a:pt x="131" y="53"/>
                </a:cubicBezTo>
                <a:cubicBezTo>
                  <a:pt x="131" y="53"/>
                  <a:pt x="130" y="53"/>
                  <a:pt x="130" y="53"/>
                </a:cubicBezTo>
                <a:cubicBezTo>
                  <a:pt x="130" y="53"/>
                  <a:pt x="130" y="53"/>
                  <a:pt x="130" y="53"/>
                </a:cubicBezTo>
                <a:cubicBezTo>
                  <a:pt x="134" y="51"/>
                  <a:pt x="137" y="48"/>
                  <a:pt x="141" y="46"/>
                </a:cubicBezTo>
                <a:cubicBezTo>
                  <a:pt x="138" y="48"/>
                  <a:pt x="134" y="50"/>
                  <a:pt x="131" y="53"/>
                </a:cubicBezTo>
                <a:close/>
                <a:moveTo>
                  <a:pt x="127" y="54"/>
                </a:moveTo>
                <a:cubicBezTo>
                  <a:pt x="127" y="54"/>
                  <a:pt x="127" y="53"/>
                  <a:pt x="127" y="53"/>
                </a:cubicBezTo>
                <a:cubicBezTo>
                  <a:pt x="128" y="52"/>
                  <a:pt x="129" y="52"/>
                  <a:pt x="130" y="51"/>
                </a:cubicBezTo>
                <a:cubicBezTo>
                  <a:pt x="132" y="49"/>
                  <a:pt x="135" y="48"/>
                  <a:pt x="137" y="46"/>
                </a:cubicBezTo>
                <a:cubicBezTo>
                  <a:pt x="137" y="46"/>
                  <a:pt x="137" y="46"/>
                  <a:pt x="137" y="46"/>
                </a:cubicBezTo>
                <a:cubicBezTo>
                  <a:pt x="134" y="49"/>
                  <a:pt x="130" y="51"/>
                  <a:pt x="127" y="54"/>
                </a:cubicBezTo>
                <a:close/>
                <a:moveTo>
                  <a:pt x="127" y="66"/>
                </a:moveTo>
                <a:cubicBezTo>
                  <a:pt x="126" y="68"/>
                  <a:pt x="125" y="69"/>
                  <a:pt x="124" y="71"/>
                </a:cubicBezTo>
                <a:cubicBezTo>
                  <a:pt x="123" y="71"/>
                  <a:pt x="123" y="72"/>
                  <a:pt x="122" y="72"/>
                </a:cubicBezTo>
                <a:cubicBezTo>
                  <a:pt x="123" y="71"/>
                  <a:pt x="124" y="69"/>
                  <a:pt x="124" y="68"/>
                </a:cubicBezTo>
                <a:cubicBezTo>
                  <a:pt x="125" y="67"/>
                  <a:pt x="126" y="67"/>
                  <a:pt x="127" y="66"/>
                </a:cubicBezTo>
                <a:close/>
                <a:moveTo>
                  <a:pt x="121" y="67"/>
                </a:moveTo>
                <a:cubicBezTo>
                  <a:pt x="122" y="66"/>
                  <a:pt x="122" y="66"/>
                  <a:pt x="123" y="66"/>
                </a:cubicBezTo>
                <a:cubicBezTo>
                  <a:pt x="122" y="67"/>
                  <a:pt x="122" y="67"/>
                  <a:pt x="121" y="68"/>
                </a:cubicBezTo>
                <a:cubicBezTo>
                  <a:pt x="121" y="68"/>
                  <a:pt x="121" y="68"/>
                  <a:pt x="121" y="68"/>
                </a:cubicBezTo>
                <a:cubicBezTo>
                  <a:pt x="121" y="68"/>
                  <a:pt x="121" y="67"/>
                  <a:pt x="121" y="67"/>
                </a:cubicBezTo>
                <a:close/>
                <a:moveTo>
                  <a:pt x="122" y="76"/>
                </a:moveTo>
                <a:cubicBezTo>
                  <a:pt x="123" y="74"/>
                  <a:pt x="125" y="73"/>
                  <a:pt x="126" y="72"/>
                </a:cubicBezTo>
                <a:cubicBezTo>
                  <a:pt x="128" y="71"/>
                  <a:pt x="129" y="71"/>
                  <a:pt x="130" y="70"/>
                </a:cubicBezTo>
                <a:cubicBezTo>
                  <a:pt x="123" y="77"/>
                  <a:pt x="116" y="85"/>
                  <a:pt x="110" y="93"/>
                </a:cubicBezTo>
                <a:cubicBezTo>
                  <a:pt x="105" y="98"/>
                  <a:pt x="100" y="102"/>
                  <a:pt x="95" y="107"/>
                </a:cubicBezTo>
                <a:cubicBezTo>
                  <a:pt x="94" y="108"/>
                  <a:pt x="92" y="109"/>
                  <a:pt x="90" y="110"/>
                </a:cubicBezTo>
                <a:cubicBezTo>
                  <a:pt x="91" y="109"/>
                  <a:pt x="92" y="108"/>
                  <a:pt x="93" y="107"/>
                </a:cubicBezTo>
                <a:cubicBezTo>
                  <a:pt x="98" y="101"/>
                  <a:pt x="103" y="95"/>
                  <a:pt x="109" y="89"/>
                </a:cubicBezTo>
                <a:cubicBezTo>
                  <a:pt x="113" y="85"/>
                  <a:pt x="118" y="81"/>
                  <a:pt x="122" y="76"/>
                </a:cubicBezTo>
                <a:close/>
                <a:moveTo>
                  <a:pt x="117" y="61"/>
                </a:moveTo>
                <a:cubicBezTo>
                  <a:pt x="116" y="62"/>
                  <a:pt x="115" y="63"/>
                  <a:pt x="115" y="64"/>
                </a:cubicBezTo>
                <a:cubicBezTo>
                  <a:pt x="116" y="63"/>
                  <a:pt x="117" y="62"/>
                  <a:pt x="118" y="61"/>
                </a:cubicBezTo>
                <a:cubicBezTo>
                  <a:pt x="117" y="61"/>
                  <a:pt x="117" y="61"/>
                  <a:pt x="117" y="61"/>
                </a:cubicBezTo>
                <a:close/>
                <a:moveTo>
                  <a:pt x="115" y="51"/>
                </a:moveTo>
                <a:cubicBezTo>
                  <a:pt x="114" y="51"/>
                  <a:pt x="113" y="52"/>
                  <a:pt x="111" y="52"/>
                </a:cubicBezTo>
                <a:cubicBezTo>
                  <a:pt x="112" y="52"/>
                  <a:pt x="112" y="51"/>
                  <a:pt x="113" y="51"/>
                </a:cubicBezTo>
                <a:cubicBezTo>
                  <a:pt x="114" y="50"/>
                  <a:pt x="115" y="50"/>
                  <a:pt x="117" y="50"/>
                </a:cubicBezTo>
                <a:cubicBezTo>
                  <a:pt x="116" y="50"/>
                  <a:pt x="116" y="51"/>
                  <a:pt x="115" y="51"/>
                </a:cubicBezTo>
                <a:close/>
                <a:moveTo>
                  <a:pt x="114" y="48"/>
                </a:moveTo>
                <a:cubicBezTo>
                  <a:pt x="112" y="48"/>
                  <a:pt x="111" y="49"/>
                  <a:pt x="110" y="49"/>
                </a:cubicBezTo>
                <a:cubicBezTo>
                  <a:pt x="112" y="48"/>
                  <a:pt x="114" y="46"/>
                  <a:pt x="116" y="45"/>
                </a:cubicBezTo>
                <a:cubicBezTo>
                  <a:pt x="116" y="46"/>
                  <a:pt x="115" y="47"/>
                  <a:pt x="114" y="48"/>
                </a:cubicBezTo>
                <a:close/>
                <a:moveTo>
                  <a:pt x="106" y="50"/>
                </a:moveTo>
                <a:cubicBezTo>
                  <a:pt x="105" y="50"/>
                  <a:pt x="104" y="51"/>
                  <a:pt x="104" y="51"/>
                </a:cubicBezTo>
                <a:cubicBezTo>
                  <a:pt x="104" y="50"/>
                  <a:pt x="105" y="49"/>
                  <a:pt x="105" y="48"/>
                </a:cubicBezTo>
                <a:cubicBezTo>
                  <a:pt x="107" y="46"/>
                  <a:pt x="109" y="44"/>
                  <a:pt x="111" y="43"/>
                </a:cubicBezTo>
                <a:cubicBezTo>
                  <a:pt x="111" y="43"/>
                  <a:pt x="112" y="43"/>
                  <a:pt x="112" y="42"/>
                </a:cubicBezTo>
                <a:cubicBezTo>
                  <a:pt x="112" y="42"/>
                  <a:pt x="113" y="42"/>
                  <a:pt x="113" y="42"/>
                </a:cubicBezTo>
                <a:cubicBezTo>
                  <a:pt x="111" y="45"/>
                  <a:pt x="108" y="47"/>
                  <a:pt x="106" y="50"/>
                </a:cubicBezTo>
                <a:close/>
                <a:moveTo>
                  <a:pt x="106" y="45"/>
                </a:moveTo>
                <a:cubicBezTo>
                  <a:pt x="106" y="44"/>
                  <a:pt x="106" y="44"/>
                  <a:pt x="106" y="44"/>
                </a:cubicBezTo>
                <a:cubicBezTo>
                  <a:pt x="107" y="43"/>
                  <a:pt x="108" y="43"/>
                  <a:pt x="109" y="42"/>
                </a:cubicBezTo>
                <a:cubicBezTo>
                  <a:pt x="109" y="42"/>
                  <a:pt x="109" y="42"/>
                  <a:pt x="109" y="42"/>
                </a:cubicBezTo>
                <a:cubicBezTo>
                  <a:pt x="108" y="43"/>
                  <a:pt x="107" y="44"/>
                  <a:pt x="106" y="45"/>
                </a:cubicBezTo>
                <a:close/>
                <a:moveTo>
                  <a:pt x="102" y="45"/>
                </a:moveTo>
                <a:cubicBezTo>
                  <a:pt x="99" y="47"/>
                  <a:pt x="95" y="50"/>
                  <a:pt x="92" y="52"/>
                </a:cubicBezTo>
                <a:cubicBezTo>
                  <a:pt x="92" y="51"/>
                  <a:pt x="93" y="51"/>
                  <a:pt x="93" y="50"/>
                </a:cubicBezTo>
                <a:cubicBezTo>
                  <a:pt x="93" y="50"/>
                  <a:pt x="93" y="50"/>
                  <a:pt x="93" y="50"/>
                </a:cubicBezTo>
                <a:cubicBezTo>
                  <a:pt x="97" y="47"/>
                  <a:pt x="100" y="45"/>
                  <a:pt x="104" y="42"/>
                </a:cubicBezTo>
                <a:cubicBezTo>
                  <a:pt x="105" y="42"/>
                  <a:pt x="106" y="42"/>
                  <a:pt x="107" y="42"/>
                </a:cubicBezTo>
                <a:cubicBezTo>
                  <a:pt x="105" y="43"/>
                  <a:pt x="103" y="45"/>
                  <a:pt x="102" y="45"/>
                </a:cubicBezTo>
                <a:close/>
                <a:moveTo>
                  <a:pt x="99" y="44"/>
                </a:moveTo>
                <a:cubicBezTo>
                  <a:pt x="100" y="43"/>
                  <a:pt x="100" y="43"/>
                  <a:pt x="101" y="42"/>
                </a:cubicBezTo>
                <a:cubicBezTo>
                  <a:pt x="101" y="42"/>
                  <a:pt x="101" y="42"/>
                  <a:pt x="101" y="42"/>
                </a:cubicBezTo>
                <a:cubicBezTo>
                  <a:pt x="101" y="43"/>
                  <a:pt x="100" y="43"/>
                  <a:pt x="99" y="44"/>
                </a:cubicBezTo>
                <a:close/>
                <a:moveTo>
                  <a:pt x="101" y="40"/>
                </a:moveTo>
                <a:cubicBezTo>
                  <a:pt x="100" y="40"/>
                  <a:pt x="100" y="41"/>
                  <a:pt x="99" y="41"/>
                </a:cubicBezTo>
                <a:cubicBezTo>
                  <a:pt x="99" y="41"/>
                  <a:pt x="99" y="42"/>
                  <a:pt x="99" y="42"/>
                </a:cubicBezTo>
                <a:cubicBezTo>
                  <a:pt x="97" y="44"/>
                  <a:pt x="95" y="46"/>
                  <a:pt x="94" y="48"/>
                </a:cubicBezTo>
                <a:cubicBezTo>
                  <a:pt x="94" y="46"/>
                  <a:pt x="94" y="45"/>
                  <a:pt x="95" y="44"/>
                </a:cubicBezTo>
                <a:cubicBezTo>
                  <a:pt x="95" y="44"/>
                  <a:pt x="95" y="44"/>
                  <a:pt x="95" y="44"/>
                </a:cubicBezTo>
                <a:cubicBezTo>
                  <a:pt x="98" y="41"/>
                  <a:pt x="100" y="39"/>
                  <a:pt x="103" y="36"/>
                </a:cubicBezTo>
                <a:cubicBezTo>
                  <a:pt x="104" y="36"/>
                  <a:pt x="104" y="36"/>
                  <a:pt x="104" y="36"/>
                </a:cubicBezTo>
                <a:cubicBezTo>
                  <a:pt x="103" y="38"/>
                  <a:pt x="102" y="39"/>
                  <a:pt x="101" y="40"/>
                </a:cubicBezTo>
                <a:close/>
                <a:moveTo>
                  <a:pt x="93" y="43"/>
                </a:moveTo>
                <a:cubicBezTo>
                  <a:pt x="93" y="43"/>
                  <a:pt x="92" y="43"/>
                  <a:pt x="92" y="43"/>
                </a:cubicBezTo>
                <a:cubicBezTo>
                  <a:pt x="94" y="41"/>
                  <a:pt x="96" y="40"/>
                  <a:pt x="98" y="38"/>
                </a:cubicBezTo>
                <a:cubicBezTo>
                  <a:pt x="98" y="38"/>
                  <a:pt x="99" y="38"/>
                  <a:pt x="99" y="38"/>
                </a:cubicBezTo>
                <a:cubicBezTo>
                  <a:pt x="97" y="39"/>
                  <a:pt x="95" y="41"/>
                  <a:pt x="93" y="43"/>
                </a:cubicBezTo>
                <a:close/>
                <a:moveTo>
                  <a:pt x="90" y="41"/>
                </a:moveTo>
                <a:cubicBezTo>
                  <a:pt x="91" y="40"/>
                  <a:pt x="91" y="40"/>
                  <a:pt x="92" y="40"/>
                </a:cubicBezTo>
                <a:cubicBezTo>
                  <a:pt x="92" y="40"/>
                  <a:pt x="93" y="39"/>
                  <a:pt x="93" y="39"/>
                </a:cubicBezTo>
                <a:cubicBezTo>
                  <a:pt x="92" y="40"/>
                  <a:pt x="91" y="40"/>
                  <a:pt x="90" y="41"/>
                </a:cubicBezTo>
                <a:close/>
                <a:moveTo>
                  <a:pt x="82" y="40"/>
                </a:moveTo>
                <a:cubicBezTo>
                  <a:pt x="80" y="41"/>
                  <a:pt x="78" y="43"/>
                  <a:pt x="76" y="44"/>
                </a:cubicBezTo>
                <a:cubicBezTo>
                  <a:pt x="78" y="42"/>
                  <a:pt x="80" y="40"/>
                  <a:pt x="81" y="38"/>
                </a:cubicBezTo>
                <a:cubicBezTo>
                  <a:pt x="83" y="37"/>
                  <a:pt x="85" y="36"/>
                  <a:pt x="86" y="35"/>
                </a:cubicBezTo>
                <a:cubicBezTo>
                  <a:pt x="85" y="36"/>
                  <a:pt x="84" y="38"/>
                  <a:pt x="82" y="40"/>
                </a:cubicBezTo>
                <a:close/>
                <a:moveTo>
                  <a:pt x="79" y="37"/>
                </a:moveTo>
                <a:cubicBezTo>
                  <a:pt x="78" y="38"/>
                  <a:pt x="76" y="40"/>
                  <a:pt x="74" y="41"/>
                </a:cubicBezTo>
                <a:cubicBezTo>
                  <a:pt x="78" y="38"/>
                  <a:pt x="81" y="35"/>
                  <a:pt x="84" y="31"/>
                </a:cubicBezTo>
                <a:cubicBezTo>
                  <a:pt x="85" y="30"/>
                  <a:pt x="86" y="30"/>
                  <a:pt x="87" y="29"/>
                </a:cubicBezTo>
                <a:cubicBezTo>
                  <a:pt x="85" y="31"/>
                  <a:pt x="84" y="32"/>
                  <a:pt x="82" y="34"/>
                </a:cubicBezTo>
                <a:cubicBezTo>
                  <a:pt x="81" y="35"/>
                  <a:pt x="80" y="36"/>
                  <a:pt x="79" y="37"/>
                </a:cubicBezTo>
                <a:close/>
                <a:moveTo>
                  <a:pt x="85" y="24"/>
                </a:moveTo>
                <a:cubicBezTo>
                  <a:pt x="84" y="25"/>
                  <a:pt x="83" y="25"/>
                  <a:pt x="83" y="25"/>
                </a:cubicBezTo>
                <a:cubicBezTo>
                  <a:pt x="83" y="25"/>
                  <a:pt x="83" y="25"/>
                  <a:pt x="83" y="25"/>
                </a:cubicBezTo>
                <a:cubicBezTo>
                  <a:pt x="83" y="25"/>
                  <a:pt x="83" y="24"/>
                  <a:pt x="83" y="24"/>
                </a:cubicBezTo>
                <a:cubicBezTo>
                  <a:pt x="83" y="24"/>
                  <a:pt x="83" y="24"/>
                  <a:pt x="83" y="24"/>
                </a:cubicBezTo>
                <a:cubicBezTo>
                  <a:pt x="84" y="24"/>
                  <a:pt x="86" y="23"/>
                  <a:pt x="87" y="23"/>
                </a:cubicBezTo>
                <a:cubicBezTo>
                  <a:pt x="87" y="23"/>
                  <a:pt x="86" y="24"/>
                  <a:pt x="85" y="24"/>
                </a:cubicBezTo>
                <a:close/>
                <a:moveTo>
                  <a:pt x="83" y="28"/>
                </a:moveTo>
                <a:cubicBezTo>
                  <a:pt x="83" y="29"/>
                  <a:pt x="82" y="29"/>
                  <a:pt x="82" y="29"/>
                </a:cubicBezTo>
                <a:cubicBezTo>
                  <a:pt x="81" y="30"/>
                  <a:pt x="80" y="30"/>
                  <a:pt x="79" y="31"/>
                </a:cubicBezTo>
                <a:cubicBezTo>
                  <a:pt x="80" y="30"/>
                  <a:pt x="81" y="30"/>
                  <a:pt x="82" y="29"/>
                </a:cubicBezTo>
                <a:cubicBezTo>
                  <a:pt x="82" y="29"/>
                  <a:pt x="82" y="29"/>
                  <a:pt x="82" y="29"/>
                </a:cubicBezTo>
                <a:cubicBezTo>
                  <a:pt x="82" y="29"/>
                  <a:pt x="83" y="29"/>
                  <a:pt x="83" y="28"/>
                </a:cubicBezTo>
                <a:close/>
                <a:moveTo>
                  <a:pt x="59" y="48"/>
                </a:moveTo>
                <a:cubicBezTo>
                  <a:pt x="61" y="46"/>
                  <a:pt x="63" y="44"/>
                  <a:pt x="64" y="41"/>
                </a:cubicBezTo>
                <a:cubicBezTo>
                  <a:pt x="66" y="40"/>
                  <a:pt x="67" y="39"/>
                  <a:pt x="69" y="38"/>
                </a:cubicBezTo>
                <a:cubicBezTo>
                  <a:pt x="69" y="38"/>
                  <a:pt x="69" y="38"/>
                  <a:pt x="69" y="38"/>
                </a:cubicBezTo>
                <a:cubicBezTo>
                  <a:pt x="66" y="42"/>
                  <a:pt x="63" y="45"/>
                  <a:pt x="59" y="48"/>
                </a:cubicBezTo>
                <a:close/>
                <a:moveTo>
                  <a:pt x="61" y="41"/>
                </a:moveTo>
                <a:cubicBezTo>
                  <a:pt x="61" y="41"/>
                  <a:pt x="61" y="41"/>
                  <a:pt x="62" y="41"/>
                </a:cubicBezTo>
                <a:cubicBezTo>
                  <a:pt x="63" y="40"/>
                  <a:pt x="64" y="39"/>
                  <a:pt x="65" y="38"/>
                </a:cubicBezTo>
                <a:cubicBezTo>
                  <a:pt x="65" y="39"/>
                  <a:pt x="64" y="39"/>
                  <a:pt x="64" y="40"/>
                </a:cubicBezTo>
                <a:cubicBezTo>
                  <a:pt x="63" y="40"/>
                  <a:pt x="62" y="41"/>
                  <a:pt x="61" y="41"/>
                </a:cubicBezTo>
                <a:close/>
                <a:moveTo>
                  <a:pt x="58" y="46"/>
                </a:moveTo>
                <a:cubicBezTo>
                  <a:pt x="58" y="46"/>
                  <a:pt x="59" y="45"/>
                  <a:pt x="59" y="45"/>
                </a:cubicBezTo>
                <a:cubicBezTo>
                  <a:pt x="57" y="47"/>
                  <a:pt x="55" y="50"/>
                  <a:pt x="54" y="53"/>
                </a:cubicBezTo>
                <a:cubicBezTo>
                  <a:pt x="53" y="53"/>
                  <a:pt x="52" y="54"/>
                  <a:pt x="52" y="54"/>
                </a:cubicBezTo>
                <a:cubicBezTo>
                  <a:pt x="54" y="51"/>
                  <a:pt x="56" y="49"/>
                  <a:pt x="58" y="46"/>
                </a:cubicBezTo>
                <a:close/>
                <a:moveTo>
                  <a:pt x="48" y="57"/>
                </a:moveTo>
                <a:cubicBezTo>
                  <a:pt x="45" y="58"/>
                  <a:pt x="43" y="60"/>
                  <a:pt x="41" y="61"/>
                </a:cubicBezTo>
                <a:cubicBezTo>
                  <a:pt x="42" y="59"/>
                  <a:pt x="44" y="58"/>
                  <a:pt x="45" y="56"/>
                </a:cubicBezTo>
                <a:cubicBezTo>
                  <a:pt x="48" y="54"/>
                  <a:pt x="50" y="52"/>
                  <a:pt x="53" y="50"/>
                </a:cubicBezTo>
                <a:cubicBezTo>
                  <a:pt x="51" y="52"/>
                  <a:pt x="49" y="54"/>
                  <a:pt x="48" y="57"/>
                </a:cubicBezTo>
                <a:close/>
                <a:moveTo>
                  <a:pt x="50" y="58"/>
                </a:moveTo>
                <a:cubicBezTo>
                  <a:pt x="50" y="58"/>
                  <a:pt x="50" y="59"/>
                  <a:pt x="50" y="59"/>
                </a:cubicBezTo>
                <a:cubicBezTo>
                  <a:pt x="50" y="59"/>
                  <a:pt x="49" y="59"/>
                  <a:pt x="49" y="59"/>
                </a:cubicBezTo>
                <a:cubicBezTo>
                  <a:pt x="47" y="61"/>
                  <a:pt x="44" y="64"/>
                  <a:pt x="42" y="67"/>
                </a:cubicBezTo>
                <a:cubicBezTo>
                  <a:pt x="43" y="65"/>
                  <a:pt x="45" y="63"/>
                  <a:pt x="46" y="62"/>
                </a:cubicBezTo>
                <a:cubicBezTo>
                  <a:pt x="47" y="60"/>
                  <a:pt x="49" y="59"/>
                  <a:pt x="50" y="58"/>
                </a:cubicBezTo>
                <a:close/>
                <a:moveTo>
                  <a:pt x="39" y="86"/>
                </a:moveTo>
                <a:cubicBezTo>
                  <a:pt x="39" y="86"/>
                  <a:pt x="39" y="87"/>
                  <a:pt x="39" y="87"/>
                </a:cubicBezTo>
                <a:cubicBezTo>
                  <a:pt x="38" y="88"/>
                  <a:pt x="37" y="89"/>
                  <a:pt x="35" y="90"/>
                </a:cubicBezTo>
                <a:cubicBezTo>
                  <a:pt x="35" y="90"/>
                  <a:pt x="35" y="90"/>
                  <a:pt x="35" y="90"/>
                </a:cubicBezTo>
                <a:cubicBezTo>
                  <a:pt x="37" y="89"/>
                  <a:pt x="38" y="87"/>
                  <a:pt x="39" y="86"/>
                </a:cubicBezTo>
                <a:close/>
                <a:moveTo>
                  <a:pt x="34" y="102"/>
                </a:moveTo>
                <a:cubicBezTo>
                  <a:pt x="35" y="103"/>
                  <a:pt x="35" y="105"/>
                  <a:pt x="36" y="107"/>
                </a:cubicBezTo>
                <a:cubicBezTo>
                  <a:pt x="35" y="109"/>
                  <a:pt x="35" y="110"/>
                  <a:pt x="35" y="112"/>
                </a:cubicBezTo>
                <a:cubicBezTo>
                  <a:pt x="34" y="111"/>
                  <a:pt x="34" y="110"/>
                  <a:pt x="34" y="109"/>
                </a:cubicBezTo>
                <a:cubicBezTo>
                  <a:pt x="34" y="106"/>
                  <a:pt x="34" y="104"/>
                  <a:pt x="34" y="102"/>
                </a:cubicBezTo>
                <a:close/>
                <a:moveTo>
                  <a:pt x="36" y="126"/>
                </a:moveTo>
                <a:cubicBezTo>
                  <a:pt x="36" y="127"/>
                  <a:pt x="37" y="128"/>
                  <a:pt x="37" y="129"/>
                </a:cubicBezTo>
                <a:cubicBezTo>
                  <a:pt x="37" y="129"/>
                  <a:pt x="37" y="130"/>
                  <a:pt x="37" y="130"/>
                </a:cubicBezTo>
                <a:cubicBezTo>
                  <a:pt x="37" y="130"/>
                  <a:pt x="37" y="131"/>
                  <a:pt x="37" y="131"/>
                </a:cubicBezTo>
                <a:cubicBezTo>
                  <a:pt x="35" y="128"/>
                  <a:pt x="35" y="128"/>
                  <a:pt x="35" y="128"/>
                </a:cubicBezTo>
                <a:cubicBezTo>
                  <a:pt x="36" y="127"/>
                  <a:pt x="36" y="127"/>
                  <a:pt x="36" y="126"/>
                </a:cubicBezTo>
                <a:close/>
                <a:moveTo>
                  <a:pt x="36" y="115"/>
                </a:moveTo>
                <a:cubicBezTo>
                  <a:pt x="36" y="115"/>
                  <a:pt x="36" y="115"/>
                  <a:pt x="36" y="115"/>
                </a:cubicBezTo>
                <a:cubicBezTo>
                  <a:pt x="36" y="114"/>
                  <a:pt x="36" y="112"/>
                  <a:pt x="36" y="111"/>
                </a:cubicBezTo>
                <a:cubicBezTo>
                  <a:pt x="36" y="111"/>
                  <a:pt x="37" y="111"/>
                  <a:pt x="37" y="111"/>
                </a:cubicBezTo>
                <a:cubicBezTo>
                  <a:pt x="37" y="111"/>
                  <a:pt x="37" y="112"/>
                  <a:pt x="37" y="113"/>
                </a:cubicBezTo>
                <a:cubicBezTo>
                  <a:pt x="37" y="114"/>
                  <a:pt x="36" y="114"/>
                  <a:pt x="36" y="115"/>
                </a:cubicBezTo>
                <a:close/>
                <a:moveTo>
                  <a:pt x="36" y="97"/>
                </a:moveTo>
                <a:cubicBezTo>
                  <a:pt x="36" y="97"/>
                  <a:pt x="36" y="98"/>
                  <a:pt x="37" y="99"/>
                </a:cubicBezTo>
                <a:cubicBezTo>
                  <a:pt x="37" y="99"/>
                  <a:pt x="37" y="100"/>
                  <a:pt x="36" y="100"/>
                </a:cubicBezTo>
                <a:cubicBezTo>
                  <a:pt x="36" y="99"/>
                  <a:pt x="36" y="98"/>
                  <a:pt x="36" y="97"/>
                </a:cubicBezTo>
                <a:close/>
                <a:moveTo>
                  <a:pt x="37" y="94"/>
                </a:moveTo>
                <a:cubicBezTo>
                  <a:pt x="37" y="93"/>
                  <a:pt x="36" y="92"/>
                  <a:pt x="36" y="92"/>
                </a:cubicBezTo>
                <a:cubicBezTo>
                  <a:pt x="37" y="91"/>
                  <a:pt x="38" y="90"/>
                  <a:pt x="38" y="90"/>
                </a:cubicBezTo>
                <a:cubicBezTo>
                  <a:pt x="38" y="91"/>
                  <a:pt x="38" y="92"/>
                  <a:pt x="38" y="93"/>
                </a:cubicBezTo>
                <a:cubicBezTo>
                  <a:pt x="37" y="93"/>
                  <a:pt x="37" y="93"/>
                  <a:pt x="37" y="94"/>
                </a:cubicBezTo>
                <a:close/>
                <a:moveTo>
                  <a:pt x="39" y="103"/>
                </a:moveTo>
                <a:cubicBezTo>
                  <a:pt x="39" y="103"/>
                  <a:pt x="39" y="103"/>
                  <a:pt x="39" y="103"/>
                </a:cubicBezTo>
                <a:cubicBezTo>
                  <a:pt x="39" y="104"/>
                  <a:pt x="38" y="104"/>
                  <a:pt x="38" y="104"/>
                </a:cubicBezTo>
                <a:cubicBezTo>
                  <a:pt x="38" y="104"/>
                  <a:pt x="38" y="104"/>
                  <a:pt x="38" y="103"/>
                </a:cubicBezTo>
                <a:cubicBezTo>
                  <a:pt x="38" y="103"/>
                  <a:pt x="38" y="103"/>
                  <a:pt x="39" y="103"/>
                </a:cubicBezTo>
                <a:close/>
                <a:moveTo>
                  <a:pt x="38" y="97"/>
                </a:moveTo>
                <a:cubicBezTo>
                  <a:pt x="38" y="96"/>
                  <a:pt x="39" y="95"/>
                  <a:pt x="39" y="94"/>
                </a:cubicBezTo>
                <a:cubicBezTo>
                  <a:pt x="40" y="93"/>
                  <a:pt x="41" y="93"/>
                  <a:pt x="42" y="92"/>
                </a:cubicBezTo>
                <a:cubicBezTo>
                  <a:pt x="41" y="93"/>
                  <a:pt x="40" y="94"/>
                  <a:pt x="39" y="95"/>
                </a:cubicBezTo>
                <a:cubicBezTo>
                  <a:pt x="39" y="96"/>
                  <a:pt x="40" y="97"/>
                  <a:pt x="41" y="96"/>
                </a:cubicBezTo>
                <a:cubicBezTo>
                  <a:pt x="41" y="96"/>
                  <a:pt x="41" y="96"/>
                  <a:pt x="41" y="96"/>
                </a:cubicBezTo>
                <a:cubicBezTo>
                  <a:pt x="41" y="96"/>
                  <a:pt x="41" y="96"/>
                  <a:pt x="41" y="96"/>
                </a:cubicBezTo>
                <a:cubicBezTo>
                  <a:pt x="41" y="97"/>
                  <a:pt x="41" y="97"/>
                  <a:pt x="41" y="98"/>
                </a:cubicBezTo>
                <a:cubicBezTo>
                  <a:pt x="40" y="98"/>
                  <a:pt x="40" y="99"/>
                  <a:pt x="39" y="99"/>
                </a:cubicBezTo>
                <a:cubicBezTo>
                  <a:pt x="39" y="99"/>
                  <a:pt x="39" y="98"/>
                  <a:pt x="38" y="97"/>
                </a:cubicBezTo>
                <a:close/>
                <a:moveTo>
                  <a:pt x="40" y="121"/>
                </a:moveTo>
                <a:cubicBezTo>
                  <a:pt x="40" y="121"/>
                  <a:pt x="40" y="121"/>
                  <a:pt x="40" y="121"/>
                </a:cubicBezTo>
                <a:cubicBezTo>
                  <a:pt x="40" y="122"/>
                  <a:pt x="41" y="123"/>
                  <a:pt x="41" y="124"/>
                </a:cubicBezTo>
                <a:cubicBezTo>
                  <a:pt x="41" y="124"/>
                  <a:pt x="41" y="124"/>
                  <a:pt x="40" y="125"/>
                </a:cubicBezTo>
                <a:cubicBezTo>
                  <a:pt x="40" y="123"/>
                  <a:pt x="40" y="122"/>
                  <a:pt x="39" y="121"/>
                </a:cubicBezTo>
                <a:cubicBezTo>
                  <a:pt x="39" y="121"/>
                  <a:pt x="40" y="121"/>
                  <a:pt x="40" y="121"/>
                </a:cubicBezTo>
                <a:close/>
                <a:moveTo>
                  <a:pt x="40" y="133"/>
                </a:moveTo>
                <a:cubicBezTo>
                  <a:pt x="41" y="134"/>
                  <a:pt x="41" y="136"/>
                  <a:pt x="42" y="138"/>
                </a:cubicBezTo>
                <a:cubicBezTo>
                  <a:pt x="42" y="138"/>
                  <a:pt x="41" y="138"/>
                  <a:pt x="41" y="138"/>
                </a:cubicBezTo>
                <a:cubicBezTo>
                  <a:pt x="41" y="137"/>
                  <a:pt x="40" y="135"/>
                  <a:pt x="40" y="133"/>
                </a:cubicBezTo>
                <a:cubicBezTo>
                  <a:pt x="40" y="133"/>
                  <a:pt x="40" y="133"/>
                  <a:pt x="40" y="133"/>
                </a:cubicBezTo>
                <a:close/>
                <a:moveTo>
                  <a:pt x="41" y="96"/>
                </a:moveTo>
                <a:cubicBezTo>
                  <a:pt x="43" y="93"/>
                  <a:pt x="46" y="91"/>
                  <a:pt x="48" y="88"/>
                </a:cubicBezTo>
                <a:cubicBezTo>
                  <a:pt x="48" y="89"/>
                  <a:pt x="48" y="90"/>
                  <a:pt x="47" y="90"/>
                </a:cubicBezTo>
                <a:cubicBezTo>
                  <a:pt x="47" y="91"/>
                  <a:pt x="47" y="92"/>
                  <a:pt x="46" y="92"/>
                </a:cubicBezTo>
                <a:cubicBezTo>
                  <a:pt x="45" y="94"/>
                  <a:pt x="44" y="95"/>
                  <a:pt x="43" y="96"/>
                </a:cubicBezTo>
                <a:cubicBezTo>
                  <a:pt x="42" y="96"/>
                  <a:pt x="42" y="96"/>
                  <a:pt x="42" y="96"/>
                </a:cubicBezTo>
                <a:cubicBezTo>
                  <a:pt x="42" y="95"/>
                  <a:pt x="41" y="95"/>
                  <a:pt x="41" y="96"/>
                </a:cubicBezTo>
                <a:close/>
                <a:moveTo>
                  <a:pt x="43" y="129"/>
                </a:moveTo>
                <a:cubicBezTo>
                  <a:pt x="44" y="130"/>
                  <a:pt x="44" y="132"/>
                  <a:pt x="45" y="133"/>
                </a:cubicBezTo>
                <a:cubicBezTo>
                  <a:pt x="44" y="134"/>
                  <a:pt x="44" y="134"/>
                  <a:pt x="43" y="135"/>
                </a:cubicBezTo>
                <a:cubicBezTo>
                  <a:pt x="43" y="133"/>
                  <a:pt x="43" y="132"/>
                  <a:pt x="42" y="130"/>
                </a:cubicBezTo>
                <a:cubicBezTo>
                  <a:pt x="42" y="130"/>
                  <a:pt x="43" y="129"/>
                  <a:pt x="43" y="129"/>
                </a:cubicBezTo>
                <a:close/>
                <a:moveTo>
                  <a:pt x="42" y="140"/>
                </a:moveTo>
                <a:cubicBezTo>
                  <a:pt x="43" y="143"/>
                  <a:pt x="44" y="145"/>
                  <a:pt x="44" y="147"/>
                </a:cubicBezTo>
                <a:cubicBezTo>
                  <a:pt x="44" y="145"/>
                  <a:pt x="43" y="143"/>
                  <a:pt x="42" y="141"/>
                </a:cubicBezTo>
                <a:cubicBezTo>
                  <a:pt x="42" y="141"/>
                  <a:pt x="42" y="141"/>
                  <a:pt x="42" y="140"/>
                </a:cubicBezTo>
                <a:close/>
                <a:moveTo>
                  <a:pt x="44" y="154"/>
                </a:moveTo>
                <a:cubicBezTo>
                  <a:pt x="44" y="154"/>
                  <a:pt x="44" y="154"/>
                  <a:pt x="44" y="154"/>
                </a:cubicBezTo>
                <a:cubicBezTo>
                  <a:pt x="45" y="157"/>
                  <a:pt x="45" y="160"/>
                  <a:pt x="46" y="164"/>
                </a:cubicBezTo>
                <a:cubicBezTo>
                  <a:pt x="45" y="160"/>
                  <a:pt x="44" y="157"/>
                  <a:pt x="44" y="154"/>
                </a:cubicBezTo>
                <a:cubicBezTo>
                  <a:pt x="44" y="154"/>
                  <a:pt x="44" y="154"/>
                  <a:pt x="44" y="154"/>
                </a:cubicBezTo>
                <a:close/>
                <a:moveTo>
                  <a:pt x="43" y="174"/>
                </a:moveTo>
                <a:cubicBezTo>
                  <a:pt x="43" y="175"/>
                  <a:pt x="44" y="176"/>
                  <a:pt x="44" y="178"/>
                </a:cubicBezTo>
                <a:cubicBezTo>
                  <a:pt x="44" y="178"/>
                  <a:pt x="44" y="178"/>
                  <a:pt x="44" y="178"/>
                </a:cubicBezTo>
                <a:cubicBezTo>
                  <a:pt x="43" y="176"/>
                  <a:pt x="42" y="175"/>
                  <a:pt x="41" y="174"/>
                </a:cubicBezTo>
                <a:cubicBezTo>
                  <a:pt x="41" y="173"/>
                  <a:pt x="41" y="172"/>
                  <a:pt x="41" y="171"/>
                </a:cubicBezTo>
                <a:cubicBezTo>
                  <a:pt x="42" y="172"/>
                  <a:pt x="42" y="173"/>
                  <a:pt x="43" y="174"/>
                </a:cubicBezTo>
                <a:close/>
                <a:moveTo>
                  <a:pt x="42" y="176"/>
                </a:moveTo>
                <a:cubicBezTo>
                  <a:pt x="43" y="178"/>
                  <a:pt x="44" y="180"/>
                  <a:pt x="45" y="181"/>
                </a:cubicBezTo>
                <a:cubicBezTo>
                  <a:pt x="46" y="183"/>
                  <a:pt x="46" y="184"/>
                  <a:pt x="47" y="186"/>
                </a:cubicBezTo>
                <a:cubicBezTo>
                  <a:pt x="47" y="187"/>
                  <a:pt x="46" y="188"/>
                  <a:pt x="45" y="190"/>
                </a:cubicBezTo>
                <a:cubicBezTo>
                  <a:pt x="44" y="187"/>
                  <a:pt x="43" y="185"/>
                  <a:pt x="42" y="182"/>
                </a:cubicBezTo>
                <a:cubicBezTo>
                  <a:pt x="42" y="180"/>
                  <a:pt x="42" y="178"/>
                  <a:pt x="42" y="176"/>
                </a:cubicBezTo>
                <a:close/>
                <a:moveTo>
                  <a:pt x="46" y="192"/>
                </a:moveTo>
                <a:cubicBezTo>
                  <a:pt x="47" y="191"/>
                  <a:pt x="47" y="190"/>
                  <a:pt x="48" y="188"/>
                </a:cubicBezTo>
                <a:cubicBezTo>
                  <a:pt x="49" y="192"/>
                  <a:pt x="50" y="196"/>
                  <a:pt x="52" y="200"/>
                </a:cubicBezTo>
                <a:cubicBezTo>
                  <a:pt x="51" y="200"/>
                  <a:pt x="51" y="199"/>
                  <a:pt x="51" y="199"/>
                </a:cubicBezTo>
                <a:cubicBezTo>
                  <a:pt x="49" y="197"/>
                  <a:pt x="47" y="194"/>
                  <a:pt x="46" y="192"/>
                </a:cubicBezTo>
                <a:cubicBezTo>
                  <a:pt x="46" y="192"/>
                  <a:pt x="46" y="192"/>
                  <a:pt x="46" y="192"/>
                </a:cubicBezTo>
                <a:close/>
                <a:moveTo>
                  <a:pt x="50" y="174"/>
                </a:moveTo>
                <a:cubicBezTo>
                  <a:pt x="50" y="171"/>
                  <a:pt x="49" y="168"/>
                  <a:pt x="48" y="165"/>
                </a:cubicBezTo>
                <a:cubicBezTo>
                  <a:pt x="48" y="163"/>
                  <a:pt x="48" y="162"/>
                  <a:pt x="48" y="161"/>
                </a:cubicBezTo>
                <a:cubicBezTo>
                  <a:pt x="48" y="161"/>
                  <a:pt x="48" y="162"/>
                  <a:pt x="49" y="162"/>
                </a:cubicBezTo>
                <a:cubicBezTo>
                  <a:pt x="49" y="163"/>
                  <a:pt x="49" y="163"/>
                  <a:pt x="49" y="164"/>
                </a:cubicBezTo>
                <a:cubicBezTo>
                  <a:pt x="49" y="165"/>
                  <a:pt x="50" y="165"/>
                  <a:pt x="50" y="165"/>
                </a:cubicBezTo>
                <a:cubicBezTo>
                  <a:pt x="50" y="166"/>
                  <a:pt x="49" y="166"/>
                  <a:pt x="49" y="166"/>
                </a:cubicBezTo>
                <a:cubicBezTo>
                  <a:pt x="49" y="167"/>
                  <a:pt x="49" y="167"/>
                  <a:pt x="50" y="167"/>
                </a:cubicBezTo>
                <a:cubicBezTo>
                  <a:pt x="51" y="170"/>
                  <a:pt x="52" y="173"/>
                  <a:pt x="53" y="175"/>
                </a:cubicBezTo>
                <a:cubicBezTo>
                  <a:pt x="53" y="176"/>
                  <a:pt x="52" y="176"/>
                  <a:pt x="52" y="176"/>
                </a:cubicBezTo>
                <a:cubicBezTo>
                  <a:pt x="51" y="176"/>
                  <a:pt x="51" y="175"/>
                  <a:pt x="50" y="174"/>
                </a:cubicBezTo>
                <a:close/>
                <a:moveTo>
                  <a:pt x="51" y="186"/>
                </a:moveTo>
                <a:cubicBezTo>
                  <a:pt x="50" y="185"/>
                  <a:pt x="50" y="184"/>
                  <a:pt x="49" y="183"/>
                </a:cubicBezTo>
                <a:cubicBezTo>
                  <a:pt x="49" y="182"/>
                  <a:pt x="50" y="182"/>
                  <a:pt x="50" y="181"/>
                </a:cubicBezTo>
                <a:cubicBezTo>
                  <a:pt x="50" y="181"/>
                  <a:pt x="50" y="181"/>
                  <a:pt x="50" y="181"/>
                </a:cubicBezTo>
                <a:cubicBezTo>
                  <a:pt x="50" y="183"/>
                  <a:pt x="51" y="184"/>
                  <a:pt x="51" y="186"/>
                </a:cubicBezTo>
                <a:close/>
                <a:moveTo>
                  <a:pt x="52" y="179"/>
                </a:moveTo>
                <a:cubicBezTo>
                  <a:pt x="53" y="179"/>
                  <a:pt x="53" y="179"/>
                  <a:pt x="54" y="179"/>
                </a:cubicBezTo>
                <a:cubicBezTo>
                  <a:pt x="54" y="179"/>
                  <a:pt x="54" y="179"/>
                  <a:pt x="55" y="180"/>
                </a:cubicBezTo>
                <a:cubicBezTo>
                  <a:pt x="55" y="181"/>
                  <a:pt x="56" y="183"/>
                  <a:pt x="56" y="184"/>
                </a:cubicBezTo>
                <a:cubicBezTo>
                  <a:pt x="56" y="184"/>
                  <a:pt x="55" y="183"/>
                  <a:pt x="55" y="183"/>
                </a:cubicBezTo>
                <a:cubicBezTo>
                  <a:pt x="54" y="182"/>
                  <a:pt x="53" y="181"/>
                  <a:pt x="52" y="181"/>
                </a:cubicBezTo>
                <a:cubicBezTo>
                  <a:pt x="52" y="180"/>
                  <a:pt x="52" y="180"/>
                  <a:pt x="52" y="179"/>
                </a:cubicBezTo>
                <a:cubicBezTo>
                  <a:pt x="52" y="179"/>
                  <a:pt x="52" y="179"/>
                  <a:pt x="52" y="179"/>
                </a:cubicBezTo>
                <a:close/>
                <a:moveTo>
                  <a:pt x="54" y="184"/>
                </a:moveTo>
                <a:cubicBezTo>
                  <a:pt x="56" y="186"/>
                  <a:pt x="57" y="188"/>
                  <a:pt x="59" y="190"/>
                </a:cubicBezTo>
                <a:cubicBezTo>
                  <a:pt x="59" y="190"/>
                  <a:pt x="59" y="190"/>
                  <a:pt x="59" y="190"/>
                </a:cubicBezTo>
                <a:cubicBezTo>
                  <a:pt x="59" y="191"/>
                  <a:pt x="58" y="193"/>
                  <a:pt x="57" y="194"/>
                </a:cubicBezTo>
                <a:cubicBezTo>
                  <a:pt x="57" y="194"/>
                  <a:pt x="57" y="194"/>
                  <a:pt x="57" y="194"/>
                </a:cubicBezTo>
                <a:cubicBezTo>
                  <a:pt x="56" y="190"/>
                  <a:pt x="55" y="187"/>
                  <a:pt x="54" y="184"/>
                </a:cubicBezTo>
                <a:cubicBezTo>
                  <a:pt x="54" y="184"/>
                  <a:pt x="54" y="184"/>
                  <a:pt x="54" y="184"/>
                </a:cubicBezTo>
                <a:close/>
                <a:moveTo>
                  <a:pt x="58" y="195"/>
                </a:moveTo>
                <a:cubicBezTo>
                  <a:pt x="59" y="195"/>
                  <a:pt x="60" y="194"/>
                  <a:pt x="61" y="194"/>
                </a:cubicBezTo>
                <a:cubicBezTo>
                  <a:pt x="63" y="195"/>
                  <a:pt x="64" y="197"/>
                  <a:pt x="65" y="198"/>
                </a:cubicBezTo>
                <a:cubicBezTo>
                  <a:pt x="64" y="199"/>
                  <a:pt x="64" y="200"/>
                  <a:pt x="64" y="200"/>
                </a:cubicBezTo>
                <a:cubicBezTo>
                  <a:pt x="62" y="199"/>
                  <a:pt x="60" y="197"/>
                  <a:pt x="58" y="195"/>
                </a:cubicBezTo>
                <a:close/>
                <a:moveTo>
                  <a:pt x="63" y="193"/>
                </a:moveTo>
                <a:cubicBezTo>
                  <a:pt x="64" y="192"/>
                  <a:pt x="65" y="192"/>
                  <a:pt x="65" y="192"/>
                </a:cubicBezTo>
                <a:cubicBezTo>
                  <a:pt x="66" y="192"/>
                  <a:pt x="67" y="193"/>
                  <a:pt x="68" y="194"/>
                </a:cubicBezTo>
                <a:cubicBezTo>
                  <a:pt x="68" y="194"/>
                  <a:pt x="67" y="195"/>
                  <a:pt x="67" y="196"/>
                </a:cubicBezTo>
                <a:cubicBezTo>
                  <a:pt x="65" y="195"/>
                  <a:pt x="64" y="194"/>
                  <a:pt x="63" y="193"/>
                </a:cubicBezTo>
                <a:close/>
                <a:moveTo>
                  <a:pt x="70" y="195"/>
                </a:moveTo>
                <a:cubicBezTo>
                  <a:pt x="70" y="196"/>
                  <a:pt x="71" y="196"/>
                  <a:pt x="72" y="197"/>
                </a:cubicBezTo>
                <a:cubicBezTo>
                  <a:pt x="72" y="198"/>
                  <a:pt x="72" y="198"/>
                  <a:pt x="72" y="198"/>
                </a:cubicBezTo>
                <a:cubicBezTo>
                  <a:pt x="72" y="199"/>
                  <a:pt x="72" y="199"/>
                  <a:pt x="72" y="199"/>
                </a:cubicBezTo>
                <a:cubicBezTo>
                  <a:pt x="72" y="199"/>
                  <a:pt x="72" y="199"/>
                  <a:pt x="71" y="199"/>
                </a:cubicBezTo>
                <a:cubicBezTo>
                  <a:pt x="71" y="199"/>
                  <a:pt x="70" y="198"/>
                  <a:pt x="69" y="198"/>
                </a:cubicBezTo>
                <a:cubicBezTo>
                  <a:pt x="68" y="198"/>
                  <a:pt x="68" y="198"/>
                  <a:pt x="68" y="198"/>
                </a:cubicBezTo>
                <a:cubicBezTo>
                  <a:pt x="68" y="197"/>
                  <a:pt x="68" y="197"/>
                  <a:pt x="68" y="197"/>
                </a:cubicBezTo>
                <a:cubicBezTo>
                  <a:pt x="68" y="196"/>
                  <a:pt x="69" y="195"/>
                  <a:pt x="70" y="195"/>
                </a:cubicBezTo>
                <a:close/>
                <a:moveTo>
                  <a:pt x="67" y="190"/>
                </a:moveTo>
                <a:cubicBezTo>
                  <a:pt x="69" y="190"/>
                  <a:pt x="70" y="189"/>
                  <a:pt x="71" y="188"/>
                </a:cubicBezTo>
                <a:cubicBezTo>
                  <a:pt x="71" y="188"/>
                  <a:pt x="72" y="189"/>
                  <a:pt x="72" y="189"/>
                </a:cubicBezTo>
                <a:cubicBezTo>
                  <a:pt x="71" y="190"/>
                  <a:pt x="71" y="191"/>
                  <a:pt x="70" y="192"/>
                </a:cubicBezTo>
                <a:cubicBezTo>
                  <a:pt x="69" y="191"/>
                  <a:pt x="68" y="191"/>
                  <a:pt x="67" y="190"/>
                </a:cubicBezTo>
                <a:close/>
                <a:moveTo>
                  <a:pt x="72" y="185"/>
                </a:moveTo>
                <a:cubicBezTo>
                  <a:pt x="71" y="184"/>
                  <a:pt x="70" y="183"/>
                  <a:pt x="68" y="181"/>
                </a:cubicBezTo>
                <a:cubicBezTo>
                  <a:pt x="69" y="181"/>
                  <a:pt x="69" y="181"/>
                  <a:pt x="69" y="180"/>
                </a:cubicBezTo>
                <a:cubicBezTo>
                  <a:pt x="70" y="181"/>
                  <a:pt x="71" y="181"/>
                  <a:pt x="72" y="182"/>
                </a:cubicBezTo>
                <a:cubicBezTo>
                  <a:pt x="72" y="182"/>
                  <a:pt x="73" y="182"/>
                  <a:pt x="73" y="182"/>
                </a:cubicBezTo>
                <a:cubicBezTo>
                  <a:pt x="73" y="183"/>
                  <a:pt x="73" y="184"/>
                  <a:pt x="73" y="184"/>
                </a:cubicBezTo>
                <a:cubicBezTo>
                  <a:pt x="73" y="185"/>
                  <a:pt x="72" y="185"/>
                  <a:pt x="72" y="185"/>
                </a:cubicBezTo>
                <a:close/>
                <a:moveTo>
                  <a:pt x="71" y="151"/>
                </a:moveTo>
                <a:cubicBezTo>
                  <a:pt x="72" y="150"/>
                  <a:pt x="72" y="150"/>
                  <a:pt x="73" y="149"/>
                </a:cubicBezTo>
                <a:cubicBezTo>
                  <a:pt x="73" y="149"/>
                  <a:pt x="73" y="150"/>
                  <a:pt x="73" y="150"/>
                </a:cubicBezTo>
                <a:cubicBezTo>
                  <a:pt x="72" y="150"/>
                  <a:pt x="72" y="151"/>
                  <a:pt x="71" y="151"/>
                </a:cubicBezTo>
                <a:close/>
                <a:moveTo>
                  <a:pt x="72" y="119"/>
                </a:moveTo>
                <a:cubicBezTo>
                  <a:pt x="72" y="119"/>
                  <a:pt x="71" y="120"/>
                  <a:pt x="71" y="120"/>
                </a:cubicBezTo>
                <a:cubicBezTo>
                  <a:pt x="72" y="119"/>
                  <a:pt x="72" y="118"/>
                  <a:pt x="72" y="118"/>
                </a:cubicBezTo>
                <a:cubicBezTo>
                  <a:pt x="73" y="117"/>
                  <a:pt x="73" y="117"/>
                  <a:pt x="74" y="116"/>
                </a:cubicBezTo>
                <a:cubicBezTo>
                  <a:pt x="74" y="116"/>
                  <a:pt x="74" y="116"/>
                  <a:pt x="74" y="116"/>
                </a:cubicBezTo>
                <a:cubicBezTo>
                  <a:pt x="73" y="117"/>
                  <a:pt x="72" y="118"/>
                  <a:pt x="72" y="119"/>
                </a:cubicBezTo>
                <a:close/>
                <a:moveTo>
                  <a:pt x="78" y="130"/>
                </a:moveTo>
                <a:cubicBezTo>
                  <a:pt x="78" y="131"/>
                  <a:pt x="79" y="132"/>
                  <a:pt x="79" y="134"/>
                </a:cubicBezTo>
                <a:cubicBezTo>
                  <a:pt x="77" y="135"/>
                  <a:pt x="75" y="136"/>
                  <a:pt x="74" y="137"/>
                </a:cubicBezTo>
                <a:cubicBezTo>
                  <a:pt x="73" y="137"/>
                  <a:pt x="73" y="136"/>
                  <a:pt x="73" y="135"/>
                </a:cubicBezTo>
                <a:cubicBezTo>
                  <a:pt x="75" y="134"/>
                  <a:pt x="76" y="132"/>
                  <a:pt x="78" y="130"/>
                </a:cubicBezTo>
                <a:close/>
                <a:moveTo>
                  <a:pt x="75" y="140"/>
                </a:moveTo>
                <a:cubicBezTo>
                  <a:pt x="76" y="140"/>
                  <a:pt x="77" y="139"/>
                  <a:pt x="78" y="138"/>
                </a:cubicBezTo>
                <a:cubicBezTo>
                  <a:pt x="77" y="139"/>
                  <a:pt x="76" y="141"/>
                  <a:pt x="75" y="142"/>
                </a:cubicBezTo>
                <a:cubicBezTo>
                  <a:pt x="75" y="142"/>
                  <a:pt x="74" y="142"/>
                  <a:pt x="74" y="141"/>
                </a:cubicBezTo>
                <a:cubicBezTo>
                  <a:pt x="75" y="141"/>
                  <a:pt x="75" y="141"/>
                  <a:pt x="75" y="140"/>
                </a:cubicBezTo>
                <a:close/>
                <a:moveTo>
                  <a:pt x="80" y="138"/>
                </a:moveTo>
                <a:cubicBezTo>
                  <a:pt x="80" y="139"/>
                  <a:pt x="80" y="139"/>
                  <a:pt x="80" y="140"/>
                </a:cubicBezTo>
                <a:cubicBezTo>
                  <a:pt x="79" y="142"/>
                  <a:pt x="77" y="143"/>
                  <a:pt x="76" y="145"/>
                </a:cubicBezTo>
                <a:cubicBezTo>
                  <a:pt x="77" y="142"/>
                  <a:pt x="79" y="140"/>
                  <a:pt x="80" y="138"/>
                </a:cubicBezTo>
                <a:close/>
                <a:moveTo>
                  <a:pt x="78" y="145"/>
                </a:moveTo>
                <a:cubicBezTo>
                  <a:pt x="78" y="145"/>
                  <a:pt x="78" y="145"/>
                  <a:pt x="78" y="145"/>
                </a:cubicBezTo>
                <a:cubicBezTo>
                  <a:pt x="77" y="146"/>
                  <a:pt x="77" y="146"/>
                  <a:pt x="76" y="147"/>
                </a:cubicBezTo>
                <a:cubicBezTo>
                  <a:pt x="76" y="147"/>
                  <a:pt x="76" y="147"/>
                  <a:pt x="76" y="147"/>
                </a:cubicBezTo>
                <a:cubicBezTo>
                  <a:pt x="77" y="146"/>
                  <a:pt x="77" y="145"/>
                  <a:pt x="78" y="145"/>
                </a:cubicBezTo>
                <a:close/>
                <a:moveTo>
                  <a:pt x="78" y="166"/>
                </a:moveTo>
                <a:cubicBezTo>
                  <a:pt x="78" y="166"/>
                  <a:pt x="78" y="167"/>
                  <a:pt x="79" y="167"/>
                </a:cubicBezTo>
                <a:cubicBezTo>
                  <a:pt x="78" y="168"/>
                  <a:pt x="78" y="168"/>
                  <a:pt x="78" y="168"/>
                </a:cubicBezTo>
                <a:cubicBezTo>
                  <a:pt x="78" y="168"/>
                  <a:pt x="78" y="168"/>
                  <a:pt x="78" y="168"/>
                </a:cubicBezTo>
                <a:cubicBezTo>
                  <a:pt x="78" y="167"/>
                  <a:pt x="78" y="167"/>
                  <a:pt x="78" y="166"/>
                </a:cubicBezTo>
                <a:cubicBezTo>
                  <a:pt x="78" y="166"/>
                  <a:pt x="78" y="166"/>
                  <a:pt x="78" y="166"/>
                </a:cubicBezTo>
                <a:close/>
                <a:moveTo>
                  <a:pt x="78" y="155"/>
                </a:moveTo>
                <a:cubicBezTo>
                  <a:pt x="80" y="153"/>
                  <a:pt x="81" y="152"/>
                  <a:pt x="83" y="151"/>
                </a:cubicBezTo>
                <a:cubicBezTo>
                  <a:pt x="83" y="152"/>
                  <a:pt x="83" y="153"/>
                  <a:pt x="83" y="154"/>
                </a:cubicBezTo>
                <a:cubicBezTo>
                  <a:pt x="82" y="156"/>
                  <a:pt x="81" y="157"/>
                  <a:pt x="80" y="159"/>
                </a:cubicBezTo>
                <a:cubicBezTo>
                  <a:pt x="79" y="158"/>
                  <a:pt x="79" y="156"/>
                  <a:pt x="78" y="155"/>
                </a:cubicBezTo>
                <a:close/>
                <a:moveTo>
                  <a:pt x="85" y="152"/>
                </a:moveTo>
                <a:cubicBezTo>
                  <a:pt x="85" y="151"/>
                  <a:pt x="84" y="150"/>
                  <a:pt x="84" y="149"/>
                </a:cubicBezTo>
                <a:cubicBezTo>
                  <a:pt x="85" y="149"/>
                  <a:pt x="85" y="149"/>
                  <a:pt x="85" y="148"/>
                </a:cubicBezTo>
                <a:cubicBezTo>
                  <a:pt x="85" y="149"/>
                  <a:pt x="85" y="149"/>
                  <a:pt x="85" y="149"/>
                </a:cubicBezTo>
                <a:cubicBezTo>
                  <a:pt x="85" y="149"/>
                  <a:pt x="85" y="150"/>
                  <a:pt x="86" y="150"/>
                </a:cubicBezTo>
                <a:cubicBezTo>
                  <a:pt x="86" y="150"/>
                  <a:pt x="86" y="150"/>
                  <a:pt x="87" y="150"/>
                </a:cubicBezTo>
                <a:cubicBezTo>
                  <a:pt x="86" y="151"/>
                  <a:pt x="85" y="151"/>
                  <a:pt x="85" y="152"/>
                </a:cubicBezTo>
                <a:close/>
                <a:moveTo>
                  <a:pt x="85" y="156"/>
                </a:moveTo>
                <a:cubicBezTo>
                  <a:pt x="85" y="155"/>
                  <a:pt x="85" y="155"/>
                  <a:pt x="85" y="155"/>
                </a:cubicBezTo>
                <a:cubicBezTo>
                  <a:pt x="86" y="154"/>
                  <a:pt x="86" y="153"/>
                  <a:pt x="87" y="153"/>
                </a:cubicBezTo>
                <a:cubicBezTo>
                  <a:pt x="87" y="153"/>
                  <a:pt x="88" y="153"/>
                  <a:pt x="88" y="152"/>
                </a:cubicBezTo>
                <a:cubicBezTo>
                  <a:pt x="89" y="151"/>
                  <a:pt x="90" y="150"/>
                  <a:pt x="92" y="148"/>
                </a:cubicBezTo>
                <a:cubicBezTo>
                  <a:pt x="92" y="148"/>
                  <a:pt x="92" y="148"/>
                  <a:pt x="93" y="148"/>
                </a:cubicBezTo>
                <a:cubicBezTo>
                  <a:pt x="92" y="148"/>
                  <a:pt x="92" y="149"/>
                  <a:pt x="92" y="149"/>
                </a:cubicBezTo>
                <a:cubicBezTo>
                  <a:pt x="90" y="151"/>
                  <a:pt x="88" y="153"/>
                  <a:pt x="85" y="156"/>
                </a:cubicBezTo>
                <a:close/>
                <a:moveTo>
                  <a:pt x="86" y="182"/>
                </a:moveTo>
                <a:cubicBezTo>
                  <a:pt x="86" y="182"/>
                  <a:pt x="86" y="182"/>
                  <a:pt x="86" y="182"/>
                </a:cubicBezTo>
                <a:cubicBezTo>
                  <a:pt x="86" y="182"/>
                  <a:pt x="85" y="181"/>
                  <a:pt x="85" y="181"/>
                </a:cubicBezTo>
                <a:cubicBezTo>
                  <a:pt x="85" y="180"/>
                  <a:pt x="86" y="180"/>
                  <a:pt x="86" y="179"/>
                </a:cubicBezTo>
                <a:cubicBezTo>
                  <a:pt x="86" y="180"/>
                  <a:pt x="86" y="181"/>
                  <a:pt x="86" y="182"/>
                </a:cubicBezTo>
                <a:close/>
                <a:moveTo>
                  <a:pt x="88" y="160"/>
                </a:moveTo>
                <a:cubicBezTo>
                  <a:pt x="92" y="158"/>
                  <a:pt x="95" y="156"/>
                  <a:pt x="99" y="154"/>
                </a:cubicBezTo>
                <a:cubicBezTo>
                  <a:pt x="98" y="155"/>
                  <a:pt x="97" y="156"/>
                  <a:pt x="96" y="157"/>
                </a:cubicBezTo>
                <a:cubicBezTo>
                  <a:pt x="93" y="159"/>
                  <a:pt x="90" y="161"/>
                  <a:pt x="87" y="163"/>
                </a:cubicBezTo>
                <a:cubicBezTo>
                  <a:pt x="87" y="163"/>
                  <a:pt x="86" y="162"/>
                  <a:pt x="86" y="162"/>
                </a:cubicBezTo>
                <a:cubicBezTo>
                  <a:pt x="87" y="161"/>
                  <a:pt x="88" y="160"/>
                  <a:pt x="88" y="160"/>
                </a:cubicBezTo>
                <a:close/>
                <a:moveTo>
                  <a:pt x="88" y="168"/>
                </a:moveTo>
                <a:cubicBezTo>
                  <a:pt x="90" y="166"/>
                  <a:pt x="92" y="165"/>
                  <a:pt x="94" y="163"/>
                </a:cubicBezTo>
                <a:cubicBezTo>
                  <a:pt x="92" y="165"/>
                  <a:pt x="90" y="167"/>
                  <a:pt x="87" y="169"/>
                </a:cubicBezTo>
                <a:cubicBezTo>
                  <a:pt x="87" y="169"/>
                  <a:pt x="87" y="169"/>
                  <a:pt x="87" y="169"/>
                </a:cubicBezTo>
                <a:cubicBezTo>
                  <a:pt x="88" y="169"/>
                  <a:pt x="88" y="168"/>
                  <a:pt x="88" y="168"/>
                </a:cubicBezTo>
                <a:close/>
                <a:moveTo>
                  <a:pt x="97" y="177"/>
                </a:moveTo>
                <a:cubicBezTo>
                  <a:pt x="99" y="175"/>
                  <a:pt x="101" y="174"/>
                  <a:pt x="103" y="173"/>
                </a:cubicBezTo>
                <a:cubicBezTo>
                  <a:pt x="101" y="175"/>
                  <a:pt x="99" y="177"/>
                  <a:pt x="97" y="179"/>
                </a:cubicBezTo>
                <a:cubicBezTo>
                  <a:pt x="96" y="179"/>
                  <a:pt x="95" y="180"/>
                  <a:pt x="94" y="180"/>
                </a:cubicBezTo>
                <a:cubicBezTo>
                  <a:pt x="95" y="179"/>
                  <a:pt x="96" y="178"/>
                  <a:pt x="97" y="177"/>
                </a:cubicBezTo>
                <a:close/>
                <a:moveTo>
                  <a:pt x="102" y="157"/>
                </a:moveTo>
                <a:cubicBezTo>
                  <a:pt x="99" y="158"/>
                  <a:pt x="97" y="160"/>
                  <a:pt x="95" y="161"/>
                </a:cubicBezTo>
                <a:cubicBezTo>
                  <a:pt x="95" y="161"/>
                  <a:pt x="95" y="161"/>
                  <a:pt x="94" y="161"/>
                </a:cubicBezTo>
                <a:cubicBezTo>
                  <a:pt x="95" y="160"/>
                  <a:pt x="96" y="159"/>
                  <a:pt x="97" y="158"/>
                </a:cubicBezTo>
                <a:cubicBezTo>
                  <a:pt x="99" y="157"/>
                  <a:pt x="102" y="155"/>
                  <a:pt x="105" y="154"/>
                </a:cubicBezTo>
                <a:cubicBezTo>
                  <a:pt x="104" y="155"/>
                  <a:pt x="103" y="156"/>
                  <a:pt x="102" y="157"/>
                </a:cubicBezTo>
                <a:close/>
                <a:moveTo>
                  <a:pt x="106" y="167"/>
                </a:moveTo>
                <a:cubicBezTo>
                  <a:pt x="108" y="166"/>
                  <a:pt x="110" y="165"/>
                  <a:pt x="112" y="164"/>
                </a:cubicBezTo>
                <a:cubicBezTo>
                  <a:pt x="111" y="165"/>
                  <a:pt x="110" y="166"/>
                  <a:pt x="109" y="167"/>
                </a:cubicBezTo>
                <a:cubicBezTo>
                  <a:pt x="107" y="168"/>
                  <a:pt x="105" y="170"/>
                  <a:pt x="103" y="171"/>
                </a:cubicBezTo>
                <a:cubicBezTo>
                  <a:pt x="104" y="170"/>
                  <a:pt x="105" y="168"/>
                  <a:pt x="106" y="167"/>
                </a:cubicBezTo>
                <a:close/>
                <a:moveTo>
                  <a:pt x="109" y="171"/>
                </a:moveTo>
                <a:cubicBezTo>
                  <a:pt x="110" y="170"/>
                  <a:pt x="111" y="169"/>
                  <a:pt x="112" y="168"/>
                </a:cubicBezTo>
                <a:cubicBezTo>
                  <a:pt x="114" y="167"/>
                  <a:pt x="117" y="165"/>
                  <a:pt x="119" y="164"/>
                </a:cubicBezTo>
                <a:cubicBezTo>
                  <a:pt x="116" y="167"/>
                  <a:pt x="113" y="169"/>
                  <a:pt x="110" y="172"/>
                </a:cubicBezTo>
                <a:cubicBezTo>
                  <a:pt x="108" y="173"/>
                  <a:pt x="107" y="174"/>
                  <a:pt x="105" y="175"/>
                </a:cubicBezTo>
                <a:cubicBezTo>
                  <a:pt x="106" y="174"/>
                  <a:pt x="107" y="172"/>
                  <a:pt x="109" y="171"/>
                </a:cubicBezTo>
                <a:close/>
                <a:moveTo>
                  <a:pt x="105" y="184"/>
                </a:moveTo>
                <a:cubicBezTo>
                  <a:pt x="106" y="183"/>
                  <a:pt x="107" y="183"/>
                  <a:pt x="108" y="183"/>
                </a:cubicBezTo>
                <a:cubicBezTo>
                  <a:pt x="106" y="184"/>
                  <a:pt x="104" y="186"/>
                  <a:pt x="102" y="187"/>
                </a:cubicBezTo>
                <a:cubicBezTo>
                  <a:pt x="103" y="186"/>
                  <a:pt x="104" y="185"/>
                  <a:pt x="105" y="184"/>
                </a:cubicBezTo>
                <a:close/>
                <a:moveTo>
                  <a:pt x="103" y="196"/>
                </a:moveTo>
                <a:cubicBezTo>
                  <a:pt x="103" y="196"/>
                  <a:pt x="102" y="196"/>
                  <a:pt x="101" y="196"/>
                </a:cubicBezTo>
                <a:cubicBezTo>
                  <a:pt x="101" y="196"/>
                  <a:pt x="100" y="196"/>
                  <a:pt x="100" y="196"/>
                </a:cubicBezTo>
                <a:cubicBezTo>
                  <a:pt x="101" y="195"/>
                  <a:pt x="101" y="195"/>
                  <a:pt x="101" y="194"/>
                </a:cubicBezTo>
                <a:cubicBezTo>
                  <a:pt x="102" y="195"/>
                  <a:pt x="103" y="195"/>
                  <a:pt x="103" y="196"/>
                </a:cubicBezTo>
                <a:close/>
                <a:moveTo>
                  <a:pt x="102" y="202"/>
                </a:moveTo>
                <a:cubicBezTo>
                  <a:pt x="101" y="202"/>
                  <a:pt x="100" y="203"/>
                  <a:pt x="99" y="204"/>
                </a:cubicBezTo>
                <a:cubicBezTo>
                  <a:pt x="99" y="204"/>
                  <a:pt x="99" y="204"/>
                  <a:pt x="99" y="203"/>
                </a:cubicBezTo>
                <a:cubicBezTo>
                  <a:pt x="99" y="203"/>
                  <a:pt x="99" y="203"/>
                  <a:pt x="99" y="203"/>
                </a:cubicBezTo>
                <a:cubicBezTo>
                  <a:pt x="100" y="203"/>
                  <a:pt x="100" y="202"/>
                  <a:pt x="101" y="201"/>
                </a:cubicBezTo>
                <a:cubicBezTo>
                  <a:pt x="101" y="201"/>
                  <a:pt x="101" y="202"/>
                  <a:pt x="102" y="202"/>
                </a:cubicBezTo>
                <a:close/>
                <a:moveTo>
                  <a:pt x="99" y="188"/>
                </a:moveTo>
                <a:cubicBezTo>
                  <a:pt x="98" y="188"/>
                  <a:pt x="97" y="189"/>
                  <a:pt x="97" y="190"/>
                </a:cubicBezTo>
                <a:cubicBezTo>
                  <a:pt x="95" y="189"/>
                  <a:pt x="95" y="189"/>
                  <a:pt x="95" y="189"/>
                </a:cubicBezTo>
                <a:cubicBezTo>
                  <a:pt x="96" y="189"/>
                  <a:pt x="97" y="188"/>
                  <a:pt x="97" y="187"/>
                </a:cubicBezTo>
                <a:cubicBezTo>
                  <a:pt x="97" y="187"/>
                  <a:pt x="98" y="187"/>
                  <a:pt x="98" y="187"/>
                </a:cubicBezTo>
                <a:cubicBezTo>
                  <a:pt x="99" y="187"/>
                  <a:pt x="100" y="186"/>
                  <a:pt x="100" y="186"/>
                </a:cubicBezTo>
                <a:cubicBezTo>
                  <a:pt x="100" y="187"/>
                  <a:pt x="99" y="187"/>
                  <a:pt x="99" y="188"/>
                </a:cubicBezTo>
                <a:close/>
                <a:moveTo>
                  <a:pt x="98" y="200"/>
                </a:moveTo>
                <a:cubicBezTo>
                  <a:pt x="99" y="200"/>
                  <a:pt x="99" y="200"/>
                  <a:pt x="99" y="200"/>
                </a:cubicBezTo>
                <a:cubicBezTo>
                  <a:pt x="98" y="201"/>
                  <a:pt x="98" y="202"/>
                  <a:pt x="97" y="202"/>
                </a:cubicBezTo>
                <a:cubicBezTo>
                  <a:pt x="96" y="202"/>
                  <a:pt x="96" y="201"/>
                  <a:pt x="95" y="201"/>
                </a:cubicBezTo>
                <a:cubicBezTo>
                  <a:pt x="95" y="201"/>
                  <a:pt x="95" y="201"/>
                  <a:pt x="95" y="201"/>
                </a:cubicBezTo>
                <a:cubicBezTo>
                  <a:pt x="96" y="200"/>
                  <a:pt x="97" y="200"/>
                  <a:pt x="98" y="200"/>
                </a:cubicBezTo>
                <a:close/>
                <a:moveTo>
                  <a:pt x="98" y="206"/>
                </a:moveTo>
                <a:cubicBezTo>
                  <a:pt x="99" y="207"/>
                  <a:pt x="100" y="208"/>
                  <a:pt x="102" y="209"/>
                </a:cubicBezTo>
                <a:cubicBezTo>
                  <a:pt x="102" y="209"/>
                  <a:pt x="102" y="209"/>
                  <a:pt x="101" y="209"/>
                </a:cubicBezTo>
                <a:cubicBezTo>
                  <a:pt x="100" y="208"/>
                  <a:pt x="99" y="207"/>
                  <a:pt x="98" y="206"/>
                </a:cubicBezTo>
                <a:cubicBezTo>
                  <a:pt x="98" y="206"/>
                  <a:pt x="98" y="206"/>
                  <a:pt x="98" y="206"/>
                </a:cubicBezTo>
                <a:close/>
                <a:moveTo>
                  <a:pt x="100" y="205"/>
                </a:moveTo>
                <a:cubicBezTo>
                  <a:pt x="101" y="204"/>
                  <a:pt x="102" y="203"/>
                  <a:pt x="103" y="203"/>
                </a:cubicBezTo>
                <a:cubicBezTo>
                  <a:pt x="104" y="203"/>
                  <a:pt x="106" y="204"/>
                  <a:pt x="107" y="205"/>
                </a:cubicBezTo>
                <a:cubicBezTo>
                  <a:pt x="107" y="205"/>
                  <a:pt x="106" y="205"/>
                  <a:pt x="106" y="206"/>
                </a:cubicBezTo>
                <a:cubicBezTo>
                  <a:pt x="106" y="206"/>
                  <a:pt x="105" y="207"/>
                  <a:pt x="104" y="207"/>
                </a:cubicBezTo>
                <a:cubicBezTo>
                  <a:pt x="103" y="206"/>
                  <a:pt x="102" y="205"/>
                  <a:pt x="100" y="205"/>
                </a:cubicBezTo>
                <a:close/>
                <a:moveTo>
                  <a:pt x="104" y="213"/>
                </a:moveTo>
                <a:cubicBezTo>
                  <a:pt x="105" y="214"/>
                  <a:pt x="106" y="214"/>
                  <a:pt x="107" y="215"/>
                </a:cubicBezTo>
                <a:cubicBezTo>
                  <a:pt x="106" y="215"/>
                  <a:pt x="106" y="216"/>
                  <a:pt x="105" y="216"/>
                </a:cubicBezTo>
                <a:cubicBezTo>
                  <a:pt x="104" y="215"/>
                  <a:pt x="103" y="215"/>
                  <a:pt x="103" y="214"/>
                </a:cubicBezTo>
                <a:cubicBezTo>
                  <a:pt x="103" y="214"/>
                  <a:pt x="104" y="214"/>
                  <a:pt x="104" y="213"/>
                </a:cubicBezTo>
                <a:close/>
                <a:moveTo>
                  <a:pt x="106" y="212"/>
                </a:moveTo>
                <a:cubicBezTo>
                  <a:pt x="106" y="212"/>
                  <a:pt x="106" y="212"/>
                  <a:pt x="106" y="212"/>
                </a:cubicBezTo>
                <a:cubicBezTo>
                  <a:pt x="107" y="212"/>
                  <a:pt x="108" y="213"/>
                  <a:pt x="108" y="213"/>
                </a:cubicBezTo>
                <a:cubicBezTo>
                  <a:pt x="108" y="213"/>
                  <a:pt x="108" y="213"/>
                  <a:pt x="108" y="213"/>
                </a:cubicBezTo>
                <a:cubicBezTo>
                  <a:pt x="107" y="213"/>
                  <a:pt x="106" y="213"/>
                  <a:pt x="106" y="212"/>
                </a:cubicBezTo>
                <a:close/>
                <a:moveTo>
                  <a:pt x="107" y="200"/>
                </a:moveTo>
                <a:cubicBezTo>
                  <a:pt x="107" y="199"/>
                  <a:pt x="108" y="199"/>
                  <a:pt x="108" y="198"/>
                </a:cubicBezTo>
                <a:cubicBezTo>
                  <a:pt x="109" y="199"/>
                  <a:pt x="110" y="200"/>
                  <a:pt x="112" y="201"/>
                </a:cubicBezTo>
                <a:cubicBezTo>
                  <a:pt x="111" y="201"/>
                  <a:pt x="111" y="201"/>
                  <a:pt x="110" y="202"/>
                </a:cubicBezTo>
                <a:cubicBezTo>
                  <a:pt x="109" y="201"/>
                  <a:pt x="108" y="200"/>
                  <a:pt x="107" y="200"/>
                </a:cubicBezTo>
                <a:close/>
                <a:moveTo>
                  <a:pt x="109" y="197"/>
                </a:moveTo>
                <a:cubicBezTo>
                  <a:pt x="111" y="196"/>
                  <a:pt x="113" y="194"/>
                  <a:pt x="114" y="193"/>
                </a:cubicBezTo>
                <a:cubicBezTo>
                  <a:pt x="117" y="191"/>
                  <a:pt x="120" y="190"/>
                  <a:pt x="123" y="188"/>
                </a:cubicBezTo>
                <a:cubicBezTo>
                  <a:pt x="121" y="191"/>
                  <a:pt x="118" y="194"/>
                  <a:pt x="115" y="197"/>
                </a:cubicBezTo>
                <a:cubicBezTo>
                  <a:pt x="115" y="197"/>
                  <a:pt x="115" y="197"/>
                  <a:pt x="115" y="197"/>
                </a:cubicBezTo>
                <a:cubicBezTo>
                  <a:pt x="114" y="198"/>
                  <a:pt x="113" y="199"/>
                  <a:pt x="113" y="200"/>
                </a:cubicBezTo>
                <a:cubicBezTo>
                  <a:pt x="111" y="199"/>
                  <a:pt x="110" y="198"/>
                  <a:pt x="109" y="197"/>
                </a:cubicBezTo>
                <a:close/>
                <a:moveTo>
                  <a:pt x="113" y="202"/>
                </a:moveTo>
                <a:cubicBezTo>
                  <a:pt x="113" y="202"/>
                  <a:pt x="113" y="202"/>
                  <a:pt x="113" y="202"/>
                </a:cubicBezTo>
                <a:cubicBezTo>
                  <a:pt x="114" y="202"/>
                  <a:pt x="115" y="203"/>
                  <a:pt x="115" y="203"/>
                </a:cubicBezTo>
                <a:cubicBezTo>
                  <a:pt x="115" y="203"/>
                  <a:pt x="114" y="204"/>
                  <a:pt x="114" y="204"/>
                </a:cubicBezTo>
                <a:cubicBezTo>
                  <a:pt x="114" y="204"/>
                  <a:pt x="114" y="204"/>
                  <a:pt x="114" y="204"/>
                </a:cubicBezTo>
                <a:cubicBezTo>
                  <a:pt x="113" y="204"/>
                  <a:pt x="113" y="203"/>
                  <a:pt x="112" y="203"/>
                </a:cubicBezTo>
                <a:cubicBezTo>
                  <a:pt x="112" y="203"/>
                  <a:pt x="113" y="203"/>
                  <a:pt x="113" y="202"/>
                </a:cubicBezTo>
                <a:close/>
                <a:moveTo>
                  <a:pt x="120" y="203"/>
                </a:moveTo>
                <a:cubicBezTo>
                  <a:pt x="122" y="202"/>
                  <a:pt x="124" y="201"/>
                  <a:pt x="126" y="200"/>
                </a:cubicBezTo>
                <a:cubicBezTo>
                  <a:pt x="124" y="201"/>
                  <a:pt x="122" y="203"/>
                  <a:pt x="120" y="205"/>
                </a:cubicBezTo>
                <a:cubicBezTo>
                  <a:pt x="120" y="205"/>
                  <a:pt x="120" y="204"/>
                  <a:pt x="119" y="204"/>
                </a:cubicBezTo>
                <a:cubicBezTo>
                  <a:pt x="120" y="204"/>
                  <a:pt x="120" y="203"/>
                  <a:pt x="120" y="203"/>
                </a:cubicBezTo>
                <a:close/>
                <a:moveTo>
                  <a:pt x="125" y="204"/>
                </a:moveTo>
                <a:cubicBezTo>
                  <a:pt x="127" y="202"/>
                  <a:pt x="128" y="201"/>
                  <a:pt x="129" y="200"/>
                </a:cubicBezTo>
                <a:cubicBezTo>
                  <a:pt x="128" y="201"/>
                  <a:pt x="127" y="203"/>
                  <a:pt x="126" y="204"/>
                </a:cubicBezTo>
                <a:cubicBezTo>
                  <a:pt x="125" y="205"/>
                  <a:pt x="124" y="206"/>
                  <a:pt x="123" y="206"/>
                </a:cubicBezTo>
                <a:cubicBezTo>
                  <a:pt x="123" y="206"/>
                  <a:pt x="122" y="206"/>
                  <a:pt x="122" y="206"/>
                </a:cubicBezTo>
                <a:cubicBezTo>
                  <a:pt x="123" y="205"/>
                  <a:pt x="124" y="205"/>
                  <a:pt x="125" y="204"/>
                </a:cubicBezTo>
                <a:close/>
                <a:moveTo>
                  <a:pt x="127" y="206"/>
                </a:moveTo>
                <a:cubicBezTo>
                  <a:pt x="129" y="205"/>
                  <a:pt x="131" y="204"/>
                  <a:pt x="132" y="203"/>
                </a:cubicBezTo>
                <a:cubicBezTo>
                  <a:pt x="131" y="204"/>
                  <a:pt x="130" y="205"/>
                  <a:pt x="129" y="206"/>
                </a:cubicBezTo>
                <a:cubicBezTo>
                  <a:pt x="128" y="207"/>
                  <a:pt x="127" y="208"/>
                  <a:pt x="125" y="209"/>
                </a:cubicBezTo>
                <a:cubicBezTo>
                  <a:pt x="125" y="209"/>
                  <a:pt x="125" y="208"/>
                  <a:pt x="125" y="208"/>
                </a:cubicBezTo>
                <a:cubicBezTo>
                  <a:pt x="126" y="208"/>
                  <a:pt x="126" y="207"/>
                  <a:pt x="127" y="206"/>
                </a:cubicBezTo>
                <a:close/>
                <a:moveTo>
                  <a:pt x="147" y="192"/>
                </a:moveTo>
                <a:cubicBezTo>
                  <a:pt x="151" y="189"/>
                  <a:pt x="154" y="185"/>
                  <a:pt x="158" y="182"/>
                </a:cubicBezTo>
                <a:cubicBezTo>
                  <a:pt x="159" y="182"/>
                  <a:pt x="160" y="181"/>
                  <a:pt x="161" y="181"/>
                </a:cubicBezTo>
                <a:cubicBezTo>
                  <a:pt x="160" y="182"/>
                  <a:pt x="159" y="183"/>
                  <a:pt x="158" y="184"/>
                </a:cubicBezTo>
                <a:cubicBezTo>
                  <a:pt x="156" y="186"/>
                  <a:pt x="154" y="187"/>
                  <a:pt x="152" y="189"/>
                </a:cubicBezTo>
                <a:cubicBezTo>
                  <a:pt x="150" y="190"/>
                  <a:pt x="149" y="191"/>
                  <a:pt x="147" y="192"/>
                </a:cubicBezTo>
                <a:close/>
                <a:moveTo>
                  <a:pt x="153" y="199"/>
                </a:moveTo>
                <a:cubicBezTo>
                  <a:pt x="155" y="198"/>
                  <a:pt x="156" y="197"/>
                  <a:pt x="157" y="197"/>
                </a:cubicBezTo>
                <a:cubicBezTo>
                  <a:pt x="155" y="198"/>
                  <a:pt x="153" y="199"/>
                  <a:pt x="151" y="201"/>
                </a:cubicBezTo>
                <a:cubicBezTo>
                  <a:pt x="152" y="200"/>
                  <a:pt x="153" y="199"/>
                  <a:pt x="153" y="199"/>
                </a:cubicBezTo>
                <a:close/>
                <a:moveTo>
                  <a:pt x="155" y="195"/>
                </a:moveTo>
                <a:cubicBezTo>
                  <a:pt x="154" y="195"/>
                  <a:pt x="153" y="196"/>
                  <a:pt x="153" y="196"/>
                </a:cubicBezTo>
                <a:cubicBezTo>
                  <a:pt x="157" y="192"/>
                  <a:pt x="161" y="187"/>
                  <a:pt x="166" y="183"/>
                </a:cubicBezTo>
                <a:cubicBezTo>
                  <a:pt x="165" y="183"/>
                  <a:pt x="165" y="184"/>
                  <a:pt x="164" y="185"/>
                </a:cubicBezTo>
                <a:cubicBezTo>
                  <a:pt x="161" y="188"/>
                  <a:pt x="158" y="191"/>
                  <a:pt x="155" y="195"/>
                </a:cubicBezTo>
                <a:close/>
                <a:moveTo>
                  <a:pt x="178" y="173"/>
                </a:moveTo>
                <a:cubicBezTo>
                  <a:pt x="178" y="173"/>
                  <a:pt x="178" y="173"/>
                  <a:pt x="178" y="173"/>
                </a:cubicBezTo>
                <a:cubicBezTo>
                  <a:pt x="176" y="176"/>
                  <a:pt x="174" y="180"/>
                  <a:pt x="172" y="184"/>
                </a:cubicBezTo>
                <a:cubicBezTo>
                  <a:pt x="169" y="186"/>
                  <a:pt x="165" y="188"/>
                  <a:pt x="162" y="190"/>
                </a:cubicBezTo>
                <a:cubicBezTo>
                  <a:pt x="167" y="184"/>
                  <a:pt x="173" y="179"/>
                  <a:pt x="178" y="173"/>
                </a:cubicBezTo>
                <a:close/>
                <a:moveTo>
                  <a:pt x="183" y="168"/>
                </a:moveTo>
                <a:cubicBezTo>
                  <a:pt x="185" y="166"/>
                  <a:pt x="187" y="164"/>
                  <a:pt x="189" y="163"/>
                </a:cubicBezTo>
                <a:cubicBezTo>
                  <a:pt x="189" y="163"/>
                  <a:pt x="189" y="162"/>
                  <a:pt x="189" y="162"/>
                </a:cubicBezTo>
                <a:cubicBezTo>
                  <a:pt x="185" y="168"/>
                  <a:pt x="180" y="174"/>
                  <a:pt x="176" y="180"/>
                </a:cubicBezTo>
                <a:cubicBezTo>
                  <a:pt x="178" y="176"/>
                  <a:pt x="181" y="172"/>
                  <a:pt x="183" y="168"/>
                </a:cubicBezTo>
                <a:close/>
                <a:moveTo>
                  <a:pt x="178" y="198"/>
                </a:moveTo>
                <a:cubicBezTo>
                  <a:pt x="178" y="197"/>
                  <a:pt x="179" y="197"/>
                  <a:pt x="180" y="196"/>
                </a:cubicBezTo>
                <a:cubicBezTo>
                  <a:pt x="178" y="198"/>
                  <a:pt x="176" y="199"/>
                  <a:pt x="175" y="201"/>
                </a:cubicBezTo>
                <a:cubicBezTo>
                  <a:pt x="174" y="201"/>
                  <a:pt x="174" y="201"/>
                  <a:pt x="174" y="201"/>
                </a:cubicBezTo>
                <a:cubicBezTo>
                  <a:pt x="175" y="200"/>
                  <a:pt x="176" y="199"/>
                  <a:pt x="178" y="198"/>
                </a:cubicBezTo>
                <a:close/>
                <a:moveTo>
                  <a:pt x="172" y="191"/>
                </a:moveTo>
                <a:cubicBezTo>
                  <a:pt x="175" y="189"/>
                  <a:pt x="177" y="187"/>
                  <a:pt x="180" y="184"/>
                </a:cubicBezTo>
                <a:cubicBezTo>
                  <a:pt x="179" y="185"/>
                  <a:pt x="179" y="185"/>
                  <a:pt x="179" y="186"/>
                </a:cubicBezTo>
                <a:cubicBezTo>
                  <a:pt x="177" y="188"/>
                  <a:pt x="174" y="189"/>
                  <a:pt x="172" y="191"/>
                </a:cubicBezTo>
                <a:close/>
                <a:moveTo>
                  <a:pt x="179" y="179"/>
                </a:moveTo>
                <a:cubicBezTo>
                  <a:pt x="184" y="172"/>
                  <a:pt x="189" y="166"/>
                  <a:pt x="194" y="159"/>
                </a:cubicBezTo>
                <a:cubicBezTo>
                  <a:pt x="194" y="159"/>
                  <a:pt x="195" y="159"/>
                  <a:pt x="195" y="158"/>
                </a:cubicBezTo>
                <a:cubicBezTo>
                  <a:pt x="192" y="163"/>
                  <a:pt x="189" y="169"/>
                  <a:pt x="185" y="174"/>
                </a:cubicBezTo>
                <a:cubicBezTo>
                  <a:pt x="185" y="174"/>
                  <a:pt x="185" y="174"/>
                  <a:pt x="185" y="174"/>
                </a:cubicBezTo>
                <a:cubicBezTo>
                  <a:pt x="183" y="175"/>
                  <a:pt x="181" y="177"/>
                  <a:pt x="179" y="179"/>
                </a:cubicBezTo>
                <a:close/>
                <a:moveTo>
                  <a:pt x="196" y="176"/>
                </a:moveTo>
                <a:cubicBezTo>
                  <a:pt x="196" y="177"/>
                  <a:pt x="195" y="179"/>
                  <a:pt x="195" y="180"/>
                </a:cubicBezTo>
                <a:cubicBezTo>
                  <a:pt x="195" y="180"/>
                  <a:pt x="194" y="180"/>
                  <a:pt x="194" y="180"/>
                </a:cubicBezTo>
                <a:cubicBezTo>
                  <a:pt x="193" y="181"/>
                  <a:pt x="191" y="183"/>
                  <a:pt x="189" y="184"/>
                </a:cubicBezTo>
                <a:cubicBezTo>
                  <a:pt x="191" y="181"/>
                  <a:pt x="194" y="179"/>
                  <a:pt x="196" y="176"/>
                </a:cubicBezTo>
                <a:close/>
                <a:moveTo>
                  <a:pt x="198" y="182"/>
                </a:moveTo>
                <a:cubicBezTo>
                  <a:pt x="199" y="182"/>
                  <a:pt x="199" y="182"/>
                  <a:pt x="199" y="182"/>
                </a:cubicBezTo>
                <a:cubicBezTo>
                  <a:pt x="198" y="183"/>
                  <a:pt x="197" y="184"/>
                  <a:pt x="195" y="185"/>
                </a:cubicBezTo>
                <a:cubicBezTo>
                  <a:pt x="196" y="184"/>
                  <a:pt x="197" y="183"/>
                  <a:pt x="198" y="182"/>
                </a:cubicBezTo>
                <a:close/>
                <a:moveTo>
                  <a:pt x="199" y="176"/>
                </a:moveTo>
                <a:cubicBezTo>
                  <a:pt x="200" y="175"/>
                  <a:pt x="200" y="173"/>
                  <a:pt x="201" y="172"/>
                </a:cubicBezTo>
                <a:cubicBezTo>
                  <a:pt x="201" y="172"/>
                  <a:pt x="201" y="172"/>
                  <a:pt x="201" y="172"/>
                </a:cubicBezTo>
                <a:cubicBezTo>
                  <a:pt x="201" y="173"/>
                  <a:pt x="200" y="174"/>
                  <a:pt x="200" y="175"/>
                </a:cubicBezTo>
                <a:cubicBezTo>
                  <a:pt x="200" y="176"/>
                  <a:pt x="199" y="176"/>
                  <a:pt x="199" y="176"/>
                </a:cubicBezTo>
                <a:close/>
                <a:moveTo>
                  <a:pt x="200" y="164"/>
                </a:moveTo>
                <a:cubicBezTo>
                  <a:pt x="200" y="164"/>
                  <a:pt x="199" y="165"/>
                  <a:pt x="199" y="165"/>
                </a:cubicBezTo>
                <a:cubicBezTo>
                  <a:pt x="200" y="163"/>
                  <a:pt x="202" y="161"/>
                  <a:pt x="203" y="158"/>
                </a:cubicBezTo>
                <a:cubicBezTo>
                  <a:pt x="202" y="160"/>
                  <a:pt x="202" y="161"/>
                  <a:pt x="201" y="162"/>
                </a:cubicBezTo>
                <a:cubicBezTo>
                  <a:pt x="201" y="163"/>
                  <a:pt x="201" y="163"/>
                  <a:pt x="200" y="164"/>
                </a:cubicBezTo>
                <a:close/>
                <a:moveTo>
                  <a:pt x="203" y="141"/>
                </a:moveTo>
                <a:cubicBezTo>
                  <a:pt x="206" y="138"/>
                  <a:pt x="209" y="134"/>
                  <a:pt x="212" y="131"/>
                </a:cubicBezTo>
                <a:cubicBezTo>
                  <a:pt x="210" y="134"/>
                  <a:pt x="208" y="137"/>
                  <a:pt x="206" y="139"/>
                </a:cubicBezTo>
                <a:cubicBezTo>
                  <a:pt x="205" y="140"/>
                  <a:pt x="205" y="141"/>
                  <a:pt x="204" y="142"/>
                </a:cubicBezTo>
                <a:cubicBezTo>
                  <a:pt x="204" y="141"/>
                  <a:pt x="203" y="141"/>
                  <a:pt x="203" y="141"/>
                </a:cubicBezTo>
                <a:close/>
                <a:moveTo>
                  <a:pt x="206" y="167"/>
                </a:moveTo>
                <a:cubicBezTo>
                  <a:pt x="208" y="165"/>
                  <a:pt x="209" y="164"/>
                  <a:pt x="210" y="163"/>
                </a:cubicBezTo>
                <a:cubicBezTo>
                  <a:pt x="208" y="165"/>
                  <a:pt x="207" y="168"/>
                  <a:pt x="205" y="170"/>
                </a:cubicBezTo>
                <a:cubicBezTo>
                  <a:pt x="206" y="169"/>
                  <a:pt x="206" y="168"/>
                  <a:pt x="206" y="167"/>
                </a:cubicBezTo>
                <a:close/>
                <a:moveTo>
                  <a:pt x="208" y="157"/>
                </a:moveTo>
                <a:cubicBezTo>
                  <a:pt x="208" y="157"/>
                  <a:pt x="208" y="158"/>
                  <a:pt x="208" y="158"/>
                </a:cubicBezTo>
                <a:cubicBezTo>
                  <a:pt x="209" y="154"/>
                  <a:pt x="210" y="151"/>
                  <a:pt x="212" y="147"/>
                </a:cubicBezTo>
                <a:cubicBezTo>
                  <a:pt x="210" y="151"/>
                  <a:pt x="209" y="154"/>
                  <a:pt x="208" y="157"/>
                </a:cubicBezTo>
                <a:close/>
                <a:moveTo>
                  <a:pt x="214" y="164"/>
                </a:moveTo>
                <a:cubicBezTo>
                  <a:pt x="216" y="162"/>
                  <a:pt x="219" y="160"/>
                  <a:pt x="221" y="158"/>
                </a:cubicBezTo>
                <a:cubicBezTo>
                  <a:pt x="220" y="161"/>
                  <a:pt x="218" y="164"/>
                  <a:pt x="216" y="166"/>
                </a:cubicBezTo>
                <a:cubicBezTo>
                  <a:pt x="215" y="169"/>
                  <a:pt x="213" y="171"/>
                  <a:pt x="211" y="173"/>
                </a:cubicBezTo>
                <a:cubicBezTo>
                  <a:pt x="211" y="173"/>
                  <a:pt x="211" y="173"/>
                  <a:pt x="211" y="173"/>
                </a:cubicBezTo>
                <a:cubicBezTo>
                  <a:pt x="212" y="170"/>
                  <a:pt x="213" y="167"/>
                  <a:pt x="214" y="164"/>
                </a:cubicBezTo>
                <a:close/>
                <a:moveTo>
                  <a:pt x="210" y="165"/>
                </a:moveTo>
                <a:cubicBezTo>
                  <a:pt x="211" y="164"/>
                  <a:pt x="212" y="163"/>
                  <a:pt x="212" y="162"/>
                </a:cubicBezTo>
                <a:cubicBezTo>
                  <a:pt x="212" y="163"/>
                  <a:pt x="212" y="163"/>
                  <a:pt x="212" y="164"/>
                </a:cubicBezTo>
                <a:cubicBezTo>
                  <a:pt x="211" y="165"/>
                  <a:pt x="211" y="165"/>
                  <a:pt x="210" y="165"/>
                </a:cubicBezTo>
                <a:close/>
                <a:moveTo>
                  <a:pt x="217" y="159"/>
                </a:moveTo>
                <a:cubicBezTo>
                  <a:pt x="217" y="158"/>
                  <a:pt x="217" y="158"/>
                  <a:pt x="217" y="158"/>
                </a:cubicBezTo>
                <a:cubicBezTo>
                  <a:pt x="217" y="158"/>
                  <a:pt x="217" y="157"/>
                  <a:pt x="217" y="157"/>
                </a:cubicBezTo>
                <a:cubicBezTo>
                  <a:pt x="218" y="156"/>
                  <a:pt x="220" y="156"/>
                  <a:pt x="221" y="156"/>
                </a:cubicBezTo>
                <a:cubicBezTo>
                  <a:pt x="220" y="157"/>
                  <a:pt x="218" y="158"/>
                  <a:pt x="217" y="159"/>
                </a:cubicBezTo>
                <a:close/>
                <a:moveTo>
                  <a:pt x="217" y="138"/>
                </a:moveTo>
                <a:cubicBezTo>
                  <a:pt x="216" y="143"/>
                  <a:pt x="216" y="147"/>
                  <a:pt x="215" y="151"/>
                </a:cubicBezTo>
                <a:cubicBezTo>
                  <a:pt x="214" y="152"/>
                  <a:pt x="212" y="154"/>
                  <a:pt x="211" y="155"/>
                </a:cubicBezTo>
                <a:cubicBezTo>
                  <a:pt x="213" y="149"/>
                  <a:pt x="215" y="144"/>
                  <a:pt x="217" y="138"/>
                </a:cubicBezTo>
                <a:cubicBezTo>
                  <a:pt x="217" y="138"/>
                  <a:pt x="217" y="138"/>
                  <a:pt x="217" y="138"/>
                </a:cubicBezTo>
                <a:close/>
                <a:moveTo>
                  <a:pt x="215" y="138"/>
                </a:moveTo>
                <a:cubicBezTo>
                  <a:pt x="216" y="136"/>
                  <a:pt x="217" y="134"/>
                  <a:pt x="217" y="132"/>
                </a:cubicBezTo>
                <a:cubicBezTo>
                  <a:pt x="217" y="132"/>
                  <a:pt x="217" y="132"/>
                  <a:pt x="217" y="132"/>
                </a:cubicBezTo>
                <a:cubicBezTo>
                  <a:pt x="217" y="132"/>
                  <a:pt x="217" y="133"/>
                  <a:pt x="217" y="133"/>
                </a:cubicBezTo>
                <a:cubicBezTo>
                  <a:pt x="217" y="135"/>
                  <a:pt x="216" y="137"/>
                  <a:pt x="215" y="138"/>
                </a:cubicBezTo>
                <a:close/>
                <a:moveTo>
                  <a:pt x="216" y="117"/>
                </a:moveTo>
                <a:cubicBezTo>
                  <a:pt x="218" y="115"/>
                  <a:pt x="219" y="113"/>
                  <a:pt x="221" y="111"/>
                </a:cubicBezTo>
                <a:cubicBezTo>
                  <a:pt x="221" y="112"/>
                  <a:pt x="221" y="112"/>
                  <a:pt x="221" y="113"/>
                </a:cubicBezTo>
                <a:cubicBezTo>
                  <a:pt x="219" y="114"/>
                  <a:pt x="218" y="116"/>
                  <a:pt x="216" y="117"/>
                </a:cubicBezTo>
                <a:close/>
                <a:moveTo>
                  <a:pt x="221" y="99"/>
                </a:moveTo>
                <a:cubicBezTo>
                  <a:pt x="220" y="98"/>
                  <a:pt x="220" y="97"/>
                  <a:pt x="220" y="96"/>
                </a:cubicBezTo>
                <a:cubicBezTo>
                  <a:pt x="220" y="96"/>
                  <a:pt x="220" y="96"/>
                  <a:pt x="220" y="96"/>
                </a:cubicBezTo>
                <a:cubicBezTo>
                  <a:pt x="221" y="97"/>
                  <a:pt x="221" y="98"/>
                  <a:pt x="221" y="99"/>
                </a:cubicBezTo>
                <a:cubicBezTo>
                  <a:pt x="221" y="99"/>
                  <a:pt x="221" y="99"/>
                  <a:pt x="221" y="99"/>
                </a:cubicBezTo>
                <a:close/>
                <a:moveTo>
                  <a:pt x="220" y="108"/>
                </a:moveTo>
                <a:cubicBezTo>
                  <a:pt x="220" y="108"/>
                  <a:pt x="220" y="108"/>
                  <a:pt x="220" y="109"/>
                </a:cubicBezTo>
                <a:cubicBezTo>
                  <a:pt x="220" y="109"/>
                  <a:pt x="220" y="109"/>
                  <a:pt x="219" y="109"/>
                </a:cubicBezTo>
                <a:cubicBezTo>
                  <a:pt x="219" y="109"/>
                  <a:pt x="219" y="109"/>
                  <a:pt x="219" y="109"/>
                </a:cubicBezTo>
                <a:cubicBezTo>
                  <a:pt x="219" y="109"/>
                  <a:pt x="219" y="109"/>
                  <a:pt x="219" y="109"/>
                </a:cubicBezTo>
                <a:cubicBezTo>
                  <a:pt x="217" y="110"/>
                  <a:pt x="216" y="111"/>
                  <a:pt x="215" y="111"/>
                </a:cubicBezTo>
                <a:cubicBezTo>
                  <a:pt x="215" y="111"/>
                  <a:pt x="215" y="111"/>
                  <a:pt x="215" y="111"/>
                </a:cubicBezTo>
                <a:cubicBezTo>
                  <a:pt x="215" y="111"/>
                  <a:pt x="215" y="111"/>
                  <a:pt x="215" y="110"/>
                </a:cubicBezTo>
                <a:cubicBezTo>
                  <a:pt x="217" y="110"/>
                  <a:pt x="219" y="109"/>
                  <a:pt x="220" y="108"/>
                </a:cubicBezTo>
                <a:close/>
                <a:moveTo>
                  <a:pt x="219" y="93"/>
                </a:moveTo>
                <a:cubicBezTo>
                  <a:pt x="219" y="92"/>
                  <a:pt x="218" y="90"/>
                  <a:pt x="218" y="89"/>
                </a:cubicBezTo>
                <a:cubicBezTo>
                  <a:pt x="218" y="89"/>
                  <a:pt x="219" y="89"/>
                  <a:pt x="219" y="89"/>
                </a:cubicBezTo>
                <a:cubicBezTo>
                  <a:pt x="219" y="90"/>
                  <a:pt x="219" y="92"/>
                  <a:pt x="220" y="93"/>
                </a:cubicBezTo>
                <a:cubicBezTo>
                  <a:pt x="220" y="93"/>
                  <a:pt x="219" y="93"/>
                  <a:pt x="219" y="93"/>
                </a:cubicBezTo>
                <a:close/>
                <a:moveTo>
                  <a:pt x="217" y="87"/>
                </a:moveTo>
                <a:cubicBezTo>
                  <a:pt x="217" y="86"/>
                  <a:pt x="217" y="85"/>
                  <a:pt x="217" y="84"/>
                </a:cubicBezTo>
                <a:cubicBezTo>
                  <a:pt x="217" y="84"/>
                  <a:pt x="217" y="84"/>
                  <a:pt x="217" y="84"/>
                </a:cubicBezTo>
                <a:cubicBezTo>
                  <a:pt x="218" y="85"/>
                  <a:pt x="218" y="86"/>
                  <a:pt x="218" y="87"/>
                </a:cubicBezTo>
                <a:cubicBezTo>
                  <a:pt x="218" y="87"/>
                  <a:pt x="218" y="87"/>
                  <a:pt x="217" y="87"/>
                </a:cubicBezTo>
                <a:close/>
                <a:moveTo>
                  <a:pt x="216" y="82"/>
                </a:moveTo>
                <a:cubicBezTo>
                  <a:pt x="215" y="79"/>
                  <a:pt x="215" y="77"/>
                  <a:pt x="214" y="74"/>
                </a:cubicBezTo>
                <a:cubicBezTo>
                  <a:pt x="215" y="75"/>
                  <a:pt x="215" y="76"/>
                  <a:pt x="216" y="77"/>
                </a:cubicBezTo>
                <a:cubicBezTo>
                  <a:pt x="216" y="78"/>
                  <a:pt x="216" y="80"/>
                  <a:pt x="217" y="82"/>
                </a:cubicBezTo>
                <a:cubicBezTo>
                  <a:pt x="217" y="82"/>
                  <a:pt x="216" y="82"/>
                  <a:pt x="216" y="82"/>
                </a:cubicBezTo>
                <a:close/>
                <a:moveTo>
                  <a:pt x="215" y="88"/>
                </a:moveTo>
                <a:cubicBezTo>
                  <a:pt x="211" y="90"/>
                  <a:pt x="208" y="92"/>
                  <a:pt x="205" y="93"/>
                </a:cubicBezTo>
                <a:cubicBezTo>
                  <a:pt x="204" y="93"/>
                  <a:pt x="204" y="93"/>
                  <a:pt x="204" y="93"/>
                </a:cubicBezTo>
                <a:cubicBezTo>
                  <a:pt x="206" y="91"/>
                  <a:pt x="208" y="90"/>
                  <a:pt x="210" y="88"/>
                </a:cubicBezTo>
                <a:cubicBezTo>
                  <a:pt x="211" y="87"/>
                  <a:pt x="213" y="87"/>
                  <a:pt x="214" y="86"/>
                </a:cubicBezTo>
                <a:cubicBezTo>
                  <a:pt x="214" y="87"/>
                  <a:pt x="214" y="88"/>
                  <a:pt x="215" y="88"/>
                </a:cubicBezTo>
                <a:close/>
                <a:moveTo>
                  <a:pt x="206" y="85"/>
                </a:moveTo>
                <a:cubicBezTo>
                  <a:pt x="208" y="84"/>
                  <a:pt x="208" y="84"/>
                  <a:pt x="208" y="84"/>
                </a:cubicBezTo>
                <a:cubicBezTo>
                  <a:pt x="209" y="83"/>
                  <a:pt x="208" y="82"/>
                  <a:pt x="207" y="82"/>
                </a:cubicBezTo>
                <a:cubicBezTo>
                  <a:pt x="209" y="81"/>
                  <a:pt x="210" y="80"/>
                  <a:pt x="212" y="79"/>
                </a:cubicBezTo>
                <a:cubicBezTo>
                  <a:pt x="212" y="81"/>
                  <a:pt x="213" y="82"/>
                  <a:pt x="213" y="83"/>
                </a:cubicBezTo>
                <a:cubicBezTo>
                  <a:pt x="211" y="84"/>
                  <a:pt x="208" y="84"/>
                  <a:pt x="206" y="85"/>
                </a:cubicBezTo>
                <a:close/>
                <a:moveTo>
                  <a:pt x="206" y="58"/>
                </a:moveTo>
                <a:cubicBezTo>
                  <a:pt x="206" y="58"/>
                  <a:pt x="206" y="58"/>
                  <a:pt x="206" y="57"/>
                </a:cubicBezTo>
                <a:cubicBezTo>
                  <a:pt x="207" y="58"/>
                  <a:pt x="208" y="59"/>
                  <a:pt x="209" y="60"/>
                </a:cubicBezTo>
                <a:cubicBezTo>
                  <a:pt x="209" y="61"/>
                  <a:pt x="210" y="61"/>
                  <a:pt x="210" y="61"/>
                </a:cubicBezTo>
                <a:cubicBezTo>
                  <a:pt x="211" y="62"/>
                  <a:pt x="211" y="63"/>
                  <a:pt x="212" y="63"/>
                </a:cubicBezTo>
                <a:cubicBezTo>
                  <a:pt x="210" y="61"/>
                  <a:pt x="208" y="60"/>
                  <a:pt x="206" y="58"/>
                </a:cubicBezTo>
                <a:close/>
                <a:moveTo>
                  <a:pt x="206" y="60"/>
                </a:moveTo>
                <a:cubicBezTo>
                  <a:pt x="206" y="60"/>
                  <a:pt x="205" y="60"/>
                  <a:pt x="205" y="60"/>
                </a:cubicBezTo>
                <a:cubicBezTo>
                  <a:pt x="204" y="59"/>
                  <a:pt x="204" y="58"/>
                  <a:pt x="203" y="57"/>
                </a:cubicBezTo>
                <a:cubicBezTo>
                  <a:pt x="204" y="58"/>
                  <a:pt x="204" y="58"/>
                  <a:pt x="205" y="59"/>
                </a:cubicBezTo>
                <a:cubicBezTo>
                  <a:pt x="205" y="60"/>
                  <a:pt x="206" y="60"/>
                  <a:pt x="206" y="60"/>
                </a:cubicBezTo>
                <a:close/>
                <a:moveTo>
                  <a:pt x="211" y="67"/>
                </a:moveTo>
                <a:cubicBezTo>
                  <a:pt x="210" y="67"/>
                  <a:pt x="210" y="67"/>
                  <a:pt x="211" y="67"/>
                </a:cubicBezTo>
                <a:cubicBezTo>
                  <a:pt x="211" y="68"/>
                  <a:pt x="211" y="69"/>
                  <a:pt x="211" y="70"/>
                </a:cubicBezTo>
                <a:cubicBezTo>
                  <a:pt x="209" y="71"/>
                  <a:pt x="207" y="72"/>
                  <a:pt x="205" y="73"/>
                </a:cubicBezTo>
                <a:cubicBezTo>
                  <a:pt x="206" y="71"/>
                  <a:pt x="207" y="70"/>
                  <a:pt x="208" y="68"/>
                </a:cubicBezTo>
                <a:cubicBezTo>
                  <a:pt x="209" y="67"/>
                  <a:pt x="208" y="66"/>
                  <a:pt x="207" y="67"/>
                </a:cubicBezTo>
                <a:cubicBezTo>
                  <a:pt x="207" y="67"/>
                  <a:pt x="207" y="67"/>
                  <a:pt x="206" y="68"/>
                </a:cubicBezTo>
                <a:cubicBezTo>
                  <a:pt x="206" y="67"/>
                  <a:pt x="206" y="67"/>
                  <a:pt x="205" y="67"/>
                </a:cubicBezTo>
                <a:cubicBezTo>
                  <a:pt x="201" y="68"/>
                  <a:pt x="196" y="69"/>
                  <a:pt x="191" y="71"/>
                </a:cubicBezTo>
                <a:cubicBezTo>
                  <a:pt x="196" y="69"/>
                  <a:pt x="200" y="66"/>
                  <a:pt x="204" y="64"/>
                </a:cubicBezTo>
                <a:cubicBezTo>
                  <a:pt x="205" y="63"/>
                  <a:pt x="204" y="62"/>
                  <a:pt x="203" y="62"/>
                </a:cubicBezTo>
                <a:cubicBezTo>
                  <a:pt x="202" y="62"/>
                  <a:pt x="202" y="63"/>
                  <a:pt x="202" y="63"/>
                </a:cubicBezTo>
                <a:cubicBezTo>
                  <a:pt x="202" y="63"/>
                  <a:pt x="202" y="62"/>
                  <a:pt x="202" y="62"/>
                </a:cubicBezTo>
                <a:cubicBezTo>
                  <a:pt x="203" y="62"/>
                  <a:pt x="203" y="60"/>
                  <a:pt x="202" y="61"/>
                </a:cubicBezTo>
                <a:cubicBezTo>
                  <a:pt x="201" y="61"/>
                  <a:pt x="201" y="61"/>
                  <a:pt x="201" y="61"/>
                </a:cubicBezTo>
                <a:cubicBezTo>
                  <a:pt x="202" y="61"/>
                  <a:pt x="202" y="60"/>
                  <a:pt x="203" y="60"/>
                </a:cubicBezTo>
                <a:cubicBezTo>
                  <a:pt x="203" y="60"/>
                  <a:pt x="203" y="60"/>
                  <a:pt x="203" y="60"/>
                </a:cubicBezTo>
                <a:cubicBezTo>
                  <a:pt x="203" y="60"/>
                  <a:pt x="203" y="60"/>
                  <a:pt x="203" y="60"/>
                </a:cubicBezTo>
                <a:cubicBezTo>
                  <a:pt x="205" y="63"/>
                  <a:pt x="208" y="65"/>
                  <a:pt x="211" y="67"/>
                </a:cubicBezTo>
                <a:close/>
                <a:moveTo>
                  <a:pt x="187" y="63"/>
                </a:moveTo>
                <a:cubicBezTo>
                  <a:pt x="191" y="61"/>
                  <a:pt x="195" y="59"/>
                  <a:pt x="198" y="56"/>
                </a:cubicBezTo>
                <a:cubicBezTo>
                  <a:pt x="199" y="57"/>
                  <a:pt x="200" y="58"/>
                  <a:pt x="201" y="59"/>
                </a:cubicBezTo>
                <a:cubicBezTo>
                  <a:pt x="196" y="60"/>
                  <a:pt x="192" y="61"/>
                  <a:pt x="187" y="63"/>
                </a:cubicBezTo>
                <a:close/>
                <a:moveTo>
                  <a:pt x="191" y="56"/>
                </a:moveTo>
                <a:cubicBezTo>
                  <a:pt x="192" y="55"/>
                  <a:pt x="193" y="55"/>
                  <a:pt x="194" y="54"/>
                </a:cubicBezTo>
                <a:cubicBezTo>
                  <a:pt x="195" y="54"/>
                  <a:pt x="195" y="54"/>
                  <a:pt x="195" y="54"/>
                </a:cubicBezTo>
                <a:cubicBezTo>
                  <a:pt x="195" y="54"/>
                  <a:pt x="196" y="54"/>
                  <a:pt x="196" y="55"/>
                </a:cubicBezTo>
                <a:cubicBezTo>
                  <a:pt x="194" y="55"/>
                  <a:pt x="193" y="55"/>
                  <a:pt x="191" y="56"/>
                </a:cubicBezTo>
                <a:close/>
                <a:moveTo>
                  <a:pt x="189" y="54"/>
                </a:moveTo>
                <a:cubicBezTo>
                  <a:pt x="189" y="54"/>
                  <a:pt x="189" y="54"/>
                  <a:pt x="190" y="53"/>
                </a:cubicBezTo>
                <a:cubicBezTo>
                  <a:pt x="190" y="53"/>
                  <a:pt x="189" y="52"/>
                  <a:pt x="188" y="52"/>
                </a:cubicBezTo>
                <a:cubicBezTo>
                  <a:pt x="187" y="53"/>
                  <a:pt x="186" y="54"/>
                  <a:pt x="186" y="55"/>
                </a:cubicBezTo>
                <a:cubicBezTo>
                  <a:pt x="185" y="54"/>
                  <a:pt x="185" y="54"/>
                  <a:pt x="184" y="53"/>
                </a:cubicBezTo>
                <a:cubicBezTo>
                  <a:pt x="186" y="52"/>
                  <a:pt x="188" y="51"/>
                  <a:pt x="189" y="50"/>
                </a:cubicBezTo>
                <a:cubicBezTo>
                  <a:pt x="191" y="51"/>
                  <a:pt x="192" y="52"/>
                  <a:pt x="193" y="53"/>
                </a:cubicBezTo>
                <a:cubicBezTo>
                  <a:pt x="192" y="53"/>
                  <a:pt x="190" y="54"/>
                  <a:pt x="189" y="54"/>
                </a:cubicBezTo>
                <a:close/>
                <a:moveTo>
                  <a:pt x="184" y="56"/>
                </a:moveTo>
                <a:cubicBezTo>
                  <a:pt x="182" y="57"/>
                  <a:pt x="179" y="58"/>
                  <a:pt x="176" y="59"/>
                </a:cubicBezTo>
                <a:cubicBezTo>
                  <a:pt x="177" y="58"/>
                  <a:pt x="178" y="57"/>
                  <a:pt x="179" y="55"/>
                </a:cubicBezTo>
                <a:cubicBezTo>
                  <a:pt x="180" y="55"/>
                  <a:pt x="181" y="54"/>
                  <a:pt x="183" y="54"/>
                </a:cubicBezTo>
                <a:cubicBezTo>
                  <a:pt x="183" y="54"/>
                  <a:pt x="184" y="55"/>
                  <a:pt x="184" y="56"/>
                </a:cubicBezTo>
                <a:close/>
                <a:moveTo>
                  <a:pt x="180" y="50"/>
                </a:moveTo>
                <a:cubicBezTo>
                  <a:pt x="177" y="51"/>
                  <a:pt x="173" y="53"/>
                  <a:pt x="170" y="54"/>
                </a:cubicBezTo>
                <a:cubicBezTo>
                  <a:pt x="171" y="53"/>
                  <a:pt x="173" y="51"/>
                  <a:pt x="174" y="50"/>
                </a:cubicBezTo>
                <a:cubicBezTo>
                  <a:pt x="176" y="49"/>
                  <a:pt x="178" y="48"/>
                  <a:pt x="179" y="48"/>
                </a:cubicBezTo>
                <a:cubicBezTo>
                  <a:pt x="180" y="48"/>
                  <a:pt x="180" y="49"/>
                  <a:pt x="180" y="50"/>
                </a:cubicBezTo>
                <a:cubicBezTo>
                  <a:pt x="180" y="50"/>
                  <a:pt x="180" y="50"/>
                  <a:pt x="180" y="50"/>
                </a:cubicBezTo>
                <a:close/>
                <a:moveTo>
                  <a:pt x="166" y="49"/>
                </a:moveTo>
                <a:cubicBezTo>
                  <a:pt x="167" y="48"/>
                  <a:pt x="168" y="47"/>
                  <a:pt x="169" y="46"/>
                </a:cubicBezTo>
                <a:cubicBezTo>
                  <a:pt x="172" y="45"/>
                  <a:pt x="175" y="44"/>
                  <a:pt x="178" y="44"/>
                </a:cubicBezTo>
                <a:cubicBezTo>
                  <a:pt x="174" y="45"/>
                  <a:pt x="170" y="47"/>
                  <a:pt x="166" y="49"/>
                </a:cubicBezTo>
                <a:close/>
                <a:moveTo>
                  <a:pt x="166" y="53"/>
                </a:moveTo>
                <a:cubicBezTo>
                  <a:pt x="163" y="55"/>
                  <a:pt x="159" y="58"/>
                  <a:pt x="156" y="60"/>
                </a:cubicBezTo>
                <a:cubicBezTo>
                  <a:pt x="155" y="61"/>
                  <a:pt x="154" y="61"/>
                  <a:pt x="153" y="62"/>
                </a:cubicBezTo>
                <a:cubicBezTo>
                  <a:pt x="154" y="60"/>
                  <a:pt x="155" y="59"/>
                  <a:pt x="156" y="58"/>
                </a:cubicBezTo>
                <a:cubicBezTo>
                  <a:pt x="159" y="56"/>
                  <a:pt x="162" y="55"/>
                  <a:pt x="166" y="53"/>
                </a:cubicBezTo>
                <a:cubicBezTo>
                  <a:pt x="166" y="53"/>
                  <a:pt x="166" y="53"/>
                  <a:pt x="166" y="53"/>
                </a:cubicBezTo>
                <a:close/>
                <a:moveTo>
                  <a:pt x="154" y="49"/>
                </a:moveTo>
                <a:cubicBezTo>
                  <a:pt x="154" y="48"/>
                  <a:pt x="155" y="48"/>
                  <a:pt x="155" y="48"/>
                </a:cubicBezTo>
                <a:cubicBezTo>
                  <a:pt x="157" y="47"/>
                  <a:pt x="159" y="46"/>
                  <a:pt x="160" y="46"/>
                </a:cubicBezTo>
                <a:cubicBezTo>
                  <a:pt x="158" y="47"/>
                  <a:pt x="156" y="48"/>
                  <a:pt x="154" y="49"/>
                </a:cubicBezTo>
                <a:close/>
                <a:moveTo>
                  <a:pt x="155" y="45"/>
                </a:moveTo>
                <a:cubicBezTo>
                  <a:pt x="152" y="46"/>
                  <a:pt x="149" y="47"/>
                  <a:pt x="147" y="48"/>
                </a:cubicBezTo>
                <a:cubicBezTo>
                  <a:pt x="149" y="46"/>
                  <a:pt x="152" y="44"/>
                  <a:pt x="155" y="42"/>
                </a:cubicBezTo>
                <a:cubicBezTo>
                  <a:pt x="157" y="42"/>
                  <a:pt x="159" y="41"/>
                  <a:pt x="161" y="41"/>
                </a:cubicBezTo>
                <a:cubicBezTo>
                  <a:pt x="159" y="42"/>
                  <a:pt x="157" y="44"/>
                  <a:pt x="155" y="45"/>
                </a:cubicBezTo>
                <a:close/>
                <a:moveTo>
                  <a:pt x="154" y="34"/>
                </a:moveTo>
                <a:cubicBezTo>
                  <a:pt x="153" y="34"/>
                  <a:pt x="153" y="34"/>
                  <a:pt x="152" y="34"/>
                </a:cubicBezTo>
                <a:cubicBezTo>
                  <a:pt x="153" y="34"/>
                  <a:pt x="153" y="33"/>
                  <a:pt x="154" y="33"/>
                </a:cubicBezTo>
                <a:cubicBezTo>
                  <a:pt x="154" y="33"/>
                  <a:pt x="154" y="33"/>
                  <a:pt x="154" y="33"/>
                </a:cubicBezTo>
                <a:cubicBezTo>
                  <a:pt x="154" y="33"/>
                  <a:pt x="154" y="33"/>
                  <a:pt x="154" y="33"/>
                </a:cubicBezTo>
                <a:cubicBezTo>
                  <a:pt x="154" y="33"/>
                  <a:pt x="154" y="34"/>
                  <a:pt x="154" y="34"/>
                </a:cubicBezTo>
                <a:close/>
                <a:moveTo>
                  <a:pt x="152" y="36"/>
                </a:moveTo>
                <a:cubicBezTo>
                  <a:pt x="150" y="37"/>
                  <a:pt x="147" y="38"/>
                  <a:pt x="145" y="40"/>
                </a:cubicBezTo>
                <a:cubicBezTo>
                  <a:pt x="145" y="40"/>
                  <a:pt x="145" y="40"/>
                  <a:pt x="144" y="40"/>
                </a:cubicBezTo>
                <a:cubicBezTo>
                  <a:pt x="146" y="38"/>
                  <a:pt x="148" y="37"/>
                  <a:pt x="150" y="36"/>
                </a:cubicBezTo>
                <a:cubicBezTo>
                  <a:pt x="151" y="36"/>
                  <a:pt x="151" y="36"/>
                  <a:pt x="152" y="36"/>
                </a:cubicBezTo>
                <a:close/>
                <a:moveTo>
                  <a:pt x="150" y="34"/>
                </a:moveTo>
                <a:cubicBezTo>
                  <a:pt x="148" y="34"/>
                  <a:pt x="147" y="34"/>
                  <a:pt x="146" y="34"/>
                </a:cubicBezTo>
                <a:cubicBezTo>
                  <a:pt x="146" y="34"/>
                  <a:pt x="147" y="33"/>
                  <a:pt x="147" y="33"/>
                </a:cubicBezTo>
                <a:cubicBezTo>
                  <a:pt x="149" y="33"/>
                  <a:pt x="150" y="33"/>
                  <a:pt x="151" y="33"/>
                </a:cubicBezTo>
                <a:cubicBezTo>
                  <a:pt x="151" y="33"/>
                  <a:pt x="150" y="34"/>
                  <a:pt x="150" y="34"/>
                </a:cubicBezTo>
                <a:close/>
                <a:moveTo>
                  <a:pt x="151" y="29"/>
                </a:moveTo>
                <a:cubicBezTo>
                  <a:pt x="151" y="29"/>
                  <a:pt x="151" y="29"/>
                  <a:pt x="151" y="29"/>
                </a:cubicBezTo>
                <a:cubicBezTo>
                  <a:pt x="150" y="29"/>
                  <a:pt x="149" y="29"/>
                  <a:pt x="148" y="29"/>
                </a:cubicBezTo>
                <a:cubicBezTo>
                  <a:pt x="148" y="29"/>
                  <a:pt x="148" y="28"/>
                  <a:pt x="149" y="28"/>
                </a:cubicBezTo>
                <a:cubicBezTo>
                  <a:pt x="150" y="28"/>
                  <a:pt x="151" y="29"/>
                  <a:pt x="152" y="29"/>
                </a:cubicBezTo>
                <a:cubicBezTo>
                  <a:pt x="151" y="29"/>
                  <a:pt x="151" y="29"/>
                  <a:pt x="151" y="29"/>
                </a:cubicBezTo>
                <a:close/>
                <a:moveTo>
                  <a:pt x="148" y="20"/>
                </a:moveTo>
                <a:cubicBezTo>
                  <a:pt x="146" y="18"/>
                  <a:pt x="144" y="17"/>
                  <a:pt x="142" y="16"/>
                </a:cubicBezTo>
                <a:cubicBezTo>
                  <a:pt x="142" y="16"/>
                  <a:pt x="143" y="16"/>
                  <a:pt x="143" y="15"/>
                </a:cubicBezTo>
                <a:cubicBezTo>
                  <a:pt x="146" y="16"/>
                  <a:pt x="149" y="17"/>
                  <a:pt x="152" y="18"/>
                </a:cubicBezTo>
                <a:cubicBezTo>
                  <a:pt x="151" y="18"/>
                  <a:pt x="149" y="19"/>
                  <a:pt x="148" y="20"/>
                </a:cubicBezTo>
                <a:close/>
                <a:moveTo>
                  <a:pt x="139" y="9"/>
                </a:moveTo>
                <a:cubicBezTo>
                  <a:pt x="139" y="9"/>
                  <a:pt x="139" y="9"/>
                  <a:pt x="139" y="9"/>
                </a:cubicBezTo>
                <a:cubicBezTo>
                  <a:pt x="138" y="8"/>
                  <a:pt x="138" y="8"/>
                  <a:pt x="138" y="8"/>
                </a:cubicBezTo>
                <a:cubicBezTo>
                  <a:pt x="140" y="9"/>
                  <a:pt x="142" y="9"/>
                  <a:pt x="145" y="9"/>
                </a:cubicBezTo>
                <a:cubicBezTo>
                  <a:pt x="145" y="9"/>
                  <a:pt x="145" y="10"/>
                  <a:pt x="146" y="10"/>
                </a:cubicBezTo>
                <a:cubicBezTo>
                  <a:pt x="144" y="9"/>
                  <a:pt x="142" y="9"/>
                  <a:pt x="139" y="9"/>
                </a:cubicBezTo>
                <a:close/>
                <a:moveTo>
                  <a:pt x="143" y="13"/>
                </a:moveTo>
                <a:cubicBezTo>
                  <a:pt x="142" y="13"/>
                  <a:pt x="142" y="13"/>
                  <a:pt x="142" y="13"/>
                </a:cubicBezTo>
                <a:cubicBezTo>
                  <a:pt x="140" y="13"/>
                  <a:pt x="138" y="13"/>
                  <a:pt x="135" y="13"/>
                </a:cubicBezTo>
                <a:cubicBezTo>
                  <a:pt x="136" y="12"/>
                  <a:pt x="136" y="12"/>
                  <a:pt x="136" y="12"/>
                </a:cubicBezTo>
                <a:cubicBezTo>
                  <a:pt x="138" y="12"/>
                  <a:pt x="141" y="13"/>
                  <a:pt x="143" y="13"/>
                </a:cubicBezTo>
                <a:close/>
                <a:moveTo>
                  <a:pt x="136" y="14"/>
                </a:moveTo>
                <a:cubicBezTo>
                  <a:pt x="137" y="14"/>
                  <a:pt x="138" y="14"/>
                  <a:pt x="139" y="15"/>
                </a:cubicBezTo>
                <a:cubicBezTo>
                  <a:pt x="139" y="15"/>
                  <a:pt x="139" y="15"/>
                  <a:pt x="138" y="15"/>
                </a:cubicBezTo>
                <a:cubicBezTo>
                  <a:pt x="138" y="15"/>
                  <a:pt x="137" y="14"/>
                  <a:pt x="136" y="14"/>
                </a:cubicBezTo>
                <a:cubicBezTo>
                  <a:pt x="136" y="14"/>
                  <a:pt x="136" y="14"/>
                  <a:pt x="136" y="14"/>
                </a:cubicBezTo>
                <a:close/>
                <a:moveTo>
                  <a:pt x="138" y="18"/>
                </a:moveTo>
                <a:cubicBezTo>
                  <a:pt x="141" y="19"/>
                  <a:pt x="143" y="20"/>
                  <a:pt x="146" y="21"/>
                </a:cubicBezTo>
                <a:cubicBezTo>
                  <a:pt x="146" y="21"/>
                  <a:pt x="146" y="21"/>
                  <a:pt x="146" y="21"/>
                </a:cubicBezTo>
                <a:cubicBezTo>
                  <a:pt x="143" y="20"/>
                  <a:pt x="140" y="20"/>
                  <a:pt x="137" y="19"/>
                </a:cubicBezTo>
                <a:cubicBezTo>
                  <a:pt x="137" y="19"/>
                  <a:pt x="138" y="19"/>
                  <a:pt x="138" y="18"/>
                </a:cubicBezTo>
                <a:close/>
                <a:moveTo>
                  <a:pt x="141" y="27"/>
                </a:moveTo>
                <a:cubicBezTo>
                  <a:pt x="143" y="27"/>
                  <a:pt x="144" y="27"/>
                  <a:pt x="146" y="28"/>
                </a:cubicBezTo>
                <a:cubicBezTo>
                  <a:pt x="146" y="28"/>
                  <a:pt x="145" y="28"/>
                  <a:pt x="145" y="28"/>
                </a:cubicBezTo>
                <a:cubicBezTo>
                  <a:pt x="143" y="28"/>
                  <a:pt x="142" y="28"/>
                  <a:pt x="140" y="27"/>
                </a:cubicBezTo>
                <a:cubicBezTo>
                  <a:pt x="140" y="27"/>
                  <a:pt x="141" y="27"/>
                  <a:pt x="141" y="27"/>
                </a:cubicBezTo>
                <a:close/>
                <a:moveTo>
                  <a:pt x="142" y="30"/>
                </a:moveTo>
                <a:cubicBezTo>
                  <a:pt x="142" y="30"/>
                  <a:pt x="142" y="30"/>
                  <a:pt x="142" y="30"/>
                </a:cubicBezTo>
                <a:cubicBezTo>
                  <a:pt x="140" y="30"/>
                  <a:pt x="138" y="29"/>
                  <a:pt x="137" y="29"/>
                </a:cubicBezTo>
                <a:cubicBezTo>
                  <a:pt x="137" y="29"/>
                  <a:pt x="137" y="29"/>
                  <a:pt x="138" y="29"/>
                </a:cubicBezTo>
                <a:cubicBezTo>
                  <a:pt x="139" y="29"/>
                  <a:pt x="141" y="29"/>
                  <a:pt x="142" y="30"/>
                </a:cubicBezTo>
                <a:close/>
                <a:moveTo>
                  <a:pt x="140" y="34"/>
                </a:moveTo>
                <a:cubicBezTo>
                  <a:pt x="141" y="33"/>
                  <a:pt x="142" y="33"/>
                  <a:pt x="144" y="33"/>
                </a:cubicBezTo>
                <a:cubicBezTo>
                  <a:pt x="143" y="33"/>
                  <a:pt x="143" y="34"/>
                  <a:pt x="142" y="34"/>
                </a:cubicBezTo>
                <a:cubicBezTo>
                  <a:pt x="141" y="34"/>
                  <a:pt x="139" y="34"/>
                  <a:pt x="138" y="34"/>
                </a:cubicBezTo>
                <a:cubicBezTo>
                  <a:pt x="139" y="34"/>
                  <a:pt x="139" y="34"/>
                  <a:pt x="140" y="34"/>
                </a:cubicBezTo>
                <a:close/>
                <a:moveTo>
                  <a:pt x="143" y="36"/>
                </a:moveTo>
                <a:cubicBezTo>
                  <a:pt x="144" y="36"/>
                  <a:pt x="146" y="36"/>
                  <a:pt x="147" y="36"/>
                </a:cubicBezTo>
                <a:cubicBezTo>
                  <a:pt x="145" y="37"/>
                  <a:pt x="143" y="39"/>
                  <a:pt x="141" y="40"/>
                </a:cubicBezTo>
                <a:cubicBezTo>
                  <a:pt x="140" y="40"/>
                  <a:pt x="139" y="40"/>
                  <a:pt x="138" y="40"/>
                </a:cubicBezTo>
                <a:cubicBezTo>
                  <a:pt x="137" y="40"/>
                  <a:pt x="136" y="40"/>
                  <a:pt x="135" y="40"/>
                </a:cubicBezTo>
                <a:cubicBezTo>
                  <a:pt x="137" y="39"/>
                  <a:pt x="140" y="37"/>
                  <a:pt x="143" y="36"/>
                </a:cubicBezTo>
                <a:close/>
                <a:moveTo>
                  <a:pt x="137" y="42"/>
                </a:moveTo>
                <a:cubicBezTo>
                  <a:pt x="134" y="42"/>
                  <a:pt x="132" y="43"/>
                  <a:pt x="130" y="43"/>
                </a:cubicBezTo>
                <a:cubicBezTo>
                  <a:pt x="131" y="43"/>
                  <a:pt x="131" y="43"/>
                  <a:pt x="132" y="42"/>
                </a:cubicBezTo>
                <a:cubicBezTo>
                  <a:pt x="133" y="42"/>
                  <a:pt x="135" y="42"/>
                  <a:pt x="137" y="42"/>
                </a:cubicBezTo>
                <a:close/>
                <a:moveTo>
                  <a:pt x="136" y="44"/>
                </a:moveTo>
                <a:cubicBezTo>
                  <a:pt x="136" y="44"/>
                  <a:pt x="135" y="45"/>
                  <a:pt x="135" y="45"/>
                </a:cubicBezTo>
                <a:cubicBezTo>
                  <a:pt x="131" y="46"/>
                  <a:pt x="128" y="46"/>
                  <a:pt x="124" y="47"/>
                </a:cubicBezTo>
                <a:cubicBezTo>
                  <a:pt x="125" y="47"/>
                  <a:pt x="125" y="46"/>
                  <a:pt x="126" y="46"/>
                </a:cubicBezTo>
                <a:cubicBezTo>
                  <a:pt x="129" y="45"/>
                  <a:pt x="133" y="45"/>
                  <a:pt x="136" y="44"/>
                </a:cubicBezTo>
                <a:close/>
                <a:moveTo>
                  <a:pt x="126" y="44"/>
                </a:moveTo>
                <a:cubicBezTo>
                  <a:pt x="123" y="45"/>
                  <a:pt x="120" y="46"/>
                  <a:pt x="117" y="47"/>
                </a:cubicBezTo>
                <a:cubicBezTo>
                  <a:pt x="118" y="45"/>
                  <a:pt x="120" y="44"/>
                  <a:pt x="121" y="42"/>
                </a:cubicBezTo>
                <a:cubicBezTo>
                  <a:pt x="121" y="42"/>
                  <a:pt x="121" y="42"/>
                  <a:pt x="121" y="42"/>
                </a:cubicBezTo>
                <a:cubicBezTo>
                  <a:pt x="124" y="42"/>
                  <a:pt x="126" y="42"/>
                  <a:pt x="129" y="42"/>
                </a:cubicBezTo>
                <a:cubicBezTo>
                  <a:pt x="128" y="43"/>
                  <a:pt x="127" y="44"/>
                  <a:pt x="126" y="44"/>
                </a:cubicBezTo>
                <a:close/>
                <a:moveTo>
                  <a:pt x="111" y="46"/>
                </a:moveTo>
                <a:cubicBezTo>
                  <a:pt x="113" y="45"/>
                  <a:pt x="114" y="44"/>
                  <a:pt x="115" y="42"/>
                </a:cubicBezTo>
                <a:cubicBezTo>
                  <a:pt x="116" y="42"/>
                  <a:pt x="117" y="42"/>
                  <a:pt x="118" y="42"/>
                </a:cubicBezTo>
                <a:cubicBezTo>
                  <a:pt x="116" y="44"/>
                  <a:pt x="114" y="45"/>
                  <a:pt x="111" y="46"/>
                </a:cubicBezTo>
                <a:close/>
                <a:moveTo>
                  <a:pt x="115" y="41"/>
                </a:moveTo>
                <a:cubicBezTo>
                  <a:pt x="114" y="40"/>
                  <a:pt x="113" y="40"/>
                  <a:pt x="112" y="41"/>
                </a:cubicBezTo>
                <a:cubicBezTo>
                  <a:pt x="110" y="41"/>
                  <a:pt x="109" y="41"/>
                  <a:pt x="107" y="41"/>
                </a:cubicBezTo>
                <a:cubicBezTo>
                  <a:pt x="107" y="40"/>
                  <a:pt x="108" y="40"/>
                  <a:pt x="108" y="40"/>
                </a:cubicBezTo>
                <a:cubicBezTo>
                  <a:pt x="112" y="39"/>
                  <a:pt x="115" y="38"/>
                  <a:pt x="119" y="37"/>
                </a:cubicBezTo>
                <a:cubicBezTo>
                  <a:pt x="118" y="38"/>
                  <a:pt x="116" y="39"/>
                  <a:pt x="115" y="41"/>
                </a:cubicBezTo>
                <a:close/>
                <a:moveTo>
                  <a:pt x="116" y="33"/>
                </a:moveTo>
                <a:cubicBezTo>
                  <a:pt x="115" y="33"/>
                  <a:pt x="115" y="33"/>
                  <a:pt x="114" y="34"/>
                </a:cubicBezTo>
                <a:cubicBezTo>
                  <a:pt x="115" y="33"/>
                  <a:pt x="115" y="33"/>
                  <a:pt x="116" y="33"/>
                </a:cubicBezTo>
                <a:cubicBezTo>
                  <a:pt x="116" y="33"/>
                  <a:pt x="117" y="33"/>
                  <a:pt x="117" y="33"/>
                </a:cubicBezTo>
                <a:cubicBezTo>
                  <a:pt x="117" y="33"/>
                  <a:pt x="117" y="33"/>
                  <a:pt x="116" y="33"/>
                </a:cubicBezTo>
                <a:close/>
                <a:moveTo>
                  <a:pt x="105" y="29"/>
                </a:moveTo>
                <a:cubicBezTo>
                  <a:pt x="104" y="29"/>
                  <a:pt x="103" y="29"/>
                  <a:pt x="102" y="29"/>
                </a:cubicBezTo>
                <a:cubicBezTo>
                  <a:pt x="104" y="29"/>
                  <a:pt x="106" y="28"/>
                  <a:pt x="107" y="27"/>
                </a:cubicBezTo>
                <a:cubicBezTo>
                  <a:pt x="108" y="27"/>
                  <a:pt x="108" y="27"/>
                  <a:pt x="109" y="27"/>
                </a:cubicBezTo>
                <a:cubicBezTo>
                  <a:pt x="108" y="28"/>
                  <a:pt x="106" y="29"/>
                  <a:pt x="105" y="29"/>
                </a:cubicBezTo>
                <a:close/>
                <a:moveTo>
                  <a:pt x="103" y="32"/>
                </a:moveTo>
                <a:cubicBezTo>
                  <a:pt x="104" y="32"/>
                  <a:pt x="104" y="32"/>
                  <a:pt x="105" y="32"/>
                </a:cubicBezTo>
                <a:cubicBezTo>
                  <a:pt x="104" y="33"/>
                  <a:pt x="102" y="34"/>
                  <a:pt x="101" y="35"/>
                </a:cubicBezTo>
                <a:cubicBezTo>
                  <a:pt x="100" y="35"/>
                  <a:pt x="100" y="35"/>
                  <a:pt x="99" y="35"/>
                </a:cubicBezTo>
                <a:cubicBezTo>
                  <a:pt x="99" y="35"/>
                  <a:pt x="98" y="35"/>
                  <a:pt x="98" y="36"/>
                </a:cubicBezTo>
                <a:cubicBezTo>
                  <a:pt x="98" y="36"/>
                  <a:pt x="97" y="36"/>
                  <a:pt x="96" y="37"/>
                </a:cubicBezTo>
                <a:cubicBezTo>
                  <a:pt x="98" y="35"/>
                  <a:pt x="101" y="33"/>
                  <a:pt x="103" y="32"/>
                </a:cubicBezTo>
                <a:close/>
                <a:moveTo>
                  <a:pt x="96" y="35"/>
                </a:moveTo>
                <a:cubicBezTo>
                  <a:pt x="97" y="34"/>
                  <a:pt x="98" y="33"/>
                  <a:pt x="99" y="32"/>
                </a:cubicBezTo>
                <a:cubicBezTo>
                  <a:pt x="99" y="32"/>
                  <a:pt x="100" y="32"/>
                  <a:pt x="100" y="32"/>
                </a:cubicBezTo>
                <a:cubicBezTo>
                  <a:pt x="99" y="33"/>
                  <a:pt x="98" y="34"/>
                  <a:pt x="96" y="35"/>
                </a:cubicBezTo>
                <a:close/>
                <a:moveTo>
                  <a:pt x="96" y="30"/>
                </a:moveTo>
                <a:cubicBezTo>
                  <a:pt x="96" y="30"/>
                  <a:pt x="95" y="30"/>
                  <a:pt x="95" y="30"/>
                </a:cubicBezTo>
                <a:cubicBezTo>
                  <a:pt x="97" y="29"/>
                  <a:pt x="98" y="28"/>
                  <a:pt x="100" y="27"/>
                </a:cubicBezTo>
                <a:cubicBezTo>
                  <a:pt x="100" y="27"/>
                  <a:pt x="100" y="27"/>
                  <a:pt x="100" y="27"/>
                </a:cubicBezTo>
                <a:cubicBezTo>
                  <a:pt x="99" y="28"/>
                  <a:pt x="97" y="29"/>
                  <a:pt x="96" y="30"/>
                </a:cubicBezTo>
                <a:close/>
                <a:moveTo>
                  <a:pt x="90" y="31"/>
                </a:moveTo>
                <a:cubicBezTo>
                  <a:pt x="90" y="31"/>
                  <a:pt x="89" y="31"/>
                  <a:pt x="89" y="31"/>
                </a:cubicBezTo>
                <a:cubicBezTo>
                  <a:pt x="88" y="32"/>
                  <a:pt x="86" y="33"/>
                  <a:pt x="85" y="33"/>
                </a:cubicBezTo>
                <a:cubicBezTo>
                  <a:pt x="85" y="33"/>
                  <a:pt x="85" y="33"/>
                  <a:pt x="85" y="33"/>
                </a:cubicBezTo>
                <a:cubicBezTo>
                  <a:pt x="87" y="31"/>
                  <a:pt x="89" y="28"/>
                  <a:pt x="91" y="26"/>
                </a:cubicBezTo>
                <a:cubicBezTo>
                  <a:pt x="93" y="26"/>
                  <a:pt x="95" y="27"/>
                  <a:pt x="97" y="27"/>
                </a:cubicBezTo>
                <a:cubicBezTo>
                  <a:pt x="95" y="28"/>
                  <a:pt x="92" y="30"/>
                  <a:pt x="90" y="31"/>
                </a:cubicBezTo>
                <a:close/>
                <a:moveTo>
                  <a:pt x="89" y="18"/>
                </a:moveTo>
                <a:cubicBezTo>
                  <a:pt x="89" y="18"/>
                  <a:pt x="89" y="18"/>
                  <a:pt x="88" y="18"/>
                </a:cubicBezTo>
                <a:cubicBezTo>
                  <a:pt x="88" y="18"/>
                  <a:pt x="87" y="19"/>
                  <a:pt x="87" y="19"/>
                </a:cubicBezTo>
                <a:cubicBezTo>
                  <a:pt x="83" y="21"/>
                  <a:pt x="79" y="23"/>
                  <a:pt x="75" y="26"/>
                </a:cubicBezTo>
                <a:cubicBezTo>
                  <a:pt x="73" y="27"/>
                  <a:pt x="70" y="28"/>
                  <a:pt x="68" y="29"/>
                </a:cubicBezTo>
                <a:cubicBezTo>
                  <a:pt x="68" y="29"/>
                  <a:pt x="68" y="28"/>
                  <a:pt x="69" y="28"/>
                </a:cubicBezTo>
                <a:cubicBezTo>
                  <a:pt x="73" y="25"/>
                  <a:pt x="78" y="23"/>
                  <a:pt x="83" y="20"/>
                </a:cubicBezTo>
                <a:cubicBezTo>
                  <a:pt x="86" y="19"/>
                  <a:pt x="90" y="17"/>
                  <a:pt x="94" y="16"/>
                </a:cubicBezTo>
                <a:cubicBezTo>
                  <a:pt x="93" y="16"/>
                  <a:pt x="93" y="16"/>
                  <a:pt x="92" y="17"/>
                </a:cubicBezTo>
                <a:cubicBezTo>
                  <a:pt x="91" y="17"/>
                  <a:pt x="90" y="18"/>
                  <a:pt x="89" y="18"/>
                </a:cubicBezTo>
                <a:close/>
                <a:moveTo>
                  <a:pt x="80" y="17"/>
                </a:moveTo>
                <a:cubicBezTo>
                  <a:pt x="73" y="19"/>
                  <a:pt x="66" y="23"/>
                  <a:pt x="60" y="27"/>
                </a:cubicBezTo>
                <a:cubicBezTo>
                  <a:pt x="60" y="27"/>
                  <a:pt x="60" y="28"/>
                  <a:pt x="60" y="28"/>
                </a:cubicBezTo>
                <a:cubicBezTo>
                  <a:pt x="58" y="29"/>
                  <a:pt x="56" y="31"/>
                  <a:pt x="54" y="32"/>
                </a:cubicBezTo>
                <a:cubicBezTo>
                  <a:pt x="51" y="34"/>
                  <a:pt x="48" y="35"/>
                  <a:pt x="45" y="36"/>
                </a:cubicBezTo>
                <a:cubicBezTo>
                  <a:pt x="48" y="34"/>
                  <a:pt x="52" y="31"/>
                  <a:pt x="55" y="29"/>
                </a:cubicBezTo>
                <a:cubicBezTo>
                  <a:pt x="62" y="23"/>
                  <a:pt x="70" y="19"/>
                  <a:pt x="79" y="15"/>
                </a:cubicBezTo>
                <a:cubicBezTo>
                  <a:pt x="81" y="14"/>
                  <a:pt x="83" y="13"/>
                  <a:pt x="85" y="12"/>
                </a:cubicBezTo>
                <a:cubicBezTo>
                  <a:pt x="83" y="13"/>
                  <a:pt x="81" y="14"/>
                  <a:pt x="80" y="15"/>
                </a:cubicBezTo>
                <a:cubicBezTo>
                  <a:pt x="79" y="16"/>
                  <a:pt x="79" y="16"/>
                  <a:pt x="80" y="17"/>
                </a:cubicBezTo>
                <a:close/>
                <a:moveTo>
                  <a:pt x="50" y="40"/>
                </a:moveTo>
                <a:cubicBezTo>
                  <a:pt x="51" y="39"/>
                  <a:pt x="52" y="38"/>
                  <a:pt x="53" y="38"/>
                </a:cubicBezTo>
                <a:cubicBezTo>
                  <a:pt x="52" y="39"/>
                  <a:pt x="51" y="40"/>
                  <a:pt x="50" y="41"/>
                </a:cubicBezTo>
                <a:cubicBezTo>
                  <a:pt x="50" y="40"/>
                  <a:pt x="50" y="40"/>
                  <a:pt x="50" y="40"/>
                </a:cubicBezTo>
                <a:close/>
                <a:moveTo>
                  <a:pt x="56" y="38"/>
                </a:moveTo>
                <a:cubicBezTo>
                  <a:pt x="56" y="38"/>
                  <a:pt x="57" y="38"/>
                  <a:pt x="57" y="38"/>
                </a:cubicBezTo>
                <a:cubicBezTo>
                  <a:pt x="56" y="40"/>
                  <a:pt x="54" y="42"/>
                  <a:pt x="53" y="44"/>
                </a:cubicBezTo>
                <a:cubicBezTo>
                  <a:pt x="49" y="46"/>
                  <a:pt x="46" y="48"/>
                  <a:pt x="43" y="51"/>
                </a:cubicBezTo>
                <a:cubicBezTo>
                  <a:pt x="44" y="51"/>
                  <a:pt x="44" y="50"/>
                  <a:pt x="44" y="50"/>
                </a:cubicBezTo>
                <a:cubicBezTo>
                  <a:pt x="48" y="46"/>
                  <a:pt x="52" y="42"/>
                  <a:pt x="56" y="38"/>
                </a:cubicBezTo>
                <a:close/>
                <a:moveTo>
                  <a:pt x="49" y="48"/>
                </a:moveTo>
                <a:cubicBezTo>
                  <a:pt x="49" y="49"/>
                  <a:pt x="48" y="50"/>
                  <a:pt x="47" y="50"/>
                </a:cubicBezTo>
                <a:cubicBezTo>
                  <a:pt x="46" y="51"/>
                  <a:pt x="46" y="52"/>
                  <a:pt x="45" y="53"/>
                </a:cubicBezTo>
                <a:cubicBezTo>
                  <a:pt x="43" y="54"/>
                  <a:pt x="41" y="56"/>
                  <a:pt x="40" y="57"/>
                </a:cubicBezTo>
                <a:cubicBezTo>
                  <a:pt x="40" y="56"/>
                  <a:pt x="40" y="56"/>
                  <a:pt x="40" y="56"/>
                </a:cubicBezTo>
                <a:cubicBezTo>
                  <a:pt x="43" y="53"/>
                  <a:pt x="46" y="51"/>
                  <a:pt x="49" y="48"/>
                </a:cubicBezTo>
                <a:close/>
                <a:moveTo>
                  <a:pt x="39" y="55"/>
                </a:moveTo>
                <a:cubicBezTo>
                  <a:pt x="38" y="55"/>
                  <a:pt x="38" y="56"/>
                  <a:pt x="37" y="57"/>
                </a:cubicBezTo>
                <a:cubicBezTo>
                  <a:pt x="37" y="57"/>
                  <a:pt x="37" y="56"/>
                  <a:pt x="37" y="56"/>
                </a:cubicBezTo>
                <a:cubicBezTo>
                  <a:pt x="38" y="56"/>
                  <a:pt x="38" y="55"/>
                  <a:pt x="39" y="54"/>
                </a:cubicBezTo>
                <a:cubicBezTo>
                  <a:pt x="39" y="54"/>
                  <a:pt x="40" y="53"/>
                  <a:pt x="40" y="53"/>
                </a:cubicBezTo>
                <a:lnTo>
                  <a:pt x="39" y="55"/>
                </a:lnTo>
                <a:close/>
                <a:moveTo>
                  <a:pt x="38" y="65"/>
                </a:moveTo>
                <a:cubicBezTo>
                  <a:pt x="40" y="64"/>
                  <a:pt x="42" y="62"/>
                  <a:pt x="45" y="60"/>
                </a:cubicBezTo>
                <a:cubicBezTo>
                  <a:pt x="40" y="65"/>
                  <a:pt x="35" y="70"/>
                  <a:pt x="30" y="75"/>
                </a:cubicBezTo>
                <a:cubicBezTo>
                  <a:pt x="30" y="75"/>
                  <a:pt x="30" y="77"/>
                  <a:pt x="31" y="76"/>
                </a:cubicBezTo>
                <a:cubicBezTo>
                  <a:pt x="32" y="76"/>
                  <a:pt x="33" y="75"/>
                  <a:pt x="34" y="75"/>
                </a:cubicBezTo>
                <a:cubicBezTo>
                  <a:pt x="33" y="75"/>
                  <a:pt x="33" y="76"/>
                  <a:pt x="32" y="76"/>
                </a:cubicBezTo>
                <a:cubicBezTo>
                  <a:pt x="31" y="77"/>
                  <a:pt x="29" y="78"/>
                  <a:pt x="27" y="78"/>
                </a:cubicBezTo>
                <a:cubicBezTo>
                  <a:pt x="27" y="77"/>
                  <a:pt x="28" y="76"/>
                  <a:pt x="29" y="75"/>
                </a:cubicBezTo>
                <a:cubicBezTo>
                  <a:pt x="32" y="72"/>
                  <a:pt x="35" y="69"/>
                  <a:pt x="38" y="65"/>
                </a:cubicBezTo>
                <a:close/>
                <a:moveTo>
                  <a:pt x="34" y="77"/>
                </a:moveTo>
                <a:cubicBezTo>
                  <a:pt x="35" y="77"/>
                  <a:pt x="36" y="76"/>
                  <a:pt x="37" y="75"/>
                </a:cubicBezTo>
                <a:cubicBezTo>
                  <a:pt x="35" y="78"/>
                  <a:pt x="32" y="81"/>
                  <a:pt x="30" y="83"/>
                </a:cubicBezTo>
                <a:cubicBezTo>
                  <a:pt x="30" y="83"/>
                  <a:pt x="30" y="83"/>
                  <a:pt x="30" y="83"/>
                </a:cubicBezTo>
                <a:cubicBezTo>
                  <a:pt x="31" y="81"/>
                  <a:pt x="32" y="79"/>
                  <a:pt x="34" y="77"/>
                </a:cubicBezTo>
                <a:close/>
                <a:moveTo>
                  <a:pt x="30" y="93"/>
                </a:moveTo>
                <a:cubicBezTo>
                  <a:pt x="30" y="93"/>
                  <a:pt x="30" y="93"/>
                  <a:pt x="30" y="94"/>
                </a:cubicBezTo>
                <a:cubicBezTo>
                  <a:pt x="30" y="94"/>
                  <a:pt x="30" y="94"/>
                  <a:pt x="30" y="94"/>
                </a:cubicBezTo>
                <a:cubicBezTo>
                  <a:pt x="30" y="94"/>
                  <a:pt x="30" y="93"/>
                  <a:pt x="29" y="93"/>
                </a:cubicBezTo>
                <a:cubicBezTo>
                  <a:pt x="29" y="93"/>
                  <a:pt x="30" y="93"/>
                  <a:pt x="30" y="93"/>
                </a:cubicBezTo>
                <a:close/>
                <a:moveTo>
                  <a:pt x="32" y="123"/>
                </a:moveTo>
                <a:cubicBezTo>
                  <a:pt x="32" y="124"/>
                  <a:pt x="32" y="124"/>
                  <a:pt x="32" y="125"/>
                </a:cubicBezTo>
                <a:cubicBezTo>
                  <a:pt x="32" y="125"/>
                  <a:pt x="32" y="125"/>
                  <a:pt x="32" y="126"/>
                </a:cubicBezTo>
                <a:cubicBezTo>
                  <a:pt x="31" y="124"/>
                  <a:pt x="31" y="124"/>
                  <a:pt x="31" y="124"/>
                </a:cubicBezTo>
                <a:cubicBezTo>
                  <a:pt x="32" y="124"/>
                  <a:pt x="32" y="124"/>
                  <a:pt x="32" y="123"/>
                </a:cubicBezTo>
                <a:close/>
                <a:moveTo>
                  <a:pt x="32" y="120"/>
                </a:moveTo>
                <a:cubicBezTo>
                  <a:pt x="32" y="119"/>
                  <a:pt x="33" y="117"/>
                  <a:pt x="33" y="115"/>
                </a:cubicBezTo>
                <a:cubicBezTo>
                  <a:pt x="33" y="116"/>
                  <a:pt x="34" y="118"/>
                  <a:pt x="34" y="119"/>
                </a:cubicBezTo>
                <a:cubicBezTo>
                  <a:pt x="34" y="120"/>
                  <a:pt x="34" y="120"/>
                  <a:pt x="34" y="121"/>
                </a:cubicBezTo>
                <a:cubicBezTo>
                  <a:pt x="33" y="122"/>
                  <a:pt x="33" y="122"/>
                  <a:pt x="33" y="123"/>
                </a:cubicBezTo>
                <a:cubicBezTo>
                  <a:pt x="33" y="122"/>
                  <a:pt x="32" y="121"/>
                  <a:pt x="32" y="120"/>
                </a:cubicBezTo>
                <a:close/>
                <a:moveTo>
                  <a:pt x="33" y="131"/>
                </a:moveTo>
                <a:cubicBezTo>
                  <a:pt x="34" y="130"/>
                  <a:pt x="34" y="130"/>
                  <a:pt x="34" y="130"/>
                </a:cubicBezTo>
                <a:cubicBezTo>
                  <a:pt x="35" y="130"/>
                  <a:pt x="35" y="131"/>
                  <a:pt x="35" y="132"/>
                </a:cubicBezTo>
                <a:cubicBezTo>
                  <a:pt x="35" y="132"/>
                  <a:pt x="35" y="132"/>
                  <a:pt x="35" y="133"/>
                </a:cubicBezTo>
                <a:cubicBezTo>
                  <a:pt x="35" y="133"/>
                  <a:pt x="35" y="134"/>
                  <a:pt x="36" y="134"/>
                </a:cubicBezTo>
                <a:cubicBezTo>
                  <a:pt x="36" y="134"/>
                  <a:pt x="36" y="134"/>
                  <a:pt x="36" y="134"/>
                </a:cubicBezTo>
                <a:cubicBezTo>
                  <a:pt x="36" y="134"/>
                  <a:pt x="36" y="134"/>
                  <a:pt x="36" y="134"/>
                </a:cubicBezTo>
                <a:cubicBezTo>
                  <a:pt x="36" y="135"/>
                  <a:pt x="36" y="135"/>
                  <a:pt x="37" y="135"/>
                </a:cubicBezTo>
                <a:cubicBezTo>
                  <a:pt x="37" y="137"/>
                  <a:pt x="38" y="138"/>
                  <a:pt x="38" y="140"/>
                </a:cubicBezTo>
                <a:cubicBezTo>
                  <a:pt x="39" y="140"/>
                  <a:pt x="39" y="141"/>
                  <a:pt x="39" y="142"/>
                </a:cubicBezTo>
                <a:cubicBezTo>
                  <a:pt x="38" y="143"/>
                  <a:pt x="38" y="144"/>
                  <a:pt x="37" y="145"/>
                </a:cubicBezTo>
                <a:cubicBezTo>
                  <a:pt x="37" y="146"/>
                  <a:pt x="38" y="147"/>
                  <a:pt x="39" y="146"/>
                </a:cubicBezTo>
                <a:cubicBezTo>
                  <a:pt x="39" y="146"/>
                  <a:pt x="39" y="145"/>
                  <a:pt x="40" y="145"/>
                </a:cubicBezTo>
                <a:cubicBezTo>
                  <a:pt x="40" y="148"/>
                  <a:pt x="41" y="151"/>
                  <a:pt x="42" y="153"/>
                </a:cubicBezTo>
                <a:cubicBezTo>
                  <a:pt x="41" y="154"/>
                  <a:pt x="41" y="154"/>
                  <a:pt x="41" y="154"/>
                </a:cubicBezTo>
                <a:cubicBezTo>
                  <a:pt x="41" y="155"/>
                  <a:pt x="41" y="156"/>
                  <a:pt x="42" y="156"/>
                </a:cubicBezTo>
                <a:cubicBezTo>
                  <a:pt x="43" y="159"/>
                  <a:pt x="44" y="162"/>
                  <a:pt x="45" y="166"/>
                </a:cubicBezTo>
                <a:cubicBezTo>
                  <a:pt x="43" y="161"/>
                  <a:pt x="40" y="157"/>
                  <a:pt x="38" y="152"/>
                </a:cubicBezTo>
                <a:cubicBezTo>
                  <a:pt x="37" y="145"/>
                  <a:pt x="35" y="138"/>
                  <a:pt x="33" y="131"/>
                </a:cubicBezTo>
                <a:cubicBezTo>
                  <a:pt x="33" y="131"/>
                  <a:pt x="33" y="131"/>
                  <a:pt x="33" y="131"/>
                </a:cubicBezTo>
                <a:close/>
                <a:moveTo>
                  <a:pt x="34" y="149"/>
                </a:moveTo>
                <a:cubicBezTo>
                  <a:pt x="35" y="152"/>
                  <a:pt x="36" y="155"/>
                  <a:pt x="37" y="157"/>
                </a:cubicBezTo>
                <a:cubicBezTo>
                  <a:pt x="37" y="158"/>
                  <a:pt x="37" y="158"/>
                  <a:pt x="37" y="158"/>
                </a:cubicBezTo>
                <a:cubicBezTo>
                  <a:pt x="37" y="159"/>
                  <a:pt x="38" y="161"/>
                  <a:pt x="38" y="163"/>
                </a:cubicBezTo>
                <a:cubicBezTo>
                  <a:pt x="37" y="161"/>
                  <a:pt x="36" y="160"/>
                  <a:pt x="36" y="159"/>
                </a:cubicBezTo>
                <a:cubicBezTo>
                  <a:pt x="35" y="156"/>
                  <a:pt x="35" y="152"/>
                  <a:pt x="34" y="149"/>
                </a:cubicBezTo>
                <a:cubicBezTo>
                  <a:pt x="34" y="149"/>
                  <a:pt x="34" y="149"/>
                  <a:pt x="34" y="149"/>
                </a:cubicBezTo>
                <a:close/>
                <a:moveTo>
                  <a:pt x="38" y="166"/>
                </a:moveTo>
                <a:cubicBezTo>
                  <a:pt x="38" y="166"/>
                  <a:pt x="38" y="166"/>
                  <a:pt x="38" y="167"/>
                </a:cubicBezTo>
                <a:cubicBezTo>
                  <a:pt x="38" y="165"/>
                  <a:pt x="37" y="164"/>
                  <a:pt x="36" y="163"/>
                </a:cubicBezTo>
                <a:cubicBezTo>
                  <a:pt x="36" y="163"/>
                  <a:pt x="36" y="162"/>
                  <a:pt x="36" y="162"/>
                </a:cubicBezTo>
                <a:cubicBezTo>
                  <a:pt x="37" y="163"/>
                  <a:pt x="38" y="165"/>
                  <a:pt x="38" y="166"/>
                </a:cubicBezTo>
                <a:close/>
                <a:moveTo>
                  <a:pt x="40" y="173"/>
                </a:moveTo>
                <a:cubicBezTo>
                  <a:pt x="40" y="175"/>
                  <a:pt x="40" y="176"/>
                  <a:pt x="40" y="178"/>
                </a:cubicBezTo>
                <a:cubicBezTo>
                  <a:pt x="39" y="175"/>
                  <a:pt x="38" y="173"/>
                  <a:pt x="38" y="170"/>
                </a:cubicBezTo>
                <a:cubicBezTo>
                  <a:pt x="38" y="171"/>
                  <a:pt x="39" y="172"/>
                  <a:pt x="40" y="173"/>
                </a:cubicBezTo>
                <a:close/>
                <a:moveTo>
                  <a:pt x="42" y="197"/>
                </a:moveTo>
                <a:cubicBezTo>
                  <a:pt x="42" y="197"/>
                  <a:pt x="42" y="197"/>
                  <a:pt x="42" y="197"/>
                </a:cubicBezTo>
                <a:cubicBezTo>
                  <a:pt x="42" y="198"/>
                  <a:pt x="43" y="198"/>
                  <a:pt x="43" y="198"/>
                </a:cubicBezTo>
                <a:cubicBezTo>
                  <a:pt x="43" y="199"/>
                  <a:pt x="44" y="199"/>
                  <a:pt x="44" y="200"/>
                </a:cubicBezTo>
                <a:cubicBezTo>
                  <a:pt x="43" y="198"/>
                  <a:pt x="41" y="196"/>
                  <a:pt x="39" y="194"/>
                </a:cubicBezTo>
                <a:cubicBezTo>
                  <a:pt x="39" y="194"/>
                  <a:pt x="39" y="194"/>
                  <a:pt x="39" y="194"/>
                </a:cubicBezTo>
                <a:cubicBezTo>
                  <a:pt x="40" y="195"/>
                  <a:pt x="41" y="196"/>
                  <a:pt x="42" y="197"/>
                </a:cubicBezTo>
                <a:close/>
                <a:moveTo>
                  <a:pt x="43" y="192"/>
                </a:moveTo>
                <a:cubicBezTo>
                  <a:pt x="43" y="191"/>
                  <a:pt x="42" y="190"/>
                  <a:pt x="42" y="189"/>
                </a:cubicBezTo>
                <a:cubicBezTo>
                  <a:pt x="43" y="191"/>
                  <a:pt x="45" y="194"/>
                  <a:pt x="47" y="196"/>
                </a:cubicBezTo>
                <a:cubicBezTo>
                  <a:pt x="46" y="196"/>
                  <a:pt x="45" y="195"/>
                  <a:pt x="45" y="195"/>
                </a:cubicBezTo>
                <a:cubicBezTo>
                  <a:pt x="44" y="194"/>
                  <a:pt x="43" y="193"/>
                  <a:pt x="43" y="192"/>
                </a:cubicBezTo>
                <a:close/>
                <a:moveTo>
                  <a:pt x="48" y="198"/>
                </a:moveTo>
                <a:cubicBezTo>
                  <a:pt x="50" y="201"/>
                  <a:pt x="51" y="203"/>
                  <a:pt x="53" y="205"/>
                </a:cubicBezTo>
                <a:cubicBezTo>
                  <a:pt x="50" y="203"/>
                  <a:pt x="48" y="200"/>
                  <a:pt x="46" y="197"/>
                </a:cubicBezTo>
                <a:cubicBezTo>
                  <a:pt x="47" y="197"/>
                  <a:pt x="47" y="198"/>
                  <a:pt x="48" y="198"/>
                </a:cubicBezTo>
                <a:close/>
                <a:moveTo>
                  <a:pt x="49" y="188"/>
                </a:moveTo>
                <a:cubicBezTo>
                  <a:pt x="51" y="190"/>
                  <a:pt x="52" y="192"/>
                  <a:pt x="53" y="194"/>
                </a:cubicBezTo>
                <a:cubicBezTo>
                  <a:pt x="54" y="197"/>
                  <a:pt x="55" y="201"/>
                  <a:pt x="56" y="204"/>
                </a:cubicBezTo>
                <a:cubicBezTo>
                  <a:pt x="55" y="203"/>
                  <a:pt x="55" y="203"/>
                  <a:pt x="54" y="202"/>
                </a:cubicBezTo>
                <a:cubicBezTo>
                  <a:pt x="52" y="197"/>
                  <a:pt x="51" y="193"/>
                  <a:pt x="49" y="188"/>
                </a:cubicBezTo>
                <a:close/>
                <a:moveTo>
                  <a:pt x="61" y="205"/>
                </a:moveTo>
                <a:cubicBezTo>
                  <a:pt x="62" y="205"/>
                  <a:pt x="62" y="205"/>
                  <a:pt x="62" y="205"/>
                </a:cubicBezTo>
                <a:cubicBezTo>
                  <a:pt x="63" y="207"/>
                  <a:pt x="64" y="208"/>
                  <a:pt x="65" y="210"/>
                </a:cubicBezTo>
                <a:cubicBezTo>
                  <a:pt x="65" y="210"/>
                  <a:pt x="64" y="210"/>
                  <a:pt x="63" y="209"/>
                </a:cubicBezTo>
                <a:cubicBezTo>
                  <a:pt x="63" y="208"/>
                  <a:pt x="62" y="206"/>
                  <a:pt x="61" y="205"/>
                </a:cubicBezTo>
                <a:close/>
                <a:moveTo>
                  <a:pt x="65" y="202"/>
                </a:moveTo>
                <a:cubicBezTo>
                  <a:pt x="65" y="202"/>
                  <a:pt x="65" y="202"/>
                  <a:pt x="65" y="201"/>
                </a:cubicBezTo>
                <a:cubicBezTo>
                  <a:pt x="65" y="201"/>
                  <a:pt x="66" y="200"/>
                  <a:pt x="66" y="200"/>
                </a:cubicBezTo>
                <a:cubicBezTo>
                  <a:pt x="66" y="200"/>
                  <a:pt x="67" y="201"/>
                  <a:pt x="67" y="201"/>
                </a:cubicBezTo>
                <a:cubicBezTo>
                  <a:pt x="67" y="201"/>
                  <a:pt x="66" y="202"/>
                  <a:pt x="65" y="202"/>
                </a:cubicBezTo>
                <a:close/>
                <a:moveTo>
                  <a:pt x="70" y="206"/>
                </a:moveTo>
                <a:cubicBezTo>
                  <a:pt x="69" y="205"/>
                  <a:pt x="68" y="204"/>
                  <a:pt x="67" y="204"/>
                </a:cubicBezTo>
                <a:cubicBezTo>
                  <a:pt x="67" y="204"/>
                  <a:pt x="67" y="203"/>
                  <a:pt x="67" y="203"/>
                </a:cubicBezTo>
                <a:cubicBezTo>
                  <a:pt x="67" y="203"/>
                  <a:pt x="68" y="203"/>
                  <a:pt x="69" y="202"/>
                </a:cubicBezTo>
                <a:cubicBezTo>
                  <a:pt x="69" y="203"/>
                  <a:pt x="70" y="204"/>
                  <a:pt x="71" y="205"/>
                </a:cubicBezTo>
                <a:cubicBezTo>
                  <a:pt x="71" y="205"/>
                  <a:pt x="72" y="205"/>
                  <a:pt x="72" y="204"/>
                </a:cubicBezTo>
                <a:cubicBezTo>
                  <a:pt x="72" y="204"/>
                  <a:pt x="72" y="204"/>
                  <a:pt x="73" y="203"/>
                </a:cubicBezTo>
                <a:cubicBezTo>
                  <a:pt x="73" y="204"/>
                  <a:pt x="74" y="205"/>
                  <a:pt x="75" y="205"/>
                </a:cubicBezTo>
                <a:cubicBezTo>
                  <a:pt x="75" y="206"/>
                  <a:pt x="74" y="206"/>
                  <a:pt x="74" y="206"/>
                </a:cubicBezTo>
                <a:cubicBezTo>
                  <a:pt x="73" y="206"/>
                  <a:pt x="72" y="205"/>
                  <a:pt x="71" y="205"/>
                </a:cubicBezTo>
                <a:cubicBezTo>
                  <a:pt x="71" y="204"/>
                  <a:pt x="70" y="205"/>
                  <a:pt x="70" y="206"/>
                </a:cubicBezTo>
                <a:close/>
                <a:moveTo>
                  <a:pt x="71" y="193"/>
                </a:moveTo>
                <a:cubicBezTo>
                  <a:pt x="72" y="192"/>
                  <a:pt x="73" y="191"/>
                  <a:pt x="73" y="190"/>
                </a:cubicBezTo>
                <a:cubicBezTo>
                  <a:pt x="73" y="191"/>
                  <a:pt x="73" y="192"/>
                  <a:pt x="73" y="194"/>
                </a:cubicBezTo>
                <a:cubicBezTo>
                  <a:pt x="72" y="193"/>
                  <a:pt x="72" y="193"/>
                  <a:pt x="71" y="193"/>
                </a:cubicBezTo>
                <a:close/>
                <a:moveTo>
                  <a:pt x="73" y="159"/>
                </a:moveTo>
                <a:cubicBezTo>
                  <a:pt x="74" y="159"/>
                  <a:pt x="74" y="158"/>
                  <a:pt x="75" y="158"/>
                </a:cubicBezTo>
                <a:cubicBezTo>
                  <a:pt x="75" y="159"/>
                  <a:pt x="76" y="161"/>
                  <a:pt x="76" y="163"/>
                </a:cubicBezTo>
                <a:cubicBezTo>
                  <a:pt x="75" y="163"/>
                  <a:pt x="75" y="163"/>
                  <a:pt x="74" y="164"/>
                </a:cubicBezTo>
                <a:cubicBezTo>
                  <a:pt x="74" y="162"/>
                  <a:pt x="74" y="161"/>
                  <a:pt x="73" y="159"/>
                </a:cubicBezTo>
                <a:close/>
                <a:moveTo>
                  <a:pt x="75" y="191"/>
                </a:moveTo>
                <a:cubicBezTo>
                  <a:pt x="75" y="191"/>
                  <a:pt x="75" y="191"/>
                  <a:pt x="76" y="192"/>
                </a:cubicBezTo>
                <a:cubicBezTo>
                  <a:pt x="75" y="192"/>
                  <a:pt x="75" y="192"/>
                  <a:pt x="75" y="193"/>
                </a:cubicBezTo>
                <a:cubicBezTo>
                  <a:pt x="75" y="192"/>
                  <a:pt x="75" y="192"/>
                  <a:pt x="75" y="191"/>
                </a:cubicBezTo>
                <a:close/>
                <a:moveTo>
                  <a:pt x="75" y="188"/>
                </a:moveTo>
                <a:cubicBezTo>
                  <a:pt x="76" y="188"/>
                  <a:pt x="76" y="187"/>
                  <a:pt x="76" y="187"/>
                </a:cubicBezTo>
                <a:cubicBezTo>
                  <a:pt x="77" y="187"/>
                  <a:pt x="77" y="187"/>
                  <a:pt x="77" y="187"/>
                </a:cubicBezTo>
                <a:cubicBezTo>
                  <a:pt x="78" y="187"/>
                  <a:pt x="78" y="187"/>
                  <a:pt x="78" y="187"/>
                </a:cubicBezTo>
                <a:cubicBezTo>
                  <a:pt x="78" y="188"/>
                  <a:pt x="77" y="188"/>
                  <a:pt x="77" y="189"/>
                </a:cubicBezTo>
                <a:cubicBezTo>
                  <a:pt x="76" y="189"/>
                  <a:pt x="76" y="188"/>
                  <a:pt x="75" y="188"/>
                </a:cubicBezTo>
                <a:close/>
                <a:moveTo>
                  <a:pt x="77" y="193"/>
                </a:moveTo>
                <a:cubicBezTo>
                  <a:pt x="78" y="193"/>
                  <a:pt x="78" y="194"/>
                  <a:pt x="79" y="194"/>
                </a:cubicBezTo>
                <a:cubicBezTo>
                  <a:pt x="79" y="194"/>
                  <a:pt x="78" y="195"/>
                  <a:pt x="78" y="195"/>
                </a:cubicBezTo>
                <a:cubicBezTo>
                  <a:pt x="78" y="195"/>
                  <a:pt x="77" y="195"/>
                  <a:pt x="77" y="196"/>
                </a:cubicBezTo>
                <a:cubicBezTo>
                  <a:pt x="76" y="195"/>
                  <a:pt x="76" y="195"/>
                  <a:pt x="76" y="195"/>
                </a:cubicBezTo>
                <a:cubicBezTo>
                  <a:pt x="76" y="194"/>
                  <a:pt x="77" y="193"/>
                  <a:pt x="77" y="193"/>
                </a:cubicBezTo>
                <a:close/>
                <a:moveTo>
                  <a:pt x="79" y="180"/>
                </a:moveTo>
                <a:cubicBezTo>
                  <a:pt x="79" y="180"/>
                  <a:pt x="79" y="180"/>
                  <a:pt x="79" y="180"/>
                </a:cubicBezTo>
                <a:cubicBezTo>
                  <a:pt x="79" y="179"/>
                  <a:pt x="80" y="178"/>
                  <a:pt x="81" y="177"/>
                </a:cubicBezTo>
                <a:cubicBezTo>
                  <a:pt x="81" y="178"/>
                  <a:pt x="81" y="178"/>
                  <a:pt x="81" y="178"/>
                </a:cubicBezTo>
                <a:cubicBezTo>
                  <a:pt x="80" y="178"/>
                  <a:pt x="80" y="179"/>
                  <a:pt x="79" y="180"/>
                </a:cubicBezTo>
                <a:close/>
                <a:moveTo>
                  <a:pt x="82" y="188"/>
                </a:moveTo>
                <a:cubicBezTo>
                  <a:pt x="82" y="189"/>
                  <a:pt x="82" y="189"/>
                  <a:pt x="83" y="189"/>
                </a:cubicBezTo>
                <a:cubicBezTo>
                  <a:pt x="82" y="189"/>
                  <a:pt x="81" y="190"/>
                  <a:pt x="80" y="190"/>
                </a:cubicBezTo>
                <a:cubicBezTo>
                  <a:pt x="81" y="189"/>
                  <a:pt x="81" y="189"/>
                  <a:pt x="82" y="188"/>
                </a:cubicBezTo>
                <a:close/>
                <a:moveTo>
                  <a:pt x="83" y="191"/>
                </a:moveTo>
                <a:cubicBezTo>
                  <a:pt x="83" y="191"/>
                  <a:pt x="83" y="191"/>
                  <a:pt x="83" y="191"/>
                </a:cubicBezTo>
                <a:cubicBezTo>
                  <a:pt x="83" y="192"/>
                  <a:pt x="82" y="192"/>
                  <a:pt x="82" y="192"/>
                </a:cubicBezTo>
                <a:cubicBezTo>
                  <a:pt x="81" y="192"/>
                  <a:pt x="81" y="192"/>
                  <a:pt x="81" y="192"/>
                </a:cubicBezTo>
                <a:cubicBezTo>
                  <a:pt x="82" y="191"/>
                  <a:pt x="82" y="191"/>
                  <a:pt x="83" y="191"/>
                </a:cubicBezTo>
                <a:close/>
                <a:moveTo>
                  <a:pt x="83" y="187"/>
                </a:moveTo>
                <a:cubicBezTo>
                  <a:pt x="83" y="187"/>
                  <a:pt x="83" y="187"/>
                  <a:pt x="83" y="187"/>
                </a:cubicBezTo>
                <a:cubicBezTo>
                  <a:pt x="84" y="188"/>
                  <a:pt x="84" y="188"/>
                  <a:pt x="85" y="188"/>
                </a:cubicBezTo>
                <a:cubicBezTo>
                  <a:pt x="85" y="188"/>
                  <a:pt x="85" y="189"/>
                  <a:pt x="85" y="189"/>
                </a:cubicBezTo>
                <a:cubicBezTo>
                  <a:pt x="85" y="189"/>
                  <a:pt x="85" y="189"/>
                  <a:pt x="85" y="189"/>
                </a:cubicBezTo>
                <a:cubicBezTo>
                  <a:pt x="84" y="188"/>
                  <a:pt x="83" y="188"/>
                  <a:pt x="83" y="187"/>
                </a:cubicBezTo>
                <a:close/>
                <a:moveTo>
                  <a:pt x="84" y="198"/>
                </a:moveTo>
                <a:cubicBezTo>
                  <a:pt x="85" y="198"/>
                  <a:pt x="85" y="199"/>
                  <a:pt x="85" y="199"/>
                </a:cubicBezTo>
                <a:cubicBezTo>
                  <a:pt x="85" y="199"/>
                  <a:pt x="85" y="200"/>
                  <a:pt x="85" y="200"/>
                </a:cubicBezTo>
                <a:cubicBezTo>
                  <a:pt x="84" y="200"/>
                  <a:pt x="84" y="200"/>
                  <a:pt x="83" y="199"/>
                </a:cubicBezTo>
                <a:cubicBezTo>
                  <a:pt x="84" y="199"/>
                  <a:pt x="84" y="199"/>
                  <a:pt x="84" y="198"/>
                </a:cubicBezTo>
                <a:close/>
                <a:moveTo>
                  <a:pt x="85" y="194"/>
                </a:moveTo>
                <a:cubicBezTo>
                  <a:pt x="86" y="194"/>
                  <a:pt x="87" y="193"/>
                  <a:pt x="88" y="193"/>
                </a:cubicBezTo>
                <a:cubicBezTo>
                  <a:pt x="87" y="194"/>
                  <a:pt x="86" y="194"/>
                  <a:pt x="86" y="195"/>
                </a:cubicBezTo>
                <a:cubicBezTo>
                  <a:pt x="85" y="195"/>
                  <a:pt x="85" y="195"/>
                  <a:pt x="85" y="194"/>
                </a:cubicBezTo>
                <a:close/>
                <a:moveTo>
                  <a:pt x="86" y="205"/>
                </a:moveTo>
                <a:cubicBezTo>
                  <a:pt x="86" y="206"/>
                  <a:pt x="87" y="206"/>
                  <a:pt x="88" y="207"/>
                </a:cubicBezTo>
                <a:cubicBezTo>
                  <a:pt x="88" y="207"/>
                  <a:pt x="88" y="207"/>
                  <a:pt x="88" y="207"/>
                </a:cubicBezTo>
                <a:cubicBezTo>
                  <a:pt x="88" y="207"/>
                  <a:pt x="88" y="207"/>
                  <a:pt x="88" y="207"/>
                </a:cubicBezTo>
                <a:cubicBezTo>
                  <a:pt x="87" y="207"/>
                  <a:pt x="87" y="207"/>
                  <a:pt x="87" y="207"/>
                </a:cubicBezTo>
                <a:cubicBezTo>
                  <a:pt x="86" y="206"/>
                  <a:pt x="86" y="206"/>
                  <a:pt x="86" y="206"/>
                </a:cubicBezTo>
                <a:cubicBezTo>
                  <a:pt x="86" y="205"/>
                  <a:pt x="86" y="205"/>
                  <a:pt x="86" y="205"/>
                </a:cubicBezTo>
                <a:close/>
                <a:moveTo>
                  <a:pt x="88" y="204"/>
                </a:moveTo>
                <a:cubicBezTo>
                  <a:pt x="88" y="204"/>
                  <a:pt x="88" y="204"/>
                  <a:pt x="88" y="204"/>
                </a:cubicBezTo>
                <a:cubicBezTo>
                  <a:pt x="89" y="204"/>
                  <a:pt x="89" y="204"/>
                  <a:pt x="90" y="205"/>
                </a:cubicBezTo>
                <a:cubicBezTo>
                  <a:pt x="90" y="205"/>
                  <a:pt x="89" y="205"/>
                  <a:pt x="89" y="205"/>
                </a:cubicBezTo>
                <a:cubicBezTo>
                  <a:pt x="89" y="205"/>
                  <a:pt x="88" y="205"/>
                  <a:pt x="88" y="204"/>
                </a:cubicBezTo>
                <a:close/>
                <a:moveTo>
                  <a:pt x="90" y="186"/>
                </a:moveTo>
                <a:cubicBezTo>
                  <a:pt x="90" y="185"/>
                  <a:pt x="91" y="184"/>
                  <a:pt x="92" y="183"/>
                </a:cubicBezTo>
                <a:cubicBezTo>
                  <a:pt x="92" y="183"/>
                  <a:pt x="92" y="183"/>
                  <a:pt x="93" y="183"/>
                </a:cubicBezTo>
                <a:cubicBezTo>
                  <a:pt x="92" y="184"/>
                  <a:pt x="91" y="185"/>
                  <a:pt x="90" y="186"/>
                </a:cubicBezTo>
                <a:close/>
                <a:moveTo>
                  <a:pt x="91" y="205"/>
                </a:moveTo>
                <a:cubicBezTo>
                  <a:pt x="92" y="206"/>
                  <a:pt x="92" y="206"/>
                  <a:pt x="93" y="206"/>
                </a:cubicBezTo>
                <a:cubicBezTo>
                  <a:pt x="93" y="207"/>
                  <a:pt x="92" y="207"/>
                  <a:pt x="92" y="207"/>
                </a:cubicBezTo>
                <a:cubicBezTo>
                  <a:pt x="91" y="207"/>
                  <a:pt x="91" y="207"/>
                  <a:pt x="90" y="206"/>
                </a:cubicBezTo>
                <a:cubicBezTo>
                  <a:pt x="91" y="206"/>
                  <a:pt x="91" y="206"/>
                  <a:pt x="91" y="205"/>
                </a:cubicBezTo>
                <a:close/>
                <a:moveTo>
                  <a:pt x="93" y="186"/>
                </a:moveTo>
                <a:cubicBezTo>
                  <a:pt x="95" y="184"/>
                  <a:pt x="98" y="182"/>
                  <a:pt x="100" y="179"/>
                </a:cubicBezTo>
                <a:cubicBezTo>
                  <a:pt x="102" y="179"/>
                  <a:pt x="103" y="178"/>
                  <a:pt x="104" y="177"/>
                </a:cubicBezTo>
                <a:cubicBezTo>
                  <a:pt x="102" y="180"/>
                  <a:pt x="99" y="182"/>
                  <a:pt x="97" y="185"/>
                </a:cubicBezTo>
                <a:cubicBezTo>
                  <a:pt x="96" y="185"/>
                  <a:pt x="94" y="186"/>
                  <a:pt x="93" y="186"/>
                </a:cubicBezTo>
                <a:close/>
                <a:moveTo>
                  <a:pt x="95" y="190"/>
                </a:moveTo>
                <a:cubicBezTo>
                  <a:pt x="95" y="190"/>
                  <a:pt x="95" y="191"/>
                  <a:pt x="96" y="191"/>
                </a:cubicBezTo>
                <a:cubicBezTo>
                  <a:pt x="95" y="191"/>
                  <a:pt x="95" y="192"/>
                  <a:pt x="94" y="192"/>
                </a:cubicBezTo>
                <a:cubicBezTo>
                  <a:pt x="94" y="192"/>
                  <a:pt x="94" y="192"/>
                  <a:pt x="93" y="192"/>
                </a:cubicBezTo>
                <a:cubicBezTo>
                  <a:pt x="94" y="191"/>
                  <a:pt x="94" y="191"/>
                  <a:pt x="95" y="190"/>
                </a:cubicBezTo>
                <a:close/>
                <a:moveTo>
                  <a:pt x="96" y="208"/>
                </a:moveTo>
                <a:cubicBezTo>
                  <a:pt x="96" y="208"/>
                  <a:pt x="96" y="208"/>
                  <a:pt x="96" y="208"/>
                </a:cubicBezTo>
                <a:cubicBezTo>
                  <a:pt x="97" y="209"/>
                  <a:pt x="98" y="209"/>
                  <a:pt x="100" y="210"/>
                </a:cubicBezTo>
                <a:cubicBezTo>
                  <a:pt x="99" y="210"/>
                  <a:pt x="99" y="210"/>
                  <a:pt x="99" y="211"/>
                </a:cubicBezTo>
                <a:cubicBezTo>
                  <a:pt x="98" y="211"/>
                  <a:pt x="98" y="211"/>
                  <a:pt x="97" y="211"/>
                </a:cubicBezTo>
                <a:cubicBezTo>
                  <a:pt x="97" y="210"/>
                  <a:pt x="96" y="210"/>
                  <a:pt x="95" y="209"/>
                </a:cubicBezTo>
                <a:cubicBezTo>
                  <a:pt x="95" y="209"/>
                  <a:pt x="95" y="208"/>
                  <a:pt x="96" y="208"/>
                </a:cubicBezTo>
                <a:close/>
                <a:moveTo>
                  <a:pt x="99" y="218"/>
                </a:moveTo>
                <a:cubicBezTo>
                  <a:pt x="99" y="218"/>
                  <a:pt x="100" y="219"/>
                  <a:pt x="101" y="219"/>
                </a:cubicBezTo>
                <a:cubicBezTo>
                  <a:pt x="100" y="219"/>
                  <a:pt x="100" y="219"/>
                  <a:pt x="100" y="219"/>
                </a:cubicBezTo>
                <a:cubicBezTo>
                  <a:pt x="99" y="219"/>
                  <a:pt x="99" y="219"/>
                  <a:pt x="99" y="219"/>
                </a:cubicBezTo>
                <a:cubicBezTo>
                  <a:pt x="99" y="218"/>
                  <a:pt x="99" y="218"/>
                  <a:pt x="99" y="218"/>
                </a:cubicBezTo>
                <a:close/>
                <a:moveTo>
                  <a:pt x="101" y="224"/>
                </a:moveTo>
                <a:cubicBezTo>
                  <a:pt x="101" y="223"/>
                  <a:pt x="101" y="223"/>
                  <a:pt x="102" y="223"/>
                </a:cubicBezTo>
                <a:cubicBezTo>
                  <a:pt x="103" y="223"/>
                  <a:pt x="104" y="224"/>
                  <a:pt x="105" y="225"/>
                </a:cubicBezTo>
                <a:cubicBezTo>
                  <a:pt x="105" y="225"/>
                  <a:pt x="105" y="225"/>
                  <a:pt x="105" y="226"/>
                </a:cubicBezTo>
                <a:cubicBezTo>
                  <a:pt x="105" y="226"/>
                  <a:pt x="105" y="226"/>
                  <a:pt x="105" y="226"/>
                </a:cubicBezTo>
                <a:cubicBezTo>
                  <a:pt x="103" y="225"/>
                  <a:pt x="102" y="225"/>
                  <a:pt x="100" y="224"/>
                </a:cubicBezTo>
                <a:cubicBezTo>
                  <a:pt x="100" y="224"/>
                  <a:pt x="101" y="224"/>
                  <a:pt x="101" y="224"/>
                </a:cubicBezTo>
                <a:close/>
                <a:moveTo>
                  <a:pt x="104" y="222"/>
                </a:moveTo>
                <a:cubicBezTo>
                  <a:pt x="104" y="222"/>
                  <a:pt x="104" y="222"/>
                  <a:pt x="104" y="222"/>
                </a:cubicBezTo>
                <a:cubicBezTo>
                  <a:pt x="104" y="222"/>
                  <a:pt x="104" y="221"/>
                  <a:pt x="104" y="221"/>
                </a:cubicBezTo>
                <a:cubicBezTo>
                  <a:pt x="105" y="222"/>
                  <a:pt x="106" y="222"/>
                  <a:pt x="106" y="222"/>
                </a:cubicBezTo>
                <a:cubicBezTo>
                  <a:pt x="106" y="222"/>
                  <a:pt x="106" y="223"/>
                  <a:pt x="106" y="223"/>
                </a:cubicBezTo>
                <a:cubicBezTo>
                  <a:pt x="106" y="222"/>
                  <a:pt x="105" y="222"/>
                  <a:pt x="104" y="222"/>
                </a:cubicBezTo>
                <a:close/>
                <a:moveTo>
                  <a:pt x="108" y="226"/>
                </a:moveTo>
                <a:cubicBezTo>
                  <a:pt x="108" y="226"/>
                  <a:pt x="109" y="227"/>
                  <a:pt x="110" y="227"/>
                </a:cubicBezTo>
                <a:cubicBezTo>
                  <a:pt x="110" y="227"/>
                  <a:pt x="109" y="228"/>
                  <a:pt x="109" y="228"/>
                </a:cubicBezTo>
                <a:cubicBezTo>
                  <a:pt x="109" y="228"/>
                  <a:pt x="109" y="228"/>
                  <a:pt x="109" y="228"/>
                </a:cubicBezTo>
                <a:cubicBezTo>
                  <a:pt x="108" y="228"/>
                  <a:pt x="107" y="227"/>
                  <a:pt x="106" y="227"/>
                </a:cubicBezTo>
                <a:cubicBezTo>
                  <a:pt x="107" y="226"/>
                  <a:pt x="107" y="226"/>
                  <a:pt x="108" y="226"/>
                </a:cubicBezTo>
                <a:close/>
                <a:moveTo>
                  <a:pt x="108" y="210"/>
                </a:moveTo>
                <a:cubicBezTo>
                  <a:pt x="109" y="210"/>
                  <a:pt x="110" y="209"/>
                  <a:pt x="111" y="208"/>
                </a:cubicBezTo>
                <a:cubicBezTo>
                  <a:pt x="112" y="208"/>
                  <a:pt x="112" y="209"/>
                  <a:pt x="112" y="209"/>
                </a:cubicBezTo>
                <a:cubicBezTo>
                  <a:pt x="111" y="210"/>
                  <a:pt x="110" y="210"/>
                  <a:pt x="110" y="211"/>
                </a:cubicBezTo>
                <a:cubicBezTo>
                  <a:pt x="109" y="211"/>
                  <a:pt x="109" y="211"/>
                  <a:pt x="108" y="210"/>
                </a:cubicBezTo>
                <a:close/>
                <a:moveTo>
                  <a:pt x="112" y="213"/>
                </a:moveTo>
                <a:cubicBezTo>
                  <a:pt x="111" y="212"/>
                  <a:pt x="111" y="212"/>
                  <a:pt x="111" y="212"/>
                </a:cubicBezTo>
                <a:cubicBezTo>
                  <a:pt x="112" y="211"/>
                  <a:pt x="113" y="211"/>
                  <a:pt x="114" y="210"/>
                </a:cubicBezTo>
                <a:cubicBezTo>
                  <a:pt x="114" y="210"/>
                  <a:pt x="114" y="210"/>
                  <a:pt x="115" y="210"/>
                </a:cubicBezTo>
                <a:cubicBezTo>
                  <a:pt x="114" y="211"/>
                  <a:pt x="113" y="212"/>
                  <a:pt x="112" y="213"/>
                </a:cubicBezTo>
                <a:close/>
                <a:moveTo>
                  <a:pt x="119" y="221"/>
                </a:moveTo>
                <a:cubicBezTo>
                  <a:pt x="120" y="221"/>
                  <a:pt x="120" y="221"/>
                  <a:pt x="120" y="221"/>
                </a:cubicBezTo>
                <a:cubicBezTo>
                  <a:pt x="120" y="221"/>
                  <a:pt x="119" y="222"/>
                  <a:pt x="119" y="222"/>
                </a:cubicBezTo>
                <a:cubicBezTo>
                  <a:pt x="119" y="222"/>
                  <a:pt x="119" y="222"/>
                  <a:pt x="119" y="222"/>
                </a:cubicBezTo>
                <a:cubicBezTo>
                  <a:pt x="119" y="222"/>
                  <a:pt x="119" y="221"/>
                  <a:pt x="119" y="221"/>
                </a:cubicBezTo>
                <a:cubicBezTo>
                  <a:pt x="119" y="221"/>
                  <a:pt x="119" y="221"/>
                  <a:pt x="119" y="221"/>
                </a:cubicBezTo>
                <a:close/>
                <a:moveTo>
                  <a:pt x="120" y="211"/>
                </a:moveTo>
                <a:cubicBezTo>
                  <a:pt x="120" y="210"/>
                  <a:pt x="120" y="210"/>
                  <a:pt x="121" y="210"/>
                </a:cubicBezTo>
                <a:cubicBezTo>
                  <a:pt x="121" y="210"/>
                  <a:pt x="121" y="210"/>
                  <a:pt x="121" y="210"/>
                </a:cubicBezTo>
                <a:cubicBezTo>
                  <a:pt x="121" y="211"/>
                  <a:pt x="121" y="211"/>
                  <a:pt x="121" y="211"/>
                </a:cubicBezTo>
                <a:cubicBezTo>
                  <a:pt x="120" y="211"/>
                  <a:pt x="120" y="211"/>
                  <a:pt x="120" y="211"/>
                </a:cubicBezTo>
                <a:close/>
                <a:moveTo>
                  <a:pt x="123" y="218"/>
                </a:moveTo>
                <a:cubicBezTo>
                  <a:pt x="123" y="218"/>
                  <a:pt x="123" y="219"/>
                  <a:pt x="124" y="219"/>
                </a:cubicBezTo>
                <a:cubicBezTo>
                  <a:pt x="123" y="219"/>
                  <a:pt x="122" y="220"/>
                  <a:pt x="121" y="220"/>
                </a:cubicBezTo>
                <a:cubicBezTo>
                  <a:pt x="121" y="220"/>
                  <a:pt x="121" y="220"/>
                  <a:pt x="121" y="220"/>
                </a:cubicBezTo>
                <a:cubicBezTo>
                  <a:pt x="122" y="219"/>
                  <a:pt x="122" y="219"/>
                  <a:pt x="123" y="218"/>
                </a:cubicBezTo>
                <a:close/>
                <a:moveTo>
                  <a:pt x="123" y="222"/>
                </a:moveTo>
                <a:cubicBezTo>
                  <a:pt x="124" y="222"/>
                  <a:pt x="124" y="221"/>
                  <a:pt x="125" y="221"/>
                </a:cubicBezTo>
                <a:cubicBezTo>
                  <a:pt x="125" y="221"/>
                  <a:pt x="126" y="222"/>
                  <a:pt x="126" y="222"/>
                </a:cubicBezTo>
                <a:cubicBezTo>
                  <a:pt x="126" y="223"/>
                  <a:pt x="125" y="223"/>
                  <a:pt x="125" y="223"/>
                </a:cubicBezTo>
                <a:cubicBezTo>
                  <a:pt x="124" y="223"/>
                  <a:pt x="124" y="223"/>
                  <a:pt x="123" y="222"/>
                </a:cubicBezTo>
                <a:close/>
                <a:moveTo>
                  <a:pt x="125" y="225"/>
                </a:moveTo>
                <a:cubicBezTo>
                  <a:pt x="126" y="225"/>
                  <a:pt x="126" y="225"/>
                  <a:pt x="127" y="224"/>
                </a:cubicBezTo>
                <a:cubicBezTo>
                  <a:pt x="127" y="224"/>
                  <a:pt x="127" y="225"/>
                  <a:pt x="128" y="225"/>
                </a:cubicBezTo>
                <a:cubicBezTo>
                  <a:pt x="127" y="226"/>
                  <a:pt x="126" y="226"/>
                  <a:pt x="125" y="227"/>
                </a:cubicBezTo>
                <a:cubicBezTo>
                  <a:pt x="125" y="227"/>
                  <a:pt x="125" y="227"/>
                  <a:pt x="124" y="226"/>
                </a:cubicBezTo>
                <a:cubicBezTo>
                  <a:pt x="124" y="226"/>
                  <a:pt x="125" y="226"/>
                  <a:pt x="125" y="225"/>
                </a:cubicBezTo>
                <a:close/>
                <a:moveTo>
                  <a:pt x="127" y="221"/>
                </a:moveTo>
                <a:cubicBezTo>
                  <a:pt x="127" y="221"/>
                  <a:pt x="126" y="220"/>
                  <a:pt x="126" y="219"/>
                </a:cubicBezTo>
                <a:cubicBezTo>
                  <a:pt x="126" y="219"/>
                  <a:pt x="126" y="219"/>
                  <a:pt x="126" y="219"/>
                </a:cubicBezTo>
                <a:cubicBezTo>
                  <a:pt x="127" y="220"/>
                  <a:pt x="127" y="220"/>
                  <a:pt x="128" y="220"/>
                </a:cubicBezTo>
                <a:cubicBezTo>
                  <a:pt x="128" y="221"/>
                  <a:pt x="127" y="221"/>
                  <a:pt x="127" y="221"/>
                </a:cubicBezTo>
                <a:close/>
                <a:moveTo>
                  <a:pt x="128" y="218"/>
                </a:moveTo>
                <a:cubicBezTo>
                  <a:pt x="128" y="217"/>
                  <a:pt x="129" y="216"/>
                  <a:pt x="130" y="216"/>
                </a:cubicBezTo>
                <a:cubicBezTo>
                  <a:pt x="130" y="216"/>
                  <a:pt x="130" y="216"/>
                  <a:pt x="130" y="216"/>
                </a:cubicBezTo>
                <a:cubicBezTo>
                  <a:pt x="130" y="216"/>
                  <a:pt x="130" y="217"/>
                  <a:pt x="129" y="217"/>
                </a:cubicBezTo>
                <a:cubicBezTo>
                  <a:pt x="129" y="218"/>
                  <a:pt x="129" y="219"/>
                  <a:pt x="130" y="219"/>
                </a:cubicBezTo>
                <a:cubicBezTo>
                  <a:pt x="130" y="219"/>
                  <a:pt x="129" y="219"/>
                  <a:pt x="129" y="219"/>
                </a:cubicBezTo>
                <a:cubicBezTo>
                  <a:pt x="129" y="219"/>
                  <a:pt x="128" y="218"/>
                  <a:pt x="128" y="218"/>
                </a:cubicBezTo>
                <a:close/>
                <a:moveTo>
                  <a:pt x="130" y="222"/>
                </a:moveTo>
                <a:cubicBezTo>
                  <a:pt x="130" y="222"/>
                  <a:pt x="130" y="222"/>
                  <a:pt x="130" y="222"/>
                </a:cubicBezTo>
                <a:cubicBezTo>
                  <a:pt x="130" y="223"/>
                  <a:pt x="130" y="223"/>
                  <a:pt x="129" y="224"/>
                </a:cubicBezTo>
                <a:cubicBezTo>
                  <a:pt x="129" y="224"/>
                  <a:pt x="129" y="224"/>
                  <a:pt x="129" y="224"/>
                </a:cubicBezTo>
                <a:cubicBezTo>
                  <a:pt x="129" y="224"/>
                  <a:pt x="128" y="224"/>
                  <a:pt x="128" y="223"/>
                </a:cubicBezTo>
                <a:cubicBezTo>
                  <a:pt x="129" y="223"/>
                  <a:pt x="129" y="223"/>
                  <a:pt x="130" y="222"/>
                </a:cubicBezTo>
                <a:close/>
                <a:moveTo>
                  <a:pt x="162" y="206"/>
                </a:moveTo>
                <a:cubicBezTo>
                  <a:pt x="163" y="205"/>
                  <a:pt x="164" y="204"/>
                  <a:pt x="165" y="203"/>
                </a:cubicBezTo>
                <a:cubicBezTo>
                  <a:pt x="167" y="201"/>
                  <a:pt x="169" y="200"/>
                  <a:pt x="172" y="198"/>
                </a:cubicBezTo>
                <a:cubicBezTo>
                  <a:pt x="172" y="198"/>
                  <a:pt x="171" y="198"/>
                  <a:pt x="171" y="198"/>
                </a:cubicBezTo>
                <a:cubicBezTo>
                  <a:pt x="170" y="199"/>
                  <a:pt x="169" y="200"/>
                  <a:pt x="168" y="202"/>
                </a:cubicBezTo>
                <a:cubicBezTo>
                  <a:pt x="166" y="203"/>
                  <a:pt x="164" y="205"/>
                  <a:pt x="162" y="206"/>
                </a:cubicBezTo>
                <a:close/>
                <a:moveTo>
                  <a:pt x="167" y="210"/>
                </a:moveTo>
                <a:cubicBezTo>
                  <a:pt x="160" y="216"/>
                  <a:pt x="153" y="221"/>
                  <a:pt x="146" y="225"/>
                </a:cubicBezTo>
                <a:cubicBezTo>
                  <a:pt x="149" y="222"/>
                  <a:pt x="152" y="219"/>
                  <a:pt x="156" y="216"/>
                </a:cubicBezTo>
                <a:cubicBezTo>
                  <a:pt x="158" y="214"/>
                  <a:pt x="160" y="213"/>
                  <a:pt x="163" y="212"/>
                </a:cubicBezTo>
                <a:cubicBezTo>
                  <a:pt x="163" y="212"/>
                  <a:pt x="163" y="212"/>
                  <a:pt x="164" y="212"/>
                </a:cubicBezTo>
                <a:cubicBezTo>
                  <a:pt x="165" y="211"/>
                  <a:pt x="166" y="211"/>
                  <a:pt x="167" y="210"/>
                </a:cubicBezTo>
                <a:close/>
                <a:moveTo>
                  <a:pt x="154" y="209"/>
                </a:moveTo>
                <a:cubicBezTo>
                  <a:pt x="155" y="208"/>
                  <a:pt x="156" y="208"/>
                  <a:pt x="157" y="207"/>
                </a:cubicBezTo>
                <a:cubicBezTo>
                  <a:pt x="161" y="203"/>
                  <a:pt x="166" y="199"/>
                  <a:pt x="171" y="195"/>
                </a:cubicBezTo>
                <a:cubicBezTo>
                  <a:pt x="168" y="197"/>
                  <a:pt x="166" y="200"/>
                  <a:pt x="163" y="202"/>
                </a:cubicBezTo>
                <a:cubicBezTo>
                  <a:pt x="160" y="204"/>
                  <a:pt x="157" y="207"/>
                  <a:pt x="154" y="209"/>
                </a:cubicBezTo>
                <a:close/>
                <a:moveTo>
                  <a:pt x="158" y="208"/>
                </a:moveTo>
                <a:cubicBezTo>
                  <a:pt x="157" y="210"/>
                  <a:pt x="156" y="211"/>
                  <a:pt x="155" y="212"/>
                </a:cubicBezTo>
                <a:cubicBezTo>
                  <a:pt x="153" y="214"/>
                  <a:pt x="150" y="216"/>
                  <a:pt x="148" y="218"/>
                </a:cubicBezTo>
                <a:cubicBezTo>
                  <a:pt x="146" y="220"/>
                  <a:pt x="143" y="221"/>
                  <a:pt x="141" y="222"/>
                </a:cubicBezTo>
                <a:cubicBezTo>
                  <a:pt x="146" y="217"/>
                  <a:pt x="152" y="213"/>
                  <a:pt x="158" y="208"/>
                </a:cubicBezTo>
                <a:close/>
                <a:moveTo>
                  <a:pt x="146" y="227"/>
                </a:moveTo>
                <a:cubicBezTo>
                  <a:pt x="146" y="227"/>
                  <a:pt x="146" y="227"/>
                  <a:pt x="146" y="227"/>
                </a:cubicBezTo>
                <a:cubicBezTo>
                  <a:pt x="147" y="227"/>
                  <a:pt x="148" y="227"/>
                  <a:pt x="148" y="228"/>
                </a:cubicBezTo>
                <a:cubicBezTo>
                  <a:pt x="148" y="228"/>
                  <a:pt x="150" y="228"/>
                  <a:pt x="150" y="228"/>
                </a:cubicBezTo>
                <a:cubicBezTo>
                  <a:pt x="150" y="228"/>
                  <a:pt x="150" y="228"/>
                  <a:pt x="150" y="228"/>
                </a:cubicBezTo>
                <a:cubicBezTo>
                  <a:pt x="149" y="228"/>
                  <a:pt x="147" y="228"/>
                  <a:pt x="146" y="228"/>
                </a:cubicBezTo>
                <a:cubicBezTo>
                  <a:pt x="146" y="227"/>
                  <a:pt x="146" y="227"/>
                  <a:pt x="146" y="227"/>
                </a:cubicBezTo>
                <a:close/>
                <a:moveTo>
                  <a:pt x="151" y="231"/>
                </a:moveTo>
                <a:cubicBezTo>
                  <a:pt x="151" y="231"/>
                  <a:pt x="151" y="231"/>
                  <a:pt x="151" y="231"/>
                </a:cubicBezTo>
                <a:cubicBezTo>
                  <a:pt x="151" y="231"/>
                  <a:pt x="150" y="232"/>
                  <a:pt x="150" y="232"/>
                </a:cubicBezTo>
                <a:cubicBezTo>
                  <a:pt x="150" y="232"/>
                  <a:pt x="149" y="232"/>
                  <a:pt x="149" y="232"/>
                </a:cubicBezTo>
                <a:cubicBezTo>
                  <a:pt x="150" y="231"/>
                  <a:pt x="151" y="231"/>
                  <a:pt x="151" y="231"/>
                </a:cubicBezTo>
                <a:close/>
                <a:moveTo>
                  <a:pt x="150" y="228"/>
                </a:moveTo>
                <a:cubicBezTo>
                  <a:pt x="149" y="227"/>
                  <a:pt x="148" y="227"/>
                  <a:pt x="147" y="227"/>
                </a:cubicBezTo>
                <a:cubicBezTo>
                  <a:pt x="157" y="222"/>
                  <a:pt x="165" y="214"/>
                  <a:pt x="174" y="206"/>
                </a:cubicBezTo>
                <a:cubicBezTo>
                  <a:pt x="174" y="207"/>
                  <a:pt x="174" y="207"/>
                  <a:pt x="175" y="207"/>
                </a:cubicBezTo>
                <a:cubicBezTo>
                  <a:pt x="174" y="208"/>
                  <a:pt x="173" y="208"/>
                  <a:pt x="173" y="209"/>
                </a:cubicBezTo>
                <a:cubicBezTo>
                  <a:pt x="165" y="215"/>
                  <a:pt x="158" y="221"/>
                  <a:pt x="150" y="228"/>
                </a:cubicBezTo>
                <a:close/>
                <a:moveTo>
                  <a:pt x="169" y="216"/>
                </a:moveTo>
                <a:cubicBezTo>
                  <a:pt x="169" y="216"/>
                  <a:pt x="169" y="216"/>
                  <a:pt x="169" y="216"/>
                </a:cubicBezTo>
                <a:cubicBezTo>
                  <a:pt x="168" y="216"/>
                  <a:pt x="169" y="217"/>
                  <a:pt x="170" y="217"/>
                </a:cubicBezTo>
                <a:cubicBezTo>
                  <a:pt x="171" y="216"/>
                  <a:pt x="172" y="216"/>
                  <a:pt x="174" y="215"/>
                </a:cubicBezTo>
                <a:cubicBezTo>
                  <a:pt x="168" y="220"/>
                  <a:pt x="162" y="225"/>
                  <a:pt x="155" y="229"/>
                </a:cubicBezTo>
                <a:cubicBezTo>
                  <a:pt x="160" y="224"/>
                  <a:pt x="164" y="220"/>
                  <a:pt x="169" y="216"/>
                </a:cubicBezTo>
                <a:close/>
                <a:moveTo>
                  <a:pt x="183" y="211"/>
                </a:moveTo>
                <a:cubicBezTo>
                  <a:pt x="185" y="210"/>
                  <a:pt x="186" y="209"/>
                  <a:pt x="187" y="209"/>
                </a:cubicBezTo>
                <a:cubicBezTo>
                  <a:pt x="182" y="213"/>
                  <a:pt x="176" y="218"/>
                  <a:pt x="170" y="222"/>
                </a:cubicBezTo>
                <a:cubicBezTo>
                  <a:pt x="174" y="218"/>
                  <a:pt x="179" y="214"/>
                  <a:pt x="183" y="211"/>
                </a:cubicBezTo>
                <a:close/>
                <a:moveTo>
                  <a:pt x="180" y="210"/>
                </a:moveTo>
                <a:cubicBezTo>
                  <a:pt x="179" y="210"/>
                  <a:pt x="179" y="211"/>
                  <a:pt x="178" y="212"/>
                </a:cubicBezTo>
                <a:cubicBezTo>
                  <a:pt x="176" y="213"/>
                  <a:pt x="173" y="214"/>
                  <a:pt x="171" y="215"/>
                </a:cubicBezTo>
                <a:cubicBezTo>
                  <a:pt x="172" y="214"/>
                  <a:pt x="172" y="213"/>
                  <a:pt x="173" y="212"/>
                </a:cubicBezTo>
                <a:cubicBezTo>
                  <a:pt x="178" y="208"/>
                  <a:pt x="183" y="204"/>
                  <a:pt x="188" y="200"/>
                </a:cubicBezTo>
                <a:cubicBezTo>
                  <a:pt x="186" y="203"/>
                  <a:pt x="183" y="206"/>
                  <a:pt x="180" y="210"/>
                </a:cubicBezTo>
                <a:close/>
                <a:moveTo>
                  <a:pt x="183" y="199"/>
                </a:moveTo>
                <a:cubicBezTo>
                  <a:pt x="184" y="198"/>
                  <a:pt x="185" y="197"/>
                  <a:pt x="186" y="196"/>
                </a:cubicBezTo>
                <a:cubicBezTo>
                  <a:pt x="186" y="195"/>
                  <a:pt x="187" y="195"/>
                  <a:pt x="187" y="195"/>
                </a:cubicBezTo>
                <a:cubicBezTo>
                  <a:pt x="188" y="194"/>
                  <a:pt x="189" y="193"/>
                  <a:pt x="190" y="193"/>
                </a:cubicBezTo>
                <a:cubicBezTo>
                  <a:pt x="188" y="195"/>
                  <a:pt x="185" y="197"/>
                  <a:pt x="183" y="199"/>
                </a:cubicBezTo>
                <a:close/>
                <a:moveTo>
                  <a:pt x="195" y="193"/>
                </a:moveTo>
                <a:cubicBezTo>
                  <a:pt x="194" y="194"/>
                  <a:pt x="193" y="195"/>
                  <a:pt x="192" y="195"/>
                </a:cubicBezTo>
                <a:cubicBezTo>
                  <a:pt x="191" y="196"/>
                  <a:pt x="190" y="197"/>
                  <a:pt x="189" y="197"/>
                </a:cubicBezTo>
                <a:cubicBezTo>
                  <a:pt x="191" y="196"/>
                  <a:pt x="193" y="194"/>
                  <a:pt x="195" y="193"/>
                </a:cubicBezTo>
                <a:close/>
                <a:moveTo>
                  <a:pt x="197" y="198"/>
                </a:moveTo>
                <a:cubicBezTo>
                  <a:pt x="196" y="199"/>
                  <a:pt x="196" y="199"/>
                  <a:pt x="195" y="200"/>
                </a:cubicBezTo>
                <a:cubicBezTo>
                  <a:pt x="195" y="200"/>
                  <a:pt x="194" y="201"/>
                  <a:pt x="194" y="201"/>
                </a:cubicBezTo>
                <a:cubicBezTo>
                  <a:pt x="195" y="200"/>
                  <a:pt x="196" y="199"/>
                  <a:pt x="197" y="198"/>
                </a:cubicBezTo>
                <a:close/>
                <a:moveTo>
                  <a:pt x="196" y="192"/>
                </a:moveTo>
                <a:cubicBezTo>
                  <a:pt x="196" y="191"/>
                  <a:pt x="195" y="191"/>
                  <a:pt x="194" y="191"/>
                </a:cubicBezTo>
                <a:cubicBezTo>
                  <a:pt x="194" y="191"/>
                  <a:pt x="194" y="192"/>
                  <a:pt x="193" y="192"/>
                </a:cubicBezTo>
                <a:cubicBezTo>
                  <a:pt x="196" y="189"/>
                  <a:pt x="199" y="187"/>
                  <a:pt x="202" y="184"/>
                </a:cubicBezTo>
                <a:cubicBezTo>
                  <a:pt x="200" y="187"/>
                  <a:pt x="198" y="189"/>
                  <a:pt x="196" y="192"/>
                </a:cubicBezTo>
                <a:close/>
                <a:moveTo>
                  <a:pt x="204" y="185"/>
                </a:moveTo>
                <a:cubicBezTo>
                  <a:pt x="204" y="185"/>
                  <a:pt x="204" y="185"/>
                  <a:pt x="205" y="185"/>
                </a:cubicBezTo>
                <a:cubicBezTo>
                  <a:pt x="203" y="187"/>
                  <a:pt x="201" y="189"/>
                  <a:pt x="199" y="190"/>
                </a:cubicBezTo>
                <a:cubicBezTo>
                  <a:pt x="201" y="188"/>
                  <a:pt x="202" y="187"/>
                  <a:pt x="204" y="185"/>
                </a:cubicBezTo>
                <a:close/>
                <a:moveTo>
                  <a:pt x="200" y="181"/>
                </a:moveTo>
                <a:cubicBezTo>
                  <a:pt x="201" y="180"/>
                  <a:pt x="202" y="178"/>
                  <a:pt x="202" y="177"/>
                </a:cubicBezTo>
                <a:cubicBezTo>
                  <a:pt x="203" y="175"/>
                  <a:pt x="204" y="174"/>
                  <a:pt x="206" y="172"/>
                </a:cubicBezTo>
                <a:cubicBezTo>
                  <a:pt x="207" y="171"/>
                  <a:pt x="209" y="169"/>
                  <a:pt x="210" y="168"/>
                </a:cubicBezTo>
                <a:cubicBezTo>
                  <a:pt x="209" y="170"/>
                  <a:pt x="208" y="173"/>
                  <a:pt x="207" y="175"/>
                </a:cubicBezTo>
                <a:cubicBezTo>
                  <a:pt x="205" y="177"/>
                  <a:pt x="203" y="179"/>
                  <a:pt x="200" y="181"/>
                </a:cubicBezTo>
                <a:close/>
                <a:moveTo>
                  <a:pt x="207" y="181"/>
                </a:moveTo>
                <a:cubicBezTo>
                  <a:pt x="212" y="175"/>
                  <a:pt x="217" y="169"/>
                  <a:pt x="221" y="163"/>
                </a:cubicBezTo>
                <a:cubicBezTo>
                  <a:pt x="221" y="164"/>
                  <a:pt x="221" y="164"/>
                  <a:pt x="221" y="165"/>
                </a:cubicBezTo>
                <a:cubicBezTo>
                  <a:pt x="217" y="170"/>
                  <a:pt x="213" y="174"/>
                  <a:pt x="210" y="179"/>
                </a:cubicBezTo>
                <a:cubicBezTo>
                  <a:pt x="209" y="180"/>
                  <a:pt x="208" y="181"/>
                  <a:pt x="207" y="183"/>
                </a:cubicBezTo>
                <a:cubicBezTo>
                  <a:pt x="206" y="183"/>
                  <a:pt x="206" y="183"/>
                  <a:pt x="206" y="184"/>
                </a:cubicBezTo>
                <a:cubicBezTo>
                  <a:pt x="206" y="183"/>
                  <a:pt x="207" y="182"/>
                  <a:pt x="207" y="181"/>
                </a:cubicBezTo>
                <a:close/>
                <a:moveTo>
                  <a:pt x="218" y="155"/>
                </a:moveTo>
                <a:cubicBezTo>
                  <a:pt x="219" y="153"/>
                  <a:pt x="219" y="151"/>
                  <a:pt x="220" y="149"/>
                </a:cubicBezTo>
                <a:cubicBezTo>
                  <a:pt x="221" y="147"/>
                  <a:pt x="222" y="144"/>
                  <a:pt x="222" y="141"/>
                </a:cubicBezTo>
                <a:cubicBezTo>
                  <a:pt x="222" y="141"/>
                  <a:pt x="223" y="141"/>
                  <a:pt x="223" y="141"/>
                </a:cubicBezTo>
                <a:cubicBezTo>
                  <a:pt x="222" y="145"/>
                  <a:pt x="222" y="149"/>
                  <a:pt x="222" y="154"/>
                </a:cubicBezTo>
                <a:cubicBezTo>
                  <a:pt x="220" y="154"/>
                  <a:pt x="219" y="154"/>
                  <a:pt x="218" y="155"/>
                </a:cubicBezTo>
                <a:close/>
                <a:moveTo>
                  <a:pt x="217" y="149"/>
                </a:moveTo>
                <a:cubicBezTo>
                  <a:pt x="217" y="144"/>
                  <a:pt x="218" y="139"/>
                  <a:pt x="218" y="135"/>
                </a:cubicBezTo>
                <a:cubicBezTo>
                  <a:pt x="220" y="132"/>
                  <a:pt x="221" y="129"/>
                  <a:pt x="223" y="126"/>
                </a:cubicBezTo>
                <a:cubicBezTo>
                  <a:pt x="222" y="134"/>
                  <a:pt x="219" y="142"/>
                  <a:pt x="217" y="149"/>
                </a:cubicBezTo>
                <a:close/>
                <a:moveTo>
                  <a:pt x="223" y="98"/>
                </a:moveTo>
                <a:cubicBezTo>
                  <a:pt x="222" y="97"/>
                  <a:pt x="222" y="96"/>
                  <a:pt x="222" y="95"/>
                </a:cubicBezTo>
                <a:cubicBezTo>
                  <a:pt x="222" y="95"/>
                  <a:pt x="222" y="95"/>
                  <a:pt x="222" y="94"/>
                </a:cubicBezTo>
                <a:cubicBezTo>
                  <a:pt x="223" y="96"/>
                  <a:pt x="223" y="97"/>
                  <a:pt x="224" y="98"/>
                </a:cubicBezTo>
                <a:cubicBezTo>
                  <a:pt x="223" y="98"/>
                  <a:pt x="223" y="98"/>
                  <a:pt x="223" y="98"/>
                </a:cubicBezTo>
                <a:close/>
                <a:moveTo>
                  <a:pt x="221" y="87"/>
                </a:moveTo>
                <a:cubicBezTo>
                  <a:pt x="222" y="87"/>
                  <a:pt x="222" y="87"/>
                  <a:pt x="222" y="87"/>
                </a:cubicBezTo>
                <a:cubicBezTo>
                  <a:pt x="223" y="88"/>
                  <a:pt x="223" y="90"/>
                  <a:pt x="223" y="91"/>
                </a:cubicBezTo>
                <a:cubicBezTo>
                  <a:pt x="223" y="91"/>
                  <a:pt x="223" y="91"/>
                  <a:pt x="223" y="91"/>
                </a:cubicBezTo>
                <a:cubicBezTo>
                  <a:pt x="222" y="90"/>
                  <a:pt x="222" y="89"/>
                  <a:pt x="221" y="87"/>
                </a:cubicBezTo>
                <a:close/>
                <a:moveTo>
                  <a:pt x="226" y="83"/>
                </a:moveTo>
                <a:cubicBezTo>
                  <a:pt x="225" y="83"/>
                  <a:pt x="224" y="84"/>
                  <a:pt x="223" y="84"/>
                </a:cubicBezTo>
                <a:cubicBezTo>
                  <a:pt x="222" y="82"/>
                  <a:pt x="222" y="80"/>
                  <a:pt x="221" y="77"/>
                </a:cubicBezTo>
                <a:cubicBezTo>
                  <a:pt x="222" y="78"/>
                  <a:pt x="222" y="78"/>
                  <a:pt x="223" y="79"/>
                </a:cubicBezTo>
                <a:cubicBezTo>
                  <a:pt x="223" y="79"/>
                  <a:pt x="224" y="79"/>
                  <a:pt x="224" y="78"/>
                </a:cubicBezTo>
                <a:cubicBezTo>
                  <a:pt x="225" y="79"/>
                  <a:pt x="225" y="80"/>
                  <a:pt x="226" y="81"/>
                </a:cubicBezTo>
                <a:cubicBezTo>
                  <a:pt x="226" y="82"/>
                  <a:pt x="226" y="82"/>
                  <a:pt x="226" y="83"/>
                </a:cubicBezTo>
                <a:cubicBezTo>
                  <a:pt x="226" y="83"/>
                  <a:pt x="226" y="83"/>
                  <a:pt x="226" y="83"/>
                </a:cubicBezTo>
                <a:close/>
                <a:moveTo>
                  <a:pt x="224" y="75"/>
                </a:moveTo>
                <a:cubicBezTo>
                  <a:pt x="223" y="74"/>
                  <a:pt x="223" y="74"/>
                  <a:pt x="223" y="73"/>
                </a:cubicBezTo>
                <a:cubicBezTo>
                  <a:pt x="223" y="73"/>
                  <a:pt x="223" y="73"/>
                  <a:pt x="223" y="73"/>
                </a:cubicBezTo>
                <a:cubicBezTo>
                  <a:pt x="224" y="74"/>
                  <a:pt x="224" y="75"/>
                  <a:pt x="224" y="76"/>
                </a:cubicBezTo>
                <a:cubicBezTo>
                  <a:pt x="224" y="75"/>
                  <a:pt x="224" y="75"/>
                  <a:pt x="224" y="75"/>
                </a:cubicBezTo>
                <a:close/>
                <a:moveTo>
                  <a:pt x="224" y="70"/>
                </a:moveTo>
                <a:cubicBezTo>
                  <a:pt x="223" y="69"/>
                  <a:pt x="222" y="67"/>
                  <a:pt x="221" y="65"/>
                </a:cubicBezTo>
                <a:cubicBezTo>
                  <a:pt x="222" y="67"/>
                  <a:pt x="223" y="68"/>
                  <a:pt x="224" y="69"/>
                </a:cubicBezTo>
                <a:cubicBezTo>
                  <a:pt x="224" y="69"/>
                  <a:pt x="223" y="69"/>
                  <a:pt x="224" y="70"/>
                </a:cubicBezTo>
                <a:cubicBezTo>
                  <a:pt x="224" y="70"/>
                  <a:pt x="224" y="70"/>
                  <a:pt x="224" y="70"/>
                </a:cubicBezTo>
                <a:close/>
                <a:moveTo>
                  <a:pt x="222" y="76"/>
                </a:moveTo>
                <a:cubicBezTo>
                  <a:pt x="222" y="76"/>
                  <a:pt x="222" y="76"/>
                  <a:pt x="222" y="76"/>
                </a:cubicBezTo>
                <a:cubicBezTo>
                  <a:pt x="221" y="75"/>
                  <a:pt x="221" y="75"/>
                  <a:pt x="220" y="74"/>
                </a:cubicBezTo>
                <a:cubicBezTo>
                  <a:pt x="220" y="74"/>
                  <a:pt x="220" y="74"/>
                  <a:pt x="220" y="73"/>
                </a:cubicBezTo>
                <a:cubicBezTo>
                  <a:pt x="220" y="74"/>
                  <a:pt x="221" y="74"/>
                  <a:pt x="221" y="75"/>
                </a:cubicBezTo>
                <a:cubicBezTo>
                  <a:pt x="221" y="75"/>
                  <a:pt x="222" y="75"/>
                  <a:pt x="222" y="76"/>
                </a:cubicBezTo>
                <a:close/>
                <a:moveTo>
                  <a:pt x="220" y="81"/>
                </a:moveTo>
                <a:cubicBezTo>
                  <a:pt x="219" y="80"/>
                  <a:pt x="219" y="78"/>
                  <a:pt x="218" y="77"/>
                </a:cubicBezTo>
                <a:cubicBezTo>
                  <a:pt x="217" y="75"/>
                  <a:pt x="217" y="74"/>
                  <a:pt x="216" y="73"/>
                </a:cubicBezTo>
                <a:cubicBezTo>
                  <a:pt x="217" y="73"/>
                  <a:pt x="218" y="74"/>
                  <a:pt x="219" y="75"/>
                </a:cubicBezTo>
                <a:cubicBezTo>
                  <a:pt x="219" y="77"/>
                  <a:pt x="220" y="79"/>
                  <a:pt x="220" y="81"/>
                </a:cubicBezTo>
                <a:close/>
                <a:moveTo>
                  <a:pt x="218" y="67"/>
                </a:moveTo>
                <a:cubicBezTo>
                  <a:pt x="217" y="65"/>
                  <a:pt x="216" y="63"/>
                  <a:pt x="215" y="61"/>
                </a:cubicBezTo>
                <a:cubicBezTo>
                  <a:pt x="217" y="63"/>
                  <a:pt x="218" y="65"/>
                  <a:pt x="219" y="68"/>
                </a:cubicBezTo>
                <a:cubicBezTo>
                  <a:pt x="219" y="67"/>
                  <a:pt x="219" y="67"/>
                  <a:pt x="218" y="67"/>
                </a:cubicBezTo>
                <a:close/>
                <a:moveTo>
                  <a:pt x="216" y="64"/>
                </a:moveTo>
                <a:cubicBezTo>
                  <a:pt x="214" y="62"/>
                  <a:pt x="212" y="59"/>
                  <a:pt x="210" y="56"/>
                </a:cubicBezTo>
                <a:cubicBezTo>
                  <a:pt x="209" y="54"/>
                  <a:pt x="207" y="53"/>
                  <a:pt x="206" y="51"/>
                </a:cubicBezTo>
                <a:cubicBezTo>
                  <a:pt x="208" y="53"/>
                  <a:pt x="211" y="55"/>
                  <a:pt x="213" y="58"/>
                </a:cubicBezTo>
                <a:cubicBezTo>
                  <a:pt x="213" y="58"/>
                  <a:pt x="213" y="58"/>
                  <a:pt x="213" y="58"/>
                </a:cubicBezTo>
                <a:cubicBezTo>
                  <a:pt x="214" y="60"/>
                  <a:pt x="215" y="62"/>
                  <a:pt x="216" y="64"/>
                </a:cubicBezTo>
                <a:close/>
                <a:moveTo>
                  <a:pt x="201" y="44"/>
                </a:moveTo>
                <a:cubicBezTo>
                  <a:pt x="200" y="44"/>
                  <a:pt x="200" y="43"/>
                  <a:pt x="199" y="43"/>
                </a:cubicBezTo>
                <a:cubicBezTo>
                  <a:pt x="202" y="45"/>
                  <a:pt x="205" y="47"/>
                  <a:pt x="208" y="50"/>
                </a:cubicBezTo>
                <a:cubicBezTo>
                  <a:pt x="205" y="48"/>
                  <a:pt x="203" y="46"/>
                  <a:pt x="201" y="44"/>
                </a:cubicBezTo>
                <a:close/>
                <a:moveTo>
                  <a:pt x="201" y="46"/>
                </a:moveTo>
                <a:cubicBezTo>
                  <a:pt x="204" y="50"/>
                  <a:pt x="207" y="55"/>
                  <a:pt x="209" y="58"/>
                </a:cubicBezTo>
                <a:cubicBezTo>
                  <a:pt x="209" y="58"/>
                  <a:pt x="209" y="58"/>
                  <a:pt x="209" y="58"/>
                </a:cubicBezTo>
                <a:cubicBezTo>
                  <a:pt x="205" y="53"/>
                  <a:pt x="201" y="48"/>
                  <a:pt x="197" y="44"/>
                </a:cubicBezTo>
                <a:cubicBezTo>
                  <a:pt x="198" y="45"/>
                  <a:pt x="200" y="45"/>
                  <a:pt x="201" y="46"/>
                </a:cubicBezTo>
                <a:close/>
                <a:moveTo>
                  <a:pt x="189" y="41"/>
                </a:moveTo>
                <a:cubicBezTo>
                  <a:pt x="189" y="41"/>
                  <a:pt x="189" y="41"/>
                  <a:pt x="188" y="41"/>
                </a:cubicBezTo>
                <a:cubicBezTo>
                  <a:pt x="188" y="40"/>
                  <a:pt x="188" y="40"/>
                  <a:pt x="187" y="40"/>
                </a:cubicBezTo>
                <a:cubicBezTo>
                  <a:pt x="187" y="40"/>
                  <a:pt x="187" y="40"/>
                  <a:pt x="186" y="40"/>
                </a:cubicBezTo>
                <a:cubicBezTo>
                  <a:pt x="186" y="40"/>
                  <a:pt x="186" y="40"/>
                  <a:pt x="186" y="40"/>
                </a:cubicBezTo>
                <a:cubicBezTo>
                  <a:pt x="186" y="40"/>
                  <a:pt x="185" y="39"/>
                  <a:pt x="185" y="39"/>
                </a:cubicBezTo>
                <a:cubicBezTo>
                  <a:pt x="186" y="39"/>
                  <a:pt x="188" y="38"/>
                  <a:pt x="189" y="38"/>
                </a:cubicBezTo>
                <a:cubicBezTo>
                  <a:pt x="190" y="39"/>
                  <a:pt x="191" y="40"/>
                  <a:pt x="192" y="41"/>
                </a:cubicBezTo>
                <a:cubicBezTo>
                  <a:pt x="191" y="41"/>
                  <a:pt x="190" y="41"/>
                  <a:pt x="189" y="41"/>
                </a:cubicBezTo>
                <a:close/>
                <a:moveTo>
                  <a:pt x="188" y="44"/>
                </a:moveTo>
                <a:cubicBezTo>
                  <a:pt x="189" y="45"/>
                  <a:pt x="190" y="46"/>
                  <a:pt x="191" y="47"/>
                </a:cubicBezTo>
                <a:cubicBezTo>
                  <a:pt x="190" y="47"/>
                  <a:pt x="189" y="47"/>
                  <a:pt x="188" y="48"/>
                </a:cubicBezTo>
                <a:cubicBezTo>
                  <a:pt x="187" y="47"/>
                  <a:pt x="186" y="46"/>
                  <a:pt x="185" y="46"/>
                </a:cubicBezTo>
                <a:cubicBezTo>
                  <a:pt x="186" y="45"/>
                  <a:pt x="187" y="45"/>
                  <a:pt x="188" y="44"/>
                </a:cubicBezTo>
                <a:close/>
                <a:moveTo>
                  <a:pt x="186" y="48"/>
                </a:moveTo>
                <a:cubicBezTo>
                  <a:pt x="185" y="49"/>
                  <a:pt x="183" y="49"/>
                  <a:pt x="182" y="49"/>
                </a:cubicBezTo>
                <a:cubicBezTo>
                  <a:pt x="182" y="49"/>
                  <a:pt x="181" y="48"/>
                  <a:pt x="181" y="47"/>
                </a:cubicBezTo>
                <a:cubicBezTo>
                  <a:pt x="181" y="47"/>
                  <a:pt x="182" y="47"/>
                  <a:pt x="183" y="46"/>
                </a:cubicBezTo>
                <a:cubicBezTo>
                  <a:pt x="184" y="47"/>
                  <a:pt x="185" y="48"/>
                  <a:pt x="186" y="48"/>
                </a:cubicBezTo>
                <a:close/>
                <a:moveTo>
                  <a:pt x="172" y="43"/>
                </a:moveTo>
                <a:cubicBezTo>
                  <a:pt x="176" y="42"/>
                  <a:pt x="180" y="41"/>
                  <a:pt x="183" y="40"/>
                </a:cubicBezTo>
                <a:cubicBezTo>
                  <a:pt x="183" y="40"/>
                  <a:pt x="184" y="40"/>
                  <a:pt x="184" y="40"/>
                </a:cubicBezTo>
                <a:cubicBezTo>
                  <a:pt x="184" y="40"/>
                  <a:pt x="184" y="40"/>
                  <a:pt x="184" y="40"/>
                </a:cubicBezTo>
                <a:cubicBezTo>
                  <a:pt x="180" y="41"/>
                  <a:pt x="176" y="42"/>
                  <a:pt x="172" y="43"/>
                </a:cubicBezTo>
                <a:close/>
                <a:moveTo>
                  <a:pt x="159" y="44"/>
                </a:moveTo>
                <a:cubicBezTo>
                  <a:pt x="161" y="43"/>
                  <a:pt x="163" y="41"/>
                  <a:pt x="164" y="40"/>
                </a:cubicBezTo>
                <a:cubicBezTo>
                  <a:pt x="170" y="39"/>
                  <a:pt x="175" y="38"/>
                  <a:pt x="180" y="37"/>
                </a:cubicBezTo>
                <a:cubicBezTo>
                  <a:pt x="173" y="40"/>
                  <a:pt x="166" y="42"/>
                  <a:pt x="159" y="44"/>
                </a:cubicBezTo>
                <a:close/>
                <a:moveTo>
                  <a:pt x="172" y="31"/>
                </a:moveTo>
                <a:cubicBezTo>
                  <a:pt x="171" y="31"/>
                  <a:pt x="171" y="31"/>
                  <a:pt x="170" y="31"/>
                </a:cubicBezTo>
                <a:cubicBezTo>
                  <a:pt x="169" y="31"/>
                  <a:pt x="168" y="31"/>
                  <a:pt x="167" y="30"/>
                </a:cubicBezTo>
                <a:cubicBezTo>
                  <a:pt x="167" y="30"/>
                  <a:pt x="167" y="30"/>
                  <a:pt x="166" y="29"/>
                </a:cubicBezTo>
                <a:cubicBezTo>
                  <a:pt x="166" y="29"/>
                  <a:pt x="165" y="29"/>
                  <a:pt x="164" y="28"/>
                </a:cubicBezTo>
                <a:cubicBezTo>
                  <a:pt x="164" y="28"/>
                  <a:pt x="164" y="28"/>
                  <a:pt x="164" y="28"/>
                </a:cubicBezTo>
                <a:cubicBezTo>
                  <a:pt x="167" y="29"/>
                  <a:pt x="170" y="30"/>
                  <a:pt x="173" y="31"/>
                </a:cubicBezTo>
                <a:cubicBezTo>
                  <a:pt x="173" y="31"/>
                  <a:pt x="173" y="31"/>
                  <a:pt x="172" y="31"/>
                </a:cubicBezTo>
                <a:close/>
                <a:moveTo>
                  <a:pt x="166" y="36"/>
                </a:moveTo>
                <a:cubicBezTo>
                  <a:pt x="166" y="36"/>
                  <a:pt x="167" y="36"/>
                  <a:pt x="167" y="36"/>
                </a:cubicBezTo>
                <a:cubicBezTo>
                  <a:pt x="167" y="36"/>
                  <a:pt x="167" y="36"/>
                  <a:pt x="167" y="36"/>
                </a:cubicBezTo>
                <a:cubicBezTo>
                  <a:pt x="166" y="37"/>
                  <a:pt x="164" y="37"/>
                  <a:pt x="163" y="37"/>
                </a:cubicBezTo>
                <a:cubicBezTo>
                  <a:pt x="164" y="37"/>
                  <a:pt x="165" y="36"/>
                  <a:pt x="166" y="36"/>
                </a:cubicBezTo>
                <a:close/>
                <a:moveTo>
                  <a:pt x="154" y="12"/>
                </a:moveTo>
                <a:cubicBezTo>
                  <a:pt x="154" y="12"/>
                  <a:pt x="154" y="12"/>
                  <a:pt x="154" y="12"/>
                </a:cubicBezTo>
                <a:cubicBezTo>
                  <a:pt x="153" y="11"/>
                  <a:pt x="153" y="11"/>
                  <a:pt x="152" y="11"/>
                </a:cubicBezTo>
                <a:cubicBezTo>
                  <a:pt x="153" y="11"/>
                  <a:pt x="155" y="11"/>
                  <a:pt x="156" y="12"/>
                </a:cubicBezTo>
                <a:cubicBezTo>
                  <a:pt x="157" y="12"/>
                  <a:pt x="159" y="13"/>
                  <a:pt x="160" y="14"/>
                </a:cubicBezTo>
                <a:cubicBezTo>
                  <a:pt x="158" y="13"/>
                  <a:pt x="156" y="13"/>
                  <a:pt x="154" y="12"/>
                </a:cubicBezTo>
                <a:close/>
                <a:moveTo>
                  <a:pt x="154" y="6"/>
                </a:moveTo>
                <a:cubicBezTo>
                  <a:pt x="153" y="6"/>
                  <a:pt x="153" y="6"/>
                  <a:pt x="153" y="7"/>
                </a:cubicBezTo>
                <a:cubicBezTo>
                  <a:pt x="150" y="6"/>
                  <a:pt x="147" y="6"/>
                  <a:pt x="144" y="6"/>
                </a:cubicBezTo>
                <a:cubicBezTo>
                  <a:pt x="144" y="5"/>
                  <a:pt x="143" y="5"/>
                  <a:pt x="142" y="5"/>
                </a:cubicBezTo>
                <a:cubicBezTo>
                  <a:pt x="139" y="5"/>
                  <a:pt x="136" y="4"/>
                  <a:pt x="133" y="3"/>
                </a:cubicBezTo>
                <a:cubicBezTo>
                  <a:pt x="136" y="3"/>
                  <a:pt x="138" y="3"/>
                  <a:pt x="140" y="3"/>
                </a:cubicBezTo>
                <a:cubicBezTo>
                  <a:pt x="147" y="4"/>
                  <a:pt x="154" y="5"/>
                  <a:pt x="161" y="7"/>
                </a:cubicBezTo>
                <a:cubicBezTo>
                  <a:pt x="163" y="8"/>
                  <a:pt x="165" y="9"/>
                  <a:pt x="167" y="10"/>
                </a:cubicBezTo>
                <a:cubicBezTo>
                  <a:pt x="167" y="10"/>
                  <a:pt x="166" y="10"/>
                  <a:pt x="166" y="10"/>
                </a:cubicBezTo>
                <a:cubicBezTo>
                  <a:pt x="165" y="9"/>
                  <a:pt x="165" y="10"/>
                  <a:pt x="165" y="10"/>
                </a:cubicBezTo>
                <a:cubicBezTo>
                  <a:pt x="164" y="9"/>
                  <a:pt x="162" y="9"/>
                  <a:pt x="160" y="8"/>
                </a:cubicBezTo>
                <a:cubicBezTo>
                  <a:pt x="158" y="7"/>
                  <a:pt x="156" y="7"/>
                  <a:pt x="154" y="6"/>
                </a:cubicBezTo>
                <a:close/>
                <a:moveTo>
                  <a:pt x="136" y="26"/>
                </a:moveTo>
                <a:cubicBezTo>
                  <a:pt x="135" y="26"/>
                  <a:pt x="135" y="26"/>
                  <a:pt x="135" y="27"/>
                </a:cubicBezTo>
                <a:cubicBezTo>
                  <a:pt x="134" y="26"/>
                  <a:pt x="133" y="26"/>
                  <a:pt x="132" y="26"/>
                </a:cubicBezTo>
                <a:cubicBezTo>
                  <a:pt x="133" y="26"/>
                  <a:pt x="135" y="26"/>
                  <a:pt x="136" y="26"/>
                </a:cubicBezTo>
                <a:close/>
                <a:moveTo>
                  <a:pt x="135" y="28"/>
                </a:moveTo>
                <a:cubicBezTo>
                  <a:pt x="135" y="29"/>
                  <a:pt x="134" y="29"/>
                  <a:pt x="134" y="29"/>
                </a:cubicBezTo>
                <a:cubicBezTo>
                  <a:pt x="134" y="29"/>
                  <a:pt x="133" y="29"/>
                  <a:pt x="133" y="29"/>
                </a:cubicBezTo>
                <a:cubicBezTo>
                  <a:pt x="134" y="29"/>
                  <a:pt x="134" y="29"/>
                  <a:pt x="135" y="28"/>
                </a:cubicBezTo>
                <a:cubicBezTo>
                  <a:pt x="135" y="28"/>
                  <a:pt x="135" y="28"/>
                  <a:pt x="135" y="28"/>
                </a:cubicBezTo>
                <a:close/>
                <a:moveTo>
                  <a:pt x="120" y="31"/>
                </a:moveTo>
                <a:cubicBezTo>
                  <a:pt x="120" y="31"/>
                  <a:pt x="119" y="31"/>
                  <a:pt x="118" y="31"/>
                </a:cubicBezTo>
                <a:cubicBezTo>
                  <a:pt x="118" y="31"/>
                  <a:pt x="118" y="31"/>
                  <a:pt x="118" y="31"/>
                </a:cubicBezTo>
                <a:cubicBezTo>
                  <a:pt x="119" y="31"/>
                  <a:pt x="120" y="31"/>
                  <a:pt x="121" y="31"/>
                </a:cubicBezTo>
                <a:cubicBezTo>
                  <a:pt x="121" y="31"/>
                  <a:pt x="121" y="31"/>
                  <a:pt x="120" y="31"/>
                </a:cubicBezTo>
                <a:close/>
                <a:moveTo>
                  <a:pt x="118" y="29"/>
                </a:moveTo>
                <a:cubicBezTo>
                  <a:pt x="117" y="29"/>
                  <a:pt x="117" y="29"/>
                  <a:pt x="116" y="29"/>
                </a:cubicBezTo>
                <a:cubicBezTo>
                  <a:pt x="117" y="28"/>
                  <a:pt x="119" y="27"/>
                  <a:pt x="120" y="27"/>
                </a:cubicBezTo>
                <a:cubicBezTo>
                  <a:pt x="121" y="27"/>
                  <a:pt x="121" y="26"/>
                  <a:pt x="122" y="26"/>
                </a:cubicBezTo>
                <a:cubicBezTo>
                  <a:pt x="121" y="27"/>
                  <a:pt x="120" y="28"/>
                  <a:pt x="118" y="29"/>
                </a:cubicBezTo>
                <a:close/>
                <a:moveTo>
                  <a:pt x="122" y="24"/>
                </a:moveTo>
                <a:cubicBezTo>
                  <a:pt x="120" y="24"/>
                  <a:pt x="119" y="24"/>
                  <a:pt x="118" y="24"/>
                </a:cubicBezTo>
                <a:cubicBezTo>
                  <a:pt x="118" y="24"/>
                  <a:pt x="118" y="23"/>
                  <a:pt x="119" y="23"/>
                </a:cubicBezTo>
                <a:cubicBezTo>
                  <a:pt x="120" y="24"/>
                  <a:pt x="121" y="24"/>
                  <a:pt x="122" y="24"/>
                </a:cubicBezTo>
                <a:cubicBezTo>
                  <a:pt x="122" y="24"/>
                  <a:pt x="122" y="24"/>
                  <a:pt x="122" y="24"/>
                </a:cubicBezTo>
                <a:close/>
                <a:moveTo>
                  <a:pt x="117" y="16"/>
                </a:moveTo>
                <a:cubicBezTo>
                  <a:pt x="116" y="16"/>
                  <a:pt x="116" y="16"/>
                  <a:pt x="116" y="16"/>
                </a:cubicBezTo>
                <a:cubicBezTo>
                  <a:pt x="117" y="16"/>
                  <a:pt x="117" y="15"/>
                  <a:pt x="116" y="15"/>
                </a:cubicBezTo>
                <a:cubicBezTo>
                  <a:pt x="115" y="15"/>
                  <a:pt x="113" y="15"/>
                  <a:pt x="112" y="16"/>
                </a:cubicBezTo>
                <a:cubicBezTo>
                  <a:pt x="111" y="16"/>
                  <a:pt x="111" y="16"/>
                  <a:pt x="111" y="16"/>
                </a:cubicBezTo>
                <a:cubicBezTo>
                  <a:pt x="111" y="15"/>
                  <a:pt x="110" y="15"/>
                  <a:pt x="110" y="15"/>
                </a:cubicBezTo>
                <a:cubicBezTo>
                  <a:pt x="113" y="14"/>
                  <a:pt x="115" y="13"/>
                  <a:pt x="118" y="12"/>
                </a:cubicBezTo>
                <a:cubicBezTo>
                  <a:pt x="119" y="12"/>
                  <a:pt x="119" y="12"/>
                  <a:pt x="119" y="12"/>
                </a:cubicBezTo>
                <a:cubicBezTo>
                  <a:pt x="121" y="12"/>
                  <a:pt x="122" y="12"/>
                  <a:pt x="123" y="13"/>
                </a:cubicBezTo>
                <a:cubicBezTo>
                  <a:pt x="121" y="14"/>
                  <a:pt x="119" y="15"/>
                  <a:pt x="117" y="16"/>
                </a:cubicBezTo>
                <a:close/>
                <a:moveTo>
                  <a:pt x="107" y="24"/>
                </a:moveTo>
                <a:cubicBezTo>
                  <a:pt x="108" y="24"/>
                  <a:pt x="109" y="24"/>
                  <a:pt x="110" y="24"/>
                </a:cubicBezTo>
                <a:cubicBezTo>
                  <a:pt x="109" y="25"/>
                  <a:pt x="108" y="25"/>
                  <a:pt x="107" y="25"/>
                </a:cubicBezTo>
                <a:cubicBezTo>
                  <a:pt x="107" y="25"/>
                  <a:pt x="106" y="25"/>
                  <a:pt x="105" y="25"/>
                </a:cubicBezTo>
                <a:cubicBezTo>
                  <a:pt x="106" y="25"/>
                  <a:pt x="107" y="24"/>
                  <a:pt x="107" y="24"/>
                </a:cubicBezTo>
                <a:close/>
                <a:moveTo>
                  <a:pt x="100" y="22"/>
                </a:moveTo>
                <a:cubicBezTo>
                  <a:pt x="101" y="22"/>
                  <a:pt x="102" y="22"/>
                  <a:pt x="102" y="21"/>
                </a:cubicBezTo>
                <a:cubicBezTo>
                  <a:pt x="104" y="22"/>
                  <a:pt x="105" y="22"/>
                  <a:pt x="106" y="22"/>
                </a:cubicBezTo>
                <a:cubicBezTo>
                  <a:pt x="106" y="22"/>
                  <a:pt x="106" y="22"/>
                  <a:pt x="105" y="22"/>
                </a:cubicBezTo>
                <a:cubicBezTo>
                  <a:pt x="104" y="22"/>
                  <a:pt x="102" y="22"/>
                  <a:pt x="100" y="22"/>
                </a:cubicBezTo>
                <a:close/>
                <a:moveTo>
                  <a:pt x="103" y="8"/>
                </a:moveTo>
                <a:cubicBezTo>
                  <a:pt x="104" y="7"/>
                  <a:pt x="104" y="7"/>
                  <a:pt x="105" y="7"/>
                </a:cubicBezTo>
                <a:cubicBezTo>
                  <a:pt x="106" y="7"/>
                  <a:pt x="106" y="7"/>
                  <a:pt x="106" y="7"/>
                </a:cubicBezTo>
                <a:cubicBezTo>
                  <a:pt x="105" y="7"/>
                  <a:pt x="104" y="7"/>
                  <a:pt x="103" y="8"/>
                </a:cubicBezTo>
                <a:close/>
                <a:moveTo>
                  <a:pt x="104" y="17"/>
                </a:moveTo>
                <a:cubicBezTo>
                  <a:pt x="103" y="17"/>
                  <a:pt x="103" y="17"/>
                  <a:pt x="102" y="17"/>
                </a:cubicBezTo>
                <a:cubicBezTo>
                  <a:pt x="101" y="18"/>
                  <a:pt x="99" y="18"/>
                  <a:pt x="97" y="18"/>
                </a:cubicBezTo>
                <a:cubicBezTo>
                  <a:pt x="97" y="18"/>
                  <a:pt x="97" y="18"/>
                  <a:pt x="97" y="18"/>
                </a:cubicBezTo>
                <a:cubicBezTo>
                  <a:pt x="97" y="18"/>
                  <a:pt x="97" y="18"/>
                  <a:pt x="97" y="18"/>
                </a:cubicBezTo>
                <a:cubicBezTo>
                  <a:pt x="99" y="18"/>
                  <a:pt x="101" y="17"/>
                  <a:pt x="102" y="16"/>
                </a:cubicBezTo>
                <a:cubicBezTo>
                  <a:pt x="103" y="16"/>
                  <a:pt x="103" y="17"/>
                  <a:pt x="104" y="17"/>
                </a:cubicBezTo>
                <a:close/>
                <a:moveTo>
                  <a:pt x="100" y="11"/>
                </a:moveTo>
                <a:cubicBezTo>
                  <a:pt x="99" y="12"/>
                  <a:pt x="98" y="12"/>
                  <a:pt x="97" y="12"/>
                </a:cubicBezTo>
                <a:cubicBezTo>
                  <a:pt x="97" y="12"/>
                  <a:pt x="97" y="12"/>
                  <a:pt x="97" y="12"/>
                </a:cubicBezTo>
                <a:cubicBezTo>
                  <a:pt x="97" y="12"/>
                  <a:pt x="98" y="11"/>
                  <a:pt x="98" y="11"/>
                </a:cubicBezTo>
                <a:cubicBezTo>
                  <a:pt x="99" y="11"/>
                  <a:pt x="100" y="11"/>
                  <a:pt x="102" y="11"/>
                </a:cubicBezTo>
                <a:cubicBezTo>
                  <a:pt x="101" y="11"/>
                  <a:pt x="101" y="11"/>
                  <a:pt x="100" y="11"/>
                </a:cubicBezTo>
                <a:close/>
                <a:moveTo>
                  <a:pt x="102" y="24"/>
                </a:moveTo>
                <a:cubicBezTo>
                  <a:pt x="102" y="24"/>
                  <a:pt x="101" y="25"/>
                  <a:pt x="100" y="25"/>
                </a:cubicBezTo>
                <a:cubicBezTo>
                  <a:pt x="97" y="25"/>
                  <a:pt x="95" y="25"/>
                  <a:pt x="93" y="25"/>
                </a:cubicBezTo>
                <a:cubicBezTo>
                  <a:pt x="93" y="24"/>
                  <a:pt x="93" y="24"/>
                  <a:pt x="94" y="24"/>
                </a:cubicBezTo>
                <a:cubicBezTo>
                  <a:pt x="97" y="24"/>
                  <a:pt x="99" y="24"/>
                  <a:pt x="102" y="24"/>
                </a:cubicBezTo>
                <a:close/>
                <a:moveTo>
                  <a:pt x="93" y="10"/>
                </a:moveTo>
                <a:cubicBezTo>
                  <a:pt x="93" y="10"/>
                  <a:pt x="93" y="11"/>
                  <a:pt x="92" y="11"/>
                </a:cubicBezTo>
                <a:cubicBezTo>
                  <a:pt x="91" y="11"/>
                  <a:pt x="89" y="12"/>
                  <a:pt x="88" y="12"/>
                </a:cubicBezTo>
                <a:cubicBezTo>
                  <a:pt x="87" y="13"/>
                  <a:pt x="87" y="13"/>
                  <a:pt x="87" y="13"/>
                </a:cubicBezTo>
                <a:cubicBezTo>
                  <a:pt x="86" y="13"/>
                  <a:pt x="86" y="14"/>
                  <a:pt x="85" y="14"/>
                </a:cubicBezTo>
                <a:cubicBezTo>
                  <a:pt x="87" y="12"/>
                  <a:pt x="90" y="11"/>
                  <a:pt x="93" y="10"/>
                </a:cubicBezTo>
                <a:cubicBezTo>
                  <a:pt x="94" y="9"/>
                  <a:pt x="95" y="9"/>
                  <a:pt x="96" y="9"/>
                </a:cubicBezTo>
                <a:cubicBezTo>
                  <a:pt x="95" y="9"/>
                  <a:pt x="94" y="10"/>
                  <a:pt x="93" y="10"/>
                </a:cubicBezTo>
                <a:close/>
                <a:moveTo>
                  <a:pt x="92" y="8"/>
                </a:moveTo>
                <a:cubicBezTo>
                  <a:pt x="78" y="11"/>
                  <a:pt x="65" y="20"/>
                  <a:pt x="55" y="27"/>
                </a:cubicBezTo>
                <a:cubicBezTo>
                  <a:pt x="50" y="30"/>
                  <a:pt x="46" y="34"/>
                  <a:pt x="42" y="37"/>
                </a:cubicBezTo>
                <a:cubicBezTo>
                  <a:pt x="41" y="37"/>
                  <a:pt x="41" y="37"/>
                  <a:pt x="41" y="38"/>
                </a:cubicBezTo>
                <a:cubicBezTo>
                  <a:pt x="41" y="38"/>
                  <a:pt x="41" y="38"/>
                  <a:pt x="41" y="38"/>
                </a:cubicBezTo>
                <a:cubicBezTo>
                  <a:pt x="40" y="38"/>
                  <a:pt x="39" y="38"/>
                  <a:pt x="39" y="39"/>
                </a:cubicBezTo>
                <a:cubicBezTo>
                  <a:pt x="42" y="35"/>
                  <a:pt x="46" y="32"/>
                  <a:pt x="51" y="29"/>
                </a:cubicBezTo>
                <a:cubicBezTo>
                  <a:pt x="57" y="24"/>
                  <a:pt x="65" y="19"/>
                  <a:pt x="72" y="15"/>
                </a:cubicBezTo>
                <a:cubicBezTo>
                  <a:pt x="79" y="12"/>
                  <a:pt x="87" y="9"/>
                  <a:pt x="94" y="7"/>
                </a:cubicBezTo>
                <a:cubicBezTo>
                  <a:pt x="94" y="7"/>
                  <a:pt x="94" y="7"/>
                  <a:pt x="95" y="7"/>
                </a:cubicBezTo>
                <a:cubicBezTo>
                  <a:pt x="94" y="8"/>
                  <a:pt x="93" y="8"/>
                  <a:pt x="92" y="8"/>
                </a:cubicBezTo>
                <a:close/>
                <a:moveTo>
                  <a:pt x="42" y="39"/>
                </a:moveTo>
                <a:cubicBezTo>
                  <a:pt x="42" y="39"/>
                  <a:pt x="42" y="39"/>
                  <a:pt x="42" y="39"/>
                </a:cubicBezTo>
                <a:cubicBezTo>
                  <a:pt x="44" y="38"/>
                  <a:pt x="47" y="37"/>
                  <a:pt x="49" y="36"/>
                </a:cubicBezTo>
                <a:cubicBezTo>
                  <a:pt x="49" y="37"/>
                  <a:pt x="49" y="37"/>
                  <a:pt x="49" y="37"/>
                </a:cubicBezTo>
                <a:cubicBezTo>
                  <a:pt x="49" y="38"/>
                  <a:pt x="48" y="38"/>
                  <a:pt x="48" y="39"/>
                </a:cubicBezTo>
                <a:cubicBezTo>
                  <a:pt x="47" y="40"/>
                  <a:pt x="46" y="40"/>
                  <a:pt x="45" y="41"/>
                </a:cubicBezTo>
                <a:cubicBezTo>
                  <a:pt x="46" y="40"/>
                  <a:pt x="47" y="39"/>
                  <a:pt x="49" y="38"/>
                </a:cubicBezTo>
                <a:cubicBezTo>
                  <a:pt x="49" y="37"/>
                  <a:pt x="48" y="36"/>
                  <a:pt x="48" y="37"/>
                </a:cubicBezTo>
                <a:cubicBezTo>
                  <a:pt x="46" y="39"/>
                  <a:pt x="44" y="40"/>
                  <a:pt x="42" y="42"/>
                </a:cubicBezTo>
                <a:cubicBezTo>
                  <a:pt x="42" y="42"/>
                  <a:pt x="41" y="42"/>
                  <a:pt x="41" y="42"/>
                </a:cubicBezTo>
                <a:cubicBezTo>
                  <a:pt x="41" y="43"/>
                  <a:pt x="40" y="43"/>
                  <a:pt x="40" y="44"/>
                </a:cubicBezTo>
                <a:cubicBezTo>
                  <a:pt x="40" y="44"/>
                  <a:pt x="40" y="44"/>
                  <a:pt x="39" y="44"/>
                </a:cubicBezTo>
                <a:cubicBezTo>
                  <a:pt x="40" y="43"/>
                  <a:pt x="41" y="41"/>
                  <a:pt x="42" y="39"/>
                </a:cubicBezTo>
                <a:close/>
                <a:moveTo>
                  <a:pt x="41" y="46"/>
                </a:moveTo>
                <a:cubicBezTo>
                  <a:pt x="42" y="46"/>
                  <a:pt x="43" y="45"/>
                  <a:pt x="44" y="44"/>
                </a:cubicBezTo>
                <a:cubicBezTo>
                  <a:pt x="42" y="47"/>
                  <a:pt x="40" y="50"/>
                  <a:pt x="38" y="53"/>
                </a:cubicBezTo>
                <a:cubicBezTo>
                  <a:pt x="38" y="53"/>
                  <a:pt x="37" y="54"/>
                  <a:pt x="37" y="54"/>
                </a:cubicBezTo>
                <a:cubicBezTo>
                  <a:pt x="37" y="54"/>
                  <a:pt x="37" y="54"/>
                  <a:pt x="37" y="54"/>
                </a:cubicBezTo>
                <a:cubicBezTo>
                  <a:pt x="38" y="52"/>
                  <a:pt x="39" y="49"/>
                  <a:pt x="41" y="46"/>
                </a:cubicBezTo>
                <a:close/>
                <a:moveTo>
                  <a:pt x="36" y="50"/>
                </a:moveTo>
                <a:cubicBezTo>
                  <a:pt x="36" y="50"/>
                  <a:pt x="36" y="50"/>
                  <a:pt x="37" y="49"/>
                </a:cubicBezTo>
                <a:cubicBezTo>
                  <a:pt x="37" y="50"/>
                  <a:pt x="37" y="50"/>
                  <a:pt x="37" y="50"/>
                </a:cubicBezTo>
                <a:cubicBezTo>
                  <a:pt x="36" y="52"/>
                  <a:pt x="35" y="54"/>
                  <a:pt x="34" y="57"/>
                </a:cubicBezTo>
                <a:cubicBezTo>
                  <a:pt x="33" y="57"/>
                  <a:pt x="32" y="58"/>
                  <a:pt x="31" y="59"/>
                </a:cubicBezTo>
                <a:cubicBezTo>
                  <a:pt x="33" y="56"/>
                  <a:pt x="34" y="53"/>
                  <a:pt x="36" y="50"/>
                </a:cubicBezTo>
                <a:close/>
                <a:moveTo>
                  <a:pt x="35" y="46"/>
                </a:moveTo>
                <a:cubicBezTo>
                  <a:pt x="36" y="45"/>
                  <a:pt x="37" y="44"/>
                  <a:pt x="38" y="43"/>
                </a:cubicBezTo>
                <a:cubicBezTo>
                  <a:pt x="37" y="44"/>
                  <a:pt x="36" y="45"/>
                  <a:pt x="36" y="46"/>
                </a:cubicBezTo>
                <a:cubicBezTo>
                  <a:pt x="35" y="46"/>
                  <a:pt x="35" y="46"/>
                  <a:pt x="35" y="46"/>
                </a:cubicBezTo>
                <a:cubicBezTo>
                  <a:pt x="35" y="46"/>
                  <a:pt x="35" y="46"/>
                  <a:pt x="35" y="46"/>
                </a:cubicBezTo>
                <a:close/>
                <a:moveTo>
                  <a:pt x="32" y="55"/>
                </a:moveTo>
                <a:cubicBezTo>
                  <a:pt x="31" y="57"/>
                  <a:pt x="30" y="58"/>
                  <a:pt x="29" y="60"/>
                </a:cubicBezTo>
                <a:cubicBezTo>
                  <a:pt x="28" y="60"/>
                  <a:pt x="28" y="60"/>
                  <a:pt x="28" y="60"/>
                </a:cubicBezTo>
                <a:lnTo>
                  <a:pt x="32" y="55"/>
                </a:lnTo>
                <a:close/>
                <a:moveTo>
                  <a:pt x="28" y="54"/>
                </a:moveTo>
                <a:cubicBezTo>
                  <a:pt x="30" y="51"/>
                  <a:pt x="32" y="49"/>
                  <a:pt x="34" y="47"/>
                </a:cubicBezTo>
                <a:cubicBezTo>
                  <a:pt x="33" y="48"/>
                  <a:pt x="32" y="50"/>
                  <a:pt x="31" y="51"/>
                </a:cubicBezTo>
                <a:cubicBezTo>
                  <a:pt x="30" y="52"/>
                  <a:pt x="29" y="53"/>
                  <a:pt x="28" y="54"/>
                </a:cubicBezTo>
                <a:close/>
                <a:moveTo>
                  <a:pt x="31" y="79"/>
                </a:moveTo>
                <a:cubicBezTo>
                  <a:pt x="30" y="80"/>
                  <a:pt x="29" y="81"/>
                  <a:pt x="28" y="82"/>
                </a:cubicBezTo>
                <a:cubicBezTo>
                  <a:pt x="27" y="82"/>
                  <a:pt x="25" y="83"/>
                  <a:pt x="24" y="84"/>
                </a:cubicBezTo>
                <a:cubicBezTo>
                  <a:pt x="25" y="83"/>
                  <a:pt x="25" y="81"/>
                  <a:pt x="26" y="80"/>
                </a:cubicBezTo>
                <a:cubicBezTo>
                  <a:pt x="28" y="80"/>
                  <a:pt x="29" y="79"/>
                  <a:pt x="31" y="79"/>
                </a:cubicBezTo>
                <a:close/>
                <a:moveTo>
                  <a:pt x="23" y="83"/>
                </a:moveTo>
                <a:cubicBezTo>
                  <a:pt x="22" y="83"/>
                  <a:pt x="22" y="83"/>
                  <a:pt x="22" y="83"/>
                </a:cubicBezTo>
                <a:cubicBezTo>
                  <a:pt x="22" y="82"/>
                  <a:pt x="23" y="81"/>
                  <a:pt x="24" y="80"/>
                </a:cubicBezTo>
                <a:cubicBezTo>
                  <a:pt x="24" y="80"/>
                  <a:pt x="24" y="80"/>
                  <a:pt x="24" y="80"/>
                </a:cubicBezTo>
                <a:cubicBezTo>
                  <a:pt x="24" y="80"/>
                  <a:pt x="24" y="80"/>
                  <a:pt x="24" y="80"/>
                </a:cubicBezTo>
                <a:cubicBezTo>
                  <a:pt x="24" y="81"/>
                  <a:pt x="23" y="82"/>
                  <a:pt x="23" y="83"/>
                </a:cubicBezTo>
                <a:close/>
                <a:moveTo>
                  <a:pt x="22" y="98"/>
                </a:moveTo>
                <a:cubicBezTo>
                  <a:pt x="24" y="103"/>
                  <a:pt x="25" y="109"/>
                  <a:pt x="26" y="115"/>
                </a:cubicBezTo>
                <a:cubicBezTo>
                  <a:pt x="26" y="117"/>
                  <a:pt x="26" y="118"/>
                  <a:pt x="27" y="120"/>
                </a:cubicBezTo>
                <a:cubicBezTo>
                  <a:pt x="25" y="114"/>
                  <a:pt x="23" y="108"/>
                  <a:pt x="22" y="102"/>
                </a:cubicBezTo>
                <a:cubicBezTo>
                  <a:pt x="22" y="101"/>
                  <a:pt x="22" y="99"/>
                  <a:pt x="22" y="98"/>
                </a:cubicBezTo>
                <a:close/>
                <a:moveTo>
                  <a:pt x="27" y="139"/>
                </a:moveTo>
                <a:cubicBezTo>
                  <a:pt x="27" y="139"/>
                  <a:pt x="27" y="139"/>
                  <a:pt x="27" y="139"/>
                </a:cubicBezTo>
                <a:cubicBezTo>
                  <a:pt x="26" y="140"/>
                  <a:pt x="27" y="140"/>
                  <a:pt x="27" y="140"/>
                </a:cubicBezTo>
                <a:cubicBezTo>
                  <a:pt x="27" y="141"/>
                  <a:pt x="27" y="141"/>
                  <a:pt x="27" y="141"/>
                </a:cubicBezTo>
                <a:cubicBezTo>
                  <a:pt x="25" y="137"/>
                  <a:pt x="24" y="133"/>
                  <a:pt x="23" y="129"/>
                </a:cubicBezTo>
                <a:cubicBezTo>
                  <a:pt x="23" y="127"/>
                  <a:pt x="23" y="125"/>
                  <a:pt x="23" y="123"/>
                </a:cubicBezTo>
                <a:cubicBezTo>
                  <a:pt x="22" y="121"/>
                  <a:pt x="22" y="118"/>
                  <a:pt x="22" y="115"/>
                </a:cubicBezTo>
                <a:cubicBezTo>
                  <a:pt x="24" y="123"/>
                  <a:pt x="25" y="131"/>
                  <a:pt x="27" y="139"/>
                </a:cubicBezTo>
                <a:close/>
                <a:moveTo>
                  <a:pt x="25" y="156"/>
                </a:moveTo>
                <a:cubicBezTo>
                  <a:pt x="23" y="153"/>
                  <a:pt x="22" y="149"/>
                  <a:pt x="21" y="146"/>
                </a:cubicBezTo>
                <a:cubicBezTo>
                  <a:pt x="21" y="145"/>
                  <a:pt x="20" y="145"/>
                  <a:pt x="20" y="144"/>
                </a:cubicBezTo>
                <a:cubicBezTo>
                  <a:pt x="20" y="144"/>
                  <a:pt x="20" y="144"/>
                  <a:pt x="20" y="144"/>
                </a:cubicBezTo>
                <a:cubicBezTo>
                  <a:pt x="22" y="147"/>
                  <a:pt x="23" y="150"/>
                  <a:pt x="25" y="154"/>
                </a:cubicBezTo>
                <a:cubicBezTo>
                  <a:pt x="25" y="154"/>
                  <a:pt x="25" y="155"/>
                  <a:pt x="25" y="156"/>
                </a:cubicBezTo>
                <a:cubicBezTo>
                  <a:pt x="25" y="156"/>
                  <a:pt x="25" y="156"/>
                  <a:pt x="25" y="156"/>
                </a:cubicBezTo>
                <a:close/>
                <a:moveTo>
                  <a:pt x="29" y="163"/>
                </a:moveTo>
                <a:cubicBezTo>
                  <a:pt x="30" y="164"/>
                  <a:pt x="30" y="165"/>
                  <a:pt x="30" y="167"/>
                </a:cubicBezTo>
                <a:cubicBezTo>
                  <a:pt x="29" y="164"/>
                  <a:pt x="29" y="162"/>
                  <a:pt x="28" y="160"/>
                </a:cubicBezTo>
                <a:cubicBezTo>
                  <a:pt x="28" y="161"/>
                  <a:pt x="29" y="162"/>
                  <a:pt x="29" y="163"/>
                </a:cubicBezTo>
                <a:close/>
                <a:moveTo>
                  <a:pt x="29" y="148"/>
                </a:moveTo>
                <a:cubicBezTo>
                  <a:pt x="29" y="147"/>
                  <a:pt x="29" y="146"/>
                  <a:pt x="29" y="145"/>
                </a:cubicBezTo>
                <a:cubicBezTo>
                  <a:pt x="30" y="143"/>
                  <a:pt x="30" y="142"/>
                  <a:pt x="31" y="140"/>
                </a:cubicBezTo>
                <a:cubicBezTo>
                  <a:pt x="31" y="141"/>
                  <a:pt x="31" y="141"/>
                  <a:pt x="31" y="141"/>
                </a:cubicBezTo>
                <a:cubicBezTo>
                  <a:pt x="31" y="142"/>
                  <a:pt x="31" y="143"/>
                  <a:pt x="32" y="144"/>
                </a:cubicBezTo>
                <a:cubicBezTo>
                  <a:pt x="32" y="147"/>
                  <a:pt x="33" y="151"/>
                  <a:pt x="33" y="155"/>
                </a:cubicBezTo>
                <a:cubicBezTo>
                  <a:pt x="32" y="153"/>
                  <a:pt x="31" y="151"/>
                  <a:pt x="30" y="149"/>
                </a:cubicBezTo>
                <a:cubicBezTo>
                  <a:pt x="30" y="149"/>
                  <a:pt x="30" y="149"/>
                  <a:pt x="30" y="149"/>
                </a:cubicBezTo>
                <a:cubicBezTo>
                  <a:pt x="30" y="149"/>
                  <a:pt x="30" y="148"/>
                  <a:pt x="29" y="148"/>
                </a:cubicBezTo>
                <a:close/>
                <a:moveTo>
                  <a:pt x="35" y="166"/>
                </a:moveTo>
                <a:cubicBezTo>
                  <a:pt x="36" y="168"/>
                  <a:pt x="36" y="169"/>
                  <a:pt x="36" y="171"/>
                </a:cubicBezTo>
                <a:cubicBezTo>
                  <a:pt x="35" y="166"/>
                  <a:pt x="33" y="161"/>
                  <a:pt x="30" y="156"/>
                </a:cubicBezTo>
                <a:cubicBezTo>
                  <a:pt x="30" y="156"/>
                  <a:pt x="30" y="155"/>
                  <a:pt x="30" y="155"/>
                </a:cubicBezTo>
                <a:cubicBezTo>
                  <a:pt x="32" y="159"/>
                  <a:pt x="33" y="162"/>
                  <a:pt x="35" y="166"/>
                </a:cubicBezTo>
                <a:close/>
                <a:moveTo>
                  <a:pt x="38" y="182"/>
                </a:moveTo>
                <a:cubicBezTo>
                  <a:pt x="39" y="183"/>
                  <a:pt x="39" y="185"/>
                  <a:pt x="39" y="186"/>
                </a:cubicBezTo>
                <a:cubicBezTo>
                  <a:pt x="39" y="186"/>
                  <a:pt x="39" y="186"/>
                  <a:pt x="39" y="186"/>
                </a:cubicBezTo>
                <a:cubicBezTo>
                  <a:pt x="38" y="184"/>
                  <a:pt x="37" y="182"/>
                  <a:pt x="35" y="180"/>
                </a:cubicBezTo>
                <a:cubicBezTo>
                  <a:pt x="34" y="178"/>
                  <a:pt x="33" y="175"/>
                  <a:pt x="32" y="173"/>
                </a:cubicBezTo>
                <a:cubicBezTo>
                  <a:pt x="32" y="171"/>
                  <a:pt x="32" y="170"/>
                  <a:pt x="31" y="168"/>
                </a:cubicBezTo>
                <a:cubicBezTo>
                  <a:pt x="34" y="173"/>
                  <a:pt x="36" y="177"/>
                  <a:pt x="38" y="182"/>
                </a:cubicBezTo>
                <a:close/>
                <a:moveTo>
                  <a:pt x="32" y="177"/>
                </a:moveTo>
                <a:cubicBezTo>
                  <a:pt x="32" y="177"/>
                  <a:pt x="32" y="178"/>
                  <a:pt x="32" y="178"/>
                </a:cubicBezTo>
                <a:cubicBezTo>
                  <a:pt x="34" y="182"/>
                  <a:pt x="37" y="186"/>
                  <a:pt x="39" y="190"/>
                </a:cubicBezTo>
                <a:cubicBezTo>
                  <a:pt x="39" y="190"/>
                  <a:pt x="39" y="190"/>
                  <a:pt x="39" y="191"/>
                </a:cubicBezTo>
                <a:cubicBezTo>
                  <a:pt x="36" y="188"/>
                  <a:pt x="34" y="185"/>
                  <a:pt x="32" y="183"/>
                </a:cubicBezTo>
                <a:cubicBezTo>
                  <a:pt x="32" y="182"/>
                  <a:pt x="32" y="182"/>
                  <a:pt x="32" y="182"/>
                </a:cubicBezTo>
                <a:cubicBezTo>
                  <a:pt x="32" y="182"/>
                  <a:pt x="32" y="182"/>
                  <a:pt x="32" y="181"/>
                </a:cubicBezTo>
                <a:cubicBezTo>
                  <a:pt x="32" y="180"/>
                  <a:pt x="32" y="179"/>
                  <a:pt x="32" y="177"/>
                </a:cubicBezTo>
                <a:close/>
                <a:moveTo>
                  <a:pt x="38" y="192"/>
                </a:moveTo>
                <a:cubicBezTo>
                  <a:pt x="38" y="192"/>
                  <a:pt x="38" y="193"/>
                  <a:pt x="38" y="193"/>
                </a:cubicBezTo>
                <a:cubicBezTo>
                  <a:pt x="38" y="192"/>
                  <a:pt x="37" y="192"/>
                  <a:pt x="37" y="192"/>
                </a:cubicBezTo>
                <a:cubicBezTo>
                  <a:pt x="36" y="190"/>
                  <a:pt x="36" y="189"/>
                  <a:pt x="35" y="188"/>
                </a:cubicBezTo>
                <a:cubicBezTo>
                  <a:pt x="36" y="189"/>
                  <a:pt x="37" y="191"/>
                  <a:pt x="38" y="192"/>
                </a:cubicBezTo>
                <a:close/>
                <a:moveTo>
                  <a:pt x="39" y="197"/>
                </a:moveTo>
                <a:cubicBezTo>
                  <a:pt x="39" y="196"/>
                  <a:pt x="39" y="196"/>
                  <a:pt x="38" y="196"/>
                </a:cubicBezTo>
                <a:cubicBezTo>
                  <a:pt x="39" y="196"/>
                  <a:pt x="39" y="196"/>
                  <a:pt x="39" y="196"/>
                </a:cubicBezTo>
                <a:cubicBezTo>
                  <a:pt x="41" y="199"/>
                  <a:pt x="44" y="202"/>
                  <a:pt x="48" y="204"/>
                </a:cubicBezTo>
                <a:cubicBezTo>
                  <a:pt x="48" y="204"/>
                  <a:pt x="49" y="204"/>
                  <a:pt x="49" y="203"/>
                </a:cubicBezTo>
                <a:cubicBezTo>
                  <a:pt x="49" y="204"/>
                  <a:pt x="50" y="205"/>
                  <a:pt x="50" y="205"/>
                </a:cubicBezTo>
                <a:cubicBezTo>
                  <a:pt x="50" y="205"/>
                  <a:pt x="49" y="205"/>
                  <a:pt x="49" y="204"/>
                </a:cubicBezTo>
                <a:cubicBezTo>
                  <a:pt x="48" y="204"/>
                  <a:pt x="48" y="205"/>
                  <a:pt x="48" y="206"/>
                </a:cubicBezTo>
                <a:cubicBezTo>
                  <a:pt x="50" y="207"/>
                  <a:pt x="52" y="208"/>
                  <a:pt x="54" y="209"/>
                </a:cubicBezTo>
                <a:cubicBezTo>
                  <a:pt x="54" y="210"/>
                  <a:pt x="55" y="211"/>
                  <a:pt x="56" y="212"/>
                </a:cubicBezTo>
                <a:cubicBezTo>
                  <a:pt x="54" y="210"/>
                  <a:pt x="51" y="209"/>
                  <a:pt x="49" y="208"/>
                </a:cubicBezTo>
                <a:cubicBezTo>
                  <a:pt x="46" y="205"/>
                  <a:pt x="42" y="201"/>
                  <a:pt x="39" y="197"/>
                </a:cubicBezTo>
                <a:close/>
                <a:moveTo>
                  <a:pt x="51" y="212"/>
                </a:moveTo>
                <a:cubicBezTo>
                  <a:pt x="52" y="214"/>
                  <a:pt x="54" y="216"/>
                  <a:pt x="56" y="218"/>
                </a:cubicBezTo>
                <a:cubicBezTo>
                  <a:pt x="56" y="217"/>
                  <a:pt x="56" y="217"/>
                  <a:pt x="56" y="217"/>
                </a:cubicBezTo>
                <a:cubicBezTo>
                  <a:pt x="55" y="217"/>
                  <a:pt x="54" y="216"/>
                  <a:pt x="52" y="215"/>
                </a:cubicBezTo>
                <a:cubicBezTo>
                  <a:pt x="51" y="214"/>
                  <a:pt x="50" y="212"/>
                  <a:pt x="49" y="210"/>
                </a:cubicBezTo>
                <a:cubicBezTo>
                  <a:pt x="49" y="211"/>
                  <a:pt x="50" y="211"/>
                  <a:pt x="51" y="212"/>
                </a:cubicBezTo>
                <a:close/>
                <a:moveTo>
                  <a:pt x="54" y="220"/>
                </a:moveTo>
                <a:cubicBezTo>
                  <a:pt x="55" y="221"/>
                  <a:pt x="56" y="222"/>
                  <a:pt x="57" y="223"/>
                </a:cubicBezTo>
                <a:cubicBezTo>
                  <a:pt x="56" y="222"/>
                  <a:pt x="55" y="222"/>
                  <a:pt x="54" y="221"/>
                </a:cubicBezTo>
                <a:cubicBezTo>
                  <a:pt x="53" y="220"/>
                  <a:pt x="52" y="220"/>
                  <a:pt x="52" y="219"/>
                </a:cubicBezTo>
                <a:cubicBezTo>
                  <a:pt x="52" y="219"/>
                  <a:pt x="52" y="219"/>
                  <a:pt x="52" y="219"/>
                </a:cubicBezTo>
                <a:cubicBezTo>
                  <a:pt x="52" y="219"/>
                  <a:pt x="53" y="220"/>
                  <a:pt x="53" y="220"/>
                </a:cubicBezTo>
                <a:cubicBezTo>
                  <a:pt x="54" y="220"/>
                  <a:pt x="54" y="220"/>
                  <a:pt x="54" y="220"/>
                </a:cubicBezTo>
                <a:close/>
                <a:moveTo>
                  <a:pt x="53" y="222"/>
                </a:moveTo>
                <a:cubicBezTo>
                  <a:pt x="53" y="223"/>
                  <a:pt x="54" y="223"/>
                  <a:pt x="54" y="223"/>
                </a:cubicBezTo>
                <a:cubicBezTo>
                  <a:pt x="53" y="223"/>
                  <a:pt x="52" y="222"/>
                  <a:pt x="51" y="221"/>
                </a:cubicBezTo>
                <a:cubicBezTo>
                  <a:pt x="51" y="221"/>
                  <a:pt x="51" y="221"/>
                  <a:pt x="51" y="220"/>
                </a:cubicBezTo>
                <a:cubicBezTo>
                  <a:pt x="51" y="221"/>
                  <a:pt x="52" y="222"/>
                  <a:pt x="53" y="222"/>
                </a:cubicBezTo>
                <a:close/>
                <a:moveTo>
                  <a:pt x="56" y="228"/>
                </a:moveTo>
                <a:cubicBezTo>
                  <a:pt x="57" y="228"/>
                  <a:pt x="57" y="228"/>
                  <a:pt x="57" y="228"/>
                </a:cubicBezTo>
                <a:cubicBezTo>
                  <a:pt x="57" y="228"/>
                  <a:pt x="57" y="228"/>
                  <a:pt x="57" y="228"/>
                </a:cubicBezTo>
                <a:cubicBezTo>
                  <a:pt x="55" y="227"/>
                  <a:pt x="54" y="226"/>
                  <a:pt x="52" y="225"/>
                </a:cubicBezTo>
                <a:cubicBezTo>
                  <a:pt x="54" y="226"/>
                  <a:pt x="55" y="227"/>
                  <a:pt x="56" y="228"/>
                </a:cubicBezTo>
                <a:close/>
                <a:moveTo>
                  <a:pt x="55" y="218"/>
                </a:moveTo>
                <a:cubicBezTo>
                  <a:pt x="55" y="218"/>
                  <a:pt x="55" y="218"/>
                  <a:pt x="55" y="218"/>
                </a:cubicBezTo>
                <a:cubicBezTo>
                  <a:pt x="57" y="219"/>
                  <a:pt x="58" y="220"/>
                  <a:pt x="60" y="221"/>
                </a:cubicBezTo>
                <a:cubicBezTo>
                  <a:pt x="63" y="224"/>
                  <a:pt x="66" y="227"/>
                  <a:pt x="69" y="230"/>
                </a:cubicBezTo>
                <a:cubicBezTo>
                  <a:pt x="69" y="230"/>
                  <a:pt x="68" y="230"/>
                  <a:pt x="67" y="229"/>
                </a:cubicBezTo>
                <a:cubicBezTo>
                  <a:pt x="65" y="228"/>
                  <a:pt x="62" y="226"/>
                  <a:pt x="60" y="225"/>
                </a:cubicBezTo>
                <a:cubicBezTo>
                  <a:pt x="58" y="223"/>
                  <a:pt x="56" y="220"/>
                  <a:pt x="55" y="218"/>
                </a:cubicBezTo>
                <a:close/>
                <a:moveTo>
                  <a:pt x="68" y="227"/>
                </a:moveTo>
                <a:cubicBezTo>
                  <a:pt x="68" y="227"/>
                  <a:pt x="68" y="227"/>
                  <a:pt x="68" y="227"/>
                </a:cubicBezTo>
                <a:cubicBezTo>
                  <a:pt x="67" y="226"/>
                  <a:pt x="66" y="225"/>
                  <a:pt x="65" y="224"/>
                </a:cubicBezTo>
                <a:cubicBezTo>
                  <a:pt x="66" y="225"/>
                  <a:pt x="67" y="226"/>
                  <a:pt x="69" y="226"/>
                </a:cubicBezTo>
                <a:cubicBezTo>
                  <a:pt x="69" y="227"/>
                  <a:pt x="70" y="227"/>
                  <a:pt x="70" y="228"/>
                </a:cubicBezTo>
                <a:cubicBezTo>
                  <a:pt x="69" y="228"/>
                  <a:pt x="69" y="228"/>
                  <a:pt x="68" y="227"/>
                </a:cubicBezTo>
                <a:close/>
                <a:moveTo>
                  <a:pt x="60" y="220"/>
                </a:moveTo>
                <a:cubicBezTo>
                  <a:pt x="59" y="218"/>
                  <a:pt x="57" y="216"/>
                  <a:pt x="55" y="215"/>
                </a:cubicBezTo>
                <a:cubicBezTo>
                  <a:pt x="58" y="216"/>
                  <a:pt x="60" y="218"/>
                  <a:pt x="63" y="219"/>
                </a:cubicBezTo>
                <a:cubicBezTo>
                  <a:pt x="64" y="221"/>
                  <a:pt x="65" y="222"/>
                  <a:pt x="66" y="223"/>
                </a:cubicBezTo>
                <a:cubicBezTo>
                  <a:pt x="64" y="222"/>
                  <a:pt x="62" y="221"/>
                  <a:pt x="60" y="220"/>
                </a:cubicBezTo>
                <a:close/>
                <a:moveTo>
                  <a:pt x="62" y="216"/>
                </a:moveTo>
                <a:cubicBezTo>
                  <a:pt x="66" y="219"/>
                  <a:pt x="71" y="222"/>
                  <a:pt x="75" y="225"/>
                </a:cubicBezTo>
                <a:cubicBezTo>
                  <a:pt x="71" y="222"/>
                  <a:pt x="67" y="220"/>
                  <a:pt x="63" y="218"/>
                </a:cubicBezTo>
                <a:cubicBezTo>
                  <a:pt x="63" y="217"/>
                  <a:pt x="62" y="217"/>
                  <a:pt x="62" y="216"/>
                </a:cubicBezTo>
                <a:close/>
                <a:moveTo>
                  <a:pt x="74" y="221"/>
                </a:moveTo>
                <a:cubicBezTo>
                  <a:pt x="73" y="220"/>
                  <a:pt x="73" y="220"/>
                  <a:pt x="72" y="219"/>
                </a:cubicBezTo>
                <a:cubicBezTo>
                  <a:pt x="75" y="221"/>
                  <a:pt x="77" y="223"/>
                  <a:pt x="80" y="225"/>
                </a:cubicBezTo>
                <a:cubicBezTo>
                  <a:pt x="80" y="225"/>
                  <a:pt x="80" y="225"/>
                  <a:pt x="80" y="225"/>
                </a:cubicBezTo>
                <a:cubicBezTo>
                  <a:pt x="78" y="224"/>
                  <a:pt x="76" y="222"/>
                  <a:pt x="74" y="221"/>
                </a:cubicBezTo>
                <a:close/>
                <a:moveTo>
                  <a:pt x="68" y="215"/>
                </a:moveTo>
                <a:cubicBezTo>
                  <a:pt x="66" y="214"/>
                  <a:pt x="65" y="213"/>
                  <a:pt x="64" y="211"/>
                </a:cubicBezTo>
                <a:cubicBezTo>
                  <a:pt x="65" y="212"/>
                  <a:pt x="67" y="212"/>
                  <a:pt x="68" y="213"/>
                </a:cubicBezTo>
                <a:cubicBezTo>
                  <a:pt x="69" y="213"/>
                  <a:pt x="69" y="214"/>
                  <a:pt x="70" y="214"/>
                </a:cubicBezTo>
                <a:cubicBezTo>
                  <a:pt x="70" y="214"/>
                  <a:pt x="70" y="215"/>
                  <a:pt x="69" y="215"/>
                </a:cubicBezTo>
                <a:cubicBezTo>
                  <a:pt x="69" y="216"/>
                  <a:pt x="70" y="216"/>
                  <a:pt x="71" y="216"/>
                </a:cubicBezTo>
                <a:cubicBezTo>
                  <a:pt x="71" y="215"/>
                  <a:pt x="72" y="215"/>
                  <a:pt x="73" y="215"/>
                </a:cubicBezTo>
                <a:cubicBezTo>
                  <a:pt x="74" y="215"/>
                  <a:pt x="75" y="215"/>
                  <a:pt x="75" y="216"/>
                </a:cubicBezTo>
                <a:cubicBezTo>
                  <a:pt x="77" y="218"/>
                  <a:pt x="78" y="220"/>
                  <a:pt x="79" y="222"/>
                </a:cubicBezTo>
                <a:cubicBezTo>
                  <a:pt x="75" y="220"/>
                  <a:pt x="71" y="217"/>
                  <a:pt x="68" y="215"/>
                </a:cubicBezTo>
                <a:close/>
                <a:moveTo>
                  <a:pt x="76" y="204"/>
                </a:moveTo>
                <a:cubicBezTo>
                  <a:pt x="75" y="203"/>
                  <a:pt x="74" y="202"/>
                  <a:pt x="73" y="202"/>
                </a:cubicBezTo>
                <a:cubicBezTo>
                  <a:pt x="73" y="202"/>
                  <a:pt x="73" y="202"/>
                  <a:pt x="73" y="202"/>
                </a:cubicBezTo>
                <a:cubicBezTo>
                  <a:pt x="74" y="202"/>
                  <a:pt x="75" y="203"/>
                  <a:pt x="76" y="203"/>
                </a:cubicBezTo>
                <a:cubicBezTo>
                  <a:pt x="76" y="203"/>
                  <a:pt x="76" y="204"/>
                  <a:pt x="76" y="204"/>
                </a:cubicBezTo>
                <a:close/>
                <a:moveTo>
                  <a:pt x="74" y="200"/>
                </a:moveTo>
                <a:cubicBezTo>
                  <a:pt x="74" y="200"/>
                  <a:pt x="74" y="200"/>
                  <a:pt x="74" y="200"/>
                </a:cubicBezTo>
                <a:cubicBezTo>
                  <a:pt x="74" y="200"/>
                  <a:pt x="74" y="199"/>
                  <a:pt x="74" y="199"/>
                </a:cubicBezTo>
                <a:cubicBezTo>
                  <a:pt x="75" y="200"/>
                  <a:pt x="76" y="201"/>
                  <a:pt x="77" y="202"/>
                </a:cubicBezTo>
                <a:cubicBezTo>
                  <a:pt x="77" y="202"/>
                  <a:pt x="77" y="202"/>
                  <a:pt x="77" y="202"/>
                </a:cubicBezTo>
                <a:cubicBezTo>
                  <a:pt x="76" y="201"/>
                  <a:pt x="75" y="201"/>
                  <a:pt x="74" y="200"/>
                </a:cubicBezTo>
                <a:close/>
                <a:moveTo>
                  <a:pt x="75" y="199"/>
                </a:moveTo>
                <a:cubicBezTo>
                  <a:pt x="75" y="199"/>
                  <a:pt x="76" y="199"/>
                  <a:pt x="76" y="199"/>
                </a:cubicBezTo>
                <a:cubicBezTo>
                  <a:pt x="76" y="199"/>
                  <a:pt x="77" y="200"/>
                  <a:pt x="78" y="200"/>
                </a:cubicBezTo>
                <a:cubicBezTo>
                  <a:pt x="78" y="200"/>
                  <a:pt x="78" y="201"/>
                  <a:pt x="78" y="201"/>
                </a:cubicBezTo>
                <a:cubicBezTo>
                  <a:pt x="77" y="200"/>
                  <a:pt x="76" y="199"/>
                  <a:pt x="75" y="199"/>
                </a:cubicBezTo>
                <a:close/>
                <a:moveTo>
                  <a:pt x="78" y="208"/>
                </a:moveTo>
                <a:cubicBezTo>
                  <a:pt x="78" y="208"/>
                  <a:pt x="79" y="208"/>
                  <a:pt x="79" y="208"/>
                </a:cubicBezTo>
                <a:cubicBezTo>
                  <a:pt x="79" y="208"/>
                  <a:pt x="78" y="209"/>
                  <a:pt x="78" y="209"/>
                </a:cubicBezTo>
                <a:cubicBezTo>
                  <a:pt x="78" y="209"/>
                  <a:pt x="78" y="208"/>
                  <a:pt x="77" y="208"/>
                </a:cubicBezTo>
                <a:cubicBezTo>
                  <a:pt x="78" y="208"/>
                  <a:pt x="78" y="208"/>
                  <a:pt x="78" y="208"/>
                </a:cubicBezTo>
                <a:close/>
                <a:moveTo>
                  <a:pt x="78" y="206"/>
                </a:moveTo>
                <a:cubicBezTo>
                  <a:pt x="78" y="206"/>
                  <a:pt x="78" y="206"/>
                  <a:pt x="78" y="205"/>
                </a:cubicBezTo>
                <a:cubicBezTo>
                  <a:pt x="78" y="205"/>
                  <a:pt x="78" y="205"/>
                  <a:pt x="79" y="204"/>
                </a:cubicBezTo>
                <a:cubicBezTo>
                  <a:pt x="79" y="204"/>
                  <a:pt x="79" y="204"/>
                  <a:pt x="79" y="204"/>
                </a:cubicBezTo>
                <a:cubicBezTo>
                  <a:pt x="79" y="205"/>
                  <a:pt x="79" y="205"/>
                  <a:pt x="79" y="205"/>
                </a:cubicBezTo>
                <a:cubicBezTo>
                  <a:pt x="79" y="205"/>
                  <a:pt x="78" y="205"/>
                  <a:pt x="78" y="206"/>
                </a:cubicBezTo>
                <a:close/>
                <a:moveTo>
                  <a:pt x="79" y="197"/>
                </a:moveTo>
                <a:cubicBezTo>
                  <a:pt x="79" y="196"/>
                  <a:pt x="80" y="196"/>
                  <a:pt x="80" y="196"/>
                </a:cubicBezTo>
                <a:cubicBezTo>
                  <a:pt x="81" y="196"/>
                  <a:pt x="81" y="196"/>
                  <a:pt x="81" y="196"/>
                </a:cubicBezTo>
                <a:cubicBezTo>
                  <a:pt x="81" y="197"/>
                  <a:pt x="80" y="197"/>
                  <a:pt x="80" y="197"/>
                </a:cubicBezTo>
                <a:lnTo>
                  <a:pt x="79" y="197"/>
                </a:lnTo>
                <a:close/>
                <a:moveTo>
                  <a:pt x="80" y="206"/>
                </a:moveTo>
                <a:cubicBezTo>
                  <a:pt x="81" y="206"/>
                  <a:pt x="81" y="206"/>
                  <a:pt x="81" y="206"/>
                </a:cubicBezTo>
                <a:cubicBezTo>
                  <a:pt x="81" y="207"/>
                  <a:pt x="81" y="207"/>
                  <a:pt x="81" y="207"/>
                </a:cubicBezTo>
                <a:cubicBezTo>
                  <a:pt x="81" y="207"/>
                  <a:pt x="80" y="207"/>
                  <a:pt x="80" y="207"/>
                </a:cubicBezTo>
                <a:cubicBezTo>
                  <a:pt x="80" y="207"/>
                  <a:pt x="80" y="207"/>
                  <a:pt x="80" y="207"/>
                </a:cubicBezTo>
                <a:cubicBezTo>
                  <a:pt x="80" y="207"/>
                  <a:pt x="80" y="206"/>
                  <a:pt x="80" y="206"/>
                </a:cubicBezTo>
                <a:close/>
                <a:moveTo>
                  <a:pt x="80" y="209"/>
                </a:moveTo>
                <a:cubicBezTo>
                  <a:pt x="82" y="210"/>
                  <a:pt x="83" y="211"/>
                  <a:pt x="85" y="212"/>
                </a:cubicBezTo>
                <a:cubicBezTo>
                  <a:pt x="85" y="212"/>
                  <a:pt x="84" y="212"/>
                  <a:pt x="84" y="212"/>
                </a:cubicBezTo>
                <a:cubicBezTo>
                  <a:pt x="83" y="211"/>
                  <a:pt x="81" y="210"/>
                  <a:pt x="80" y="210"/>
                </a:cubicBezTo>
                <a:cubicBezTo>
                  <a:pt x="80" y="209"/>
                  <a:pt x="80" y="209"/>
                  <a:pt x="80" y="209"/>
                </a:cubicBezTo>
                <a:close/>
                <a:moveTo>
                  <a:pt x="82" y="208"/>
                </a:moveTo>
                <a:cubicBezTo>
                  <a:pt x="82" y="208"/>
                  <a:pt x="82" y="208"/>
                  <a:pt x="83" y="208"/>
                </a:cubicBezTo>
                <a:cubicBezTo>
                  <a:pt x="84" y="208"/>
                  <a:pt x="85" y="209"/>
                  <a:pt x="86" y="210"/>
                </a:cubicBezTo>
                <a:cubicBezTo>
                  <a:pt x="86" y="210"/>
                  <a:pt x="86" y="210"/>
                  <a:pt x="85" y="211"/>
                </a:cubicBezTo>
                <a:cubicBezTo>
                  <a:pt x="84" y="210"/>
                  <a:pt x="83" y="209"/>
                  <a:pt x="82" y="208"/>
                </a:cubicBezTo>
                <a:close/>
                <a:moveTo>
                  <a:pt x="85" y="214"/>
                </a:moveTo>
                <a:cubicBezTo>
                  <a:pt x="88" y="216"/>
                  <a:pt x="91" y="217"/>
                  <a:pt x="94" y="219"/>
                </a:cubicBezTo>
                <a:cubicBezTo>
                  <a:pt x="93" y="218"/>
                  <a:pt x="91" y="218"/>
                  <a:pt x="89" y="217"/>
                </a:cubicBezTo>
                <a:cubicBezTo>
                  <a:pt x="88" y="216"/>
                  <a:pt x="86" y="215"/>
                  <a:pt x="85" y="214"/>
                </a:cubicBezTo>
                <a:cubicBezTo>
                  <a:pt x="85" y="214"/>
                  <a:pt x="85" y="214"/>
                  <a:pt x="85" y="214"/>
                </a:cubicBezTo>
                <a:close/>
                <a:moveTo>
                  <a:pt x="95" y="221"/>
                </a:moveTo>
                <a:cubicBezTo>
                  <a:pt x="95" y="221"/>
                  <a:pt x="95" y="221"/>
                  <a:pt x="95" y="221"/>
                </a:cubicBezTo>
                <a:cubicBezTo>
                  <a:pt x="95" y="221"/>
                  <a:pt x="94" y="221"/>
                  <a:pt x="94" y="221"/>
                </a:cubicBezTo>
                <a:cubicBezTo>
                  <a:pt x="94" y="221"/>
                  <a:pt x="93" y="220"/>
                  <a:pt x="93" y="220"/>
                </a:cubicBezTo>
                <a:cubicBezTo>
                  <a:pt x="94" y="220"/>
                  <a:pt x="94" y="220"/>
                  <a:pt x="95" y="221"/>
                </a:cubicBezTo>
                <a:close/>
                <a:moveTo>
                  <a:pt x="93" y="216"/>
                </a:moveTo>
                <a:cubicBezTo>
                  <a:pt x="94" y="215"/>
                  <a:pt x="94" y="215"/>
                  <a:pt x="94" y="215"/>
                </a:cubicBezTo>
                <a:cubicBezTo>
                  <a:pt x="95" y="216"/>
                  <a:pt x="96" y="216"/>
                  <a:pt x="97" y="217"/>
                </a:cubicBezTo>
                <a:cubicBezTo>
                  <a:pt x="96" y="217"/>
                  <a:pt x="97" y="218"/>
                  <a:pt x="97" y="218"/>
                </a:cubicBezTo>
                <a:cubicBezTo>
                  <a:pt x="97" y="218"/>
                  <a:pt x="97" y="218"/>
                  <a:pt x="97" y="218"/>
                </a:cubicBezTo>
                <a:cubicBezTo>
                  <a:pt x="96" y="217"/>
                  <a:pt x="95" y="216"/>
                  <a:pt x="93" y="216"/>
                </a:cubicBezTo>
                <a:close/>
                <a:moveTo>
                  <a:pt x="98" y="222"/>
                </a:moveTo>
                <a:cubicBezTo>
                  <a:pt x="99" y="222"/>
                  <a:pt x="99" y="222"/>
                  <a:pt x="100" y="222"/>
                </a:cubicBezTo>
                <a:cubicBezTo>
                  <a:pt x="100" y="222"/>
                  <a:pt x="100" y="222"/>
                  <a:pt x="99" y="223"/>
                </a:cubicBezTo>
                <a:cubicBezTo>
                  <a:pt x="99" y="223"/>
                  <a:pt x="99" y="223"/>
                  <a:pt x="99" y="223"/>
                </a:cubicBezTo>
                <a:cubicBezTo>
                  <a:pt x="99" y="223"/>
                  <a:pt x="98" y="223"/>
                  <a:pt x="97" y="222"/>
                </a:cubicBezTo>
                <a:cubicBezTo>
                  <a:pt x="97" y="222"/>
                  <a:pt x="98" y="222"/>
                  <a:pt x="98" y="222"/>
                </a:cubicBezTo>
                <a:close/>
                <a:moveTo>
                  <a:pt x="106" y="235"/>
                </a:moveTo>
                <a:cubicBezTo>
                  <a:pt x="106" y="236"/>
                  <a:pt x="106" y="236"/>
                  <a:pt x="107" y="236"/>
                </a:cubicBezTo>
                <a:cubicBezTo>
                  <a:pt x="108" y="236"/>
                  <a:pt x="109" y="237"/>
                  <a:pt x="110" y="237"/>
                </a:cubicBezTo>
                <a:cubicBezTo>
                  <a:pt x="111" y="238"/>
                  <a:pt x="111" y="238"/>
                  <a:pt x="111" y="238"/>
                </a:cubicBezTo>
                <a:cubicBezTo>
                  <a:pt x="109" y="238"/>
                  <a:pt x="107" y="237"/>
                  <a:pt x="106" y="235"/>
                </a:cubicBezTo>
                <a:close/>
                <a:moveTo>
                  <a:pt x="110" y="234"/>
                </a:moveTo>
                <a:cubicBezTo>
                  <a:pt x="111" y="234"/>
                  <a:pt x="111" y="234"/>
                  <a:pt x="112" y="234"/>
                </a:cubicBezTo>
                <a:cubicBezTo>
                  <a:pt x="113" y="235"/>
                  <a:pt x="113" y="235"/>
                  <a:pt x="114" y="235"/>
                </a:cubicBezTo>
                <a:cubicBezTo>
                  <a:pt x="114" y="236"/>
                  <a:pt x="114" y="236"/>
                  <a:pt x="113" y="236"/>
                </a:cubicBezTo>
                <a:cubicBezTo>
                  <a:pt x="112" y="235"/>
                  <a:pt x="111" y="235"/>
                  <a:pt x="110" y="234"/>
                </a:cubicBezTo>
                <a:close/>
                <a:moveTo>
                  <a:pt x="114" y="231"/>
                </a:moveTo>
                <a:cubicBezTo>
                  <a:pt x="113" y="231"/>
                  <a:pt x="113" y="230"/>
                  <a:pt x="113" y="230"/>
                </a:cubicBezTo>
                <a:cubicBezTo>
                  <a:pt x="113" y="230"/>
                  <a:pt x="114" y="230"/>
                  <a:pt x="114" y="230"/>
                </a:cubicBezTo>
                <a:cubicBezTo>
                  <a:pt x="115" y="231"/>
                  <a:pt x="115" y="231"/>
                  <a:pt x="116" y="231"/>
                </a:cubicBezTo>
                <a:cubicBezTo>
                  <a:pt x="115" y="232"/>
                  <a:pt x="115" y="232"/>
                  <a:pt x="115" y="232"/>
                </a:cubicBezTo>
                <a:cubicBezTo>
                  <a:pt x="115" y="231"/>
                  <a:pt x="114" y="231"/>
                  <a:pt x="114" y="231"/>
                </a:cubicBezTo>
                <a:close/>
                <a:moveTo>
                  <a:pt x="113" y="227"/>
                </a:moveTo>
                <a:cubicBezTo>
                  <a:pt x="113" y="227"/>
                  <a:pt x="113" y="227"/>
                  <a:pt x="114" y="227"/>
                </a:cubicBezTo>
                <a:cubicBezTo>
                  <a:pt x="115" y="228"/>
                  <a:pt x="116" y="228"/>
                  <a:pt x="117" y="228"/>
                </a:cubicBezTo>
                <a:cubicBezTo>
                  <a:pt x="117" y="229"/>
                  <a:pt x="117" y="230"/>
                  <a:pt x="118" y="229"/>
                </a:cubicBezTo>
                <a:cubicBezTo>
                  <a:pt x="118" y="229"/>
                  <a:pt x="118" y="229"/>
                  <a:pt x="118" y="229"/>
                </a:cubicBezTo>
                <a:cubicBezTo>
                  <a:pt x="118" y="229"/>
                  <a:pt x="119" y="229"/>
                  <a:pt x="119" y="230"/>
                </a:cubicBezTo>
                <a:cubicBezTo>
                  <a:pt x="119" y="230"/>
                  <a:pt x="119" y="230"/>
                  <a:pt x="119" y="230"/>
                </a:cubicBezTo>
                <a:cubicBezTo>
                  <a:pt x="118" y="230"/>
                  <a:pt x="117" y="230"/>
                  <a:pt x="117" y="230"/>
                </a:cubicBezTo>
                <a:cubicBezTo>
                  <a:pt x="115" y="229"/>
                  <a:pt x="114" y="228"/>
                  <a:pt x="113" y="227"/>
                </a:cubicBezTo>
                <a:close/>
                <a:moveTo>
                  <a:pt x="118" y="224"/>
                </a:moveTo>
                <a:cubicBezTo>
                  <a:pt x="119" y="224"/>
                  <a:pt x="120" y="223"/>
                  <a:pt x="121" y="222"/>
                </a:cubicBezTo>
                <a:cubicBezTo>
                  <a:pt x="121" y="222"/>
                  <a:pt x="121" y="222"/>
                  <a:pt x="121" y="222"/>
                </a:cubicBezTo>
                <a:cubicBezTo>
                  <a:pt x="121" y="223"/>
                  <a:pt x="120" y="224"/>
                  <a:pt x="119" y="225"/>
                </a:cubicBezTo>
                <a:cubicBezTo>
                  <a:pt x="119" y="225"/>
                  <a:pt x="118" y="225"/>
                  <a:pt x="118" y="224"/>
                </a:cubicBezTo>
                <a:close/>
                <a:moveTo>
                  <a:pt x="121" y="232"/>
                </a:moveTo>
                <a:cubicBezTo>
                  <a:pt x="121" y="232"/>
                  <a:pt x="121" y="232"/>
                  <a:pt x="122" y="232"/>
                </a:cubicBezTo>
                <a:cubicBezTo>
                  <a:pt x="123" y="232"/>
                  <a:pt x="124" y="233"/>
                  <a:pt x="124" y="234"/>
                </a:cubicBezTo>
                <a:cubicBezTo>
                  <a:pt x="125" y="234"/>
                  <a:pt x="126" y="233"/>
                  <a:pt x="125" y="232"/>
                </a:cubicBezTo>
                <a:cubicBezTo>
                  <a:pt x="125" y="232"/>
                  <a:pt x="124" y="232"/>
                  <a:pt x="124" y="231"/>
                </a:cubicBezTo>
                <a:cubicBezTo>
                  <a:pt x="126" y="231"/>
                  <a:pt x="129" y="230"/>
                  <a:pt x="131" y="230"/>
                </a:cubicBezTo>
                <a:cubicBezTo>
                  <a:pt x="131" y="230"/>
                  <a:pt x="131" y="230"/>
                  <a:pt x="131" y="230"/>
                </a:cubicBezTo>
                <a:cubicBezTo>
                  <a:pt x="130" y="231"/>
                  <a:pt x="130" y="232"/>
                  <a:pt x="129" y="233"/>
                </a:cubicBezTo>
                <a:cubicBezTo>
                  <a:pt x="128" y="233"/>
                  <a:pt x="128" y="233"/>
                  <a:pt x="128" y="234"/>
                </a:cubicBezTo>
                <a:cubicBezTo>
                  <a:pt x="126" y="234"/>
                  <a:pt x="124" y="234"/>
                  <a:pt x="122" y="234"/>
                </a:cubicBezTo>
                <a:cubicBezTo>
                  <a:pt x="121" y="233"/>
                  <a:pt x="121" y="233"/>
                  <a:pt x="120" y="232"/>
                </a:cubicBezTo>
                <a:cubicBezTo>
                  <a:pt x="120" y="232"/>
                  <a:pt x="120" y="232"/>
                  <a:pt x="121" y="232"/>
                </a:cubicBezTo>
                <a:close/>
                <a:moveTo>
                  <a:pt x="132" y="235"/>
                </a:moveTo>
                <a:cubicBezTo>
                  <a:pt x="130" y="235"/>
                  <a:pt x="128" y="236"/>
                  <a:pt x="126" y="236"/>
                </a:cubicBezTo>
                <a:cubicBezTo>
                  <a:pt x="125" y="236"/>
                  <a:pt x="124" y="235"/>
                  <a:pt x="123" y="235"/>
                </a:cubicBezTo>
                <a:cubicBezTo>
                  <a:pt x="126" y="235"/>
                  <a:pt x="129" y="235"/>
                  <a:pt x="132" y="235"/>
                </a:cubicBezTo>
                <a:close/>
                <a:moveTo>
                  <a:pt x="137" y="235"/>
                </a:moveTo>
                <a:cubicBezTo>
                  <a:pt x="137" y="235"/>
                  <a:pt x="136" y="235"/>
                  <a:pt x="136" y="236"/>
                </a:cubicBezTo>
                <a:cubicBezTo>
                  <a:pt x="135" y="236"/>
                  <a:pt x="134" y="236"/>
                  <a:pt x="133" y="236"/>
                </a:cubicBezTo>
                <a:cubicBezTo>
                  <a:pt x="132" y="236"/>
                  <a:pt x="131" y="236"/>
                  <a:pt x="130" y="237"/>
                </a:cubicBezTo>
                <a:cubicBezTo>
                  <a:pt x="132" y="236"/>
                  <a:pt x="134" y="236"/>
                  <a:pt x="137" y="235"/>
                </a:cubicBezTo>
                <a:close/>
                <a:moveTo>
                  <a:pt x="130" y="234"/>
                </a:moveTo>
                <a:cubicBezTo>
                  <a:pt x="132" y="233"/>
                  <a:pt x="134" y="232"/>
                  <a:pt x="135" y="231"/>
                </a:cubicBezTo>
                <a:cubicBezTo>
                  <a:pt x="135" y="231"/>
                  <a:pt x="136" y="232"/>
                  <a:pt x="137" y="232"/>
                </a:cubicBezTo>
                <a:cubicBezTo>
                  <a:pt x="138" y="231"/>
                  <a:pt x="139" y="231"/>
                  <a:pt x="140" y="230"/>
                </a:cubicBezTo>
                <a:cubicBezTo>
                  <a:pt x="139" y="231"/>
                  <a:pt x="139" y="232"/>
                  <a:pt x="138" y="233"/>
                </a:cubicBezTo>
                <a:cubicBezTo>
                  <a:pt x="135" y="233"/>
                  <a:pt x="133" y="234"/>
                  <a:pt x="130" y="234"/>
                </a:cubicBezTo>
                <a:close/>
                <a:moveTo>
                  <a:pt x="139" y="226"/>
                </a:moveTo>
                <a:cubicBezTo>
                  <a:pt x="139" y="226"/>
                  <a:pt x="139" y="227"/>
                  <a:pt x="139" y="227"/>
                </a:cubicBezTo>
                <a:cubicBezTo>
                  <a:pt x="138" y="227"/>
                  <a:pt x="137" y="227"/>
                  <a:pt x="136" y="227"/>
                </a:cubicBezTo>
                <a:cubicBezTo>
                  <a:pt x="137" y="227"/>
                  <a:pt x="137" y="227"/>
                  <a:pt x="137" y="227"/>
                </a:cubicBezTo>
                <a:cubicBezTo>
                  <a:pt x="139" y="226"/>
                  <a:pt x="140" y="225"/>
                  <a:pt x="142" y="224"/>
                </a:cubicBezTo>
                <a:cubicBezTo>
                  <a:pt x="141" y="225"/>
                  <a:pt x="140" y="225"/>
                  <a:pt x="139" y="226"/>
                </a:cubicBezTo>
                <a:close/>
                <a:moveTo>
                  <a:pt x="143" y="229"/>
                </a:moveTo>
                <a:cubicBezTo>
                  <a:pt x="145" y="229"/>
                  <a:pt x="146" y="229"/>
                  <a:pt x="147" y="229"/>
                </a:cubicBezTo>
                <a:cubicBezTo>
                  <a:pt x="148" y="229"/>
                  <a:pt x="149" y="229"/>
                  <a:pt x="149" y="229"/>
                </a:cubicBezTo>
                <a:cubicBezTo>
                  <a:pt x="149" y="229"/>
                  <a:pt x="148" y="230"/>
                  <a:pt x="148" y="230"/>
                </a:cubicBezTo>
                <a:cubicBezTo>
                  <a:pt x="147" y="231"/>
                  <a:pt x="145" y="232"/>
                  <a:pt x="144" y="232"/>
                </a:cubicBezTo>
                <a:cubicBezTo>
                  <a:pt x="143" y="233"/>
                  <a:pt x="141" y="233"/>
                  <a:pt x="140" y="233"/>
                </a:cubicBezTo>
                <a:cubicBezTo>
                  <a:pt x="141" y="232"/>
                  <a:pt x="142" y="230"/>
                  <a:pt x="143" y="229"/>
                </a:cubicBezTo>
                <a:close/>
                <a:moveTo>
                  <a:pt x="145" y="236"/>
                </a:moveTo>
                <a:cubicBezTo>
                  <a:pt x="149" y="235"/>
                  <a:pt x="153" y="234"/>
                  <a:pt x="158" y="234"/>
                </a:cubicBezTo>
                <a:cubicBezTo>
                  <a:pt x="157" y="234"/>
                  <a:pt x="157" y="234"/>
                  <a:pt x="157" y="235"/>
                </a:cubicBezTo>
                <a:cubicBezTo>
                  <a:pt x="152" y="235"/>
                  <a:pt x="148" y="236"/>
                  <a:pt x="144" y="236"/>
                </a:cubicBezTo>
                <a:cubicBezTo>
                  <a:pt x="144" y="236"/>
                  <a:pt x="145" y="236"/>
                  <a:pt x="145" y="236"/>
                </a:cubicBezTo>
                <a:close/>
                <a:moveTo>
                  <a:pt x="157" y="231"/>
                </a:moveTo>
                <a:cubicBezTo>
                  <a:pt x="158" y="231"/>
                  <a:pt x="160" y="230"/>
                  <a:pt x="161" y="229"/>
                </a:cubicBezTo>
                <a:cubicBezTo>
                  <a:pt x="160" y="230"/>
                  <a:pt x="160" y="230"/>
                  <a:pt x="159" y="231"/>
                </a:cubicBezTo>
                <a:cubicBezTo>
                  <a:pt x="159" y="231"/>
                  <a:pt x="158" y="231"/>
                  <a:pt x="157" y="231"/>
                </a:cubicBezTo>
                <a:close/>
                <a:moveTo>
                  <a:pt x="159" y="229"/>
                </a:moveTo>
                <a:cubicBezTo>
                  <a:pt x="161" y="227"/>
                  <a:pt x="164" y="225"/>
                  <a:pt x="166" y="223"/>
                </a:cubicBezTo>
                <a:cubicBezTo>
                  <a:pt x="166" y="224"/>
                  <a:pt x="165" y="225"/>
                  <a:pt x="164" y="226"/>
                </a:cubicBezTo>
                <a:cubicBezTo>
                  <a:pt x="162" y="227"/>
                  <a:pt x="161" y="228"/>
                  <a:pt x="159" y="229"/>
                </a:cubicBezTo>
                <a:close/>
                <a:moveTo>
                  <a:pt x="165" y="227"/>
                </a:moveTo>
                <a:cubicBezTo>
                  <a:pt x="174" y="222"/>
                  <a:pt x="182" y="215"/>
                  <a:pt x="190" y="208"/>
                </a:cubicBezTo>
                <a:cubicBezTo>
                  <a:pt x="190" y="209"/>
                  <a:pt x="189" y="210"/>
                  <a:pt x="189" y="210"/>
                </a:cubicBezTo>
                <a:cubicBezTo>
                  <a:pt x="189" y="210"/>
                  <a:pt x="189" y="210"/>
                  <a:pt x="189" y="210"/>
                </a:cubicBezTo>
                <a:cubicBezTo>
                  <a:pt x="180" y="217"/>
                  <a:pt x="172" y="224"/>
                  <a:pt x="163" y="231"/>
                </a:cubicBezTo>
                <a:cubicBezTo>
                  <a:pt x="163" y="231"/>
                  <a:pt x="162" y="231"/>
                  <a:pt x="162" y="231"/>
                </a:cubicBezTo>
                <a:cubicBezTo>
                  <a:pt x="163" y="229"/>
                  <a:pt x="164" y="228"/>
                  <a:pt x="165" y="227"/>
                </a:cubicBezTo>
                <a:close/>
                <a:moveTo>
                  <a:pt x="177" y="222"/>
                </a:moveTo>
                <a:cubicBezTo>
                  <a:pt x="175" y="224"/>
                  <a:pt x="172" y="226"/>
                  <a:pt x="170" y="229"/>
                </a:cubicBezTo>
                <a:cubicBezTo>
                  <a:pt x="169" y="229"/>
                  <a:pt x="168" y="230"/>
                  <a:pt x="168" y="230"/>
                </a:cubicBezTo>
                <a:cubicBezTo>
                  <a:pt x="167" y="230"/>
                  <a:pt x="167" y="230"/>
                  <a:pt x="167" y="230"/>
                </a:cubicBezTo>
                <a:cubicBezTo>
                  <a:pt x="170" y="227"/>
                  <a:pt x="174" y="224"/>
                  <a:pt x="177" y="222"/>
                </a:cubicBezTo>
                <a:close/>
                <a:moveTo>
                  <a:pt x="185" y="218"/>
                </a:moveTo>
                <a:cubicBezTo>
                  <a:pt x="184" y="218"/>
                  <a:pt x="183" y="219"/>
                  <a:pt x="183" y="220"/>
                </a:cubicBezTo>
                <a:cubicBezTo>
                  <a:pt x="181" y="221"/>
                  <a:pt x="179" y="223"/>
                  <a:pt x="177" y="225"/>
                </a:cubicBezTo>
                <a:cubicBezTo>
                  <a:pt x="176" y="225"/>
                  <a:pt x="176" y="226"/>
                  <a:pt x="175" y="226"/>
                </a:cubicBezTo>
                <a:cubicBezTo>
                  <a:pt x="178" y="223"/>
                  <a:pt x="181" y="220"/>
                  <a:pt x="185" y="218"/>
                </a:cubicBezTo>
                <a:close/>
                <a:moveTo>
                  <a:pt x="184" y="216"/>
                </a:moveTo>
                <a:cubicBezTo>
                  <a:pt x="186" y="215"/>
                  <a:pt x="188" y="213"/>
                  <a:pt x="190" y="212"/>
                </a:cubicBezTo>
                <a:cubicBezTo>
                  <a:pt x="190" y="212"/>
                  <a:pt x="190" y="212"/>
                  <a:pt x="190" y="212"/>
                </a:cubicBezTo>
                <a:cubicBezTo>
                  <a:pt x="191" y="211"/>
                  <a:pt x="191" y="211"/>
                  <a:pt x="192" y="210"/>
                </a:cubicBezTo>
                <a:cubicBezTo>
                  <a:pt x="192" y="211"/>
                  <a:pt x="192" y="211"/>
                  <a:pt x="191" y="211"/>
                </a:cubicBezTo>
                <a:cubicBezTo>
                  <a:pt x="189" y="213"/>
                  <a:pt x="186" y="215"/>
                  <a:pt x="184" y="216"/>
                </a:cubicBezTo>
                <a:close/>
                <a:moveTo>
                  <a:pt x="192" y="212"/>
                </a:moveTo>
                <a:cubicBezTo>
                  <a:pt x="193" y="212"/>
                  <a:pt x="193" y="212"/>
                  <a:pt x="194" y="212"/>
                </a:cubicBezTo>
                <a:cubicBezTo>
                  <a:pt x="193" y="212"/>
                  <a:pt x="193" y="213"/>
                  <a:pt x="192" y="214"/>
                </a:cubicBezTo>
                <a:cubicBezTo>
                  <a:pt x="191" y="215"/>
                  <a:pt x="189" y="217"/>
                  <a:pt x="187" y="218"/>
                </a:cubicBezTo>
                <a:cubicBezTo>
                  <a:pt x="189" y="216"/>
                  <a:pt x="191" y="214"/>
                  <a:pt x="192" y="212"/>
                </a:cubicBezTo>
                <a:close/>
                <a:moveTo>
                  <a:pt x="193" y="207"/>
                </a:moveTo>
                <a:cubicBezTo>
                  <a:pt x="194" y="206"/>
                  <a:pt x="194" y="205"/>
                  <a:pt x="195" y="204"/>
                </a:cubicBezTo>
                <a:cubicBezTo>
                  <a:pt x="197" y="202"/>
                  <a:pt x="199" y="201"/>
                  <a:pt x="201" y="199"/>
                </a:cubicBezTo>
                <a:cubicBezTo>
                  <a:pt x="202" y="198"/>
                  <a:pt x="202" y="198"/>
                  <a:pt x="203" y="197"/>
                </a:cubicBezTo>
                <a:cubicBezTo>
                  <a:pt x="203" y="198"/>
                  <a:pt x="202" y="199"/>
                  <a:pt x="201" y="200"/>
                </a:cubicBezTo>
                <a:cubicBezTo>
                  <a:pt x="198" y="203"/>
                  <a:pt x="196" y="205"/>
                  <a:pt x="193" y="207"/>
                </a:cubicBezTo>
                <a:close/>
                <a:moveTo>
                  <a:pt x="206" y="192"/>
                </a:moveTo>
                <a:cubicBezTo>
                  <a:pt x="204" y="194"/>
                  <a:pt x="202" y="196"/>
                  <a:pt x="199" y="197"/>
                </a:cubicBezTo>
                <a:cubicBezTo>
                  <a:pt x="201" y="195"/>
                  <a:pt x="202" y="193"/>
                  <a:pt x="204" y="191"/>
                </a:cubicBezTo>
                <a:cubicBezTo>
                  <a:pt x="210" y="184"/>
                  <a:pt x="216" y="177"/>
                  <a:pt x="223" y="171"/>
                </a:cubicBezTo>
                <a:cubicBezTo>
                  <a:pt x="223" y="171"/>
                  <a:pt x="223" y="171"/>
                  <a:pt x="223" y="171"/>
                </a:cubicBezTo>
                <a:cubicBezTo>
                  <a:pt x="220" y="174"/>
                  <a:pt x="218" y="177"/>
                  <a:pt x="216" y="179"/>
                </a:cubicBezTo>
                <a:cubicBezTo>
                  <a:pt x="213" y="183"/>
                  <a:pt x="209" y="188"/>
                  <a:pt x="206" y="192"/>
                </a:cubicBezTo>
                <a:close/>
                <a:moveTo>
                  <a:pt x="220" y="144"/>
                </a:moveTo>
                <a:cubicBezTo>
                  <a:pt x="220" y="146"/>
                  <a:pt x="219" y="148"/>
                  <a:pt x="219" y="150"/>
                </a:cubicBezTo>
                <a:cubicBezTo>
                  <a:pt x="219" y="150"/>
                  <a:pt x="219" y="150"/>
                  <a:pt x="219" y="150"/>
                </a:cubicBezTo>
                <a:cubicBezTo>
                  <a:pt x="221" y="144"/>
                  <a:pt x="222" y="137"/>
                  <a:pt x="224" y="131"/>
                </a:cubicBezTo>
                <a:cubicBezTo>
                  <a:pt x="223" y="133"/>
                  <a:pt x="223" y="134"/>
                  <a:pt x="223" y="136"/>
                </a:cubicBezTo>
                <a:cubicBezTo>
                  <a:pt x="222" y="139"/>
                  <a:pt x="221" y="142"/>
                  <a:pt x="220" y="144"/>
                </a:cubicBezTo>
                <a:close/>
                <a:moveTo>
                  <a:pt x="223" y="102"/>
                </a:moveTo>
                <a:cubicBezTo>
                  <a:pt x="223" y="102"/>
                  <a:pt x="223" y="101"/>
                  <a:pt x="223" y="101"/>
                </a:cubicBezTo>
                <a:cubicBezTo>
                  <a:pt x="224" y="101"/>
                  <a:pt x="224" y="100"/>
                  <a:pt x="225" y="100"/>
                </a:cubicBezTo>
                <a:cubicBezTo>
                  <a:pt x="225" y="100"/>
                  <a:pt x="225" y="101"/>
                  <a:pt x="225" y="101"/>
                </a:cubicBezTo>
                <a:cubicBezTo>
                  <a:pt x="225" y="101"/>
                  <a:pt x="224" y="102"/>
                  <a:pt x="223" y="102"/>
                </a:cubicBezTo>
                <a:close/>
                <a:moveTo>
                  <a:pt x="226" y="103"/>
                </a:moveTo>
                <a:cubicBezTo>
                  <a:pt x="226" y="103"/>
                  <a:pt x="227" y="104"/>
                  <a:pt x="227" y="104"/>
                </a:cubicBezTo>
                <a:cubicBezTo>
                  <a:pt x="227" y="104"/>
                  <a:pt x="227" y="104"/>
                  <a:pt x="227" y="104"/>
                </a:cubicBezTo>
                <a:cubicBezTo>
                  <a:pt x="226" y="105"/>
                  <a:pt x="225" y="105"/>
                  <a:pt x="224" y="105"/>
                </a:cubicBezTo>
                <a:cubicBezTo>
                  <a:pt x="224" y="105"/>
                  <a:pt x="224" y="105"/>
                  <a:pt x="224" y="104"/>
                </a:cubicBezTo>
                <a:cubicBezTo>
                  <a:pt x="224" y="104"/>
                  <a:pt x="225" y="103"/>
                  <a:pt x="226" y="103"/>
                </a:cubicBezTo>
                <a:close/>
                <a:moveTo>
                  <a:pt x="226" y="151"/>
                </a:moveTo>
                <a:cubicBezTo>
                  <a:pt x="226" y="151"/>
                  <a:pt x="225" y="152"/>
                  <a:pt x="225" y="152"/>
                </a:cubicBezTo>
                <a:cubicBezTo>
                  <a:pt x="225" y="152"/>
                  <a:pt x="225" y="153"/>
                  <a:pt x="225" y="153"/>
                </a:cubicBezTo>
                <a:cubicBezTo>
                  <a:pt x="225" y="152"/>
                  <a:pt x="225" y="151"/>
                  <a:pt x="226" y="151"/>
                </a:cubicBezTo>
                <a:close/>
                <a:moveTo>
                  <a:pt x="224" y="151"/>
                </a:moveTo>
                <a:cubicBezTo>
                  <a:pt x="224" y="146"/>
                  <a:pt x="225" y="140"/>
                  <a:pt x="225" y="135"/>
                </a:cubicBezTo>
                <a:cubicBezTo>
                  <a:pt x="225" y="135"/>
                  <a:pt x="225" y="135"/>
                  <a:pt x="226" y="135"/>
                </a:cubicBezTo>
                <a:cubicBezTo>
                  <a:pt x="226" y="138"/>
                  <a:pt x="226" y="142"/>
                  <a:pt x="226" y="145"/>
                </a:cubicBezTo>
                <a:cubicBezTo>
                  <a:pt x="225" y="147"/>
                  <a:pt x="225" y="149"/>
                  <a:pt x="224" y="151"/>
                </a:cubicBezTo>
                <a:close/>
                <a:moveTo>
                  <a:pt x="226" y="158"/>
                </a:moveTo>
                <a:cubicBezTo>
                  <a:pt x="226" y="157"/>
                  <a:pt x="227" y="157"/>
                  <a:pt x="227" y="156"/>
                </a:cubicBezTo>
                <a:cubicBezTo>
                  <a:pt x="227" y="157"/>
                  <a:pt x="227" y="157"/>
                  <a:pt x="227" y="158"/>
                </a:cubicBezTo>
                <a:cubicBezTo>
                  <a:pt x="226" y="159"/>
                  <a:pt x="226" y="159"/>
                  <a:pt x="225" y="160"/>
                </a:cubicBezTo>
                <a:cubicBezTo>
                  <a:pt x="226" y="159"/>
                  <a:pt x="226" y="159"/>
                  <a:pt x="226" y="158"/>
                </a:cubicBezTo>
                <a:close/>
                <a:moveTo>
                  <a:pt x="226" y="123"/>
                </a:moveTo>
                <a:cubicBezTo>
                  <a:pt x="226" y="122"/>
                  <a:pt x="226" y="121"/>
                  <a:pt x="226" y="119"/>
                </a:cubicBezTo>
                <a:cubicBezTo>
                  <a:pt x="226" y="119"/>
                  <a:pt x="226" y="119"/>
                  <a:pt x="226" y="119"/>
                </a:cubicBezTo>
                <a:cubicBezTo>
                  <a:pt x="227" y="124"/>
                  <a:pt x="227" y="129"/>
                  <a:pt x="227" y="135"/>
                </a:cubicBezTo>
                <a:cubicBezTo>
                  <a:pt x="227" y="131"/>
                  <a:pt x="226" y="127"/>
                  <a:pt x="226" y="123"/>
                </a:cubicBezTo>
                <a:close/>
                <a:moveTo>
                  <a:pt x="224" y="164"/>
                </a:moveTo>
                <a:cubicBezTo>
                  <a:pt x="225" y="163"/>
                  <a:pt x="226" y="162"/>
                  <a:pt x="227" y="161"/>
                </a:cubicBezTo>
                <a:cubicBezTo>
                  <a:pt x="227" y="162"/>
                  <a:pt x="227" y="162"/>
                  <a:pt x="227" y="162"/>
                </a:cubicBezTo>
                <a:cubicBezTo>
                  <a:pt x="226" y="163"/>
                  <a:pt x="225" y="164"/>
                  <a:pt x="224" y="165"/>
                </a:cubicBezTo>
                <a:cubicBezTo>
                  <a:pt x="224" y="164"/>
                  <a:pt x="224" y="164"/>
                  <a:pt x="224" y="164"/>
                </a:cubicBezTo>
                <a:close/>
                <a:moveTo>
                  <a:pt x="227" y="169"/>
                </a:moveTo>
                <a:cubicBezTo>
                  <a:pt x="227" y="168"/>
                  <a:pt x="228" y="167"/>
                  <a:pt x="228" y="167"/>
                </a:cubicBezTo>
                <a:cubicBezTo>
                  <a:pt x="227" y="168"/>
                  <a:pt x="226" y="170"/>
                  <a:pt x="225" y="171"/>
                </a:cubicBezTo>
                <a:cubicBezTo>
                  <a:pt x="225" y="171"/>
                  <a:pt x="225" y="171"/>
                  <a:pt x="225" y="171"/>
                </a:cubicBezTo>
                <a:cubicBezTo>
                  <a:pt x="226" y="171"/>
                  <a:pt x="226" y="170"/>
                  <a:pt x="227" y="169"/>
                </a:cubicBezTo>
                <a:close/>
                <a:moveTo>
                  <a:pt x="228" y="123"/>
                </a:moveTo>
                <a:cubicBezTo>
                  <a:pt x="228" y="121"/>
                  <a:pt x="228" y="119"/>
                  <a:pt x="228" y="117"/>
                </a:cubicBezTo>
                <a:cubicBezTo>
                  <a:pt x="228" y="116"/>
                  <a:pt x="228" y="116"/>
                  <a:pt x="229" y="115"/>
                </a:cubicBezTo>
                <a:cubicBezTo>
                  <a:pt x="228" y="118"/>
                  <a:pt x="228" y="121"/>
                  <a:pt x="228" y="123"/>
                </a:cubicBezTo>
                <a:close/>
                <a:moveTo>
                  <a:pt x="227" y="112"/>
                </a:moveTo>
                <a:cubicBezTo>
                  <a:pt x="227" y="111"/>
                  <a:pt x="227" y="111"/>
                  <a:pt x="226" y="110"/>
                </a:cubicBezTo>
                <a:cubicBezTo>
                  <a:pt x="227" y="110"/>
                  <a:pt x="228" y="109"/>
                  <a:pt x="229" y="108"/>
                </a:cubicBezTo>
                <a:cubicBezTo>
                  <a:pt x="229" y="109"/>
                  <a:pt x="229" y="109"/>
                  <a:pt x="229" y="109"/>
                </a:cubicBezTo>
                <a:cubicBezTo>
                  <a:pt x="228" y="110"/>
                  <a:pt x="227" y="111"/>
                  <a:pt x="227" y="112"/>
                </a:cubicBezTo>
                <a:close/>
                <a:moveTo>
                  <a:pt x="232" y="108"/>
                </a:moveTo>
                <a:cubicBezTo>
                  <a:pt x="232" y="108"/>
                  <a:pt x="232" y="107"/>
                  <a:pt x="232" y="107"/>
                </a:cubicBezTo>
                <a:cubicBezTo>
                  <a:pt x="232" y="106"/>
                  <a:pt x="232" y="106"/>
                  <a:pt x="233" y="105"/>
                </a:cubicBezTo>
                <a:cubicBezTo>
                  <a:pt x="233" y="108"/>
                  <a:pt x="234" y="111"/>
                  <a:pt x="235" y="114"/>
                </a:cubicBezTo>
                <a:cubicBezTo>
                  <a:pt x="235" y="114"/>
                  <a:pt x="235" y="114"/>
                  <a:pt x="235" y="115"/>
                </a:cubicBezTo>
                <a:cubicBezTo>
                  <a:pt x="234" y="112"/>
                  <a:pt x="233" y="110"/>
                  <a:pt x="232" y="108"/>
                </a:cubicBezTo>
                <a:close/>
                <a:moveTo>
                  <a:pt x="234" y="103"/>
                </a:moveTo>
                <a:cubicBezTo>
                  <a:pt x="234" y="103"/>
                  <a:pt x="234" y="103"/>
                  <a:pt x="233" y="103"/>
                </a:cubicBezTo>
                <a:cubicBezTo>
                  <a:pt x="232" y="97"/>
                  <a:pt x="230" y="92"/>
                  <a:pt x="229" y="87"/>
                </a:cubicBezTo>
                <a:cubicBezTo>
                  <a:pt x="230" y="89"/>
                  <a:pt x="231" y="90"/>
                  <a:pt x="231" y="92"/>
                </a:cubicBezTo>
                <a:cubicBezTo>
                  <a:pt x="233" y="97"/>
                  <a:pt x="234" y="102"/>
                  <a:pt x="235" y="107"/>
                </a:cubicBezTo>
                <a:cubicBezTo>
                  <a:pt x="235" y="106"/>
                  <a:pt x="234" y="105"/>
                  <a:pt x="234" y="103"/>
                </a:cubicBezTo>
                <a:close/>
                <a:moveTo>
                  <a:pt x="229" y="69"/>
                </a:moveTo>
                <a:cubicBezTo>
                  <a:pt x="230" y="69"/>
                  <a:pt x="230" y="69"/>
                  <a:pt x="230" y="70"/>
                </a:cubicBezTo>
                <a:cubicBezTo>
                  <a:pt x="231" y="71"/>
                  <a:pt x="231" y="72"/>
                  <a:pt x="232" y="72"/>
                </a:cubicBezTo>
                <a:cubicBezTo>
                  <a:pt x="231" y="72"/>
                  <a:pt x="231" y="72"/>
                  <a:pt x="231" y="72"/>
                </a:cubicBezTo>
                <a:cubicBezTo>
                  <a:pt x="231" y="72"/>
                  <a:pt x="231" y="72"/>
                  <a:pt x="231" y="71"/>
                </a:cubicBezTo>
                <a:cubicBezTo>
                  <a:pt x="230" y="71"/>
                  <a:pt x="230" y="71"/>
                  <a:pt x="230" y="71"/>
                </a:cubicBezTo>
                <a:cubicBezTo>
                  <a:pt x="230" y="71"/>
                  <a:pt x="230" y="71"/>
                  <a:pt x="230" y="71"/>
                </a:cubicBezTo>
                <a:cubicBezTo>
                  <a:pt x="230" y="70"/>
                  <a:pt x="229" y="69"/>
                  <a:pt x="229" y="69"/>
                </a:cubicBezTo>
                <a:close/>
                <a:moveTo>
                  <a:pt x="233" y="86"/>
                </a:moveTo>
                <a:cubicBezTo>
                  <a:pt x="233" y="86"/>
                  <a:pt x="233" y="86"/>
                  <a:pt x="233" y="86"/>
                </a:cubicBezTo>
                <a:cubicBezTo>
                  <a:pt x="233" y="87"/>
                  <a:pt x="234" y="88"/>
                  <a:pt x="234" y="88"/>
                </a:cubicBezTo>
                <a:cubicBezTo>
                  <a:pt x="234" y="88"/>
                  <a:pt x="233" y="87"/>
                  <a:pt x="233" y="86"/>
                </a:cubicBezTo>
                <a:close/>
                <a:moveTo>
                  <a:pt x="232" y="69"/>
                </a:moveTo>
                <a:cubicBezTo>
                  <a:pt x="231" y="68"/>
                  <a:pt x="231" y="68"/>
                  <a:pt x="231" y="67"/>
                </a:cubicBezTo>
                <a:cubicBezTo>
                  <a:pt x="232" y="69"/>
                  <a:pt x="233" y="70"/>
                  <a:pt x="235" y="71"/>
                </a:cubicBezTo>
                <a:cubicBezTo>
                  <a:pt x="235" y="72"/>
                  <a:pt x="235" y="73"/>
                  <a:pt x="236" y="74"/>
                </a:cubicBezTo>
                <a:cubicBezTo>
                  <a:pt x="236" y="74"/>
                  <a:pt x="236" y="74"/>
                  <a:pt x="237" y="74"/>
                </a:cubicBezTo>
                <a:cubicBezTo>
                  <a:pt x="237" y="75"/>
                  <a:pt x="237" y="75"/>
                  <a:pt x="237" y="76"/>
                </a:cubicBezTo>
                <a:cubicBezTo>
                  <a:pt x="235" y="73"/>
                  <a:pt x="234" y="71"/>
                  <a:pt x="232" y="69"/>
                </a:cubicBezTo>
                <a:close/>
                <a:moveTo>
                  <a:pt x="226" y="55"/>
                </a:moveTo>
                <a:cubicBezTo>
                  <a:pt x="225" y="54"/>
                  <a:pt x="225" y="53"/>
                  <a:pt x="224" y="52"/>
                </a:cubicBezTo>
                <a:cubicBezTo>
                  <a:pt x="224" y="51"/>
                  <a:pt x="223" y="50"/>
                  <a:pt x="223" y="50"/>
                </a:cubicBezTo>
                <a:cubicBezTo>
                  <a:pt x="224" y="51"/>
                  <a:pt x="225" y="52"/>
                  <a:pt x="226" y="53"/>
                </a:cubicBezTo>
                <a:cubicBezTo>
                  <a:pt x="226" y="53"/>
                  <a:pt x="226" y="54"/>
                  <a:pt x="226" y="55"/>
                </a:cubicBezTo>
                <a:close/>
                <a:moveTo>
                  <a:pt x="223" y="54"/>
                </a:moveTo>
                <a:cubicBezTo>
                  <a:pt x="225" y="56"/>
                  <a:pt x="226" y="59"/>
                  <a:pt x="228" y="62"/>
                </a:cubicBezTo>
                <a:cubicBezTo>
                  <a:pt x="226" y="60"/>
                  <a:pt x="224" y="58"/>
                  <a:pt x="223" y="56"/>
                </a:cubicBezTo>
                <a:cubicBezTo>
                  <a:pt x="223" y="56"/>
                  <a:pt x="224" y="56"/>
                  <a:pt x="223" y="56"/>
                </a:cubicBezTo>
                <a:cubicBezTo>
                  <a:pt x="223" y="55"/>
                  <a:pt x="223" y="54"/>
                  <a:pt x="223" y="54"/>
                </a:cubicBezTo>
                <a:close/>
                <a:moveTo>
                  <a:pt x="228" y="65"/>
                </a:moveTo>
                <a:cubicBezTo>
                  <a:pt x="227" y="66"/>
                  <a:pt x="227" y="66"/>
                  <a:pt x="227" y="66"/>
                </a:cubicBezTo>
                <a:cubicBezTo>
                  <a:pt x="227" y="68"/>
                  <a:pt x="228" y="70"/>
                  <a:pt x="228" y="71"/>
                </a:cubicBezTo>
                <a:cubicBezTo>
                  <a:pt x="228" y="71"/>
                  <a:pt x="228" y="72"/>
                  <a:pt x="228" y="72"/>
                </a:cubicBezTo>
                <a:cubicBezTo>
                  <a:pt x="227" y="70"/>
                  <a:pt x="226" y="68"/>
                  <a:pt x="225" y="66"/>
                </a:cubicBezTo>
                <a:cubicBezTo>
                  <a:pt x="225" y="65"/>
                  <a:pt x="224" y="65"/>
                  <a:pt x="224" y="65"/>
                </a:cubicBezTo>
                <a:cubicBezTo>
                  <a:pt x="223" y="64"/>
                  <a:pt x="222" y="62"/>
                  <a:pt x="222" y="61"/>
                </a:cubicBezTo>
                <a:cubicBezTo>
                  <a:pt x="222" y="61"/>
                  <a:pt x="223" y="60"/>
                  <a:pt x="222" y="60"/>
                </a:cubicBezTo>
                <a:cubicBezTo>
                  <a:pt x="221" y="58"/>
                  <a:pt x="220" y="57"/>
                  <a:pt x="218" y="55"/>
                </a:cubicBezTo>
                <a:cubicBezTo>
                  <a:pt x="218" y="55"/>
                  <a:pt x="218" y="54"/>
                  <a:pt x="217" y="53"/>
                </a:cubicBezTo>
                <a:cubicBezTo>
                  <a:pt x="221" y="57"/>
                  <a:pt x="225" y="61"/>
                  <a:pt x="228" y="65"/>
                </a:cubicBezTo>
                <a:close/>
                <a:moveTo>
                  <a:pt x="214" y="48"/>
                </a:moveTo>
                <a:cubicBezTo>
                  <a:pt x="213" y="47"/>
                  <a:pt x="212" y="45"/>
                  <a:pt x="211" y="44"/>
                </a:cubicBezTo>
                <a:cubicBezTo>
                  <a:pt x="214" y="46"/>
                  <a:pt x="216" y="47"/>
                  <a:pt x="218" y="49"/>
                </a:cubicBezTo>
                <a:cubicBezTo>
                  <a:pt x="219" y="51"/>
                  <a:pt x="220" y="53"/>
                  <a:pt x="221" y="54"/>
                </a:cubicBezTo>
                <a:cubicBezTo>
                  <a:pt x="219" y="52"/>
                  <a:pt x="216" y="50"/>
                  <a:pt x="214" y="48"/>
                </a:cubicBezTo>
                <a:close/>
                <a:moveTo>
                  <a:pt x="211" y="42"/>
                </a:moveTo>
                <a:cubicBezTo>
                  <a:pt x="211" y="41"/>
                  <a:pt x="211" y="41"/>
                  <a:pt x="210" y="41"/>
                </a:cubicBezTo>
                <a:cubicBezTo>
                  <a:pt x="210" y="41"/>
                  <a:pt x="210" y="41"/>
                  <a:pt x="210" y="41"/>
                </a:cubicBezTo>
                <a:cubicBezTo>
                  <a:pt x="212" y="42"/>
                  <a:pt x="214" y="43"/>
                  <a:pt x="215" y="45"/>
                </a:cubicBezTo>
                <a:cubicBezTo>
                  <a:pt x="214" y="44"/>
                  <a:pt x="212" y="43"/>
                  <a:pt x="211" y="42"/>
                </a:cubicBezTo>
                <a:close/>
                <a:moveTo>
                  <a:pt x="210" y="47"/>
                </a:moveTo>
                <a:cubicBezTo>
                  <a:pt x="211" y="48"/>
                  <a:pt x="211" y="48"/>
                  <a:pt x="211" y="49"/>
                </a:cubicBezTo>
                <a:cubicBezTo>
                  <a:pt x="210" y="47"/>
                  <a:pt x="208" y="45"/>
                  <a:pt x="206" y="43"/>
                </a:cubicBezTo>
                <a:cubicBezTo>
                  <a:pt x="207" y="44"/>
                  <a:pt x="209" y="46"/>
                  <a:pt x="210" y="47"/>
                </a:cubicBezTo>
                <a:close/>
                <a:moveTo>
                  <a:pt x="208" y="40"/>
                </a:moveTo>
                <a:cubicBezTo>
                  <a:pt x="207" y="39"/>
                  <a:pt x="206" y="38"/>
                  <a:pt x="206" y="37"/>
                </a:cubicBezTo>
                <a:cubicBezTo>
                  <a:pt x="206" y="38"/>
                  <a:pt x="207" y="38"/>
                  <a:pt x="208" y="39"/>
                </a:cubicBezTo>
                <a:cubicBezTo>
                  <a:pt x="208" y="39"/>
                  <a:pt x="208" y="39"/>
                  <a:pt x="208" y="40"/>
                </a:cubicBezTo>
                <a:cubicBezTo>
                  <a:pt x="208" y="40"/>
                  <a:pt x="208" y="40"/>
                  <a:pt x="208" y="40"/>
                </a:cubicBezTo>
                <a:close/>
                <a:moveTo>
                  <a:pt x="207" y="42"/>
                </a:moveTo>
                <a:cubicBezTo>
                  <a:pt x="205" y="40"/>
                  <a:pt x="202" y="39"/>
                  <a:pt x="200" y="37"/>
                </a:cubicBezTo>
                <a:cubicBezTo>
                  <a:pt x="200" y="37"/>
                  <a:pt x="200" y="37"/>
                  <a:pt x="201" y="37"/>
                </a:cubicBezTo>
                <a:cubicBezTo>
                  <a:pt x="201" y="37"/>
                  <a:pt x="202" y="36"/>
                  <a:pt x="201" y="36"/>
                </a:cubicBezTo>
                <a:cubicBezTo>
                  <a:pt x="201" y="36"/>
                  <a:pt x="201" y="36"/>
                  <a:pt x="201" y="36"/>
                </a:cubicBezTo>
                <a:cubicBezTo>
                  <a:pt x="202" y="36"/>
                  <a:pt x="202" y="36"/>
                  <a:pt x="203" y="36"/>
                </a:cubicBezTo>
                <a:cubicBezTo>
                  <a:pt x="204" y="38"/>
                  <a:pt x="206" y="40"/>
                  <a:pt x="207" y="42"/>
                </a:cubicBezTo>
                <a:close/>
                <a:moveTo>
                  <a:pt x="202" y="34"/>
                </a:moveTo>
                <a:cubicBezTo>
                  <a:pt x="201" y="34"/>
                  <a:pt x="201" y="34"/>
                  <a:pt x="200" y="34"/>
                </a:cubicBezTo>
                <a:cubicBezTo>
                  <a:pt x="198" y="32"/>
                  <a:pt x="196" y="30"/>
                  <a:pt x="194" y="28"/>
                </a:cubicBezTo>
                <a:cubicBezTo>
                  <a:pt x="197" y="29"/>
                  <a:pt x="200" y="31"/>
                  <a:pt x="202" y="33"/>
                </a:cubicBezTo>
                <a:cubicBezTo>
                  <a:pt x="202" y="33"/>
                  <a:pt x="201" y="34"/>
                  <a:pt x="202" y="34"/>
                </a:cubicBezTo>
                <a:close/>
                <a:moveTo>
                  <a:pt x="194" y="32"/>
                </a:moveTo>
                <a:cubicBezTo>
                  <a:pt x="195" y="32"/>
                  <a:pt x="195" y="32"/>
                  <a:pt x="195" y="32"/>
                </a:cubicBezTo>
                <a:cubicBezTo>
                  <a:pt x="196" y="33"/>
                  <a:pt x="197" y="34"/>
                  <a:pt x="198" y="35"/>
                </a:cubicBezTo>
                <a:cubicBezTo>
                  <a:pt x="198" y="35"/>
                  <a:pt x="198" y="35"/>
                  <a:pt x="198" y="35"/>
                </a:cubicBezTo>
                <a:cubicBezTo>
                  <a:pt x="197" y="35"/>
                  <a:pt x="196" y="34"/>
                  <a:pt x="195" y="34"/>
                </a:cubicBezTo>
                <a:cubicBezTo>
                  <a:pt x="193" y="33"/>
                  <a:pt x="191" y="31"/>
                  <a:pt x="189" y="29"/>
                </a:cubicBezTo>
                <a:cubicBezTo>
                  <a:pt x="190" y="29"/>
                  <a:pt x="190" y="29"/>
                  <a:pt x="190" y="29"/>
                </a:cubicBezTo>
                <a:cubicBezTo>
                  <a:pt x="191" y="30"/>
                  <a:pt x="193" y="31"/>
                  <a:pt x="194" y="32"/>
                </a:cubicBezTo>
                <a:close/>
                <a:moveTo>
                  <a:pt x="192" y="33"/>
                </a:moveTo>
                <a:cubicBezTo>
                  <a:pt x="191" y="33"/>
                  <a:pt x="191" y="33"/>
                  <a:pt x="190" y="33"/>
                </a:cubicBezTo>
                <a:cubicBezTo>
                  <a:pt x="190" y="32"/>
                  <a:pt x="190" y="33"/>
                  <a:pt x="190" y="33"/>
                </a:cubicBezTo>
                <a:cubicBezTo>
                  <a:pt x="191" y="34"/>
                  <a:pt x="193" y="35"/>
                  <a:pt x="195" y="36"/>
                </a:cubicBezTo>
                <a:cubicBezTo>
                  <a:pt x="195" y="36"/>
                  <a:pt x="196" y="36"/>
                  <a:pt x="196" y="37"/>
                </a:cubicBezTo>
                <a:cubicBezTo>
                  <a:pt x="196" y="37"/>
                  <a:pt x="196" y="37"/>
                  <a:pt x="196" y="37"/>
                </a:cubicBezTo>
                <a:cubicBezTo>
                  <a:pt x="198" y="38"/>
                  <a:pt x="200" y="40"/>
                  <a:pt x="201" y="41"/>
                </a:cubicBezTo>
                <a:cubicBezTo>
                  <a:pt x="203" y="43"/>
                  <a:pt x="204" y="44"/>
                  <a:pt x="205" y="46"/>
                </a:cubicBezTo>
                <a:cubicBezTo>
                  <a:pt x="202" y="42"/>
                  <a:pt x="197" y="39"/>
                  <a:pt x="193" y="36"/>
                </a:cubicBezTo>
                <a:cubicBezTo>
                  <a:pt x="193" y="36"/>
                  <a:pt x="193" y="35"/>
                  <a:pt x="192" y="35"/>
                </a:cubicBezTo>
                <a:cubicBezTo>
                  <a:pt x="191" y="35"/>
                  <a:pt x="191" y="35"/>
                  <a:pt x="191" y="35"/>
                </a:cubicBezTo>
                <a:cubicBezTo>
                  <a:pt x="190" y="34"/>
                  <a:pt x="188" y="34"/>
                  <a:pt x="187" y="33"/>
                </a:cubicBezTo>
                <a:cubicBezTo>
                  <a:pt x="187" y="33"/>
                  <a:pt x="186" y="34"/>
                  <a:pt x="187" y="34"/>
                </a:cubicBezTo>
                <a:cubicBezTo>
                  <a:pt x="187" y="34"/>
                  <a:pt x="187" y="34"/>
                  <a:pt x="187" y="35"/>
                </a:cubicBezTo>
                <a:cubicBezTo>
                  <a:pt x="184" y="35"/>
                  <a:pt x="180" y="35"/>
                  <a:pt x="177" y="36"/>
                </a:cubicBezTo>
                <a:cubicBezTo>
                  <a:pt x="178" y="35"/>
                  <a:pt x="180" y="35"/>
                  <a:pt x="181" y="34"/>
                </a:cubicBezTo>
                <a:cubicBezTo>
                  <a:pt x="182" y="34"/>
                  <a:pt x="182" y="33"/>
                  <a:pt x="181" y="33"/>
                </a:cubicBezTo>
                <a:cubicBezTo>
                  <a:pt x="180" y="33"/>
                  <a:pt x="179" y="32"/>
                  <a:pt x="178" y="32"/>
                </a:cubicBezTo>
                <a:cubicBezTo>
                  <a:pt x="179" y="32"/>
                  <a:pt x="179" y="31"/>
                  <a:pt x="178" y="31"/>
                </a:cubicBezTo>
                <a:cubicBezTo>
                  <a:pt x="176" y="30"/>
                  <a:pt x="173" y="29"/>
                  <a:pt x="170" y="28"/>
                </a:cubicBezTo>
                <a:cubicBezTo>
                  <a:pt x="170" y="27"/>
                  <a:pt x="170" y="27"/>
                  <a:pt x="170" y="27"/>
                </a:cubicBezTo>
                <a:cubicBezTo>
                  <a:pt x="168" y="26"/>
                  <a:pt x="166" y="26"/>
                  <a:pt x="164" y="25"/>
                </a:cubicBezTo>
                <a:cubicBezTo>
                  <a:pt x="164" y="25"/>
                  <a:pt x="165" y="24"/>
                  <a:pt x="166" y="23"/>
                </a:cubicBezTo>
                <a:cubicBezTo>
                  <a:pt x="166" y="23"/>
                  <a:pt x="166" y="23"/>
                  <a:pt x="166" y="23"/>
                </a:cubicBezTo>
                <a:cubicBezTo>
                  <a:pt x="173" y="26"/>
                  <a:pt x="180" y="29"/>
                  <a:pt x="186" y="32"/>
                </a:cubicBezTo>
                <a:cubicBezTo>
                  <a:pt x="187" y="32"/>
                  <a:pt x="188" y="31"/>
                  <a:pt x="187" y="30"/>
                </a:cubicBezTo>
                <a:cubicBezTo>
                  <a:pt x="186" y="30"/>
                  <a:pt x="185" y="29"/>
                  <a:pt x="184" y="28"/>
                </a:cubicBezTo>
                <a:cubicBezTo>
                  <a:pt x="185" y="29"/>
                  <a:pt x="186" y="29"/>
                  <a:pt x="187" y="29"/>
                </a:cubicBezTo>
                <a:cubicBezTo>
                  <a:pt x="189" y="30"/>
                  <a:pt x="190" y="32"/>
                  <a:pt x="192" y="33"/>
                </a:cubicBezTo>
                <a:close/>
                <a:moveTo>
                  <a:pt x="167" y="17"/>
                </a:moveTo>
                <a:cubicBezTo>
                  <a:pt x="165" y="15"/>
                  <a:pt x="162" y="14"/>
                  <a:pt x="160" y="12"/>
                </a:cubicBezTo>
                <a:cubicBezTo>
                  <a:pt x="160" y="12"/>
                  <a:pt x="160" y="12"/>
                  <a:pt x="161" y="12"/>
                </a:cubicBezTo>
                <a:cubicBezTo>
                  <a:pt x="161" y="12"/>
                  <a:pt x="161" y="12"/>
                  <a:pt x="161" y="12"/>
                </a:cubicBezTo>
                <a:cubicBezTo>
                  <a:pt x="164" y="12"/>
                  <a:pt x="166" y="14"/>
                  <a:pt x="169" y="15"/>
                </a:cubicBezTo>
                <a:cubicBezTo>
                  <a:pt x="174" y="18"/>
                  <a:pt x="180" y="23"/>
                  <a:pt x="185" y="26"/>
                </a:cubicBezTo>
                <a:cubicBezTo>
                  <a:pt x="179" y="23"/>
                  <a:pt x="173" y="20"/>
                  <a:pt x="167" y="17"/>
                </a:cubicBezTo>
                <a:close/>
                <a:moveTo>
                  <a:pt x="172" y="13"/>
                </a:moveTo>
                <a:cubicBezTo>
                  <a:pt x="171" y="13"/>
                  <a:pt x="169" y="12"/>
                  <a:pt x="168" y="11"/>
                </a:cubicBezTo>
                <a:cubicBezTo>
                  <a:pt x="169" y="12"/>
                  <a:pt x="171" y="12"/>
                  <a:pt x="173" y="13"/>
                </a:cubicBezTo>
                <a:cubicBezTo>
                  <a:pt x="172" y="13"/>
                  <a:pt x="172" y="13"/>
                  <a:pt x="172" y="13"/>
                </a:cubicBezTo>
                <a:close/>
                <a:moveTo>
                  <a:pt x="133" y="12"/>
                </a:moveTo>
                <a:cubicBezTo>
                  <a:pt x="133" y="12"/>
                  <a:pt x="132" y="12"/>
                  <a:pt x="132" y="12"/>
                </a:cubicBezTo>
                <a:cubicBezTo>
                  <a:pt x="131" y="12"/>
                  <a:pt x="129" y="12"/>
                  <a:pt x="128" y="12"/>
                </a:cubicBezTo>
                <a:cubicBezTo>
                  <a:pt x="128" y="12"/>
                  <a:pt x="127" y="12"/>
                  <a:pt x="127" y="12"/>
                </a:cubicBezTo>
                <a:cubicBezTo>
                  <a:pt x="127" y="12"/>
                  <a:pt x="127" y="11"/>
                  <a:pt x="128" y="11"/>
                </a:cubicBezTo>
                <a:cubicBezTo>
                  <a:pt x="130" y="11"/>
                  <a:pt x="131" y="11"/>
                  <a:pt x="133" y="12"/>
                </a:cubicBezTo>
                <a:close/>
                <a:moveTo>
                  <a:pt x="132" y="28"/>
                </a:moveTo>
                <a:cubicBezTo>
                  <a:pt x="132" y="28"/>
                  <a:pt x="131" y="29"/>
                  <a:pt x="130" y="29"/>
                </a:cubicBezTo>
                <a:cubicBezTo>
                  <a:pt x="129" y="29"/>
                  <a:pt x="129" y="29"/>
                  <a:pt x="128" y="29"/>
                </a:cubicBezTo>
                <a:cubicBezTo>
                  <a:pt x="129" y="29"/>
                  <a:pt x="129" y="28"/>
                  <a:pt x="129" y="28"/>
                </a:cubicBezTo>
                <a:cubicBezTo>
                  <a:pt x="129" y="28"/>
                  <a:pt x="129" y="27"/>
                  <a:pt x="128" y="27"/>
                </a:cubicBezTo>
                <a:cubicBezTo>
                  <a:pt x="127" y="28"/>
                  <a:pt x="126" y="28"/>
                  <a:pt x="124" y="29"/>
                </a:cubicBezTo>
                <a:cubicBezTo>
                  <a:pt x="123" y="29"/>
                  <a:pt x="122" y="29"/>
                  <a:pt x="121" y="29"/>
                </a:cubicBezTo>
                <a:cubicBezTo>
                  <a:pt x="122" y="28"/>
                  <a:pt x="124" y="27"/>
                  <a:pt x="125" y="26"/>
                </a:cubicBezTo>
                <a:cubicBezTo>
                  <a:pt x="128" y="27"/>
                  <a:pt x="130" y="27"/>
                  <a:pt x="132" y="28"/>
                </a:cubicBezTo>
                <a:close/>
                <a:moveTo>
                  <a:pt x="124" y="22"/>
                </a:moveTo>
                <a:cubicBezTo>
                  <a:pt x="123" y="22"/>
                  <a:pt x="122" y="22"/>
                  <a:pt x="121" y="22"/>
                </a:cubicBezTo>
                <a:cubicBezTo>
                  <a:pt x="121" y="22"/>
                  <a:pt x="122" y="22"/>
                  <a:pt x="122" y="21"/>
                </a:cubicBezTo>
                <a:cubicBezTo>
                  <a:pt x="123" y="21"/>
                  <a:pt x="125" y="22"/>
                  <a:pt x="126" y="22"/>
                </a:cubicBezTo>
                <a:cubicBezTo>
                  <a:pt x="125" y="22"/>
                  <a:pt x="125" y="22"/>
                  <a:pt x="124" y="22"/>
                </a:cubicBezTo>
                <a:close/>
                <a:moveTo>
                  <a:pt x="123" y="15"/>
                </a:moveTo>
                <a:cubicBezTo>
                  <a:pt x="122" y="16"/>
                  <a:pt x="121" y="16"/>
                  <a:pt x="120" y="17"/>
                </a:cubicBezTo>
                <a:cubicBezTo>
                  <a:pt x="120" y="17"/>
                  <a:pt x="119" y="17"/>
                  <a:pt x="119" y="17"/>
                </a:cubicBezTo>
                <a:cubicBezTo>
                  <a:pt x="121" y="16"/>
                  <a:pt x="122" y="15"/>
                  <a:pt x="124" y="14"/>
                </a:cubicBezTo>
                <a:cubicBezTo>
                  <a:pt x="124" y="14"/>
                  <a:pt x="124" y="14"/>
                  <a:pt x="124" y="14"/>
                </a:cubicBezTo>
                <a:cubicBezTo>
                  <a:pt x="124" y="14"/>
                  <a:pt x="125" y="14"/>
                  <a:pt x="126" y="15"/>
                </a:cubicBezTo>
                <a:cubicBezTo>
                  <a:pt x="125" y="15"/>
                  <a:pt x="124" y="15"/>
                  <a:pt x="123" y="15"/>
                </a:cubicBezTo>
                <a:close/>
                <a:moveTo>
                  <a:pt x="125" y="11"/>
                </a:moveTo>
                <a:cubicBezTo>
                  <a:pt x="124" y="11"/>
                  <a:pt x="123" y="11"/>
                  <a:pt x="122" y="11"/>
                </a:cubicBezTo>
                <a:cubicBezTo>
                  <a:pt x="123" y="11"/>
                  <a:pt x="124" y="11"/>
                  <a:pt x="125" y="11"/>
                </a:cubicBezTo>
                <a:cubicBezTo>
                  <a:pt x="125" y="11"/>
                  <a:pt x="125" y="11"/>
                  <a:pt x="125" y="11"/>
                </a:cubicBezTo>
                <a:close/>
                <a:moveTo>
                  <a:pt x="114" y="5"/>
                </a:moveTo>
                <a:cubicBezTo>
                  <a:pt x="114" y="5"/>
                  <a:pt x="114" y="5"/>
                  <a:pt x="113" y="5"/>
                </a:cubicBezTo>
                <a:cubicBezTo>
                  <a:pt x="113" y="5"/>
                  <a:pt x="113" y="5"/>
                  <a:pt x="113" y="6"/>
                </a:cubicBezTo>
                <a:cubicBezTo>
                  <a:pt x="111" y="6"/>
                  <a:pt x="110" y="6"/>
                  <a:pt x="108" y="6"/>
                </a:cubicBezTo>
                <a:cubicBezTo>
                  <a:pt x="108" y="6"/>
                  <a:pt x="108" y="6"/>
                  <a:pt x="108" y="6"/>
                </a:cubicBezTo>
                <a:cubicBezTo>
                  <a:pt x="109" y="6"/>
                  <a:pt x="111" y="5"/>
                  <a:pt x="113" y="5"/>
                </a:cubicBezTo>
                <a:cubicBezTo>
                  <a:pt x="114" y="5"/>
                  <a:pt x="114" y="5"/>
                  <a:pt x="115" y="5"/>
                </a:cubicBezTo>
                <a:cubicBezTo>
                  <a:pt x="115" y="5"/>
                  <a:pt x="115" y="5"/>
                  <a:pt x="114" y="5"/>
                </a:cubicBezTo>
                <a:close/>
                <a:moveTo>
                  <a:pt x="99" y="5"/>
                </a:moveTo>
                <a:cubicBezTo>
                  <a:pt x="99" y="5"/>
                  <a:pt x="98" y="5"/>
                  <a:pt x="98" y="5"/>
                </a:cubicBezTo>
                <a:cubicBezTo>
                  <a:pt x="99" y="5"/>
                  <a:pt x="100" y="4"/>
                  <a:pt x="102" y="4"/>
                </a:cubicBezTo>
                <a:cubicBezTo>
                  <a:pt x="101" y="4"/>
                  <a:pt x="100" y="5"/>
                  <a:pt x="99" y="5"/>
                </a:cubicBezTo>
                <a:close/>
                <a:moveTo>
                  <a:pt x="22" y="63"/>
                </a:moveTo>
                <a:cubicBezTo>
                  <a:pt x="23" y="63"/>
                  <a:pt x="23" y="63"/>
                  <a:pt x="23" y="63"/>
                </a:cubicBezTo>
                <a:cubicBezTo>
                  <a:pt x="23" y="63"/>
                  <a:pt x="23" y="63"/>
                  <a:pt x="23" y="63"/>
                </a:cubicBezTo>
                <a:cubicBezTo>
                  <a:pt x="22" y="65"/>
                  <a:pt x="21" y="66"/>
                  <a:pt x="20" y="68"/>
                </a:cubicBezTo>
                <a:cubicBezTo>
                  <a:pt x="19" y="68"/>
                  <a:pt x="19" y="69"/>
                  <a:pt x="18" y="70"/>
                </a:cubicBezTo>
                <a:cubicBezTo>
                  <a:pt x="18" y="70"/>
                  <a:pt x="17" y="70"/>
                  <a:pt x="17" y="70"/>
                </a:cubicBezTo>
                <a:cubicBezTo>
                  <a:pt x="19" y="68"/>
                  <a:pt x="20" y="65"/>
                  <a:pt x="22" y="63"/>
                </a:cubicBezTo>
                <a:close/>
                <a:moveTo>
                  <a:pt x="21" y="78"/>
                </a:moveTo>
                <a:cubicBezTo>
                  <a:pt x="23" y="76"/>
                  <a:pt x="24" y="75"/>
                  <a:pt x="25" y="73"/>
                </a:cubicBezTo>
                <a:cubicBezTo>
                  <a:pt x="24" y="76"/>
                  <a:pt x="22" y="79"/>
                  <a:pt x="20" y="82"/>
                </a:cubicBezTo>
                <a:cubicBezTo>
                  <a:pt x="19" y="83"/>
                  <a:pt x="18" y="84"/>
                  <a:pt x="17" y="85"/>
                </a:cubicBezTo>
                <a:cubicBezTo>
                  <a:pt x="17" y="85"/>
                  <a:pt x="17" y="84"/>
                  <a:pt x="17" y="84"/>
                </a:cubicBezTo>
                <a:cubicBezTo>
                  <a:pt x="17" y="83"/>
                  <a:pt x="17" y="83"/>
                  <a:pt x="16" y="83"/>
                </a:cubicBezTo>
                <a:cubicBezTo>
                  <a:pt x="17" y="82"/>
                  <a:pt x="17" y="81"/>
                  <a:pt x="17" y="80"/>
                </a:cubicBezTo>
                <a:cubicBezTo>
                  <a:pt x="18" y="79"/>
                  <a:pt x="19" y="78"/>
                  <a:pt x="20" y="77"/>
                </a:cubicBezTo>
                <a:cubicBezTo>
                  <a:pt x="20" y="78"/>
                  <a:pt x="21" y="78"/>
                  <a:pt x="21" y="78"/>
                </a:cubicBezTo>
                <a:close/>
                <a:moveTo>
                  <a:pt x="20" y="88"/>
                </a:moveTo>
                <a:cubicBezTo>
                  <a:pt x="20" y="87"/>
                  <a:pt x="20" y="87"/>
                  <a:pt x="20" y="86"/>
                </a:cubicBezTo>
                <a:cubicBezTo>
                  <a:pt x="20" y="85"/>
                  <a:pt x="21" y="85"/>
                  <a:pt x="21" y="84"/>
                </a:cubicBezTo>
                <a:cubicBezTo>
                  <a:pt x="21" y="84"/>
                  <a:pt x="21" y="84"/>
                  <a:pt x="21" y="84"/>
                </a:cubicBezTo>
                <a:cubicBezTo>
                  <a:pt x="22" y="84"/>
                  <a:pt x="22" y="85"/>
                  <a:pt x="22" y="85"/>
                </a:cubicBezTo>
                <a:cubicBezTo>
                  <a:pt x="21" y="86"/>
                  <a:pt x="21" y="87"/>
                  <a:pt x="20" y="88"/>
                </a:cubicBezTo>
                <a:close/>
                <a:moveTo>
                  <a:pt x="21" y="120"/>
                </a:moveTo>
                <a:cubicBezTo>
                  <a:pt x="19" y="113"/>
                  <a:pt x="18" y="107"/>
                  <a:pt x="17" y="100"/>
                </a:cubicBezTo>
                <a:cubicBezTo>
                  <a:pt x="18" y="100"/>
                  <a:pt x="18" y="100"/>
                  <a:pt x="18" y="100"/>
                </a:cubicBezTo>
                <a:cubicBezTo>
                  <a:pt x="19" y="102"/>
                  <a:pt x="19" y="105"/>
                  <a:pt x="20" y="108"/>
                </a:cubicBezTo>
                <a:cubicBezTo>
                  <a:pt x="20" y="110"/>
                  <a:pt x="20" y="113"/>
                  <a:pt x="20" y="115"/>
                </a:cubicBezTo>
                <a:cubicBezTo>
                  <a:pt x="20" y="117"/>
                  <a:pt x="21" y="118"/>
                  <a:pt x="21" y="120"/>
                </a:cubicBezTo>
                <a:close/>
                <a:moveTo>
                  <a:pt x="17" y="89"/>
                </a:moveTo>
                <a:cubicBezTo>
                  <a:pt x="17" y="89"/>
                  <a:pt x="17" y="89"/>
                  <a:pt x="18" y="89"/>
                </a:cubicBezTo>
                <a:cubicBezTo>
                  <a:pt x="18" y="91"/>
                  <a:pt x="18" y="93"/>
                  <a:pt x="18" y="95"/>
                </a:cubicBezTo>
                <a:cubicBezTo>
                  <a:pt x="18" y="95"/>
                  <a:pt x="18" y="95"/>
                  <a:pt x="18" y="95"/>
                </a:cubicBezTo>
                <a:cubicBezTo>
                  <a:pt x="18" y="93"/>
                  <a:pt x="17" y="92"/>
                  <a:pt x="17" y="90"/>
                </a:cubicBezTo>
                <a:cubicBezTo>
                  <a:pt x="17" y="90"/>
                  <a:pt x="17" y="90"/>
                  <a:pt x="16" y="89"/>
                </a:cubicBezTo>
                <a:cubicBezTo>
                  <a:pt x="17" y="89"/>
                  <a:pt x="17" y="89"/>
                  <a:pt x="17" y="89"/>
                </a:cubicBezTo>
                <a:close/>
                <a:moveTo>
                  <a:pt x="18" y="114"/>
                </a:moveTo>
                <a:cubicBezTo>
                  <a:pt x="17" y="110"/>
                  <a:pt x="16" y="106"/>
                  <a:pt x="15" y="103"/>
                </a:cubicBezTo>
                <a:cubicBezTo>
                  <a:pt x="15" y="102"/>
                  <a:pt x="16" y="102"/>
                  <a:pt x="16" y="102"/>
                </a:cubicBezTo>
                <a:cubicBezTo>
                  <a:pt x="16" y="106"/>
                  <a:pt x="17" y="110"/>
                  <a:pt x="18" y="114"/>
                </a:cubicBezTo>
                <a:close/>
                <a:moveTo>
                  <a:pt x="15" y="100"/>
                </a:moveTo>
                <a:cubicBezTo>
                  <a:pt x="15" y="98"/>
                  <a:pt x="15" y="96"/>
                  <a:pt x="15" y="93"/>
                </a:cubicBezTo>
                <a:cubicBezTo>
                  <a:pt x="15" y="95"/>
                  <a:pt x="16" y="97"/>
                  <a:pt x="16" y="98"/>
                </a:cubicBezTo>
                <a:cubicBezTo>
                  <a:pt x="15" y="99"/>
                  <a:pt x="15" y="99"/>
                  <a:pt x="15" y="100"/>
                </a:cubicBezTo>
                <a:close/>
                <a:moveTo>
                  <a:pt x="21" y="131"/>
                </a:moveTo>
                <a:cubicBezTo>
                  <a:pt x="21" y="133"/>
                  <a:pt x="22" y="135"/>
                  <a:pt x="22" y="136"/>
                </a:cubicBezTo>
                <a:cubicBezTo>
                  <a:pt x="22" y="136"/>
                  <a:pt x="22" y="136"/>
                  <a:pt x="22" y="135"/>
                </a:cubicBezTo>
                <a:cubicBezTo>
                  <a:pt x="21" y="134"/>
                  <a:pt x="20" y="135"/>
                  <a:pt x="20" y="136"/>
                </a:cubicBezTo>
                <a:cubicBezTo>
                  <a:pt x="21" y="139"/>
                  <a:pt x="22" y="142"/>
                  <a:pt x="23" y="145"/>
                </a:cubicBezTo>
                <a:cubicBezTo>
                  <a:pt x="22" y="143"/>
                  <a:pt x="21" y="141"/>
                  <a:pt x="19" y="140"/>
                </a:cubicBezTo>
                <a:cubicBezTo>
                  <a:pt x="17" y="129"/>
                  <a:pt x="16" y="118"/>
                  <a:pt x="14" y="107"/>
                </a:cubicBezTo>
                <a:cubicBezTo>
                  <a:pt x="16" y="115"/>
                  <a:pt x="19" y="123"/>
                  <a:pt x="21" y="131"/>
                </a:cubicBezTo>
                <a:close/>
                <a:moveTo>
                  <a:pt x="17" y="165"/>
                </a:moveTo>
                <a:cubicBezTo>
                  <a:pt x="17" y="165"/>
                  <a:pt x="17" y="165"/>
                  <a:pt x="17" y="165"/>
                </a:cubicBezTo>
                <a:cubicBezTo>
                  <a:pt x="18" y="167"/>
                  <a:pt x="18" y="168"/>
                  <a:pt x="19" y="170"/>
                </a:cubicBezTo>
                <a:cubicBezTo>
                  <a:pt x="19" y="169"/>
                  <a:pt x="18" y="169"/>
                  <a:pt x="18" y="168"/>
                </a:cubicBezTo>
                <a:cubicBezTo>
                  <a:pt x="17" y="167"/>
                  <a:pt x="17" y="166"/>
                  <a:pt x="16" y="166"/>
                </a:cubicBezTo>
                <a:cubicBezTo>
                  <a:pt x="17" y="165"/>
                  <a:pt x="17" y="165"/>
                  <a:pt x="17" y="165"/>
                </a:cubicBezTo>
                <a:cubicBezTo>
                  <a:pt x="17" y="165"/>
                  <a:pt x="17" y="165"/>
                  <a:pt x="17" y="165"/>
                </a:cubicBezTo>
                <a:close/>
                <a:moveTo>
                  <a:pt x="19" y="163"/>
                </a:moveTo>
                <a:cubicBezTo>
                  <a:pt x="19" y="163"/>
                  <a:pt x="18" y="163"/>
                  <a:pt x="18" y="163"/>
                </a:cubicBezTo>
                <a:cubicBezTo>
                  <a:pt x="17" y="162"/>
                  <a:pt x="17" y="162"/>
                  <a:pt x="16" y="161"/>
                </a:cubicBezTo>
                <a:cubicBezTo>
                  <a:pt x="16" y="157"/>
                  <a:pt x="15" y="154"/>
                  <a:pt x="15" y="150"/>
                </a:cubicBezTo>
                <a:cubicBezTo>
                  <a:pt x="16" y="155"/>
                  <a:pt x="18" y="160"/>
                  <a:pt x="20" y="164"/>
                </a:cubicBezTo>
                <a:cubicBezTo>
                  <a:pt x="19" y="164"/>
                  <a:pt x="19" y="164"/>
                  <a:pt x="19" y="163"/>
                </a:cubicBezTo>
                <a:close/>
                <a:moveTo>
                  <a:pt x="15" y="169"/>
                </a:moveTo>
                <a:cubicBezTo>
                  <a:pt x="15" y="169"/>
                  <a:pt x="15" y="169"/>
                  <a:pt x="15" y="169"/>
                </a:cubicBezTo>
                <a:cubicBezTo>
                  <a:pt x="14" y="165"/>
                  <a:pt x="13" y="162"/>
                  <a:pt x="11" y="158"/>
                </a:cubicBezTo>
                <a:cubicBezTo>
                  <a:pt x="12" y="160"/>
                  <a:pt x="13" y="162"/>
                  <a:pt x="14" y="164"/>
                </a:cubicBezTo>
                <a:cubicBezTo>
                  <a:pt x="14" y="164"/>
                  <a:pt x="14" y="164"/>
                  <a:pt x="14" y="164"/>
                </a:cubicBezTo>
                <a:cubicBezTo>
                  <a:pt x="15" y="165"/>
                  <a:pt x="15" y="166"/>
                  <a:pt x="16" y="167"/>
                </a:cubicBezTo>
                <a:cubicBezTo>
                  <a:pt x="16" y="168"/>
                  <a:pt x="16" y="168"/>
                  <a:pt x="16" y="168"/>
                </a:cubicBezTo>
                <a:cubicBezTo>
                  <a:pt x="16" y="168"/>
                  <a:pt x="15" y="168"/>
                  <a:pt x="15" y="169"/>
                </a:cubicBezTo>
                <a:close/>
                <a:moveTo>
                  <a:pt x="8" y="128"/>
                </a:moveTo>
                <a:cubicBezTo>
                  <a:pt x="9" y="129"/>
                  <a:pt x="10" y="128"/>
                  <a:pt x="10" y="128"/>
                </a:cubicBezTo>
                <a:cubicBezTo>
                  <a:pt x="10" y="124"/>
                  <a:pt x="9" y="120"/>
                  <a:pt x="9" y="117"/>
                </a:cubicBezTo>
                <a:cubicBezTo>
                  <a:pt x="9" y="116"/>
                  <a:pt x="10" y="115"/>
                  <a:pt x="10" y="114"/>
                </a:cubicBezTo>
                <a:cubicBezTo>
                  <a:pt x="10" y="121"/>
                  <a:pt x="11" y="129"/>
                  <a:pt x="12" y="137"/>
                </a:cubicBezTo>
                <a:cubicBezTo>
                  <a:pt x="12" y="142"/>
                  <a:pt x="13" y="146"/>
                  <a:pt x="13" y="151"/>
                </a:cubicBezTo>
                <a:cubicBezTo>
                  <a:pt x="12" y="147"/>
                  <a:pt x="11" y="142"/>
                  <a:pt x="10" y="138"/>
                </a:cubicBezTo>
                <a:cubicBezTo>
                  <a:pt x="10" y="136"/>
                  <a:pt x="9" y="134"/>
                  <a:pt x="9" y="133"/>
                </a:cubicBezTo>
                <a:cubicBezTo>
                  <a:pt x="9" y="131"/>
                  <a:pt x="8" y="129"/>
                  <a:pt x="8" y="128"/>
                </a:cubicBezTo>
                <a:cubicBezTo>
                  <a:pt x="8" y="128"/>
                  <a:pt x="8" y="128"/>
                  <a:pt x="8" y="128"/>
                </a:cubicBezTo>
                <a:close/>
                <a:moveTo>
                  <a:pt x="8" y="106"/>
                </a:moveTo>
                <a:cubicBezTo>
                  <a:pt x="8" y="105"/>
                  <a:pt x="9" y="104"/>
                  <a:pt x="9" y="103"/>
                </a:cubicBezTo>
                <a:cubicBezTo>
                  <a:pt x="9" y="105"/>
                  <a:pt x="9" y="108"/>
                  <a:pt x="9" y="111"/>
                </a:cubicBezTo>
                <a:cubicBezTo>
                  <a:pt x="9" y="109"/>
                  <a:pt x="8" y="108"/>
                  <a:pt x="8" y="106"/>
                </a:cubicBezTo>
                <a:close/>
                <a:moveTo>
                  <a:pt x="9" y="99"/>
                </a:moveTo>
                <a:cubicBezTo>
                  <a:pt x="10" y="98"/>
                  <a:pt x="10" y="97"/>
                  <a:pt x="10" y="96"/>
                </a:cubicBezTo>
                <a:cubicBezTo>
                  <a:pt x="10" y="97"/>
                  <a:pt x="11" y="97"/>
                  <a:pt x="11" y="97"/>
                </a:cubicBezTo>
                <a:cubicBezTo>
                  <a:pt x="11" y="99"/>
                  <a:pt x="10" y="101"/>
                  <a:pt x="10" y="103"/>
                </a:cubicBezTo>
                <a:cubicBezTo>
                  <a:pt x="10" y="102"/>
                  <a:pt x="10" y="100"/>
                  <a:pt x="9" y="99"/>
                </a:cubicBezTo>
                <a:close/>
                <a:moveTo>
                  <a:pt x="11" y="149"/>
                </a:moveTo>
                <a:cubicBezTo>
                  <a:pt x="12" y="153"/>
                  <a:pt x="13" y="157"/>
                  <a:pt x="14" y="161"/>
                </a:cubicBezTo>
                <a:cubicBezTo>
                  <a:pt x="13" y="159"/>
                  <a:pt x="12" y="156"/>
                  <a:pt x="11" y="154"/>
                </a:cubicBezTo>
                <a:cubicBezTo>
                  <a:pt x="11" y="152"/>
                  <a:pt x="11" y="150"/>
                  <a:pt x="11" y="149"/>
                </a:cubicBezTo>
                <a:close/>
                <a:moveTo>
                  <a:pt x="14" y="141"/>
                </a:moveTo>
                <a:cubicBezTo>
                  <a:pt x="14" y="140"/>
                  <a:pt x="14" y="139"/>
                  <a:pt x="14" y="138"/>
                </a:cubicBezTo>
                <a:cubicBezTo>
                  <a:pt x="14" y="136"/>
                  <a:pt x="14" y="134"/>
                  <a:pt x="14" y="132"/>
                </a:cubicBezTo>
                <a:cubicBezTo>
                  <a:pt x="14" y="133"/>
                  <a:pt x="14" y="134"/>
                  <a:pt x="15" y="135"/>
                </a:cubicBezTo>
                <a:cubicBezTo>
                  <a:pt x="15" y="138"/>
                  <a:pt x="16" y="141"/>
                  <a:pt x="16" y="143"/>
                </a:cubicBezTo>
                <a:cubicBezTo>
                  <a:pt x="17" y="147"/>
                  <a:pt x="17" y="152"/>
                  <a:pt x="18" y="156"/>
                </a:cubicBezTo>
                <a:cubicBezTo>
                  <a:pt x="17" y="151"/>
                  <a:pt x="15" y="146"/>
                  <a:pt x="14" y="141"/>
                </a:cubicBezTo>
                <a:close/>
                <a:moveTo>
                  <a:pt x="10" y="90"/>
                </a:moveTo>
                <a:cubicBezTo>
                  <a:pt x="10" y="91"/>
                  <a:pt x="9" y="92"/>
                  <a:pt x="8" y="92"/>
                </a:cubicBezTo>
                <a:cubicBezTo>
                  <a:pt x="9" y="91"/>
                  <a:pt x="10" y="89"/>
                  <a:pt x="12" y="88"/>
                </a:cubicBezTo>
                <a:cubicBezTo>
                  <a:pt x="11" y="89"/>
                  <a:pt x="11" y="89"/>
                  <a:pt x="10" y="90"/>
                </a:cubicBezTo>
                <a:close/>
                <a:moveTo>
                  <a:pt x="9" y="93"/>
                </a:moveTo>
                <a:cubicBezTo>
                  <a:pt x="9" y="94"/>
                  <a:pt x="9" y="95"/>
                  <a:pt x="9" y="96"/>
                </a:cubicBezTo>
                <a:cubicBezTo>
                  <a:pt x="8" y="96"/>
                  <a:pt x="8" y="95"/>
                  <a:pt x="8" y="95"/>
                </a:cubicBezTo>
                <a:cubicBezTo>
                  <a:pt x="8" y="95"/>
                  <a:pt x="8" y="95"/>
                  <a:pt x="8" y="95"/>
                </a:cubicBezTo>
                <a:cubicBezTo>
                  <a:pt x="8" y="94"/>
                  <a:pt x="9" y="94"/>
                  <a:pt x="9" y="93"/>
                </a:cubicBezTo>
                <a:close/>
                <a:moveTo>
                  <a:pt x="8" y="116"/>
                </a:moveTo>
                <a:cubicBezTo>
                  <a:pt x="8" y="117"/>
                  <a:pt x="7" y="117"/>
                  <a:pt x="7" y="118"/>
                </a:cubicBezTo>
                <a:cubicBezTo>
                  <a:pt x="7" y="117"/>
                  <a:pt x="7" y="117"/>
                  <a:pt x="7" y="116"/>
                </a:cubicBezTo>
                <a:cubicBezTo>
                  <a:pt x="7" y="115"/>
                  <a:pt x="7" y="113"/>
                  <a:pt x="7" y="112"/>
                </a:cubicBezTo>
                <a:cubicBezTo>
                  <a:pt x="7" y="113"/>
                  <a:pt x="8" y="115"/>
                  <a:pt x="8" y="116"/>
                </a:cubicBezTo>
                <a:close/>
                <a:moveTo>
                  <a:pt x="8" y="144"/>
                </a:moveTo>
                <a:cubicBezTo>
                  <a:pt x="8" y="140"/>
                  <a:pt x="7" y="136"/>
                  <a:pt x="7" y="133"/>
                </a:cubicBezTo>
                <a:cubicBezTo>
                  <a:pt x="7" y="133"/>
                  <a:pt x="7" y="134"/>
                  <a:pt x="7" y="134"/>
                </a:cubicBezTo>
                <a:cubicBezTo>
                  <a:pt x="8" y="137"/>
                  <a:pt x="8" y="141"/>
                  <a:pt x="8" y="144"/>
                </a:cubicBezTo>
                <a:close/>
                <a:moveTo>
                  <a:pt x="9" y="159"/>
                </a:moveTo>
                <a:cubicBezTo>
                  <a:pt x="9" y="158"/>
                  <a:pt x="8" y="157"/>
                  <a:pt x="8" y="157"/>
                </a:cubicBezTo>
                <a:cubicBezTo>
                  <a:pt x="8" y="156"/>
                  <a:pt x="8" y="156"/>
                  <a:pt x="8" y="155"/>
                </a:cubicBezTo>
                <a:cubicBezTo>
                  <a:pt x="8" y="156"/>
                  <a:pt x="9" y="157"/>
                  <a:pt x="9" y="158"/>
                </a:cubicBezTo>
                <a:cubicBezTo>
                  <a:pt x="9" y="158"/>
                  <a:pt x="10" y="158"/>
                  <a:pt x="10" y="158"/>
                </a:cubicBezTo>
                <a:cubicBezTo>
                  <a:pt x="11" y="160"/>
                  <a:pt x="12" y="163"/>
                  <a:pt x="12" y="165"/>
                </a:cubicBezTo>
                <a:cubicBezTo>
                  <a:pt x="12" y="165"/>
                  <a:pt x="12" y="165"/>
                  <a:pt x="12" y="166"/>
                </a:cubicBezTo>
                <a:cubicBezTo>
                  <a:pt x="14" y="171"/>
                  <a:pt x="16" y="176"/>
                  <a:pt x="19" y="181"/>
                </a:cubicBezTo>
                <a:cubicBezTo>
                  <a:pt x="20" y="182"/>
                  <a:pt x="20" y="183"/>
                  <a:pt x="20" y="184"/>
                </a:cubicBezTo>
                <a:cubicBezTo>
                  <a:pt x="20" y="183"/>
                  <a:pt x="20" y="182"/>
                  <a:pt x="19" y="182"/>
                </a:cubicBezTo>
                <a:cubicBezTo>
                  <a:pt x="15" y="174"/>
                  <a:pt x="12" y="166"/>
                  <a:pt x="9" y="159"/>
                </a:cubicBezTo>
                <a:close/>
                <a:moveTo>
                  <a:pt x="18" y="144"/>
                </a:moveTo>
                <a:cubicBezTo>
                  <a:pt x="19" y="145"/>
                  <a:pt x="19" y="145"/>
                  <a:pt x="19" y="146"/>
                </a:cubicBezTo>
                <a:cubicBezTo>
                  <a:pt x="19" y="147"/>
                  <a:pt x="19" y="147"/>
                  <a:pt x="19" y="148"/>
                </a:cubicBezTo>
                <a:cubicBezTo>
                  <a:pt x="21" y="154"/>
                  <a:pt x="23" y="161"/>
                  <a:pt x="25" y="168"/>
                </a:cubicBezTo>
                <a:cubicBezTo>
                  <a:pt x="25" y="168"/>
                  <a:pt x="25" y="169"/>
                  <a:pt x="25" y="169"/>
                </a:cubicBezTo>
                <a:cubicBezTo>
                  <a:pt x="24" y="168"/>
                  <a:pt x="24" y="168"/>
                  <a:pt x="23" y="168"/>
                </a:cubicBezTo>
                <a:cubicBezTo>
                  <a:pt x="22" y="160"/>
                  <a:pt x="20" y="152"/>
                  <a:pt x="18" y="144"/>
                </a:cubicBezTo>
                <a:close/>
                <a:moveTo>
                  <a:pt x="27" y="189"/>
                </a:moveTo>
                <a:cubicBezTo>
                  <a:pt x="28" y="191"/>
                  <a:pt x="29" y="193"/>
                  <a:pt x="30" y="195"/>
                </a:cubicBezTo>
                <a:cubicBezTo>
                  <a:pt x="30" y="195"/>
                  <a:pt x="30" y="195"/>
                  <a:pt x="29" y="195"/>
                </a:cubicBezTo>
                <a:cubicBezTo>
                  <a:pt x="28" y="191"/>
                  <a:pt x="26" y="188"/>
                  <a:pt x="25" y="185"/>
                </a:cubicBezTo>
                <a:cubicBezTo>
                  <a:pt x="25" y="187"/>
                  <a:pt x="26" y="188"/>
                  <a:pt x="27" y="189"/>
                </a:cubicBezTo>
                <a:close/>
                <a:moveTo>
                  <a:pt x="30" y="190"/>
                </a:moveTo>
                <a:cubicBezTo>
                  <a:pt x="29" y="190"/>
                  <a:pt x="29" y="189"/>
                  <a:pt x="29" y="188"/>
                </a:cubicBezTo>
                <a:cubicBezTo>
                  <a:pt x="29" y="189"/>
                  <a:pt x="30" y="190"/>
                  <a:pt x="31" y="191"/>
                </a:cubicBezTo>
                <a:cubicBezTo>
                  <a:pt x="32" y="192"/>
                  <a:pt x="32" y="193"/>
                  <a:pt x="32" y="194"/>
                </a:cubicBezTo>
                <a:cubicBezTo>
                  <a:pt x="32" y="194"/>
                  <a:pt x="32" y="194"/>
                  <a:pt x="32" y="194"/>
                </a:cubicBezTo>
                <a:cubicBezTo>
                  <a:pt x="31" y="193"/>
                  <a:pt x="31" y="192"/>
                  <a:pt x="30" y="190"/>
                </a:cubicBezTo>
                <a:close/>
                <a:moveTo>
                  <a:pt x="31" y="187"/>
                </a:moveTo>
                <a:cubicBezTo>
                  <a:pt x="30" y="185"/>
                  <a:pt x="28" y="182"/>
                  <a:pt x="27" y="180"/>
                </a:cubicBezTo>
                <a:cubicBezTo>
                  <a:pt x="29" y="182"/>
                  <a:pt x="30" y="184"/>
                  <a:pt x="31" y="186"/>
                </a:cubicBezTo>
                <a:cubicBezTo>
                  <a:pt x="31" y="186"/>
                  <a:pt x="31" y="186"/>
                  <a:pt x="32" y="187"/>
                </a:cubicBezTo>
                <a:cubicBezTo>
                  <a:pt x="33" y="189"/>
                  <a:pt x="35" y="192"/>
                  <a:pt x="36" y="195"/>
                </a:cubicBezTo>
                <a:cubicBezTo>
                  <a:pt x="36" y="195"/>
                  <a:pt x="36" y="195"/>
                  <a:pt x="36" y="195"/>
                </a:cubicBezTo>
                <a:cubicBezTo>
                  <a:pt x="36" y="194"/>
                  <a:pt x="35" y="194"/>
                  <a:pt x="35" y="193"/>
                </a:cubicBezTo>
                <a:cubicBezTo>
                  <a:pt x="34" y="192"/>
                  <a:pt x="34" y="192"/>
                  <a:pt x="33" y="191"/>
                </a:cubicBezTo>
                <a:cubicBezTo>
                  <a:pt x="32" y="190"/>
                  <a:pt x="32" y="188"/>
                  <a:pt x="31" y="187"/>
                </a:cubicBezTo>
                <a:close/>
                <a:moveTo>
                  <a:pt x="37" y="206"/>
                </a:moveTo>
                <a:cubicBezTo>
                  <a:pt x="39" y="208"/>
                  <a:pt x="41" y="210"/>
                  <a:pt x="43" y="212"/>
                </a:cubicBezTo>
                <a:cubicBezTo>
                  <a:pt x="42" y="211"/>
                  <a:pt x="41" y="211"/>
                  <a:pt x="40" y="210"/>
                </a:cubicBezTo>
                <a:cubicBezTo>
                  <a:pt x="40" y="210"/>
                  <a:pt x="40" y="210"/>
                  <a:pt x="39" y="209"/>
                </a:cubicBezTo>
                <a:cubicBezTo>
                  <a:pt x="38" y="207"/>
                  <a:pt x="36" y="205"/>
                  <a:pt x="34" y="204"/>
                </a:cubicBezTo>
                <a:cubicBezTo>
                  <a:pt x="35" y="204"/>
                  <a:pt x="36" y="205"/>
                  <a:pt x="37" y="206"/>
                </a:cubicBezTo>
                <a:close/>
                <a:moveTo>
                  <a:pt x="41" y="205"/>
                </a:moveTo>
                <a:cubicBezTo>
                  <a:pt x="41" y="204"/>
                  <a:pt x="40" y="203"/>
                  <a:pt x="40" y="203"/>
                </a:cubicBezTo>
                <a:cubicBezTo>
                  <a:pt x="40" y="203"/>
                  <a:pt x="40" y="203"/>
                  <a:pt x="40" y="203"/>
                </a:cubicBezTo>
                <a:cubicBezTo>
                  <a:pt x="42" y="205"/>
                  <a:pt x="44" y="208"/>
                  <a:pt x="46" y="211"/>
                </a:cubicBezTo>
                <a:cubicBezTo>
                  <a:pt x="45" y="209"/>
                  <a:pt x="43" y="207"/>
                  <a:pt x="41" y="205"/>
                </a:cubicBezTo>
                <a:close/>
                <a:moveTo>
                  <a:pt x="43" y="212"/>
                </a:moveTo>
                <a:cubicBezTo>
                  <a:pt x="44" y="212"/>
                  <a:pt x="44" y="213"/>
                  <a:pt x="45" y="213"/>
                </a:cubicBezTo>
                <a:cubicBezTo>
                  <a:pt x="45" y="213"/>
                  <a:pt x="45" y="213"/>
                  <a:pt x="45" y="213"/>
                </a:cubicBezTo>
                <a:cubicBezTo>
                  <a:pt x="46" y="214"/>
                  <a:pt x="47" y="215"/>
                  <a:pt x="49" y="216"/>
                </a:cubicBezTo>
                <a:cubicBezTo>
                  <a:pt x="47" y="214"/>
                  <a:pt x="45" y="213"/>
                  <a:pt x="43" y="212"/>
                </a:cubicBezTo>
                <a:cubicBezTo>
                  <a:pt x="43" y="212"/>
                  <a:pt x="43" y="212"/>
                  <a:pt x="43" y="212"/>
                </a:cubicBezTo>
                <a:close/>
                <a:moveTo>
                  <a:pt x="44" y="215"/>
                </a:moveTo>
                <a:cubicBezTo>
                  <a:pt x="45" y="215"/>
                  <a:pt x="45" y="215"/>
                  <a:pt x="45" y="216"/>
                </a:cubicBezTo>
                <a:cubicBezTo>
                  <a:pt x="45" y="216"/>
                  <a:pt x="45" y="216"/>
                  <a:pt x="45" y="216"/>
                </a:cubicBezTo>
                <a:cubicBezTo>
                  <a:pt x="45" y="217"/>
                  <a:pt x="46" y="217"/>
                  <a:pt x="46" y="217"/>
                </a:cubicBezTo>
                <a:cubicBezTo>
                  <a:pt x="45" y="216"/>
                  <a:pt x="44" y="216"/>
                  <a:pt x="44" y="215"/>
                </a:cubicBezTo>
                <a:cubicBezTo>
                  <a:pt x="44" y="215"/>
                  <a:pt x="44" y="215"/>
                  <a:pt x="44" y="215"/>
                </a:cubicBezTo>
                <a:close/>
                <a:moveTo>
                  <a:pt x="50" y="222"/>
                </a:moveTo>
                <a:cubicBezTo>
                  <a:pt x="51" y="222"/>
                  <a:pt x="51" y="222"/>
                  <a:pt x="51" y="223"/>
                </a:cubicBezTo>
                <a:cubicBezTo>
                  <a:pt x="49" y="221"/>
                  <a:pt x="47" y="219"/>
                  <a:pt x="45" y="217"/>
                </a:cubicBezTo>
                <a:cubicBezTo>
                  <a:pt x="46" y="219"/>
                  <a:pt x="48" y="220"/>
                  <a:pt x="50" y="222"/>
                </a:cubicBezTo>
                <a:close/>
                <a:moveTo>
                  <a:pt x="73" y="227"/>
                </a:moveTo>
                <a:cubicBezTo>
                  <a:pt x="72" y="226"/>
                  <a:pt x="70" y="226"/>
                  <a:pt x="69" y="225"/>
                </a:cubicBezTo>
                <a:cubicBezTo>
                  <a:pt x="68" y="223"/>
                  <a:pt x="67" y="222"/>
                  <a:pt x="66" y="221"/>
                </a:cubicBezTo>
                <a:cubicBezTo>
                  <a:pt x="74" y="225"/>
                  <a:pt x="81" y="229"/>
                  <a:pt x="88" y="235"/>
                </a:cubicBezTo>
                <a:cubicBezTo>
                  <a:pt x="87" y="235"/>
                  <a:pt x="86" y="234"/>
                  <a:pt x="86" y="234"/>
                </a:cubicBezTo>
                <a:cubicBezTo>
                  <a:pt x="81" y="232"/>
                  <a:pt x="77" y="229"/>
                  <a:pt x="73" y="227"/>
                </a:cubicBezTo>
                <a:close/>
                <a:moveTo>
                  <a:pt x="81" y="225"/>
                </a:moveTo>
                <a:cubicBezTo>
                  <a:pt x="82" y="226"/>
                  <a:pt x="84" y="227"/>
                  <a:pt x="85" y="229"/>
                </a:cubicBezTo>
                <a:cubicBezTo>
                  <a:pt x="84" y="228"/>
                  <a:pt x="83" y="227"/>
                  <a:pt x="81" y="226"/>
                </a:cubicBezTo>
                <a:cubicBezTo>
                  <a:pt x="81" y="226"/>
                  <a:pt x="81" y="226"/>
                  <a:pt x="81" y="225"/>
                </a:cubicBezTo>
                <a:close/>
                <a:moveTo>
                  <a:pt x="82" y="223"/>
                </a:moveTo>
                <a:cubicBezTo>
                  <a:pt x="81" y="223"/>
                  <a:pt x="81" y="223"/>
                  <a:pt x="81" y="224"/>
                </a:cubicBezTo>
                <a:cubicBezTo>
                  <a:pt x="81" y="224"/>
                  <a:pt x="81" y="223"/>
                  <a:pt x="80" y="223"/>
                </a:cubicBezTo>
                <a:cubicBezTo>
                  <a:pt x="79" y="221"/>
                  <a:pt x="78" y="219"/>
                  <a:pt x="77" y="216"/>
                </a:cubicBezTo>
                <a:cubicBezTo>
                  <a:pt x="79" y="218"/>
                  <a:pt x="81" y="220"/>
                  <a:pt x="83" y="222"/>
                </a:cubicBezTo>
                <a:cubicBezTo>
                  <a:pt x="83" y="222"/>
                  <a:pt x="83" y="222"/>
                  <a:pt x="83" y="223"/>
                </a:cubicBezTo>
                <a:cubicBezTo>
                  <a:pt x="86" y="225"/>
                  <a:pt x="89" y="228"/>
                  <a:pt x="93" y="230"/>
                </a:cubicBezTo>
                <a:cubicBezTo>
                  <a:pt x="93" y="230"/>
                  <a:pt x="93" y="230"/>
                  <a:pt x="93" y="231"/>
                </a:cubicBezTo>
                <a:cubicBezTo>
                  <a:pt x="89" y="229"/>
                  <a:pt x="86" y="226"/>
                  <a:pt x="82" y="223"/>
                </a:cubicBezTo>
                <a:close/>
                <a:moveTo>
                  <a:pt x="98" y="240"/>
                </a:moveTo>
                <a:cubicBezTo>
                  <a:pt x="98" y="240"/>
                  <a:pt x="99" y="239"/>
                  <a:pt x="99" y="239"/>
                </a:cubicBezTo>
                <a:cubicBezTo>
                  <a:pt x="99" y="239"/>
                  <a:pt x="99" y="239"/>
                  <a:pt x="99" y="239"/>
                </a:cubicBezTo>
                <a:cubicBezTo>
                  <a:pt x="99" y="239"/>
                  <a:pt x="99" y="239"/>
                  <a:pt x="99" y="239"/>
                </a:cubicBezTo>
                <a:cubicBezTo>
                  <a:pt x="99" y="239"/>
                  <a:pt x="99" y="239"/>
                  <a:pt x="99" y="239"/>
                </a:cubicBezTo>
                <a:cubicBezTo>
                  <a:pt x="98" y="238"/>
                  <a:pt x="97" y="237"/>
                  <a:pt x="96" y="236"/>
                </a:cubicBezTo>
                <a:cubicBezTo>
                  <a:pt x="97" y="237"/>
                  <a:pt x="97" y="237"/>
                  <a:pt x="98" y="237"/>
                </a:cubicBezTo>
                <a:cubicBezTo>
                  <a:pt x="98" y="237"/>
                  <a:pt x="98" y="238"/>
                  <a:pt x="98" y="238"/>
                </a:cubicBezTo>
                <a:cubicBezTo>
                  <a:pt x="100" y="239"/>
                  <a:pt x="102" y="240"/>
                  <a:pt x="104" y="241"/>
                </a:cubicBezTo>
                <a:cubicBezTo>
                  <a:pt x="102" y="241"/>
                  <a:pt x="101" y="241"/>
                  <a:pt x="99" y="241"/>
                </a:cubicBezTo>
                <a:cubicBezTo>
                  <a:pt x="97" y="239"/>
                  <a:pt x="95" y="238"/>
                  <a:pt x="93" y="237"/>
                </a:cubicBezTo>
                <a:cubicBezTo>
                  <a:pt x="91" y="236"/>
                  <a:pt x="90" y="235"/>
                  <a:pt x="89" y="234"/>
                </a:cubicBezTo>
                <a:cubicBezTo>
                  <a:pt x="92" y="236"/>
                  <a:pt x="95" y="238"/>
                  <a:pt x="98" y="240"/>
                </a:cubicBezTo>
                <a:close/>
                <a:moveTo>
                  <a:pt x="96" y="243"/>
                </a:moveTo>
                <a:cubicBezTo>
                  <a:pt x="99" y="244"/>
                  <a:pt x="102" y="244"/>
                  <a:pt x="105" y="244"/>
                </a:cubicBezTo>
                <a:cubicBezTo>
                  <a:pt x="107" y="245"/>
                  <a:pt x="109" y="245"/>
                  <a:pt x="112" y="246"/>
                </a:cubicBezTo>
                <a:cubicBezTo>
                  <a:pt x="109" y="246"/>
                  <a:pt x="107" y="246"/>
                  <a:pt x="104" y="246"/>
                </a:cubicBezTo>
                <a:cubicBezTo>
                  <a:pt x="101" y="245"/>
                  <a:pt x="99" y="244"/>
                  <a:pt x="96" y="244"/>
                </a:cubicBezTo>
                <a:cubicBezTo>
                  <a:pt x="96" y="244"/>
                  <a:pt x="96" y="243"/>
                  <a:pt x="96" y="243"/>
                </a:cubicBezTo>
                <a:close/>
                <a:moveTo>
                  <a:pt x="109" y="242"/>
                </a:moveTo>
                <a:cubicBezTo>
                  <a:pt x="106" y="241"/>
                  <a:pt x="104" y="240"/>
                  <a:pt x="101" y="238"/>
                </a:cubicBezTo>
                <a:cubicBezTo>
                  <a:pt x="104" y="239"/>
                  <a:pt x="106" y="239"/>
                  <a:pt x="108" y="239"/>
                </a:cubicBezTo>
                <a:cubicBezTo>
                  <a:pt x="110" y="241"/>
                  <a:pt x="113" y="242"/>
                  <a:pt x="115" y="243"/>
                </a:cubicBezTo>
                <a:cubicBezTo>
                  <a:pt x="113" y="243"/>
                  <a:pt x="111" y="243"/>
                  <a:pt x="109" y="242"/>
                </a:cubicBezTo>
                <a:close/>
                <a:moveTo>
                  <a:pt x="122" y="241"/>
                </a:moveTo>
                <a:cubicBezTo>
                  <a:pt x="122" y="241"/>
                  <a:pt x="122" y="240"/>
                  <a:pt x="122" y="240"/>
                </a:cubicBezTo>
                <a:cubicBezTo>
                  <a:pt x="122" y="240"/>
                  <a:pt x="122" y="240"/>
                  <a:pt x="122" y="240"/>
                </a:cubicBezTo>
                <a:cubicBezTo>
                  <a:pt x="123" y="240"/>
                  <a:pt x="124" y="241"/>
                  <a:pt x="125" y="241"/>
                </a:cubicBezTo>
                <a:cubicBezTo>
                  <a:pt x="126" y="241"/>
                  <a:pt x="127" y="240"/>
                  <a:pt x="126" y="240"/>
                </a:cubicBezTo>
                <a:cubicBezTo>
                  <a:pt x="126" y="240"/>
                  <a:pt x="126" y="240"/>
                  <a:pt x="126" y="240"/>
                </a:cubicBezTo>
                <a:cubicBezTo>
                  <a:pt x="129" y="240"/>
                  <a:pt x="131" y="239"/>
                  <a:pt x="134" y="239"/>
                </a:cubicBezTo>
                <a:cubicBezTo>
                  <a:pt x="131" y="240"/>
                  <a:pt x="127" y="241"/>
                  <a:pt x="124" y="242"/>
                </a:cubicBezTo>
                <a:cubicBezTo>
                  <a:pt x="123" y="242"/>
                  <a:pt x="122" y="241"/>
                  <a:pt x="122" y="241"/>
                </a:cubicBezTo>
                <a:close/>
                <a:moveTo>
                  <a:pt x="127" y="244"/>
                </a:moveTo>
                <a:cubicBezTo>
                  <a:pt x="129" y="244"/>
                  <a:pt x="131" y="244"/>
                  <a:pt x="133" y="244"/>
                </a:cubicBezTo>
                <a:cubicBezTo>
                  <a:pt x="131" y="244"/>
                  <a:pt x="129" y="244"/>
                  <a:pt x="127" y="245"/>
                </a:cubicBezTo>
                <a:cubicBezTo>
                  <a:pt x="127" y="244"/>
                  <a:pt x="127" y="244"/>
                  <a:pt x="127" y="244"/>
                </a:cubicBezTo>
                <a:close/>
                <a:moveTo>
                  <a:pt x="127" y="243"/>
                </a:moveTo>
                <a:cubicBezTo>
                  <a:pt x="136" y="240"/>
                  <a:pt x="146" y="238"/>
                  <a:pt x="155" y="237"/>
                </a:cubicBezTo>
                <a:cubicBezTo>
                  <a:pt x="155" y="237"/>
                  <a:pt x="155" y="237"/>
                  <a:pt x="155" y="237"/>
                </a:cubicBezTo>
                <a:cubicBezTo>
                  <a:pt x="146" y="239"/>
                  <a:pt x="137" y="242"/>
                  <a:pt x="127" y="243"/>
                </a:cubicBezTo>
                <a:close/>
                <a:moveTo>
                  <a:pt x="140" y="245"/>
                </a:moveTo>
                <a:cubicBezTo>
                  <a:pt x="143" y="245"/>
                  <a:pt x="145" y="245"/>
                  <a:pt x="148" y="244"/>
                </a:cubicBezTo>
                <a:cubicBezTo>
                  <a:pt x="150" y="244"/>
                  <a:pt x="153" y="244"/>
                  <a:pt x="155" y="243"/>
                </a:cubicBezTo>
                <a:cubicBezTo>
                  <a:pt x="152" y="244"/>
                  <a:pt x="149" y="245"/>
                  <a:pt x="146" y="245"/>
                </a:cubicBezTo>
                <a:cubicBezTo>
                  <a:pt x="144" y="245"/>
                  <a:pt x="142" y="246"/>
                  <a:pt x="140" y="246"/>
                </a:cubicBezTo>
                <a:cubicBezTo>
                  <a:pt x="139" y="246"/>
                  <a:pt x="138" y="246"/>
                  <a:pt x="136" y="246"/>
                </a:cubicBezTo>
                <a:cubicBezTo>
                  <a:pt x="138" y="246"/>
                  <a:pt x="139" y="246"/>
                  <a:pt x="140" y="245"/>
                </a:cubicBezTo>
                <a:close/>
                <a:moveTo>
                  <a:pt x="147" y="243"/>
                </a:moveTo>
                <a:cubicBezTo>
                  <a:pt x="146" y="243"/>
                  <a:pt x="144" y="243"/>
                  <a:pt x="142" y="243"/>
                </a:cubicBezTo>
                <a:cubicBezTo>
                  <a:pt x="150" y="242"/>
                  <a:pt x="157" y="240"/>
                  <a:pt x="164" y="237"/>
                </a:cubicBezTo>
                <a:cubicBezTo>
                  <a:pt x="165" y="237"/>
                  <a:pt x="165" y="236"/>
                  <a:pt x="165" y="236"/>
                </a:cubicBezTo>
                <a:cubicBezTo>
                  <a:pt x="165" y="236"/>
                  <a:pt x="165" y="236"/>
                  <a:pt x="165" y="236"/>
                </a:cubicBezTo>
                <a:cubicBezTo>
                  <a:pt x="165" y="236"/>
                  <a:pt x="166" y="236"/>
                  <a:pt x="166" y="236"/>
                </a:cubicBezTo>
                <a:cubicBezTo>
                  <a:pt x="169" y="236"/>
                  <a:pt x="172" y="235"/>
                  <a:pt x="175" y="234"/>
                </a:cubicBezTo>
                <a:cubicBezTo>
                  <a:pt x="175" y="234"/>
                  <a:pt x="174" y="234"/>
                  <a:pt x="174" y="234"/>
                </a:cubicBezTo>
                <a:cubicBezTo>
                  <a:pt x="174" y="235"/>
                  <a:pt x="174" y="235"/>
                  <a:pt x="174" y="235"/>
                </a:cubicBezTo>
                <a:cubicBezTo>
                  <a:pt x="169" y="237"/>
                  <a:pt x="164" y="239"/>
                  <a:pt x="160" y="242"/>
                </a:cubicBezTo>
                <a:cubicBezTo>
                  <a:pt x="160" y="242"/>
                  <a:pt x="159" y="242"/>
                  <a:pt x="159" y="242"/>
                </a:cubicBezTo>
                <a:cubicBezTo>
                  <a:pt x="155" y="242"/>
                  <a:pt x="151" y="242"/>
                  <a:pt x="147" y="243"/>
                </a:cubicBezTo>
                <a:close/>
                <a:moveTo>
                  <a:pt x="168" y="234"/>
                </a:moveTo>
                <a:cubicBezTo>
                  <a:pt x="168" y="234"/>
                  <a:pt x="168" y="233"/>
                  <a:pt x="169" y="233"/>
                </a:cubicBezTo>
                <a:cubicBezTo>
                  <a:pt x="172" y="231"/>
                  <a:pt x="175" y="229"/>
                  <a:pt x="178" y="226"/>
                </a:cubicBezTo>
                <a:cubicBezTo>
                  <a:pt x="182" y="224"/>
                  <a:pt x="186" y="221"/>
                  <a:pt x="190" y="218"/>
                </a:cubicBezTo>
                <a:cubicBezTo>
                  <a:pt x="188" y="220"/>
                  <a:pt x="186" y="223"/>
                  <a:pt x="184" y="225"/>
                </a:cubicBezTo>
                <a:cubicBezTo>
                  <a:pt x="184" y="225"/>
                  <a:pt x="184" y="225"/>
                  <a:pt x="184" y="225"/>
                </a:cubicBezTo>
                <a:cubicBezTo>
                  <a:pt x="183" y="226"/>
                  <a:pt x="182" y="227"/>
                  <a:pt x="181" y="228"/>
                </a:cubicBezTo>
                <a:cubicBezTo>
                  <a:pt x="181" y="228"/>
                  <a:pt x="181" y="228"/>
                  <a:pt x="181" y="229"/>
                </a:cubicBezTo>
                <a:cubicBezTo>
                  <a:pt x="180" y="229"/>
                  <a:pt x="180" y="229"/>
                  <a:pt x="180" y="230"/>
                </a:cubicBezTo>
                <a:cubicBezTo>
                  <a:pt x="176" y="232"/>
                  <a:pt x="172" y="233"/>
                  <a:pt x="168" y="234"/>
                </a:cubicBezTo>
                <a:close/>
                <a:moveTo>
                  <a:pt x="198" y="221"/>
                </a:moveTo>
                <a:cubicBezTo>
                  <a:pt x="198" y="221"/>
                  <a:pt x="199" y="220"/>
                  <a:pt x="199" y="220"/>
                </a:cubicBezTo>
                <a:cubicBezTo>
                  <a:pt x="199" y="220"/>
                  <a:pt x="199" y="220"/>
                  <a:pt x="199" y="221"/>
                </a:cubicBezTo>
                <a:cubicBezTo>
                  <a:pt x="198" y="221"/>
                  <a:pt x="197" y="222"/>
                  <a:pt x="196" y="223"/>
                </a:cubicBezTo>
                <a:cubicBezTo>
                  <a:pt x="196" y="223"/>
                  <a:pt x="196" y="223"/>
                  <a:pt x="196" y="223"/>
                </a:cubicBezTo>
                <a:cubicBezTo>
                  <a:pt x="196" y="222"/>
                  <a:pt x="197" y="222"/>
                  <a:pt x="198" y="221"/>
                </a:cubicBezTo>
                <a:close/>
                <a:moveTo>
                  <a:pt x="192" y="219"/>
                </a:moveTo>
                <a:cubicBezTo>
                  <a:pt x="193" y="218"/>
                  <a:pt x="193" y="218"/>
                  <a:pt x="194" y="217"/>
                </a:cubicBezTo>
                <a:cubicBezTo>
                  <a:pt x="196" y="215"/>
                  <a:pt x="198" y="214"/>
                  <a:pt x="200" y="212"/>
                </a:cubicBezTo>
                <a:cubicBezTo>
                  <a:pt x="197" y="214"/>
                  <a:pt x="195" y="217"/>
                  <a:pt x="192" y="219"/>
                </a:cubicBezTo>
                <a:close/>
                <a:moveTo>
                  <a:pt x="229" y="185"/>
                </a:moveTo>
                <a:cubicBezTo>
                  <a:pt x="231" y="183"/>
                  <a:pt x="232" y="181"/>
                  <a:pt x="233" y="179"/>
                </a:cubicBezTo>
                <a:cubicBezTo>
                  <a:pt x="234" y="177"/>
                  <a:pt x="235" y="175"/>
                  <a:pt x="237" y="172"/>
                </a:cubicBezTo>
                <a:cubicBezTo>
                  <a:pt x="237" y="172"/>
                  <a:pt x="237" y="172"/>
                  <a:pt x="237" y="172"/>
                </a:cubicBezTo>
                <a:cubicBezTo>
                  <a:pt x="236" y="174"/>
                  <a:pt x="236" y="176"/>
                  <a:pt x="235" y="177"/>
                </a:cubicBezTo>
                <a:cubicBezTo>
                  <a:pt x="235" y="178"/>
                  <a:pt x="234" y="179"/>
                  <a:pt x="234" y="180"/>
                </a:cubicBezTo>
                <a:cubicBezTo>
                  <a:pt x="232" y="183"/>
                  <a:pt x="230" y="185"/>
                  <a:pt x="228" y="188"/>
                </a:cubicBezTo>
                <a:cubicBezTo>
                  <a:pt x="229" y="187"/>
                  <a:pt x="229" y="186"/>
                  <a:pt x="229" y="185"/>
                </a:cubicBezTo>
                <a:close/>
                <a:moveTo>
                  <a:pt x="233" y="152"/>
                </a:moveTo>
                <a:cubicBezTo>
                  <a:pt x="234" y="142"/>
                  <a:pt x="235" y="131"/>
                  <a:pt x="236" y="120"/>
                </a:cubicBezTo>
                <a:cubicBezTo>
                  <a:pt x="236" y="120"/>
                  <a:pt x="236" y="120"/>
                  <a:pt x="237" y="120"/>
                </a:cubicBezTo>
                <a:cubicBezTo>
                  <a:pt x="237" y="121"/>
                  <a:pt x="237" y="122"/>
                  <a:pt x="237" y="122"/>
                </a:cubicBezTo>
                <a:cubicBezTo>
                  <a:pt x="237" y="123"/>
                  <a:pt x="237" y="124"/>
                  <a:pt x="237" y="125"/>
                </a:cubicBezTo>
                <a:cubicBezTo>
                  <a:pt x="237" y="134"/>
                  <a:pt x="235" y="143"/>
                  <a:pt x="233" y="152"/>
                </a:cubicBezTo>
                <a:close/>
                <a:moveTo>
                  <a:pt x="237" y="112"/>
                </a:moveTo>
                <a:cubicBezTo>
                  <a:pt x="237" y="112"/>
                  <a:pt x="237" y="111"/>
                  <a:pt x="237" y="110"/>
                </a:cubicBezTo>
                <a:cubicBezTo>
                  <a:pt x="237" y="112"/>
                  <a:pt x="238" y="113"/>
                  <a:pt x="238" y="115"/>
                </a:cubicBezTo>
                <a:cubicBezTo>
                  <a:pt x="238" y="115"/>
                  <a:pt x="238" y="116"/>
                  <a:pt x="238" y="117"/>
                </a:cubicBezTo>
                <a:cubicBezTo>
                  <a:pt x="238" y="115"/>
                  <a:pt x="237" y="114"/>
                  <a:pt x="237" y="112"/>
                </a:cubicBezTo>
                <a:close/>
                <a:moveTo>
                  <a:pt x="236" y="94"/>
                </a:moveTo>
                <a:cubicBezTo>
                  <a:pt x="237" y="98"/>
                  <a:pt x="238" y="101"/>
                  <a:pt x="239" y="105"/>
                </a:cubicBezTo>
                <a:cubicBezTo>
                  <a:pt x="239" y="104"/>
                  <a:pt x="239" y="103"/>
                  <a:pt x="238" y="103"/>
                </a:cubicBezTo>
                <a:cubicBezTo>
                  <a:pt x="238" y="100"/>
                  <a:pt x="237" y="97"/>
                  <a:pt x="236" y="94"/>
                </a:cubicBezTo>
                <a:close/>
                <a:moveTo>
                  <a:pt x="239" y="156"/>
                </a:moveTo>
                <a:cubicBezTo>
                  <a:pt x="239" y="156"/>
                  <a:pt x="239" y="155"/>
                  <a:pt x="240" y="155"/>
                </a:cubicBezTo>
                <a:cubicBezTo>
                  <a:pt x="240" y="156"/>
                  <a:pt x="239" y="157"/>
                  <a:pt x="239" y="158"/>
                </a:cubicBezTo>
                <a:cubicBezTo>
                  <a:pt x="239" y="158"/>
                  <a:pt x="239" y="159"/>
                  <a:pt x="238" y="160"/>
                </a:cubicBezTo>
                <a:cubicBezTo>
                  <a:pt x="239" y="158"/>
                  <a:pt x="239" y="157"/>
                  <a:pt x="239" y="156"/>
                </a:cubicBezTo>
                <a:close/>
                <a:moveTo>
                  <a:pt x="239" y="153"/>
                </a:moveTo>
                <a:cubicBezTo>
                  <a:pt x="239" y="151"/>
                  <a:pt x="239" y="150"/>
                  <a:pt x="240" y="148"/>
                </a:cubicBezTo>
                <a:cubicBezTo>
                  <a:pt x="241" y="140"/>
                  <a:pt x="241" y="132"/>
                  <a:pt x="241" y="124"/>
                </a:cubicBezTo>
                <a:cubicBezTo>
                  <a:pt x="241" y="124"/>
                  <a:pt x="242" y="125"/>
                  <a:pt x="242" y="126"/>
                </a:cubicBezTo>
                <a:cubicBezTo>
                  <a:pt x="242" y="127"/>
                  <a:pt x="243" y="127"/>
                  <a:pt x="243" y="127"/>
                </a:cubicBezTo>
                <a:cubicBezTo>
                  <a:pt x="243" y="127"/>
                  <a:pt x="243" y="127"/>
                  <a:pt x="243" y="127"/>
                </a:cubicBezTo>
                <a:cubicBezTo>
                  <a:pt x="243" y="127"/>
                  <a:pt x="243" y="127"/>
                  <a:pt x="243" y="127"/>
                </a:cubicBezTo>
                <a:cubicBezTo>
                  <a:pt x="243" y="136"/>
                  <a:pt x="242" y="144"/>
                  <a:pt x="240" y="153"/>
                </a:cubicBezTo>
                <a:cubicBezTo>
                  <a:pt x="240" y="153"/>
                  <a:pt x="240" y="153"/>
                  <a:pt x="240" y="153"/>
                </a:cubicBezTo>
                <a:cubicBezTo>
                  <a:pt x="240" y="153"/>
                  <a:pt x="239" y="153"/>
                  <a:pt x="239" y="153"/>
                </a:cubicBezTo>
                <a:close/>
                <a:moveTo>
                  <a:pt x="244" y="139"/>
                </a:moveTo>
                <a:cubicBezTo>
                  <a:pt x="245" y="141"/>
                  <a:pt x="245" y="143"/>
                  <a:pt x="245" y="145"/>
                </a:cubicBezTo>
                <a:cubicBezTo>
                  <a:pt x="245" y="146"/>
                  <a:pt x="245" y="147"/>
                  <a:pt x="244" y="148"/>
                </a:cubicBezTo>
                <a:cubicBezTo>
                  <a:pt x="244" y="148"/>
                  <a:pt x="244" y="148"/>
                  <a:pt x="244" y="148"/>
                </a:cubicBezTo>
                <a:cubicBezTo>
                  <a:pt x="244" y="150"/>
                  <a:pt x="243" y="151"/>
                  <a:pt x="243" y="153"/>
                </a:cubicBezTo>
                <a:cubicBezTo>
                  <a:pt x="243" y="155"/>
                  <a:pt x="242" y="156"/>
                  <a:pt x="242" y="158"/>
                </a:cubicBezTo>
                <a:cubicBezTo>
                  <a:pt x="243" y="152"/>
                  <a:pt x="244" y="145"/>
                  <a:pt x="244" y="139"/>
                </a:cubicBezTo>
                <a:close/>
                <a:moveTo>
                  <a:pt x="245" y="135"/>
                </a:moveTo>
                <a:cubicBezTo>
                  <a:pt x="245" y="132"/>
                  <a:pt x="245" y="129"/>
                  <a:pt x="245" y="126"/>
                </a:cubicBezTo>
                <a:cubicBezTo>
                  <a:pt x="245" y="126"/>
                  <a:pt x="245" y="126"/>
                  <a:pt x="245" y="127"/>
                </a:cubicBezTo>
                <a:cubicBezTo>
                  <a:pt x="245" y="127"/>
                  <a:pt x="245" y="127"/>
                  <a:pt x="246" y="127"/>
                </a:cubicBezTo>
                <a:cubicBezTo>
                  <a:pt x="246" y="131"/>
                  <a:pt x="246" y="135"/>
                  <a:pt x="246" y="140"/>
                </a:cubicBezTo>
                <a:cubicBezTo>
                  <a:pt x="246" y="138"/>
                  <a:pt x="245" y="137"/>
                  <a:pt x="245" y="136"/>
                </a:cubicBezTo>
                <a:cubicBezTo>
                  <a:pt x="245" y="135"/>
                  <a:pt x="245" y="135"/>
                  <a:pt x="245" y="135"/>
                </a:cubicBezTo>
                <a:close/>
                <a:moveTo>
                  <a:pt x="245" y="95"/>
                </a:moveTo>
                <a:cubicBezTo>
                  <a:pt x="247" y="99"/>
                  <a:pt x="248" y="103"/>
                  <a:pt x="248" y="107"/>
                </a:cubicBezTo>
                <a:cubicBezTo>
                  <a:pt x="248" y="103"/>
                  <a:pt x="246" y="99"/>
                  <a:pt x="245" y="95"/>
                </a:cubicBezTo>
                <a:close/>
                <a:moveTo>
                  <a:pt x="247" y="129"/>
                </a:moveTo>
                <a:cubicBezTo>
                  <a:pt x="247" y="129"/>
                  <a:pt x="247" y="129"/>
                  <a:pt x="248" y="128"/>
                </a:cubicBezTo>
                <a:cubicBezTo>
                  <a:pt x="247" y="130"/>
                  <a:pt x="247" y="132"/>
                  <a:pt x="247" y="133"/>
                </a:cubicBezTo>
                <a:cubicBezTo>
                  <a:pt x="247" y="132"/>
                  <a:pt x="247" y="130"/>
                  <a:pt x="247" y="129"/>
                </a:cubicBezTo>
                <a:close/>
                <a:moveTo>
                  <a:pt x="247" y="123"/>
                </a:moveTo>
                <a:cubicBezTo>
                  <a:pt x="247" y="120"/>
                  <a:pt x="247" y="116"/>
                  <a:pt x="247" y="112"/>
                </a:cubicBezTo>
                <a:cubicBezTo>
                  <a:pt x="248" y="114"/>
                  <a:pt x="248" y="117"/>
                  <a:pt x="249" y="119"/>
                </a:cubicBezTo>
                <a:cubicBezTo>
                  <a:pt x="248" y="122"/>
                  <a:pt x="248" y="125"/>
                  <a:pt x="248" y="127"/>
                </a:cubicBezTo>
                <a:cubicBezTo>
                  <a:pt x="248" y="126"/>
                  <a:pt x="247" y="125"/>
                  <a:pt x="247" y="123"/>
                </a:cubicBezTo>
                <a:close/>
                <a:moveTo>
                  <a:pt x="225" y="50"/>
                </a:moveTo>
                <a:cubicBezTo>
                  <a:pt x="223" y="47"/>
                  <a:pt x="220" y="45"/>
                  <a:pt x="218" y="42"/>
                </a:cubicBezTo>
                <a:cubicBezTo>
                  <a:pt x="218" y="42"/>
                  <a:pt x="217" y="42"/>
                  <a:pt x="217" y="43"/>
                </a:cubicBezTo>
                <a:cubicBezTo>
                  <a:pt x="216" y="41"/>
                  <a:pt x="215" y="40"/>
                  <a:pt x="213" y="39"/>
                </a:cubicBezTo>
                <a:cubicBezTo>
                  <a:pt x="213" y="38"/>
                  <a:pt x="212" y="39"/>
                  <a:pt x="212" y="39"/>
                </a:cubicBezTo>
                <a:cubicBezTo>
                  <a:pt x="211" y="39"/>
                  <a:pt x="211" y="38"/>
                  <a:pt x="211" y="38"/>
                </a:cubicBezTo>
                <a:cubicBezTo>
                  <a:pt x="211" y="38"/>
                  <a:pt x="211" y="37"/>
                  <a:pt x="211" y="37"/>
                </a:cubicBezTo>
                <a:cubicBezTo>
                  <a:pt x="210" y="36"/>
                  <a:pt x="208" y="34"/>
                  <a:pt x="207" y="33"/>
                </a:cubicBezTo>
                <a:cubicBezTo>
                  <a:pt x="204" y="29"/>
                  <a:pt x="200" y="26"/>
                  <a:pt x="195" y="24"/>
                </a:cubicBezTo>
                <a:cubicBezTo>
                  <a:pt x="190" y="20"/>
                  <a:pt x="184" y="17"/>
                  <a:pt x="179" y="13"/>
                </a:cubicBezTo>
                <a:cubicBezTo>
                  <a:pt x="192" y="19"/>
                  <a:pt x="204" y="28"/>
                  <a:pt x="215" y="38"/>
                </a:cubicBezTo>
                <a:cubicBezTo>
                  <a:pt x="219" y="42"/>
                  <a:pt x="222" y="46"/>
                  <a:pt x="225" y="50"/>
                </a:cubicBezTo>
                <a:close/>
                <a:moveTo>
                  <a:pt x="178" y="13"/>
                </a:moveTo>
                <a:cubicBezTo>
                  <a:pt x="178" y="13"/>
                  <a:pt x="177" y="13"/>
                  <a:pt x="177" y="13"/>
                </a:cubicBezTo>
                <a:cubicBezTo>
                  <a:pt x="177" y="13"/>
                  <a:pt x="177" y="13"/>
                  <a:pt x="177" y="13"/>
                </a:cubicBezTo>
                <a:cubicBezTo>
                  <a:pt x="177" y="13"/>
                  <a:pt x="177" y="13"/>
                  <a:pt x="177" y="13"/>
                </a:cubicBezTo>
                <a:cubicBezTo>
                  <a:pt x="177" y="13"/>
                  <a:pt x="177" y="13"/>
                  <a:pt x="176" y="13"/>
                </a:cubicBezTo>
                <a:cubicBezTo>
                  <a:pt x="176" y="12"/>
                  <a:pt x="175" y="12"/>
                  <a:pt x="175" y="12"/>
                </a:cubicBezTo>
                <a:cubicBezTo>
                  <a:pt x="174" y="12"/>
                  <a:pt x="174" y="11"/>
                  <a:pt x="173" y="11"/>
                </a:cubicBezTo>
                <a:cubicBezTo>
                  <a:pt x="175" y="11"/>
                  <a:pt x="176" y="12"/>
                  <a:pt x="178" y="13"/>
                </a:cubicBezTo>
                <a:close/>
                <a:moveTo>
                  <a:pt x="128" y="2"/>
                </a:moveTo>
                <a:cubicBezTo>
                  <a:pt x="124" y="2"/>
                  <a:pt x="120" y="2"/>
                  <a:pt x="116" y="3"/>
                </a:cubicBezTo>
                <a:cubicBezTo>
                  <a:pt x="114" y="3"/>
                  <a:pt x="112" y="3"/>
                  <a:pt x="110" y="3"/>
                </a:cubicBezTo>
                <a:cubicBezTo>
                  <a:pt x="116" y="2"/>
                  <a:pt x="121" y="2"/>
                  <a:pt x="126" y="2"/>
                </a:cubicBezTo>
                <a:cubicBezTo>
                  <a:pt x="127" y="2"/>
                  <a:pt x="127" y="2"/>
                  <a:pt x="128" y="2"/>
                </a:cubicBezTo>
                <a:close/>
                <a:moveTo>
                  <a:pt x="8" y="87"/>
                </a:moveTo>
                <a:cubicBezTo>
                  <a:pt x="9" y="86"/>
                  <a:pt x="10" y="84"/>
                  <a:pt x="11" y="83"/>
                </a:cubicBezTo>
                <a:cubicBezTo>
                  <a:pt x="13" y="82"/>
                  <a:pt x="14" y="81"/>
                  <a:pt x="15" y="79"/>
                </a:cubicBezTo>
                <a:cubicBezTo>
                  <a:pt x="16" y="79"/>
                  <a:pt x="15" y="79"/>
                  <a:pt x="15" y="79"/>
                </a:cubicBezTo>
                <a:cubicBezTo>
                  <a:pt x="14" y="79"/>
                  <a:pt x="14" y="80"/>
                  <a:pt x="13" y="81"/>
                </a:cubicBezTo>
                <a:cubicBezTo>
                  <a:pt x="12" y="81"/>
                  <a:pt x="12" y="82"/>
                  <a:pt x="12" y="82"/>
                </a:cubicBezTo>
                <a:cubicBezTo>
                  <a:pt x="14" y="78"/>
                  <a:pt x="17" y="75"/>
                  <a:pt x="19" y="71"/>
                </a:cubicBezTo>
                <a:cubicBezTo>
                  <a:pt x="20" y="71"/>
                  <a:pt x="20" y="71"/>
                  <a:pt x="20" y="71"/>
                </a:cubicBezTo>
                <a:cubicBezTo>
                  <a:pt x="19" y="73"/>
                  <a:pt x="19" y="74"/>
                  <a:pt x="18" y="75"/>
                </a:cubicBezTo>
                <a:cubicBezTo>
                  <a:pt x="17" y="77"/>
                  <a:pt x="17" y="78"/>
                  <a:pt x="16" y="79"/>
                </a:cubicBezTo>
                <a:cubicBezTo>
                  <a:pt x="13" y="83"/>
                  <a:pt x="10" y="87"/>
                  <a:pt x="7" y="92"/>
                </a:cubicBezTo>
                <a:cubicBezTo>
                  <a:pt x="7" y="90"/>
                  <a:pt x="8" y="89"/>
                  <a:pt x="8" y="87"/>
                </a:cubicBezTo>
                <a:close/>
                <a:moveTo>
                  <a:pt x="8" y="166"/>
                </a:moveTo>
                <a:cubicBezTo>
                  <a:pt x="9" y="168"/>
                  <a:pt x="10" y="170"/>
                  <a:pt x="11" y="173"/>
                </a:cubicBezTo>
                <a:cubicBezTo>
                  <a:pt x="11" y="173"/>
                  <a:pt x="11" y="173"/>
                  <a:pt x="11" y="173"/>
                </a:cubicBezTo>
                <a:cubicBezTo>
                  <a:pt x="12" y="173"/>
                  <a:pt x="12" y="173"/>
                  <a:pt x="12" y="173"/>
                </a:cubicBezTo>
                <a:cubicBezTo>
                  <a:pt x="13" y="177"/>
                  <a:pt x="15" y="181"/>
                  <a:pt x="17" y="184"/>
                </a:cubicBezTo>
                <a:cubicBezTo>
                  <a:pt x="16" y="183"/>
                  <a:pt x="15" y="182"/>
                  <a:pt x="14" y="180"/>
                </a:cubicBezTo>
                <a:cubicBezTo>
                  <a:pt x="11" y="176"/>
                  <a:pt x="9" y="171"/>
                  <a:pt x="8" y="166"/>
                </a:cubicBezTo>
                <a:close/>
                <a:moveTo>
                  <a:pt x="17" y="188"/>
                </a:moveTo>
                <a:cubicBezTo>
                  <a:pt x="19" y="189"/>
                  <a:pt x="20" y="191"/>
                  <a:pt x="21" y="192"/>
                </a:cubicBezTo>
                <a:cubicBezTo>
                  <a:pt x="21" y="192"/>
                  <a:pt x="21" y="192"/>
                  <a:pt x="21" y="192"/>
                </a:cubicBezTo>
                <a:cubicBezTo>
                  <a:pt x="22" y="193"/>
                  <a:pt x="23" y="194"/>
                  <a:pt x="23" y="195"/>
                </a:cubicBezTo>
                <a:cubicBezTo>
                  <a:pt x="24" y="195"/>
                  <a:pt x="24" y="195"/>
                  <a:pt x="24" y="195"/>
                </a:cubicBezTo>
                <a:cubicBezTo>
                  <a:pt x="24" y="195"/>
                  <a:pt x="24" y="195"/>
                  <a:pt x="24" y="196"/>
                </a:cubicBezTo>
                <a:cubicBezTo>
                  <a:pt x="24" y="196"/>
                  <a:pt x="25" y="197"/>
                  <a:pt x="25" y="197"/>
                </a:cubicBezTo>
                <a:cubicBezTo>
                  <a:pt x="28" y="200"/>
                  <a:pt x="30" y="203"/>
                  <a:pt x="33" y="206"/>
                </a:cubicBezTo>
                <a:cubicBezTo>
                  <a:pt x="32" y="206"/>
                  <a:pt x="32" y="207"/>
                  <a:pt x="32" y="207"/>
                </a:cubicBezTo>
                <a:cubicBezTo>
                  <a:pt x="33" y="209"/>
                  <a:pt x="35" y="210"/>
                  <a:pt x="36" y="211"/>
                </a:cubicBezTo>
                <a:cubicBezTo>
                  <a:pt x="36" y="211"/>
                  <a:pt x="36" y="211"/>
                  <a:pt x="36" y="212"/>
                </a:cubicBezTo>
                <a:cubicBezTo>
                  <a:pt x="40" y="216"/>
                  <a:pt x="43" y="220"/>
                  <a:pt x="47" y="223"/>
                </a:cubicBezTo>
                <a:cubicBezTo>
                  <a:pt x="44" y="221"/>
                  <a:pt x="41" y="218"/>
                  <a:pt x="38" y="215"/>
                </a:cubicBezTo>
                <a:cubicBezTo>
                  <a:pt x="30" y="207"/>
                  <a:pt x="23" y="198"/>
                  <a:pt x="17" y="188"/>
                </a:cubicBezTo>
                <a:close/>
                <a:moveTo>
                  <a:pt x="94" y="245"/>
                </a:moveTo>
                <a:cubicBezTo>
                  <a:pt x="95" y="246"/>
                  <a:pt x="96" y="246"/>
                  <a:pt x="97" y="246"/>
                </a:cubicBezTo>
                <a:cubicBezTo>
                  <a:pt x="97" y="246"/>
                  <a:pt x="97" y="247"/>
                  <a:pt x="97" y="247"/>
                </a:cubicBezTo>
                <a:cubicBezTo>
                  <a:pt x="100" y="248"/>
                  <a:pt x="102" y="248"/>
                  <a:pt x="105" y="249"/>
                </a:cubicBezTo>
                <a:cubicBezTo>
                  <a:pt x="105" y="249"/>
                  <a:pt x="105" y="249"/>
                  <a:pt x="105" y="248"/>
                </a:cubicBezTo>
                <a:cubicBezTo>
                  <a:pt x="109" y="249"/>
                  <a:pt x="112" y="249"/>
                  <a:pt x="116" y="249"/>
                </a:cubicBezTo>
                <a:cubicBezTo>
                  <a:pt x="115" y="250"/>
                  <a:pt x="116" y="250"/>
                  <a:pt x="116" y="250"/>
                </a:cubicBezTo>
                <a:cubicBezTo>
                  <a:pt x="119" y="251"/>
                  <a:pt x="121" y="251"/>
                  <a:pt x="123" y="251"/>
                </a:cubicBezTo>
                <a:cubicBezTo>
                  <a:pt x="111" y="251"/>
                  <a:pt x="99" y="249"/>
                  <a:pt x="88" y="245"/>
                </a:cubicBezTo>
                <a:cubicBezTo>
                  <a:pt x="90" y="245"/>
                  <a:pt x="92" y="245"/>
                  <a:pt x="94" y="245"/>
                </a:cubicBezTo>
                <a:close/>
                <a:moveTo>
                  <a:pt x="135" y="251"/>
                </a:moveTo>
                <a:cubicBezTo>
                  <a:pt x="140" y="250"/>
                  <a:pt x="145" y="249"/>
                  <a:pt x="150" y="248"/>
                </a:cubicBezTo>
                <a:cubicBezTo>
                  <a:pt x="151" y="248"/>
                  <a:pt x="150" y="247"/>
                  <a:pt x="150" y="247"/>
                </a:cubicBezTo>
                <a:cubicBezTo>
                  <a:pt x="142" y="249"/>
                  <a:pt x="134" y="250"/>
                  <a:pt x="127" y="250"/>
                </a:cubicBezTo>
                <a:cubicBezTo>
                  <a:pt x="127" y="250"/>
                  <a:pt x="126" y="249"/>
                  <a:pt x="126" y="249"/>
                </a:cubicBezTo>
                <a:cubicBezTo>
                  <a:pt x="120" y="248"/>
                  <a:pt x="114" y="248"/>
                  <a:pt x="108" y="248"/>
                </a:cubicBezTo>
                <a:cubicBezTo>
                  <a:pt x="108" y="247"/>
                  <a:pt x="108" y="247"/>
                  <a:pt x="108" y="247"/>
                </a:cubicBezTo>
                <a:cubicBezTo>
                  <a:pt x="110" y="247"/>
                  <a:pt x="113" y="247"/>
                  <a:pt x="115" y="247"/>
                </a:cubicBezTo>
                <a:cubicBezTo>
                  <a:pt x="115" y="247"/>
                  <a:pt x="115" y="247"/>
                  <a:pt x="115" y="246"/>
                </a:cubicBezTo>
                <a:cubicBezTo>
                  <a:pt x="117" y="246"/>
                  <a:pt x="118" y="247"/>
                  <a:pt x="119" y="247"/>
                </a:cubicBezTo>
                <a:cubicBezTo>
                  <a:pt x="120" y="247"/>
                  <a:pt x="120" y="247"/>
                  <a:pt x="120" y="247"/>
                </a:cubicBezTo>
                <a:cubicBezTo>
                  <a:pt x="120" y="247"/>
                  <a:pt x="120" y="247"/>
                  <a:pt x="120" y="247"/>
                </a:cubicBezTo>
                <a:cubicBezTo>
                  <a:pt x="121" y="247"/>
                  <a:pt x="121" y="247"/>
                  <a:pt x="121" y="247"/>
                </a:cubicBezTo>
                <a:cubicBezTo>
                  <a:pt x="121" y="247"/>
                  <a:pt x="121" y="247"/>
                  <a:pt x="121" y="247"/>
                </a:cubicBezTo>
                <a:cubicBezTo>
                  <a:pt x="122" y="247"/>
                  <a:pt x="122" y="247"/>
                  <a:pt x="122" y="247"/>
                </a:cubicBezTo>
                <a:cubicBezTo>
                  <a:pt x="123" y="247"/>
                  <a:pt x="125" y="247"/>
                  <a:pt x="126" y="248"/>
                </a:cubicBezTo>
                <a:cubicBezTo>
                  <a:pt x="126" y="248"/>
                  <a:pt x="126" y="248"/>
                  <a:pt x="127" y="248"/>
                </a:cubicBezTo>
                <a:cubicBezTo>
                  <a:pt x="136" y="248"/>
                  <a:pt x="144" y="247"/>
                  <a:pt x="153" y="246"/>
                </a:cubicBezTo>
                <a:cubicBezTo>
                  <a:pt x="153" y="246"/>
                  <a:pt x="153" y="246"/>
                  <a:pt x="154" y="246"/>
                </a:cubicBezTo>
                <a:cubicBezTo>
                  <a:pt x="154" y="246"/>
                  <a:pt x="154" y="246"/>
                  <a:pt x="154" y="246"/>
                </a:cubicBezTo>
                <a:cubicBezTo>
                  <a:pt x="154" y="246"/>
                  <a:pt x="154" y="246"/>
                  <a:pt x="154" y="246"/>
                </a:cubicBezTo>
                <a:cubicBezTo>
                  <a:pt x="155" y="246"/>
                  <a:pt x="156" y="246"/>
                  <a:pt x="157" y="245"/>
                </a:cubicBezTo>
                <a:cubicBezTo>
                  <a:pt x="157" y="246"/>
                  <a:pt x="158" y="246"/>
                  <a:pt x="159" y="246"/>
                </a:cubicBezTo>
                <a:cubicBezTo>
                  <a:pt x="160" y="246"/>
                  <a:pt x="161" y="245"/>
                  <a:pt x="162" y="244"/>
                </a:cubicBezTo>
                <a:cubicBezTo>
                  <a:pt x="164" y="244"/>
                  <a:pt x="165" y="243"/>
                  <a:pt x="166" y="243"/>
                </a:cubicBezTo>
                <a:cubicBezTo>
                  <a:pt x="168" y="242"/>
                  <a:pt x="170" y="242"/>
                  <a:pt x="171" y="241"/>
                </a:cubicBezTo>
                <a:cubicBezTo>
                  <a:pt x="172" y="241"/>
                  <a:pt x="174" y="240"/>
                  <a:pt x="175" y="240"/>
                </a:cubicBezTo>
                <a:cubicBezTo>
                  <a:pt x="177" y="239"/>
                  <a:pt x="178" y="238"/>
                  <a:pt x="180" y="238"/>
                </a:cubicBezTo>
                <a:cubicBezTo>
                  <a:pt x="180" y="238"/>
                  <a:pt x="180" y="238"/>
                  <a:pt x="181" y="238"/>
                </a:cubicBezTo>
                <a:cubicBezTo>
                  <a:pt x="184" y="236"/>
                  <a:pt x="188" y="234"/>
                  <a:pt x="191" y="232"/>
                </a:cubicBezTo>
                <a:cubicBezTo>
                  <a:pt x="192" y="231"/>
                  <a:pt x="191" y="230"/>
                  <a:pt x="190" y="231"/>
                </a:cubicBezTo>
                <a:cubicBezTo>
                  <a:pt x="193" y="229"/>
                  <a:pt x="195" y="228"/>
                  <a:pt x="197" y="226"/>
                </a:cubicBezTo>
                <a:cubicBezTo>
                  <a:pt x="197" y="226"/>
                  <a:pt x="197" y="226"/>
                  <a:pt x="197" y="226"/>
                </a:cubicBezTo>
                <a:cubicBezTo>
                  <a:pt x="198" y="225"/>
                  <a:pt x="199" y="225"/>
                  <a:pt x="200" y="224"/>
                </a:cubicBezTo>
                <a:cubicBezTo>
                  <a:pt x="200" y="223"/>
                  <a:pt x="201" y="223"/>
                  <a:pt x="201" y="223"/>
                </a:cubicBezTo>
                <a:cubicBezTo>
                  <a:pt x="203" y="221"/>
                  <a:pt x="205" y="220"/>
                  <a:pt x="207" y="218"/>
                </a:cubicBezTo>
                <a:cubicBezTo>
                  <a:pt x="207" y="218"/>
                  <a:pt x="207" y="218"/>
                  <a:pt x="208" y="218"/>
                </a:cubicBezTo>
                <a:cubicBezTo>
                  <a:pt x="207" y="218"/>
                  <a:pt x="207" y="219"/>
                  <a:pt x="206" y="220"/>
                </a:cubicBezTo>
                <a:cubicBezTo>
                  <a:pt x="206" y="220"/>
                  <a:pt x="207" y="221"/>
                  <a:pt x="207" y="221"/>
                </a:cubicBezTo>
                <a:cubicBezTo>
                  <a:pt x="208" y="220"/>
                  <a:pt x="209" y="219"/>
                  <a:pt x="210" y="218"/>
                </a:cubicBezTo>
                <a:cubicBezTo>
                  <a:pt x="210" y="218"/>
                  <a:pt x="211" y="219"/>
                  <a:pt x="211" y="219"/>
                </a:cubicBezTo>
                <a:cubicBezTo>
                  <a:pt x="190" y="237"/>
                  <a:pt x="163" y="249"/>
                  <a:pt x="135" y="251"/>
                </a:cubicBezTo>
                <a:close/>
                <a:moveTo>
                  <a:pt x="215" y="215"/>
                </a:moveTo>
                <a:cubicBezTo>
                  <a:pt x="214" y="215"/>
                  <a:pt x="214" y="215"/>
                  <a:pt x="214" y="216"/>
                </a:cubicBezTo>
                <a:cubicBezTo>
                  <a:pt x="214" y="215"/>
                  <a:pt x="215" y="214"/>
                  <a:pt x="216" y="213"/>
                </a:cubicBezTo>
                <a:cubicBezTo>
                  <a:pt x="220" y="209"/>
                  <a:pt x="224" y="203"/>
                  <a:pt x="227" y="197"/>
                </a:cubicBezTo>
                <a:cubicBezTo>
                  <a:pt x="229" y="196"/>
                  <a:pt x="230" y="195"/>
                  <a:pt x="231" y="194"/>
                </a:cubicBezTo>
                <a:cubicBezTo>
                  <a:pt x="231" y="193"/>
                  <a:pt x="231" y="193"/>
                  <a:pt x="231" y="193"/>
                </a:cubicBezTo>
                <a:cubicBezTo>
                  <a:pt x="229" y="193"/>
                  <a:pt x="228" y="193"/>
                  <a:pt x="227" y="194"/>
                </a:cubicBezTo>
                <a:cubicBezTo>
                  <a:pt x="227" y="193"/>
                  <a:pt x="227" y="193"/>
                  <a:pt x="227" y="193"/>
                </a:cubicBezTo>
                <a:cubicBezTo>
                  <a:pt x="227" y="193"/>
                  <a:pt x="228" y="193"/>
                  <a:pt x="228" y="193"/>
                </a:cubicBezTo>
                <a:cubicBezTo>
                  <a:pt x="230" y="192"/>
                  <a:pt x="231" y="190"/>
                  <a:pt x="232" y="188"/>
                </a:cubicBezTo>
                <a:cubicBezTo>
                  <a:pt x="232" y="188"/>
                  <a:pt x="232" y="188"/>
                  <a:pt x="233" y="188"/>
                </a:cubicBezTo>
                <a:cubicBezTo>
                  <a:pt x="233" y="188"/>
                  <a:pt x="233" y="188"/>
                  <a:pt x="233" y="188"/>
                </a:cubicBezTo>
                <a:cubicBezTo>
                  <a:pt x="234" y="187"/>
                  <a:pt x="234" y="185"/>
                  <a:pt x="235" y="184"/>
                </a:cubicBezTo>
                <a:cubicBezTo>
                  <a:pt x="242" y="175"/>
                  <a:pt x="246" y="164"/>
                  <a:pt x="246" y="153"/>
                </a:cubicBezTo>
                <a:cubicBezTo>
                  <a:pt x="246" y="152"/>
                  <a:pt x="246" y="151"/>
                  <a:pt x="246" y="150"/>
                </a:cubicBezTo>
                <a:cubicBezTo>
                  <a:pt x="248" y="145"/>
                  <a:pt x="248" y="140"/>
                  <a:pt x="248" y="134"/>
                </a:cubicBezTo>
                <a:cubicBezTo>
                  <a:pt x="249" y="132"/>
                  <a:pt x="249" y="129"/>
                  <a:pt x="250" y="126"/>
                </a:cubicBezTo>
                <a:cubicBezTo>
                  <a:pt x="250" y="128"/>
                  <a:pt x="250" y="131"/>
                  <a:pt x="250" y="133"/>
                </a:cubicBezTo>
                <a:cubicBezTo>
                  <a:pt x="250" y="134"/>
                  <a:pt x="251" y="134"/>
                  <a:pt x="252" y="133"/>
                </a:cubicBezTo>
                <a:cubicBezTo>
                  <a:pt x="250" y="164"/>
                  <a:pt x="237" y="193"/>
                  <a:pt x="215" y="215"/>
                </a:cubicBezTo>
                <a:close/>
              </a:path>
            </a:pathLst>
          </a:custGeom>
          <a:solidFill>
            <a:schemeClr val="bg1"/>
          </a:solidFill>
          <a:ln>
            <a:noFill/>
          </a:ln>
        </p:spPr>
        <p:txBody>
          <a:bodyPr lIns="0" tIns="0" rIns="0" bIns="0" anchor="ctr">
            <a:normAutofit/>
          </a:bodyPr>
          <a:lstStyle/>
          <a:p>
            <a:pPr algn="ctr">
              <a:defRPr/>
            </a:pPr>
            <a:endParaRPr lang="zh-CN" altLang="en-US" sz="1600" b="1" dirty="0"/>
          </a:p>
        </p:txBody>
      </p:sp>
      <p:sp>
        <p:nvSpPr>
          <p:cNvPr id="11" name="MH_Other_1"/>
          <p:cNvSpPr>
            <a:spLocks noEditPoints="1"/>
          </p:cNvSpPr>
          <p:nvPr>
            <p:custDataLst>
              <p:tags r:id="rId9"/>
            </p:custDataLst>
          </p:nvPr>
        </p:nvSpPr>
        <p:spPr bwMode="auto">
          <a:xfrm rot="8821146">
            <a:off x="5953125" y="2268539"/>
            <a:ext cx="336550" cy="269875"/>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bg1"/>
          </a:solidFill>
          <a:ln>
            <a:noFill/>
          </a:ln>
        </p:spPr>
        <p:txBody>
          <a:bodyPr lIns="0" tIns="0" rIns="0" bIns="0" anchor="ctr">
            <a:normAutofit/>
          </a:bodyPr>
          <a:lstStyle/>
          <a:p>
            <a:pPr>
              <a:defRPr/>
            </a:pPr>
            <a:endParaRPr lang="zh-CN" altLang="en-US" sz="1600">
              <a:solidFill>
                <a:schemeClr val="accent1">
                  <a:lumMod val="50000"/>
                </a:schemeClr>
              </a:solidFill>
            </a:endParaRPr>
          </a:p>
        </p:txBody>
      </p:sp>
      <p:sp>
        <p:nvSpPr>
          <p:cNvPr id="12" name="MH_Other_2"/>
          <p:cNvSpPr>
            <a:spLocks noEditPoints="1"/>
          </p:cNvSpPr>
          <p:nvPr>
            <p:custDataLst>
              <p:tags r:id="rId10"/>
            </p:custDataLst>
          </p:nvPr>
        </p:nvSpPr>
        <p:spPr bwMode="auto">
          <a:xfrm rot="12680192">
            <a:off x="7067550" y="2867025"/>
            <a:ext cx="336550" cy="268288"/>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bg1"/>
          </a:solidFill>
          <a:ln>
            <a:noFill/>
          </a:ln>
        </p:spPr>
        <p:txBody>
          <a:bodyPr lIns="0" tIns="0" rIns="0" bIns="0" anchor="ctr">
            <a:normAutofit/>
          </a:bodyPr>
          <a:lstStyle/>
          <a:p>
            <a:pPr>
              <a:defRPr/>
            </a:pPr>
            <a:endParaRPr lang="zh-CN" altLang="en-US" sz="1600">
              <a:solidFill>
                <a:schemeClr val="accent1">
                  <a:lumMod val="50000"/>
                </a:schemeClr>
              </a:solidFill>
            </a:endParaRPr>
          </a:p>
        </p:txBody>
      </p:sp>
      <p:sp>
        <p:nvSpPr>
          <p:cNvPr id="13" name="MH_Other_3"/>
          <p:cNvSpPr>
            <a:spLocks noEditPoints="1"/>
          </p:cNvSpPr>
          <p:nvPr>
            <p:custDataLst>
              <p:tags r:id="rId11"/>
            </p:custDataLst>
          </p:nvPr>
        </p:nvSpPr>
        <p:spPr bwMode="auto">
          <a:xfrm rot="16612360">
            <a:off x="7079457" y="4158457"/>
            <a:ext cx="336550" cy="268287"/>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bg1"/>
          </a:solidFill>
          <a:ln>
            <a:noFill/>
          </a:ln>
        </p:spPr>
        <p:txBody>
          <a:bodyPr lIns="0" tIns="0" rIns="0" bIns="0" anchor="ctr">
            <a:normAutofit/>
          </a:bodyPr>
          <a:lstStyle/>
          <a:p>
            <a:pPr>
              <a:defRPr/>
            </a:pPr>
            <a:endParaRPr lang="zh-CN" altLang="en-US" sz="1600">
              <a:solidFill>
                <a:schemeClr val="accent1">
                  <a:lumMod val="50000"/>
                </a:schemeClr>
              </a:solidFill>
            </a:endParaRPr>
          </a:p>
        </p:txBody>
      </p:sp>
      <p:sp>
        <p:nvSpPr>
          <p:cNvPr id="14" name="MH_Other_4"/>
          <p:cNvSpPr>
            <a:spLocks noEditPoints="1"/>
          </p:cNvSpPr>
          <p:nvPr>
            <p:custDataLst>
              <p:tags r:id="rId12"/>
            </p:custDataLst>
          </p:nvPr>
        </p:nvSpPr>
        <p:spPr bwMode="auto">
          <a:xfrm rot="19934479">
            <a:off x="5961063" y="4779964"/>
            <a:ext cx="336550" cy="268287"/>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bg1"/>
          </a:solidFill>
          <a:ln>
            <a:noFill/>
          </a:ln>
        </p:spPr>
        <p:txBody>
          <a:bodyPr lIns="0" tIns="0" rIns="0" bIns="0" anchor="ctr">
            <a:normAutofit/>
          </a:bodyPr>
          <a:lstStyle/>
          <a:p>
            <a:pPr>
              <a:defRPr/>
            </a:pPr>
            <a:endParaRPr lang="zh-CN" altLang="en-US" sz="1600">
              <a:solidFill>
                <a:schemeClr val="accent1">
                  <a:lumMod val="50000"/>
                </a:schemeClr>
              </a:solidFill>
            </a:endParaRPr>
          </a:p>
        </p:txBody>
      </p:sp>
      <p:sp>
        <p:nvSpPr>
          <p:cNvPr id="15" name="MH_Other_5"/>
          <p:cNvSpPr>
            <a:spLocks noEditPoints="1"/>
          </p:cNvSpPr>
          <p:nvPr>
            <p:custDataLst>
              <p:tags r:id="rId13"/>
            </p:custDataLst>
          </p:nvPr>
        </p:nvSpPr>
        <p:spPr bwMode="auto">
          <a:xfrm rot="2224808">
            <a:off x="4786314" y="4170364"/>
            <a:ext cx="338137" cy="269875"/>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bg1"/>
          </a:solidFill>
          <a:ln>
            <a:noFill/>
          </a:ln>
        </p:spPr>
        <p:txBody>
          <a:bodyPr lIns="0" tIns="0" rIns="0" bIns="0" anchor="ctr">
            <a:normAutofit/>
          </a:bodyPr>
          <a:lstStyle/>
          <a:p>
            <a:pPr>
              <a:defRPr/>
            </a:pPr>
            <a:endParaRPr lang="zh-CN" altLang="en-US" sz="1600">
              <a:solidFill>
                <a:schemeClr val="accent1">
                  <a:lumMod val="50000"/>
                </a:schemeClr>
              </a:solidFill>
            </a:endParaRPr>
          </a:p>
        </p:txBody>
      </p:sp>
      <p:sp>
        <p:nvSpPr>
          <p:cNvPr id="16" name="MH_Other_6"/>
          <p:cNvSpPr>
            <a:spLocks noEditPoints="1"/>
          </p:cNvSpPr>
          <p:nvPr>
            <p:custDataLst>
              <p:tags r:id="rId14"/>
            </p:custDataLst>
          </p:nvPr>
        </p:nvSpPr>
        <p:spPr bwMode="auto">
          <a:xfrm rot="5925998">
            <a:off x="4799807" y="2878932"/>
            <a:ext cx="336550" cy="268287"/>
          </a:xfrm>
          <a:custGeom>
            <a:avLst/>
            <a:gdLst>
              <a:gd name="T0" fmla="*/ 202 w 232"/>
              <a:gd name="T1" fmla="*/ 90 h 184"/>
              <a:gd name="T2" fmla="*/ 21 w 232"/>
              <a:gd name="T3" fmla="*/ 128 h 184"/>
              <a:gd name="T4" fmla="*/ 108 w 232"/>
              <a:gd name="T5" fmla="*/ 145 h 184"/>
              <a:gd name="T6" fmla="*/ 208 w 232"/>
              <a:gd name="T7" fmla="*/ 117 h 184"/>
              <a:gd name="T8" fmla="*/ 4 w 232"/>
              <a:gd name="T9" fmla="*/ 84 h 184"/>
              <a:gd name="T10" fmla="*/ 110 w 232"/>
              <a:gd name="T11" fmla="*/ 159 h 184"/>
              <a:gd name="T12" fmla="*/ 116 w 232"/>
              <a:gd name="T13" fmla="*/ 162 h 184"/>
              <a:gd name="T14" fmla="*/ 28 w 232"/>
              <a:gd name="T15" fmla="*/ 120 h 184"/>
              <a:gd name="T16" fmla="*/ 28 w 232"/>
              <a:gd name="T17" fmla="*/ 120 h 184"/>
              <a:gd name="T18" fmla="*/ 93 w 232"/>
              <a:gd name="T19" fmla="*/ 153 h 184"/>
              <a:gd name="T20" fmla="*/ 25 w 232"/>
              <a:gd name="T21" fmla="*/ 129 h 184"/>
              <a:gd name="T22" fmla="*/ 160 w 232"/>
              <a:gd name="T23" fmla="*/ 171 h 184"/>
              <a:gd name="T24" fmla="*/ 111 w 232"/>
              <a:gd name="T25" fmla="*/ 151 h 184"/>
              <a:gd name="T26" fmla="*/ 134 w 232"/>
              <a:gd name="T27" fmla="*/ 157 h 184"/>
              <a:gd name="T28" fmla="*/ 37 w 232"/>
              <a:gd name="T29" fmla="*/ 126 h 184"/>
              <a:gd name="T30" fmla="*/ 127 w 232"/>
              <a:gd name="T31" fmla="*/ 153 h 184"/>
              <a:gd name="T32" fmla="*/ 100 w 232"/>
              <a:gd name="T33" fmla="*/ 148 h 184"/>
              <a:gd name="T34" fmla="*/ 105 w 232"/>
              <a:gd name="T35" fmla="*/ 151 h 184"/>
              <a:gd name="T36" fmla="*/ 134 w 232"/>
              <a:gd name="T37" fmla="*/ 154 h 184"/>
              <a:gd name="T38" fmla="*/ 174 w 232"/>
              <a:gd name="T39" fmla="*/ 168 h 184"/>
              <a:gd name="T40" fmla="*/ 84 w 232"/>
              <a:gd name="T41" fmla="*/ 133 h 184"/>
              <a:gd name="T42" fmla="*/ 103 w 232"/>
              <a:gd name="T43" fmla="*/ 157 h 184"/>
              <a:gd name="T44" fmla="*/ 180 w 232"/>
              <a:gd name="T45" fmla="*/ 164 h 184"/>
              <a:gd name="T46" fmla="*/ 145 w 232"/>
              <a:gd name="T47" fmla="*/ 158 h 184"/>
              <a:gd name="T48" fmla="*/ 140 w 232"/>
              <a:gd name="T49" fmla="*/ 156 h 184"/>
              <a:gd name="T50" fmla="*/ 96 w 232"/>
              <a:gd name="T51" fmla="*/ 146 h 184"/>
              <a:gd name="T52" fmla="*/ 98 w 232"/>
              <a:gd name="T53" fmla="*/ 140 h 184"/>
              <a:gd name="T54" fmla="*/ 155 w 232"/>
              <a:gd name="T55" fmla="*/ 166 h 184"/>
              <a:gd name="T56" fmla="*/ 147 w 232"/>
              <a:gd name="T57" fmla="*/ 164 h 184"/>
              <a:gd name="T58" fmla="*/ 12 w 232"/>
              <a:gd name="T59" fmla="*/ 38 h 184"/>
              <a:gd name="T60" fmla="*/ 142 w 232"/>
              <a:gd name="T61" fmla="*/ 156 h 184"/>
              <a:gd name="T62" fmla="*/ 83 w 232"/>
              <a:gd name="T63" fmla="*/ 70 h 184"/>
              <a:gd name="T64" fmla="*/ 173 w 232"/>
              <a:gd name="T65" fmla="*/ 159 h 184"/>
              <a:gd name="T66" fmla="*/ 157 w 232"/>
              <a:gd name="T67" fmla="*/ 158 h 184"/>
              <a:gd name="T68" fmla="*/ 144 w 232"/>
              <a:gd name="T69" fmla="*/ 164 h 184"/>
              <a:gd name="T70" fmla="*/ 85 w 232"/>
              <a:gd name="T71" fmla="*/ 133 h 184"/>
              <a:gd name="T72" fmla="*/ 32 w 232"/>
              <a:gd name="T73" fmla="*/ 23 h 184"/>
              <a:gd name="T74" fmla="*/ 17 w 232"/>
              <a:gd name="T75" fmla="*/ 49 h 184"/>
              <a:gd name="T76" fmla="*/ 88 w 232"/>
              <a:gd name="T77" fmla="*/ 67 h 184"/>
              <a:gd name="T78" fmla="*/ 14 w 232"/>
              <a:gd name="T79" fmla="*/ 45 h 184"/>
              <a:gd name="T80" fmla="*/ 94 w 232"/>
              <a:gd name="T81" fmla="*/ 60 h 184"/>
              <a:gd name="T82" fmla="*/ 59 w 232"/>
              <a:gd name="T83" fmla="*/ 114 h 184"/>
              <a:gd name="T84" fmla="*/ 24 w 232"/>
              <a:gd name="T85" fmla="*/ 54 h 184"/>
              <a:gd name="T86" fmla="*/ 19 w 232"/>
              <a:gd name="T87" fmla="*/ 120 h 184"/>
              <a:gd name="T88" fmla="*/ 153 w 232"/>
              <a:gd name="T89" fmla="*/ 147 h 184"/>
              <a:gd name="T90" fmla="*/ 204 w 232"/>
              <a:gd name="T91" fmla="*/ 129 h 184"/>
              <a:gd name="T92" fmla="*/ 186 w 232"/>
              <a:gd name="T93" fmla="*/ 132 h 184"/>
              <a:gd name="T94" fmla="*/ 168 w 232"/>
              <a:gd name="T95" fmla="*/ 117 h 184"/>
              <a:gd name="T96" fmla="*/ 192 w 232"/>
              <a:gd name="T97" fmla="*/ 108 h 184"/>
              <a:gd name="T98" fmla="*/ 64 w 232"/>
              <a:gd name="T99" fmla="*/ 66 h 184"/>
              <a:gd name="T100" fmla="*/ 47 w 232"/>
              <a:gd name="T101" fmla="*/ 31 h 184"/>
              <a:gd name="T102" fmla="*/ 40 w 232"/>
              <a:gd name="T103" fmla="*/ 59 h 184"/>
              <a:gd name="T104" fmla="*/ 28 w 232"/>
              <a:gd name="T105" fmla="*/ 61 h 184"/>
              <a:gd name="T106" fmla="*/ 209 w 232"/>
              <a:gd name="T107" fmla="*/ 172 h 184"/>
              <a:gd name="T108" fmla="*/ 162 w 232"/>
              <a:gd name="T109" fmla="*/ 176 h 184"/>
              <a:gd name="T110" fmla="*/ 47 w 232"/>
              <a:gd name="T111" fmla="*/ 126 h 184"/>
              <a:gd name="T112" fmla="*/ 6 w 232"/>
              <a:gd name="T113" fmla="*/ 74 h 184"/>
              <a:gd name="T114" fmla="*/ 4 w 232"/>
              <a:gd name="T115" fmla="*/ 81 h 184"/>
              <a:gd name="T116" fmla="*/ 2 w 232"/>
              <a:gd name="T117" fmla="*/ 38 h 184"/>
              <a:gd name="T118" fmla="*/ 7 w 232"/>
              <a:gd name="T119" fmla="*/ 6 h 184"/>
              <a:gd name="T120" fmla="*/ 104 w 232"/>
              <a:gd name="T121" fmla="*/ 31 h 184"/>
              <a:gd name="T122" fmla="*/ 186 w 232"/>
              <a:gd name="T123" fmla="*/ 83 h 184"/>
              <a:gd name="T124" fmla="*/ 224 w 232"/>
              <a:gd name="T125" fmla="*/ 14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 h="184">
                <a:moveTo>
                  <a:pt x="191" y="61"/>
                </a:moveTo>
                <a:cubicBezTo>
                  <a:pt x="191" y="61"/>
                  <a:pt x="191" y="62"/>
                  <a:pt x="191" y="62"/>
                </a:cubicBezTo>
                <a:cubicBezTo>
                  <a:pt x="190" y="62"/>
                  <a:pt x="191" y="61"/>
                  <a:pt x="191" y="61"/>
                </a:cubicBezTo>
                <a:cubicBezTo>
                  <a:pt x="191" y="61"/>
                  <a:pt x="191" y="61"/>
                  <a:pt x="191" y="61"/>
                </a:cubicBezTo>
                <a:close/>
                <a:moveTo>
                  <a:pt x="16" y="50"/>
                </a:moveTo>
                <a:cubicBezTo>
                  <a:pt x="16" y="50"/>
                  <a:pt x="16" y="50"/>
                  <a:pt x="16" y="50"/>
                </a:cubicBezTo>
                <a:cubicBezTo>
                  <a:pt x="16" y="50"/>
                  <a:pt x="16" y="50"/>
                  <a:pt x="16" y="49"/>
                </a:cubicBezTo>
                <a:cubicBezTo>
                  <a:pt x="16" y="51"/>
                  <a:pt x="16" y="51"/>
                  <a:pt x="16" y="51"/>
                </a:cubicBezTo>
                <a:cubicBezTo>
                  <a:pt x="15" y="51"/>
                  <a:pt x="15" y="51"/>
                  <a:pt x="15" y="51"/>
                </a:cubicBezTo>
                <a:cubicBezTo>
                  <a:pt x="16" y="51"/>
                  <a:pt x="16" y="51"/>
                  <a:pt x="16" y="51"/>
                </a:cubicBezTo>
                <a:cubicBezTo>
                  <a:pt x="16" y="50"/>
                  <a:pt x="16" y="50"/>
                  <a:pt x="16" y="50"/>
                </a:cubicBezTo>
                <a:close/>
                <a:moveTo>
                  <a:pt x="201" y="88"/>
                </a:moveTo>
                <a:cubicBezTo>
                  <a:pt x="201" y="89"/>
                  <a:pt x="201" y="89"/>
                  <a:pt x="201" y="89"/>
                </a:cubicBezTo>
                <a:cubicBezTo>
                  <a:pt x="201" y="90"/>
                  <a:pt x="201" y="90"/>
                  <a:pt x="202" y="90"/>
                </a:cubicBezTo>
                <a:cubicBezTo>
                  <a:pt x="201" y="90"/>
                  <a:pt x="201" y="89"/>
                  <a:pt x="201" y="89"/>
                </a:cubicBezTo>
                <a:lnTo>
                  <a:pt x="201" y="88"/>
                </a:lnTo>
                <a:close/>
                <a:moveTo>
                  <a:pt x="81" y="71"/>
                </a:moveTo>
                <a:cubicBezTo>
                  <a:pt x="81" y="69"/>
                  <a:pt x="81" y="69"/>
                  <a:pt x="81" y="69"/>
                </a:cubicBezTo>
                <a:cubicBezTo>
                  <a:pt x="80" y="69"/>
                  <a:pt x="81" y="70"/>
                  <a:pt x="81" y="70"/>
                </a:cubicBezTo>
                <a:cubicBezTo>
                  <a:pt x="81" y="71"/>
                  <a:pt x="81" y="71"/>
                  <a:pt x="81" y="71"/>
                </a:cubicBezTo>
                <a:close/>
                <a:moveTo>
                  <a:pt x="91" y="82"/>
                </a:moveTo>
                <a:cubicBezTo>
                  <a:pt x="91" y="81"/>
                  <a:pt x="90" y="81"/>
                  <a:pt x="89" y="81"/>
                </a:cubicBezTo>
                <a:cubicBezTo>
                  <a:pt x="89" y="82"/>
                  <a:pt x="90" y="82"/>
                  <a:pt x="91" y="82"/>
                </a:cubicBezTo>
                <a:close/>
                <a:moveTo>
                  <a:pt x="21" y="128"/>
                </a:moveTo>
                <a:cubicBezTo>
                  <a:pt x="21" y="128"/>
                  <a:pt x="21" y="129"/>
                  <a:pt x="21" y="129"/>
                </a:cubicBezTo>
                <a:cubicBezTo>
                  <a:pt x="21" y="130"/>
                  <a:pt x="21" y="130"/>
                  <a:pt x="21" y="130"/>
                </a:cubicBezTo>
                <a:cubicBezTo>
                  <a:pt x="21" y="129"/>
                  <a:pt x="21" y="129"/>
                  <a:pt x="21" y="129"/>
                </a:cubicBezTo>
                <a:cubicBezTo>
                  <a:pt x="21" y="129"/>
                  <a:pt x="21" y="128"/>
                  <a:pt x="21" y="128"/>
                </a:cubicBezTo>
                <a:close/>
                <a:moveTo>
                  <a:pt x="143" y="168"/>
                </a:moveTo>
                <a:cubicBezTo>
                  <a:pt x="143" y="168"/>
                  <a:pt x="143" y="168"/>
                  <a:pt x="143" y="169"/>
                </a:cubicBezTo>
                <a:cubicBezTo>
                  <a:pt x="143" y="169"/>
                  <a:pt x="144" y="169"/>
                  <a:pt x="145" y="168"/>
                </a:cubicBezTo>
                <a:cubicBezTo>
                  <a:pt x="144" y="168"/>
                  <a:pt x="144" y="168"/>
                  <a:pt x="143" y="168"/>
                </a:cubicBezTo>
                <a:close/>
                <a:moveTo>
                  <a:pt x="4" y="52"/>
                </a:moveTo>
                <a:cubicBezTo>
                  <a:pt x="4" y="52"/>
                  <a:pt x="4" y="52"/>
                  <a:pt x="4" y="52"/>
                </a:cubicBezTo>
                <a:cubicBezTo>
                  <a:pt x="4" y="53"/>
                  <a:pt x="4" y="54"/>
                  <a:pt x="4" y="54"/>
                </a:cubicBezTo>
                <a:lnTo>
                  <a:pt x="4" y="52"/>
                </a:lnTo>
                <a:close/>
                <a:moveTo>
                  <a:pt x="185" y="153"/>
                </a:moveTo>
                <a:cubicBezTo>
                  <a:pt x="185" y="154"/>
                  <a:pt x="185" y="153"/>
                  <a:pt x="185" y="153"/>
                </a:cubicBezTo>
                <a:cubicBezTo>
                  <a:pt x="184" y="153"/>
                  <a:pt x="184" y="154"/>
                  <a:pt x="185" y="154"/>
                </a:cubicBezTo>
                <a:cubicBezTo>
                  <a:pt x="185" y="154"/>
                  <a:pt x="186" y="154"/>
                  <a:pt x="185" y="153"/>
                </a:cubicBezTo>
                <a:close/>
                <a:moveTo>
                  <a:pt x="108" y="145"/>
                </a:moveTo>
                <a:cubicBezTo>
                  <a:pt x="108" y="145"/>
                  <a:pt x="108" y="145"/>
                  <a:pt x="108" y="145"/>
                </a:cubicBezTo>
                <a:cubicBezTo>
                  <a:pt x="108" y="146"/>
                  <a:pt x="108" y="147"/>
                  <a:pt x="108" y="147"/>
                </a:cubicBezTo>
                <a:cubicBezTo>
                  <a:pt x="108" y="146"/>
                  <a:pt x="109" y="146"/>
                  <a:pt x="108" y="145"/>
                </a:cubicBezTo>
                <a:close/>
                <a:moveTo>
                  <a:pt x="25" y="136"/>
                </a:moveTo>
                <a:cubicBezTo>
                  <a:pt x="25" y="136"/>
                  <a:pt x="26" y="135"/>
                  <a:pt x="25" y="135"/>
                </a:cubicBezTo>
                <a:cubicBezTo>
                  <a:pt x="25" y="135"/>
                  <a:pt x="26" y="137"/>
                  <a:pt x="25" y="136"/>
                </a:cubicBezTo>
                <a:close/>
                <a:moveTo>
                  <a:pt x="175" y="171"/>
                </a:moveTo>
                <a:cubicBezTo>
                  <a:pt x="174" y="171"/>
                  <a:pt x="173" y="171"/>
                  <a:pt x="173" y="172"/>
                </a:cubicBezTo>
                <a:cubicBezTo>
                  <a:pt x="174" y="172"/>
                  <a:pt x="175" y="172"/>
                  <a:pt x="176" y="172"/>
                </a:cubicBezTo>
                <a:cubicBezTo>
                  <a:pt x="175" y="171"/>
                  <a:pt x="175" y="171"/>
                  <a:pt x="175" y="171"/>
                </a:cubicBezTo>
                <a:close/>
                <a:moveTo>
                  <a:pt x="14" y="33"/>
                </a:moveTo>
                <a:cubicBezTo>
                  <a:pt x="14" y="34"/>
                  <a:pt x="13" y="34"/>
                  <a:pt x="13" y="35"/>
                </a:cubicBezTo>
                <a:cubicBezTo>
                  <a:pt x="13" y="35"/>
                  <a:pt x="14" y="34"/>
                  <a:pt x="14" y="33"/>
                </a:cubicBezTo>
                <a:close/>
                <a:moveTo>
                  <a:pt x="209" y="119"/>
                </a:moveTo>
                <a:cubicBezTo>
                  <a:pt x="209" y="119"/>
                  <a:pt x="208" y="118"/>
                  <a:pt x="208" y="117"/>
                </a:cubicBezTo>
                <a:cubicBezTo>
                  <a:pt x="208" y="118"/>
                  <a:pt x="208" y="119"/>
                  <a:pt x="209" y="119"/>
                </a:cubicBezTo>
                <a:close/>
                <a:moveTo>
                  <a:pt x="5" y="87"/>
                </a:moveTo>
                <a:cubicBezTo>
                  <a:pt x="5" y="88"/>
                  <a:pt x="5" y="89"/>
                  <a:pt x="5" y="89"/>
                </a:cubicBezTo>
                <a:cubicBezTo>
                  <a:pt x="4" y="88"/>
                  <a:pt x="4" y="88"/>
                  <a:pt x="4" y="87"/>
                </a:cubicBezTo>
                <a:lnTo>
                  <a:pt x="5" y="87"/>
                </a:lnTo>
                <a:close/>
                <a:moveTo>
                  <a:pt x="24" y="123"/>
                </a:moveTo>
                <a:cubicBezTo>
                  <a:pt x="24" y="121"/>
                  <a:pt x="24" y="121"/>
                  <a:pt x="24" y="121"/>
                </a:cubicBezTo>
                <a:cubicBezTo>
                  <a:pt x="23" y="121"/>
                  <a:pt x="24" y="122"/>
                  <a:pt x="24" y="123"/>
                </a:cubicBezTo>
                <a:cubicBezTo>
                  <a:pt x="24" y="123"/>
                  <a:pt x="24" y="123"/>
                  <a:pt x="24" y="123"/>
                </a:cubicBezTo>
                <a:close/>
                <a:moveTo>
                  <a:pt x="21" y="128"/>
                </a:moveTo>
                <a:cubicBezTo>
                  <a:pt x="21" y="127"/>
                  <a:pt x="21" y="126"/>
                  <a:pt x="20" y="126"/>
                </a:cubicBezTo>
                <a:cubicBezTo>
                  <a:pt x="20" y="126"/>
                  <a:pt x="20" y="127"/>
                  <a:pt x="21" y="128"/>
                </a:cubicBezTo>
                <a:close/>
                <a:moveTo>
                  <a:pt x="4" y="84"/>
                </a:moveTo>
                <a:cubicBezTo>
                  <a:pt x="4" y="83"/>
                  <a:pt x="3" y="84"/>
                  <a:pt x="4" y="84"/>
                </a:cubicBezTo>
                <a:cubicBezTo>
                  <a:pt x="4" y="84"/>
                  <a:pt x="3" y="86"/>
                  <a:pt x="4" y="85"/>
                </a:cubicBezTo>
                <a:cubicBezTo>
                  <a:pt x="4" y="85"/>
                  <a:pt x="4" y="84"/>
                  <a:pt x="4" y="84"/>
                </a:cubicBezTo>
                <a:close/>
                <a:moveTo>
                  <a:pt x="103" y="139"/>
                </a:moveTo>
                <a:cubicBezTo>
                  <a:pt x="102" y="139"/>
                  <a:pt x="102" y="139"/>
                  <a:pt x="102" y="139"/>
                </a:cubicBezTo>
                <a:cubicBezTo>
                  <a:pt x="102" y="139"/>
                  <a:pt x="103" y="140"/>
                  <a:pt x="104" y="139"/>
                </a:cubicBezTo>
                <a:cubicBezTo>
                  <a:pt x="104" y="139"/>
                  <a:pt x="103" y="139"/>
                  <a:pt x="103" y="139"/>
                </a:cubicBezTo>
                <a:close/>
                <a:moveTo>
                  <a:pt x="87" y="67"/>
                </a:moveTo>
                <a:cubicBezTo>
                  <a:pt x="87" y="66"/>
                  <a:pt x="86" y="66"/>
                  <a:pt x="86" y="67"/>
                </a:cubicBezTo>
                <a:cubicBezTo>
                  <a:pt x="86" y="67"/>
                  <a:pt x="86" y="69"/>
                  <a:pt x="87" y="68"/>
                </a:cubicBezTo>
                <a:cubicBezTo>
                  <a:pt x="87" y="68"/>
                  <a:pt x="87" y="67"/>
                  <a:pt x="87" y="67"/>
                </a:cubicBezTo>
                <a:close/>
                <a:moveTo>
                  <a:pt x="191" y="170"/>
                </a:moveTo>
                <a:cubicBezTo>
                  <a:pt x="191" y="170"/>
                  <a:pt x="190" y="171"/>
                  <a:pt x="189" y="172"/>
                </a:cubicBezTo>
                <a:cubicBezTo>
                  <a:pt x="190" y="171"/>
                  <a:pt x="191" y="171"/>
                  <a:pt x="191" y="170"/>
                </a:cubicBezTo>
                <a:close/>
                <a:moveTo>
                  <a:pt x="110" y="159"/>
                </a:moveTo>
                <a:cubicBezTo>
                  <a:pt x="109" y="159"/>
                  <a:pt x="111" y="160"/>
                  <a:pt x="109" y="160"/>
                </a:cubicBezTo>
                <a:cubicBezTo>
                  <a:pt x="110" y="161"/>
                  <a:pt x="110" y="161"/>
                  <a:pt x="110" y="161"/>
                </a:cubicBezTo>
                <a:cubicBezTo>
                  <a:pt x="110" y="160"/>
                  <a:pt x="111" y="160"/>
                  <a:pt x="110" y="159"/>
                </a:cubicBezTo>
                <a:close/>
                <a:moveTo>
                  <a:pt x="27" y="122"/>
                </a:moveTo>
                <a:cubicBezTo>
                  <a:pt x="28" y="121"/>
                  <a:pt x="27" y="120"/>
                  <a:pt x="27" y="118"/>
                </a:cubicBezTo>
                <a:cubicBezTo>
                  <a:pt x="27" y="120"/>
                  <a:pt x="27" y="121"/>
                  <a:pt x="27" y="122"/>
                </a:cubicBezTo>
                <a:cubicBezTo>
                  <a:pt x="27" y="122"/>
                  <a:pt x="27" y="122"/>
                  <a:pt x="27" y="122"/>
                </a:cubicBezTo>
                <a:close/>
                <a:moveTo>
                  <a:pt x="195" y="170"/>
                </a:moveTo>
                <a:cubicBezTo>
                  <a:pt x="194" y="170"/>
                  <a:pt x="193" y="171"/>
                  <a:pt x="193" y="172"/>
                </a:cubicBezTo>
                <a:cubicBezTo>
                  <a:pt x="194" y="172"/>
                  <a:pt x="195" y="171"/>
                  <a:pt x="195" y="170"/>
                </a:cubicBezTo>
                <a:close/>
                <a:moveTo>
                  <a:pt x="116" y="162"/>
                </a:moveTo>
                <a:cubicBezTo>
                  <a:pt x="116" y="162"/>
                  <a:pt x="116" y="162"/>
                  <a:pt x="115" y="162"/>
                </a:cubicBezTo>
                <a:cubicBezTo>
                  <a:pt x="115" y="162"/>
                  <a:pt x="116" y="163"/>
                  <a:pt x="116" y="163"/>
                </a:cubicBezTo>
                <a:cubicBezTo>
                  <a:pt x="116" y="163"/>
                  <a:pt x="117" y="162"/>
                  <a:pt x="116" y="162"/>
                </a:cubicBezTo>
                <a:close/>
                <a:moveTo>
                  <a:pt x="92" y="152"/>
                </a:moveTo>
                <a:cubicBezTo>
                  <a:pt x="91" y="151"/>
                  <a:pt x="90" y="151"/>
                  <a:pt x="89" y="150"/>
                </a:cubicBezTo>
                <a:cubicBezTo>
                  <a:pt x="90" y="151"/>
                  <a:pt x="91" y="152"/>
                  <a:pt x="92" y="152"/>
                </a:cubicBezTo>
                <a:cubicBezTo>
                  <a:pt x="92" y="152"/>
                  <a:pt x="92" y="152"/>
                  <a:pt x="92" y="152"/>
                </a:cubicBezTo>
                <a:close/>
                <a:moveTo>
                  <a:pt x="98" y="155"/>
                </a:moveTo>
                <a:cubicBezTo>
                  <a:pt x="98" y="155"/>
                  <a:pt x="98" y="154"/>
                  <a:pt x="98" y="154"/>
                </a:cubicBezTo>
                <a:cubicBezTo>
                  <a:pt x="97" y="155"/>
                  <a:pt x="98" y="156"/>
                  <a:pt x="99" y="156"/>
                </a:cubicBezTo>
                <a:cubicBezTo>
                  <a:pt x="99" y="156"/>
                  <a:pt x="99" y="155"/>
                  <a:pt x="99" y="155"/>
                </a:cubicBezTo>
                <a:cubicBezTo>
                  <a:pt x="99" y="155"/>
                  <a:pt x="98" y="155"/>
                  <a:pt x="98" y="155"/>
                </a:cubicBezTo>
                <a:close/>
                <a:moveTo>
                  <a:pt x="107" y="149"/>
                </a:moveTo>
                <a:cubicBezTo>
                  <a:pt x="106" y="149"/>
                  <a:pt x="106" y="149"/>
                  <a:pt x="106" y="149"/>
                </a:cubicBezTo>
                <a:cubicBezTo>
                  <a:pt x="106" y="150"/>
                  <a:pt x="106" y="153"/>
                  <a:pt x="106" y="153"/>
                </a:cubicBezTo>
                <a:cubicBezTo>
                  <a:pt x="106" y="152"/>
                  <a:pt x="106" y="151"/>
                  <a:pt x="107" y="149"/>
                </a:cubicBezTo>
                <a:close/>
                <a:moveTo>
                  <a:pt x="28" y="120"/>
                </a:moveTo>
                <a:cubicBezTo>
                  <a:pt x="28" y="119"/>
                  <a:pt x="29" y="118"/>
                  <a:pt x="29" y="117"/>
                </a:cubicBezTo>
                <a:cubicBezTo>
                  <a:pt x="28" y="117"/>
                  <a:pt x="28" y="118"/>
                  <a:pt x="28" y="118"/>
                </a:cubicBezTo>
                <a:cubicBezTo>
                  <a:pt x="28" y="119"/>
                  <a:pt x="28" y="119"/>
                  <a:pt x="28" y="120"/>
                </a:cubicBezTo>
                <a:close/>
                <a:moveTo>
                  <a:pt x="139" y="167"/>
                </a:moveTo>
                <a:cubicBezTo>
                  <a:pt x="138" y="168"/>
                  <a:pt x="137" y="167"/>
                  <a:pt x="136" y="168"/>
                </a:cubicBezTo>
                <a:cubicBezTo>
                  <a:pt x="137" y="168"/>
                  <a:pt x="139" y="168"/>
                  <a:pt x="139" y="168"/>
                </a:cubicBezTo>
                <a:cubicBezTo>
                  <a:pt x="140" y="168"/>
                  <a:pt x="140" y="167"/>
                  <a:pt x="139" y="167"/>
                </a:cubicBezTo>
                <a:close/>
                <a:moveTo>
                  <a:pt x="28" y="120"/>
                </a:moveTo>
                <a:cubicBezTo>
                  <a:pt x="28" y="121"/>
                  <a:pt x="29" y="122"/>
                  <a:pt x="29" y="124"/>
                </a:cubicBezTo>
                <a:cubicBezTo>
                  <a:pt x="29" y="124"/>
                  <a:pt x="29" y="124"/>
                  <a:pt x="29" y="124"/>
                </a:cubicBezTo>
                <a:cubicBezTo>
                  <a:pt x="29" y="125"/>
                  <a:pt x="29" y="125"/>
                  <a:pt x="29" y="125"/>
                </a:cubicBezTo>
                <a:cubicBezTo>
                  <a:pt x="29" y="124"/>
                  <a:pt x="29" y="124"/>
                  <a:pt x="29" y="124"/>
                </a:cubicBezTo>
                <a:cubicBezTo>
                  <a:pt x="29" y="123"/>
                  <a:pt x="29" y="121"/>
                  <a:pt x="29" y="120"/>
                </a:cubicBezTo>
                <a:cubicBezTo>
                  <a:pt x="29" y="120"/>
                  <a:pt x="28" y="120"/>
                  <a:pt x="28" y="120"/>
                </a:cubicBezTo>
                <a:close/>
                <a:moveTo>
                  <a:pt x="179" y="154"/>
                </a:moveTo>
                <a:cubicBezTo>
                  <a:pt x="180" y="154"/>
                  <a:pt x="182" y="154"/>
                  <a:pt x="183" y="154"/>
                </a:cubicBezTo>
                <a:cubicBezTo>
                  <a:pt x="182" y="154"/>
                  <a:pt x="181" y="154"/>
                  <a:pt x="181" y="153"/>
                </a:cubicBezTo>
                <a:cubicBezTo>
                  <a:pt x="180" y="154"/>
                  <a:pt x="180" y="154"/>
                  <a:pt x="179" y="154"/>
                </a:cubicBezTo>
                <a:close/>
                <a:moveTo>
                  <a:pt x="114" y="148"/>
                </a:moveTo>
                <a:cubicBezTo>
                  <a:pt x="114" y="149"/>
                  <a:pt x="114" y="150"/>
                  <a:pt x="114" y="151"/>
                </a:cubicBezTo>
                <a:cubicBezTo>
                  <a:pt x="114" y="150"/>
                  <a:pt x="114" y="149"/>
                  <a:pt x="115" y="149"/>
                </a:cubicBezTo>
                <a:cubicBezTo>
                  <a:pt x="115" y="148"/>
                  <a:pt x="115" y="148"/>
                  <a:pt x="114" y="148"/>
                </a:cubicBezTo>
                <a:close/>
                <a:moveTo>
                  <a:pt x="156" y="154"/>
                </a:moveTo>
                <a:cubicBezTo>
                  <a:pt x="156" y="154"/>
                  <a:pt x="156" y="153"/>
                  <a:pt x="156" y="153"/>
                </a:cubicBezTo>
                <a:cubicBezTo>
                  <a:pt x="155" y="153"/>
                  <a:pt x="153" y="153"/>
                  <a:pt x="152" y="153"/>
                </a:cubicBezTo>
                <a:lnTo>
                  <a:pt x="156" y="154"/>
                </a:lnTo>
                <a:close/>
                <a:moveTo>
                  <a:pt x="96" y="154"/>
                </a:moveTo>
                <a:cubicBezTo>
                  <a:pt x="95" y="153"/>
                  <a:pt x="94" y="153"/>
                  <a:pt x="93" y="153"/>
                </a:cubicBezTo>
                <a:cubicBezTo>
                  <a:pt x="94" y="154"/>
                  <a:pt x="95" y="154"/>
                  <a:pt x="96" y="155"/>
                </a:cubicBezTo>
                <a:cubicBezTo>
                  <a:pt x="96" y="155"/>
                  <a:pt x="96" y="154"/>
                  <a:pt x="96" y="154"/>
                </a:cubicBezTo>
                <a:close/>
                <a:moveTo>
                  <a:pt x="171" y="171"/>
                </a:moveTo>
                <a:cubicBezTo>
                  <a:pt x="170" y="172"/>
                  <a:pt x="169" y="171"/>
                  <a:pt x="168" y="171"/>
                </a:cubicBezTo>
                <a:cubicBezTo>
                  <a:pt x="168" y="171"/>
                  <a:pt x="168" y="172"/>
                  <a:pt x="168" y="172"/>
                </a:cubicBezTo>
                <a:cubicBezTo>
                  <a:pt x="169" y="172"/>
                  <a:pt x="170" y="172"/>
                  <a:pt x="170" y="172"/>
                </a:cubicBezTo>
                <a:cubicBezTo>
                  <a:pt x="171" y="172"/>
                  <a:pt x="172" y="172"/>
                  <a:pt x="171" y="171"/>
                </a:cubicBezTo>
                <a:close/>
                <a:moveTo>
                  <a:pt x="24" y="123"/>
                </a:moveTo>
                <a:cubicBezTo>
                  <a:pt x="24" y="123"/>
                  <a:pt x="24" y="124"/>
                  <a:pt x="24" y="125"/>
                </a:cubicBezTo>
                <a:cubicBezTo>
                  <a:pt x="24" y="125"/>
                  <a:pt x="25" y="125"/>
                  <a:pt x="25" y="125"/>
                </a:cubicBezTo>
                <a:cubicBezTo>
                  <a:pt x="25" y="125"/>
                  <a:pt x="25" y="126"/>
                  <a:pt x="25" y="126"/>
                </a:cubicBezTo>
                <a:cubicBezTo>
                  <a:pt x="25" y="127"/>
                  <a:pt x="25" y="127"/>
                  <a:pt x="25" y="127"/>
                </a:cubicBezTo>
                <a:cubicBezTo>
                  <a:pt x="25" y="128"/>
                  <a:pt x="25" y="128"/>
                  <a:pt x="25" y="128"/>
                </a:cubicBezTo>
                <a:cubicBezTo>
                  <a:pt x="25" y="129"/>
                  <a:pt x="25" y="129"/>
                  <a:pt x="25" y="129"/>
                </a:cubicBezTo>
                <a:cubicBezTo>
                  <a:pt x="25" y="130"/>
                  <a:pt x="25" y="130"/>
                  <a:pt x="25" y="130"/>
                </a:cubicBezTo>
                <a:cubicBezTo>
                  <a:pt x="25" y="129"/>
                  <a:pt x="25" y="129"/>
                  <a:pt x="25" y="129"/>
                </a:cubicBezTo>
                <a:cubicBezTo>
                  <a:pt x="25" y="128"/>
                  <a:pt x="25" y="128"/>
                  <a:pt x="25" y="128"/>
                </a:cubicBezTo>
                <a:cubicBezTo>
                  <a:pt x="25" y="127"/>
                  <a:pt x="25" y="127"/>
                  <a:pt x="25" y="127"/>
                </a:cubicBezTo>
                <a:cubicBezTo>
                  <a:pt x="25" y="126"/>
                  <a:pt x="25" y="126"/>
                  <a:pt x="25" y="126"/>
                </a:cubicBezTo>
                <a:cubicBezTo>
                  <a:pt x="25" y="126"/>
                  <a:pt x="25" y="125"/>
                  <a:pt x="25" y="125"/>
                </a:cubicBezTo>
                <a:cubicBezTo>
                  <a:pt x="25" y="124"/>
                  <a:pt x="25" y="124"/>
                  <a:pt x="25" y="123"/>
                </a:cubicBezTo>
                <a:cubicBezTo>
                  <a:pt x="24" y="123"/>
                  <a:pt x="24" y="123"/>
                  <a:pt x="24" y="123"/>
                </a:cubicBezTo>
                <a:close/>
                <a:moveTo>
                  <a:pt x="114" y="161"/>
                </a:moveTo>
                <a:cubicBezTo>
                  <a:pt x="113" y="161"/>
                  <a:pt x="112" y="160"/>
                  <a:pt x="112" y="160"/>
                </a:cubicBezTo>
                <a:cubicBezTo>
                  <a:pt x="111" y="161"/>
                  <a:pt x="112" y="161"/>
                  <a:pt x="113" y="162"/>
                </a:cubicBezTo>
                <a:cubicBezTo>
                  <a:pt x="113" y="162"/>
                  <a:pt x="114" y="161"/>
                  <a:pt x="114" y="161"/>
                </a:cubicBezTo>
                <a:close/>
                <a:moveTo>
                  <a:pt x="162" y="171"/>
                </a:moveTo>
                <a:cubicBezTo>
                  <a:pt x="161" y="171"/>
                  <a:pt x="161" y="170"/>
                  <a:pt x="160" y="171"/>
                </a:cubicBezTo>
                <a:cubicBezTo>
                  <a:pt x="161" y="171"/>
                  <a:pt x="162" y="171"/>
                  <a:pt x="163" y="171"/>
                </a:cubicBezTo>
                <a:cubicBezTo>
                  <a:pt x="163" y="171"/>
                  <a:pt x="164" y="171"/>
                  <a:pt x="164" y="171"/>
                </a:cubicBezTo>
                <a:cubicBezTo>
                  <a:pt x="163" y="171"/>
                  <a:pt x="163" y="171"/>
                  <a:pt x="162" y="171"/>
                </a:cubicBezTo>
                <a:close/>
                <a:moveTo>
                  <a:pt x="96" y="84"/>
                </a:moveTo>
                <a:cubicBezTo>
                  <a:pt x="95" y="83"/>
                  <a:pt x="93" y="82"/>
                  <a:pt x="91" y="82"/>
                </a:cubicBezTo>
                <a:cubicBezTo>
                  <a:pt x="93" y="82"/>
                  <a:pt x="94" y="83"/>
                  <a:pt x="96" y="84"/>
                </a:cubicBezTo>
                <a:close/>
                <a:moveTo>
                  <a:pt x="123" y="154"/>
                </a:moveTo>
                <a:cubicBezTo>
                  <a:pt x="124" y="153"/>
                  <a:pt x="124" y="152"/>
                  <a:pt x="125" y="152"/>
                </a:cubicBezTo>
                <a:cubicBezTo>
                  <a:pt x="124" y="151"/>
                  <a:pt x="124" y="151"/>
                  <a:pt x="124" y="152"/>
                </a:cubicBezTo>
                <a:cubicBezTo>
                  <a:pt x="123" y="153"/>
                  <a:pt x="123" y="154"/>
                  <a:pt x="123" y="155"/>
                </a:cubicBezTo>
                <a:cubicBezTo>
                  <a:pt x="123" y="155"/>
                  <a:pt x="123" y="154"/>
                  <a:pt x="123" y="154"/>
                </a:cubicBezTo>
                <a:close/>
                <a:moveTo>
                  <a:pt x="112" y="147"/>
                </a:moveTo>
                <a:cubicBezTo>
                  <a:pt x="112" y="147"/>
                  <a:pt x="111" y="147"/>
                  <a:pt x="111" y="147"/>
                </a:cubicBezTo>
                <a:cubicBezTo>
                  <a:pt x="111" y="148"/>
                  <a:pt x="111" y="150"/>
                  <a:pt x="111" y="151"/>
                </a:cubicBezTo>
                <a:cubicBezTo>
                  <a:pt x="111" y="149"/>
                  <a:pt x="112" y="148"/>
                  <a:pt x="112" y="147"/>
                </a:cubicBezTo>
                <a:close/>
                <a:moveTo>
                  <a:pt x="201" y="88"/>
                </a:moveTo>
                <a:cubicBezTo>
                  <a:pt x="201" y="87"/>
                  <a:pt x="200" y="85"/>
                  <a:pt x="200" y="83"/>
                </a:cubicBezTo>
                <a:cubicBezTo>
                  <a:pt x="200" y="84"/>
                  <a:pt x="199" y="84"/>
                  <a:pt x="199" y="84"/>
                </a:cubicBezTo>
                <a:cubicBezTo>
                  <a:pt x="200" y="86"/>
                  <a:pt x="200" y="87"/>
                  <a:pt x="201" y="88"/>
                </a:cubicBezTo>
                <a:close/>
                <a:moveTo>
                  <a:pt x="207" y="158"/>
                </a:moveTo>
                <a:cubicBezTo>
                  <a:pt x="206" y="159"/>
                  <a:pt x="204" y="160"/>
                  <a:pt x="203" y="162"/>
                </a:cubicBezTo>
                <a:cubicBezTo>
                  <a:pt x="203" y="162"/>
                  <a:pt x="203" y="162"/>
                  <a:pt x="203" y="162"/>
                </a:cubicBezTo>
                <a:cubicBezTo>
                  <a:pt x="204" y="161"/>
                  <a:pt x="206" y="160"/>
                  <a:pt x="207" y="158"/>
                </a:cubicBezTo>
                <a:cubicBezTo>
                  <a:pt x="207" y="158"/>
                  <a:pt x="207" y="158"/>
                  <a:pt x="207" y="158"/>
                </a:cubicBezTo>
                <a:close/>
                <a:moveTo>
                  <a:pt x="134" y="157"/>
                </a:moveTo>
                <a:cubicBezTo>
                  <a:pt x="133" y="159"/>
                  <a:pt x="132" y="160"/>
                  <a:pt x="131" y="162"/>
                </a:cubicBezTo>
                <a:cubicBezTo>
                  <a:pt x="131" y="162"/>
                  <a:pt x="131" y="162"/>
                  <a:pt x="132" y="162"/>
                </a:cubicBezTo>
                <a:lnTo>
                  <a:pt x="134" y="157"/>
                </a:lnTo>
                <a:close/>
                <a:moveTo>
                  <a:pt x="112" y="151"/>
                </a:moveTo>
                <a:cubicBezTo>
                  <a:pt x="112" y="152"/>
                  <a:pt x="111" y="154"/>
                  <a:pt x="111" y="155"/>
                </a:cubicBezTo>
                <a:cubicBezTo>
                  <a:pt x="112" y="155"/>
                  <a:pt x="112" y="155"/>
                  <a:pt x="112" y="155"/>
                </a:cubicBezTo>
                <a:cubicBezTo>
                  <a:pt x="112" y="154"/>
                  <a:pt x="112" y="153"/>
                  <a:pt x="112" y="152"/>
                </a:cubicBezTo>
                <a:cubicBezTo>
                  <a:pt x="112" y="151"/>
                  <a:pt x="113" y="151"/>
                  <a:pt x="112" y="151"/>
                </a:cubicBezTo>
                <a:close/>
                <a:moveTo>
                  <a:pt x="164" y="153"/>
                </a:moveTo>
                <a:cubicBezTo>
                  <a:pt x="164" y="153"/>
                  <a:pt x="164" y="154"/>
                  <a:pt x="164" y="154"/>
                </a:cubicBezTo>
                <a:cubicBezTo>
                  <a:pt x="157" y="153"/>
                  <a:pt x="157" y="153"/>
                  <a:pt x="157" y="153"/>
                </a:cubicBezTo>
                <a:cubicBezTo>
                  <a:pt x="159" y="154"/>
                  <a:pt x="161" y="154"/>
                  <a:pt x="162" y="154"/>
                </a:cubicBezTo>
                <a:cubicBezTo>
                  <a:pt x="163" y="154"/>
                  <a:pt x="164" y="154"/>
                  <a:pt x="164" y="153"/>
                </a:cubicBezTo>
                <a:close/>
                <a:moveTo>
                  <a:pt x="37" y="126"/>
                </a:moveTo>
                <a:cubicBezTo>
                  <a:pt x="37" y="124"/>
                  <a:pt x="37" y="122"/>
                  <a:pt x="36" y="120"/>
                </a:cubicBezTo>
                <a:cubicBezTo>
                  <a:pt x="37" y="120"/>
                  <a:pt x="36" y="119"/>
                  <a:pt x="36" y="120"/>
                </a:cubicBezTo>
                <a:cubicBezTo>
                  <a:pt x="37" y="126"/>
                  <a:pt x="37" y="126"/>
                  <a:pt x="37" y="126"/>
                </a:cubicBezTo>
                <a:cubicBezTo>
                  <a:pt x="37" y="126"/>
                  <a:pt x="38" y="127"/>
                  <a:pt x="37" y="126"/>
                </a:cubicBezTo>
                <a:close/>
                <a:moveTo>
                  <a:pt x="35" y="127"/>
                </a:moveTo>
                <a:cubicBezTo>
                  <a:pt x="33" y="120"/>
                  <a:pt x="33" y="120"/>
                  <a:pt x="33" y="120"/>
                </a:cubicBezTo>
                <a:cubicBezTo>
                  <a:pt x="33" y="123"/>
                  <a:pt x="34" y="126"/>
                  <a:pt x="34" y="129"/>
                </a:cubicBezTo>
                <a:cubicBezTo>
                  <a:pt x="34" y="128"/>
                  <a:pt x="35" y="128"/>
                  <a:pt x="35" y="127"/>
                </a:cubicBezTo>
                <a:close/>
                <a:moveTo>
                  <a:pt x="15" y="21"/>
                </a:moveTo>
                <a:cubicBezTo>
                  <a:pt x="13" y="21"/>
                  <a:pt x="12" y="23"/>
                  <a:pt x="11" y="25"/>
                </a:cubicBezTo>
                <a:cubicBezTo>
                  <a:pt x="13" y="24"/>
                  <a:pt x="14" y="22"/>
                  <a:pt x="15" y="21"/>
                </a:cubicBezTo>
                <a:close/>
                <a:moveTo>
                  <a:pt x="74" y="67"/>
                </a:moveTo>
                <a:cubicBezTo>
                  <a:pt x="74" y="67"/>
                  <a:pt x="73" y="64"/>
                  <a:pt x="73" y="63"/>
                </a:cubicBezTo>
                <a:cubicBezTo>
                  <a:pt x="73" y="64"/>
                  <a:pt x="72" y="64"/>
                  <a:pt x="72" y="65"/>
                </a:cubicBezTo>
                <a:cubicBezTo>
                  <a:pt x="73" y="66"/>
                  <a:pt x="73" y="67"/>
                  <a:pt x="74" y="68"/>
                </a:cubicBezTo>
                <a:cubicBezTo>
                  <a:pt x="74" y="68"/>
                  <a:pt x="74" y="68"/>
                  <a:pt x="74" y="67"/>
                </a:cubicBezTo>
                <a:close/>
                <a:moveTo>
                  <a:pt x="127" y="153"/>
                </a:moveTo>
                <a:cubicBezTo>
                  <a:pt x="126" y="154"/>
                  <a:pt x="126" y="156"/>
                  <a:pt x="126" y="157"/>
                </a:cubicBezTo>
                <a:cubicBezTo>
                  <a:pt x="127" y="156"/>
                  <a:pt x="128" y="154"/>
                  <a:pt x="128" y="153"/>
                </a:cubicBezTo>
                <a:lnTo>
                  <a:pt x="127" y="153"/>
                </a:lnTo>
                <a:close/>
                <a:moveTo>
                  <a:pt x="125" y="154"/>
                </a:moveTo>
                <a:cubicBezTo>
                  <a:pt x="124" y="155"/>
                  <a:pt x="123" y="157"/>
                  <a:pt x="122" y="159"/>
                </a:cubicBezTo>
                <a:cubicBezTo>
                  <a:pt x="122" y="159"/>
                  <a:pt x="123" y="160"/>
                  <a:pt x="123" y="159"/>
                </a:cubicBezTo>
                <a:lnTo>
                  <a:pt x="125" y="154"/>
                </a:lnTo>
                <a:close/>
                <a:moveTo>
                  <a:pt x="30" y="123"/>
                </a:moveTo>
                <a:cubicBezTo>
                  <a:pt x="30" y="124"/>
                  <a:pt x="30" y="124"/>
                  <a:pt x="30" y="124"/>
                </a:cubicBezTo>
                <a:cubicBezTo>
                  <a:pt x="31" y="131"/>
                  <a:pt x="31" y="131"/>
                  <a:pt x="31" y="131"/>
                </a:cubicBezTo>
                <a:cubicBezTo>
                  <a:pt x="31" y="131"/>
                  <a:pt x="32" y="131"/>
                  <a:pt x="32" y="130"/>
                </a:cubicBezTo>
                <a:cubicBezTo>
                  <a:pt x="30" y="124"/>
                  <a:pt x="30" y="124"/>
                  <a:pt x="30" y="124"/>
                </a:cubicBezTo>
                <a:lnTo>
                  <a:pt x="30" y="123"/>
                </a:lnTo>
                <a:close/>
                <a:moveTo>
                  <a:pt x="100" y="148"/>
                </a:moveTo>
                <a:cubicBezTo>
                  <a:pt x="99" y="147"/>
                  <a:pt x="100" y="146"/>
                  <a:pt x="99" y="145"/>
                </a:cubicBezTo>
                <a:cubicBezTo>
                  <a:pt x="98" y="150"/>
                  <a:pt x="98" y="150"/>
                  <a:pt x="98" y="150"/>
                </a:cubicBezTo>
                <a:cubicBezTo>
                  <a:pt x="100" y="151"/>
                  <a:pt x="100" y="151"/>
                  <a:pt x="100" y="151"/>
                </a:cubicBezTo>
                <a:cubicBezTo>
                  <a:pt x="100" y="150"/>
                  <a:pt x="100" y="149"/>
                  <a:pt x="100" y="148"/>
                </a:cubicBezTo>
                <a:close/>
                <a:moveTo>
                  <a:pt x="134" y="160"/>
                </a:moveTo>
                <a:cubicBezTo>
                  <a:pt x="135" y="158"/>
                  <a:pt x="137" y="157"/>
                  <a:pt x="138" y="155"/>
                </a:cubicBezTo>
                <a:cubicBezTo>
                  <a:pt x="137" y="155"/>
                  <a:pt x="136" y="154"/>
                  <a:pt x="136" y="155"/>
                </a:cubicBezTo>
                <a:cubicBezTo>
                  <a:pt x="136" y="157"/>
                  <a:pt x="135" y="158"/>
                  <a:pt x="134" y="160"/>
                </a:cubicBezTo>
                <a:close/>
                <a:moveTo>
                  <a:pt x="27" y="122"/>
                </a:moveTo>
                <a:cubicBezTo>
                  <a:pt x="29" y="133"/>
                  <a:pt x="29" y="133"/>
                  <a:pt x="29" y="133"/>
                </a:cubicBezTo>
                <a:cubicBezTo>
                  <a:pt x="29" y="133"/>
                  <a:pt x="30" y="133"/>
                  <a:pt x="29" y="132"/>
                </a:cubicBezTo>
                <a:lnTo>
                  <a:pt x="27" y="122"/>
                </a:lnTo>
                <a:close/>
                <a:moveTo>
                  <a:pt x="104" y="151"/>
                </a:moveTo>
                <a:cubicBezTo>
                  <a:pt x="105" y="151"/>
                  <a:pt x="105" y="151"/>
                  <a:pt x="105" y="151"/>
                </a:cubicBezTo>
                <a:cubicBezTo>
                  <a:pt x="105" y="149"/>
                  <a:pt x="106" y="146"/>
                  <a:pt x="106" y="144"/>
                </a:cubicBezTo>
                <a:cubicBezTo>
                  <a:pt x="105" y="144"/>
                  <a:pt x="105" y="144"/>
                  <a:pt x="105" y="144"/>
                </a:cubicBezTo>
                <a:cubicBezTo>
                  <a:pt x="105" y="146"/>
                  <a:pt x="105" y="148"/>
                  <a:pt x="104" y="151"/>
                </a:cubicBezTo>
                <a:close/>
                <a:moveTo>
                  <a:pt x="179" y="154"/>
                </a:moveTo>
                <a:cubicBezTo>
                  <a:pt x="175" y="154"/>
                  <a:pt x="171" y="154"/>
                  <a:pt x="166" y="154"/>
                </a:cubicBezTo>
                <a:cubicBezTo>
                  <a:pt x="166" y="155"/>
                  <a:pt x="167" y="154"/>
                  <a:pt x="167" y="154"/>
                </a:cubicBezTo>
                <a:cubicBezTo>
                  <a:pt x="172" y="154"/>
                  <a:pt x="175" y="154"/>
                  <a:pt x="179" y="154"/>
                </a:cubicBezTo>
                <a:close/>
                <a:moveTo>
                  <a:pt x="77" y="69"/>
                </a:moveTo>
                <a:cubicBezTo>
                  <a:pt x="76" y="62"/>
                  <a:pt x="76" y="62"/>
                  <a:pt x="76" y="62"/>
                </a:cubicBezTo>
                <a:cubicBezTo>
                  <a:pt x="76" y="62"/>
                  <a:pt x="75" y="62"/>
                  <a:pt x="75" y="62"/>
                </a:cubicBezTo>
                <a:cubicBezTo>
                  <a:pt x="76" y="65"/>
                  <a:pt x="76" y="68"/>
                  <a:pt x="77" y="71"/>
                </a:cubicBezTo>
                <a:cubicBezTo>
                  <a:pt x="77" y="70"/>
                  <a:pt x="77" y="69"/>
                  <a:pt x="77" y="69"/>
                </a:cubicBezTo>
                <a:close/>
                <a:moveTo>
                  <a:pt x="130" y="160"/>
                </a:moveTo>
                <a:cubicBezTo>
                  <a:pt x="132" y="158"/>
                  <a:pt x="133" y="156"/>
                  <a:pt x="134" y="154"/>
                </a:cubicBezTo>
                <a:cubicBezTo>
                  <a:pt x="133" y="155"/>
                  <a:pt x="133" y="154"/>
                  <a:pt x="132" y="154"/>
                </a:cubicBezTo>
                <a:lnTo>
                  <a:pt x="130" y="160"/>
                </a:lnTo>
                <a:close/>
                <a:moveTo>
                  <a:pt x="188" y="169"/>
                </a:moveTo>
                <a:cubicBezTo>
                  <a:pt x="187" y="170"/>
                  <a:pt x="186" y="171"/>
                  <a:pt x="184" y="171"/>
                </a:cubicBezTo>
                <a:cubicBezTo>
                  <a:pt x="184" y="171"/>
                  <a:pt x="183" y="171"/>
                  <a:pt x="183" y="172"/>
                </a:cubicBezTo>
                <a:cubicBezTo>
                  <a:pt x="188" y="172"/>
                  <a:pt x="188" y="172"/>
                  <a:pt x="188" y="172"/>
                </a:cubicBezTo>
                <a:cubicBezTo>
                  <a:pt x="187" y="171"/>
                  <a:pt x="189" y="170"/>
                  <a:pt x="188" y="169"/>
                </a:cubicBezTo>
                <a:close/>
                <a:moveTo>
                  <a:pt x="125" y="165"/>
                </a:moveTo>
                <a:cubicBezTo>
                  <a:pt x="118" y="162"/>
                  <a:pt x="118" y="162"/>
                  <a:pt x="118" y="162"/>
                </a:cubicBezTo>
                <a:cubicBezTo>
                  <a:pt x="118" y="162"/>
                  <a:pt x="118" y="163"/>
                  <a:pt x="117" y="163"/>
                </a:cubicBezTo>
                <a:cubicBezTo>
                  <a:pt x="120" y="164"/>
                  <a:pt x="122" y="164"/>
                  <a:pt x="125" y="165"/>
                </a:cubicBezTo>
                <a:close/>
                <a:moveTo>
                  <a:pt x="179" y="163"/>
                </a:moveTo>
                <a:cubicBezTo>
                  <a:pt x="177" y="164"/>
                  <a:pt x="175" y="166"/>
                  <a:pt x="173" y="168"/>
                </a:cubicBezTo>
                <a:cubicBezTo>
                  <a:pt x="173" y="168"/>
                  <a:pt x="174" y="168"/>
                  <a:pt x="174" y="168"/>
                </a:cubicBezTo>
                <a:cubicBezTo>
                  <a:pt x="176" y="167"/>
                  <a:pt x="177" y="165"/>
                  <a:pt x="179" y="163"/>
                </a:cubicBezTo>
                <a:cubicBezTo>
                  <a:pt x="179" y="163"/>
                  <a:pt x="179" y="163"/>
                  <a:pt x="179" y="163"/>
                </a:cubicBezTo>
                <a:close/>
                <a:moveTo>
                  <a:pt x="122" y="151"/>
                </a:moveTo>
                <a:cubicBezTo>
                  <a:pt x="122" y="151"/>
                  <a:pt x="122" y="151"/>
                  <a:pt x="122" y="151"/>
                </a:cubicBezTo>
                <a:cubicBezTo>
                  <a:pt x="121" y="153"/>
                  <a:pt x="120" y="156"/>
                  <a:pt x="119" y="158"/>
                </a:cubicBezTo>
                <a:cubicBezTo>
                  <a:pt x="120" y="158"/>
                  <a:pt x="120" y="159"/>
                  <a:pt x="121" y="158"/>
                </a:cubicBezTo>
                <a:cubicBezTo>
                  <a:pt x="123" y="152"/>
                  <a:pt x="123" y="152"/>
                  <a:pt x="123" y="152"/>
                </a:cubicBezTo>
                <a:cubicBezTo>
                  <a:pt x="123" y="152"/>
                  <a:pt x="122" y="151"/>
                  <a:pt x="122" y="151"/>
                </a:cubicBezTo>
                <a:close/>
                <a:moveTo>
                  <a:pt x="84" y="133"/>
                </a:moveTo>
                <a:cubicBezTo>
                  <a:pt x="84" y="133"/>
                  <a:pt x="84" y="132"/>
                  <a:pt x="84" y="132"/>
                </a:cubicBezTo>
                <a:cubicBezTo>
                  <a:pt x="83" y="132"/>
                  <a:pt x="82" y="131"/>
                  <a:pt x="82" y="131"/>
                </a:cubicBezTo>
                <a:cubicBezTo>
                  <a:pt x="81" y="131"/>
                  <a:pt x="81" y="131"/>
                  <a:pt x="81" y="132"/>
                </a:cubicBezTo>
                <a:cubicBezTo>
                  <a:pt x="82" y="133"/>
                  <a:pt x="82" y="136"/>
                  <a:pt x="83" y="138"/>
                </a:cubicBezTo>
                <a:lnTo>
                  <a:pt x="84" y="133"/>
                </a:lnTo>
                <a:close/>
                <a:moveTo>
                  <a:pt x="94" y="138"/>
                </a:moveTo>
                <a:cubicBezTo>
                  <a:pt x="94" y="138"/>
                  <a:pt x="94" y="138"/>
                  <a:pt x="93" y="138"/>
                </a:cubicBezTo>
                <a:cubicBezTo>
                  <a:pt x="93" y="140"/>
                  <a:pt x="93" y="143"/>
                  <a:pt x="94" y="146"/>
                </a:cubicBezTo>
                <a:cubicBezTo>
                  <a:pt x="94" y="143"/>
                  <a:pt x="95" y="141"/>
                  <a:pt x="95" y="139"/>
                </a:cubicBezTo>
                <a:cubicBezTo>
                  <a:pt x="95" y="139"/>
                  <a:pt x="94" y="139"/>
                  <a:pt x="94" y="138"/>
                </a:cubicBezTo>
                <a:close/>
                <a:moveTo>
                  <a:pt x="119" y="150"/>
                </a:moveTo>
                <a:cubicBezTo>
                  <a:pt x="119" y="150"/>
                  <a:pt x="118" y="150"/>
                  <a:pt x="118" y="149"/>
                </a:cubicBezTo>
                <a:cubicBezTo>
                  <a:pt x="118" y="152"/>
                  <a:pt x="117" y="155"/>
                  <a:pt x="116" y="157"/>
                </a:cubicBezTo>
                <a:cubicBezTo>
                  <a:pt x="117" y="155"/>
                  <a:pt x="118" y="152"/>
                  <a:pt x="119" y="150"/>
                </a:cubicBezTo>
                <a:close/>
                <a:moveTo>
                  <a:pt x="108" y="159"/>
                </a:moveTo>
                <a:cubicBezTo>
                  <a:pt x="107" y="158"/>
                  <a:pt x="107" y="158"/>
                  <a:pt x="106" y="158"/>
                </a:cubicBezTo>
                <a:cubicBezTo>
                  <a:pt x="106" y="158"/>
                  <a:pt x="105" y="158"/>
                  <a:pt x="105" y="157"/>
                </a:cubicBezTo>
                <a:cubicBezTo>
                  <a:pt x="104" y="157"/>
                  <a:pt x="104" y="157"/>
                  <a:pt x="103" y="158"/>
                </a:cubicBezTo>
                <a:cubicBezTo>
                  <a:pt x="103" y="158"/>
                  <a:pt x="103" y="157"/>
                  <a:pt x="103" y="157"/>
                </a:cubicBezTo>
                <a:cubicBezTo>
                  <a:pt x="103" y="156"/>
                  <a:pt x="102" y="156"/>
                  <a:pt x="101" y="156"/>
                </a:cubicBezTo>
                <a:cubicBezTo>
                  <a:pt x="100" y="155"/>
                  <a:pt x="100" y="156"/>
                  <a:pt x="100" y="156"/>
                </a:cubicBezTo>
                <a:cubicBezTo>
                  <a:pt x="103" y="158"/>
                  <a:pt x="105" y="159"/>
                  <a:pt x="108" y="160"/>
                </a:cubicBezTo>
                <a:cubicBezTo>
                  <a:pt x="108" y="159"/>
                  <a:pt x="108" y="159"/>
                  <a:pt x="108" y="159"/>
                </a:cubicBezTo>
                <a:close/>
                <a:moveTo>
                  <a:pt x="17" y="21"/>
                </a:moveTo>
                <a:cubicBezTo>
                  <a:pt x="17" y="21"/>
                  <a:pt x="17" y="21"/>
                  <a:pt x="17" y="21"/>
                </a:cubicBezTo>
                <a:cubicBezTo>
                  <a:pt x="15" y="23"/>
                  <a:pt x="13" y="25"/>
                  <a:pt x="12" y="27"/>
                </a:cubicBezTo>
                <a:cubicBezTo>
                  <a:pt x="12" y="27"/>
                  <a:pt x="12" y="28"/>
                  <a:pt x="12" y="28"/>
                </a:cubicBezTo>
                <a:cubicBezTo>
                  <a:pt x="14" y="26"/>
                  <a:pt x="16" y="24"/>
                  <a:pt x="17" y="22"/>
                </a:cubicBezTo>
                <a:cubicBezTo>
                  <a:pt x="18" y="22"/>
                  <a:pt x="18" y="21"/>
                  <a:pt x="17" y="21"/>
                </a:cubicBezTo>
                <a:close/>
                <a:moveTo>
                  <a:pt x="180" y="164"/>
                </a:moveTo>
                <a:cubicBezTo>
                  <a:pt x="183" y="162"/>
                  <a:pt x="185" y="160"/>
                  <a:pt x="188" y="158"/>
                </a:cubicBezTo>
                <a:cubicBezTo>
                  <a:pt x="187" y="158"/>
                  <a:pt x="186" y="158"/>
                  <a:pt x="186" y="158"/>
                </a:cubicBezTo>
                <a:cubicBezTo>
                  <a:pt x="184" y="160"/>
                  <a:pt x="182" y="162"/>
                  <a:pt x="180" y="164"/>
                </a:cubicBezTo>
                <a:close/>
                <a:moveTo>
                  <a:pt x="198" y="152"/>
                </a:moveTo>
                <a:cubicBezTo>
                  <a:pt x="194" y="152"/>
                  <a:pt x="190" y="152"/>
                  <a:pt x="187" y="153"/>
                </a:cubicBezTo>
                <a:cubicBezTo>
                  <a:pt x="186" y="153"/>
                  <a:pt x="186" y="154"/>
                  <a:pt x="186" y="153"/>
                </a:cubicBezTo>
                <a:cubicBezTo>
                  <a:pt x="190" y="153"/>
                  <a:pt x="195" y="153"/>
                  <a:pt x="198" y="152"/>
                </a:cubicBezTo>
                <a:close/>
                <a:moveTo>
                  <a:pt x="116" y="149"/>
                </a:moveTo>
                <a:cubicBezTo>
                  <a:pt x="116" y="149"/>
                  <a:pt x="116" y="149"/>
                  <a:pt x="116" y="149"/>
                </a:cubicBezTo>
                <a:cubicBezTo>
                  <a:pt x="113" y="156"/>
                  <a:pt x="113" y="156"/>
                  <a:pt x="113" y="156"/>
                </a:cubicBezTo>
                <a:cubicBezTo>
                  <a:pt x="114" y="156"/>
                  <a:pt x="115" y="157"/>
                  <a:pt x="115" y="156"/>
                </a:cubicBezTo>
                <a:cubicBezTo>
                  <a:pt x="116" y="154"/>
                  <a:pt x="116" y="151"/>
                  <a:pt x="116" y="149"/>
                </a:cubicBezTo>
                <a:close/>
                <a:moveTo>
                  <a:pt x="145" y="158"/>
                </a:moveTo>
                <a:cubicBezTo>
                  <a:pt x="143" y="160"/>
                  <a:pt x="142" y="162"/>
                  <a:pt x="140" y="164"/>
                </a:cubicBezTo>
                <a:cubicBezTo>
                  <a:pt x="142" y="164"/>
                  <a:pt x="142" y="164"/>
                  <a:pt x="142" y="164"/>
                </a:cubicBezTo>
                <a:cubicBezTo>
                  <a:pt x="143" y="162"/>
                  <a:pt x="144" y="160"/>
                  <a:pt x="145" y="159"/>
                </a:cubicBezTo>
                <a:cubicBezTo>
                  <a:pt x="145" y="159"/>
                  <a:pt x="145" y="158"/>
                  <a:pt x="145" y="158"/>
                </a:cubicBezTo>
                <a:close/>
                <a:moveTo>
                  <a:pt x="109" y="153"/>
                </a:moveTo>
                <a:cubicBezTo>
                  <a:pt x="110" y="149"/>
                  <a:pt x="110" y="149"/>
                  <a:pt x="110" y="149"/>
                </a:cubicBezTo>
                <a:cubicBezTo>
                  <a:pt x="110" y="148"/>
                  <a:pt x="110" y="146"/>
                  <a:pt x="109" y="147"/>
                </a:cubicBezTo>
                <a:cubicBezTo>
                  <a:pt x="108" y="154"/>
                  <a:pt x="108" y="154"/>
                  <a:pt x="108" y="154"/>
                </a:cubicBezTo>
                <a:cubicBezTo>
                  <a:pt x="107" y="154"/>
                  <a:pt x="109" y="155"/>
                  <a:pt x="109" y="155"/>
                </a:cubicBezTo>
                <a:cubicBezTo>
                  <a:pt x="109" y="154"/>
                  <a:pt x="109" y="153"/>
                  <a:pt x="109" y="153"/>
                </a:cubicBezTo>
                <a:close/>
                <a:moveTo>
                  <a:pt x="173" y="161"/>
                </a:moveTo>
                <a:cubicBezTo>
                  <a:pt x="170" y="163"/>
                  <a:pt x="167" y="165"/>
                  <a:pt x="165" y="167"/>
                </a:cubicBezTo>
                <a:cubicBezTo>
                  <a:pt x="166" y="167"/>
                  <a:pt x="167" y="168"/>
                  <a:pt x="168" y="167"/>
                </a:cubicBezTo>
                <a:lnTo>
                  <a:pt x="173" y="161"/>
                </a:lnTo>
                <a:close/>
                <a:moveTo>
                  <a:pt x="140" y="156"/>
                </a:moveTo>
                <a:cubicBezTo>
                  <a:pt x="137" y="158"/>
                  <a:pt x="136" y="160"/>
                  <a:pt x="134" y="163"/>
                </a:cubicBezTo>
                <a:cubicBezTo>
                  <a:pt x="135" y="163"/>
                  <a:pt x="136" y="163"/>
                  <a:pt x="136" y="163"/>
                </a:cubicBezTo>
                <a:cubicBezTo>
                  <a:pt x="137" y="161"/>
                  <a:pt x="139" y="158"/>
                  <a:pt x="140" y="156"/>
                </a:cubicBezTo>
                <a:close/>
                <a:moveTo>
                  <a:pt x="80" y="72"/>
                </a:moveTo>
                <a:cubicBezTo>
                  <a:pt x="80" y="68"/>
                  <a:pt x="79" y="64"/>
                  <a:pt x="78" y="60"/>
                </a:cubicBezTo>
                <a:cubicBezTo>
                  <a:pt x="78" y="59"/>
                  <a:pt x="77" y="60"/>
                  <a:pt x="77" y="61"/>
                </a:cubicBezTo>
                <a:cubicBezTo>
                  <a:pt x="78" y="64"/>
                  <a:pt x="78" y="67"/>
                  <a:pt x="79" y="70"/>
                </a:cubicBezTo>
                <a:cubicBezTo>
                  <a:pt x="79" y="70"/>
                  <a:pt x="79" y="72"/>
                  <a:pt x="80" y="72"/>
                </a:cubicBezTo>
                <a:close/>
                <a:moveTo>
                  <a:pt x="199" y="159"/>
                </a:moveTo>
                <a:cubicBezTo>
                  <a:pt x="195" y="161"/>
                  <a:pt x="192" y="164"/>
                  <a:pt x="189" y="166"/>
                </a:cubicBezTo>
                <a:cubicBezTo>
                  <a:pt x="191" y="167"/>
                  <a:pt x="193" y="166"/>
                  <a:pt x="194" y="164"/>
                </a:cubicBezTo>
                <a:cubicBezTo>
                  <a:pt x="195" y="163"/>
                  <a:pt x="197" y="161"/>
                  <a:pt x="199" y="159"/>
                </a:cubicBezTo>
                <a:close/>
                <a:moveTo>
                  <a:pt x="96" y="146"/>
                </a:moveTo>
                <a:cubicBezTo>
                  <a:pt x="96" y="140"/>
                  <a:pt x="96" y="140"/>
                  <a:pt x="96" y="140"/>
                </a:cubicBezTo>
                <a:cubicBezTo>
                  <a:pt x="96" y="143"/>
                  <a:pt x="95" y="145"/>
                  <a:pt x="94" y="149"/>
                </a:cubicBezTo>
                <a:cubicBezTo>
                  <a:pt x="96" y="149"/>
                  <a:pt x="96" y="149"/>
                  <a:pt x="96" y="149"/>
                </a:cubicBezTo>
                <a:cubicBezTo>
                  <a:pt x="97" y="148"/>
                  <a:pt x="97" y="147"/>
                  <a:pt x="96" y="146"/>
                </a:cubicBezTo>
                <a:close/>
                <a:moveTo>
                  <a:pt x="86" y="69"/>
                </a:moveTo>
                <a:cubicBezTo>
                  <a:pt x="84" y="56"/>
                  <a:pt x="84" y="56"/>
                  <a:pt x="84" y="56"/>
                </a:cubicBezTo>
                <a:cubicBezTo>
                  <a:pt x="84" y="56"/>
                  <a:pt x="82" y="56"/>
                  <a:pt x="83" y="56"/>
                </a:cubicBezTo>
                <a:cubicBezTo>
                  <a:pt x="85" y="68"/>
                  <a:pt x="85" y="68"/>
                  <a:pt x="85" y="68"/>
                </a:cubicBezTo>
                <a:cubicBezTo>
                  <a:pt x="85" y="69"/>
                  <a:pt x="86" y="69"/>
                  <a:pt x="86" y="69"/>
                </a:cubicBezTo>
                <a:close/>
                <a:moveTo>
                  <a:pt x="104" y="150"/>
                </a:moveTo>
                <a:cubicBezTo>
                  <a:pt x="104" y="146"/>
                  <a:pt x="104" y="146"/>
                  <a:pt x="104" y="146"/>
                </a:cubicBezTo>
                <a:cubicBezTo>
                  <a:pt x="104" y="145"/>
                  <a:pt x="104" y="144"/>
                  <a:pt x="103" y="143"/>
                </a:cubicBezTo>
                <a:cubicBezTo>
                  <a:pt x="101" y="151"/>
                  <a:pt x="101" y="151"/>
                  <a:pt x="101" y="151"/>
                </a:cubicBezTo>
                <a:cubicBezTo>
                  <a:pt x="101" y="152"/>
                  <a:pt x="102" y="152"/>
                  <a:pt x="103" y="152"/>
                </a:cubicBezTo>
                <a:cubicBezTo>
                  <a:pt x="103" y="152"/>
                  <a:pt x="104" y="150"/>
                  <a:pt x="104" y="150"/>
                </a:cubicBezTo>
                <a:close/>
                <a:moveTo>
                  <a:pt x="102" y="143"/>
                </a:moveTo>
                <a:cubicBezTo>
                  <a:pt x="102" y="143"/>
                  <a:pt x="102" y="142"/>
                  <a:pt x="102" y="142"/>
                </a:cubicBezTo>
                <a:cubicBezTo>
                  <a:pt x="100" y="142"/>
                  <a:pt x="99" y="141"/>
                  <a:pt x="98" y="140"/>
                </a:cubicBezTo>
                <a:cubicBezTo>
                  <a:pt x="97" y="142"/>
                  <a:pt x="98" y="144"/>
                  <a:pt x="98" y="146"/>
                </a:cubicBezTo>
                <a:cubicBezTo>
                  <a:pt x="98" y="145"/>
                  <a:pt x="98" y="144"/>
                  <a:pt x="99" y="143"/>
                </a:cubicBezTo>
                <a:cubicBezTo>
                  <a:pt x="99" y="142"/>
                  <a:pt x="100" y="142"/>
                  <a:pt x="100" y="142"/>
                </a:cubicBezTo>
                <a:cubicBezTo>
                  <a:pt x="100" y="143"/>
                  <a:pt x="101" y="145"/>
                  <a:pt x="101" y="147"/>
                </a:cubicBezTo>
                <a:cubicBezTo>
                  <a:pt x="101" y="145"/>
                  <a:pt x="102" y="144"/>
                  <a:pt x="102" y="143"/>
                </a:cubicBezTo>
                <a:close/>
                <a:moveTo>
                  <a:pt x="36" y="127"/>
                </a:moveTo>
                <a:cubicBezTo>
                  <a:pt x="35" y="122"/>
                  <a:pt x="34" y="117"/>
                  <a:pt x="34" y="112"/>
                </a:cubicBezTo>
                <a:cubicBezTo>
                  <a:pt x="33" y="113"/>
                  <a:pt x="33" y="113"/>
                  <a:pt x="33" y="113"/>
                </a:cubicBezTo>
                <a:cubicBezTo>
                  <a:pt x="35" y="126"/>
                  <a:pt x="35" y="126"/>
                  <a:pt x="35" y="126"/>
                </a:cubicBezTo>
                <a:cubicBezTo>
                  <a:pt x="35" y="126"/>
                  <a:pt x="36" y="128"/>
                  <a:pt x="36" y="127"/>
                </a:cubicBezTo>
                <a:close/>
                <a:moveTo>
                  <a:pt x="162" y="158"/>
                </a:moveTo>
                <a:cubicBezTo>
                  <a:pt x="161" y="158"/>
                  <a:pt x="161" y="159"/>
                  <a:pt x="161" y="159"/>
                </a:cubicBezTo>
                <a:cubicBezTo>
                  <a:pt x="158" y="161"/>
                  <a:pt x="156" y="163"/>
                  <a:pt x="153" y="166"/>
                </a:cubicBezTo>
                <a:cubicBezTo>
                  <a:pt x="154" y="166"/>
                  <a:pt x="155" y="166"/>
                  <a:pt x="155" y="166"/>
                </a:cubicBezTo>
                <a:cubicBezTo>
                  <a:pt x="158" y="164"/>
                  <a:pt x="159" y="161"/>
                  <a:pt x="162" y="158"/>
                </a:cubicBezTo>
                <a:close/>
                <a:moveTo>
                  <a:pt x="218" y="145"/>
                </a:moveTo>
                <a:cubicBezTo>
                  <a:pt x="217" y="141"/>
                  <a:pt x="217" y="141"/>
                  <a:pt x="217" y="141"/>
                </a:cubicBezTo>
                <a:cubicBezTo>
                  <a:pt x="216" y="139"/>
                  <a:pt x="216" y="137"/>
                  <a:pt x="215" y="137"/>
                </a:cubicBezTo>
                <a:cubicBezTo>
                  <a:pt x="215" y="140"/>
                  <a:pt x="216" y="143"/>
                  <a:pt x="217" y="145"/>
                </a:cubicBezTo>
                <a:cubicBezTo>
                  <a:pt x="217" y="146"/>
                  <a:pt x="217" y="145"/>
                  <a:pt x="218" y="145"/>
                </a:cubicBezTo>
                <a:cubicBezTo>
                  <a:pt x="218" y="145"/>
                  <a:pt x="218" y="146"/>
                  <a:pt x="218" y="145"/>
                </a:cubicBezTo>
                <a:close/>
                <a:moveTo>
                  <a:pt x="191" y="160"/>
                </a:moveTo>
                <a:cubicBezTo>
                  <a:pt x="187" y="162"/>
                  <a:pt x="184" y="164"/>
                  <a:pt x="181" y="167"/>
                </a:cubicBezTo>
                <a:cubicBezTo>
                  <a:pt x="180" y="168"/>
                  <a:pt x="181" y="168"/>
                  <a:pt x="181" y="168"/>
                </a:cubicBezTo>
                <a:cubicBezTo>
                  <a:pt x="182" y="167"/>
                  <a:pt x="183" y="168"/>
                  <a:pt x="183" y="168"/>
                </a:cubicBezTo>
                <a:cubicBezTo>
                  <a:pt x="186" y="164"/>
                  <a:pt x="188" y="162"/>
                  <a:pt x="191" y="160"/>
                </a:cubicBezTo>
                <a:close/>
                <a:moveTo>
                  <a:pt x="154" y="158"/>
                </a:moveTo>
                <a:cubicBezTo>
                  <a:pt x="152" y="160"/>
                  <a:pt x="149" y="162"/>
                  <a:pt x="147" y="164"/>
                </a:cubicBezTo>
                <a:cubicBezTo>
                  <a:pt x="147" y="165"/>
                  <a:pt x="149" y="166"/>
                  <a:pt x="149" y="165"/>
                </a:cubicBezTo>
                <a:cubicBezTo>
                  <a:pt x="154" y="159"/>
                  <a:pt x="154" y="159"/>
                  <a:pt x="154" y="159"/>
                </a:cubicBezTo>
                <a:cubicBezTo>
                  <a:pt x="153" y="158"/>
                  <a:pt x="154" y="157"/>
                  <a:pt x="154" y="158"/>
                </a:cubicBezTo>
                <a:close/>
                <a:moveTo>
                  <a:pt x="33" y="129"/>
                </a:moveTo>
                <a:cubicBezTo>
                  <a:pt x="33" y="124"/>
                  <a:pt x="31" y="120"/>
                  <a:pt x="32" y="114"/>
                </a:cubicBezTo>
                <a:cubicBezTo>
                  <a:pt x="31" y="115"/>
                  <a:pt x="30" y="115"/>
                  <a:pt x="30" y="116"/>
                </a:cubicBezTo>
                <a:cubicBezTo>
                  <a:pt x="31" y="120"/>
                  <a:pt x="32" y="124"/>
                  <a:pt x="33" y="129"/>
                </a:cubicBezTo>
                <a:cubicBezTo>
                  <a:pt x="33" y="129"/>
                  <a:pt x="33" y="130"/>
                  <a:pt x="33" y="129"/>
                </a:cubicBezTo>
                <a:close/>
                <a:moveTo>
                  <a:pt x="24" y="26"/>
                </a:moveTo>
                <a:cubicBezTo>
                  <a:pt x="24" y="27"/>
                  <a:pt x="24" y="27"/>
                  <a:pt x="24" y="27"/>
                </a:cubicBezTo>
                <a:cubicBezTo>
                  <a:pt x="24" y="27"/>
                  <a:pt x="24" y="27"/>
                  <a:pt x="24" y="27"/>
                </a:cubicBezTo>
                <a:cubicBezTo>
                  <a:pt x="23" y="27"/>
                  <a:pt x="23" y="27"/>
                  <a:pt x="23" y="28"/>
                </a:cubicBezTo>
                <a:cubicBezTo>
                  <a:pt x="23" y="28"/>
                  <a:pt x="23" y="28"/>
                  <a:pt x="23" y="28"/>
                </a:cubicBezTo>
                <a:cubicBezTo>
                  <a:pt x="19" y="31"/>
                  <a:pt x="16" y="34"/>
                  <a:pt x="12" y="38"/>
                </a:cubicBezTo>
                <a:cubicBezTo>
                  <a:pt x="12" y="38"/>
                  <a:pt x="12" y="39"/>
                  <a:pt x="12" y="40"/>
                </a:cubicBezTo>
                <a:cubicBezTo>
                  <a:pt x="13" y="41"/>
                  <a:pt x="13" y="40"/>
                  <a:pt x="13" y="40"/>
                </a:cubicBezTo>
                <a:cubicBezTo>
                  <a:pt x="16" y="35"/>
                  <a:pt x="19" y="32"/>
                  <a:pt x="23" y="28"/>
                </a:cubicBezTo>
                <a:cubicBezTo>
                  <a:pt x="23" y="28"/>
                  <a:pt x="23" y="28"/>
                  <a:pt x="23" y="28"/>
                </a:cubicBezTo>
                <a:cubicBezTo>
                  <a:pt x="23" y="28"/>
                  <a:pt x="24" y="27"/>
                  <a:pt x="24" y="27"/>
                </a:cubicBezTo>
                <a:cubicBezTo>
                  <a:pt x="24" y="27"/>
                  <a:pt x="24" y="27"/>
                  <a:pt x="24" y="27"/>
                </a:cubicBezTo>
                <a:lnTo>
                  <a:pt x="24" y="26"/>
                </a:lnTo>
                <a:close/>
                <a:moveTo>
                  <a:pt x="21" y="21"/>
                </a:moveTo>
                <a:cubicBezTo>
                  <a:pt x="21" y="21"/>
                  <a:pt x="20" y="21"/>
                  <a:pt x="20" y="21"/>
                </a:cubicBezTo>
                <a:cubicBezTo>
                  <a:pt x="17" y="25"/>
                  <a:pt x="14" y="28"/>
                  <a:pt x="12" y="32"/>
                </a:cubicBezTo>
                <a:cubicBezTo>
                  <a:pt x="23" y="22"/>
                  <a:pt x="23" y="22"/>
                  <a:pt x="23" y="22"/>
                </a:cubicBezTo>
                <a:cubicBezTo>
                  <a:pt x="22" y="22"/>
                  <a:pt x="22" y="21"/>
                  <a:pt x="21" y="21"/>
                </a:cubicBezTo>
                <a:close/>
                <a:moveTo>
                  <a:pt x="144" y="156"/>
                </a:moveTo>
                <a:cubicBezTo>
                  <a:pt x="143" y="156"/>
                  <a:pt x="142" y="156"/>
                  <a:pt x="142" y="156"/>
                </a:cubicBezTo>
                <a:cubicBezTo>
                  <a:pt x="141" y="156"/>
                  <a:pt x="141" y="156"/>
                  <a:pt x="141" y="156"/>
                </a:cubicBezTo>
                <a:cubicBezTo>
                  <a:pt x="140" y="159"/>
                  <a:pt x="139" y="161"/>
                  <a:pt x="137" y="163"/>
                </a:cubicBezTo>
                <a:cubicBezTo>
                  <a:pt x="137" y="163"/>
                  <a:pt x="138" y="163"/>
                  <a:pt x="138" y="163"/>
                </a:cubicBezTo>
                <a:cubicBezTo>
                  <a:pt x="140" y="161"/>
                  <a:pt x="142" y="159"/>
                  <a:pt x="144" y="156"/>
                </a:cubicBezTo>
                <a:cubicBezTo>
                  <a:pt x="144" y="156"/>
                  <a:pt x="144" y="156"/>
                  <a:pt x="144" y="156"/>
                </a:cubicBezTo>
                <a:close/>
                <a:moveTo>
                  <a:pt x="197" y="163"/>
                </a:moveTo>
                <a:cubicBezTo>
                  <a:pt x="201" y="161"/>
                  <a:pt x="205" y="158"/>
                  <a:pt x="208" y="155"/>
                </a:cubicBezTo>
                <a:cubicBezTo>
                  <a:pt x="207" y="155"/>
                  <a:pt x="205" y="155"/>
                  <a:pt x="205" y="155"/>
                </a:cubicBezTo>
                <a:cubicBezTo>
                  <a:pt x="202" y="158"/>
                  <a:pt x="199" y="160"/>
                  <a:pt x="197" y="163"/>
                </a:cubicBezTo>
                <a:close/>
                <a:moveTo>
                  <a:pt x="83" y="70"/>
                </a:moveTo>
                <a:cubicBezTo>
                  <a:pt x="83" y="66"/>
                  <a:pt x="82" y="61"/>
                  <a:pt x="81" y="57"/>
                </a:cubicBezTo>
                <a:cubicBezTo>
                  <a:pt x="81" y="58"/>
                  <a:pt x="80" y="58"/>
                  <a:pt x="80" y="59"/>
                </a:cubicBezTo>
                <a:cubicBezTo>
                  <a:pt x="81" y="63"/>
                  <a:pt x="82" y="67"/>
                  <a:pt x="83" y="71"/>
                </a:cubicBezTo>
                <a:cubicBezTo>
                  <a:pt x="84" y="71"/>
                  <a:pt x="83" y="70"/>
                  <a:pt x="83" y="70"/>
                </a:cubicBezTo>
                <a:close/>
                <a:moveTo>
                  <a:pt x="129" y="154"/>
                </a:moveTo>
                <a:cubicBezTo>
                  <a:pt x="128" y="156"/>
                  <a:pt x="127" y="158"/>
                  <a:pt x="125" y="160"/>
                </a:cubicBezTo>
                <a:cubicBezTo>
                  <a:pt x="126" y="160"/>
                  <a:pt x="127" y="160"/>
                  <a:pt x="128" y="161"/>
                </a:cubicBezTo>
                <a:cubicBezTo>
                  <a:pt x="129" y="159"/>
                  <a:pt x="130" y="156"/>
                  <a:pt x="131" y="154"/>
                </a:cubicBezTo>
                <a:cubicBezTo>
                  <a:pt x="131" y="154"/>
                  <a:pt x="130" y="153"/>
                  <a:pt x="129" y="154"/>
                </a:cubicBezTo>
                <a:close/>
                <a:moveTo>
                  <a:pt x="14" y="33"/>
                </a:moveTo>
                <a:cubicBezTo>
                  <a:pt x="14" y="33"/>
                  <a:pt x="15" y="34"/>
                  <a:pt x="15" y="33"/>
                </a:cubicBezTo>
                <a:cubicBezTo>
                  <a:pt x="27" y="22"/>
                  <a:pt x="27" y="22"/>
                  <a:pt x="27" y="22"/>
                </a:cubicBezTo>
                <a:cubicBezTo>
                  <a:pt x="26" y="22"/>
                  <a:pt x="26" y="22"/>
                  <a:pt x="25" y="21"/>
                </a:cubicBezTo>
                <a:cubicBezTo>
                  <a:pt x="21" y="25"/>
                  <a:pt x="18" y="29"/>
                  <a:pt x="14" y="33"/>
                </a:cubicBezTo>
                <a:close/>
                <a:moveTo>
                  <a:pt x="173" y="159"/>
                </a:moveTo>
                <a:cubicBezTo>
                  <a:pt x="171" y="159"/>
                  <a:pt x="170" y="158"/>
                  <a:pt x="169" y="159"/>
                </a:cubicBezTo>
                <a:cubicBezTo>
                  <a:pt x="162" y="167"/>
                  <a:pt x="162" y="167"/>
                  <a:pt x="162" y="167"/>
                </a:cubicBezTo>
                <a:lnTo>
                  <a:pt x="173" y="159"/>
                </a:lnTo>
                <a:close/>
                <a:moveTo>
                  <a:pt x="39" y="123"/>
                </a:moveTo>
                <a:cubicBezTo>
                  <a:pt x="38" y="118"/>
                  <a:pt x="37" y="114"/>
                  <a:pt x="37" y="109"/>
                </a:cubicBezTo>
                <a:cubicBezTo>
                  <a:pt x="36" y="109"/>
                  <a:pt x="35" y="110"/>
                  <a:pt x="35" y="111"/>
                </a:cubicBezTo>
                <a:cubicBezTo>
                  <a:pt x="39" y="126"/>
                  <a:pt x="39" y="126"/>
                  <a:pt x="39" y="126"/>
                </a:cubicBezTo>
                <a:cubicBezTo>
                  <a:pt x="39" y="124"/>
                  <a:pt x="39" y="123"/>
                  <a:pt x="39" y="123"/>
                </a:cubicBezTo>
                <a:close/>
                <a:moveTo>
                  <a:pt x="46" y="119"/>
                </a:moveTo>
                <a:cubicBezTo>
                  <a:pt x="45" y="113"/>
                  <a:pt x="45" y="113"/>
                  <a:pt x="45" y="113"/>
                </a:cubicBezTo>
                <a:cubicBezTo>
                  <a:pt x="45" y="113"/>
                  <a:pt x="44" y="112"/>
                  <a:pt x="44" y="112"/>
                </a:cubicBezTo>
                <a:cubicBezTo>
                  <a:pt x="43" y="112"/>
                  <a:pt x="43" y="111"/>
                  <a:pt x="43" y="111"/>
                </a:cubicBezTo>
                <a:cubicBezTo>
                  <a:pt x="43" y="115"/>
                  <a:pt x="44" y="118"/>
                  <a:pt x="44" y="123"/>
                </a:cubicBezTo>
                <a:cubicBezTo>
                  <a:pt x="44" y="122"/>
                  <a:pt x="45" y="122"/>
                  <a:pt x="45" y="122"/>
                </a:cubicBezTo>
                <a:cubicBezTo>
                  <a:pt x="45" y="121"/>
                  <a:pt x="46" y="120"/>
                  <a:pt x="46" y="119"/>
                </a:cubicBezTo>
                <a:close/>
                <a:moveTo>
                  <a:pt x="159" y="158"/>
                </a:moveTo>
                <a:cubicBezTo>
                  <a:pt x="158" y="158"/>
                  <a:pt x="158" y="158"/>
                  <a:pt x="157" y="158"/>
                </a:cubicBezTo>
                <a:cubicBezTo>
                  <a:pt x="157" y="158"/>
                  <a:pt x="155" y="157"/>
                  <a:pt x="155" y="158"/>
                </a:cubicBezTo>
                <a:cubicBezTo>
                  <a:pt x="154" y="160"/>
                  <a:pt x="153" y="162"/>
                  <a:pt x="152" y="163"/>
                </a:cubicBezTo>
                <a:cubicBezTo>
                  <a:pt x="152" y="164"/>
                  <a:pt x="151" y="166"/>
                  <a:pt x="151" y="166"/>
                </a:cubicBezTo>
                <a:cubicBezTo>
                  <a:pt x="159" y="159"/>
                  <a:pt x="159" y="159"/>
                  <a:pt x="159" y="159"/>
                </a:cubicBezTo>
                <a:cubicBezTo>
                  <a:pt x="159" y="159"/>
                  <a:pt x="160" y="158"/>
                  <a:pt x="159" y="158"/>
                </a:cubicBezTo>
                <a:close/>
                <a:moveTo>
                  <a:pt x="42" y="123"/>
                </a:moveTo>
                <a:cubicBezTo>
                  <a:pt x="42" y="123"/>
                  <a:pt x="42" y="123"/>
                  <a:pt x="42" y="123"/>
                </a:cubicBezTo>
                <a:cubicBezTo>
                  <a:pt x="40" y="118"/>
                  <a:pt x="39" y="114"/>
                  <a:pt x="38" y="109"/>
                </a:cubicBezTo>
                <a:cubicBezTo>
                  <a:pt x="39" y="114"/>
                  <a:pt x="39" y="120"/>
                  <a:pt x="40" y="125"/>
                </a:cubicBezTo>
                <a:cubicBezTo>
                  <a:pt x="40" y="125"/>
                  <a:pt x="41" y="124"/>
                  <a:pt x="42" y="123"/>
                </a:cubicBezTo>
                <a:close/>
                <a:moveTo>
                  <a:pt x="149" y="157"/>
                </a:moveTo>
                <a:cubicBezTo>
                  <a:pt x="149" y="157"/>
                  <a:pt x="148" y="157"/>
                  <a:pt x="148" y="157"/>
                </a:cubicBezTo>
                <a:cubicBezTo>
                  <a:pt x="144" y="164"/>
                  <a:pt x="144" y="164"/>
                  <a:pt x="144" y="164"/>
                </a:cubicBezTo>
                <a:cubicBezTo>
                  <a:pt x="143" y="164"/>
                  <a:pt x="144" y="165"/>
                  <a:pt x="144" y="164"/>
                </a:cubicBezTo>
                <a:cubicBezTo>
                  <a:pt x="147" y="162"/>
                  <a:pt x="149" y="160"/>
                  <a:pt x="152" y="157"/>
                </a:cubicBezTo>
                <a:cubicBezTo>
                  <a:pt x="151" y="157"/>
                  <a:pt x="150" y="157"/>
                  <a:pt x="149" y="157"/>
                </a:cubicBezTo>
                <a:close/>
                <a:moveTo>
                  <a:pt x="200" y="156"/>
                </a:moveTo>
                <a:cubicBezTo>
                  <a:pt x="195" y="156"/>
                  <a:pt x="193" y="159"/>
                  <a:pt x="191" y="162"/>
                </a:cubicBezTo>
                <a:cubicBezTo>
                  <a:pt x="186" y="167"/>
                  <a:pt x="186" y="167"/>
                  <a:pt x="186" y="167"/>
                </a:cubicBezTo>
                <a:cubicBezTo>
                  <a:pt x="190" y="163"/>
                  <a:pt x="195" y="160"/>
                  <a:pt x="200" y="156"/>
                </a:cubicBezTo>
                <a:close/>
                <a:moveTo>
                  <a:pt x="157" y="166"/>
                </a:moveTo>
                <a:cubicBezTo>
                  <a:pt x="157" y="167"/>
                  <a:pt x="158" y="167"/>
                  <a:pt x="158" y="167"/>
                </a:cubicBezTo>
                <a:cubicBezTo>
                  <a:pt x="161" y="164"/>
                  <a:pt x="164" y="162"/>
                  <a:pt x="167" y="159"/>
                </a:cubicBezTo>
                <a:cubicBezTo>
                  <a:pt x="166" y="159"/>
                  <a:pt x="165" y="158"/>
                  <a:pt x="163" y="159"/>
                </a:cubicBezTo>
                <a:lnTo>
                  <a:pt x="157" y="166"/>
                </a:lnTo>
                <a:close/>
                <a:moveTo>
                  <a:pt x="87" y="144"/>
                </a:moveTo>
                <a:cubicBezTo>
                  <a:pt x="87" y="140"/>
                  <a:pt x="86" y="137"/>
                  <a:pt x="86" y="134"/>
                </a:cubicBezTo>
                <a:cubicBezTo>
                  <a:pt x="86" y="134"/>
                  <a:pt x="85" y="133"/>
                  <a:pt x="85" y="133"/>
                </a:cubicBezTo>
                <a:cubicBezTo>
                  <a:pt x="84" y="137"/>
                  <a:pt x="83" y="140"/>
                  <a:pt x="83" y="143"/>
                </a:cubicBezTo>
                <a:cubicBezTo>
                  <a:pt x="84" y="143"/>
                  <a:pt x="85" y="144"/>
                  <a:pt x="86" y="145"/>
                </a:cubicBezTo>
                <a:cubicBezTo>
                  <a:pt x="86" y="145"/>
                  <a:pt x="87" y="144"/>
                  <a:pt x="87" y="144"/>
                </a:cubicBezTo>
                <a:close/>
                <a:moveTo>
                  <a:pt x="182" y="158"/>
                </a:moveTo>
                <a:cubicBezTo>
                  <a:pt x="180" y="159"/>
                  <a:pt x="179" y="159"/>
                  <a:pt x="177" y="159"/>
                </a:cubicBezTo>
                <a:cubicBezTo>
                  <a:pt x="169" y="168"/>
                  <a:pt x="169" y="168"/>
                  <a:pt x="169" y="168"/>
                </a:cubicBezTo>
                <a:cubicBezTo>
                  <a:pt x="169" y="168"/>
                  <a:pt x="170" y="168"/>
                  <a:pt x="170" y="168"/>
                </a:cubicBezTo>
                <a:cubicBezTo>
                  <a:pt x="174" y="165"/>
                  <a:pt x="178" y="162"/>
                  <a:pt x="181" y="159"/>
                </a:cubicBezTo>
                <a:cubicBezTo>
                  <a:pt x="182" y="159"/>
                  <a:pt x="183" y="158"/>
                  <a:pt x="182" y="158"/>
                </a:cubicBezTo>
                <a:close/>
                <a:moveTo>
                  <a:pt x="30" y="23"/>
                </a:moveTo>
                <a:cubicBezTo>
                  <a:pt x="30" y="23"/>
                  <a:pt x="29" y="23"/>
                  <a:pt x="29" y="23"/>
                </a:cubicBezTo>
                <a:cubicBezTo>
                  <a:pt x="24" y="29"/>
                  <a:pt x="18" y="34"/>
                  <a:pt x="14" y="41"/>
                </a:cubicBezTo>
                <a:cubicBezTo>
                  <a:pt x="14" y="41"/>
                  <a:pt x="15" y="41"/>
                  <a:pt x="15" y="41"/>
                </a:cubicBezTo>
                <a:cubicBezTo>
                  <a:pt x="20" y="35"/>
                  <a:pt x="26" y="29"/>
                  <a:pt x="32" y="23"/>
                </a:cubicBezTo>
                <a:cubicBezTo>
                  <a:pt x="31" y="23"/>
                  <a:pt x="30" y="23"/>
                  <a:pt x="30" y="23"/>
                </a:cubicBezTo>
                <a:close/>
                <a:moveTo>
                  <a:pt x="44" y="112"/>
                </a:moveTo>
                <a:cubicBezTo>
                  <a:pt x="44" y="109"/>
                  <a:pt x="44" y="107"/>
                  <a:pt x="43" y="104"/>
                </a:cubicBezTo>
                <a:cubicBezTo>
                  <a:pt x="39" y="107"/>
                  <a:pt x="39" y="107"/>
                  <a:pt x="39" y="107"/>
                </a:cubicBezTo>
                <a:cubicBezTo>
                  <a:pt x="40" y="112"/>
                  <a:pt x="41" y="118"/>
                  <a:pt x="43" y="122"/>
                </a:cubicBezTo>
                <a:cubicBezTo>
                  <a:pt x="43" y="117"/>
                  <a:pt x="42" y="112"/>
                  <a:pt x="42" y="108"/>
                </a:cubicBezTo>
                <a:cubicBezTo>
                  <a:pt x="42" y="107"/>
                  <a:pt x="42" y="107"/>
                  <a:pt x="42" y="107"/>
                </a:cubicBezTo>
                <a:cubicBezTo>
                  <a:pt x="44" y="112"/>
                  <a:pt x="44" y="112"/>
                  <a:pt x="44" y="112"/>
                </a:cubicBezTo>
                <a:cubicBezTo>
                  <a:pt x="44" y="112"/>
                  <a:pt x="44" y="112"/>
                  <a:pt x="44" y="112"/>
                </a:cubicBezTo>
                <a:close/>
                <a:moveTo>
                  <a:pt x="17" y="49"/>
                </a:moveTo>
                <a:cubicBezTo>
                  <a:pt x="25" y="41"/>
                  <a:pt x="32" y="32"/>
                  <a:pt x="41" y="25"/>
                </a:cubicBezTo>
                <a:cubicBezTo>
                  <a:pt x="41" y="25"/>
                  <a:pt x="39" y="25"/>
                  <a:pt x="38" y="25"/>
                </a:cubicBezTo>
                <a:cubicBezTo>
                  <a:pt x="38" y="25"/>
                  <a:pt x="37" y="25"/>
                  <a:pt x="37" y="26"/>
                </a:cubicBezTo>
                <a:cubicBezTo>
                  <a:pt x="30" y="33"/>
                  <a:pt x="24" y="41"/>
                  <a:pt x="17" y="49"/>
                </a:cubicBezTo>
                <a:close/>
                <a:moveTo>
                  <a:pt x="82" y="140"/>
                </a:moveTo>
                <a:cubicBezTo>
                  <a:pt x="82" y="137"/>
                  <a:pt x="81" y="136"/>
                  <a:pt x="81" y="134"/>
                </a:cubicBezTo>
                <a:cubicBezTo>
                  <a:pt x="81" y="133"/>
                  <a:pt x="80" y="131"/>
                  <a:pt x="80" y="132"/>
                </a:cubicBezTo>
                <a:cubicBezTo>
                  <a:pt x="79" y="134"/>
                  <a:pt x="78" y="136"/>
                  <a:pt x="77" y="139"/>
                </a:cubicBezTo>
                <a:cubicBezTo>
                  <a:pt x="77" y="139"/>
                  <a:pt x="77" y="139"/>
                  <a:pt x="77" y="138"/>
                </a:cubicBezTo>
                <a:cubicBezTo>
                  <a:pt x="76" y="136"/>
                  <a:pt x="76" y="134"/>
                  <a:pt x="75" y="132"/>
                </a:cubicBezTo>
                <a:cubicBezTo>
                  <a:pt x="75" y="134"/>
                  <a:pt x="75" y="136"/>
                  <a:pt x="75" y="139"/>
                </a:cubicBezTo>
                <a:cubicBezTo>
                  <a:pt x="77" y="140"/>
                  <a:pt x="80" y="141"/>
                  <a:pt x="82" y="142"/>
                </a:cubicBezTo>
                <a:cubicBezTo>
                  <a:pt x="82" y="141"/>
                  <a:pt x="82" y="140"/>
                  <a:pt x="82" y="140"/>
                </a:cubicBezTo>
                <a:close/>
                <a:moveTo>
                  <a:pt x="89" y="64"/>
                </a:moveTo>
                <a:cubicBezTo>
                  <a:pt x="89" y="64"/>
                  <a:pt x="89" y="63"/>
                  <a:pt x="89" y="63"/>
                </a:cubicBezTo>
                <a:cubicBezTo>
                  <a:pt x="89" y="59"/>
                  <a:pt x="89" y="55"/>
                  <a:pt x="89" y="51"/>
                </a:cubicBezTo>
                <a:cubicBezTo>
                  <a:pt x="85" y="55"/>
                  <a:pt x="85" y="55"/>
                  <a:pt x="85" y="55"/>
                </a:cubicBezTo>
                <a:cubicBezTo>
                  <a:pt x="86" y="58"/>
                  <a:pt x="87" y="62"/>
                  <a:pt x="88" y="67"/>
                </a:cubicBezTo>
                <a:cubicBezTo>
                  <a:pt x="88" y="67"/>
                  <a:pt x="89" y="67"/>
                  <a:pt x="89" y="66"/>
                </a:cubicBezTo>
                <a:cubicBezTo>
                  <a:pt x="89" y="66"/>
                  <a:pt x="89" y="65"/>
                  <a:pt x="89" y="64"/>
                </a:cubicBezTo>
                <a:close/>
                <a:moveTo>
                  <a:pt x="92" y="145"/>
                </a:moveTo>
                <a:cubicBezTo>
                  <a:pt x="92" y="137"/>
                  <a:pt x="92" y="137"/>
                  <a:pt x="92" y="137"/>
                </a:cubicBezTo>
                <a:cubicBezTo>
                  <a:pt x="91" y="137"/>
                  <a:pt x="89" y="136"/>
                  <a:pt x="88" y="135"/>
                </a:cubicBezTo>
                <a:cubicBezTo>
                  <a:pt x="87" y="135"/>
                  <a:pt x="87" y="133"/>
                  <a:pt x="87" y="135"/>
                </a:cubicBezTo>
                <a:cubicBezTo>
                  <a:pt x="88" y="142"/>
                  <a:pt x="88" y="142"/>
                  <a:pt x="88" y="142"/>
                </a:cubicBezTo>
                <a:cubicBezTo>
                  <a:pt x="88" y="140"/>
                  <a:pt x="89" y="139"/>
                  <a:pt x="89" y="137"/>
                </a:cubicBezTo>
                <a:cubicBezTo>
                  <a:pt x="89" y="136"/>
                  <a:pt x="90" y="136"/>
                  <a:pt x="90" y="137"/>
                </a:cubicBezTo>
                <a:cubicBezTo>
                  <a:pt x="89" y="140"/>
                  <a:pt x="89" y="143"/>
                  <a:pt x="88" y="146"/>
                </a:cubicBezTo>
                <a:cubicBezTo>
                  <a:pt x="90" y="146"/>
                  <a:pt x="91" y="147"/>
                  <a:pt x="92" y="148"/>
                </a:cubicBezTo>
                <a:cubicBezTo>
                  <a:pt x="92" y="146"/>
                  <a:pt x="92" y="145"/>
                  <a:pt x="92" y="145"/>
                </a:cubicBezTo>
                <a:close/>
                <a:moveTo>
                  <a:pt x="34" y="24"/>
                </a:moveTo>
                <a:cubicBezTo>
                  <a:pt x="27" y="30"/>
                  <a:pt x="20" y="37"/>
                  <a:pt x="14" y="45"/>
                </a:cubicBezTo>
                <a:cubicBezTo>
                  <a:pt x="13" y="46"/>
                  <a:pt x="12" y="47"/>
                  <a:pt x="13" y="49"/>
                </a:cubicBezTo>
                <a:cubicBezTo>
                  <a:pt x="13" y="50"/>
                  <a:pt x="13" y="50"/>
                  <a:pt x="13" y="50"/>
                </a:cubicBezTo>
                <a:cubicBezTo>
                  <a:pt x="21" y="41"/>
                  <a:pt x="28" y="32"/>
                  <a:pt x="37" y="24"/>
                </a:cubicBezTo>
                <a:cubicBezTo>
                  <a:pt x="36" y="24"/>
                  <a:pt x="34" y="23"/>
                  <a:pt x="34" y="24"/>
                </a:cubicBezTo>
                <a:close/>
                <a:moveTo>
                  <a:pt x="103" y="54"/>
                </a:moveTo>
                <a:cubicBezTo>
                  <a:pt x="102" y="53"/>
                  <a:pt x="101" y="53"/>
                  <a:pt x="101" y="53"/>
                </a:cubicBezTo>
                <a:cubicBezTo>
                  <a:pt x="101" y="48"/>
                  <a:pt x="101" y="43"/>
                  <a:pt x="101" y="38"/>
                </a:cubicBezTo>
                <a:cubicBezTo>
                  <a:pt x="97" y="42"/>
                  <a:pt x="94" y="46"/>
                  <a:pt x="91" y="50"/>
                </a:cubicBezTo>
                <a:cubicBezTo>
                  <a:pt x="92" y="52"/>
                  <a:pt x="92" y="55"/>
                  <a:pt x="93" y="59"/>
                </a:cubicBezTo>
                <a:cubicBezTo>
                  <a:pt x="93" y="59"/>
                  <a:pt x="94" y="59"/>
                  <a:pt x="94" y="59"/>
                </a:cubicBezTo>
                <a:cubicBezTo>
                  <a:pt x="96" y="50"/>
                  <a:pt x="96" y="50"/>
                  <a:pt x="96" y="50"/>
                </a:cubicBezTo>
                <a:cubicBezTo>
                  <a:pt x="96" y="49"/>
                  <a:pt x="96" y="49"/>
                  <a:pt x="97" y="48"/>
                </a:cubicBezTo>
                <a:cubicBezTo>
                  <a:pt x="96" y="59"/>
                  <a:pt x="96" y="59"/>
                  <a:pt x="96" y="59"/>
                </a:cubicBezTo>
                <a:cubicBezTo>
                  <a:pt x="96" y="60"/>
                  <a:pt x="95" y="60"/>
                  <a:pt x="94" y="60"/>
                </a:cubicBezTo>
                <a:cubicBezTo>
                  <a:pt x="93" y="60"/>
                  <a:pt x="93" y="60"/>
                  <a:pt x="92" y="59"/>
                </a:cubicBezTo>
                <a:cubicBezTo>
                  <a:pt x="91" y="56"/>
                  <a:pt x="91" y="53"/>
                  <a:pt x="90" y="50"/>
                </a:cubicBezTo>
                <a:cubicBezTo>
                  <a:pt x="90" y="56"/>
                  <a:pt x="90" y="60"/>
                  <a:pt x="90" y="66"/>
                </a:cubicBezTo>
                <a:cubicBezTo>
                  <a:pt x="95" y="62"/>
                  <a:pt x="98" y="58"/>
                  <a:pt x="103" y="54"/>
                </a:cubicBezTo>
                <a:close/>
                <a:moveTo>
                  <a:pt x="73" y="136"/>
                </a:moveTo>
                <a:cubicBezTo>
                  <a:pt x="73" y="137"/>
                  <a:pt x="74" y="137"/>
                  <a:pt x="74" y="138"/>
                </a:cubicBezTo>
                <a:cubicBezTo>
                  <a:pt x="74" y="135"/>
                  <a:pt x="74" y="132"/>
                  <a:pt x="75" y="130"/>
                </a:cubicBezTo>
                <a:cubicBezTo>
                  <a:pt x="75" y="129"/>
                  <a:pt x="76" y="130"/>
                  <a:pt x="76" y="130"/>
                </a:cubicBezTo>
                <a:cubicBezTo>
                  <a:pt x="77" y="137"/>
                  <a:pt x="77" y="137"/>
                  <a:pt x="77" y="137"/>
                </a:cubicBezTo>
                <a:cubicBezTo>
                  <a:pt x="78" y="136"/>
                  <a:pt x="78" y="133"/>
                  <a:pt x="79" y="131"/>
                </a:cubicBezTo>
                <a:cubicBezTo>
                  <a:pt x="80" y="131"/>
                  <a:pt x="80" y="130"/>
                  <a:pt x="81" y="131"/>
                </a:cubicBezTo>
                <a:cubicBezTo>
                  <a:pt x="73" y="126"/>
                  <a:pt x="67" y="121"/>
                  <a:pt x="60" y="115"/>
                </a:cubicBezTo>
                <a:cubicBezTo>
                  <a:pt x="60" y="115"/>
                  <a:pt x="59" y="115"/>
                  <a:pt x="60" y="115"/>
                </a:cubicBezTo>
                <a:cubicBezTo>
                  <a:pt x="60" y="114"/>
                  <a:pt x="60" y="115"/>
                  <a:pt x="59" y="114"/>
                </a:cubicBezTo>
                <a:cubicBezTo>
                  <a:pt x="58" y="114"/>
                  <a:pt x="58" y="113"/>
                  <a:pt x="57" y="112"/>
                </a:cubicBezTo>
                <a:cubicBezTo>
                  <a:pt x="50" y="105"/>
                  <a:pt x="50" y="105"/>
                  <a:pt x="50" y="105"/>
                </a:cubicBezTo>
                <a:cubicBezTo>
                  <a:pt x="50" y="111"/>
                  <a:pt x="51" y="116"/>
                  <a:pt x="52" y="121"/>
                </a:cubicBezTo>
                <a:cubicBezTo>
                  <a:pt x="58" y="127"/>
                  <a:pt x="65" y="132"/>
                  <a:pt x="73" y="137"/>
                </a:cubicBezTo>
                <a:cubicBezTo>
                  <a:pt x="72" y="137"/>
                  <a:pt x="72" y="136"/>
                  <a:pt x="73" y="136"/>
                </a:cubicBezTo>
                <a:close/>
                <a:moveTo>
                  <a:pt x="33" y="51"/>
                </a:moveTo>
                <a:cubicBezTo>
                  <a:pt x="33" y="51"/>
                  <a:pt x="33" y="51"/>
                  <a:pt x="33" y="51"/>
                </a:cubicBezTo>
                <a:cubicBezTo>
                  <a:pt x="33" y="51"/>
                  <a:pt x="33" y="51"/>
                  <a:pt x="33" y="51"/>
                </a:cubicBezTo>
                <a:cubicBezTo>
                  <a:pt x="31" y="53"/>
                  <a:pt x="30" y="54"/>
                  <a:pt x="28" y="56"/>
                </a:cubicBezTo>
                <a:cubicBezTo>
                  <a:pt x="25" y="58"/>
                  <a:pt x="23" y="61"/>
                  <a:pt x="20" y="63"/>
                </a:cubicBezTo>
                <a:cubicBezTo>
                  <a:pt x="19" y="64"/>
                  <a:pt x="18" y="62"/>
                  <a:pt x="18" y="62"/>
                </a:cubicBezTo>
                <a:cubicBezTo>
                  <a:pt x="20" y="59"/>
                  <a:pt x="22" y="57"/>
                  <a:pt x="24" y="54"/>
                </a:cubicBezTo>
                <a:cubicBezTo>
                  <a:pt x="24" y="54"/>
                  <a:pt x="24" y="54"/>
                  <a:pt x="24" y="54"/>
                </a:cubicBezTo>
                <a:cubicBezTo>
                  <a:pt x="24" y="54"/>
                  <a:pt x="24" y="54"/>
                  <a:pt x="24" y="54"/>
                </a:cubicBezTo>
                <a:cubicBezTo>
                  <a:pt x="24" y="54"/>
                  <a:pt x="23" y="54"/>
                  <a:pt x="23" y="54"/>
                </a:cubicBezTo>
                <a:cubicBezTo>
                  <a:pt x="21" y="56"/>
                  <a:pt x="19" y="59"/>
                  <a:pt x="17" y="61"/>
                </a:cubicBezTo>
                <a:cubicBezTo>
                  <a:pt x="16" y="61"/>
                  <a:pt x="15" y="62"/>
                  <a:pt x="14" y="61"/>
                </a:cubicBezTo>
                <a:cubicBezTo>
                  <a:pt x="13" y="61"/>
                  <a:pt x="13" y="60"/>
                  <a:pt x="14" y="59"/>
                </a:cubicBezTo>
                <a:cubicBezTo>
                  <a:pt x="16" y="54"/>
                  <a:pt x="19" y="50"/>
                  <a:pt x="23" y="46"/>
                </a:cubicBezTo>
                <a:cubicBezTo>
                  <a:pt x="28" y="39"/>
                  <a:pt x="35" y="34"/>
                  <a:pt x="42" y="27"/>
                </a:cubicBezTo>
                <a:cubicBezTo>
                  <a:pt x="39" y="29"/>
                  <a:pt x="37" y="30"/>
                  <a:pt x="35" y="32"/>
                </a:cubicBezTo>
                <a:cubicBezTo>
                  <a:pt x="27" y="39"/>
                  <a:pt x="20" y="48"/>
                  <a:pt x="13" y="56"/>
                </a:cubicBezTo>
                <a:cubicBezTo>
                  <a:pt x="13" y="66"/>
                  <a:pt x="12" y="78"/>
                  <a:pt x="13" y="88"/>
                </a:cubicBezTo>
                <a:cubicBezTo>
                  <a:pt x="13" y="93"/>
                  <a:pt x="13" y="97"/>
                  <a:pt x="14" y="101"/>
                </a:cubicBezTo>
                <a:cubicBezTo>
                  <a:pt x="14" y="101"/>
                  <a:pt x="14" y="102"/>
                  <a:pt x="13" y="102"/>
                </a:cubicBezTo>
                <a:cubicBezTo>
                  <a:pt x="14" y="109"/>
                  <a:pt x="14" y="116"/>
                  <a:pt x="16" y="121"/>
                </a:cubicBezTo>
                <a:cubicBezTo>
                  <a:pt x="16" y="122"/>
                  <a:pt x="17" y="122"/>
                  <a:pt x="17" y="122"/>
                </a:cubicBezTo>
                <a:cubicBezTo>
                  <a:pt x="18" y="122"/>
                  <a:pt x="19" y="121"/>
                  <a:pt x="19" y="120"/>
                </a:cubicBezTo>
                <a:cubicBezTo>
                  <a:pt x="21" y="119"/>
                  <a:pt x="23" y="117"/>
                  <a:pt x="24" y="115"/>
                </a:cubicBezTo>
                <a:cubicBezTo>
                  <a:pt x="24" y="115"/>
                  <a:pt x="25" y="115"/>
                  <a:pt x="25" y="115"/>
                </a:cubicBezTo>
                <a:cubicBezTo>
                  <a:pt x="25" y="114"/>
                  <a:pt x="25" y="113"/>
                  <a:pt x="26" y="112"/>
                </a:cubicBezTo>
                <a:cubicBezTo>
                  <a:pt x="26" y="112"/>
                  <a:pt x="26" y="113"/>
                  <a:pt x="27" y="114"/>
                </a:cubicBezTo>
                <a:cubicBezTo>
                  <a:pt x="33" y="108"/>
                  <a:pt x="38" y="103"/>
                  <a:pt x="45" y="99"/>
                </a:cubicBezTo>
                <a:cubicBezTo>
                  <a:pt x="45" y="97"/>
                  <a:pt x="46" y="97"/>
                  <a:pt x="47" y="97"/>
                </a:cubicBezTo>
                <a:cubicBezTo>
                  <a:pt x="48" y="98"/>
                  <a:pt x="48" y="99"/>
                  <a:pt x="49" y="100"/>
                </a:cubicBezTo>
                <a:cubicBezTo>
                  <a:pt x="49" y="100"/>
                  <a:pt x="50" y="100"/>
                  <a:pt x="51" y="100"/>
                </a:cubicBezTo>
                <a:cubicBezTo>
                  <a:pt x="60" y="107"/>
                  <a:pt x="68" y="113"/>
                  <a:pt x="77" y="120"/>
                </a:cubicBezTo>
                <a:cubicBezTo>
                  <a:pt x="81" y="122"/>
                  <a:pt x="85" y="125"/>
                  <a:pt x="89" y="127"/>
                </a:cubicBezTo>
                <a:cubicBezTo>
                  <a:pt x="98" y="132"/>
                  <a:pt x="107" y="136"/>
                  <a:pt x="117" y="140"/>
                </a:cubicBezTo>
                <a:cubicBezTo>
                  <a:pt x="123" y="142"/>
                  <a:pt x="129" y="143"/>
                  <a:pt x="135" y="144"/>
                </a:cubicBezTo>
                <a:cubicBezTo>
                  <a:pt x="141" y="146"/>
                  <a:pt x="146" y="146"/>
                  <a:pt x="152" y="147"/>
                </a:cubicBezTo>
                <a:cubicBezTo>
                  <a:pt x="153" y="146"/>
                  <a:pt x="153" y="147"/>
                  <a:pt x="153" y="147"/>
                </a:cubicBezTo>
                <a:cubicBezTo>
                  <a:pt x="154" y="147"/>
                  <a:pt x="155" y="147"/>
                  <a:pt x="155" y="146"/>
                </a:cubicBezTo>
                <a:cubicBezTo>
                  <a:pt x="155" y="147"/>
                  <a:pt x="155" y="147"/>
                  <a:pt x="155" y="147"/>
                </a:cubicBezTo>
                <a:cubicBezTo>
                  <a:pt x="155" y="148"/>
                  <a:pt x="156" y="148"/>
                  <a:pt x="156" y="148"/>
                </a:cubicBezTo>
                <a:cubicBezTo>
                  <a:pt x="177" y="150"/>
                  <a:pt x="196" y="148"/>
                  <a:pt x="215" y="146"/>
                </a:cubicBezTo>
                <a:cubicBezTo>
                  <a:pt x="212" y="134"/>
                  <a:pt x="212" y="134"/>
                  <a:pt x="212" y="134"/>
                </a:cubicBezTo>
                <a:cubicBezTo>
                  <a:pt x="211" y="130"/>
                  <a:pt x="209" y="127"/>
                  <a:pt x="208" y="123"/>
                </a:cubicBezTo>
                <a:cubicBezTo>
                  <a:pt x="209" y="127"/>
                  <a:pt x="210" y="131"/>
                  <a:pt x="211" y="134"/>
                </a:cubicBezTo>
                <a:cubicBezTo>
                  <a:pt x="211" y="134"/>
                  <a:pt x="211" y="134"/>
                  <a:pt x="212" y="134"/>
                </a:cubicBezTo>
                <a:cubicBezTo>
                  <a:pt x="212" y="135"/>
                  <a:pt x="212" y="135"/>
                  <a:pt x="211" y="136"/>
                </a:cubicBezTo>
                <a:cubicBezTo>
                  <a:pt x="210" y="136"/>
                  <a:pt x="210" y="135"/>
                  <a:pt x="210" y="135"/>
                </a:cubicBezTo>
                <a:cubicBezTo>
                  <a:pt x="207" y="126"/>
                  <a:pt x="205" y="116"/>
                  <a:pt x="201" y="106"/>
                </a:cubicBezTo>
                <a:cubicBezTo>
                  <a:pt x="203" y="114"/>
                  <a:pt x="203" y="122"/>
                  <a:pt x="206" y="129"/>
                </a:cubicBezTo>
                <a:cubicBezTo>
                  <a:pt x="206" y="130"/>
                  <a:pt x="205" y="130"/>
                  <a:pt x="205" y="130"/>
                </a:cubicBezTo>
                <a:cubicBezTo>
                  <a:pt x="205" y="130"/>
                  <a:pt x="204" y="130"/>
                  <a:pt x="204" y="129"/>
                </a:cubicBezTo>
                <a:cubicBezTo>
                  <a:pt x="202" y="123"/>
                  <a:pt x="201" y="117"/>
                  <a:pt x="199" y="111"/>
                </a:cubicBezTo>
                <a:cubicBezTo>
                  <a:pt x="198" y="110"/>
                  <a:pt x="198" y="109"/>
                  <a:pt x="198" y="109"/>
                </a:cubicBezTo>
                <a:cubicBezTo>
                  <a:pt x="198" y="110"/>
                  <a:pt x="198" y="110"/>
                  <a:pt x="198" y="111"/>
                </a:cubicBezTo>
                <a:cubicBezTo>
                  <a:pt x="198" y="111"/>
                  <a:pt x="198" y="111"/>
                  <a:pt x="199" y="111"/>
                </a:cubicBezTo>
                <a:cubicBezTo>
                  <a:pt x="198" y="111"/>
                  <a:pt x="198" y="111"/>
                  <a:pt x="198" y="111"/>
                </a:cubicBezTo>
                <a:cubicBezTo>
                  <a:pt x="199" y="119"/>
                  <a:pt x="200" y="126"/>
                  <a:pt x="201" y="134"/>
                </a:cubicBezTo>
                <a:cubicBezTo>
                  <a:pt x="201" y="134"/>
                  <a:pt x="200" y="134"/>
                  <a:pt x="200" y="134"/>
                </a:cubicBezTo>
                <a:cubicBezTo>
                  <a:pt x="198" y="126"/>
                  <a:pt x="195" y="118"/>
                  <a:pt x="193" y="110"/>
                </a:cubicBezTo>
                <a:cubicBezTo>
                  <a:pt x="193" y="117"/>
                  <a:pt x="194" y="124"/>
                  <a:pt x="194" y="131"/>
                </a:cubicBezTo>
                <a:cubicBezTo>
                  <a:pt x="194" y="132"/>
                  <a:pt x="193" y="132"/>
                  <a:pt x="193" y="131"/>
                </a:cubicBezTo>
                <a:cubicBezTo>
                  <a:pt x="191" y="125"/>
                  <a:pt x="190" y="119"/>
                  <a:pt x="188" y="113"/>
                </a:cubicBezTo>
                <a:cubicBezTo>
                  <a:pt x="188" y="120"/>
                  <a:pt x="188" y="120"/>
                  <a:pt x="188" y="120"/>
                </a:cubicBezTo>
                <a:cubicBezTo>
                  <a:pt x="188" y="124"/>
                  <a:pt x="188" y="128"/>
                  <a:pt x="187" y="133"/>
                </a:cubicBezTo>
                <a:cubicBezTo>
                  <a:pt x="187" y="132"/>
                  <a:pt x="186" y="133"/>
                  <a:pt x="186" y="132"/>
                </a:cubicBezTo>
                <a:cubicBezTo>
                  <a:pt x="185" y="127"/>
                  <a:pt x="183" y="121"/>
                  <a:pt x="182" y="115"/>
                </a:cubicBezTo>
                <a:cubicBezTo>
                  <a:pt x="180" y="128"/>
                  <a:pt x="180" y="128"/>
                  <a:pt x="180" y="128"/>
                </a:cubicBezTo>
                <a:cubicBezTo>
                  <a:pt x="180" y="128"/>
                  <a:pt x="179" y="128"/>
                  <a:pt x="179" y="128"/>
                </a:cubicBezTo>
                <a:cubicBezTo>
                  <a:pt x="178" y="124"/>
                  <a:pt x="178" y="120"/>
                  <a:pt x="177" y="116"/>
                </a:cubicBezTo>
                <a:cubicBezTo>
                  <a:pt x="176" y="120"/>
                  <a:pt x="175" y="123"/>
                  <a:pt x="175" y="126"/>
                </a:cubicBezTo>
                <a:cubicBezTo>
                  <a:pt x="174" y="127"/>
                  <a:pt x="173" y="126"/>
                  <a:pt x="173" y="126"/>
                </a:cubicBezTo>
                <a:cubicBezTo>
                  <a:pt x="171" y="124"/>
                  <a:pt x="171" y="121"/>
                  <a:pt x="170" y="119"/>
                </a:cubicBezTo>
                <a:cubicBezTo>
                  <a:pt x="170" y="118"/>
                  <a:pt x="169" y="118"/>
                  <a:pt x="168" y="118"/>
                </a:cubicBezTo>
                <a:cubicBezTo>
                  <a:pt x="166" y="121"/>
                  <a:pt x="164" y="123"/>
                  <a:pt x="162" y="126"/>
                </a:cubicBezTo>
                <a:cubicBezTo>
                  <a:pt x="161" y="127"/>
                  <a:pt x="160" y="128"/>
                  <a:pt x="158" y="128"/>
                </a:cubicBezTo>
                <a:cubicBezTo>
                  <a:pt x="155" y="127"/>
                  <a:pt x="154" y="125"/>
                  <a:pt x="153" y="123"/>
                </a:cubicBezTo>
                <a:cubicBezTo>
                  <a:pt x="155" y="125"/>
                  <a:pt x="156" y="127"/>
                  <a:pt x="159" y="127"/>
                </a:cubicBezTo>
                <a:cubicBezTo>
                  <a:pt x="161" y="125"/>
                  <a:pt x="162" y="124"/>
                  <a:pt x="164" y="122"/>
                </a:cubicBezTo>
                <a:cubicBezTo>
                  <a:pt x="165" y="120"/>
                  <a:pt x="166" y="118"/>
                  <a:pt x="168" y="117"/>
                </a:cubicBezTo>
                <a:cubicBezTo>
                  <a:pt x="169" y="117"/>
                  <a:pt x="170" y="117"/>
                  <a:pt x="170" y="118"/>
                </a:cubicBezTo>
                <a:cubicBezTo>
                  <a:pt x="172" y="119"/>
                  <a:pt x="172" y="122"/>
                  <a:pt x="174" y="125"/>
                </a:cubicBezTo>
                <a:cubicBezTo>
                  <a:pt x="176" y="115"/>
                  <a:pt x="176" y="115"/>
                  <a:pt x="176" y="115"/>
                </a:cubicBezTo>
                <a:cubicBezTo>
                  <a:pt x="176" y="114"/>
                  <a:pt x="177" y="114"/>
                  <a:pt x="177" y="115"/>
                </a:cubicBezTo>
                <a:cubicBezTo>
                  <a:pt x="178" y="117"/>
                  <a:pt x="179" y="120"/>
                  <a:pt x="179" y="123"/>
                </a:cubicBezTo>
                <a:cubicBezTo>
                  <a:pt x="180" y="121"/>
                  <a:pt x="180" y="118"/>
                  <a:pt x="181" y="114"/>
                </a:cubicBezTo>
                <a:cubicBezTo>
                  <a:pt x="181" y="113"/>
                  <a:pt x="183" y="114"/>
                  <a:pt x="183" y="115"/>
                </a:cubicBezTo>
                <a:cubicBezTo>
                  <a:pt x="185" y="119"/>
                  <a:pt x="185" y="124"/>
                  <a:pt x="186" y="128"/>
                </a:cubicBezTo>
                <a:cubicBezTo>
                  <a:pt x="187" y="123"/>
                  <a:pt x="187" y="119"/>
                  <a:pt x="187" y="114"/>
                </a:cubicBezTo>
                <a:cubicBezTo>
                  <a:pt x="187" y="113"/>
                  <a:pt x="186" y="111"/>
                  <a:pt x="187" y="110"/>
                </a:cubicBezTo>
                <a:cubicBezTo>
                  <a:pt x="188" y="110"/>
                  <a:pt x="188" y="110"/>
                  <a:pt x="189" y="111"/>
                </a:cubicBezTo>
                <a:cubicBezTo>
                  <a:pt x="190" y="113"/>
                  <a:pt x="191" y="117"/>
                  <a:pt x="192" y="120"/>
                </a:cubicBezTo>
                <a:cubicBezTo>
                  <a:pt x="191" y="112"/>
                  <a:pt x="191" y="112"/>
                  <a:pt x="191" y="112"/>
                </a:cubicBezTo>
                <a:cubicBezTo>
                  <a:pt x="191" y="111"/>
                  <a:pt x="191" y="109"/>
                  <a:pt x="192" y="108"/>
                </a:cubicBezTo>
                <a:cubicBezTo>
                  <a:pt x="192" y="108"/>
                  <a:pt x="193" y="108"/>
                  <a:pt x="193" y="109"/>
                </a:cubicBezTo>
                <a:cubicBezTo>
                  <a:pt x="198" y="121"/>
                  <a:pt x="198" y="121"/>
                  <a:pt x="198" y="121"/>
                </a:cubicBezTo>
                <a:cubicBezTo>
                  <a:pt x="198" y="122"/>
                  <a:pt x="198" y="122"/>
                  <a:pt x="198" y="122"/>
                </a:cubicBezTo>
                <a:cubicBezTo>
                  <a:pt x="198" y="121"/>
                  <a:pt x="198" y="121"/>
                  <a:pt x="198" y="121"/>
                </a:cubicBezTo>
                <a:cubicBezTo>
                  <a:pt x="196" y="107"/>
                  <a:pt x="196" y="107"/>
                  <a:pt x="196" y="107"/>
                </a:cubicBezTo>
                <a:cubicBezTo>
                  <a:pt x="196" y="106"/>
                  <a:pt x="195" y="104"/>
                  <a:pt x="196" y="102"/>
                </a:cubicBezTo>
                <a:cubicBezTo>
                  <a:pt x="196" y="102"/>
                  <a:pt x="197" y="103"/>
                  <a:pt x="197" y="103"/>
                </a:cubicBezTo>
                <a:cubicBezTo>
                  <a:pt x="199" y="106"/>
                  <a:pt x="200" y="108"/>
                  <a:pt x="200" y="111"/>
                </a:cubicBezTo>
                <a:cubicBezTo>
                  <a:pt x="200" y="107"/>
                  <a:pt x="199" y="102"/>
                  <a:pt x="198" y="98"/>
                </a:cubicBezTo>
                <a:cubicBezTo>
                  <a:pt x="198" y="97"/>
                  <a:pt x="198" y="96"/>
                  <a:pt x="199" y="95"/>
                </a:cubicBezTo>
                <a:cubicBezTo>
                  <a:pt x="198" y="92"/>
                  <a:pt x="197" y="89"/>
                  <a:pt x="196" y="86"/>
                </a:cubicBezTo>
                <a:cubicBezTo>
                  <a:pt x="182" y="91"/>
                  <a:pt x="168" y="94"/>
                  <a:pt x="153" y="96"/>
                </a:cubicBezTo>
                <a:cubicBezTo>
                  <a:pt x="133" y="98"/>
                  <a:pt x="105" y="94"/>
                  <a:pt x="87" y="85"/>
                </a:cubicBezTo>
                <a:cubicBezTo>
                  <a:pt x="77" y="80"/>
                  <a:pt x="69" y="74"/>
                  <a:pt x="64" y="66"/>
                </a:cubicBezTo>
                <a:cubicBezTo>
                  <a:pt x="62" y="61"/>
                  <a:pt x="62" y="61"/>
                  <a:pt x="62" y="61"/>
                </a:cubicBezTo>
                <a:cubicBezTo>
                  <a:pt x="61" y="61"/>
                  <a:pt x="63" y="59"/>
                  <a:pt x="64" y="60"/>
                </a:cubicBezTo>
                <a:cubicBezTo>
                  <a:pt x="68" y="63"/>
                  <a:pt x="68" y="63"/>
                  <a:pt x="68" y="63"/>
                </a:cubicBezTo>
                <a:cubicBezTo>
                  <a:pt x="77" y="55"/>
                  <a:pt x="77" y="55"/>
                  <a:pt x="77" y="55"/>
                </a:cubicBezTo>
                <a:cubicBezTo>
                  <a:pt x="85" y="49"/>
                  <a:pt x="93" y="43"/>
                  <a:pt x="99" y="35"/>
                </a:cubicBezTo>
                <a:cubicBezTo>
                  <a:pt x="94" y="35"/>
                  <a:pt x="90" y="35"/>
                  <a:pt x="85" y="34"/>
                </a:cubicBezTo>
                <a:cubicBezTo>
                  <a:pt x="75" y="32"/>
                  <a:pt x="66" y="31"/>
                  <a:pt x="58" y="29"/>
                </a:cubicBezTo>
                <a:cubicBezTo>
                  <a:pt x="53" y="27"/>
                  <a:pt x="49" y="27"/>
                  <a:pt x="44" y="26"/>
                </a:cubicBezTo>
                <a:cubicBezTo>
                  <a:pt x="43" y="29"/>
                  <a:pt x="40" y="30"/>
                  <a:pt x="38" y="32"/>
                </a:cubicBezTo>
                <a:cubicBezTo>
                  <a:pt x="30" y="41"/>
                  <a:pt x="22" y="48"/>
                  <a:pt x="15" y="59"/>
                </a:cubicBezTo>
                <a:cubicBezTo>
                  <a:pt x="16" y="59"/>
                  <a:pt x="14" y="60"/>
                  <a:pt x="15" y="60"/>
                </a:cubicBezTo>
                <a:cubicBezTo>
                  <a:pt x="16" y="60"/>
                  <a:pt x="17" y="58"/>
                  <a:pt x="18" y="58"/>
                </a:cubicBezTo>
                <a:cubicBezTo>
                  <a:pt x="22" y="53"/>
                  <a:pt x="27" y="49"/>
                  <a:pt x="32" y="44"/>
                </a:cubicBezTo>
                <a:cubicBezTo>
                  <a:pt x="36" y="39"/>
                  <a:pt x="41" y="35"/>
                  <a:pt x="47" y="31"/>
                </a:cubicBezTo>
                <a:cubicBezTo>
                  <a:pt x="47" y="30"/>
                  <a:pt x="48" y="31"/>
                  <a:pt x="48" y="32"/>
                </a:cubicBezTo>
                <a:cubicBezTo>
                  <a:pt x="46" y="34"/>
                  <a:pt x="45" y="35"/>
                  <a:pt x="43" y="37"/>
                </a:cubicBezTo>
                <a:cubicBezTo>
                  <a:pt x="36" y="44"/>
                  <a:pt x="28" y="51"/>
                  <a:pt x="22" y="60"/>
                </a:cubicBezTo>
                <a:cubicBezTo>
                  <a:pt x="21" y="60"/>
                  <a:pt x="21" y="60"/>
                  <a:pt x="21" y="61"/>
                </a:cubicBezTo>
                <a:cubicBezTo>
                  <a:pt x="21" y="60"/>
                  <a:pt x="22" y="60"/>
                  <a:pt x="22" y="60"/>
                </a:cubicBezTo>
                <a:cubicBezTo>
                  <a:pt x="22" y="60"/>
                  <a:pt x="22" y="60"/>
                  <a:pt x="22" y="60"/>
                </a:cubicBezTo>
                <a:cubicBezTo>
                  <a:pt x="24" y="58"/>
                  <a:pt x="25" y="57"/>
                  <a:pt x="26" y="55"/>
                </a:cubicBezTo>
                <a:cubicBezTo>
                  <a:pt x="32" y="51"/>
                  <a:pt x="36" y="46"/>
                  <a:pt x="41" y="43"/>
                </a:cubicBezTo>
                <a:cubicBezTo>
                  <a:pt x="42" y="42"/>
                  <a:pt x="42" y="44"/>
                  <a:pt x="42" y="44"/>
                </a:cubicBezTo>
                <a:cubicBezTo>
                  <a:pt x="37" y="49"/>
                  <a:pt x="33" y="54"/>
                  <a:pt x="29" y="60"/>
                </a:cubicBezTo>
                <a:cubicBezTo>
                  <a:pt x="43" y="50"/>
                  <a:pt x="43" y="50"/>
                  <a:pt x="43" y="50"/>
                </a:cubicBezTo>
                <a:cubicBezTo>
                  <a:pt x="44" y="49"/>
                  <a:pt x="44" y="51"/>
                  <a:pt x="44" y="51"/>
                </a:cubicBezTo>
                <a:cubicBezTo>
                  <a:pt x="42" y="55"/>
                  <a:pt x="39" y="58"/>
                  <a:pt x="36" y="62"/>
                </a:cubicBezTo>
                <a:cubicBezTo>
                  <a:pt x="38" y="61"/>
                  <a:pt x="39" y="60"/>
                  <a:pt x="40" y="59"/>
                </a:cubicBezTo>
                <a:cubicBezTo>
                  <a:pt x="41" y="59"/>
                  <a:pt x="42" y="59"/>
                  <a:pt x="42" y="60"/>
                </a:cubicBezTo>
                <a:cubicBezTo>
                  <a:pt x="42" y="62"/>
                  <a:pt x="41" y="64"/>
                  <a:pt x="41" y="66"/>
                </a:cubicBezTo>
                <a:cubicBezTo>
                  <a:pt x="41" y="66"/>
                  <a:pt x="41" y="67"/>
                  <a:pt x="42" y="67"/>
                </a:cubicBezTo>
                <a:cubicBezTo>
                  <a:pt x="43" y="67"/>
                  <a:pt x="45" y="67"/>
                  <a:pt x="46" y="67"/>
                </a:cubicBezTo>
                <a:cubicBezTo>
                  <a:pt x="46" y="67"/>
                  <a:pt x="46" y="68"/>
                  <a:pt x="45" y="68"/>
                </a:cubicBezTo>
                <a:cubicBezTo>
                  <a:pt x="45" y="68"/>
                  <a:pt x="44" y="68"/>
                  <a:pt x="43" y="69"/>
                </a:cubicBezTo>
                <a:cubicBezTo>
                  <a:pt x="41" y="69"/>
                  <a:pt x="40" y="68"/>
                  <a:pt x="39" y="66"/>
                </a:cubicBezTo>
                <a:cubicBezTo>
                  <a:pt x="39" y="65"/>
                  <a:pt x="39" y="63"/>
                  <a:pt x="40" y="61"/>
                </a:cubicBezTo>
                <a:cubicBezTo>
                  <a:pt x="39" y="62"/>
                  <a:pt x="38" y="62"/>
                  <a:pt x="37" y="63"/>
                </a:cubicBezTo>
                <a:cubicBezTo>
                  <a:pt x="37" y="64"/>
                  <a:pt x="36" y="64"/>
                  <a:pt x="35" y="63"/>
                </a:cubicBezTo>
                <a:cubicBezTo>
                  <a:pt x="34" y="62"/>
                  <a:pt x="35" y="61"/>
                  <a:pt x="36" y="60"/>
                </a:cubicBezTo>
                <a:cubicBezTo>
                  <a:pt x="41" y="53"/>
                  <a:pt x="41" y="53"/>
                  <a:pt x="41" y="53"/>
                </a:cubicBezTo>
                <a:cubicBezTo>
                  <a:pt x="32" y="60"/>
                  <a:pt x="32" y="60"/>
                  <a:pt x="32" y="60"/>
                </a:cubicBezTo>
                <a:cubicBezTo>
                  <a:pt x="31" y="61"/>
                  <a:pt x="30" y="62"/>
                  <a:pt x="28" y="61"/>
                </a:cubicBezTo>
                <a:cubicBezTo>
                  <a:pt x="28" y="61"/>
                  <a:pt x="27" y="60"/>
                  <a:pt x="28" y="59"/>
                </a:cubicBezTo>
                <a:cubicBezTo>
                  <a:pt x="29" y="56"/>
                  <a:pt x="31" y="54"/>
                  <a:pt x="33" y="51"/>
                </a:cubicBezTo>
                <a:close/>
                <a:moveTo>
                  <a:pt x="232" y="140"/>
                </a:moveTo>
                <a:cubicBezTo>
                  <a:pt x="230" y="143"/>
                  <a:pt x="228" y="146"/>
                  <a:pt x="226" y="148"/>
                </a:cubicBezTo>
                <a:cubicBezTo>
                  <a:pt x="228" y="154"/>
                  <a:pt x="228" y="154"/>
                  <a:pt x="228" y="154"/>
                </a:cubicBezTo>
                <a:cubicBezTo>
                  <a:pt x="228" y="154"/>
                  <a:pt x="227" y="155"/>
                  <a:pt x="228" y="156"/>
                </a:cubicBezTo>
                <a:cubicBezTo>
                  <a:pt x="227" y="156"/>
                  <a:pt x="225" y="156"/>
                  <a:pt x="224" y="156"/>
                </a:cubicBezTo>
                <a:cubicBezTo>
                  <a:pt x="223" y="156"/>
                  <a:pt x="222" y="154"/>
                  <a:pt x="222" y="153"/>
                </a:cubicBezTo>
                <a:cubicBezTo>
                  <a:pt x="216" y="158"/>
                  <a:pt x="211" y="163"/>
                  <a:pt x="206" y="169"/>
                </a:cubicBezTo>
                <a:cubicBezTo>
                  <a:pt x="206" y="169"/>
                  <a:pt x="206" y="170"/>
                  <a:pt x="205" y="170"/>
                </a:cubicBezTo>
                <a:cubicBezTo>
                  <a:pt x="207" y="170"/>
                  <a:pt x="207" y="170"/>
                  <a:pt x="207" y="170"/>
                </a:cubicBezTo>
                <a:cubicBezTo>
                  <a:pt x="207" y="170"/>
                  <a:pt x="207" y="169"/>
                  <a:pt x="207" y="169"/>
                </a:cubicBezTo>
                <a:cubicBezTo>
                  <a:pt x="207" y="169"/>
                  <a:pt x="209" y="169"/>
                  <a:pt x="209" y="170"/>
                </a:cubicBezTo>
                <a:cubicBezTo>
                  <a:pt x="210" y="170"/>
                  <a:pt x="210" y="172"/>
                  <a:pt x="209" y="172"/>
                </a:cubicBezTo>
                <a:cubicBezTo>
                  <a:pt x="208" y="173"/>
                  <a:pt x="207" y="174"/>
                  <a:pt x="206" y="174"/>
                </a:cubicBezTo>
                <a:cubicBezTo>
                  <a:pt x="207" y="176"/>
                  <a:pt x="207" y="178"/>
                  <a:pt x="208" y="180"/>
                </a:cubicBezTo>
                <a:cubicBezTo>
                  <a:pt x="209" y="181"/>
                  <a:pt x="209" y="181"/>
                  <a:pt x="209" y="182"/>
                </a:cubicBezTo>
                <a:cubicBezTo>
                  <a:pt x="208" y="183"/>
                  <a:pt x="207" y="184"/>
                  <a:pt x="205" y="183"/>
                </a:cubicBezTo>
                <a:cubicBezTo>
                  <a:pt x="205" y="183"/>
                  <a:pt x="205" y="183"/>
                  <a:pt x="205" y="182"/>
                </a:cubicBezTo>
                <a:cubicBezTo>
                  <a:pt x="205" y="182"/>
                  <a:pt x="204" y="183"/>
                  <a:pt x="204" y="182"/>
                </a:cubicBezTo>
                <a:cubicBezTo>
                  <a:pt x="203" y="180"/>
                  <a:pt x="203" y="177"/>
                  <a:pt x="202" y="175"/>
                </a:cubicBezTo>
                <a:cubicBezTo>
                  <a:pt x="198" y="175"/>
                  <a:pt x="195" y="177"/>
                  <a:pt x="193" y="180"/>
                </a:cubicBezTo>
                <a:cubicBezTo>
                  <a:pt x="193" y="181"/>
                  <a:pt x="192" y="182"/>
                  <a:pt x="191" y="182"/>
                </a:cubicBezTo>
                <a:cubicBezTo>
                  <a:pt x="191" y="183"/>
                  <a:pt x="190" y="183"/>
                  <a:pt x="190" y="183"/>
                </a:cubicBezTo>
                <a:cubicBezTo>
                  <a:pt x="189" y="182"/>
                  <a:pt x="189" y="182"/>
                  <a:pt x="189" y="181"/>
                </a:cubicBezTo>
                <a:cubicBezTo>
                  <a:pt x="189" y="181"/>
                  <a:pt x="189" y="180"/>
                  <a:pt x="188" y="181"/>
                </a:cubicBezTo>
                <a:cubicBezTo>
                  <a:pt x="187" y="179"/>
                  <a:pt x="187" y="177"/>
                  <a:pt x="189" y="176"/>
                </a:cubicBezTo>
                <a:cubicBezTo>
                  <a:pt x="180" y="175"/>
                  <a:pt x="172" y="177"/>
                  <a:pt x="162" y="176"/>
                </a:cubicBezTo>
                <a:cubicBezTo>
                  <a:pt x="162" y="176"/>
                  <a:pt x="161" y="177"/>
                  <a:pt x="161" y="176"/>
                </a:cubicBezTo>
                <a:cubicBezTo>
                  <a:pt x="161" y="175"/>
                  <a:pt x="159" y="175"/>
                  <a:pt x="159" y="175"/>
                </a:cubicBezTo>
                <a:cubicBezTo>
                  <a:pt x="153" y="175"/>
                  <a:pt x="150" y="174"/>
                  <a:pt x="145" y="173"/>
                </a:cubicBezTo>
                <a:cubicBezTo>
                  <a:pt x="145" y="173"/>
                  <a:pt x="145" y="174"/>
                  <a:pt x="144" y="174"/>
                </a:cubicBezTo>
                <a:cubicBezTo>
                  <a:pt x="143" y="174"/>
                  <a:pt x="143" y="173"/>
                  <a:pt x="143" y="173"/>
                </a:cubicBezTo>
                <a:cubicBezTo>
                  <a:pt x="129" y="170"/>
                  <a:pt x="113" y="168"/>
                  <a:pt x="102" y="162"/>
                </a:cubicBezTo>
                <a:cubicBezTo>
                  <a:pt x="94" y="159"/>
                  <a:pt x="87" y="155"/>
                  <a:pt x="80" y="151"/>
                </a:cubicBezTo>
                <a:cubicBezTo>
                  <a:pt x="71" y="146"/>
                  <a:pt x="62" y="139"/>
                  <a:pt x="55" y="133"/>
                </a:cubicBezTo>
                <a:cubicBezTo>
                  <a:pt x="54" y="132"/>
                  <a:pt x="53" y="131"/>
                  <a:pt x="52" y="130"/>
                </a:cubicBezTo>
                <a:cubicBezTo>
                  <a:pt x="51" y="129"/>
                  <a:pt x="52" y="130"/>
                  <a:pt x="52" y="130"/>
                </a:cubicBezTo>
                <a:cubicBezTo>
                  <a:pt x="51" y="132"/>
                  <a:pt x="52" y="133"/>
                  <a:pt x="52" y="135"/>
                </a:cubicBezTo>
                <a:cubicBezTo>
                  <a:pt x="52" y="136"/>
                  <a:pt x="51" y="136"/>
                  <a:pt x="51" y="136"/>
                </a:cubicBezTo>
                <a:cubicBezTo>
                  <a:pt x="50" y="136"/>
                  <a:pt x="48" y="137"/>
                  <a:pt x="48" y="136"/>
                </a:cubicBezTo>
                <a:cubicBezTo>
                  <a:pt x="47" y="132"/>
                  <a:pt x="47" y="129"/>
                  <a:pt x="47" y="126"/>
                </a:cubicBezTo>
                <a:cubicBezTo>
                  <a:pt x="46" y="126"/>
                  <a:pt x="44" y="127"/>
                  <a:pt x="43" y="127"/>
                </a:cubicBezTo>
                <a:cubicBezTo>
                  <a:pt x="36" y="131"/>
                  <a:pt x="31" y="136"/>
                  <a:pt x="26" y="142"/>
                </a:cubicBezTo>
                <a:cubicBezTo>
                  <a:pt x="25" y="143"/>
                  <a:pt x="24" y="144"/>
                  <a:pt x="23" y="144"/>
                </a:cubicBezTo>
                <a:cubicBezTo>
                  <a:pt x="23" y="144"/>
                  <a:pt x="22" y="143"/>
                  <a:pt x="21" y="142"/>
                </a:cubicBezTo>
                <a:cubicBezTo>
                  <a:pt x="22" y="145"/>
                  <a:pt x="24" y="147"/>
                  <a:pt x="24" y="149"/>
                </a:cubicBezTo>
                <a:cubicBezTo>
                  <a:pt x="24" y="150"/>
                  <a:pt x="24" y="152"/>
                  <a:pt x="24" y="152"/>
                </a:cubicBezTo>
                <a:cubicBezTo>
                  <a:pt x="23" y="151"/>
                  <a:pt x="21" y="153"/>
                  <a:pt x="21" y="152"/>
                </a:cubicBezTo>
                <a:cubicBezTo>
                  <a:pt x="19" y="146"/>
                  <a:pt x="17" y="139"/>
                  <a:pt x="15" y="133"/>
                </a:cubicBezTo>
                <a:cubicBezTo>
                  <a:pt x="14" y="133"/>
                  <a:pt x="14" y="133"/>
                  <a:pt x="14" y="133"/>
                </a:cubicBezTo>
                <a:cubicBezTo>
                  <a:pt x="14" y="134"/>
                  <a:pt x="15" y="135"/>
                  <a:pt x="14" y="136"/>
                </a:cubicBezTo>
                <a:cubicBezTo>
                  <a:pt x="14" y="136"/>
                  <a:pt x="12" y="136"/>
                  <a:pt x="11" y="136"/>
                </a:cubicBezTo>
                <a:cubicBezTo>
                  <a:pt x="11" y="135"/>
                  <a:pt x="10" y="133"/>
                  <a:pt x="10" y="133"/>
                </a:cubicBezTo>
                <a:cubicBezTo>
                  <a:pt x="8" y="119"/>
                  <a:pt x="7" y="105"/>
                  <a:pt x="7" y="90"/>
                </a:cubicBezTo>
                <a:cubicBezTo>
                  <a:pt x="7" y="85"/>
                  <a:pt x="7" y="79"/>
                  <a:pt x="6" y="74"/>
                </a:cubicBezTo>
                <a:cubicBezTo>
                  <a:pt x="6" y="70"/>
                  <a:pt x="5" y="65"/>
                  <a:pt x="5" y="60"/>
                </a:cubicBezTo>
                <a:cubicBezTo>
                  <a:pt x="4" y="60"/>
                  <a:pt x="4" y="60"/>
                  <a:pt x="4" y="59"/>
                </a:cubicBezTo>
                <a:cubicBezTo>
                  <a:pt x="5" y="60"/>
                  <a:pt x="5" y="59"/>
                  <a:pt x="5" y="59"/>
                </a:cubicBezTo>
                <a:cubicBezTo>
                  <a:pt x="4" y="59"/>
                  <a:pt x="4" y="58"/>
                  <a:pt x="4" y="58"/>
                </a:cubicBezTo>
                <a:cubicBezTo>
                  <a:pt x="5" y="57"/>
                  <a:pt x="4" y="56"/>
                  <a:pt x="4" y="54"/>
                </a:cubicBezTo>
                <a:cubicBezTo>
                  <a:pt x="4" y="55"/>
                  <a:pt x="4" y="56"/>
                  <a:pt x="4" y="57"/>
                </a:cubicBezTo>
                <a:cubicBezTo>
                  <a:pt x="4" y="58"/>
                  <a:pt x="4" y="60"/>
                  <a:pt x="4" y="61"/>
                </a:cubicBezTo>
                <a:cubicBezTo>
                  <a:pt x="4" y="60"/>
                  <a:pt x="5" y="61"/>
                  <a:pt x="4" y="62"/>
                </a:cubicBezTo>
                <a:cubicBezTo>
                  <a:pt x="4" y="62"/>
                  <a:pt x="4" y="61"/>
                  <a:pt x="4" y="61"/>
                </a:cubicBezTo>
                <a:cubicBezTo>
                  <a:pt x="4" y="62"/>
                  <a:pt x="4" y="64"/>
                  <a:pt x="4" y="65"/>
                </a:cubicBezTo>
                <a:cubicBezTo>
                  <a:pt x="4" y="66"/>
                  <a:pt x="5" y="66"/>
                  <a:pt x="4" y="66"/>
                </a:cubicBezTo>
                <a:cubicBezTo>
                  <a:pt x="3" y="70"/>
                  <a:pt x="4" y="75"/>
                  <a:pt x="4" y="79"/>
                </a:cubicBezTo>
                <a:cubicBezTo>
                  <a:pt x="4" y="79"/>
                  <a:pt x="5" y="80"/>
                  <a:pt x="4" y="81"/>
                </a:cubicBezTo>
                <a:cubicBezTo>
                  <a:pt x="3" y="81"/>
                  <a:pt x="4" y="81"/>
                  <a:pt x="4" y="81"/>
                </a:cubicBezTo>
                <a:cubicBezTo>
                  <a:pt x="4" y="82"/>
                  <a:pt x="4" y="84"/>
                  <a:pt x="5" y="85"/>
                </a:cubicBezTo>
                <a:cubicBezTo>
                  <a:pt x="5" y="85"/>
                  <a:pt x="5" y="85"/>
                  <a:pt x="4" y="85"/>
                </a:cubicBezTo>
                <a:cubicBezTo>
                  <a:pt x="5" y="86"/>
                  <a:pt x="5" y="87"/>
                  <a:pt x="4" y="87"/>
                </a:cubicBezTo>
                <a:cubicBezTo>
                  <a:pt x="4" y="87"/>
                  <a:pt x="4" y="86"/>
                  <a:pt x="4" y="86"/>
                </a:cubicBezTo>
                <a:cubicBezTo>
                  <a:pt x="5" y="98"/>
                  <a:pt x="5" y="98"/>
                  <a:pt x="5" y="98"/>
                </a:cubicBezTo>
                <a:cubicBezTo>
                  <a:pt x="5" y="98"/>
                  <a:pt x="5" y="99"/>
                  <a:pt x="5" y="100"/>
                </a:cubicBezTo>
                <a:cubicBezTo>
                  <a:pt x="4" y="96"/>
                  <a:pt x="4" y="93"/>
                  <a:pt x="3" y="90"/>
                </a:cubicBezTo>
                <a:cubicBezTo>
                  <a:pt x="3" y="87"/>
                  <a:pt x="3" y="84"/>
                  <a:pt x="2" y="81"/>
                </a:cubicBezTo>
                <a:cubicBezTo>
                  <a:pt x="2" y="80"/>
                  <a:pt x="2" y="80"/>
                  <a:pt x="3" y="80"/>
                </a:cubicBezTo>
                <a:cubicBezTo>
                  <a:pt x="3" y="80"/>
                  <a:pt x="2" y="79"/>
                  <a:pt x="2" y="79"/>
                </a:cubicBezTo>
                <a:cubicBezTo>
                  <a:pt x="2" y="76"/>
                  <a:pt x="2" y="73"/>
                  <a:pt x="2" y="70"/>
                </a:cubicBezTo>
                <a:cubicBezTo>
                  <a:pt x="2" y="70"/>
                  <a:pt x="2" y="70"/>
                  <a:pt x="2" y="69"/>
                </a:cubicBezTo>
                <a:cubicBezTo>
                  <a:pt x="2" y="69"/>
                  <a:pt x="2" y="68"/>
                  <a:pt x="2" y="68"/>
                </a:cubicBezTo>
                <a:cubicBezTo>
                  <a:pt x="1" y="58"/>
                  <a:pt x="2" y="48"/>
                  <a:pt x="2" y="38"/>
                </a:cubicBezTo>
                <a:cubicBezTo>
                  <a:pt x="2" y="36"/>
                  <a:pt x="3" y="35"/>
                  <a:pt x="3" y="33"/>
                </a:cubicBezTo>
                <a:cubicBezTo>
                  <a:pt x="3" y="33"/>
                  <a:pt x="3" y="33"/>
                  <a:pt x="3" y="33"/>
                </a:cubicBezTo>
                <a:cubicBezTo>
                  <a:pt x="3" y="18"/>
                  <a:pt x="3" y="18"/>
                  <a:pt x="3" y="18"/>
                </a:cubicBezTo>
                <a:cubicBezTo>
                  <a:pt x="3" y="17"/>
                  <a:pt x="2" y="16"/>
                  <a:pt x="3" y="15"/>
                </a:cubicBezTo>
                <a:cubicBezTo>
                  <a:pt x="3" y="16"/>
                  <a:pt x="4" y="15"/>
                  <a:pt x="3" y="15"/>
                </a:cubicBezTo>
                <a:cubicBezTo>
                  <a:pt x="3" y="15"/>
                  <a:pt x="2" y="15"/>
                  <a:pt x="2" y="14"/>
                </a:cubicBezTo>
                <a:cubicBezTo>
                  <a:pt x="3" y="15"/>
                  <a:pt x="4" y="14"/>
                  <a:pt x="3" y="14"/>
                </a:cubicBezTo>
                <a:cubicBezTo>
                  <a:pt x="3" y="13"/>
                  <a:pt x="2" y="13"/>
                  <a:pt x="1" y="13"/>
                </a:cubicBezTo>
                <a:cubicBezTo>
                  <a:pt x="0" y="12"/>
                  <a:pt x="0" y="11"/>
                  <a:pt x="0" y="11"/>
                </a:cubicBezTo>
                <a:cubicBezTo>
                  <a:pt x="1" y="9"/>
                  <a:pt x="1" y="8"/>
                  <a:pt x="2" y="7"/>
                </a:cubicBezTo>
                <a:cubicBezTo>
                  <a:pt x="3" y="7"/>
                  <a:pt x="3" y="7"/>
                  <a:pt x="4" y="7"/>
                </a:cubicBezTo>
                <a:cubicBezTo>
                  <a:pt x="4" y="1"/>
                  <a:pt x="4" y="1"/>
                  <a:pt x="4" y="1"/>
                </a:cubicBezTo>
                <a:cubicBezTo>
                  <a:pt x="5" y="0"/>
                  <a:pt x="6" y="0"/>
                  <a:pt x="7" y="0"/>
                </a:cubicBezTo>
                <a:cubicBezTo>
                  <a:pt x="7" y="2"/>
                  <a:pt x="7" y="4"/>
                  <a:pt x="7" y="6"/>
                </a:cubicBezTo>
                <a:cubicBezTo>
                  <a:pt x="7" y="6"/>
                  <a:pt x="8" y="7"/>
                  <a:pt x="8" y="8"/>
                </a:cubicBezTo>
                <a:cubicBezTo>
                  <a:pt x="8" y="8"/>
                  <a:pt x="8" y="9"/>
                  <a:pt x="8" y="9"/>
                </a:cubicBezTo>
                <a:cubicBezTo>
                  <a:pt x="9" y="9"/>
                  <a:pt x="10" y="8"/>
                  <a:pt x="11" y="9"/>
                </a:cubicBezTo>
                <a:cubicBezTo>
                  <a:pt x="11" y="10"/>
                  <a:pt x="11" y="11"/>
                  <a:pt x="12" y="11"/>
                </a:cubicBezTo>
                <a:cubicBezTo>
                  <a:pt x="17" y="11"/>
                  <a:pt x="21" y="12"/>
                  <a:pt x="26" y="13"/>
                </a:cubicBezTo>
                <a:cubicBezTo>
                  <a:pt x="27" y="13"/>
                  <a:pt x="28" y="13"/>
                  <a:pt x="28" y="13"/>
                </a:cubicBezTo>
                <a:cubicBezTo>
                  <a:pt x="29" y="13"/>
                  <a:pt x="31" y="14"/>
                  <a:pt x="32" y="14"/>
                </a:cubicBezTo>
                <a:cubicBezTo>
                  <a:pt x="32" y="14"/>
                  <a:pt x="33" y="15"/>
                  <a:pt x="33" y="15"/>
                </a:cubicBezTo>
                <a:cubicBezTo>
                  <a:pt x="52" y="17"/>
                  <a:pt x="72" y="21"/>
                  <a:pt x="90" y="26"/>
                </a:cubicBezTo>
                <a:cubicBezTo>
                  <a:pt x="93" y="27"/>
                  <a:pt x="97" y="27"/>
                  <a:pt x="100" y="28"/>
                </a:cubicBezTo>
                <a:cubicBezTo>
                  <a:pt x="100" y="27"/>
                  <a:pt x="99" y="27"/>
                  <a:pt x="100" y="26"/>
                </a:cubicBezTo>
                <a:cubicBezTo>
                  <a:pt x="101" y="26"/>
                  <a:pt x="102" y="25"/>
                  <a:pt x="103" y="25"/>
                </a:cubicBezTo>
                <a:cubicBezTo>
                  <a:pt x="104" y="26"/>
                  <a:pt x="103" y="26"/>
                  <a:pt x="103" y="27"/>
                </a:cubicBezTo>
                <a:cubicBezTo>
                  <a:pt x="103" y="28"/>
                  <a:pt x="104" y="30"/>
                  <a:pt x="104" y="31"/>
                </a:cubicBezTo>
                <a:cubicBezTo>
                  <a:pt x="104" y="31"/>
                  <a:pt x="105" y="31"/>
                  <a:pt x="105" y="31"/>
                </a:cubicBezTo>
                <a:cubicBezTo>
                  <a:pt x="105" y="32"/>
                  <a:pt x="105" y="33"/>
                  <a:pt x="106" y="33"/>
                </a:cubicBezTo>
                <a:cubicBezTo>
                  <a:pt x="106" y="34"/>
                  <a:pt x="104" y="35"/>
                  <a:pt x="104" y="36"/>
                </a:cubicBezTo>
                <a:cubicBezTo>
                  <a:pt x="105" y="42"/>
                  <a:pt x="107" y="47"/>
                  <a:pt x="108" y="53"/>
                </a:cubicBezTo>
                <a:cubicBezTo>
                  <a:pt x="110" y="59"/>
                  <a:pt x="110" y="59"/>
                  <a:pt x="110" y="59"/>
                </a:cubicBezTo>
                <a:cubicBezTo>
                  <a:pt x="110" y="60"/>
                  <a:pt x="108" y="60"/>
                  <a:pt x="107" y="61"/>
                </a:cubicBezTo>
                <a:cubicBezTo>
                  <a:pt x="108" y="63"/>
                  <a:pt x="108" y="64"/>
                  <a:pt x="109" y="65"/>
                </a:cubicBezTo>
                <a:cubicBezTo>
                  <a:pt x="109" y="65"/>
                  <a:pt x="109" y="67"/>
                  <a:pt x="108" y="67"/>
                </a:cubicBezTo>
                <a:cubicBezTo>
                  <a:pt x="107" y="67"/>
                  <a:pt x="106" y="67"/>
                  <a:pt x="105" y="66"/>
                </a:cubicBezTo>
                <a:cubicBezTo>
                  <a:pt x="104" y="64"/>
                  <a:pt x="104" y="61"/>
                  <a:pt x="104" y="58"/>
                </a:cubicBezTo>
                <a:cubicBezTo>
                  <a:pt x="95" y="67"/>
                  <a:pt x="95" y="67"/>
                  <a:pt x="95" y="67"/>
                </a:cubicBezTo>
                <a:cubicBezTo>
                  <a:pt x="92" y="69"/>
                  <a:pt x="88" y="71"/>
                  <a:pt x="85" y="74"/>
                </a:cubicBezTo>
                <a:cubicBezTo>
                  <a:pt x="104" y="83"/>
                  <a:pt x="133" y="91"/>
                  <a:pt x="155" y="89"/>
                </a:cubicBezTo>
                <a:cubicBezTo>
                  <a:pt x="167" y="89"/>
                  <a:pt x="176" y="85"/>
                  <a:pt x="186" y="83"/>
                </a:cubicBezTo>
                <a:cubicBezTo>
                  <a:pt x="188" y="82"/>
                  <a:pt x="191" y="81"/>
                  <a:pt x="193" y="81"/>
                </a:cubicBezTo>
                <a:cubicBezTo>
                  <a:pt x="194" y="81"/>
                  <a:pt x="194" y="81"/>
                  <a:pt x="194" y="80"/>
                </a:cubicBezTo>
                <a:cubicBezTo>
                  <a:pt x="193" y="78"/>
                  <a:pt x="193" y="76"/>
                  <a:pt x="193" y="74"/>
                </a:cubicBezTo>
                <a:cubicBezTo>
                  <a:pt x="193" y="73"/>
                  <a:pt x="193" y="73"/>
                  <a:pt x="193" y="72"/>
                </a:cubicBezTo>
                <a:cubicBezTo>
                  <a:pt x="194" y="72"/>
                  <a:pt x="195" y="72"/>
                  <a:pt x="196" y="72"/>
                </a:cubicBezTo>
                <a:cubicBezTo>
                  <a:pt x="196" y="75"/>
                  <a:pt x="197" y="77"/>
                  <a:pt x="198" y="79"/>
                </a:cubicBezTo>
                <a:cubicBezTo>
                  <a:pt x="198" y="80"/>
                  <a:pt x="199" y="79"/>
                  <a:pt x="199" y="79"/>
                </a:cubicBezTo>
                <a:cubicBezTo>
                  <a:pt x="198" y="77"/>
                  <a:pt x="197" y="76"/>
                  <a:pt x="197" y="74"/>
                </a:cubicBezTo>
                <a:cubicBezTo>
                  <a:pt x="197" y="73"/>
                  <a:pt x="197" y="73"/>
                  <a:pt x="198" y="73"/>
                </a:cubicBezTo>
                <a:cubicBezTo>
                  <a:pt x="198" y="73"/>
                  <a:pt x="199" y="72"/>
                  <a:pt x="200" y="72"/>
                </a:cubicBezTo>
                <a:cubicBezTo>
                  <a:pt x="200" y="72"/>
                  <a:pt x="201" y="73"/>
                  <a:pt x="201" y="74"/>
                </a:cubicBezTo>
                <a:cubicBezTo>
                  <a:pt x="207" y="96"/>
                  <a:pt x="215" y="117"/>
                  <a:pt x="222" y="138"/>
                </a:cubicBezTo>
                <a:cubicBezTo>
                  <a:pt x="222" y="139"/>
                  <a:pt x="223" y="140"/>
                  <a:pt x="224" y="141"/>
                </a:cubicBezTo>
                <a:cubicBezTo>
                  <a:pt x="224" y="141"/>
                  <a:pt x="224" y="140"/>
                  <a:pt x="224" y="140"/>
                </a:cubicBezTo>
                <a:cubicBezTo>
                  <a:pt x="225" y="140"/>
                  <a:pt x="226" y="140"/>
                  <a:pt x="226" y="140"/>
                </a:cubicBezTo>
                <a:cubicBezTo>
                  <a:pt x="226" y="141"/>
                  <a:pt x="227" y="142"/>
                  <a:pt x="226" y="142"/>
                </a:cubicBezTo>
                <a:cubicBezTo>
                  <a:pt x="227" y="143"/>
                  <a:pt x="227" y="142"/>
                  <a:pt x="227" y="142"/>
                </a:cubicBezTo>
                <a:cubicBezTo>
                  <a:pt x="229" y="138"/>
                  <a:pt x="229" y="138"/>
                  <a:pt x="229" y="138"/>
                </a:cubicBezTo>
                <a:cubicBezTo>
                  <a:pt x="230" y="138"/>
                  <a:pt x="231" y="138"/>
                  <a:pt x="232" y="139"/>
                </a:cubicBezTo>
                <a:cubicBezTo>
                  <a:pt x="232" y="139"/>
                  <a:pt x="232" y="140"/>
                  <a:pt x="232" y="140"/>
                </a:cubicBezTo>
                <a:close/>
              </a:path>
            </a:pathLst>
          </a:custGeom>
          <a:solidFill>
            <a:schemeClr val="bg1"/>
          </a:solidFill>
          <a:ln>
            <a:noFill/>
          </a:ln>
        </p:spPr>
        <p:txBody>
          <a:bodyPr lIns="0" tIns="0" rIns="0" bIns="0" anchor="ctr">
            <a:normAutofit/>
          </a:bodyPr>
          <a:lstStyle/>
          <a:p>
            <a:pPr>
              <a:defRPr/>
            </a:pPr>
            <a:endParaRPr lang="zh-CN" altLang="en-US" sz="1600">
              <a:solidFill>
                <a:schemeClr val="accent1">
                  <a:lumMod val="50000"/>
                </a:schemeClr>
              </a:solidFill>
            </a:endParaRPr>
          </a:p>
        </p:txBody>
      </p:sp>
      <p:sp>
        <p:nvSpPr>
          <p:cNvPr id="18" name="椭圆 17"/>
          <p:cNvSpPr/>
          <p:nvPr/>
        </p:nvSpPr>
        <p:spPr>
          <a:xfrm>
            <a:off x="5044610" y="2051594"/>
            <a:ext cx="698282" cy="698282"/>
          </a:xfrm>
          <a:prstGeom prst="ellipse">
            <a:avLst/>
          </a:prstGeom>
          <a:solidFill>
            <a:srgbClr val="2D3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336366" y="3306872"/>
            <a:ext cx="698282" cy="698282"/>
          </a:xfrm>
          <a:prstGeom prst="ellipse">
            <a:avLst/>
          </a:prstGeom>
          <a:solidFill>
            <a:srgbClr val="2D3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5056035" y="4545860"/>
            <a:ext cx="698282" cy="698282"/>
          </a:xfrm>
          <a:prstGeom prst="ellipse">
            <a:avLst/>
          </a:prstGeom>
          <a:solidFill>
            <a:srgbClr val="2D3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6489016" y="4551640"/>
            <a:ext cx="698282" cy="698282"/>
          </a:xfrm>
          <a:prstGeom prst="ellipse">
            <a:avLst/>
          </a:prstGeom>
          <a:solidFill>
            <a:srgbClr val="2D3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7211360" y="3306556"/>
            <a:ext cx="698282" cy="698282"/>
          </a:xfrm>
          <a:prstGeom prst="ellipse">
            <a:avLst/>
          </a:prstGeom>
          <a:solidFill>
            <a:srgbClr val="2D3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6490604" y="2059205"/>
            <a:ext cx="698282" cy="698282"/>
          </a:xfrm>
          <a:prstGeom prst="ellipse">
            <a:avLst/>
          </a:prstGeom>
          <a:solidFill>
            <a:srgbClr val="2D3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5117569" y="2108347"/>
            <a:ext cx="718686" cy="584775"/>
          </a:xfrm>
          <a:prstGeom prst="rect">
            <a:avLst/>
          </a:prstGeom>
          <a:noFill/>
        </p:spPr>
        <p:txBody>
          <a:bodyPr wrap="square" rtlCol="0">
            <a:spAutoFit/>
          </a:bodyPr>
          <a:lstStyle/>
          <a:p>
            <a:r>
              <a:rPr lang="zh-CN" altLang="en-US" sz="1600" dirty="0" smtClean="0">
                <a:solidFill>
                  <a:schemeClr val="bg1"/>
                </a:solidFill>
                <a:latin typeface="汉仪小麦体简" panose="00020600040101010101" pitchFamily="18" charset="-122"/>
                <a:ea typeface="汉仪小麦体简" panose="00020600040101010101" pitchFamily="18" charset="-122"/>
              </a:rPr>
              <a:t>您的文字</a:t>
            </a:r>
            <a:endParaRPr lang="zh-CN" altLang="en-US" sz="1600" dirty="0">
              <a:solidFill>
                <a:schemeClr val="bg1"/>
              </a:solidFill>
              <a:latin typeface="汉仪小麦体简" panose="00020600040101010101" pitchFamily="18" charset="-122"/>
              <a:ea typeface="汉仪小麦体简" panose="00020600040101010101" pitchFamily="18" charset="-122"/>
            </a:endParaRPr>
          </a:p>
        </p:txBody>
      </p:sp>
      <p:sp>
        <p:nvSpPr>
          <p:cNvPr id="24" name="文本框 23"/>
          <p:cNvSpPr txBox="1"/>
          <p:nvPr/>
        </p:nvSpPr>
        <p:spPr>
          <a:xfrm>
            <a:off x="6536712" y="2074635"/>
            <a:ext cx="718686" cy="584775"/>
          </a:xfrm>
          <a:prstGeom prst="rect">
            <a:avLst/>
          </a:prstGeom>
          <a:noFill/>
        </p:spPr>
        <p:txBody>
          <a:bodyPr wrap="square" rtlCol="0">
            <a:spAutoFit/>
          </a:bodyPr>
          <a:lstStyle/>
          <a:p>
            <a:r>
              <a:rPr lang="zh-CN" altLang="en-US" sz="1600" dirty="0" smtClean="0">
                <a:solidFill>
                  <a:schemeClr val="bg1"/>
                </a:solidFill>
                <a:latin typeface="汉仪小麦体简" panose="00020600040101010101" pitchFamily="18" charset="-122"/>
                <a:ea typeface="汉仪小麦体简" panose="00020600040101010101" pitchFamily="18" charset="-122"/>
              </a:rPr>
              <a:t>您的文字</a:t>
            </a:r>
            <a:endParaRPr lang="zh-CN" altLang="en-US" sz="1600" dirty="0">
              <a:solidFill>
                <a:schemeClr val="bg1"/>
              </a:solidFill>
              <a:latin typeface="汉仪小麦体简" panose="00020600040101010101" pitchFamily="18" charset="-122"/>
              <a:ea typeface="汉仪小麦体简" panose="00020600040101010101" pitchFamily="18" charset="-122"/>
            </a:endParaRPr>
          </a:p>
        </p:txBody>
      </p:sp>
      <p:sp>
        <p:nvSpPr>
          <p:cNvPr id="25" name="文本框 24"/>
          <p:cNvSpPr txBox="1"/>
          <p:nvPr/>
        </p:nvSpPr>
        <p:spPr>
          <a:xfrm>
            <a:off x="7258050" y="3359548"/>
            <a:ext cx="718686" cy="584775"/>
          </a:xfrm>
          <a:prstGeom prst="rect">
            <a:avLst/>
          </a:prstGeom>
          <a:noFill/>
        </p:spPr>
        <p:txBody>
          <a:bodyPr wrap="square" rtlCol="0">
            <a:spAutoFit/>
          </a:bodyPr>
          <a:lstStyle/>
          <a:p>
            <a:r>
              <a:rPr lang="zh-CN" altLang="en-US" sz="1600" dirty="0" smtClean="0">
                <a:solidFill>
                  <a:schemeClr val="bg1"/>
                </a:solidFill>
                <a:latin typeface="汉仪小麦体简" panose="00020600040101010101" pitchFamily="18" charset="-122"/>
                <a:ea typeface="汉仪小麦体简" panose="00020600040101010101" pitchFamily="18" charset="-122"/>
              </a:rPr>
              <a:t>您的文字</a:t>
            </a:r>
            <a:endParaRPr lang="zh-CN" altLang="en-US" sz="1600" dirty="0">
              <a:solidFill>
                <a:schemeClr val="bg1"/>
              </a:solidFill>
              <a:latin typeface="汉仪小麦体简" panose="00020600040101010101" pitchFamily="18" charset="-122"/>
              <a:ea typeface="汉仪小麦体简" panose="00020600040101010101" pitchFamily="18" charset="-122"/>
            </a:endParaRPr>
          </a:p>
        </p:txBody>
      </p:sp>
      <p:sp>
        <p:nvSpPr>
          <p:cNvPr id="26" name="文本框 25"/>
          <p:cNvSpPr txBox="1"/>
          <p:nvPr/>
        </p:nvSpPr>
        <p:spPr>
          <a:xfrm>
            <a:off x="6559131" y="4608393"/>
            <a:ext cx="718686" cy="584775"/>
          </a:xfrm>
          <a:prstGeom prst="rect">
            <a:avLst/>
          </a:prstGeom>
          <a:noFill/>
        </p:spPr>
        <p:txBody>
          <a:bodyPr wrap="square" rtlCol="0">
            <a:spAutoFit/>
          </a:bodyPr>
          <a:lstStyle/>
          <a:p>
            <a:r>
              <a:rPr lang="zh-CN" altLang="en-US" sz="1600" dirty="0" smtClean="0">
                <a:solidFill>
                  <a:schemeClr val="bg1"/>
                </a:solidFill>
                <a:latin typeface="汉仪小麦体简" panose="00020600040101010101" pitchFamily="18" charset="-122"/>
                <a:ea typeface="汉仪小麦体简" panose="00020600040101010101" pitchFamily="18" charset="-122"/>
              </a:rPr>
              <a:t>您的文字</a:t>
            </a:r>
            <a:endParaRPr lang="zh-CN" altLang="en-US" sz="1600" dirty="0">
              <a:solidFill>
                <a:schemeClr val="bg1"/>
              </a:solidFill>
              <a:latin typeface="汉仪小麦体简" panose="00020600040101010101" pitchFamily="18" charset="-122"/>
              <a:ea typeface="汉仪小麦体简" panose="00020600040101010101" pitchFamily="18" charset="-122"/>
            </a:endParaRPr>
          </a:p>
        </p:txBody>
      </p:sp>
      <p:sp>
        <p:nvSpPr>
          <p:cNvPr id="27" name="文本框 26"/>
          <p:cNvSpPr txBox="1"/>
          <p:nvPr/>
        </p:nvSpPr>
        <p:spPr>
          <a:xfrm>
            <a:off x="5105746" y="4590778"/>
            <a:ext cx="718686" cy="584775"/>
          </a:xfrm>
          <a:prstGeom prst="rect">
            <a:avLst/>
          </a:prstGeom>
          <a:noFill/>
        </p:spPr>
        <p:txBody>
          <a:bodyPr wrap="square" rtlCol="0">
            <a:spAutoFit/>
          </a:bodyPr>
          <a:lstStyle/>
          <a:p>
            <a:r>
              <a:rPr lang="zh-CN" altLang="en-US" sz="1600" dirty="0" smtClean="0">
                <a:solidFill>
                  <a:schemeClr val="bg1"/>
                </a:solidFill>
                <a:latin typeface="汉仪小麦体简" panose="00020600040101010101" pitchFamily="18" charset="-122"/>
                <a:ea typeface="汉仪小麦体简" panose="00020600040101010101" pitchFamily="18" charset="-122"/>
              </a:rPr>
              <a:t>您的文字</a:t>
            </a:r>
            <a:endParaRPr lang="zh-CN" altLang="en-US" sz="1600" dirty="0">
              <a:solidFill>
                <a:schemeClr val="bg1"/>
              </a:solidFill>
              <a:latin typeface="汉仪小麦体简" panose="00020600040101010101" pitchFamily="18" charset="-122"/>
              <a:ea typeface="汉仪小麦体简" panose="00020600040101010101" pitchFamily="18" charset="-122"/>
            </a:endParaRPr>
          </a:p>
        </p:txBody>
      </p:sp>
      <p:sp>
        <p:nvSpPr>
          <p:cNvPr id="28" name="文本框 27"/>
          <p:cNvSpPr txBox="1"/>
          <p:nvPr/>
        </p:nvSpPr>
        <p:spPr>
          <a:xfrm>
            <a:off x="4379045" y="3357380"/>
            <a:ext cx="718686" cy="584775"/>
          </a:xfrm>
          <a:prstGeom prst="rect">
            <a:avLst/>
          </a:prstGeom>
          <a:noFill/>
        </p:spPr>
        <p:txBody>
          <a:bodyPr wrap="square" rtlCol="0">
            <a:spAutoFit/>
          </a:bodyPr>
          <a:lstStyle/>
          <a:p>
            <a:r>
              <a:rPr lang="zh-CN" altLang="en-US" sz="1600" dirty="0" smtClean="0">
                <a:solidFill>
                  <a:schemeClr val="bg1"/>
                </a:solidFill>
                <a:latin typeface="汉仪小麦体简" panose="00020600040101010101" pitchFamily="18" charset="-122"/>
                <a:ea typeface="汉仪小麦体简" panose="00020600040101010101" pitchFamily="18" charset="-122"/>
              </a:rPr>
              <a:t>您的文字</a:t>
            </a:r>
            <a:endParaRPr lang="zh-CN" altLang="en-US" sz="1600" dirty="0">
              <a:solidFill>
                <a:schemeClr val="bg1"/>
              </a:solidFill>
              <a:latin typeface="汉仪小麦体简" panose="00020600040101010101" pitchFamily="18" charset="-122"/>
              <a:ea typeface="汉仪小麦体简" panose="00020600040101010101" pitchFamily="18" charset="-122"/>
            </a:endParaRPr>
          </a:p>
        </p:txBody>
      </p:sp>
      <p:sp>
        <p:nvSpPr>
          <p:cNvPr id="29" name="文本框 28"/>
          <p:cNvSpPr txBox="1"/>
          <p:nvPr/>
        </p:nvSpPr>
        <p:spPr>
          <a:xfrm>
            <a:off x="7398108" y="2068615"/>
            <a:ext cx="1638531" cy="523220"/>
          </a:xfrm>
          <a:prstGeom prst="rect">
            <a:avLst/>
          </a:prstGeom>
          <a:noFill/>
        </p:spPr>
        <p:txBody>
          <a:bodyPr wrap="square" rtlCol="0">
            <a:spAutoFit/>
          </a:bodyPr>
          <a:lstStyle/>
          <a:p>
            <a:r>
              <a:rPr lang="zh-CN" altLang="en-US" sz="1400"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endParaRPr lang="zh-CN" altLang="en-US" sz="1400" dirty="0">
              <a:solidFill>
                <a:schemeClr val="bg1"/>
              </a:solidFill>
              <a:latin typeface="汉仪小麦体简" panose="00020600040101010101" pitchFamily="18" charset="-122"/>
              <a:ea typeface="汉仪小麦体简" panose="00020600040101010101" pitchFamily="18" charset="-122"/>
            </a:endParaRPr>
          </a:p>
        </p:txBody>
      </p:sp>
      <p:sp>
        <p:nvSpPr>
          <p:cNvPr id="30" name="文本框 29"/>
          <p:cNvSpPr txBox="1"/>
          <p:nvPr/>
        </p:nvSpPr>
        <p:spPr>
          <a:xfrm>
            <a:off x="8008687" y="3481618"/>
            <a:ext cx="1638531" cy="523220"/>
          </a:xfrm>
          <a:prstGeom prst="rect">
            <a:avLst/>
          </a:prstGeom>
          <a:noFill/>
        </p:spPr>
        <p:txBody>
          <a:bodyPr wrap="square" rtlCol="0">
            <a:spAutoFit/>
          </a:bodyPr>
          <a:lstStyle/>
          <a:p>
            <a:r>
              <a:rPr lang="zh-CN" altLang="en-US" sz="1400"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endParaRPr lang="zh-CN" altLang="en-US" sz="1400" dirty="0">
              <a:solidFill>
                <a:schemeClr val="bg1"/>
              </a:solidFill>
              <a:latin typeface="汉仪小麦体简" panose="00020600040101010101" pitchFamily="18" charset="-122"/>
              <a:ea typeface="汉仪小麦体简" panose="00020600040101010101" pitchFamily="18" charset="-122"/>
            </a:endParaRPr>
          </a:p>
        </p:txBody>
      </p:sp>
      <p:sp>
        <p:nvSpPr>
          <p:cNvPr id="31" name="文本框 30"/>
          <p:cNvSpPr txBox="1"/>
          <p:nvPr/>
        </p:nvSpPr>
        <p:spPr>
          <a:xfrm>
            <a:off x="7347932" y="4782437"/>
            <a:ext cx="1638531" cy="523220"/>
          </a:xfrm>
          <a:prstGeom prst="rect">
            <a:avLst/>
          </a:prstGeom>
          <a:noFill/>
        </p:spPr>
        <p:txBody>
          <a:bodyPr wrap="square" rtlCol="0">
            <a:spAutoFit/>
          </a:bodyPr>
          <a:lstStyle/>
          <a:p>
            <a:r>
              <a:rPr lang="zh-CN" altLang="en-US" sz="1400"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endParaRPr lang="zh-CN" altLang="en-US" sz="1400" dirty="0">
              <a:solidFill>
                <a:schemeClr val="bg1"/>
              </a:solidFill>
              <a:latin typeface="汉仪小麦体简" panose="00020600040101010101" pitchFamily="18" charset="-122"/>
              <a:ea typeface="汉仪小麦体简" panose="00020600040101010101" pitchFamily="18" charset="-122"/>
            </a:endParaRPr>
          </a:p>
        </p:txBody>
      </p:sp>
      <p:sp>
        <p:nvSpPr>
          <p:cNvPr id="32" name="文本框 31"/>
          <p:cNvSpPr txBox="1"/>
          <p:nvPr/>
        </p:nvSpPr>
        <p:spPr>
          <a:xfrm>
            <a:off x="3243389" y="4759281"/>
            <a:ext cx="1638531" cy="523220"/>
          </a:xfrm>
          <a:prstGeom prst="rect">
            <a:avLst/>
          </a:prstGeom>
          <a:noFill/>
        </p:spPr>
        <p:txBody>
          <a:bodyPr wrap="square" rtlCol="0">
            <a:spAutoFit/>
          </a:bodyPr>
          <a:lstStyle/>
          <a:p>
            <a:pPr algn="r"/>
            <a:r>
              <a:rPr lang="zh-CN" altLang="en-US" sz="1400"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endParaRPr lang="zh-CN" altLang="en-US" sz="1400" dirty="0">
              <a:solidFill>
                <a:schemeClr val="bg1"/>
              </a:solidFill>
              <a:latin typeface="汉仪小麦体简" panose="00020600040101010101" pitchFamily="18" charset="-122"/>
              <a:ea typeface="汉仪小麦体简" panose="00020600040101010101" pitchFamily="18" charset="-122"/>
            </a:endParaRPr>
          </a:p>
        </p:txBody>
      </p:sp>
      <p:sp>
        <p:nvSpPr>
          <p:cNvPr id="33" name="文本框 32"/>
          <p:cNvSpPr txBox="1"/>
          <p:nvPr/>
        </p:nvSpPr>
        <p:spPr>
          <a:xfrm>
            <a:off x="2533462" y="3418935"/>
            <a:ext cx="1638531" cy="523220"/>
          </a:xfrm>
          <a:prstGeom prst="rect">
            <a:avLst/>
          </a:prstGeom>
          <a:noFill/>
        </p:spPr>
        <p:txBody>
          <a:bodyPr wrap="square" rtlCol="0">
            <a:spAutoFit/>
          </a:bodyPr>
          <a:lstStyle/>
          <a:p>
            <a:pPr algn="r"/>
            <a:r>
              <a:rPr lang="zh-CN" altLang="en-US" sz="1400"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endParaRPr lang="zh-CN" altLang="en-US" sz="1400" dirty="0">
              <a:solidFill>
                <a:schemeClr val="bg1"/>
              </a:solidFill>
              <a:latin typeface="汉仪小麦体简" panose="00020600040101010101" pitchFamily="18" charset="-122"/>
              <a:ea typeface="汉仪小麦体简" panose="00020600040101010101" pitchFamily="18" charset="-122"/>
            </a:endParaRPr>
          </a:p>
        </p:txBody>
      </p:sp>
      <p:sp>
        <p:nvSpPr>
          <p:cNvPr id="34" name="文本框 33"/>
          <p:cNvSpPr txBox="1"/>
          <p:nvPr/>
        </p:nvSpPr>
        <p:spPr>
          <a:xfrm>
            <a:off x="3213035" y="2067696"/>
            <a:ext cx="1638531" cy="523220"/>
          </a:xfrm>
          <a:prstGeom prst="rect">
            <a:avLst/>
          </a:prstGeom>
          <a:noFill/>
        </p:spPr>
        <p:txBody>
          <a:bodyPr wrap="square" rtlCol="0">
            <a:spAutoFit/>
          </a:bodyPr>
          <a:lstStyle/>
          <a:p>
            <a:pPr algn="r"/>
            <a:r>
              <a:rPr lang="zh-CN" altLang="en-US" sz="1400"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endParaRPr lang="zh-CN" altLang="en-US" sz="1400" dirty="0">
              <a:solidFill>
                <a:schemeClr val="bg1"/>
              </a:solidFill>
              <a:latin typeface="汉仪小麦体简" panose="00020600040101010101" pitchFamily="18" charset="-122"/>
              <a:ea typeface="汉仪小麦体简" panose="00020600040101010101" pitchFamily="18"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biLevel thresh="50000"/>
            <a:extLst>
              <a:ext uri="{28A0092B-C50C-407E-A947-70E740481C1C}">
                <a14:useLocalDpi xmlns:a14="http://schemas.microsoft.com/office/drawing/2010/main" val="0"/>
              </a:ext>
            </a:extLst>
          </a:blip>
          <a:stretch>
            <a:fillRect/>
          </a:stretch>
        </p:blipFill>
        <p:spPr>
          <a:xfrm>
            <a:off x="8418772" y="4145310"/>
            <a:ext cx="1563206" cy="572689"/>
          </a:xfrm>
          <a:prstGeom prst="rect">
            <a:avLst/>
          </a:prstGeom>
        </p:spPr>
      </p:pic>
      <p:pic>
        <p:nvPicPr>
          <p:cNvPr id="3" name="图片 2"/>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7142759" y="3222247"/>
            <a:ext cx="1414458" cy="1721178"/>
          </a:xfrm>
          <a:prstGeom prst="rect">
            <a:avLst/>
          </a:prstGeom>
        </p:spPr>
      </p:pic>
      <p:pic>
        <p:nvPicPr>
          <p:cNvPr id="4" name="图片 3"/>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7019414" y="2491233"/>
            <a:ext cx="1661148" cy="731014"/>
          </a:xfrm>
          <a:prstGeom prst="rect">
            <a:avLst/>
          </a:prstGeom>
        </p:spPr>
      </p:pic>
      <p:pic>
        <p:nvPicPr>
          <p:cNvPr id="5" name="图片 4"/>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a:off x="342900" y="587089"/>
            <a:ext cx="424375" cy="411625"/>
          </a:xfrm>
          <a:prstGeom prst="rect">
            <a:avLst/>
          </a:prstGeom>
        </p:spPr>
      </p:pic>
      <p:sp>
        <p:nvSpPr>
          <p:cNvPr id="6" name="文本框 5"/>
          <p:cNvSpPr txBox="1"/>
          <p:nvPr/>
        </p:nvSpPr>
        <p:spPr>
          <a:xfrm>
            <a:off x="767275" y="535640"/>
            <a:ext cx="3877985" cy="461665"/>
          </a:xfrm>
          <a:prstGeom prst="rect">
            <a:avLst/>
          </a:prstGeom>
          <a:noFill/>
        </p:spPr>
        <p:txBody>
          <a:bodyPr wrap="none" rtlCol="0">
            <a:spAutoFit/>
          </a:bodyPr>
          <a:lstStyle/>
          <a:p>
            <a:r>
              <a:rPr lang="zh-CN" altLang="en-US" sz="2400" dirty="0" smtClean="0">
                <a:solidFill>
                  <a:schemeClr val="bg1"/>
                </a:solidFill>
                <a:latin typeface="汉仪小麦体简" panose="00020600040101010101" pitchFamily="18" charset="-122"/>
                <a:ea typeface="汉仪小麦体简" panose="00020600040101010101" pitchFamily="18" charset="-122"/>
              </a:rPr>
              <a:t>请在这里输入您的</a:t>
            </a:r>
            <a:r>
              <a:rPr lang="zh-CN" altLang="en-US" sz="2400" dirty="0">
                <a:solidFill>
                  <a:schemeClr val="bg1"/>
                </a:solidFill>
                <a:latin typeface="汉仪小麦体简" panose="00020600040101010101" pitchFamily="18" charset="-122"/>
                <a:ea typeface="汉仪小麦体简" panose="00020600040101010101" pitchFamily="18" charset="-122"/>
              </a:rPr>
              <a:t>标题</a:t>
            </a:r>
            <a:r>
              <a:rPr lang="zh-CN" altLang="en-US" sz="24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2400" dirty="0">
              <a:solidFill>
                <a:schemeClr val="bg1"/>
              </a:solidFill>
              <a:latin typeface="汉仪小麦体简" panose="00020600040101010101" pitchFamily="18" charset="-122"/>
              <a:ea typeface="汉仪小麦体简" panose="00020600040101010101" pitchFamily="18" charset="-122"/>
            </a:endParaRPr>
          </a:p>
        </p:txBody>
      </p:sp>
      <p:pic>
        <p:nvPicPr>
          <p:cNvPr id="7" name="图片 6"/>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342900" y="998714"/>
            <a:ext cx="4320000" cy="34726"/>
          </a:xfrm>
          <a:prstGeom prst="rect">
            <a:avLst/>
          </a:prstGeom>
        </p:spPr>
      </p:pic>
      <p:sp>
        <p:nvSpPr>
          <p:cNvPr id="8" name="文本框 7"/>
          <p:cNvSpPr txBox="1"/>
          <p:nvPr/>
        </p:nvSpPr>
        <p:spPr>
          <a:xfrm>
            <a:off x="2663772" y="1968013"/>
            <a:ext cx="3336978" cy="523220"/>
          </a:xfrm>
          <a:prstGeom prst="rect">
            <a:avLst/>
          </a:prstGeom>
          <a:noFill/>
        </p:spPr>
        <p:txBody>
          <a:bodyPr wrap="square" rtlCol="0">
            <a:spAutoFit/>
          </a:bodyPr>
          <a:lstStyle/>
          <a:p>
            <a:r>
              <a:rPr lang="zh-CN" altLang="en-US" sz="1400"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r>
              <a:rPr lang="zh-CN" altLang="en-US" sz="1400"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sz="14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1400" dirty="0">
              <a:solidFill>
                <a:schemeClr val="bg1"/>
              </a:solidFill>
              <a:latin typeface="汉仪小麦体简" panose="00020600040101010101" pitchFamily="18" charset="-122"/>
              <a:ea typeface="汉仪小麦体简" panose="00020600040101010101" pitchFamily="18" charset="-122"/>
            </a:endParaRPr>
          </a:p>
        </p:txBody>
      </p:sp>
      <p:sp>
        <p:nvSpPr>
          <p:cNvPr id="9" name="文本框 8"/>
          <p:cNvSpPr txBox="1"/>
          <p:nvPr/>
        </p:nvSpPr>
        <p:spPr>
          <a:xfrm>
            <a:off x="2063928" y="1734684"/>
            <a:ext cx="599844" cy="923330"/>
          </a:xfrm>
          <a:prstGeom prst="rect">
            <a:avLst/>
          </a:prstGeom>
          <a:noFill/>
        </p:spPr>
        <p:txBody>
          <a:bodyPr wrap="none" rtlCol="0">
            <a:spAutoFit/>
          </a:bodyPr>
          <a:lstStyle/>
          <a:p>
            <a:r>
              <a:rPr lang="en-US" altLang="zh-CN" sz="5400" dirty="0" smtClean="0">
                <a:solidFill>
                  <a:srgbClr val="DE9390"/>
                </a:solidFill>
                <a:latin typeface="汉仪小麦体简" panose="00020600040101010101" pitchFamily="18" charset="-122"/>
                <a:ea typeface="汉仪小麦体简" panose="00020600040101010101" pitchFamily="18" charset="-122"/>
              </a:rPr>
              <a:t>1</a:t>
            </a:r>
            <a:endParaRPr lang="zh-CN" altLang="en-US" sz="5400" dirty="0">
              <a:solidFill>
                <a:srgbClr val="DE9390"/>
              </a:solidFill>
              <a:latin typeface="汉仪小麦体简" panose="00020600040101010101" pitchFamily="18" charset="-122"/>
              <a:ea typeface="汉仪小麦体简" panose="00020600040101010101" pitchFamily="18" charset="-122"/>
            </a:endParaRPr>
          </a:p>
        </p:txBody>
      </p:sp>
      <p:sp>
        <p:nvSpPr>
          <p:cNvPr id="10" name="文本框 9"/>
          <p:cNvSpPr txBox="1"/>
          <p:nvPr/>
        </p:nvSpPr>
        <p:spPr>
          <a:xfrm>
            <a:off x="2663772" y="2891343"/>
            <a:ext cx="3336978" cy="523220"/>
          </a:xfrm>
          <a:prstGeom prst="rect">
            <a:avLst/>
          </a:prstGeom>
          <a:noFill/>
        </p:spPr>
        <p:txBody>
          <a:bodyPr wrap="square" rtlCol="0">
            <a:spAutoFit/>
          </a:bodyPr>
          <a:lstStyle/>
          <a:p>
            <a:r>
              <a:rPr lang="zh-CN" altLang="en-US" sz="1400"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r>
              <a:rPr lang="zh-CN" altLang="en-US" sz="1400"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sz="14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1400" dirty="0">
              <a:solidFill>
                <a:schemeClr val="bg1"/>
              </a:solidFill>
              <a:latin typeface="汉仪小麦体简" panose="00020600040101010101" pitchFamily="18" charset="-122"/>
              <a:ea typeface="汉仪小麦体简" panose="00020600040101010101" pitchFamily="18" charset="-122"/>
            </a:endParaRPr>
          </a:p>
        </p:txBody>
      </p:sp>
      <p:sp>
        <p:nvSpPr>
          <p:cNvPr id="11" name="文本框 10"/>
          <p:cNvSpPr txBox="1"/>
          <p:nvPr/>
        </p:nvSpPr>
        <p:spPr>
          <a:xfrm>
            <a:off x="2063928" y="2658014"/>
            <a:ext cx="599844" cy="923330"/>
          </a:xfrm>
          <a:prstGeom prst="rect">
            <a:avLst/>
          </a:prstGeom>
          <a:noFill/>
        </p:spPr>
        <p:txBody>
          <a:bodyPr wrap="none" rtlCol="0">
            <a:spAutoFit/>
          </a:bodyPr>
          <a:lstStyle/>
          <a:p>
            <a:r>
              <a:rPr lang="en-US" altLang="zh-CN" sz="5400" dirty="0" smtClean="0">
                <a:solidFill>
                  <a:srgbClr val="DE9390"/>
                </a:solidFill>
                <a:latin typeface="汉仪小麦体简" panose="00020600040101010101" pitchFamily="18" charset="-122"/>
                <a:ea typeface="汉仪小麦体简" panose="00020600040101010101" pitchFamily="18" charset="-122"/>
              </a:rPr>
              <a:t>2</a:t>
            </a:r>
            <a:endParaRPr lang="zh-CN" altLang="en-US" sz="5400" dirty="0">
              <a:solidFill>
                <a:srgbClr val="DE9390"/>
              </a:solidFill>
              <a:latin typeface="汉仪小麦体简" panose="00020600040101010101" pitchFamily="18" charset="-122"/>
              <a:ea typeface="汉仪小麦体简" panose="00020600040101010101" pitchFamily="18" charset="-122"/>
            </a:endParaRPr>
          </a:p>
        </p:txBody>
      </p:sp>
      <p:sp>
        <p:nvSpPr>
          <p:cNvPr id="12" name="文本框 11"/>
          <p:cNvSpPr txBox="1"/>
          <p:nvPr/>
        </p:nvSpPr>
        <p:spPr>
          <a:xfrm>
            <a:off x="2663772" y="3814673"/>
            <a:ext cx="3336978" cy="523220"/>
          </a:xfrm>
          <a:prstGeom prst="rect">
            <a:avLst/>
          </a:prstGeom>
          <a:noFill/>
        </p:spPr>
        <p:txBody>
          <a:bodyPr wrap="square" rtlCol="0">
            <a:spAutoFit/>
          </a:bodyPr>
          <a:lstStyle/>
          <a:p>
            <a:r>
              <a:rPr lang="zh-CN" altLang="en-US" sz="1400"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r>
              <a:rPr lang="zh-CN" altLang="en-US" sz="1400"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sz="14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1400" dirty="0">
              <a:solidFill>
                <a:schemeClr val="bg1"/>
              </a:solidFill>
              <a:latin typeface="汉仪小麦体简" panose="00020600040101010101" pitchFamily="18" charset="-122"/>
              <a:ea typeface="汉仪小麦体简" panose="00020600040101010101" pitchFamily="18" charset="-122"/>
            </a:endParaRPr>
          </a:p>
        </p:txBody>
      </p:sp>
      <p:sp>
        <p:nvSpPr>
          <p:cNvPr id="13" name="文本框 12"/>
          <p:cNvSpPr txBox="1"/>
          <p:nvPr/>
        </p:nvSpPr>
        <p:spPr>
          <a:xfrm>
            <a:off x="2063928" y="3581344"/>
            <a:ext cx="599844" cy="923330"/>
          </a:xfrm>
          <a:prstGeom prst="rect">
            <a:avLst/>
          </a:prstGeom>
          <a:noFill/>
        </p:spPr>
        <p:txBody>
          <a:bodyPr wrap="none" rtlCol="0">
            <a:spAutoFit/>
          </a:bodyPr>
          <a:lstStyle/>
          <a:p>
            <a:r>
              <a:rPr lang="en-US" altLang="zh-CN" sz="5400" dirty="0" smtClean="0">
                <a:solidFill>
                  <a:srgbClr val="DE9390"/>
                </a:solidFill>
                <a:latin typeface="汉仪小麦体简" panose="00020600040101010101" pitchFamily="18" charset="-122"/>
                <a:ea typeface="汉仪小麦体简" panose="00020600040101010101" pitchFamily="18" charset="-122"/>
              </a:rPr>
              <a:t>3</a:t>
            </a:r>
            <a:endParaRPr lang="zh-CN" altLang="en-US" sz="5400" dirty="0">
              <a:solidFill>
                <a:srgbClr val="DE9390"/>
              </a:solidFill>
              <a:latin typeface="汉仪小麦体简" panose="00020600040101010101" pitchFamily="18" charset="-122"/>
              <a:ea typeface="汉仪小麦体简" panose="00020600040101010101" pitchFamily="18" charset="-122"/>
            </a:endParaRPr>
          </a:p>
        </p:txBody>
      </p:sp>
      <p:sp>
        <p:nvSpPr>
          <p:cNvPr id="14" name="文本框 13"/>
          <p:cNvSpPr txBox="1"/>
          <p:nvPr/>
        </p:nvSpPr>
        <p:spPr>
          <a:xfrm>
            <a:off x="2663772" y="4738003"/>
            <a:ext cx="3336978" cy="523220"/>
          </a:xfrm>
          <a:prstGeom prst="rect">
            <a:avLst/>
          </a:prstGeom>
          <a:noFill/>
        </p:spPr>
        <p:txBody>
          <a:bodyPr wrap="square" rtlCol="0">
            <a:spAutoFit/>
          </a:bodyPr>
          <a:lstStyle/>
          <a:p>
            <a:r>
              <a:rPr lang="zh-CN" altLang="en-US" sz="1400"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r>
              <a:rPr lang="zh-CN" altLang="en-US" sz="1400"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sz="14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1400" dirty="0">
              <a:solidFill>
                <a:schemeClr val="bg1"/>
              </a:solidFill>
              <a:latin typeface="汉仪小麦体简" panose="00020600040101010101" pitchFamily="18" charset="-122"/>
              <a:ea typeface="汉仪小麦体简" panose="00020600040101010101" pitchFamily="18" charset="-122"/>
            </a:endParaRPr>
          </a:p>
        </p:txBody>
      </p:sp>
      <p:sp>
        <p:nvSpPr>
          <p:cNvPr id="15" name="文本框 14"/>
          <p:cNvSpPr txBox="1"/>
          <p:nvPr/>
        </p:nvSpPr>
        <p:spPr>
          <a:xfrm>
            <a:off x="2063928" y="4504674"/>
            <a:ext cx="599844" cy="923330"/>
          </a:xfrm>
          <a:prstGeom prst="rect">
            <a:avLst/>
          </a:prstGeom>
          <a:noFill/>
        </p:spPr>
        <p:txBody>
          <a:bodyPr wrap="none" rtlCol="0">
            <a:spAutoFit/>
          </a:bodyPr>
          <a:lstStyle/>
          <a:p>
            <a:r>
              <a:rPr lang="en-US" altLang="zh-CN" sz="5400" dirty="0" smtClean="0">
                <a:solidFill>
                  <a:srgbClr val="DE9390"/>
                </a:solidFill>
                <a:latin typeface="汉仪小麦体简" panose="00020600040101010101" pitchFamily="18" charset="-122"/>
                <a:ea typeface="汉仪小麦体简" panose="00020600040101010101" pitchFamily="18" charset="-122"/>
              </a:rPr>
              <a:t>4</a:t>
            </a:r>
            <a:endParaRPr lang="zh-CN" altLang="en-US" sz="5400" dirty="0">
              <a:solidFill>
                <a:srgbClr val="DE9390"/>
              </a:solidFill>
              <a:latin typeface="汉仪小麦体简" panose="00020600040101010101" pitchFamily="18" charset="-122"/>
              <a:ea typeface="汉仪小麦体简" panose="00020600040101010101" pitchFamily="18"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biLevel thresh="50000"/>
            <a:extLst>
              <a:ext uri="{28A0092B-C50C-407E-A947-70E740481C1C}">
                <a14:useLocalDpi xmlns:a14="http://schemas.microsoft.com/office/drawing/2010/main" val="0"/>
              </a:ext>
            </a:extLst>
          </a:blip>
          <a:stretch>
            <a:fillRect/>
          </a:stretch>
        </p:blipFill>
        <p:spPr>
          <a:xfrm>
            <a:off x="342900" y="587089"/>
            <a:ext cx="424375" cy="411625"/>
          </a:xfrm>
          <a:prstGeom prst="rect">
            <a:avLst/>
          </a:prstGeom>
        </p:spPr>
      </p:pic>
      <p:sp>
        <p:nvSpPr>
          <p:cNvPr id="3" name="文本框 2"/>
          <p:cNvSpPr txBox="1"/>
          <p:nvPr/>
        </p:nvSpPr>
        <p:spPr>
          <a:xfrm>
            <a:off x="767275" y="535640"/>
            <a:ext cx="3877985" cy="461665"/>
          </a:xfrm>
          <a:prstGeom prst="rect">
            <a:avLst/>
          </a:prstGeom>
          <a:noFill/>
        </p:spPr>
        <p:txBody>
          <a:bodyPr wrap="none" rtlCol="0">
            <a:spAutoFit/>
          </a:bodyPr>
          <a:lstStyle/>
          <a:p>
            <a:r>
              <a:rPr lang="zh-CN" altLang="en-US" sz="2400" dirty="0" smtClean="0">
                <a:solidFill>
                  <a:schemeClr val="bg1"/>
                </a:solidFill>
                <a:latin typeface="汉仪小麦体简" panose="00020600040101010101" pitchFamily="18" charset="-122"/>
                <a:ea typeface="汉仪小麦体简" panose="00020600040101010101" pitchFamily="18" charset="-122"/>
              </a:rPr>
              <a:t>请在这里输入您的</a:t>
            </a:r>
            <a:r>
              <a:rPr lang="zh-CN" altLang="en-US" sz="2400" dirty="0">
                <a:solidFill>
                  <a:schemeClr val="bg1"/>
                </a:solidFill>
                <a:latin typeface="汉仪小麦体简" panose="00020600040101010101" pitchFamily="18" charset="-122"/>
                <a:ea typeface="汉仪小麦体简" panose="00020600040101010101" pitchFamily="18" charset="-122"/>
              </a:rPr>
              <a:t>标题</a:t>
            </a:r>
            <a:r>
              <a:rPr lang="zh-CN" altLang="en-US" sz="24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2400" dirty="0">
              <a:solidFill>
                <a:schemeClr val="bg1"/>
              </a:solidFill>
              <a:latin typeface="汉仪小麦体简" panose="00020600040101010101" pitchFamily="18" charset="-122"/>
              <a:ea typeface="汉仪小麦体简" panose="00020600040101010101" pitchFamily="18" charset="-122"/>
            </a:endParaRPr>
          </a:p>
        </p:txBody>
      </p:sp>
      <p:pic>
        <p:nvPicPr>
          <p:cNvPr id="4" name="图片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42900" y="998714"/>
            <a:ext cx="4320000" cy="34726"/>
          </a:xfrm>
          <a:prstGeom prst="rect">
            <a:avLst/>
          </a:prstGeom>
        </p:spPr>
      </p:pic>
      <p:pic>
        <p:nvPicPr>
          <p:cNvPr id="6" name="图片 5"/>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a:off x="1886981" y="2001015"/>
            <a:ext cx="1383011" cy="1399410"/>
          </a:xfrm>
          <a:prstGeom prst="rect">
            <a:avLst/>
          </a:prstGeom>
        </p:spPr>
      </p:pic>
      <p:sp>
        <p:nvSpPr>
          <p:cNvPr id="9" name="MH_SubTitle_1"/>
          <p:cNvSpPr/>
          <p:nvPr>
            <p:custDataLst>
              <p:tags r:id="rId4"/>
            </p:custDataLst>
          </p:nvPr>
        </p:nvSpPr>
        <p:spPr bwMode="auto">
          <a:xfrm>
            <a:off x="2057069" y="2199929"/>
            <a:ext cx="981049" cy="1001582"/>
          </a:xfrm>
          <a:prstGeom prst="rect">
            <a:avLst/>
          </a:prstGeom>
          <a:blipFill dpi="0" rotWithShape="1">
            <a:blip r:embed="rId5">
              <a:extLst>
                <a:ext uri="{28A0092B-C50C-407E-A947-70E740481C1C}">
                  <a14:useLocalDpi xmlns:a14="http://schemas.microsoft.com/office/drawing/2010/main" val="0"/>
                </a:ext>
              </a:extLst>
            </a:blip>
            <a:srcRect/>
            <a:stretch>
              <a:fillRect l="-1252" t="-88639" r="-652" b="-43165"/>
            </a:stretch>
          </a:blipFill>
          <a:ln>
            <a:noFill/>
          </a:ln>
        </p:spPr>
        <p:txBody>
          <a:bodyPr lIns="108000" r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endParaRPr lang="zh-CN" altLang="en-US" dirty="0">
              <a:solidFill>
                <a:srgbClr val="333333"/>
              </a:solidFill>
              <a:latin typeface="+mn-lt"/>
              <a:ea typeface="+mn-ea"/>
            </a:endParaRPr>
          </a:p>
        </p:txBody>
      </p:sp>
      <p:pic>
        <p:nvPicPr>
          <p:cNvPr id="13" name="图片 12"/>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a:off x="4338715" y="2001015"/>
            <a:ext cx="1383011" cy="1399410"/>
          </a:xfrm>
          <a:prstGeom prst="rect">
            <a:avLst/>
          </a:prstGeom>
        </p:spPr>
      </p:pic>
      <p:sp>
        <p:nvSpPr>
          <p:cNvPr id="10" name="MH_SubTitle_2"/>
          <p:cNvSpPr/>
          <p:nvPr>
            <p:custDataLst>
              <p:tags r:id="rId6"/>
            </p:custDataLst>
          </p:nvPr>
        </p:nvSpPr>
        <p:spPr bwMode="auto">
          <a:xfrm>
            <a:off x="4472044" y="2124075"/>
            <a:ext cx="1124661" cy="1162050"/>
          </a:xfrm>
          <a:prstGeom prst="rect">
            <a:avLst/>
          </a:prstGeom>
          <a:blipFill dpi="0" rotWithShape="1">
            <a:blip r:embed="rId7">
              <a:extLst>
                <a:ext uri="{28A0092B-C50C-407E-A947-70E740481C1C}">
                  <a14:useLocalDpi xmlns:a14="http://schemas.microsoft.com/office/drawing/2010/main" val="0"/>
                </a:ext>
              </a:extLst>
            </a:blip>
            <a:srcRect/>
            <a:stretch>
              <a:fillRect l="-8702" t="-92446" r="-1968" b="-12818"/>
            </a:stretch>
          </a:blipFill>
          <a:ln>
            <a:noFill/>
          </a:ln>
        </p:spPr>
        <p:txBody>
          <a:bodyPr lIns="108000" r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endParaRPr lang="zh-CN" altLang="en-US" dirty="0">
              <a:solidFill>
                <a:srgbClr val="333333"/>
              </a:solidFill>
              <a:latin typeface="+mn-lt"/>
              <a:ea typeface="+mn-ea"/>
            </a:endParaRPr>
          </a:p>
        </p:txBody>
      </p:sp>
      <p:pic>
        <p:nvPicPr>
          <p:cNvPr id="16" name="图片 15"/>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a:off x="4567315" y="4412284"/>
            <a:ext cx="1383011" cy="1399410"/>
          </a:xfrm>
          <a:prstGeom prst="rect">
            <a:avLst/>
          </a:prstGeom>
        </p:spPr>
      </p:pic>
      <p:sp>
        <p:nvSpPr>
          <p:cNvPr id="11" name="MH_SubTitle_2"/>
          <p:cNvSpPr/>
          <p:nvPr>
            <p:custDataLst>
              <p:tags r:id="rId8"/>
            </p:custDataLst>
          </p:nvPr>
        </p:nvSpPr>
        <p:spPr bwMode="auto">
          <a:xfrm>
            <a:off x="4720398" y="4532442"/>
            <a:ext cx="1076844" cy="1145902"/>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txBody>
          <a:bodyPr lIns="108000" r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endParaRPr lang="zh-CN" altLang="en-US" dirty="0">
              <a:solidFill>
                <a:srgbClr val="333333"/>
              </a:solidFill>
              <a:latin typeface="+mn-lt"/>
              <a:ea typeface="+mn-ea"/>
            </a:endParaRPr>
          </a:p>
        </p:txBody>
      </p:sp>
      <p:pic>
        <p:nvPicPr>
          <p:cNvPr id="19" name="图片 18"/>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a:off x="7009857" y="4412284"/>
            <a:ext cx="1383011" cy="1399410"/>
          </a:xfrm>
          <a:prstGeom prst="rect">
            <a:avLst/>
          </a:prstGeom>
        </p:spPr>
      </p:pic>
      <p:sp>
        <p:nvSpPr>
          <p:cNvPr id="12" name="MH_SubTitle_2"/>
          <p:cNvSpPr/>
          <p:nvPr>
            <p:custDataLst>
              <p:tags r:id="rId10"/>
            </p:custDataLst>
          </p:nvPr>
        </p:nvSpPr>
        <p:spPr bwMode="auto">
          <a:xfrm>
            <a:off x="7157379" y="4532442"/>
            <a:ext cx="1087965" cy="1145902"/>
          </a:xfrm>
          <a:prstGeom prst="rect">
            <a:avLst/>
          </a:prstGeom>
          <a:blipFill dpi="0" rotWithShape="1">
            <a:blip r:embed="rId11" cstate="print">
              <a:extLst>
                <a:ext uri="{28A0092B-C50C-407E-A947-70E740481C1C}">
                  <a14:useLocalDpi xmlns:a14="http://schemas.microsoft.com/office/drawing/2010/main" val="0"/>
                </a:ext>
              </a:extLst>
            </a:blip>
            <a:srcRect/>
            <a:stretch>
              <a:fillRect/>
            </a:stretch>
          </a:blipFill>
          <a:ln>
            <a:noFill/>
          </a:ln>
        </p:spPr>
        <p:txBody>
          <a:bodyPr lIns="108000" rIns="10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defRPr/>
            </a:pPr>
            <a:endParaRPr lang="zh-CN" altLang="en-US" dirty="0">
              <a:solidFill>
                <a:srgbClr val="333333"/>
              </a:solidFill>
              <a:latin typeface="+mn-lt"/>
              <a:ea typeface="+mn-ea"/>
            </a:endParaRPr>
          </a:p>
        </p:txBody>
      </p:sp>
      <p:sp>
        <p:nvSpPr>
          <p:cNvPr id="21" name="文本框 20"/>
          <p:cNvSpPr txBox="1"/>
          <p:nvPr/>
        </p:nvSpPr>
        <p:spPr>
          <a:xfrm>
            <a:off x="6790448" y="2124075"/>
            <a:ext cx="4034785" cy="400110"/>
          </a:xfrm>
          <a:prstGeom prst="rect">
            <a:avLst/>
          </a:prstGeom>
          <a:noFill/>
        </p:spPr>
        <p:txBody>
          <a:bodyPr wrap="square" rtlCol="0">
            <a:spAutoFit/>
          </a:bodyPr>
          <a:lstStyle/>
          <a:p>
            <a:r>
              <a:rPr lang="zh-CN" altLang="en-US" sz="2000" dirty="0" smtClean="0">
                <a:solidFill>
                  <a:srgbClr val="DE9390"/>
                </a:solidFill>
                <a:latin typeface="汉仪小麦体简" panose="00020600040101010101" pitchFamily="18" charset="-122"/>
                <a:ea typeface="汉仪小麦体简" panose="00020600040101010101" pitchFamily="18" charset="-122"/>
              </a:rPr>
              <a:t>请在这里输入您的小标题文字</a:t>
            </a:r>
            <a:endParaRPr lang="zh-CN" altLang="en-US" sz="2000" dirty="0">
              <a:solidFill>
                <a:srgbClr val="DE9390"/>
              </a:solidFill>
              <a:latin typeface="汉仪小麦体简" panose="00020600040101010101" pitchFamily="18" charset="-122"/>
              <a:ea typeface="汉仪小麦体简" panose="00020600040101010101" pitchFamily="18" charset="-122"/>
            </a:endParaRPr>
          </a:p>
        </p:txBody>
      </p:sp>
      <p:sp>
        <p:nvSpPr>
          <p:cNvPr id="22" name="文本框 21"/>
          <p:cNvSpPr txBox="1"/>
          <p:nvPr/>
        </p:nvSpPr>
        <p:spPr>
          <a:xfrm>
            <a:off x="6784251" y="2643142"/>
            <a:ext cx="4047178" cy="1077218"/>
          </a:xfrm>
          <a:prstGeom prst="rect">
            <a:avLst/>
          </a:prstGeom>
          <a:noFill/>
        </p:spPr>
        <p:txBody>
          <a:bodyPr wrap="square" rtlCol="0">
            <a:spAutoFit/>
          </a:bodyPr>
          <a:lstStyle/>
          <a:p>
            <a:r>
              <a:rPr lang="zh-CN" altLang="en-US" sz="1600"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r>
              <a:rPr lang="zh-CN" altLang="en-US" sz="1600"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sz="1600" dirty="0" smtClean="0">
                <a:solidFill>
                  <a:schemeClr val="bg1"/>
                </a:solidFill>
                <a:latin typeface="汉仪小麦体简" panose="00020600040101010101" pitchFamily="18" charset="-122"/>
                <a:ea typeface="汉仪小麦体简" panose="00020600040101010101" pitchFamily="18" charset="-122"/>
              </a:rPr>
              <a:t>文字</a:t>
            </a:r>
            <a:r>
              <a:rPr lang="zh-CN" altLang="en-US" sz="1600"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sz="16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1600" dirty="0">
              <a:solidFill>
                <a:schemeClr val="bg1"/>
              </a:solidFill>
              <a:latin typeface="汉仪小麦体简" panose="00020600040101010101" pitchFamily="18" charset="-122"/>
              <a:ea typeface="汉仪小麦体简" panose="00020600040101010101" pitchFamily="18" charset="-122"/>
            </a:endParaRPr>
          </a:p>
          <a:p>
            <a:endParaRPr lang="zh-CN" altLang="en-US" sz="1600" dirty="0">
              <a:solidFill>
                <a:schemeClr val="bg1"/>
              </a:solidFill>
              <a:latin typeface="汉仪小麦体简" panose="00020600040101010101" pitchFamily="18" charset="-122"/>
              <a:ea typeface="汉仪小麦体简" panose="00020600040101010101" pitchFamily="18" charset="-122"/>
            </a:endParaRPr>
          </a:p>
        </p:txBody>
      </p:sp>
      <p:pic>
        <p:nvPicPr>
          <p:cNvPr id="23" name="图片 22"/>
          <p:cNvPicPr>
            <a:picLocks noChangeAspect="1"/>
          </p:cNvPicPr>
          <p:nvPr/>
        </p:nvPicPr>
        <p:blipFill>
          <a:blip r:embed="rId12">
            <a:lum bright="70000" contrast="-70000"/>
            <a:extLst>
              <a:ext uri="{28A0092B-C50C-407E-A947-70E740481C1C}">
                <a14:useLocalDpi xmlns:a14="http://schemas.microsoft.com/office/drawing/2010/main" val="0"/>
              </a:ext>
            </a:extLst>
          </a:blip>
          <a:stretch>
            <a:fillRect/>
          </a:stretch>
        </p:blipFill>
        <p:spPr>
          <a:xfrm>
            <a:off x="4947384" y="3684749"/>
            <a:ext cx="481544" cy="444971"/>
          </a:xfrm>
          <a:prstGeom prst="rect">
            <a:avLst/>
          </a:prstGeom>
        </p:spPr>
      </p:pic>
      <p:pic>
        <p:nvPicPr>
          <p:cNvPr id="24" name="图片 23"/>
          <p:cNvPicPr>
            <a:picLocks noChangeAspect="1"/>
          </p:cNvPicPr>
          <p:nvPr/>
        </p:nvPicPr>
        <p:blipFill>
          <a:blip r:embed="rId12">
            <a:lum bright="70000" contrast="-70000"/>
            <a:extLst>
              <a:ext uri="{28A0092B-C50C-407E-A947-70E740481C1C}">
                <a14:useLocalDpi xmlns:a14="http://schemas.microsoft.com/office/drawing/2010/main" val="0"/>
              </a:ext>
            </a:extLst>
          </a:blip>
          <a:stretch>
            <a:fillRect/>
          </a:stretch>
        </p:blipFill>
        <p:spPr>
          <a:xfrm rot="16200000">
            <a:off x="3549735" y="2487331"/>
            <a:ext cx="481544" cy="444971"/>
          </a:xfrm>
          <a:prstGeom prst="rect">
            <a:avLst/>
          </a:prstGeom>
        </p:spPr>
      </p:pic>
      <p:pic>
        <p:nvPicPr>
          <p:cNvPr id="25" name="图片 24"/>
          <p:cNvPicPr>
            <a:picLocks noChangeAspect="1"/>
          </p:cNvPicPr>
          <p:nvPr/>
        </p:nvPicPr>
        <p:blipFill>
          <a:blip r:embed="rId12">
            <a:lum bright="70000" contrast="-70000"/>
            <a:extLst>
              <a:ext uri="{28A0092B-C50C-407E-A947-70E740481C1C}">
                <a14:useLocalDpi xmlns:a14="http://schemas.microsoft.com/office/drawing/2010/main" val="0"/>
              </a:ext>
            </a:extLst>
          </a:blip>
          <a:stretch>
            <a:fillRect/>
          </a:stretch>
        </p:blipFill>
        <p:spPr>
          <a:xfrm rot="16200000">
            <a:off x="6250354" y="4889504"/>
            <a:ext cx="481544" cy="44497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biLevel thresh="50000"/>
            <a:extLst>
              <a:ext uri="{28A0092B-C50C-407E-A947-70E740481C1C}">
                <a14:useLocalDpi xmlns:a14="http://schemas.microsoft.com/office/drawing/2010/main" val="0"/>
              </a:ext>
            </a:extLst>
          </a:blip>
          <a:stretch>
            <a:fillRect/>
          </a:stretch>
        </p:blipFill>
        <p:spPr>
          <a:xfrm>
            <a:off x="2354333" y="1991731"/>
            <a:ext cx="1634038" cy="1596271"/>
          </a:xfrm>
          <a:prstGeom prst="rect">
            <a:avLst/>
          </a:prstGeom>
        </p:spPr>
      </p:pic>
      <p:sp>
        <p:nvSpPr>
          <p:cNvPr id="5" name="文本框 4"/>
          <p:cNvSpPr txBox="1"/>
          <p:nvPr/>
        </p:nvSpPr>
        <p:spPr>
          <a:xfrm>
            <a:off x="2778864" y="3403336"/>
            <a:ext cx="1415772" cy="830997"/>
          </a:xfrm>
          <a:prstGeom prst="rect">
            <a:avLst/>
          </a:prstGeom>
          <a:noFill/>
        </p:spPr>
        <p:txBody>
          <a:bodyPr wrap="none" rtlCol="0">
            <a:spAutoFit/>
          </a:bodyPr>
          <a:lstStyle/>
          <a:p>
            <a:r>
              <a:rPr lang="zh-CN" altLang="en-US" sz="4800" dirty="0" smtClean="0">
                <a:solidFill>
                  <a:schemeClr val="bg1"/>
                </a:solidFill>
                <a:latin typeface="汉仪小麦体简" panose="00020600040101010101" pitchFamily="18" charset="-122"/>
                <a:ea typeface="汉仪小麦体简" panose="00020600040101010101" pitchFamily="18" charset="-122"/>
              </a:rPr>
              <a:t>目录</a:t>
            </a:r>
            <a:endParaRPr lang="zh-CN" altLang="en-US" sz="4800" dirty="0">
              <a:solidFill>
                <a:schemeClr val="bg1"/>
              </a:solidFill>
              <a:latin typeface="汉仪小麦体简" panose="00020600040101010101" pitchFamily="18" charset="-122"/>
              <a:ea typeface="汉仪小麦体简" panose="00020600040101010101" pitchFamily="18" charset="-122"/>
            </a:endParaRPr>
          </a:p>
        </p:txBody>
      </p:sp>
      <p:sp>
        <p:nvSpPr>
          <p:cNvPr id="6" name="文本框 5"/>
          <p:cNvSpPr txBox="1"/>
          <p:nvPr/>
        </p:nvSpPr>
        <p:spPr>
          <a:xfrm>
            <a:off x="2432350" y="3988459"/>
            <a:ext cx="2186817" cy="646331"/>
          </a:xfrm>
          <a:prstGeom prst="rect">
            <a:avLst/>
          </a:prstGeom>
          <a:noFill/>
        </p:spPr>
        <p:txBody>
          <a:bodyPr wrap="none" rtlCol="0">
            <a:spAutoFit/>
          </a:bodyPr>
          <a:lstStyle/>
          <a:p>
            <a:r>
              <a:rPr lang="en-US" altLang="zh-CN" sz="3600" dirty="0" smtClean="0">
                <a:solidFill>
                  <a:schemeClr val="bg1"/>
                </a:solidFill>
                <a:latin typeface="汉仪小麦体简" panose="00020600040101010101" pitchFamily="18" charset="-122"/>
                <a:ea typeface="汉仪小麦体简" panose="00020600040101010101" pitchFamily="18" charset="-122"/>
              </a:rPr>
              <a:t>contents</a:t>
            </a:r>
            <a:endParaRPr lang="zh-CN" altLang="en-US" sz="3600" dirty="0">
              <a:solidFill>
                <a:schemeClr val="bg1"/>
              </a:solidFill>
              <a:latin typeface="汉仪小麦体简" panose="00020600040101010101" pitchFamily="18" charset="-122"/>
              <a:ea typeface="汉仪小麦体简" panose="00020600040101010101" pitchFamily="18" charset="-122"/>
            </a:endParaRPr>
          </a:p>
        </p:txBody>
      </p:sp>
      <p:pic>
        <p:nvPicPr>
          <p:cNvPr id="7" name="图片 6"/>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5829300" y="1406239"/>
            <a:ext cx="424375" cy="411625"/>
          </a:xfrm>
          <a:prstGeom prst="rect">
            <a:avLst/>
          </a:prstGeom>
        </p:spPr>
      </p:pic>
      <p:sp>
        <p:nvSpPr>
          <p:cNvPr id="8" name="文本框 7"/>
          <p:cNvSpPr txBox="1"/>
          <p:nvPr/>
        </p:nvSpPr>
        <p:spPr>
          <a:xfrm>
            <a:off x="6253675" y="1430990"/>
            <a:ext cx="3416320" cy="369332"/>
          </a:xfrm>
          <a:prstGeom prst="rect">
            <a:avLst/>
          </a:prstGeom>
          <a:noFill/>
        </p:spPr>
        <p:txBody>
          <a:bodyPr wrap="none" rtlCol="0">
            <a:spAutoFit/>
          </a:bodyPr>
          <a:lstStyle/>
          <a:p>
            <a:r>
              <a:rPr lang="zh-CN" altLang="en-US"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endParaRPr lang="zh-CN" altLang="en-US" dirty="0">
              <a:solidFill>
                <a:schemeClr val="bg1"/>
              </a:solidFill>
              <a:latin typeface="汉仪小麦体简" panose="00020600040101010101" pitchFamily="18" charset="-122"/>
              <a:ea typeface="汉仪小麦体简" panose="00020600040101010101" pitchFamily="18" charset="-122"/>
            </a:endParaRPr>
          </a:p>
        </p:txBody>
      </p:sp>
      <p:pic>
        <p:nvPicPr>
          <p:cNvPr id="9" name="图片 8"/>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829300" y="1817864"/>
            <a:ext cx="4320000" cy="34726"/>
          </a:xfrm>
          <a:prstGeom prst="rect">
            <a:avLst/>
          </a:prstGeom>
        </p:spPr>
      </p:pic>
      <p:pic>
        <p:nvPicPr>
          <p:cNvPr id="10" name="图片 9"/>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5829300" y="2054798"/>
            <a:ext cx="424375" cy="411625"/>
          </a:xfrm>
          <a:prstGeom prst="rect">
            <a:avLst/>
          </a:prstGeom>
        </p:spPr>
      </p:pic>
      <p:sp>
        <p:nvSpPr>
          <p:cNvPr id="11" name="文本框 10"/>
          <p:cNvSpPr txBox="1"/>
          <p:nvPr/>
        </p:nvSpPr>
        <p:spPr>
          <a:xfrm>
            <a:off x="6253675" y="2079549"/>
            <a:ext cx="3416320" cy="369332"/>
          </a:xfrm>
          <a:prstGeom prst="rect">
            <a:avLst/>
          </a:prstGeom>
          <a:noFill/>
        </p:spPr>
        <p:txBody>
          <a:bodyPr wrap="none" rtlCol="0">
            <a:spAutoFit/>
          </a:bodyPr>
          <a:lstStyle/>
          <a:p>
            <a:r>
              <a:rPr lang="zh-CN" altLang="en-US"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endParaRPr lang="zh-CN" altLang="en-US" dirty="0">
              <a:solidFill>
                <a:schemeClr val="bg1"/>
              </a:solidFill>
              <a:latin typeface="汉仪小麦体简" panose="00020600040101010101" pitchFamily="18" charset="-122"/>
              <a:ea typeface="汉仪小麦体简" panose="00020600040101010101" pitchFamily="18" charset="-122"/>
            </a:endParaRPr>
          </a:p>
        </p:txBody>
      </p:sp>
      <p:pic>
        <p:nvPicPr>
          <p:cNvPr id="12" name="图片 11"/>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829300" y="2466423"/>
            <a:ext cx="4320000" cy="34726"/>
          </a:xfrm>
          <a:prstGeom prst="rect">
            <a:avLst/>
          </a:prstGeom>
        </p:spPr>
      </p:pic>
      <p:pic>
        <p:nvPicPr>
          <p:cNvPr id="13" name="图片 12"/>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5829300" y="2703357"/>
            <a:ext cx="424375" cy="411625"/>
          </a:xfrm>
          <a:prstGeom prst="rect">
            <a:avLst/>
          </a:prstGeom>
        </p:spPr>
      </p:pic>
      <p:sp>
        <p:nvSpPr>
          <p:cNvPr id="14" name="文本框 13"/>
          <p:cNvSpPr txBox="1"/>
          <p:nvPr/>
        </p:nvSpPr>
        <p:spPr>
          <a:xfrm>
            <a:off x="6253675" y="2728108"/>
            <a:ext cx="3416320" cy="369332"/>
          </a:xfrm>
          <a:prstGeom prst="rect">
            <a:avLst/>
          </a:prstGeom>
          <a:noFill/>
        </p:spPr>
        <p:txBody>
          <a:bodyPr wrap="none" rtlCol="0">
            <a:spAutoFit/>
          </a:bodyPr>
          <a:lstStyle/>
          <a:p>
            <a:r>
              <a:rPr lang="zh-CN" altLang="en-US"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endParaRPr lang="zh-CN" altLang="en-US" dirty="0">
              <a:solidFill>
                <a:schemeClr val="bg1"/>
              </a:solidFill>
              <a:latin typeface="汉仪小麦体简" panose="00020600040101010101" pitchFamily="18" charset="-122"/>
              <a:ea typeface="汉仪小麦体简" panose="00020600040101010101" pitchFamily="18" charset="-122"/>
            </a:endParaRPr>
          </a:p>
        </p:txBody>
      </p:sp>
      <p:pic>
        <p:nvPicPr>
          <p:cNvPr id="15" name="图片 1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829300" y="3114982"/>
            <a:ext cx="4320000" cy="34726"/>
          </a:xfrm>
          <a:prstGeom prst="rect">
            <a:avLst/>
          </a:prstGeom>
        </p:spPr>
      </p:pic>
      <p:pic>
        <p:nvPicPr>
          <p:cNvPr id="16" name="图片 15"/>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5829300" y="3351916"/>
            <a:ext cx="424375" cy="411625"/>
          </a:xfrm>
          <a:prstGeom prst="rect">
            <a:avLst/>
          </a:prstGeom>
        </p:spPr>
      </p:pic>
      <p:sp>
        <p:nvSpPr>
          <p:cNvPr id="17" name="文本框 16"/>
          <p:cNvSpPr txBox="1"/>
          <p:nvPr/>
        </p:nvSpPr>
        <p:spPr>
          <a:xfrm>
            <a:off x="6253675" y="3376667"/>
            <a:ext cx="3416320" cy="369332"/>
          </a:xfrm>
          <a:prstGeom prst="rect">
            <a:avLst/>
          </a:prstGeom>
          <a:noFill/>
        </p:spPr>
        <p:txBody>
          <a:bodyPr wrap="none" rtlCol="0">
            <a:spAutoFit/>
          </a:bodyPr>
          <a:lstStyle/>
          <a:p>
            <a:r>
              <a:rPr lang="zh-CN" altLang="en-US"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endParaRPr lang="zh-CN" altLang="en-US" dirty="0">
              <a:solidFill>
                <a:schemeClr val="bg1"/>
              </a:solidFill>
              <a:latin typeface="汉仪小麦体简" panose="00020600040101010101" pitchFamily="18" charset="-122"/>
              <a:ea typeface="汉仪小麦体简" panose="00020600040101010101" pitchFamily="18" charset="-122"/>
            </a:endParaRPr>
          </a:p>
        </p:txBody>
      </p:sp>
      <p:pic>
        <p:nvPicPr>
          <p:cNvPr id="18" name="图片 1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829300" y="3763541"/>
            <a:ext cx="4320000" cy="34726"/>
          </a:xfrm>
          <a:prstGeom prst="rect">
            <a:avLst/>
          </a:prstGeom>
        </p:spPr>
      </p:pic>
      <p:pic>
        <p:nvPicPr>
          <p:cNvPr id="19" name="图片 18"/>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5829300" y="4000475"/>
            <a:ext cx="424375" cy="411625"/>
          </a:xfrm>
          <a:prstGeom prst="rect">
            <a:avLst/>
          </a:prstGeom>
        </p:spPr>
      </p:pic>
      <p:sp>
        <p:nvSpPr>
          <p:cNvPr id="20" name="文本框 19"/>
          <p:cNvSpPr txBox="1"/>
          <p:nvPr/>
        </p:nvSpPr>
        <p:spPr>
          <a:xfrm>
            <a:off x="6253675" y="4025226"/>
            <a:ext cx="3416320" cy="369332"/>
          </a:xfrm>
          <a:prstGeom prst="rect">
            <a:avLst/>
          </a:prstGeom>
          <a:noFill/>
        </p:spPr>
        <p:txBody>
          <a:bodyPr wrap="none" rtlCol="0">
            <a:spAutoFit/>
          </a:bodyPr>
          <a:lstStyle/>
          <a:p>
            <a:r>
              <a:rPr lang="zh-CN" altLang="en-US"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endParaRPr lang="zh-CN" altLang="en-US" dirty="0">
              <a:solidFill>
                <a:schemeClr val="bg1"/>
              </a:solidFill>
              <a:latin typeface="汉仪小麦体简" panose="00020600040101010101" pitchFamily="18" charset="-122"/>
              <a:ea typeface="汉仪小麦体简" panose="00020600040101010101" pitchFamily="18" charset="-122"/>
            </a:endParaRPr>
          </a:p>
        </p:txBody>
      </p:sp>
      <p:pic>
        <p:nvPicPr>
          <p:cNvPr id="21" name="图片 20"/>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829300" y="4412100"/>
            <a:ext cx="4320000" cy="34726"/>
          </a:xfrm>
          <a:prstGeom prst="rect">
            <a:avLst/>
          </a:prstGeom>
        </p:spPr>
      </p:pic>
      <p:pic>
        <p:nvPicPr>
          <p:cNvPr id="22" name="图片 21"/>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5829300" y="4649034"/>
            <a:ext cx="424375" cy="411625"/>
          </a:xfrm>
          <a:prstGeom prst="rect">
            <a:avLst/>
          </a:prstGeom>
        </p:spPr>
      </p:pic>
      <p:sp>
        <p:nvSpPr>
          <p:cNvPr id="23" name="文本框 22"/>
          <p:cNvSpPr txBox="1"/>
          <p:nvPr/>
        </p:nvSpPr>
        <p:spPr>
          <a:xfrm>
            <a:off x="6253675" y="4673785"/>
            <a:ext cx="3416320" cy="369332"/>
          </a:xfrm>
          <a:prstGeom prst="rect">
            <a:avLst/>
          </a:prstGeom>
          <a:noFill/>
        </p:spPr>
        <p:txBody>
          <a:bodyPr wrap="none" rtlCol="0">
            <a:spAutoFit/>
          </a:bodyPr>
          <a:lstStyle/>
          <a:p>
            <a:r>
              <a:rPr lang="zh-CN" altLang="en-US"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endParaRPr lang="zh-CN" altLang="en-US" dirty="0">
              <a:solidFill>
                <a:schemeClr val="bg1"/>
              </a:solidFill>
              <a:latin typeface="汉仪小麦体简" panose="00020600040101010101" pitchFamily="18" charset="-122"/>
              <a:ea typeface="汉仪小麦体简" panose="00020600040101010101" pitchFamily="18" charset="-122"/>
            </a:endParaRPr>
          </a:p>
        </p:txBody>
      </p:sp>
      <p:pic>
        <p:nvPicPr>
          <p:cNvPr id="24" name="图片 2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829300" y="5060659"/>
            <a:ext cx="4320000" cy="3472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biLevel thresh="50000"/>
            <a:extLst>
              <a:ext uri="{28A0092B-C50C-407E-A947-70E740481C1C}">
                <a14:useLocalDpi xmlns:a14="http://schemas.microsoft.com/office/drawing/2010/main" val="0"/>
              </a:ext>
            </a:extLst>
          </a:blip>
          <a:stretch>
            <a:fillRect/>
          </a:stretch>
        </p:blipFill>
        <p:spPr>
          <a:xfrm rot="5400000">
            <a:off x="2286254" y="1462958"/>
            <a:ext cx="665347" cy="2068645"/>
          </a:xfrm>
          <a:prstGeom prst="rect">
            <a:avLst/>
          </a:prstGeom>
        </p:spPr>
      </p:pic>
      <p:pic>
        <p:nvPicPr>
          <p:cNvPr id="8" name="图片 7"/>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42900" y="587089"/>
            <a:ext cx="424375" cy="411625"/>
          </a:xfrm>
          <a:prstGeom prst="rect">
            <a:avLst/>
          </a:prstGeom>
        </p:spPr>
      </p:pic>
      <p:sp>
        <p:nvSpPr>
          <p:cNvPr id="9" name="文本框 8"/>
          <p:cNvSpPr txBox="1"/>
          <p:nvPr/>
        </p:nvSpPr>
        <p:spPr>
          <a:xfrm>
            <a:off x="767275" y="535640"/>
            <a:ext cx="3877985" cy="461665"/>
          </a:xfrm>
          <a:prstGeom prst="rect">
            <a:avLst/>
          </a:prstGeom>
          <a:noFill/>
        </p:spPr>
        <p:txBody>
          <a:bodyPr wrap="none" rtlCol="0">
            <a:spAutoFit/>
          </a:bodyPr>
          <a:lstStyle/>
          <a:p>
            <a:r>
              <a:rPr lang="zh-CN" altLang="en-US" sz="2400" dirty="0" smtClean="0">
                <a:solidFill>
                  <a:schemeClr val="bg1"/>
                </a:solidFill>
                <a:latin typeface="汉仪小麦体简" panose="00020600040101010101" pitchFamily="18" charset="-122"/>
                <a:ea typeface="汉仪小麦体简" panose="00020600040101010101" pitchFamily="18" charset="-122"/>
              </a:rPr>
              <a:t>请在这里输入您的</a:t>
            </a:r>
            <a:r>
              <a:rPr lang="zh-CN" altLang="en-US" sz="2400" dirty="0">
                <a:solidFill>
                  <a:schemeClr val="bg1"/>
                </a:solidFill>
                <a:latin typeface="汉仪小麦体简" panose="00020600040101010101" pitchFamily="18" charset="-122"/>
                <a:ea typeface="汉仪小麦体简" panose="00020600040101010101" pitchFamily="18" charset="-122"/>
              </a:rPr>
              <a:t>标题</a:t>
            </a:r>
            <a:r>
              <a:rPr lang="zh-CN" altLang="en-US" sz="24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2400" dirty="0">
              <a:solidFill>
                <a:schemeClr val="bg1"/>
              </a:solidFill>
              <a:latin typeface="汉仪小麦体简" panose="00020600040101010101" pitchFamily="18" charset="-122"/>
              <a:ea typeface="汉仪小麦体简" panose="00020600040101010101" pitchFamily="18" charset="-122"/>
            </a:endParaRPr>
          </a:p>
        </p:txBody>
      </p:sp>
      <p:pic>
        <p:nvPicPr>
          <p:cNvPr id="10" name="图片 9"/>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42900" y="998714"/>
            <a:ext cx="4320000" cy="34726"/>
          </a:xfrm>
          <a:prstGeom prst="rect">
            <a:avLst/>
          </a:prstGeom>
        </p:spPr>
      </p:pic>
      <p:pic>
        <p:nvPicPr>
          <p:cNvPr id="11" name="图片 10"/>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rot="5400000">
            <a:off x="2355385" y="3169801"/>
            <a:ext cx="508729" cy="1581702"/>
          </a:xfrm>
          <a:prstGeom prst="rect">
            <a:avLst/>
          </a:prstGeom>
        </p:spPr>
      </p:pic>
      <p:pic>
        <p:nvPicPr>
          <p:cNvPr id="12" name="图片 11"/>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rot="5400000">
            <a:off x="2355385" y="3880922"/>
            <a:ext cx="508729" cy="1581702"/>
          </a:xfrm>
          <a:prstGeom prst="rect">
            <a:avLst/>
          </a:prstGeom>
        </p:spPr>
      </p:pic>
      <p:sp>
        <p:nvSpPr>
          <p:cNvPr id="15" name="文本框 14"/>
          <p:cNvSpPr txBox="1"/>
          <p:nvPr/>
        </p:nvSpPr>
        <p:spPr>
          <a:xfrm>
            <a:off x="1742699" y="2314813"/>
            <a:ext cx="2042087" cy="400110"/>
          </a:xfrm>
          <a:prstGeom prst="rect">
            <a:avLst/>
          </a:prstGeom>
          <a:noFill/>
        </p:spPr>
        <p:txBody>
          <a:bodyPr wrap="square" rtlCol="0">
            <a:spAutoFit/>
          </a:bodyPr>
          <a:lstStyle/>
          <a:p>
            <a:r>
              <a:rPr lang="zh-CN" altLang="en-US" sz="2000" dirty="0" smtClean="0">
                <a:solidFill>
                  <a:schemeClr val="bg1"/>
                </a:solidFill>
                <a:latin typeface="汉仪小麦体简" panose="00020600040101010101" pitchFamily="18" charset="-122"/>
                <a:ea typeface="汉仪小麦体简" panose="00020600040101010101" pitchFamily="18" charset="-122"/>
              </a:rPr>
              <a:t>您的</a:t>
            </a:r>
            <a:r>
              <a:rPr lang="zh-CN" altLang="en-US" sz="2000" dirty="0">
                <a:solidFill>
                  <a:schemeClr val="bg1"/>
                </a:solidFill>
                <a:latin typeface="汉仪小麦体简" panose="00020600040101010101" pitchFamily="18" charset="-122"/>
                <a:ea typeface="汉仪小麦体简" panose="00020600040101010101" pitchFamily="18" charset="-122"/>
              </a:rPr>
              <a:t>内容</a:t>
            </a:r>
            <a:r>
              <a:rPr lang="zh-CN" altLang="en-US" sz="20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2000" dirty="0">
              <a:solidFill>
                <a:schemeClr val="bg1"/>
              </a:solidFill>
              <a:latin typeface="汉仪小麦体简" panose="00020600040101010101" pitchFamily="18" charset="-122"/>
              <a:ea typeface="汉仪小麦体简" panose="00020600040101010101" pitchFamily="18" charset="-122"/>
            </a:endParaRPr>
          </a:p>
        </p:txBody>
      </p:sp>
      <p:sp>
        <p:nvSpPr>
          <p:cNvPr id="16" name="文本框 15"/>
          <p:cNvSpPr txBox="1"/>
          <p:nvPr/>
        </p:nvSpPr>
        <p:spPr>
          <a:xfrm>
            <a:off x="1917005" y="3796158"/>
            <a:ext cx="1435971" cy="338554"/>
          </a:xfrm>
          <a:prstGeom prst="rect">
            <a:avLst/>
          </a:prstGeom>
          <a:noFill/>
        </p:spPr>
        <p:txBody>
          <a:bodyPr wrap="square" rtlCol="0">
            <a:spAutoFit/>
          </a:bodyPr>
          <a:lstStyle/>
          <a:p>
            <a:r>
              <a:rPr lang="zh-CN" altLang="en-US" sz="1600" dirty="0" smtClean="0">
                <a:solidFill>
                  <a:schemeClr val="bg1"/>
                </a:solidFill>
                <a:latin typeface="汉仪小麦体简" panose="00020600040101010101" pitchFamily="18" charset="-122"/>
                <a:ea typeface="汉仪小麦体简" panose="00020600040101010101" pitchFamily="18" charset="-122"/>
              </a:rPr>
              <a:t>您的</a:t>
            </a:r>
            <a:r>
              <a:rPr lang="zh-CN" altLang="en-US" sz="1600" dirty="0">
                <a:solidFill>
                  <a:schemeClr val="bg1"/>
                </a:solidFill>
                <a:latin typeface="汉仪小麦体简" panose="00020600040101010101" pitchFamily="18" charset="-122"/>
                <a:ea typeface="汉仪小麦体简" panose="00020600040101010101" pitchFamily="18" charset="-122"/>
              </a:rPr>
              <a:t>内容</a:t>
            </a:r>
            <a:r>
              <a:rPr lang="zh-CN" altLang="en-US" sz="16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1600" dirty="0">
              <a:solidFill>
                <a:schemeClr val="bg1"/>
              </a:solidFill>
              <a:latin typeface="汉仪小麦体简" panose="00020600040101010101" pitchFamily="18" charset="-122"/>
              <a:ea typeface="汉仪小麦体简" panose="00020600040101010101" pitchFamily="18" charset="-122"/>
            </a:endParaRPr>
          </a:p>
        </p:txBody>
      </p:sp>
      <p:sp>
        <p:nvSpPr>
          <p:cNvPr id="17" name="文本框 16"/>
          <p:cNvSpPr txBox="1"/>
          <p:nvPr/>
        </p:nvSpPr>
        <p:spPr>
          <a:xfrm>
            <a:off x="1891763" y="4507278"/>
            <a:ext cx="1435971" cy="338554"/>
          </a:xfrm>
          <a:prstGeom prst="rect">
            <a:avLst/>
          </a:prstGeom>
          <a:noFill/>
        </p:spPr>
        <p:txBody>
          <a:bodyPr wrap="square" rtlCol="0">
            <a:spAutoFit/>
          </a:bodyPr>
          <a:lstStyle/>
          <a:p>
            <a:r>
              <a:rPr lang="zh-CN" altLang="en-US" sz="1600" dirty="0" smtClean="0">
                <a:solidFill>
                  <a:schemeClr val="bg1"/>
                </a:solidFill>
                <a:latin typeface="汉仪小麦体简" panose="00020600040101010101" pitchFamily="18" charset="-122"/>
                <a:ea typeface="汉仪小麦体简" panose="00020600040101010101" pitchFamily="18" charset="-122"/>
              </a:rPr>
              <a:t>您的</a:t>
            </a:r>
            <a:r>
              <a:rPr lang="zh-CN" altLang="en-US" sz="1600" dirty="0">
                <a:solidFill>
                  <a:schemeClr val="bg1"/>
                </a:solidFill>
                <a:latin typeface="汉仪小麦体简" panose="00020600040101010101" pitchFamily="18" charset="-122"/>
                <a:ea typeface="汉仪小麦体简" panose="00020600040101010101" pitchFamily="18" charset="-122"/>
              </a:rPr>
              <a:t>内容</a:t>
            </a:r>
            <a:r>
              <a:rPr lang="zh-CN" altLang="en-US" sz="16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1600" dirty="0">
              <a:solidFill>
                <a:schemeClr val="bg1"/>
              </a:solidFill>
              <a:latin typeface="汉仪小麦体简" panose="00020600040101010101" pitchFamily="18" charset="-122"/>
              <a:ea typeface="汉仪小麦体简" panose="00020600040101010101" pitchFamily="18" charset="-122"/>
            </a:endParaRPr>
          </a:p>
        </p:txBody>
      </p:sp>
      <p:pic>
        <p:nvPicPr>
          <p:cNvPr id="21" name="图片 20"/>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rot="16200000">
            <a:off x="4241627" y="2216426"/>
            <a:ext cx="358818" cy="638175"/>
          </a:xfrm>
          <a:prstGeom prst="rect">
            <a:avLst/>
          </a:prstGeom>
        </p:spPr>
      </p:pic>
      <p:pic>
        <p:nvPicPr>
          <p:cNvPr id="22" name="图片 21"/>
          <p:cNvPicPr>
            <a:picLocks noChangeAspect="1"/>
          </p:cNvPicPr>
          <p:nvPr/>
        </p:nvPicPr>
        <p:blipFill>
          <a:blip r:embed="rId1" cstate="print">
            <a:biLevel thresh="50000"/>
            <a:extLst>
              <a:ext uri="{28A0092B-C50C-407E-A947-70E740481C1C}">
                <a14:useLocalDpi xmlns:a14="http://schemas.microsoft.com/office/drawing/2010/main" val="0"/>
              </a:ext>
            </a:extLst>
          </a:blip>
          <a:stretch>
            <a:fillRect/>
          </a:stretch>
        </p:blipFill>
        <p:spPr>
          <a:xfrm rot="5400000">
            <a:off x="5758935" y="1462958"/>
            <a:ext cx="665347" cy="2068645"/>
          </a:xfrm>
          <a:prstGeom prst="rect">
            <a:avLst/>
          </a:prstGeom>
        </p:spPr>
      </p:pic>
      <p:sp>
        <p:nvSpPr>
          <p:cNvPr id="23" name="文本框 22"/>
          <p:cNvSpPr txBox="1"/>
          <p:nvPr/>
        </p:nvSpPr>
        <p:spPr>
          <a:xfrm>
            <a:off x="5215380" y="2314813"/>
            <a:ext cx="2042087" cy="400110"/>
          </a:xfrm>
          <a:prstGeom prst="rect">
            <a:avLst/>
          </a:prstGeom>
          <a:noFill/>
        </p:spPr>
        <p:txBody>
          <a:bodyPr wrap="square" rtlCol="0">
            <a:spAutoFit/>
          </a:bodyPr>
          <a:lstStyle/>
          <a:p>
            <a:r>
              <a:rPr lang="zh-CN" altLang="en-US" sz="2000" dirty="0" smtClean="0">
                <a:solidFill>
                  <a:schemeClr val="bg1"/>
                </a:solidFill>
                <a:latin typeface="汉仪小麦体简" panose="00020600040101010101" pitchFamily="18" charset="-122"/>
                <a:ea typeface="汉仪小麦体简" panose="00020600040101010101" pitchFamily="18" charset="-122"/>
              </a:rPr>
              <a:t>您的</a:t>
            </a:r>
            <a:r>
              <a:rPr lang="zh-CN" altLang="en-US" sz="2000" dirty="0">
                <a:solidFill>
                  <a:schemeClr val="bg1"/>
                </a:solidFill>
                <a:latin typeface="汉仪小麦体简" panose="00020600040101010101" pitchFamily="18" charset="-122"/>
                <a:ea typeface="汉仪小麦体简" panose="00020600040101010101" pitchFamily="18" charset="-122"/>
              </a:rPr>
              <a:t>内容</a:t>
            </a:r>
            <a:r>
              <a:rPr lang="zh-CN" altLang="en-US" sz="20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2000" dirty="0">
              <a:solidFill>
                <a:schemeClr val="bg1"/>
              </a:solidFill>
              <a:latin typeface="汉仪小麦体简" panose="00020600040101010101" pitchFamily="18" charset="-122"/>
              <a:ea typeface="汉仪小麦体简" panose="00020600040101010101" pitchFamily="18" charset="-122"/>
            </a:endParaRPr>
          </a:p>
        </p:txBody>
      </p:sp>
      <p:pic>
        <p:nvPicPr>
          <p:cNvPr id="24" name="图片 23"/>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rot="16200000">
            <a:off x="7395249" y="2216426"/>
            <a:ext cx="358818" cy="638175"/>
          </a:xfrm>
          <a:prstGeom prst="rect">
            <a:avLst/>
          </a:prstGeom>
        </p:spPr>
      </p:pic>
      <p:pic>
        <p:nvPicPr>
          <p:cNvPr id="25" name="图片 24"/>
          <p:cNvPicPr>
            <a:picLocks noChangeAspect="1"/>
          </p:cNvPicPr>
          <p:nvPr/>
        </p:nvPicPr>
        <p:blipFill>
          <a:blip r:embed="rId1" cstate="print">
            <a:biLevel thresh="50000"/>
            <a:extLst>
              <a:ext uri="{28A0092B-C50C-407E-A947-70E740481C1C}">
                <a14:useLocalDpi xmlns:a14="http://schemas.microsoft.com/office/drawing/2010/main" val="0"/>
              </a:ext>
            </a:extLst>
          </a:blip>
          <a:stretch>
            <a:fillRect/>
          </a:stretch>
        </p:blipFill>
        <p:spPr>
          <a:xfrm rot="5400000">
            <a:off x="8912557" y="1462958"/>
            <a:ext cx="665347" cy="2068645"/>
          </a:xfrm>
          <a:prstGeom prst="rect">
            <a:avLst/>
          </a:prstGeom>
        </p:spPr>
      </p:pic>
      <p:sp>
        <p:nvSpPr>
          <p:cNvPr id="26" name="文本框 25"/>
          <p:cNvSpPr txBox="1"/>
          <p:nvPr/>
        </p:nvSpPr>
        <p:spPr>
          <a:xfrm>
            <a:off x="8369002" y="2314813"/>
            <a:ext cx="2042087" cy="400110"/>
          </a:xfrm>
          <a:prstGeom prst="rect">
            <a:avLst/>
          </a:prstGeom>
          <a:noFill/>
        </p:spPr>
        <p:txBody>
          <a:bodyPr wrap="square" rtlCol="0">
            <a:spAutoFit/>
          </a:bodyPr>
          <a:lstStyle/>
          <a:p>
            <a:r>
              <a:rPr lang="zh-CN" altLang="en-US" sz="2000" dirty="0" smtClean="0">
                <a:solidFill>
                  <a:schemeClr val="bg1"/>
                </a:solidFill>
                <a:latin typeface="汉仪小麦体简" panose="00020600040101010101" pitchFamily="18" charset="-122"/>
                <a:ea typeface="汉仪小麦体简" panose="00020600040101010101" pitchFamily="18" charset="-122"/>
              </a:rPr>
              <a:t>您的</a:t>
            </a:r>
            <a:r>
              <a:rPr lang="zh-CN" altLang="en-US" sz="2000" dirty="0">
                <a:solidFill>
                  <a:schemeClr val="bg1"/>
                </a:solidFill>
                <a:latin typeface="汉仪小麦体简" panose="00020600040101010101" pitchFamily="18" charset="-122"/>
                <a:ea typeface="汉仪小麦体简" panose="00020600040101010101" pitchFamily="18" charset="-122"/>
              </a:rPr>
              <a:t>内容</a:t>
            </a:r>
            <a:r>
              <a:rPr lang="zh-CN" altLang="en-US" sz="20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2000" dirty="0">
              <a:solidFill>
                <a:schemeClr val="bg1"/>
              </a:solidFill>
              <a:latin typeface="汉仪小麦体简" panose="00020600040101010101" pitchFamily="18" charset="-122"/>
              <a:ea typeface="汉仪小麦体简" panose="00020600040101010101" pitchFamily="18" charset="-122"/>
            </a:endParaRPr>
          </a:p>
        </p:txBody>
      </p:sp>
      <p:pic>
        <p:nvPicPr>
          <p:cNvPr id="27" name="图片 26"/>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rot="5400000">
            <a:off x="2352573" y="3152127"/>
            <a:ext cx="588681" cy="231986"/>
          </a:xfrm>
          <a:prstGeom prst="rect">
            <a:avLst/>
          </a:prstGeom>
        </p:spPr>
      </p:pic>
      <p:pic>
        <p:nvPicPr>
          <p:cNvPr id="28" name="图片 27"/>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rot="5400000">
            <a:off x="5913262" y="3152128"/>
            <a:ext cx="588681" cy="231986"/>
          </a:xfrm>
          <a:prstGeom prst="rect">
            <a:avLst/>
          </a:prstGeom>
        </p:spPr>
      </p:pic>
      <p:pic>
        <p:nvPicPr>
          <p:cNvPr id="29" name="图片 28"/>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rot="5400000">
            <a:off x="5946312" y="3132804"/>
            <a:ext cx="508729" cy="1581702"/>
          </a:xfrm>
          <a:prstGeom prst="rect">
            <a:avLst/>
          </a:prstGeom>
        </p:spPr>
      </p:pic>
      <p:pic>
        <p:nvPicPr>
          <p:cNvPr id="30" name="图片 29"/>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rot="5400000">
            <a:off x="5946312" y="3843925"/>
            <a:ext cx="508729" cy="1581702"/>
          </a:xfrm>
          <a:prstGeom prst="rect">
            <a:avLst/>
          </a:prstGeom>
        </p:spPr>
      </p:pic>
      <p:sp>
        <p:nvSpPr>
          <p:cNvPr id="31" name="文本框 30"/>
          <p:cNvSpPr txBox="1"/>
          <p:nvPr/>
        </p:nvSpPr>
        <p:spPr>
          <a:xfrm>
            <a:off x="5507932" y="3759161"/>
            <a:ext cx="1435971" cy="338554"/>
          </a:xfrm>
          <a:prstGeom prst="rect">
            <a:avLst/>
          </a:prstGeom>
          <a:noFill/>
        </p:spPr>
        <p:txBody>
          <a:bodyPr wrap="square" rtlCol="0">
            <a:spAutoFit/>
          </a:bodyPr>
          <a:lstStyle/>
          <a:p>
            <a:r>
              <a:rPr lang="zh-CN" altLang="en-US" sz="1600" dirty="0" smtClean="0">
                <a:solidFill>
                  <a:schemeClr val="bg1"/>
                </a:solidFill>
                <a:latin typeface="汉仪小麦体简" panose="00020600040101010101" pitchFamily="18" charset="-122"/>
                <a:ea typeface="汉仪小麦体简" panose="00020600040101010101" pitchFamily="18" charset="-122"/>
              </a:rPr>
              <a:t>您的</a:t>
            </a:r>
            <a:r>
              <a:rPr lang="zh-CN" altLang="en-US" sz="1600" dirty="0">
                <a:solidFill>
                  <a:schemeClr val="bg1"/>
                </a:solidFill>
                <a:latin typeface="汉仪小麦体简" panose="00020600040101010101" pitchFamily="18" charset="-122"/>
                <a:ea typeface="汉仪小麦体简" panose="00020600040101010101" pitchFamily="18" charset="-122"/>
              </a:rPr>
              <a:t>内容</a:t>
            </a:r>
            <a:r>
              <a:rPr lang="zh-CN" altLang="en-US" sz="16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1600" dirty="0">
              <a:solidFill>
                <a:schemeClr val="bg1"/>
              </a:solidFill>
              <a:latin typeface="汉仪小麦体简" panose="00020600040101010101" pitchFamily="18" charset="-122"/>
              <a:ea typeface="汉仪小麦体简" panose="00020600040101010101" pitchFamily="18" charset="-122"/>
            </a:endParaRPr>
          </a:p>
        </p:txBody>
      </p:sp>
      <p:sp>
        <p:nvSpPr>
          <p:cNvPr id="32" name="文本框 31"/>
          <p:cNvSpPr txBox="1"/>
          <p:nvPr/>
        </p:nvSpPr>
        <p:spPr>
          <a:xfrm>
            <a:off x="5482690" y="4470281"/>
            <a:ext cx="1435971" cy="338554"/>
          </a:xfrm>
          <a:prstGeom prst="rect">
            <a:avLst/>
          </a:prstGeom>
          <a:noFill/>
        </p:spPr>
        <p:txBody>
          <a:bodyPr wrap="square" rtlCol="0">
            <a:spAutoFit/>
          </a:bodyPr>
          <a:lstStyle/>
          <a:p>
            <a:r>
              <a:rPr lang="zh-CN" altLang="en-US" sz="1600" dirty="0" smtClean="0">
                <a:solidFill>
                  <a:schemeClr val="bg1"/>
                </a:solidFill>
                <a:latin typeface="汉仪小麦体简" panose="00020600040101010101" pitchFamily="18" charset="-122"/>
                <a:ea typeface="汉仪小麦体简" panose="00020600040101010101" pitchFamily="18" charset="-122"/>
              </a:rPr>
              <a:t>您的</a:t>
            </a:r>
            <a:r>
              <a:rPr lang="zh-CN" altLang="en-US" sz="1600" dirty="0">
                <a:solidFill>
                  <a:schemeClr val="bg1"/>
                </a:solidFill>
                <a:latin typeface="汉仪小麦体简" panose="00020600040101010101" pitchFamily="18" charset="-122"/>
                <a:ea typeface="汉仪小麦体简" panose="00020600040101010101" pitchFamily="18" charset="-122"/>
              </a:rPr>
              <a:t>内容</a:t>
            </a:r>
            <a:r>
              <a:rPr lang="zh-CN" altLang="en-US" sz="16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1600" dirty="0">
              <a:solidFill>
                <a:schemeClr val="bg1"/>
              </a:solidFill>
              <a:latin typeface="汉仪小麦体简" panose="00020600040101010101" pitchFamily="18" charset="-122"/>
              <a:ea typeface="汉仪小麦体简" panose="00020600040101010101" pitchFamily="18" charset="-122"/>
            </a:endParaRPr>
          </a:p>
        </p:txBody>
      </p:sp>
      <p:pic>
        <p:nvPicPr>
          <p:cNvPr id="33" name="图片 32"/>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rot="5400000">
            <a:off x="5946312" y="4533803"/>
            <a:ext cx="508729" cy="1581702"/>
          </a:xfrm>
          <a:prstGeom prst="rect">
            <a:avLst/>
          </a:prstGeom>
        </p:spPr>
      </p:pic>
      <p:sp>
        <p:nvSpPr>
          <p:cNvPr id="34" name="文本框 33"/>
          <p:cNvSpPr txBox="1"/>
          <p:nvPr/>
        </p:nvSpPr>
        <p:spPr>
          <a:xfrm>
            <a:off x="5482690" y="5160159"/>
            <a:ext cx="1435971" cy="338554"/>
          </a:xfrm>
          <a:prstGeom prst="rect">
            <a:avLst/>
          </a:prstGeom>
          <a:noFill/>
        </p:spPr>
        <p:txBody>
          <a:bodyPr wrap="square" rtlCol="0">
            <a:spAutoFit/>
          </a:bodyPr>
          <a:lstStyle/>
          <a:p>
            <a:r>
              <a:rPr lang="zh-CN" altLang="en-US" sz="1600" dirty="0" smtClean="0">
                <a:solidFill>
                  <a:schemeClr val="bg1"/>
                </a:solidFill>
                <a:latin typeface="汉仪小麦体简" panose="00020600040101010101" pitchFamily="18" charset="-122"/>
                <a:ea typeface="汉仪小麦体简" panose="00020600040101010101" pitchFamily="18" charset="-122"/>
              </a:rPr>
              <a:t>您的</a:t>
            </a:r>
            <a:r>
              <a:rPr lang="zh-CN" altLang="en-US" sz="1600" dirty="0">
                <a:solidFill>
                  <a:schemeClr val="bg1"/>
                </a:solidFill>
                <a:latin typeface="汉仪小麦体简" panose="00020600040101010101" pitchFamily="18" charset="-122"/>
                <a:ea typeface="汉仪小麦体简" panose="00020600040101010101" pitchFamily="18" charset="-122"/>
              </a:rPr>
              <a:t>内容</a:t>
            </a:r>
            <a:r>
              <a:rPr lang="zh-CN" altLang="en-US" sz="16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1600" dirty="0">
              <a:solidFill>
                <a:schemeClr val="bg1"/>
              </a:solidFill>
              <a:latin typeface="汉仪小麦体简" panose="00020600040101010101" pitchFamily="18" charset="-122"/>
              <a:ea typeface="汉仪小麦体简" panose="00020600040101010101" pitchFamily="18" charset="-122"/>
            </a:endParaRPr>
          </a:p>
        </p:txBody>
      </p:sp>
      <p:pic>
        <p:nvPicPr>
          <p:cNvPr id="35" name="图片 34"/>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rot="5400000">
            <a:off x="9202149" y="3169802"/>
            <a:ext cx="508729" cy="1581702"/>
          </a:xfrm>
          <a:prstGeom prst="rect">
            <a:avLst/>
          </a:prstGeom>
        </p:spPr>
      </p:pic>
      <p:pic>
        <p:nvPicPr>
          <p:cNvPr id="36" name="图片 35"/>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rot="5400000">
            <a:off x="9202149" y="3880923"/>
            <a:ext cx="508729" cy="1581702"/>
          </a:xfrm>
          <a:prstGeom prst="rect">
            <a:avLst/>
          </a:prstGeom>
        </p:spPr>
      </p:pic>
      <p:sp>
        <p:nvSpPr>
          <p:cNvPr id="37" name="文本框 36"/>
          <p:cNvSpPr txBox="1"/>
          <p:nvPr/>
        </p:nvSpPr>
        <p:spPr>
          <a:xfrm>
            <a:off x="8763769" y="3796159"/>
            <a:ext cx="1435971" cy="338554"/>
          </a:xfrm>
          <a:prstGeom prst="rect">
            <a:avLst/>
          </a:prstGeom>
          <a:noFill/>
        </p:spPr>
        <p:txBody>
          <a:bodyPr wrap="square" rtlCol="0">
            <a:spAutoFit/>
          </a:bodyPr>
          <a:lstStyle/>
          <a:p>
            <a:r>
              <a:rPr lang="zh-CN" altLang="en-US" sz="1600" dirty="0" smtClean="0">
                <a:solidFill>
                  <a:schemeClr val="bg1"/>
                </a:solidFill>
                <a:latin typeface="汉仪小麦体简" panose="00020600040101010101" pitchFamily="18" charset="-122"/>
                <a:ea typeface="汉仪小麦体简" panose="00020600040101010101" pitchFamily="18" charset="-122"/>
              </a:rPr>
              <a:t>您的</a:t>
            </a:r>
            <a:r>
              <a:rPr lang="zh-CN" altLang="en-US" sz="1600" dirty="0">
                <a:solidFill>
                  <a:schemeClr val="bg1"/>
                </a:solidFill>
                <a:latin typeface="汉仪小麦体简" panose="00020600040101010101" pitchFamily="18" charset="-122"/>
                <a:ea typeface="汉仪小麦体简" panose="00020600040101010101" pitchFamily="18" charset="-122"/>
              </a:rPr>
              <a:t>内容</a:t>
            </a:r>
            <a:r>
              <a:rPr lang="zh-CN" altLang="en-US" sz="16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1600" dirty="0">
              <a:solidFill>
                <a:schemeClr val="bg1"/>
              </a:solidFill>
              <a:latin typeface="汉仪小麦体简" panose="00020600040101010101" pitchFamily="18" charset="-122"/>
              <a:ea typeface="汉仪小麦体简" panose="00020600040101010101" pitchFamily="18" charset="-122"/>
            </a:endParaRPr>
          </a:p>
        </p:txBody>
      </p:sp>
      <p:sp>
        <p:nvSpPr>
          <p:cNvPr id="38" name="文本框 37"/>
          <p:cNvSpPr txBox="1"/>
          <p:nvPr/>
        </p:nvSpPr>
        <p:spPr>
          <a:xfrm>
            <a:off x="8738527" y="4507279"/>
            <a:ext cx="1435971" cy="338554"/>
          </a:xfrm>
          <a:prstGeom prst="rect">
            <a:avLst/>
          </a:prstGeom>
          <a:noFill/>
        </p:spPr>
        <p:txBody>
          <a:bodyPr wrap="square" rtlCol="0">
            <a:spAutoFit/>
          </a:bodyPr>
          <a:lstStyle/>
          <a:p>
            <a:r>
              <a:rPr lang="zh-CN" altLang="en-US" sz="1600" dirty="0" smtClean="0">
                <a:solidFill>
                  <a:schemeClr val="bg1"/>
                </a:solidFill>
                <a:latin typeface="汉仪小麦体简" panose="00020600040101010101" pitchFamily="18" charset="-122"/>
                <a:ea typeface="汉仪小麦体简" panose="00020600040101010101" pitchFamily="18" charset="-122"/>
              </a:rPr>
              <a:t>您的</a:t>
            </a:r>
            <a:r>
              <a:rPr lang="zh-CN" altLang="en-US" sz="1600" dirty="0">
                <a:solidFill>
                  <a:schemeClr val="bg1"/>
                </a:solidFill>
                <a:latin typeface="汉仪小麦体简" panose="00020600040101010101" pitchFamily="18" charset="-122"/>
                <a:ea typeface="汉仪小麦体简" panose="00020600040101010101" pitchFamily="18" charset="-122"/>
              </a:rPr>
              <a:t>内容</a:t>
            </a:r>
            <a:r>
              <a:rPr lang="zh-CN" altLang="en-US" sz="16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1600" dirty="0">
              <a:solidFill>
                <a:schemeClr val="bg1"/>
              </a:solidFill>
              <a:latin typeface="汉仪小麦体简" panose="00020600040101010101" pitchFamily="18" charset="-122"/>
              <a:ea typeface="汉仪小麦体简" panose="00020600040101010101" pitchFamily="18" charset="-122"/>
            </a:endParaRPr>
          </a:p>
        </p:txBody>
      </p:sp>
      <p:pic>
        <p:nvPicPr>
          <p:cNvPr id="39" name="图片 38"/>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rot="5400000">
            <a:off x="9199337" y="3152128"/>
            <a:ext cx="588681" cy="23198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214620" cy="6858000"/>
          </a:xfrm>
          <a:prstGeom prst="rect">
            <a:avLst/>
          </a:prstGeom>
        </p:spPr>
      </p:pic>
      <p:pic>
        <p:nvPicPr>
          <p:cNvPr id="6" name="图片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flipH="1">
            <a:off x="4904572" y="2188040"/>
            <a:ext cx="2358639" cy="1578568"/>
          </a:xfrm>
          <a:prstGeom prst="rect">
            <a:avLst/>
          </a:prstGeom>
        </p:spPr>
      </p:pic>
      <p:sp>
        <p:nvSpPr>
          <p:cNvPr id="5" name="标题 1"/>
          <p:cNvSpPr txBox="1"/>
          <p:nvPr/>
        </p:nvSpPr>
        <p:spPr>
          <a:xfrm>
            <a:off x="4463223" y="3766608"/>
            <a:ext cx="3800113" cy="7672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zh-CN" altLang="en-US" sz="5400" dirty="0" smtClean="0">
                <a:solidFill>
                  <a:schemeClr val="bg1"/>
                </a:solidFill>
                <a:latin typeface="汉仪小麦体简" panose="00020600040101010101" pitchFamily="18" charset="-122"/>
                <a:ea typeface="汉仪小麦体简" panose="00020600040101010101" pitchFamily="18" charset="-122"/>
              </a:rPr>
              <a:t>谢谢大家！</a:t>
            </a:r>
            <a:endParaRPr lang="zh-CN" altLang="en-US" sz="5400" dirty="0">
              <a:solidFill>
                <a:schemeClr val="bg1"/>
              </a:solidFill>
              <a:latin typeface="汉仪小麦体简" panose="00020600040101010101" pitchFamily="18" charset="-122"/>
              <a:ea typeface="汉仪小麦体简" panose="00020600040101010101" pitchFamily="18" charset="-122"/>
            </a:endParaRPr>
          </a:p>
        </p:txBody>
      </p:sp>
      <p:sp>
        <p:nvSpPr>
          <p:cNvPr id="12" name="标题 1"/>
          <p:cNvSpPr txBox="1"/>
          <p:nvPr/>
        </p:nvSpPr>
        <p:spPr>
          <a:xfrm>
            <a:off x="5043271" y="2605561"/>
            <a:ext cx="2280478" cy="76729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5400" dirty="0" smtClean="0">
                <a:solidFill>
                  <a:schemeClr val="bg1"/>
                </a:solidFill>
                <a:latin typeface="汉仪小麦体简" panose="00020600040101010101" pitchFamily="18" charset="-122"/>
                <a:ea typeface="汉仪小麦体简" panose="00020600040101010101" pitchFamily="18" charset="-122"/>
              </a:rPr>
              <a:t>END</a:t>
            </a:r>
            <a:endParaRPr lang="zh-CN" altLang="en-US" sz="5400" dirty="0">
              <a:solidFill>
                <a:schemeClr val="bg1"/>
              </a:solidFill>
              <a:latin typeface="汉仪小麦体简" panose="00020600040101010101" pitchFamily="18" charset="-122"/>
              <a:ea typeface="汉仪小麦体简" panose="00020600040101010101" pitchFamily="18"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biLevel thresh="50000"/>
            <a:extLst>
              <a:ext uri="{28A0092B-C50C-407E-A947-70E740481C1C}">
                <a14:useLocalDpi xmlns:a14="http://schemas.microsoft.com/office/drawing/2010/main" val="0"/>
              </a:ext>
            </a:extLst>
          </a:blip>
          <a:stretch>
            <a:fillRect/>
          </a:stretch>
        </p:blipFill>
        <p:spPr>
          <a:xfrm>
            <a:off x="3139597" y="2335160"/>
            <a:ext cx="1661004" cy="1741375"/>
          </a:xfrm>
          <a:prstGeom prst="rect">
            <a:avLst/>
          </a:prstGeom>
        </p:spPr>
      </p:pic>
      <p:pic>
        <p:nvPicPr>
          <p:cNvPr id="3" name="图片 2"/>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flipH="1">
            <a:off x="4418797" y="1742493"/>
            <a:ext cx="1771082" cy="1185333"/>
          </a:xfrm>
          <a:prstGeom prst="rect">
            <a:avLst/>
          </a:prstGeom>
        </p:spPr>
      </p:pic>
      <p:sp>
        <p:nvSpPr>
          <p:cNvPr id="4" name="文本框 3"/>
          <p:cNvSpPr txBox="1"/>
          <p:nvPr/>
        </p:nvSpPr>
        <p:spPr>
          <a:xfrm>
            <a:off x="4457701" y="1599618"/>
            <a:ext cx="1770036" cy="1107996"/>
          </a:xfrm>
          <a:prstGeom prst="rect">
            <a:avLst/>
          </a:prstGeom>
          <a:noFill/>
        </p:spPr>
        <p:txBody>
          <a:bodyPr wrap="none" rtlCol="0">
            <a:spAutoFit/>
          </a:bodyPr>
          <a:lstStyle/>
          <a:p>
            <a:r>
              <a:rPr lang="zh-CN" altLang="en-US" sz="2800" dirty="0" smtClean="0">
                <a:solidFill>
                  <a:schemeClr val="bg1"/>
                </a:solidFill>
                <a:latin typeface="汉仪小麦体简" panose="00020600040101010101" pitchFamily="18" charset="-122"/>
                <a:ea typeface="汉仪小麦体简" panose="00020600040101010101" pitchFamily="18" charset="-122"/>
              </a:rPr>
              <a:t>第</a:t>
            </a:r>
            <a:r>
              <a:rPr lang="en-US" altLang="zh-CN" sz="6600" dirty="0" smtClean="0">
                <a:solidFill>
                  <a:srgbClr val="DE9390"/>
                </a:solidFill>
                <a:latin typeface="汉仪小麦体简" panose="00020600040101010101" pitchFamily="18" charset="-122"/>
                <a:ea typeface="汉仪小麦体简" panose="00020600040101010101" pitchFamily="18" charset="-122"/>
              </a:rPr>
              <a:t>1</a:t>
            </a:r>
            <a:r>
              <a:rPr lang="zh-CN" altLang="en-US" sz="2800" dirty="0" smtClean="0">
                <a:solidFill>
                  <a:schemeClr val="bg1"/>
                </a:solidFill>
                <a:latin typeface="汉仪小麦体简" panose="00020600040101010101" pitchFamily="18" charset="-122"/>
                <a:ea typeface="汉仪小麦体简" panose="00020600040101010101" pitchFamily="18" charset="-122"/>
              </a:rPr>
              <a:t>部分</a:t>
            </a:r>
            <a:endParaRPr lang="zh-CN" altLang="en-US" sz="2800" dirty="0">
              <a:solidFill>
                <a:schemeClr val="bg1"/>
              </a:solidFill>
              <a:latin typeface="汉仪小麦体简" panose="00020600040101010101" pitchFamily="18" charset="-122"/>
              <a:ea typeface="汉仪小麦体简" panose="00020600040101010101" pitchFamily="18" charset="-122"/>
            </a:endParaRPr>
          </a:p>
        </p:txBody>
      </p:sp>
      <p:sp>
        <p:nvSpPr>
          <p:cNvPr id="5" name="文本框 4"/>
          <p:cNvSpPr txBox="1"/>
          <p:nvPr/>
        </p:nvSpPr>
        <p:spPr>
          <a:xfrm>
            <a:off x="5091625" y="3374664"/>
            <a:ext cx="4493538" cy="523220"/>
          </a:xfrm>
          <a:prstGeom prst="rect">
            <a:avLst/>
          </a:prstGeom>
          <a:noFill/>
        </p:spPr>
        <p:txBody>
          <a:bodyPr wrap="none" rtlCol="0">
            <a:spAutoFit/>
          </a:bodyPr>
          <a:lstStyle/>
          <a:p>
            <a:r>
              <a:rPr lang="zh-CN" altLang="en-US" sz="2800" dirty="0" smtClean="0">
                <a:solidFill>
                  <a:schemeClr val="bg1"/>
                </a:solidFill>
                <a:latin typeface="汉仪小麦体简" panose="00020600040101010101" pitchFamily="18" charset="-122"/>
                <a:ea typeface="汉仪小麦体简" panose="00020600040101010101" pitchFamily="18" charset="-122"/>
              </a:rPr>
              <a:t>请在这里输入您的具体内容</a:t>
            </a:r>
            <a:endParaRPr lang="zh-CN" altLang="en-US" sz="2800" dirty="0">
              <a:solidFill>
                <a:schemeClr val="bg1"/>
              </a:solidFill>
              <a:latin typeface="汉仪小麦体简" panose="00020600040101010101" pitchFamily="18" charset="-122"/>
              <a:ea typeface="汉仪小麦体简" panose="00020600040101010101" pitchFamily="18" charset="-122"/>
            </a:endParaRPr>
          </a:p>
        </p:txBody>
      </p:sp>
      <p:pic>
        <p:nvPicPr>
          <p:cNvPr id="6" name="图片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082100" y="3926459"/>
            <a:ext cx="3791398" cy="30477"/>
          </a:xfrm>
          <a:prstGeom prst="rect">
            <a:avLst/>
          </a:prstGeom>
        </p:spPr>
      </p:pic>
      <p:pic>
        <p:nvPicPr>
          <p:cNvPr id="7" name="图片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958400" y="3975986"/>
            <a:ext cx="3791398" cy="304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lum bright="70000" contrast="-70000"/>
            <a:extLst>
              <a:ext uri="{28A0092B-C50C-407E-A947-70E740481C1C}">
                <a14:useLocalDpi xmlns:a14="http://schemas.microsoft.com/office/drawing/2010/main" val="0"/>
              </a:ext>
            </a:extLst>
          </a:blip>
          <a:stretch>
            <a:fillRect/>
          </a:stretch>
        </p:blipFill>
        <p:spPr>
          <a:xfrm>
            <a:off x="6259852" y="1602173"/>
            <a:ext cx="404800" cy="449778"/>
          </a:xfrm>
          <a:prstGeom prst="rect">
            <a:avLst/>
          </a:prstGeom>
        </p:spPr>
      </p:pic>
      <p:pic>
        <p:nvPicPr>
          <p:cNvPr id="4" name="图片 3"/>
          <p:cNvPicPr>
            <a:picLocks noChangeAspect="1"/>
          </p:cNvPicPr>
          <p:nvPr/>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2538573" flipH="1">
            <a:off x="3563213" y="3341716"/>
            <a:ext cx="1304061" cy="1589927"/>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489" y="2621283"/>
            <a:ext cx="2085111" cy="2542192"/>
          </a:xfrm>
          <a:prstGeom prst="rect">
            <a:avLst/>
          </a:prstGeom>
        </p:spPr>
      </p:pic>
      <p:sp>
        <p:nvSpPr>
          <p:cNvPr id="5" name="文本框 4"/>
          <p:cNvSpPr txBox="1"/>
          <p:nvPr/>
        </p:nvSpPr>
        <p:spPr>
          <a:xfrm>
            <a:off x="6806125" y="1753005"/>
            <a:ext cx="3416320" cy="369332"/>
          </a:xfrm>
          <a:prstGeom prst="rect">
            <a:avLst/>
          </a:prstGeom>
          <a:noFill/>
        </p:spPr>
        <p:txBody>
          <a:bodyPr wrap="none" rtlCol="0">
            <a:spAutoFit/>
          </a:bodyPr>
          <a:lstStyle/>
          <a:p>
            <a:r>
              <a:rPr lang="zh-CN" altLang="en-US"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endParaRPr lang="zh-CN" altLang="en-US" dirty="0">
              <a:solidFill>
                <a:schemeClr val="bg1"/>
              </a:solidFill>
              <a:latin typeface="汉仪小麦体简" panose="00020600040101010101" pitchFamily="18" charset="-122"/>
              <a:ea typeface="汉仪小麦体简" panose="00020600040101010101" pitchFamily="18" charset="-122"/>
            </a:endParaRPr>
          </a:p>
        </p:txBody>
      </p:sp>
      <p:pic>
        <p:nvPicPr>
          <p:cNvPr id="6" name="图片 5"/>
          <p:cNvPicPr>
            <a:picLocks noChangeAspect="1"/>
          </p:cNvPicPr>
          <p:nvPr/>
        </p:nvPicPr>
        <p:blipFill>
          <a:blip r:embed="rId1">
            <a:lum bright="70000" contrast="-70000"/>
            <a:extLst>
              <a:ext uri="{28A0092B-C50C-407E-A947-70E740481C1C}">
                <a14:useLocalDpi xmlns:a14="http://schemas.microsoft.com/office/drawing/2010/main" val="0"/>
              </a:ext>
            </a:extLst>
          </a:blip>
          <a:stretch>
            <a:fillRect/>
          </a:stretch>
        </p:blipFill>
        <p:spPr>
          <a:xfrm>
            <a:off x="7040902" y="2389037"/>
            <a:ext cx="404800" cy="449778"/>
          </a:xfrm>
          <a:prstGeom prst="rect">
            <a:avLst/>
          </a:prstGeom>
        </p:spPr>
      </p:pic>
      <p:sp>
        <p:nvSpPr>
          <p:cNvPr id="7" name="文本框 6"/>
          <p:cNvSpPr txBox="1"/>
          <p:nvPr/>
        </p:nvSpPr>
        <p:spPr>
          <a:xfrm>
            <a:off x="7587175" y="2539869"/>
            <a:ext cx="3416320" cy="369332"/>
          </a:xfrm>
          <a:prstGeom prst="rect">
            <a:avLst/>
          </a:prstGeom>
          <a:noFill/>
        </p:spPr>
        <p:txBody>
          <a:bodyPr wrap="none" rtlCol="0">
            <a:spAutoFit/>
          </a:bodyPr>
          <a:lstStyle/>
          <a:p>
            <a:r>
              <a:rPr lang="zh-CN" altLang="en-US"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endParaRPr lang="zh-CN" altLang="en-US" dirty="0">
              <a:solidFill>
                <a:schemeClr val="bg1"/>
              </a:solidFill>
              <a:latin typeface="汉仪小麦体简" panose="00020600040101010101" pitchFamily="18" charset="-122"/>
              <a:ea typeface="汉仪小麦体简" panose="00020600040101010101" pitchFamily="18" charset="-122"/>
            </a:endParaRPr>
          </a:p>
        </p:txBody>
      </p:sp>
      <p:pic>
        <p:nvPicPr>
          <p:cNvPr id="8" name="图片 7"/>
          <p:cNvPicPr>
            <a:picLocks noChangeAspect="1"/>
          </p:cNvPicPr>
          <p:nvPr/>
        </p:nvPicPr>
        <p:blipFill>
          <a:blip r:embed="rId1">
            <a:lum bright="70000" contrast="-70000"/>
            <a:extLst>
              <a:ext uri="{28A0092B-C50C-407E-A947-70E740481C1C}">
                <a14:useLocalDpi xmlns:a14="http://schemas.microsoft.com/office/drawing/2010/main" val="0"/>
              </a:ext>
            </a:extLst>
          </a:blip>
          <a:stretch>
            <a:fillRect/>
          </a:stretch>
        </p:blipFill>
        <p:spPr>
          <a:xfrm>
            <a:off x="6259852" y="3105515"/>
            <a:ext cx="404800" cy="449778"/>
          </a:xfrm>
          <a:prstGeom prst="rect">
            <a:avLst/>
          </a:prstGeom>
        </p:spPr>
      </p:pic>
      <p:sp>
        <p:nvSpPr>
          <p:cNvPr id="9" name="文本框 8"/>
          <p:cNvSpPr txBox="1"/>
          <p:nvPr/>
        </p:nvSpPr>
        <p:spPr>
          <a:xfrm>
            <a:off x="6806125" y="3256347"/>
            <a:ext cx="3416320" cy="369332"/>
          </a:xfrm>
          <a:prstGeom prst="rect">
            <a:avLst/>
          </a:prstGeom>
          <a:noFill/>
        </p:spPr>
        <p:txBody>
          <a:bodyPr wrap="none" rtlCol="0">
            <a:spAutoFit/>
          </a:bodyPr>
          <a:lstStyle/>
          <a:p>
            <a:r>
              <a:rPr lang="zh-CN" altLang="en-US"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endParaRPr lang="zh-CN" altLang="en-US" dirty="0">
              <a:solidFill>
                <a:schemeClr val="bg1"/>
              </a:solidFill>
              <a:latin typeface="汉仪小麦体简" panose="00020600040101010101" pitchFamily="18" charset="-122"/>
              <a:ea typeface="汉仪小麦体简" panose="00020600040101010101" pitchFamily="18" charset="-122"/>
            </a:endParaRPr>
          </a:p>
        </p:txBody>
      </p:sp>
      <p:pic>
        <p:nvPicPr>
          <p:cNvPr id="10" name="图片 9"/>
          <p:cNvPicPr>
            <a:picLocks noChangeAspect="1"/>
          </p:cNvPicPr>
          <p:nvPr/>
        </p:nvPicPr>
        <p:blipFill>
          <a:blip r:embed="rId1">
            <a:lum bright="70000" contrast="-70000"/>
            <a:extLst>
              <a:ext uri="{28A0092B-C50C-407E-A947-70E740481C1C}">
                <a14:useLocalDpi xmlns:a14="http://schemas.microsoft.com/office/drawing/2010/main" val="0"/>
              </a:ext>
            </a:extLst>
          </a:blip>
          <a:stretch>
            <a:fillRect/>
          </a:stretch>
        </p:blipFill>
        <p:spPr>
          <a:xfrm>
            <a:off x="7040902" y="3892379"/>
            <a:ext cx="404800" cy="449778"/>
          </a:xfrm>
          <a:prstGeom prst="rect">
            <a:avLst/>
          </a:prstGeom>
        </p:spPr>
      </p:pic>
      <p:sp>
        <p:nvSpPr>
          <p:cNvPr id="11" name="文本框 10"/>
          <p:cNvSpPr txBox="1"/>
          <p:nvPr/>
        </p:nvSpPr>
        <p:spPr>
          <a:xfrm>
            <a:off x="7587175" y="4043211"/>
            <a:ext cx="3416320" cy="369332"/>
          </a:xfrm>
          <a:prstGeom prst="rect">
            <a:avLst/>
          </a:prstGeom>
          <a:noFill/>
        </p:spPr>
        <p:txBody>
          <a:bodyPr wrap="none" rtlCol="0">
            <a:spAutoFit/>
          </a:bodyPr>
          <a:lstStyle/>
          <a:p>
            <a:r>
              <a:rPr lang="zh-CN" altLang="en-US"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endParaRPr lang="zh-CN" altLang="en-US" dirty="0">
              <a:solidFill>
                <a:schemeClr val="bg1"/>
              </a:solidFill>
              <a:latin typeface="汉仪小麦体简" panose="00020600040101010101" pitchFamily="18" charset="-122"/>
              <a:ea typeface="汉仪小麦体简" panose="00020600040101010101" pitchFamily="18" charset="-122"/>
            </a:endParaRPr>
          </a:p>
        </p:txBody>
      </p:sp>
      <p:pic>
        <p:nvPicPr>
          <p:cNvPr id="12" name="图片 11"/>
          <p:cNvPicPr>
            <a:picLocks noChangeAspect="1"/>
          </p:cNvPicPr>
          <p:nvPr/>
        </p:nvPicPr>
        <p:blipFill>
          <a:blip r:embed="rId1">
            <a:lum bright="70000" contrast="-70000"/>
            <a:extLst>
              <a:ext uri="{28A0092B-C50C-407E-A947-70E740481C1C}">
                <a14:useLocalDpi xmlns:a14="http://schemas.microsoft.com/office/drawing/2010/main" val="0"/>
              </a:ext>
            </a:extLst>
          </a:blip>
          <a:stretch>
            <a:fillRect/>
          </a:stretch>
        </p:blipFill>
        <p:spPr>
          <a:xfrm>
            <a:off x="6259852" y="4608857"/>
            <a:ext cx="404800" cy="449778"/>
          </a:xfrm>
          <a:prstGeom prst="rect">
            <a:avLst/>
          </a:prstGeom>
        </p:spPr>
      </p:pic>
      <p:sp>
        <p:nvSpPr>
          <p:cNvPr id="13" name="文本框 12"/>
          <p:cNvSpPr txBox="1"/>
          <p:nvPr/>
        </p:nvSpPr>
        <p:spPr>
          <a:xfrm>
            <a:off x="6806125" y="4759689"/>
            <a:ext cx="3416320" cy="369332"/>
          </a:xfrm>
          <a:prstGeom prst="rect">
            <a:avLst/>
          </a:prstGeom>
          <a:noFill/>
        </p:spPr>
        <p:txBody>
          <a:bodyPr wrap="none" rtlCol="0">
            <a:spAutoFit/>
          </a:bodyPr>
          <a:lstStyle/>
          <a:p>
            <a:r>
              <a:rPr lang="zh-CN" altLang="en-US"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endParaRPr lang="zh-CN" altLang="en-US" dirty="0">
              <a:solidFill>
                <a:schemeClr val="bg1"/>
              </a:solidFill>
              <a:latin typeface="汉仪小麦体简" panose="00020600040101010101" pitchFamily="18" charset="-122"/>
              <a:ea typeface="汉仪小麦体简" panose="00020600040101010101" pitchFamily="18" charset="-122"/>
            </a:endParaRPr>
          </a:p>
        </p:txBody>
      </p:sp>
      <p:pic>
        <p:nvPicPr>
          <p:cNvPr id="14" name="图片 13"/>
          <p:cNvPicPr>
            <a:picLocks noChangeAspect="1"/>
          </p:cNvPicPr>
          <p:nvPr/>
        </p:nvPicPr>
        <p:blipFill>
          <a:blip r:embed="rId1">
            <a:lum bright="70000" contrast="-70000"/>
            <a:extLst>
              <a:ext uri="{28A0092B-C50C-407E-A947-70E740481C1C}">
                <a14:useLocalDpi xmlns:a14="http://schemas.microsoft.com/office/drawing/2010/main" val="0"/>
              </a:ext>
            </a:extLst>
          </a:blip>
          <a:stretch>
            <a:fillRect/>
          </a:stretch>
        </p:blipFill>
        <p:spPr>
          <a:xfrm>
            <a:off x="7040902" y="5395721"/>
            <a:ext cx="404800" cy="449778"/>
          </a:xfrm>
          <a:prstGeom prst="rect">
            <a:avLst/>
          </a:prstGeom>
        </p:spPr>
      </p:pic>
      <p:sp>
        <p:nvSpPr>
          <p:cNvPr id="15" name="文本框 14"/>
          <p:cNvSpPr txBox="1"/>
          <p:nvPr/>
        </p:nvSpPr>
        <p:spPr>
          <a:xfrm>
            <a:off x="7587175" y="5546553"/>
            <a:ext cx="3416320" cy="369332"/>
          </a:xfrm>
          <a:prstGeom prst="rect">
            <a:avLst/>
          </a:prstGeom>
          <a:noFill/>
        </p:spPr>
        <p:txBody>
          <a:bodyPr wrap="none" rtlCol="0">
            <a:spAutoFit/>
          </a:bodyPr>
          <a:lstStyle/>
          <a:p>
            <a:r>
              <a:rPr lang="zh-CN" altLang="en-US"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endParaRPr lang="zh-CN" altLang="en-US" dirty="0">
              <a:solidFill>
                <a:schemeClr val="bg1"/>
              </a:solidFill>
              <a:latin typeface="汉仪小麦体简" panose="00020600040101010101" pitchFamily="18" charset="-122"/>
              <a:ea typeface="汉仪小麦体简" panose="00020600040101010101" pitchFamily="18" charset="-122"/>
            </a:endParaRPr>
          </a:p>
        </p:txBody>
      </p:sp>
      <p:pic>
        <p:nvPicPr>
          <p:cNvPr id="16" name="图片 15"/>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342900" y="587089"/>
            <a:ext cx="424375" cy="411625"/>
          </a:xfrm>
          <a:prstGeom prst="rect">
            <a:avLst/>
          </a:prstGeom>
        </p:spPr>
      </p:pic>
      <p:sp>
        <p:nvSpPr>
          <p:cNvPr id="17" name="文本框 16"/>
          <p:cNvSpPr txBox="1"/>
          <p:nvPr/>
        </p:nvSpPr>
        <p:spPr>
          <a:xfrm>
            <a:off x="767275" y="535640"/>
            <a:ext cx="3877985" cy="461665"/>
          </a:xfrm>
          <a:prstGeom prst="rect">
            <a:avLst/>
          </a:prstGeom>
          <a:noFill/>
        </p:spPr>
        <p:txBody>
          <a:bodyPr wrap="none" rtlCol="0">
            <a:spAutoFit/>
          </a:bodyPr>
          <a:lstStyle/>
          <a:p>
            <a:r>
              <a:rPr lang="zh-CN" altLang="en-US" sz="2400" dirty="0" smtClean="0">
                <a:solidFill>
                  <a:schemeClr val="bg1"/>
                </a:solidFill>
                <a:latin typeface="汉仪小麦体简" panose="00020600040101010101" pitchFamily="18" charset="-122"/>
                <a:ea typeface="汉仪小麦体简" panose="00020600040101010101" pitchFamily="18" charset="-122"/>
              </a:rPr>
              <a:t>请在这里输入您的</a:t>
            </a:r>
            <a:r>
              <a:rPr lang="zh-CN" altLang="en-US" sz="2400" dirty="0">
                <a:solidFill>
                  <a:schemeClr val="bg1"/>
                </a:solidFill>
                <a:latin typeface="汉仪小麦体简" panose="00020600040101010101" pitchFamily="18" charset="-122"/>
                <a:ea typeface="汉仪小麦体简" panose="00020600040101010101" pitchFamily="18" charset="-122"/>
              </a:rPr>
              <a:t>标题</a:t>
            </a:r>
            <a:r>
              <a:rPr lang="zh-CN" altLang="en-US" sz="24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2400" dirty="0">
              <a:solidFill>
                <a:schemeClr val="bg1"/>
              </a:solidFill>
              <a:latin typeface="汉仪小麦体简" panose="00020600040101010101" pitchFamily="18" charset="-122"/>
              <a:ea typeface="汉仪小麦体简" panose="00020600040101010101" pitchFamily="18" charset="-122"/>
            </a:endParaRPr>
          </a:p>
        </p:txBody>
      </p:sp>
      <p:pic>
        <p:nvPicPr>
          <p:cNvPr id="18" name="图片 17"/>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42900" y="998714"/>
            <a:ext cx="4320000" cy="347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092897" y="1758758"/>
            <a:ext cx="1827716" cy="1784542"/>
          </a:xfrm>
          <a:prstGeom prst="rect">
            <a:avLst/>
          </a:prstGeom>
        </p:spPr>
      </p:pic>
      <p:pic>
        <p:nvPicPr>
          <p:cNvPr id="6" name="图片 5"/>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42900" y="587089"/>
            <a:ext cx="424375" cy="411625"/>
          </a:xfrm>
          <a:prstGeom prst="rect">
            <a:avLst/>
          </a:prstGeom>
        </p:spPr>
      </p:pic>
      <p:sp>
        <p:nvSpPr>
          <p:cNvPr id="7" name="文本框 6"/>
          <p:cNvSpPr txBox="1"/>
          <p:nvPr/>
        </p:nvSpPr>
        <p:spPr>
          <a:xfrm>
            <a:off x="767275" y="535640"/>
            <a:ext cx="3877985" cy="461665"/>
          </a:xfrm>
          <a:prstGeom prst="rect">
            <a:avLst/>
          </a:prstGeom>
          <a:noFill/>
        </p:spPr>
        <p:txBody>
          <a:bodyPr wrap="none" rtlCol="0">
            <a:spAutoFit/>
          </a:bodyPr>
          <a:lstStyle/>
          <a:p>
            <a:r>
              <a:rPr lang="zh-CN" altLang="en-US" sz="2400" dirty="0" smtClean="0">
                <a:solidFill>
                  <a:schemeClr val="bg1"/>
                </a:solidFill>
                <a:latin typeface="汉仪小麦体简" panose="00020600040101010101" pitchFamily="18" charset="-122"/>
                <a:ea typeface="汉仪小麦体简" panose="00020600040101010101" pitchFamily="18" charset="-122"/>
              </a:rPr>
              <a:t>请在这里输入您的</a:t>
            </a:r>
            <a:r>
              <a:rPr lang="zh-CN" altLang="en-US" sz="2400" dirty="0">
                <a:solidFill>
                  <a:schemeClr val="bg1"/>
                </a:solidFill>
                <a:latin typeface="汉仪小麦体简" panose="00020600040101010101" pitchFamily="18" charset="-122"/>
                <a:ea typeface="汉仪小麦体简" panose="00020600040101010101" pitchFamily="18" charset="-122"/>
              </a:rPr>
              <a:t>标题</a:t>
            </a:r>
            <a:r>
              <a:rPr lang="zh-CN" altLang="en-US" sz="24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2400" dirty="0">
              <a:solidFill>
                <a:schemeClr val="bg1"/>
              </a:solidFill>
              <a:latin typeface="汉仪小麦体简" panose="00020600040101010101" pitchFamily="18" charset="-122"/>
              <a:ea typeface="汉仪小麦体简" panose="00020600040101010101" pitchFamily="18" charset="-122"/>
            </a:endParaRPr>
          </a:p>
        </p:txBody>
      </p:sp>
      <p:pic>
        <p:nvPicPr>
          <p:cNvPr id="8" name="图片 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342900" y="998714"/>
            <a:ext cx="4320000" cy="34726"/>
          </a:xfrm>
          <a:prstGeom prst="rect">
            <a:avLst/>
          </a:prstGeom>
        </p:spPr>
      </p:pic>
      <p:sp>
        <p:nvSpPr>
          <p:cNvPr id="9" name="文本框 8"/>
          <p:cNvSpPr txBox="1"/>
          <p:nvPr/>
        </p:nvSpPr>
        <p:spPr>
          <a:xfrm>
            <a:off x="2382417" y="2235530"/>
            <a:ext cx="1360908" cy="954107"/>
          </a:xfrm>
          <a:prstGeom prst="rect">
            <a:avLst/>
          </a:prstGeom>
          <a:noFill/>
        </p:spPr>
        <p:txBody>
          <a:bodyPr wrap="square" rtlCol="0">
            <a:spAutoFit/>
          </a:bodyPr>
          <a:lstStyle/>
          <a:p>
            <a:r>
              <a:rPr lang="zh-CN" altLang="en-US" sz="2800" dirty="0" smtClean="0">
                <a:solidFill>
                  <a:schemeClr val="bg1"/>
                </a:solidFill>
                <a:latin typeface="汉仪小麦体简" panose="00020600040101010101" pitchFamily="18" charset="-122"/>
                <a:ea typeface="汉仪小麦体简" panose="00020600040101010101" pitchFamily="18" charset="-122"/>
              </a:rPr>
              <a:t>您的</a:t>
            </a:r>
            <a:r>
              <a:rPr lang="zh-CN" altLang="en-US" sz="2800" dirty="0">
                <a:solidFill>
                  <a:schemeClr val="bg1"/>
                </a:solidFill>
                <a:latin typeface="汉仪小麦体简" panose="00020600040101010101" pitchFamily="18" charset="-122"/>
                <a:ea typeface="汉仪小麦体简" panose="00020600040101010101" pitchFamily="18" charset="-122"/>
              </a:rPr>
              <a:t>标题</a:t>
            </a:r>
            <a:r>
              <a:rPr lang="zh-CN" altLang="en-US" sz="28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2800" dirty="0">
              <a:solidFill>
                <a:schemeClr val="bg1"/>
              </a:solidFill>
              <a:latin typeface="汉仪小麦体简" panose="00020600040101010101" pitchFamily="18" charset="-122"/>
              <a:ea typeface="汉仪小麦体简" panose="00020600040101010101" pitchFamily="18" charset="-122"/>
            </a:endParaRPr>
          </a:p>
        </p:txBody>
      </p:sp>
      <p:sp>
        <p:nvSpPr>
          <p:cNvPr id="10" name="文本框 9"/>
          <p:cNvSpPr txBox="1"/>
          <p:nvPr/>
        </p:nvSpPr>
        <p:spPr>
          <a:xfrm>
            <a:off x="4210133" y="2126315"/>
            <a:ext cx="4185761" cy="461665"/>
          </a:xfrm>
          <a:prstGeom prst="rect">
            <a:avLst/>
          </a:prstGeom>
          <a:noFill/>
        </p:spPr>
        <p:txBody>
          <a:bodyPr wrap="none" rtlCol="0">
            <a:spAutoFit/>
          </a:bodyPr>
          <a:lstStyle/>
          <a:p>
            <a:r>
              <a:rPr lang="zh-CN" altLang="en-US" sz="2400" dirty="0" smtClean="0">
                <a:solidFill>
                  <a:srgbClr val="DE9390"/>
                </a:solidFill>
                <a:latin typeface="汉仪小麦体简" panose="00020600040101010101" pitchFamily="18" charset="-122"/>
                <a:ea typeface="汉仪小麦体简" panose="00020600040101010101" pitchFamily="18" charset="-122"/>
              </a:rPr>
              <a:t>请在这里输入您的小标题文字</a:t>
            </a:r>
            <a:endParaRPr lang="zh-CN" altLang="en-US" sz="2400" dirty="0">
              <a:solidFill>
                <a:srgbClr val="DE9390"/>
              </a:solidFill>
              <a:latin typeface="汉仪小麦体简" panose="00020600040101010101" pitchFamily="18" charset="-122"/>
              <a:ea typeface="汉仪小麦体简" panose="00020600040101010101" pitchFamily="18" charset="-122"/>
            </a:endParaRPr>
          </a:p>
        </p:txBody>
      </p:sp>
      <p:sp>
        <p:nvSpPr>
          <p:cNvPr id="11" name="文本框 10"/>
          <p:cNvSpPr txBox="1"/>
          <p:nvPr/>
        </p:nvSpPr>
        <p:spPr>
          <a:xfrm>
            <a:off x="4210133" y="2604117"/>
            <a:ext cx="5438692" cy="923330"/>
          </a:xfrm>
          <a:prstGeom prst="rect">
            <a:avLst/>
          </a:prstGeom>
          <a:noFill/>
        </p:spPr>
        <p:txBody>
          <a:bodyPr wrap="square" rtlCol="0">
            <a:spAutoFit/>
          </a:bodyPr>
          <a:lstStyle/>
          <a:p>
            <a:r>
              <a:rPr lang="zh-CN" altLang="en-US"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r>
              <a:rPr lang="zh-CN" altLang="en-US"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dirty="0" smtClean="0">
                <a:solidFill>
                  <a:schemeClr val="bg1"/>
                </a:solidFill>
                <a:latin typeface="汉仪小麦体简" panose="00020600040101010101" pitchFamily="18" charset="-122"/>
                <a:ea typeface="汉仪小麦体简" panose="00020600040101010101" pitchFamily="18" charset="-122"/>
              </a:rPr>
              <a:t>文字</a:t>
            </a:r>
            <a:r>
              <a:rPr lang="zh-CN" altLang="en-US"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dirty="0" smtClean="0">
                <a:solidFill>
                  <a:schemeClr val="bg1"/>
                </a:solidFill>
                <a:latin typeface="汉仪小麦体简" panose="00020600040101010101" pitchFamily="18" charset="-122"/>
                <a:ea typeface="汉仪小麦体简" panose="00020600040101010101" pitchFamily="18" charset="-122"/>
              </a:rPr>
              <a:t>文字</a:t>
            </a:r>
            <a:endParaRPr lang="zh-CN" altLang="en-US" dirty="0">
              <a:solidFill>
                <a:schemeClr val="bg1"/>
              </a:solidFill>
              <a:latin typeface="汉仪小麦体简" panose="00020600040101010101" pitchFamily="18" charset="-122"/>
              <a:ea typeface="汉仪小麦体简" panose="00020600040101010101" pitchFamily="18" charset="-122"/>
            </a:endParaRPr>
          </a:p>
          <a:p>
            <a:endParaRPr lang="zh-CN" altLang="en-US" dirty="0">
              <a:solidFill>
                <a:schemeClr val="bg1"/>
              </a:solidFill>
              <a:latin typeface="汉仪小麦体简" panose="00020600040101010101" pitchFamily="18" charset="-122"/>
              <a:ea typeface="汉仪小麦体简" panose="00020600040101010101" pitchFamily="18" charset="-122"/>
            </a:endParaRPr>
          </a:p>
        </p:txBody>
      </p:sp>
      <p:pic>
        <p:nvPicPr>
          <p:cNvPr id="12" name="图片 11"/>
          <p:cNvPicPr>
            <a:picLocks noChangeAspect="1"/>
          </p:cNvPicPr>
          <p:nvPr/>
        </p:nvPicPr>
        <p:blipFill>
          <a:blip r:embed="rId1">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865172" y="3613172"/>
            <a:ext cx="1827716" cy="1784542"/>
          </a:xfrm>
          <a:prstGeom prst="rect">
            <a:avLst/>
          </a:prstGeom>
        </p:spPr>
      </p:pic>
      <p:sp>
        <p:nvSpPr>
          <p:cNvPr id="13" name="文本框 12"/>
          <p:cNvSpPr txBox="1"/>
          <p:nvPr/>
        </p:nvSpPr>
        <p:spPr>
          <a:xfrm>
            <a:off x="9154692" y="4089944"/>
            <a:ext cx="1360908" cy="954107"/>
          </a:xfrm>
          <a:prstGeom prst="rect">
            <a:avLst/>
          </a:prstGeom>
          <a:noFill/>
        </p:spPr>
        <p:txBody>
          <a:bodyPr wrap="square" rtlCol="0">
            <a:spAutoFit/>
          </a:bodyPr>
          <a:lstStyle/>
          <a:p>
            <a:r>
              <a:rPr lang="zh-CN" altLang="en-US" sz="2800" dirty="0" smtClean="0">
                <a:solidFill>
                  <a:schemeClr val="bg1"/>
                </a:solidFill>
                <a:latin typeface="汉仪小麦体简" panose="00020600040101010101" pitchFamily="18" charset="-122"/>
                <a:ea typeface="汉仪小麦体简" panose="00020600040101010101" pitchFamily="18" charset="-122"/>
              </a:rPr>
              <a:t>您的</a:t>
            </a:r>
            <a:r>
              <a:rPr lang="zh-CN" altLang="en-US" sz="2800" dirty="0">
                <a:solidFill>
                  <a:schemeClr val="bg1"/>
                </a:solidFill>
                <a:latin typeface="汉仪小麦体简" panose="00020600040101010101" pitchFamily="18" charset="-122"/>
                <a:ea typeface="汉仪小麦体简" panose="00020600040101010101" pitchFamily="18" charset="-122"/>
              </a:rPr>
              <a:t>标题</a:t>
            </a:r>
            <a:r>
              <a:rPr lang="zh-CN" altLang="en-US" sz="28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2800" dirty="0">
              <a:solidFill>
                <a:schemeClr val="bg1"/>
              </a:solidFill>
              <a:latin typeface="汉仪小麦体简" panose="00020600040101010101" pitchFamily="18" charset="-122"/>
              <a:ea typeface="汉仪小麦体简" panose="00020600040101010101" pitchFamily="18" charset="-122"/>
            </a:endParaRPr>
          </a:p>
        </p:txBody>
      </p:sp>
      <p:sp>
        <p:nvSpPr>
          <p:cNvPr id="14" name="文本框 13"/>
          <p:cNvSpPr txBox="1"/>
          <p:nvPr/>
        </p:nvSpPr>
        <p:spPr>
          <a:xfrm>
            <a:off x="4467634" y="4002080"/>
            <a:ext cx="4185761" cy="461665"/>
          </a:xfrm>
          <a:prstGeom prst="rect">
            <a:avLst/>
          </a:prstGeom>
          <a:noFill/>
        </p:spPr>
        <p:txBody>
          <a:bodyPr wrap="none" rtlCol="0">
            <a:spAutoFit/>
          </a:bodyPr>
          <a:lstStyle/>
          <a:p>
            <a:r>
              <a:rPr lang="zh-CN" altLang="en-US" sz="2400" dirty="0" smtClean="0">
                <a:solidFill>
                  <a:srgbClr val="DE9390"/>
                </a:solidFill>
                <a:latin typeface="汉仪小麦体简" panose="00020600040101010101" pitchFamily="18" charset="-122"/>
                <a:ea typeface="汉仪小麦体简" panose="00020600040101010101" pitchFamily="18" charset="-122"/>
              </a:rPr>
              <a:t>请在这里输入您的小标题文字</a:t>
            </a:r>
            <a:endParaRPr lang="zh-CN" altLang="en-US" sz="2400" dirty="0">
              <a:solidFill>
                <a:srgbClr val="DE9390"/>
              </a:solidFill>
              <a:latin typeface="汉仪小麦体简" panose="00020600040101010101" pitchFamily="18" charset="-122"/>
              <a:ea typeface="汉仪小麦体简" panose="00020600040101010101" pitchFamily="18" charset="-122"/>
            </a:endParaRPr>
          </a:p>
        </p:txBody>
      </p:sp>
      <p:sp>
        <p:nvSpPr>
          <p:cNvPr id="15" name="文本框 14"/>
          <p:cNvSpPr txBox="1"/>
          <p:nvPr/>
        </p:nvSpPr>
        <p:spPr>
          <a:xfrm>
            <a:off x="3220617" y="4525728"/>
            <a:ext cx="5438692" cy="923330"/>
          </a:xfrm>
          <a:prstGeom prst="rect">
            <a:avLst/>
          </a:prstGeom>
          <a:noFill/>
        </p:spPr>
        <p:txBody>
          <a:bodyPr wrap="square" rtlCol="0">
            <a:spAutoFit/>
          </a:bodyPr>
          <a:lstStyle/>
          <a:p>
            <a:pPr algn="r"/>
            <a:r>
              <a:rPr lang="zh-CN" altLang="en-US"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r>
              <a:rPr lang="zh-CN" altLang="en-US"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dirty="0" smtClean="0">
                <a:solidFill>
                  <a:schemeClr val="bg1"/>
                </a:solidFill>
                <a:latin typeface="汉仪小麦体简" panose="00020600040101010101" pitchFamily="18" charset="-122"/>
                <a:ea typeface="汉仪小麦体简" panose="00020600040101010101" pitchFamily="18" charset="-122"/>
              </a:rPr>
              <a:t>文字</a:t>
            </a:r>
            <a:r>
              <a:rPr lang="zh-CN" altLang="en-US"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dirty="0" smtClean="0">
                <a:solidFill>
                  <a:schemeClr val="bg1"/>
                </a:solidFill>
                <a:latin typeface="汉仪小麦体简" panose="00020600040101010101" pitchFamily="18" charset="-122"/>
                <a:ea typeface="汉仪小麦体简" panose="00020600040101010101" pitchFamily="18" charset="-122"/>
              </a:rPr>
              <a:t>文字</a:t>
            </a:r>
            <a:endParaRPr lang="zh-CN" altLang="en-US" dirty="0">
              <a:solidFill>
                <a:schemeClr val="bg1"/>
              </a:solidFill>
              <a:latin typeface="汉仪小麦体简" panose="00020600040101010101" pitchFamily="18" charset="-122"/>
              <a:ea typeface="汉仪小麦体简" panose="00020600040101010101" pitchFamily="18" charset="-122"/>
            </a:endParaRPr>
          </a:p>
          <a:p>
            <a:pPr algn="r"/>
            <a:endParaRPr lang="zh-CN" altLang="en-US" dirty="0">
              <a:solidFill>
                <a:schemeClr val="bg1"/>
              </a:solidFill>
              <a:latin typeface="汉仪小麦体简" panose="00020600040101010101" pitchFamily="18" charset="-122"/>
              <a:ea typeface="汉仪小麦体简" panose="00020600040101010101" pitchFamily="18"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biLevel thresh="50000"/>
            <a:extLst>
              <a:ext uri="{28A0092B-C50C-407E-A947-70E740481C1C}">
                <a14:useLocalDpi xmlns:a14="http://schemas.microsoft.com/office/drawing/2010/main" val="0"/>
              </a:ext>
            </a:extLst>
          </a:blip>
          <a:stretch>
            <a:fillRect/>
          </a:stretch>
        </p:blipFill>
        <p:spPr>
          <a:xfrm>
            <a:off x="342900" y="587089"/>
            <a:ext cx="424375" cy="411625"/>
          </a:xfrm>
          <a:prstGeom prst="rect">
            <a:avLst/>
          </a:prstGeom>
        </p:spPr>
      </p:pic>
      <p:sp>
        <p:nvSpPr>
          <p:cNvPr id="3" name="文本框 2"/>
          <p:cNvSpPr txBox="1"/>
          <p:nvPr/>
        </p:nvSpPr>
        <p:spPr>
          <a:xfrm>
            <a:off x="767275" y="535640"/>
            <a:ext cx="3877985" cy="461665"/>
          </a:xfrm>
          <a:prstGeom prst="rect">
            <a:avLst/>
          </a:prstGeom>
          <a:noFill/>
        </p:spPr>
        <p:txBody>
          <a:bodyPr wrap="none" rtlCol="0">
            <a:spAutoFit/>
          </a:bodyPr>
          <a:lstStyle/>
          <a:p>
            <a:r>
              <a:rPr lang="zh-CN" altLang="en-US" sz="2400" dirty="0" smtClean="0">
                <a:solidFill>
                  <a:schemeClr val="bg1"/>
                </a:solidFill>
                <a:latin typeface="汉仪小麦体简" panose="00020600040101010101" pitchFamily="18" charset="-122"/>
                <a:ea typeface="汉仪小麦体简" panose="00020600040101010101" pitchFamily="18" charset="-122"/>
              </a:rPr>
              <a:t>请在这里输入您的</a:t>
            </a:r>
            <a:r>
              <a:rPr lang="zh-CN" altLang="en-US" sz="2400" dirty="0">
                <a:solidFill>
                  <a:schemeClr val="bg1"/>
                </a:solidFill>
                <a:latin typeface="汉仪小麦体简" panose="00020600040101010101" pitchFamily="18" charset="-122"/>
                <a:ea typeface="汉仪小麦体简" panose="00020600040101010101" pitchFamily="18" charset="-122"/>
              </a:rPr>
              <a:t>标题</a:t>
            </a:r>
            <a:r>
              <a:rPr lang="zh-CN" altLang="en-US" sz="24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2400" dirty="0">
              <a:solidFill>
                <a:schemeClr val="bg1"/>
              </a:solidFill>
              <a:latin typeface="汉仪小麦体简" panose="00020600040101010101" pitchFamily="18" charset="-122"/>
              <a:ea typeface="汉仪小麦体简" panose="00020600040101010101" pitchFamily="18" charset="-122"/>
            </a:endParaRPr>
          </a:p>
        </p:txBody>
      </p:sp>
      <p:pic>
        <p:nvPicPr>
          <p:cNvPr id="4" name="图片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42900" y="998714"/>
            <a:ext cx="4320000" cy="34726"/>
          </a:xfrm>
          <a:prstGeom prst="rect">
            <a:avLst/>
          </a:prstGeom>
        </p:spPr>
      </p:pic>
      <p:pic>
        <p:nvPicPr>
          <p:cNvPr id="5" name="图片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358057" y="1655116"/>
            <a:ext cx="1164064" cy="1125988"/>
          </a:xfrm>
          <a:prstGeom prst="rect">
            <a:avLst/>
          </a:prstGeom>
        </p:spPr>
      </p:pic>
      <p:sp>
        <p:nvSpPr>
          <p:cNvPr id="6" name="文本框 5"/>
          <p:cNvSpPr txBox="1"/>
          <p:nvPr/>
        </p:nvSpPr>
        <p:spPr>
          <a:xfrm>
            <a:off x="5469853" y="1855857"/>
            <a:ext cx="1023693" cy="707886"/>
          </a:xfrm>
          <a:prstGeom prst="rect">
            <a:avLst/>
          </a:prstGeom>
          <a:noFill/>
        </p:spPr>
        <p:txBody>
          <a:bodyPr wrap="square" rtlCol="0">
            <a:spAutoFit/>
          </a:bodyPr>
          <a:lstStyle/>
          <a:p>
            <a:r>
              <a:rPr lang="zh-CN" altLang="en-US" sz="2000" dirty="0" smtClean="0">
                <a:solidFill>
                  <a:schemeClr val="bg1"/>
                </a:solidFill>
                <a:latin typeface="汉仪小麦体简" panose="00020600040101010101" pitchFamily="18" charset="-122"/>
                <a:ea typeface="汉仪小麦体简" panose="00020600040101010101" pitchFamily="18" charset="-122"/>
              </a:rPr>
              <a:t>您的</a:t>
            </a:r>
            <a:r>
              <a:rPr lang="zh-CN" altLang="en-US" sz="2000" dirty="0">
                <a:solidFill>
                  <a:schemeClr val="bg1"/>
                </a:solidFill>
                <a:latin typeface="汉仪小麦体简" panose="00020600040101010101" pitchFamily="18" charset="-122"/>
                <a:ea typeface="汉仪小麦体简" panose="00020600040101010101" pitchFamily="18" charset="-122"/>
              </a:rPr>
              <a:t>内容</a:t>
            </a:r>
            <a:r>
              <a:rPr lang="zh-CN" altLang="en-US" sz="20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2000" dirty="0">
              <a:solidFill>
                <a:schemeClr val="bg1"/>
              </a:solidFill>
              <a:latin typeface="汉仪小麦体简" panose="00020600040101010101" pitchFamily="18" charset="-122"/>
              <a:ea typeface="汉仪小麦体简" panose="00020600040101010101" pitchFamily="18" charset="-122"/>
            </a:endParaRPr>
          </a:p>
        </p:txBody>
      </p:sp>
      <p:pic>
        <p:nvPicPr>
          <p:cNvPr id="7" name="图片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2614857" y="3188641"/>
            <a:ext cx="1164064" cy="1125988"/>
          </a:xfrm>
          <a:prstGeom prst="rect">
            <a:avLst/>
          </a:prstGeom>
        </p:spPr>
      </p:pic>
      <p:sp>
        <p:nvSpPr>
          <p:cNvPr id="8" name="文本框 7"/>
          <p:cNvSpPr txBox="1"/>
          <p:nvPr/>
        </p:nvSpPr>
        <p:spPr>
          <a:xfrm>
            <a:off x="2726653" y="3389382"/>
            <a:ext cx="1023693" cy="707886"/>
          </a:xfrm>
          <a:prstGeom prst="rect">
            <a:avLst/>
          </a:prstGeom>
          <a:noFill/>
        </p:spPr>
        <p:txBody>
          <a:bodyPr wrap="square" rtlCol="0">
            <a:spAutoFit/>
          </a:bodyPr>
          <a:lstStyle/>
          <a:p>
            <a:r>
              <a:rPr lang="zh-CN" altLang="en-US" sz="2000" dirty="0" smtClean="0">
                <a:solidFill>
                  <a:schemeClr val="bg1"/>
                </a:solidFill>
                <a:latin typeface="汉仪小麦体简" panose="00020600040101010101" pitchFamily="18" charset="-122"/>
                <a:ea typeface="汉仪小麦体简" panose="00020600040101010101" pitchFamily="18" charset="-122"/>
              </a:rPr>
              <a:t>您的</a:t>
            </a:r>
            <a:r>
              <a:rPr lang="zh-CN" altLang="en-US" sz="2000" dirty="0">
                <a:solidFill>
                  <a:schemeClr val="bg1"/>
                </a:solidFill>
                <a:latin typeface="汉仪小麦体简" panose="00020600040101010101" pitchFamily="18" charset="-122"/>
                <a:ea typeface="汉仪小麦体简" panose="00020600040101010101" pitchFamily="18" charset="-122"/>
              </a:rPr>
              <a:t>内容</a:t>
            </a:r>
            <a:r>
              <a:rPr lang="zh-CN" altLang="en-US" sz="20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2000" dirty="0">
              <a:solidFill>
                <a:schemeClr val="bg1"/>
              </a:solidFill>
              <a:latin typeface="汉仪小麦体简" panose="00020600040101010101" pitchFamily="18" charset="-122"/>
              <a:ea typeface="汉仪小麦体简" panose="00020600040101010101" pitchFamily="18" charset="-122"/>
            </a:endParaRPr>
          </a:p>
        </p:txBody>
      </p:sp>
      <p:pic>
        <p:nvPicPr>
          <p:cNvPr id="9" name="图片 8"/>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4500975" y="3188641"/>
            <a:ext cx="1164064" cy="1125988"/>
          </a:xfrm>
          <a:prstGeom prst="rect">
            <a:avLst/>
          </a:prstGeom>
        </p:spPr>
      </p:pic>
      <p:sp>
        <p:nvSpPr>
          <p:cNvPr id="10" name="文本框 9"/>
          <p:cNvSpPr txBox="1"/>
          <p:nvPr/>
        </p:nvSpPr>
        <p:spPr>
          <a:xfrm>
            <a:off x="4612771" y="3389382"/>
            <a:ext cx="1023693" cy="707886"/>
          </a:xfrm>
          <a:prstGeom prst="rect">
            <a:avLst/>
          </a:prstGeom>
          <a:noFill/>
        </p:spPr>
        <p:txBody>
          <a:bodyPr wrap="square" rtlCol="0">
            <a:spAutoFit/>
          </a:bodyPr>
          <a:lstStyle/>
          <a:p>
            <a:r>
              <a:rPr lang="zh-CN" altLang="en-US" sz="2000" dirty="0" smtClean="0">
                <a:solidFill>
                  <a:schemeClr val="bg1"/>
                </a:solidFill>
                <a:latin typeface="汉仪小麦体简" panose="00020600040101010101" pitchFamily="18" charset="-122"/>
                <a:ea typeface="汉仪小麦体简" panose="00020600040101010101" pitchFamily="18" charset="-122"/>
              </a:rPr>
              <a:t>您的</a:t>
            </a:r>
            <a:r>
              <a:rPr lang="zh-CN" altLang="en-US" sz="2000" dirty="0">
                <a:solidFill>
                  <a:schemeClr val="bg1"/>
                </a:solidFill>
                <a:latin typeface="汉仪小麦体简" panose="00020600040101010101" pitchFamily="18" charset="-122"/>
                <a:ea typeface="汉仪小麦体简" panose="00020600040101010101" pitchFamily="18" charset="-122"/>
              </a:rPr>
              <a:t>内容</a:t>
            </a:r>
            <a:r>
              <a:rPr lang="zh-CN" altLang="en-US" sz="20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2000" dirty="0">
              <a:solidFill>
                <a:schemeClr val="bg1"/>
              </a:solidFill>
              <a:latin typeface="汉仪小麦体简" panose="00020600040101010101" pitchFamily="18" charset="-122"/>
              <a:ea typeface="汉仪小麦体简" panose="00020600040101010101" pitchFamily="18" charset="-122"/>
            </a:endParaRPr>
          </a:p>
        </p:txBody>
      </p:sp>
      <p:pic>
        <p:nvPicPr>
          <p:cNvPr id="11" name="图片 10"/>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6387093" y="3188641"/>
            <a:ext cx="1164064" cy="1125988"/>
          </a:xfrm>
          <a:prstGeom prst="rect">
            <a:avLst/>
          </a:prstGeom>
        </p:spPr>
      </p:pic>
      <p:sp>
        <p:nvSpPr>
          <p:cNvPr id="12" name="文本框 11"/>
          <p:cNvSpPr txBox="1"/>
          <p:nvPr/>
        </p:nvSpPr>
        <p:spPr>
          <a:xfrm>
            <a:off x="6498889" y="3389382"/>
            <a:ext cx="1023693" cy="707886"/>
          </a:xfrm>
          <a:prstGeom prst="rect">
            <a:avLst/>
          </a:prstGeom>
          <a:noFill/>
        </p:spPr>
        <p:txBody>
          <a:bodyPr wrap="square" rtlCol="0">
            <a:spAutoFit/>
          </a:bodyPr>
          <a:lstStyle/>
          <a:p>
            <a:r>
              <a:rPr lang="zh-CN" altLang="en-US" sz="2000" dirty="0" smtClean="0">
                <a:solidFill>
                  <a:schemeClr val="bg1"/>
                </a:solidFill>
                <a:latin typeface="汉仪小麦体简" panose="00020600040101010101" pitchFamily="18" charset="-122"/>
                <a:ea typeface="汉仪小麦体简" panose="00020600040101010101" pitchFamily="18" charset="-122"/>
              </a:rPr>
              <a:t>您的</a:t>
            </a:r>
            <a:r>
              <a:rPr lang="zh-CN" altLang="en-US" sz="2000" dirty="0">
                <a:solidFill>
                  <a:schemeClr val="bg1"/>
                </a:solidFill>
                <a:latin typeface="汉仪小麦体简" panose="00020600040101010101" pitchFamily="18" charset="-122"/>
                <a:ea typeface="汉仪小麦体简" panose="00020600040101010101" pitchFamily="18" charset="-122"/>
              </a:rPr>
              <a:t>内容</a:t>
            </a:r>
            <a:r>
              <a:rPr lang="zh-CN" altLang="en-US" sz="20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2000" dirty="0">
              <a:solidFill>
                <a:schemeClr val="bg1"/>
              </a:solidFill>
              <a:latin typeface="汉仪小麦体简" panose="00020600040101010101" pitchFamily="18" charset="-122"/>
              <a:ea typeface="汉仪小麦体简" panose="00020600040101010101" pitchFamily="18" charset="-122"/>
            </a:endParaRPr>
          </a:p>
        </p:txBody>
      </p:sp>
      <p:pic>
        <p:nvPicPr>
          <p:cNvPr id="13" name="图片 12"/>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273211" y="3188641"/>
            <a:ext cx="1164064" cy="1125988"/>
          </a:xfrm>
          <a:prstGeom prst="rect">
            <a:avLst/>
          </a:prstGeom>
        </p:spPr>
      </p:pic>
      <p:sp>
        <p:nvSpPr>
          <p:cNvPr id="14" name="文本框 13"/>
          <p:cNvSpPr txBox="1"/>
          <p:nvPr/>
        </p:nvSpPr>
        <p:spPr>
          <a:xfrm>
            <a:off x="8385007" y="3389382"/>
            <a:ext cx="1023693" cy="707886"/>
          </a:xfrm>
          <a:prstGeom prst="rect">
            <a:avLst/>
          </a:prstGeom>
          <a:noFill/>
        </p:spPr>
        <p:txBody>
          <a:bodyPr wrap="square" rtlCol="0">
            <a:spAutoFit/>
          </a:bodyPr>
          <a:lstStyle/>
          <a:p>
            <a:r>
              <a:rPr lang="zh-CN" altLang="en-US" sz="2000" dirty="0" smtClean="0">
                <a:solidFill>
                  <a:schemeClr val="bg1"/>
                </a:solidFill>
                <a:latin typeface="汉仪小麦体简" panose="00020600040101010101" pitchFamily="18" charset="-122"/>
                <a:ea typeface="汉仪小麦体简" panose="00020600040101010101" pitchFamily="18" charset="-122"/>
              </a:rPr>
              <a:t>您的</a:t>
            </a:r>
            <a:r>
              <a:rPr lang="zh-CN" altLang="en-US" sz="2000" dirty="0">
                <a:solidFill>
                  <a:schemeClr val="bg1"/>
                </a:solidFill>
                <a:latin typeface="汉仪小麦体简" panose="00020600040101010101" pitchFamily="18" charset="-122"/>
                <a:ea typeface="汉仪小麦体简" panose="00020600040101010101" pitchFamily="18" charset="-122"/>
              </a:rPr>
              <a:t>内容</a:t>
            </a:r>
            <a:r>
              <a:rPr lang="zh-CN" altLang="en-US" sz="20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2000" dirty="0">
              <a:solidFill>
                <a:schemeClr val="bg1"/>
              </a:solidFill>
              <a:latin typeface="汉仪小麦体简" panose="00020600040101010101" pitchFamily="18" charset="-122"/>
              <a:ea typeface="汉仪小麦体简" panose="00020600040101010101" pitchFamily="18" charset="-122"/>
            </a:endParaRPr>
          </a:p>
        </p:txBody>
      </p:sp>
      <p:cxnSp>
        <p:nvCxnSpPr>
          <p:cNvPr id="16" name="直接连接符 15"/>
          <p:cNvCxnSpPr>
            <a:stCxn id="5" idx="2"/>
            <a:endCxn id="9" idx="0"/>
          </p:cNvCxnSpPr>
          <p:nvPr/>
        </p:nvCxnSpPr>
        <p:spPr>
          <a:xfrm flipH="1">
            <a:off x="5083007" y="2781104"/>
            <a:ext cx="857082" cy="4075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stCxn id="5" idx="2"/>
          </p:cNvCxnSpPr>
          <p:nvPr/>
        </p:nvCxnSpPr>
        <p:spPr>
          <a:xfrm flipH="1">
            <a:off x="3338590" y="2781104"/>
            <a:ext cx="2601499" cy="4075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1" idx="0"/>
          </p:cNvCxnSpPr>
          <p:nvPr/>
        </p:nvCxnSpPr>
        <p:spPr>
          <a:xfrm flipH="1" flipV="1">
            <a:off x="5940089" y="2770722"/>
            <a:ext cx="1029036" cy="41791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3" idx="0"/>
            <a:endCxn id="5" idx="2"/>
          </p:cNvCxnSpPr>
          <p:nvPr/>
        </p:nvCxnSpPr>
        <p:spPr>
          <a:xfrm flipH="1" flipV="1">
            <a:off x="5940089" y="2781104"/>
            <a:ext cx="2915154" cy="4075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2067008" y="4617391"/>
            <a:ext cx="1966907" cy="1015663"/>
          </a:xfrm>
          <a:prstGeom prst="rect">
            <a:avLst/>
          </a:prstGeom>
          <a:noFill/>
        </p:spPr>
        <p:txBody>
          <a:bodyPr wrap="square" rtlCol="0">
            <a:spAutoFit/>
          </a:bodyPr>
          <a:lstStyle/>
          <a:p>
            <a:pPr algn="ctr"/>
            <a:r>
              <a:rPr lang="zh-CN" altLang="en-US" sz="1200"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r>
              <a:rPr lang="zh-CN" altLang="en-US" sz="1200"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sz="1200" dirty="0" smtClean="0">
                <a:solidFill>
                  <a:schemeClr val="bg1"/>
                </a:solidFill>
                <a:latin typeface="汉仪小麦体简" panose="00020600040101010101" pitchFamily="18" charset="-122"/>
                <a:ea typeface="汉仪小麦体简" panose="00020600040101010101" pitchFamily="18" charset="-122"/>
              </a:rPr>
              <a:t>文字</a:t>
            </a:r>
            <a:r>
              <a:rPr lang="zh-CN" altLang="en-US" sz="1200"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sz="12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1200" dirty="0">
              <a:solidFill>
                <a:schemeClr val="bg1"/>
              </a:solidFill>
              <a:latin typeface="汉仪小麦体简" panose="00020600040101010101" pitchFamily="18" charset="-122"/>
              <a:ea typeface="汉仪小麦体简" panose="00020600040101010101" pitchFamily="18" charset="-122"/>
            </a:endParaRPr>
          </a:p>
          <a:p>
            <a:pPr algn="ctr"/>
            <a:endParaRPr lang="zh-CN" altLang="en-US" sz="1200" dirty="0">
              <a:solidFill>
                <a:schemeClr val="bg1"/>
              </a:solidFill>
              <a:latin typeface="汉仪小麦体简" panose="00020600040101010101" pitchFamily="18" charset="-122"/>
              <a:ea typeface="汉仪小麦体简" panose="00020600040101010101" pitchFamily="18" charset="-122"/>
            </a:endParaRPr>
          </a:p>
        </p:txBody>
      </p:sp>
      <p:sp>
        <p:nvSpPr>
          <p:cNvPr id="27" name="文本框 26"/>
          <p:cNvSpPr txBox="1"/>
          <p:nvPr/>
        </p:nvSpPr>
        <p:spPr>
          <a:xfrm>
            <a:off x="4099553" y="4617391"/>
            <a:ext cx="1966907" cy="1015663"/>
          </a:xfrm>
          <a:prstGeom prst="rect">
            <a:avLst/>
          </a:prstGeom>
          <a:noFill/>
        </p:spPr>
        <p:txBody>
          <a:bodyPr wrap="square" rtlCol="0">
            <a:spAutoFit/>
          </a:bodyPr>
          <a:lstStyle/>
          <a:p>
            <a:pPr algn="ctr"/>
            <a:r>
              <a:rPr lang="zh-CN" altLang="en-US" sz="1200"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r>
              <a:rPr lang="zh-CN" altLang="en-US" sz="1200"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sz="1200" dirty="0" smtClean="0">
                <a:solidFill>
                  <a:schemeClr val="bg1"/>
                </a:solidFill>
                <a:latin typeface="汉仪小麦体简" panose="00020600040101010101" pitchFamily="18" charset="-122"/>
                <a:ea typeface="汉仪小麦体简" panose="00020600040101010101" pitchFamily="18" charset="-122"/>
              </a:rPr>
              <a:t>文字</a:t>
            </a:r>
            <a:r>
              <a:rPr lang="zh-CN" altLang="en-US" sz="1200"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sz="12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1200" dirty="0">
              <a:solidFill>
                <a:schemeClr val="bg1"/>
              </a:solidFill>
              <a:latin typeface="汉仪小麦体简" panose="00020600040101010101" pitchFamily="18" charset="-122"/>
              <a:ea typeface="汉仪小麦体简" panose="00020600040101010101" pitchFamily="18" charset="-122"/>
            </a:endParaRPr>
          </a:p>
          <a:p>
            <a:pPr algn="ctr"/>
            <a:endParaRPr lang="zh-CN" altLang="en-US" sz="1200" dirty="0">
              <a:solidFill>
                <a:schemeClr val="bg1"/>
              </a:solidFill>
              <a:latin typeface="汉仪小麦体简" panose="00020600040101010101" pitchFamily="18" charset="-122"/>
              <a:ea typeface="汉仪小麦体简" panose="00020600040101010101" pitchFamily="18" charset="-122"/>
            </a:endParaRPr>
          </a:p>
        </p:txBody>
      </p:sp>
      <p:sp>
        <p:nvSpPr>
          <p:cNvPr id="28" name="文本框 27"/>
          <p:cNvSpPr txBox="1"/>
          <p:nvPr/>
        </p:nvSpPr>
        <p:spPr>
          <a:xfrm>
            <a:off x="6132098" y="4617391"/>
            <a:ext cx="1966907" cy="1015663"/>
          </a:xfrm>
          <a:prstGeom prst="rect">
            <a:avLst/>
          </a:prstGeom>
          <a:noFill/>
        </p:spPr>
        <p:txBody>
          <a:bodyPr wrap="square" rtlCol="0">
            <a:spAutoFit/>
          </a:bodyPr>
          <a:lstStyle/>
          <a:p>
            <a:pPr algn="ctr"/>
            <a:r>
              <a:rPr lang="zh-CN" altLang="en-US" sz="1200"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r>
              <a:rPr lang="zh-CN" altLang="en-US" sz="1200"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sz="1200" dirty="0" smtClean="0">
                <a:solidFill>
                  <a:schemeClr val="bg1"/>
                </a:solidFill>
                <a:latin typeface="汉仪小麦体简" panose="00020600040101010101" pitchFamily="18" charset="-122"/>
                <a:ea typeface="汉仪小麦体简" panose="00020600040101010101" pitchFamily="18" charset="-122"/>
              </a:rPr>
              <a:t>文字</a:t>
            </a:r>
            <a:r>
              <a:rPr lang="zh-CN" altLang="en-US" sz="1200"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sz="12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1200" dirty="0">
              <a:solidFill>
                <a:schemeClr val="bg1"/>
              </a:solidFill>
              <a:latin typeface="汉仪小麦体简" panose="00020600040101010101" pitchFamily="18" charset="-122"/>
              <a:ea typeface="汉仪小麦体简" panose="00020600040101010101" pitchFamily="18" charset="-122"/>
            </a:endParaRPr>
          </a:p>
          <a:p>
            <a:pPr algn="ctr"/>
            <a:endParaRPr lang="zh-CN" altLang="en-US" sz="1200" dirty="0">
              <a:solidFill>
                <a:schemeClr val="bg1"/>
              </a:solidFill>
              <a:latin typeface="汉仪小麦体简" panose="00020600040101010101" pitchFamily="18" charset="-122"/>
              <a:ea typeface="汉仪小麦体简" panose="00020600040101010101" pitchFamily="18" charset="-122"/>
            </a:endParaRPr>
          </a:p>
        </p:txBody>
      </p:sp>
      <p:sp>
        <p:nvSpPr>
          <p:cNvPr id="29" name="文本框 28"/>
          <p:cNvSpPr txBox="1"/>
          <p:nvPr/>
        </p:nvSpPr>
        <p:spPr>
          <a:xfrm>
            <a:off x="8164643" y="4617391"/>
            <a:ext cx="1966907" cy="1015663"/>
          </a:xfrm>
          <a:prstGeom prst="rect">
            <a:avLst/>
          </a:prstGeom>
          <a:noFill/>
        </p:spPr>
        <p:txBody>
          <a:bodyPr wrap="square" rtlCol="0">
            <a:spAutoFit/>
          </a:bodyPr>
          <a:lstStyle/>
          <a:p>
            <a:pPr algn="ctr"/>
            <a:r>
              <a:rPr lang="zh-CN" altLang="en-US" sz="1200"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r>
              <a:rPr lang="zh-CN" altLang="en-US" sz="1200"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sz="1200" dirty="0" smtClean="0">
                <a:solidFill>
                  <a:schemeClr val="bg1"/>
                </a:solidFill>
                <a:latin typeface="汉仪小麦体简" panose="00020600040101010101" pitchFamily="18" charset="-122"/>
                <a:ea typeface="汉仪小麦体简" panose="00020600040101010101" pitchFamily="18" charset="-122"/>
              </a:rPr>
              <a:t>文字</a:t>
            </a:r>
            <a:r>
              <a:rPr lang="zh-CN" altLang="en-US" sz="1200"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sz="12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1200" dirty="0">
              <a:solidFill>
                <a:schemeClr val="bg1"/>
              </a:solidFill>
              <a:latin typeface="汉仪小麦体简" panose="00020600040101010101" pitchFamily="18" charset="-122"/>
              <a:ea typeface="汉仪小麦体简" panose="00020600040101010101" pitchFamily="18" charset="-122"/>
            </a:endParaRPr>
          </a:p>
          <a:p>
            <a:pPr algn="ctr"/>
            <a:endParaRPr lang="zh-CN" altLang="en-US" sz="1200" dirty="0">
              <a:solidFill>
                <a:schemeClr val="bg1"/>
              </a:solidFill>
              <a:latin typeface="汉仪小麦体简" panose="00020600040101010101" pitchFamily="18" charset="-122"/>
              <a:ea typeface="汉仪小麦体简" panose="00020600040101010101" pitchFamily="18"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17"/>
          <p:cNvSpPr/>
          <p:nvPr/>
        </p:nvSpPr>
        <p:spPr>
          <a:xfrm>
            <a:off x="6050586" y="1571625"/>
            <a:ext cx="5405357" cy="3267075"/>
          </a:xfrm>
          <a:custGeom>
            <a:avLst/>
            <a:gdLst>
              <a:gd name="connsiteX0" fmla="*/ 200025 w 4810125"/>
              <a:gd name="connsiteY0" fmla="*/ 2724150 h 2907308"/>
              <a:gd name="connsiteX1" fmla="*/ 171450 w 4810125"/>
              <a:gd name="connsiteY1" fmla="*/ 2676525 h 2907308"/>
              <a:gd name="connsiteX2" fmla="*/ 152400 w 4810125"/>
              <a:gd name="connsiteY2" fmla="*/ 2619375 h 2907308"/>
              <a:gd name="connsiteX3" fmla="*/ 142875 w 4810125"/>
              <a:gd name="connsiteY3" fmla="*/ 2590800 h 2907308"/>
              <a:gd name="connsiteX4" fmla="*/ 114300 w 4810125"/>
              <a:gd name="connsiteY4" fmla="*/ 2533650 h 2907308"/>
              <a:gd name="connsiteX5" fmla="*/ 95250 w 4810125"/>
              <a:gd name="connsiteY5" fmla="*/ 2505075 h 2907308"/>
              <a:gd name="connsiteX6" fmla="*/ 85725 w 4810125"/>
              <a:gd name="connsiteY6" fmla="*/ 2466975 h 2907308"/>
              <a:gd name="connsiteX7" fmla="*/ 76200 w 4810125"/>
              <a:gd name="connsiteY7" fmla="*/ 2409825 h 2907308"/>
              <a:gd name="connsiteX8" fmla="*/ 57150 w 4810125"/>
              <a:gd name="connsiteY8" fmla="*/ 2352675 h 2907308"/>
              <a:gd name="connsiteX9" fmla="*/ 38100 w 4810125"/>
              <a:gd name="connsiteY9" fmla="*/ 2324100 h 2907308"/>
              <a:gd name="connsiteX10" fmla="*/ 19050 w 4810125"/>
              <a:gd name="connsiteY10" fmla="*/ 2257425 h 2907308"/>
              <a:gd name="connsiteX11" fmla="*/ 0 w 4810125"/>
              <a:gd name="connsiteY11" fmla="*/ 2171700 h 2907308"/>
              <a:gd name="connsiteX12" fmla="*/ 9525 w 4810125"/>
              <a:gd name="connsiteY12" fmla="*/ 1257300 h 2907308"/>
              <a:gd name="connsiteX13" fmla="*/ 28575 w 4810125"/>
              <a:gd name="connsiteY13" fmla="*/ 1200150 h 2907308"/>
              <a:gd name="connsiteX14" fmla="*/ 47625 w 4810125"/>
              <a:gd name="connsiteY14" fmla="*/ 1143000 h 2907308"/>
              <a:gd name="connsiteX15" fmla="*/ 57150 w 4810125"/>
              <a:gd name="connsiteY15" fmla="*/ 1114425 h 2907308"/>
              <a:gd name="connsiteX16" fmla="*/ 95250 w 4810125"/>
              <a:gd name="connsiteY16" fmla="*/ 1057275 h 2907308"/>
              <a:gd name="connsiteX17" fmla="*/ 133350 w 4810125"/>
              <a:gd name="connsiteY17" fmla="*/ 1000125 h 2907308"/>
              <a:gd name="connsiteX18" fmla="*/ 161925 w 4810125"/>
              <a:gd name="connsiteY18" fmla="*/ 933450 h 2907308"/>
              <a:gd name="connsiteX19" fmla="*/ 190500 w 4810125"/>
              <a:gd name="connsiteY19" fmla="*/ 876300 h 2907308"/>
              <a:gd name="connsiteX20" fmla="*/ 219075 w 4810125"/>
              <a:gd name="connsiteY20" fmla="*/ 809625 h 2907308"/>
              <a:gd name="connsiteX21" fmla="*/ 238125 w 4810125"/>
              <a:gd name="connsiteY21" fmla="*/ 752475 h 2907308"/>
              <a:gd name="connsiteX22" fmla="*/ 257175 w 4810125"/>
              <a:gd name="connsiteY22" fmla="*/ 695325 h 2907308"/>
              <a:gd name="connsiteX23" fmla="*/ 266700 w 4810125"/>
              <a:gd name="connsiteY23" fmla="*/ 666750 h 2907308"/>
              <a:gd name="connsiteX24" fmla="*/ 295275 w 4810125"/>
              <a:gd name="connsiteY24" fmla="*/ 638175 h 2907308"/>
              <a:gd name="connsiteX25" fmla="*/ 342900 w 4810125"/>
              <a:gd name="connsiteY25" fmla="*/ 552450 h 2907308"/>
              <a:gd name="connsiteX26" fmla="*/ 390525 w 4810125"/>
              <a:gd name="connsiteY26" fmla="*/ 485775 h 2907308"/>
              <a:gd name="connsiteX27" fmla="*/ 419100 w 4810125"/>
              <a:gd name="connsiteY27" fmla="*/ 457200 h 2907308"/>
              <a:gd name="connsiteX28" fmla="*/ 457200 w 4810125"/>
              <a:gd name="connsiteY28" fmla="*/ 400050 h 2907308"/>
              <a:gd name="connsiteX29" fmla="*/ 476250 w 4810125"/>
              <a:gd name="connsiteY29" fmla="*/ 371475 h 2907308"/>
              <a:gd name="connsiteX30" fmla="*/ 504825 w 4810125"/>
              <a:gd name="connsiteY30" fmla="*/ 342900 h 2907308"/>
              <a:gd name="connsiteX31" fmla="*/ 542925 w 4810125"/>
              <a:gd name="connsiteY31" fmla="*/ 314325 h 2907308"/>
              <a:gd name="connsiteX32" fmla="*/ 571500 w 4810125"/>
              <a:gd name="connsiteY32" fmla="*/ 295275 h 2907308"/>
              <a:gd name="connsiteX33" fmla="*/ 628650 w 4810125"/>
              <a:gd name="connsiteY33" fmla="*/ 247650 h 2907308"/>
              <a:gd name="connsiteX34" fmla="*/ 657225 w 4810125"/>
              <a:gd name="connsiteY34" fmla="*/ 238125 h 2907308"/>
              <a:gd name="connsiteX35" fmla="*/ 685800 w 4810125"/>
              <a:gd name="connsiteY35" fmla="*/ 219075 h 2907308"/>
              <a:gd name="connsiteX36" fmla="*/ 714375 w 4810125"/>
              <a:gd name="connsiteY36" fmla="*/ 209550 h 2907308"/>
              <a:gd name="connsiteX37" fmla="*/ 742950 w 4810125"/>
              <a:gd name="connsiteY37" fmla="*/ 190500 h 2907308"/>
              <a:gd name="connsiteX38" fmla="*/ 771525 w 4810125"/>
              <a:gd name="connsiteY38" fmla="*/ 180975 h 2907308"/>
              <a:gd name="connsiteX39" fmla="*/ 809625 w 4810125"/>
              <a:gd name="connsiteY39" fmla="*/ 161925 h 2907308"/>
              <a:gd name="connsiteX40" fmla="*/ 866775 w 4810125"/>
              <a:gd name="connsiteY40" fmla="*/ 142875 h 2907308"/>
              <a:gd name="connsiteX41" fmla="*/ 895350 w 4810125"/>
              <a:gd name="connsiteY41" fmla="*/ 133350 h 2907308"/>
              <a:gd name="connsiteX42" fmla="*/ 923925 w 4810125"/>
              <a:gd name="connsiteY42" fmla="*/ 123825 h 2907308"/>
              <a:gd name="connsiteX43" fmla="*/ 1000125 w 4810125"/>
              <a:gd name="connsiteY43" fmla="*/ 104775 h 2907308"/>
              <a:gd name="connsiteX44" fmla="*/ 1038225 w 4810125"/>
              <a:gd name="connsiteY44" fmla="*/ 95250 h 2907308"/>
              <a:gd name="connsiteX45" fmla="*/ 1085850 w 4810125"/>
              <a:gd name="connsiteY45" fmla="*/ 85725 h 2907308"/>
              <a:gd name="connsiteX46" fmla="*/ 1162050 w 4810125"/>
              <a:gd name="connsiteY46" fmla="*/ 57150 h 2907308"/>
              <a:gd name="connsiteX47" fmla="*/ 1257300 w 4810125"/>
              <a:gd name="connsiteY47" fmla="*/ 47625 h 2907308"/>
              <a:gd name="connsiteX48" fmla="*/ 1438275 w 4810125"/>
              <a:gd name="connsiteY48" fmla="*/ 19050 h 2907308"/>
              <a:gd name="connsiteX49" fmla="*/ 1590675 w 4810125"/>
              <a:gd name="connsiteY49" fmla="*/ 0 h 2907308"/>
              <a:gd name="connsiteX50" fmla="*/ 2257425 w 4810125"/>
              <a:gd name="connsiteY50" fmla="*/ 9525 h 2907308"/>
              <a:gd name="connsiteX51" fmla="*/ 2371725 w 4810125"/>
              <a:gd name="connsiteY51" fmla="*/ 38100 h 2907308"/>
              <a:gd name="connsiteX52" fmla="*/ 2524125 w 4810125"/>
              <a:gd name="connsiteY52" fmla="*/ 57150 h 2907308"/>
              <a:gd name="connsiteX53" fmla="*/ 2667000 w 4810125"/>
              <a:gd name="connsiteY53" fmla="*/ 104775 h 2907308"/>
              <a:gd name="connsiteX54" fmla="*/ 2705100 w 4810125"/>
              <a:gd name="connsiteY54" fmla="*/ 114300 h 2907308"/>
              <a:gd name="connsiteX55" fmla="*/ 2752725 w 4810125"/>
              <a:gd name="connsiteY55" fmla="*/ 133350 h 2907308"/>
              <a:gd name="connsiteX56" fmla="*/ 2857500 w 4810125"/>
              <a:gd name="connsiteY56" fmla="*/ 152400 h 2907308"/>
              <a:gd name="connsiteX57" fmla="*/ 2905125 w 4810125"/>
              <a:gd name="connsiteY57" fmla="*/ 161925 h 2907308"/>
              <a:gd name="connsiteX58" fmla="*/ 2933700 w 4810125"/>
              <a:gd name="connsiteY58" fmla="*/ 171450 h 2907308"/>
              <a:gd name="connsiteX59" fmla="*/ 3038475 w 4810125"/>
              <a:gd name="connsiteY59" fmla="*/ 190500 h 2907308"/>
              <a:gd name="connsiteX60" fmla="*/ 3143250 w 4810125"/>
              <a:gd name="connsiteY60" fmla="*/ 209550 h 2907308"/>
              <a:gd name="connsiteX61" fmla="*/ 3219450 w 4810125"/>
              <a:gd name="connsiteY61" fmla="*/ 238125 h 2907308"/>
              <a:gd name="connsiteX62" fmla="*/ 3276600 w 4810125"/>
              <a:gd name="connsiteY62" fmla="*/ 257175 h 2907308"/>
              <a:gd name="connsiteX63" fmla="*/ 3343275 w 4810125"/>
              <a:gd name="connsiteY63" fmla="*/ 266700 h 2907308"/>
              <a:gd name="connsiteX64" fmla="*/ 3400425 w 4810125"/>
              <a:gd name="connsiteY64" fmla="*/ 276225 h 2907308"/>
              <a:gd name="connsiteX65" fmla="*/ 3629025 w 4810125"/>
              <a:gd name="connsiteY65" fmla="*/ 285750 h 2907308"/>
              <a:gd name="connsiteX66" fmla="*/ 3695700 w 4810125"/>
              <a:gd name="connsiteY66" fmla="*/ 304800 h 2907308"/>
              <a:gd name="connsiteX67" fmla="*/ 4076700 w 4810125"/>
              <a:gd name="connsiteY67" fmla="*/ 323850 h 2907308"/>
              <a:gd name="connsiteX68" fmla="*/ 4133850 w 4810125"/>
              <a:gd name="connsiteY68" fmla="*/ 342900 h 2907308"/>
              <a:gd name="connsiteX69" fmla="*/ 4200525 w 4810125"/>
              <a:gd name="connsiteY69" fmla="*/ 371475 h 2907308"/>
              <a:gd name="connsiteX70" fmla="*/ 4267200 w 4810125"/>
              <a:gd name="connsiteY70" fmla="*/ 390525 h 2907308"/>
              <a:gd name="connsiteX71" fmla="*/ 4305300 w 4810125"/>
              <a:gd name="connsiteY71" fmla="*/ 409575 h 2907308"/>
              <a:gd name="connsiteX72" fmla="*/ 4362450 w 4810125"/>
              <a:gd name="connsiteY72" fmla="*/ 428625 h 2907308"/>
              <a:gd name="connsiteX73" fmla="*/ 4438650 w 4810125"/>
              <a:gd name="connsiteY73" fmla="*/ 485775 h 2907308"/>
              <a:gd name="connsiteX74" fmla="*/ 4533900 w 4810125"/>
              <a:gd name="connsiteY74" fmla="*/ 552450 h 2907308"/>
              <a:gd name="connsiteX75" fmla="*/ 4562475 w 4810125"/>
              <a:gd name="connsiteY75" fmla="*/ 590550 h 2907308"/>
              <a:gd name="connsiteX76" fmla="*/ 4581525 w 4810125"/>
              <a:gd name="connsiteY76" fmla="*/ 619125 h 2907308"/>
              <a:gd name="connsiteX77" fmla="*/ 4610100 w 4810125"/>
              <a:gd name="connsiteY77" fmla="*/ 628650 h 2907308"/>
              <a:gd name="connsiteX78" fmla="*/ 4638675 w 4810125"/>
              <a:gd name="connsiteY78" fmla="*/ 676275 h 2907308"/>
              <a:gd name="connsiteX79" fmla="*/ 4705350 w 4810125"/>
              <a:gd name="connsiteY79" fmla="*/ 762000 h 2907308"/>
              <a:gd name="connsiteX80" fmla="*/ 4724400 w 4810125"/>
              <a:gd name="connsiteY80" fmla="*/ 800100 h 2907308"/>
              <a:gd name="connsiteX81" fmla="*/ 4733925 w 4810125"/>
              <a:gd name="connsiteY81" fmla="*/ 838200 h 2907308"/>
              <a:gd name="connsiteX82" fmla="*/ 4772025 w 4810125"/>
              <a:gd name="connsiteY82" fmla="*/ 942975 h 2907308"/>
              <a:gd name="connsiteX83" fmla="*/ 4781550 w 4810125"/>
              <a:gd name="connsiteY83" fmla="*/ 1066800 h 2907308"/>
              <a:gd name="connsiteX84" fmla="*/ 4791075 w 4810125"/>
              <a:gd name="connsiteY84" fmla="*/ 1219200 h 2907308"/>
              <a:gd name="connsiteX85" fmla="*/ 4810125 w 4810125"/>
              <a:gd name="connsiteY85" fmla="*/ 1362075 h 2907308"/>
              <a:gd name="connsiteX86" fmla="*/ 4800600 w 4810125"/>
              <a:gd name="connsiteY86" fmla="*/ 1809750 h 2907308"/>
              <a:gd name="connsiteX87" fmla="*/ 4791075 w 4810125"/>
              <a:gd name="connsiteY87" fmla="*/ 1905000 h 2907308"/>
              <a:gd name="connsiteX88" fmla="*/ 4781550 w 4810125"/>
              <a:gd name="connsiteY88" fmla="*/ 1943100 h 2907308"/>
              <a:gd name="connsiteX89" fmla="*/ 4762500 w 4810125"/>
              <a:gd name="connsiteY89" fmla="*/ 2038350 h 2907308"/>
              <a:gd name="connsiteX90" fmla="*/ 4743450 w 4810125"/>
              <a:gd name="connsiteY90" fmla="*/ 2143125 h 2907308"/>
              <a:gd name="connsiteX91" fmla="*/ 4733925 w 4810125"/>
              <a:gd name="connsiteY91" fmla="*/ 2171700 h 2907308"/>
              <a:gd name="connsiteX92" fmla="*/ 4724400 w 4810125"/>
              <a:gd name="connsiteY92" fmla="*/ 2209800 h 2907308"/>
              <a:gd name="connsiteX93" fmla="*/ 4705350 w 4810125"/>
              <a:gd name="connsiteY93" fmla="*/ 2266950 h 2907308"/>
              <a:gd name="connsiteX94" fmla="*/ 4686300 w 4810125"/>
              <a:gd name="connsiteY94" fmla="*/ 2343150 h 2907308"/>
              <a:gd name="connsiteX95" fmla="*/ 4648200 w 4810125"/>
              <a:gd name="connsiteY95" fmla="*/ 2400300 h 2907308"/>
              <a:gd name="connsiteX96" fmla="*/ 4638675 w 4810125"/>
              <a:gd name="connsiteY96" fmla="*/ 2428875 h 2907308"/>
              <a:gd name="connsiteX97" fmla="*/ 4572000 w 4810125"/>
              <a:gd name="connsiteY97" fmla="*/ 2514600 h 2907308"/>
              <a:gd name="connsiteX98" fmla="*/ 4543425 w 4810125"/>
              <a:gd name="connsiteY98" fmla="*/ 2571750 h 2907308"/>
              <a:gd name="connsiteX99" fmla="*/ 4514850 w 4810125"/>
              <a:gd name="connsiteY99" fmla="*/ 2600325 h 2907308"/>
              <a:gd name="connsiteX100" fmla="*/ 4495800 w 4810125"/>
              <a:gd name="connsiteY100" fmla="*/ 2628900 h 2907308"/>
              <a:gd name="connsiteX101" fmla="*/ 4391025 w 4810125"/>
              <a:gd name="connsiteY101" fmla="*/ 2724150 h 2907308"/>
              <a:gd name="connsiteX102" fmla="*/ 4362450 w 4810125"/>
              <a:gd name="connsiteY102" fmla="*/ 2733675 h 2907308"/>
              <a:gd name="connsiteX103" fmla="*/ 4333875 w 4810125"/>
              <a:gd name="connsiteY103" fmla="*/ 2762250 h 2907308"/>
              <a:gd name="connsiteX104" fmla="*/ 4295775 w 4810125"/>
              <a:gd name="connsiteY104" fmla="*/ 2781300 h 2907308"/>
              <a:gd name="connsiteX105" fmla="*/ 4238625 w 4810125"/>
              <a:gd name="connsiteY105" fmla="*/ 2809875 h 2907308"/>
              <a:gd name="connsiteX106" fmla="*/ 4200525 w 4810125"/>
              <a:gd name="connsiteY106" fmla="*/ 2828925 h 2907308"/>
              <a:gd name="connsiteX107" fmla="*/ 4171950 w 4810125"/>
              <a:gd name="connsiteY107" fmla="*/ 2857500 h 2907308"/>
              <a:gd name="connsiteX108" fmla="*/ 4019550 w 4810125"/>
              <a:gd name="connsiteY108" fmla="*/ 2895600 h 2907308"/>
              <a:gd name="connsiteX109" fmla="*/ 3171825 w 4810125"/>
              <a:gd name="connsiteY109" fmla="*/ 2886075 h 2907308"/>
              <a:gd name="connsiteX110" fmla="*/ 3124200 w 4810125"/>
              <a:gd name="connsiteY110" fmla="*/ 2857500 h 2907308"/>
              <a:gd name="connsiteX111" fmla="*/ 3076575 w 4810125"/>
              <a:gd name="connsiteY111" fmla="*/ 2847975 h 2907308"/>
              <a:gd name="connsiteX112" fmla="*/ 3038475 w 4810125"/>
              <a:gd name="connsiteY112" fmla="*/ 2838450 h 2907308"/>
              <a:gd name="connsiteX113" fmla="*/ 2895600 w 4810125"/>
              <a:gd name="connsiteY113" fmla="*/ 2800350 h 2907308"/>
              <a:gd name="connsiteX114" fmla="*/ 2762250 w 4810125"/>
              <a:gd name="connsiteY114" fmla="*/ 2790825 h 2907308"/>
              <a:gd name="connsiteX115" fmla="*/ 2667000 w 4810125"/>
              <a:gd name="connsiteY115" fmla="*/ 2771775 h 2907308"/>
              <a:gd name="connsiteX116" fmla="*/ 2619375 w 4810125"/>
              <a:gd name="connsiteY116" fmla="*/ 2762250 h 2907308"/>
              <a:gd name="connsiteX117" fmla="*/ 1752600 w 4810125"/>
              <a:gd name="connsiteY117" fmla="*/ 2771775 h 2907308"/>
              <a:gd name="connsiteX118" fmla="*/ 1590675 w 4810125"/>
              <a:gd name="connsiteY118" fmla="*/ 2800350 h 2907308"/>
              <a:gd name="connsiteX119" fmla="*/ 1447800 w 4810125"/>
              <a:gd name="connsiteY119" fmla="*/ 2819400 h 2907308"/>
              <a:gd name="connsiteX120" fmla="*/ 1314450 w 4810125"/>
              <a:gd name="connsiteY120" fmla="*/ 2847975 h 2907308"/>
              <a:gd name="connsiteX121" fmla="*/ 1181100 w 4810125"/>
              <a:gd name="connsiteY121" fmla="*/ 2867025 h 2907308"/>
              <a:gd name="connsiteX122" fmla="*/ 1133475 w 4810125"/>
              <a:gd name="connsiteY122" fmla="*/ 2876550 h 2907308"/>
              <a:gd name="connsiteX123" fmla="*/ 990600 w 4810125"/>
              <a:gd name="connsiteY123" fmla="*/ 2886075 h 2907308"/>
              <a:gd name="connsiteX124" fmla="*/ 590550 w 4810125"/>
              <a:gd name="connsiteY124" fmla="*/ 2886075 h 2907308"/>
              <a:gd name="connsiteX125" fmla="*/ 552450 w 4810125"/>
              <a:gd name="connsiteY125" fmla="*/ 2876550 h 2907308"/>
              <a:gd name="connsiteX126" fmla="*/ 495300 w 4810125"/>
              <a:gd name="connsiteY126" fmla="*/ 2857500 h 2907308"/>
              <a:gd name="connsiteX127" fmla="*/ 466725 w 4810125"/>
              <a:gd name="connsiteY127" fmla="*/ 2847975 h 2907308"/>
              <a:gd name="connsiteX128" fmla="*/ 390525 w 4810125"/>
              <a:gd name="connsiteY128" fmla="*/ 2828925 h 2907308"/>
              <a:gd name="connsiteX129" fmla="*/ 333375 w 4810125"/>
              <a:gd name="connsiteY129" fmla="*/ 2809875 h 2907308"/>
              <a:gd name="connsiteX130" fmla="*/ 238125 w 4810125"/>
              <a:gd name="connsiteY130" fmla="*/ 2781300 h 2907308"/>
              <a:gd name="connsiteX131" fmla="*/ 209550 w 4810125"/>
              <a:gd name="connsiteY131" fmla="*/ 2762250 h 2907308"/>
              <a:gd name="connsiteX132" fmla="*/ 200025 w 4810125"/>
              <a:gd name="connsiteY132" fmla="*/ 2724150 h 290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4810125" h="2907308">
                <a:moveTo>
                  <a:pt x="200025" y="2724150"/>
                </a:moveTo>
                <a:cubicBezTo>
                  <a:pt x="193675" y="2709862"/>
                  <a:pt x="179111" y="2693379"/>
                  <a:pt x="171450" y="2676525"/>
                </a:cubicBezTo>
                <a:cubicBezTo>
                  <a:pt x="163141" y="2658244"/>
                  <a:pt x="158750" y="2638425"/>
                  <a:pt x="152400" y="2619375"/>
                </a:cubicBezTo>
                <a:cubicBezTo>
                  <a:pt x="149225" y="2609850"/>
                  <a:pt x="148444" y="2599154"/>
                  <a:pt x="142875" y="2590800"/>
                </a:cubicBezTo>
                <a:cubicBezTo>
                  <a:pt x="88280" y="2508908"/>
                  <a:pt x="153735" y="2612520"/>
                  <a:pt x="114300" y="2533650"/>
                </a:cubicBezTo>
                <a:cubicBezTo>
                  <a:pt x="109180" y="2523411"/>
                  <a:pt x="101600" y="2514600"/>
                  <a:pt x="95250" y="2505075"/>
                </a:cubicBezTo>
                <a:cubicBezTo>
                  <a:pt x="92075" y="2492375"/>
                  <a:pt x="88292" y="2479812"/>
                  <a:pt x="85725" y="2466975"/>
                </a:cubicBezTo>
                <a:cubicBezTo>
                  <a:pt x="81937" y="2448037"/>
                  <a:pt x="80884" y="2428561"/>
                  <a:pt x="76200" y="2409825"/>
                </a:cubicBezTo>
                <a:cubicBezTo>
                  <a:pt x="71330" y="2390344"/>
                  <a:pt x="68289" y="2369383"/>
                  <a:pt x="57150" y="2352675"/>
                </a:cubicBezTo>
                <a:lnTo>
                  <a:pt x="38100" y="2324100"/>
                </a:lnTo>
                <a:cubicBezTo>
                  <a:pt x="8323" y="2204993"/>
                  <a:pt x="46379" y="2353078"/>
                  <a:pt x="19050" y="2257425"/>
                </a:cubicBezTo>
                <a:cubicBezTo>
                  <a:pt x="10082" y="2226038"/>
                  <a:pt x="6547" y="2204436"/>
                  <a:pt x="0" y="2171700"/>
                </a:cubicBezTo>
                <a:cubicBezTo>
                  <a:pt x="3175" y="1866900"/>
                  <a:pt x="564" y="1561985"/>
                  <a:pt x="9525" y="1257300"/>
                </a:cubicBezTo>
                <a:cubicBezTo>
                  <a:pt x="10115" y="1237228"/>
                  <a:pt x="22225" y="1219200"/>
                  <a:pt x="28575" y="1200150"/>
                </a:cubicBezTo>
                <a:lnTo>
                  <a:pt x="47625" y="1143000"/>
                </a:lnTo>
                <a:cubicBezTo>
                  <a:pt x="50800" y="1133475"/>
                  <a:pt x="51581" y="1122779"/>
                  <a:pt x="57150" y="1114425"/>
                </a:cubicBezTo>
                <a:cubicBezTo>
                  <a:pt x="69850" y="1095375"/>
                  <a:pt x="88010" y="1078995"/>
                  <a:pt x="95250" y="1057275"/>
                </a:cubicBezTo>
                <a:cubicBezTo>
                  <a:pt x="109035" y="1015921"/>
                  <a:pt x="97675" y="1035800"/>
                  <a:pt x="133350" y="1000125"/>
                </a:cubicBezTo>
                <a:cubicBezTo>
                  <a:pt x="155688" y="933112"/>
                  <a:pt x="126615" y="1015840"/>
                  <a:pt x="161925" y="933450"/>
                </a:cubicBezTo>
                <a:cubicBezTo>
                  <a:pt x="185586" y="878241"/>
                  <a:pt x="153891" y="931214"/>
                  <a:pt x="190500" y="876300"/>
                </a:cubicBezTo>
                <a:cubicBezTo>
                  <a:pt x="215696" y="775514"/>
                  <a:pt x="181487" y="894198"/>
                  <a:pt x="219075" y="809625"/>
                </a:cubicBezTo>
                <a:cubicBezTo>
                  <a:pt x="227230" y="791275"/>
                  <a:pt x="231775" y="771525"/>
                  <a:pt x="238125" y="752475"/>
                </a:cubicBezTo>
                <a:lnTo>
                  <a:pt x="257175" y="695325"/>
                </a:lnTo>
                <a:cubicBezTo>
                  <a:pt x="260350" y="685800"/>
                  <a:pt x="259600" y="673850"/>
                  <a:pt x="266700" y="666750"/>
                </a:cubicBezTo>
                <a:lnTo>
                  <a:pt x="295275" y="638175"/>
                </a:lnTo>
                <a:cubicBezTo>
                  <a:pt x="312040" y="587880"/>
                  <a:pt x="299231" y="617954"/>
                  <a:pt x="342900" y="552450"/>
                </a:cubicBezTo>
                <a:cubicBezTo>
                  <a:pt x="357977" y="529835"/>
                  <a:pt x="372803" y="506450"/>
                  <a:pt x="390525" y="485775"/>
                </a:cubicBezTo>
                <a:cubicBezTo>
                  <a:pt x="399291" y="475548"/>
                  <a:pt x="410830" y="467833"/>
                  <a:pt x="419100" y="457200"/>
                </a:cubicBezTo>
                <a:cubicBezTo>
                  <a:pt x="433156" y="439128"/>
                  <a:pt x="444500" y="419100"/>
                  <a:pt x="457200" y="400050"/>
                </a:cubicBezTo>
                <a:cubicBezTo>
                  <a:pt x="463550" y="390525"/>
                  <a:pt x="468155" y="379570"/>
                  <a:pt x="476250" y="371475"/>
                </a:cubicBezTo>
                <a:cubicBezTo>
                  <a:pt x="485775" y="361950"/>
                  <a:pt x="494598" y="351666"/>
                  <a:pt x="504825" y="342900"/>
                </a:cubicBezTo>
                <a:cubicBezTo>
                  <a:pt x="516878" y="332569"/>
                  <a:pt x="530007" y="323552"/>
                  <a:pt x="542925" y="314325"/>
                </a:cubicBezTo>
                <a:cubicBezTo>
                  <a:pt x="552240" y="307671"/>
                  <a:pt x="562706" y="302604"/>
                  <a:pt x="571500" y="295275"/>
                </a:cubicBezTo>
                <a:cubicBezTo>
                  <a:pt x="603098" y="268943"/>
                  <a:pt x="593177" y="265387"/>
                  <a:pt x="628650" y="247650"/>
                </a:cubicBezTo>
                <a:cubicBezTo>
                  <a:pt x="637630" y="243160"/>
                  <a:pt x="648245" y="242615"/>
                  <a:pt x="657225" y="238125"/>
                </a:cubicBezTo>
                <a:cubicBezTo>
                  <a:pt x="667464" y="233005"/>
                  <a:pt x="675561" y="224195"/>
                  <a:pt x="685800" y="219075"/>
                </a:cubicBezTo>
                <a:cubicBezTo>
                  <a:pt x="694780" y="214585"/>
                  <a:pt x="705395" y="214040"/>
                  <a:pt x="714375" y="209550"/>
                </a:cubicBezTo>
                <a:cubicBezTo>
                  <a:pt x="724614" y="204430"/>
                  <a:pt x="732711" y="195620"/>
                  <a:pt x="742950" y="190500"/>
                </a:cubicBezTo>
                <a:cubicBezTo>
                  <a:pt x="751930" y="186010"/>
                  <a:pt x="762297" y="184930"/>
                  <a:pt x="771525" y="180975"/>
                </a:cubicBezTo>
                <a:cubicBezTo>
                  <a:pt x="784576" y="175382"/>
                  <a:pt x="796442" y="167198"/>
                  <a:pt x="809625" y="161925"/>
                </a:cubicBezTo>
                <a:cubicBezTo>
                  <a:pt x="828269" y="154467"/>
                  <a:pt x="847725" y="149225"/>
                  <a:pt x="866775" y="142875"/>
                </a:cubicBezTo>
                <a:lnTo>
                  <a:pt x="895350" y="133350"/>
                </a:lnTo>
                <a:cubicBezTo>
                  <a:pt x="904875" y="130175"/>
                  <a:pt x="914185" y="126260"/>
                  <a:pt x="923925" y="123825"/>
                </a:cubicBezTo>
                <a:lnTo>
                  <a:pt x="1000125" y="104775"/>
                </a:lnTo>
                <a:cubicBezTo>
                  <a:pt x="1012825" y="101600"/>
                  <a:pt x="1025388" y="97817"/>
                  <a:pt x="1038225" y="95250"/>
                </a:cubicBezTo>
                <a:cubicBezTo>
                  <a:pt x="1054100" y="92075"/>
                  <a:pt x="1070343" y="90377"/>
                  <a:pt x="1085850" y="85725"/>
                </a:cubicBezTo>
                <a:cubicBezTo>
                  <a:pt x="1088079" y="85056"/>
                  <a:pt x="1149386" y="59098"/>
                  <a:pt x="1162050" y="57150"/>
                </a:cubicBezTo>
                <a:cubicBezTo>
                  <a:pt x="1193587" y="52298"/>
                  <a:pt x="1225550" y="50800"/>
                  <a:pt x="1257300" y="47625"/>
                </a:cubicBezTo>
                <a:cubicBezTo>
                  <a:pt x="1361774" y="12800"/>
                  <a:pt x="1277831" y="35648"/>
                  <a:pt x="1438275" y="19050"/>
                </a:cubicBezTo>
                <a:cubicBezTo>
                  <a:pt x="1489199" y="13782"/>
                  <a:pt x="1590675" y="0"/>
                  <a:pt x="1590675" y="0"/>
                </a:cubicBezTo>
                <a:lnTo>
                  <a:pt x="2257425" y="9525"/>
                </a:lnTo>
                <a:cubicBezTo>
                  <a:pt x="2288708" y="10359"/>
                  <a:pt x="2345176" y="33483"/>
                  <a:pt x="2371725" y="38100"/>
                </a:cubicBezTo>
                <a:cubicBezTo>
                  <a:pt x="2422163" y="46872"/>
                  <a:pt x="2473325" y="50800"/>
                  <a:pt x="2524125" y="57150"/>
                </a:cubicBezTo>
                <a:cubicBezTo>
                  <a:pt x="2571750" y="73025"/>
                  <a:pt x="2618298" y="92599"/>
                  <a:pt x="2667000" y="104775"/>
                </a:cubicBezTo>
                <a:cubicBezTo>
                  <a:pt x="2679700" y="107950"/>
                  <a:pt x="2692681" y="110160"/>
                  <a:pt x="2705100" y="114300"/>
                </a:cubicBezTo>
                <a:cubicBezTo>
                  <a:pt x="2721320" y="119707"/>
                  <a:pt x="2736505" y="127943"/>
                  <a:pt x="2752725" y="133350"/>
                </a:cubicBezTo>
                <a:cubicBezTo>
                  <a:pt x="2789299" y="145541"/>
                  <a:pt x="2817836" y="145789"/>
                  <a:pt x="2857500" y="152400"/>
                </a:cubicBezTo>
                <a:cubicBezTo>
                  <a:pt x="2873469" y="155062"/>
                  <a:pt x="2889419" y="157998"/>
                  <a:pt x="2905125" y="161925"/>
                </a:cubicBezTo>
                <a:cubicBezTo>
                  <a:pt x="2914865" y="164360"/>
                  <a:pt x="2923883" y="169346"/>
                  <a:pt x="2933700" y="171450"/>
                </a:cubicBezTo>
                <a:cubicBezTo>
                  <a:pt x="2968410" y="178888"/>
                  <a:pt x="3003667" y="183538"/>
                  <a:pt x="3038475" y="190500"/>
                </a:cubicBezTo>
                <a:cubicBezTo>
                  <a:pt x="3150751" y="212955"/>
                  <a:pt x="2973759" y="185337"/>
                  <a:pt x="3143250" y="209550"/>
                </a:cubicBezTo>
                <a:cubicBezTo>
                  <a:pt x="3207125" y="241488"/>
                  <a:pt x="3154606" y="218672"/>
                  <a:pt x="3219450" y="238125"/>
                </a:cubicBezTo>
                <a:cubicBezTo>
                  <a:pt x="3238684" y="243895"/>
                  <a:pt x="3256721" y="254335"/>
                  <a:pt x="3276600" y="257175"/>
                </a:cubicBezTo>
                <a:lnTo>
                  <a:pt x="3343275" y="266700"/>
                </a:lnTo>
                <a:cubicBezTo>
                  <a:pt x="3362363" y="269637"/>
                  <a:pt x="3381155" y="274940"/>
                  <a:pt x="3400425" y="276225"/>
                </a:cubicBezTo>
                <a:cubicBezTo>
                  <a:pt x="3476522" y="281298"/>
                  <a:pt x="3552825" y="282575"/>
                  <a:pt x="3629025" y="285750"/>
                </a:cubicBezTo>
                <a:cubicBezTo>
                  <a:pt x="3656260" y="294828"/>
                  <a:pt x="3665800" y="298820"/>
                  <a:pt x="3695700" y="304800"/>
                </a:cubicBezTo>
                <a:cubicBezTo>
                  <a:pt x="3827394" y="331139"/>
                  <a:pt x="3912393" y="319017"/>
                  <a:pt x="4076700" y="323850"/>
                </a:cubicBezTo>
                <a:cubicBezTo>
                  <a:pt x="4095750" y="330200"/>
                  <a:pt x="4115393" y="334990"/>
                  <a:pt x="4133850" y="342900"/>
                </a:cubicBezTo>
                <a:cubicBezTo>
                  <a:pt x="4156075" y="352425"/>
                  <a:pt x="4177754" y="363342"/>
                  <a:pt x="4200525" y="371475"/>
                </a:cubicBezTo>
                <a:cubicBezTo>
                  <a:pt x="4222293" y="379249"/>
                  <a:pt x="4245477" y="382626"/>
                  <a:pt x="4267200" y="390525"/>
                </a:cubicBezTo>
                <a:cubicBezTo>
                  <a:pt x="4280544" y="395377"/>
                  <a:pt x="4292117" y="404302"/>
                  <a:pt x="4305300" y="409575"/>
                </a:cubicBezTo>
                <a:cubicBezTo>
                  <a:pt x="4323944" y="417033"/>
                  <a:pt x="4343400" y="422275"/>
                  <a:pt x="4362450" y="428625"/>
                </a:cubicBezTo>
                <a:cubicBezTo>
                  <a:pt x="4387850" y="447675"/>
                  <a:pt x="4412232" y="468163"/>
                  <a:pt x="4438650" y="485775"/>
                </a:cubicBezTo>
                <a:cubicBezTo>
                  <a:pt x="4447985" y="491999"/>
                  <a:pt x="4519796" y="538346"/>
                  <a:pt x="4533900" y="552450"/>
                </a:cubicBezTo>
                <a:cubicBezTo>
                  <a:pt x="4545125" y="563675"/>
                  <a:pt x="4553248" y="577632"/>
                  <a:pt x="4562475" y="590550"/>
                </a:cubicBezTo>
                <a:cubicBezTo>
                  <a:pt x="4569129" y="599865"/>
                  <a:pt x="4572586" y="611974"/>
                  <a:pt x="4581525" y="619125"/>
                </a:cubicBezTo>
                <a:cubicBezTo>
                  <a:pt x="4589365" y="625397"/>
                  <a:pt x="4600575" y="625475"/>
                  <a:pt x="4610100" y="628650"/>
                </a:cubicBezTo>
                <a:cubicBezTo>
                  <a:pt x="4619625" y="644525"/>
                  <a:pt x="4627914" y="661210"/>
                  <a:pt x="4638675" y="676275"/>
                </a:cubicBezTo>
                <a:cubicBezTo>
                  <a:pt x="4659716" y="705733"/>
                  <a:pt x="4689161" y="729621"/>
                  <a:pt x="4705350" y="762000"/>
                </a:cubicBezTo>
                <a:cubicBezTo>
                  <a:pt x="4711700" y="774700"/>
                  <a:pt x="4719414" y="786805"/>
                  <a:pt x="4724400" y="800100"/>
                </a:cubicBezTo>
                <a:cubicBezTo>
                  <a:pt x="4728997" y="812357"/>
                  <a:pt x="4730163" y="825661"/>
                  <a:pt x="4733925" y="838200"/>
                </a:cubicBezTo>
                <a:cubicBezTo>
                  <a:pt x="4748599" y="887114"/>
                  <a:pt x="4753847" y="897530"/>
                  <a:pt x="4772025" y="942975"/>
                </a:cubicBezTo>
                <a:cubicBezTo>
                  <a:pt x="4775200" y="984250"/>
                  <a:pt x="4778702" y="1025501"/>
                  <a:pt x="4781550" y="1066800"/>
                </a:cubicBezTo>
                <a:cubicBezTo>
                  <a:pt x="4785052" y="1117579"/>
                  <a:pt x="4787016" y="1168463"/>
                  <a:pt x="4791075" y="1219200"/>
                </a:cubicBezTo>
                <a:cubicBezTo>
                  <a:pt x="4796455" y="1286456"/>
                  <a:pt x="4800090" y="1301865"/>
                  <a:pt x="4810125" y="1362075"/>
                </a:cubicBezTo>
                <a:cubicBezTo>
                  <a:pt x="4806950" y="1511300"/>
                  <a:pt x="4805834" y="1660583"/>
                  <a:pt x="4800600" y="1809750"/>
                </a:cubicBezTo>
                <a:cubicBezTo>
                  <a:pt x="4799481" y="1841639"/>
                  <a:pt x="4795588" y="1873412"/>
                  <a:pt x="4791075" y="1905000"/>
                </a:cubicBezTo>
                <a:cubicBezTo>
                  <a:pt x="4789224" y="1917959"/>
                  <a:pt x="4784293" y="1930300"/>
                  <a:pt x="4781550" y="1943100"/>
                </a:cubicBezTo>
                <a:cubicBezTo>
                  <a:pt x="4774766" y="1974760"/>
                  <a:pt x="4767823" y="2006412"/>
                  <a:pt x="4762500" y="2038350"/>
                </a:cubicBezTo>
                <a:cubicBezTo>
                  <a:pt x="4758254" y="2063826"/>
                  <a:pt x="4750106" y="2116500"/>
                  <a:pt x="4743450" y="2143125"/>
                </a:cubicBezTo>
                <a:cubicBezTo>
                  <a:pt x="4741015" y="2152865"/>
                  <a:pt x="4736683" y="2162046"/>
                  <a:pt x="4733925" y="2171700"/>
                </a:cubicBezTo>
                <a:cubicBezTo>
                  <a:pt x="4730329" y="2184287"/>
                  <a:pt x="4728162" y="2197261"/>
                  <a:pt x="4724400" y="2209800"/>
                </a:cubicBezTo>
                <a:cubicBezTo>
                  <a:pt x="4718630" y="2229034"/>
                  <a:pt x="4709288" y="2247259"/>
                  <a:pt x="4705350" y="2266950"/>
                </a:cubicBezTo>
                <a:cubicBezTo>
                  <a:pt x="4702711" y="2280145"/>
                  <a:pt x="4695453" y="2326675"/>
                  <a:pt x="4686300" y="2343150"/>
                </a:cubicBezTo>
                <a:cubicBezTo>
                  <a:pt x="4675181" y="2363164"/>
                  <a:pt x="4655440" y="2378580"/>
                  <a:pt x="4648200" y="2400300"/>
                </a:cubicBezTo>
                <a:cubicBezTo>
                  <a:pt x="4645025" y="2409825"/>
                  <a:pt x="4643551" y="2420098"/>
                  <a:pt x="4638675" y="2428875"/>
                </a:cubicBezTo>
                <a:cubicBezTo>
                  <a:pt x="4610192" y="2480144"/>
                  <a:pt x="4606710" y="2479890"/>
                  <a:pt x="4572000" y="2514600"/>
                </a:cubicBezTo>
                <a:cubicBezTo>
                  <a:pt x="4562454" y="2543239"/>
                  <a:pt x="4563941" y="2547131"/>
                  <a:pt x="4543425" y="2571750"/>
                </a:cubicBezTo>
                <a:cubicBezTo>
                  <a:pt x="4534801" y="2582098"/>
                  <a:pt x="4523474" y="2589977"/>
                  <a:pt x="4514850" y="2600325"/>
                </a:cubicBezTo>
                <a:cubicBezTo>
                  <a:pt x="4507521" y="2609119"/>
                  <a:pt x="4503458" y="2620391"/>
                  <a:pt x="4495800" y="2628900"/>
                </a:cubicBezTo>
                <a:cubicBezTo>
                  <a:pt x="4475370" y="2651599"/>
                  <a:pt x="4425243" y="2704597"/>
                  <a:pt x="4391025" y="2724150"/>
                </a:cubicBezTo>
                <a:cubicBezTo>
                  <a:pt x="4382308" y="2729131"/>
                  <a:pt x="4371975" y="2730500"/>
                  <a:pt x="4362450" y="2733675"/>
                </a:cubicBezTo>
                <a:cubicBezTo>
                  <a:pt x="4352925" y="2743200"/>
                  <a:pt x="4344836" y="2754420"/>
                  <a:pt x="4333875" y="2762250"/>
                </a:cubicBezTo>
                <a:cubicBezTo>
                  <a:pt x="4322321" y="2770503"/>
                  <a:pt x="4308103" y="2774255"/>
                  <a:pt x="4295775" y="2781300"/>
                </a:cubicBezTo>
                <a:cubicBezTo>
                  <a:pt x="4204251" y="2833599"/>
                  <a:pt x="4325943" y="2772453"/>
                  <a:pt x="4238625" y="2809875"/>
                </a:cubicBezTo>
                <a:cubicBezTo>
                  <a:pt x="4225574" y="2815468"/>
                  <a:pt x="4212079" y="2820672"/>
                  <a:pt x="4200525" y="2828925"/>
                </a:cubicBezTo>
                <a:cubicBezTo>
                  <a:pt x="4189564" y="2836755"/>
                  <a:pt x="4183725" y="2850958"/>
                  <a:pt x="4171950" y="2857500"/>
                </a:cubicBezTo>
                <a:cubicBezTo>
                  <a:pt x="4139000" y="2875806"/>
                  <a:pt x="4045940" y="2890322"/>
                  <a:pt x="4019550" y="2895600"/>
                </a:cubicBezTo>
                <a:lnTo>
                  <a:pt x="3171825" y="2886075"/>
                </a:lnTo>
                <a:cubicBezTo>
                  <a:pt x="3153328" y="2885288"/>
                  <a:pt x="3141389" y="2864376"/>
                  <a:pt x="3124200" y="2857500"/>
                </a:cubicBezTo>
                <a:cubicBezTo>
                  <a:pt x="3109169" y="2851487"/>
                  <a:pt x="3092379" y="2851487"/>
                  <a:pt x="3076575" y="2847975"/>
                </a:cubicBezTo>
                <a:cubicBezTo>
                  <a:pt x="3063796" y="2845135"/>
                  <a:pt x="3051062" y="2842046"/>
                  <a:pt x="3038475" y="2838450"/>
                </a:cubicBezTo>
                <a:cubicBezTo>
                  <a:pt x="2984440" y="2823011"/>
                  <a:pt x="2973497" y="2805914"/>
                  <a:pt x="2895600" y="2800350"/>
                </a:cubicBezTo>
                <a:lnTo>
                  <a:pt x="2762250" y="2790825"/>
                </a:lnTo>
                <a:lnTo>
                  <a:pt x="2667000" y="2771775"/>
                </a:lnTo>
                <a:lnTo>
                  <a:pt x="2619375" y="2762250"/>
                </a:lnTo>
                <a:lnTo>
                  <a:pt x="1752600" y="2771775"/>
                </a:lnTo>
                <a:cubicBezTo>
                  <a:pt x="1717177" y="2772498"/>
                  <a:pt x="1616640" y="2796196"/>
                  <a:pt x="1590675" y="2800350"/>
                </a:cubicBezTo>
                <a:cubicBezTo>
                  <a:pt x="1543232" y="2807941"/>
                  <a:pt x="1495259" y="2811907"/>
                  <a:pt x="1447800" y="2819400"/>
                </a:cubicBezTo>
                <a:cubicBezTo>
                  <a:pt x="1283290" y="2845375"/>
                  <a:pt x="1657504" y="2805093"/>
                  <a:pt x="1314450" y="2847975"/>
                </a:cubicBezTo>
                <a:cubicBezTo>
                  <a:pt x="1248210" y="2856255"/>
                  <a:pt x="1241526" y="2856038"/>
                  <a:pt x="1181100" y="2867025"/>
                </a:cubicBezTo>
                <a:cubicBezTo>
                  <a:pt x="1165172" y="2869921"/>
                  <a:pt x="1149584" y="2874939"/>
                  <a:pt x="1133475" y="2876550"/>
                </a:cubicBezTo>
                <a:cubicBezTo>
                  <a:pt x="1085981" y="2881299"/>
                  <a:pt x="1038225" y="2882900"/>
                  <a:pt x="990600" y="2886075"/>
                </a:cubicBezTo>
                <a:cubicBezTo>
                  <a:pt x="838324" y="2924144"/>
                  <a:pt x="938742" y="2902656"/>
                  <a:pt x="590550" y="2886075"/>
                </a:cubicBezTo>
                <a:cubicBezTo>
                  <a:pt x="577474" y="2885452"/>
                  <a:pt x="564989" y="2880312"/>
                  <a:pt x="552450" y="2876550"/>
                </a:cubicBezTo>
                <a:cubicBezTo>
                  <a:pt x="533216" y="2870780"/>
                  <a:pt x="514350" y="2863850"/>
                  <a:pt x="495300" y="2857500"/>
                </a:cubicBezTo>
                <a:cubicBezTo>
                  <a:pt x="485775" y="2854325"/>
                  <a:pt x="476465" y="2850410"/>
                  <a:pt x="466725" y="2847975"/>
                </a:cubicBezTo>
                <a:cubicBezTo>
                  <a:pt x="441325" y="2841625"/>
                  <a:pt x="415363" y="2837204"/>
                  <a:pt x="390525" y="2828925"/>
                </a:cubicBezTo>
                <a:cubicBezTo>
                  <a:pt x="371475" y="2822575"/>
                  <a:pt x="352856" y="2814745"/>
                  <a:pt x="333375" y="2809875"/>
                </a:cubicBezTo>
                <a:cubicBezTo>
                  <a:pt x="312077" y="2804550"/>
                  <a:pt x="252039" y="2790576"/>
                  <a:pt x="238125" y="2781300"/>
                </a:cubicBezTo>
                <a:lnTo>
                  <a:pt x="209550" y="2762250"/>
                </a:lnTo>
                <a:cubicBezTo>
                  <a:pt x="198605" y="2729415"/>
                  <a:pt x="206375" y="2738438"/>
                  <a:pt x="200025" y="2724150"/>
                </a:cubicBezTo>
                <a:close/>
              </a:path>
            </a:pathLst>
          </a:custGeom>
          <a:blipFill dpi="0" rotWithShape="1">
            <a:blip r:embed="rId1">
              <a:extLst>
                <a:ext uri="{28A0092B-C50C-407E-A947-70E740481C1C}">
                  <a14:useLocalDpi xmlns:a14="http://schemas.microsoft.com/office/drawing/2010/main" val="0"/>
                </a:ext>
              </a:extLst>
            </a:blip>
            <a:srcRect/>
            <a:stretch>
              <a:fillRect/>
            </a:stretch>
          </a:bli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2483" y="1485900"/>
            <a:ext cx="5701562" cy="4468791"/>
          </a:xfrm>
          <a:prstGeom prst="rect">
            <a:avLst/>
          </a:prstGeom>
        </p:spPr>
      </p:pic>
      <p:pic>
        <p:nvPicPr>
          <p:cNvPr id="12" name="图片 11"/>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342900" y="587089"/>
            <a:ext cx="424375" cy="411625"/>
          </a:xfrm>
          <a:prstGeom prst="rect">
            <a:avLst/>
          </a:prstGeom>
        </p:spPr>
      </p:pic>
      <p:sp>
        <p:nvSpPr>
          <p:cNvPr id="13" name="文本框 12"/>
          <p:cNvSpPr txBox="1"/>
          <p:nvPr/>
        </p:nvSpPr>
        <p:spPr>
          <a:xfrm>
            <a:off x="767275" y="535640"/>
            <a:ext cx="3877985" cy="461665"/>
          </a:xfrm>
          <a:prstGeom prst="rect">
            <a:avLst/>
          </a:prstGeom>
          <a:noFill/>
        </p:spPr>
        <p:txBody>
          <a:bodyPr wrap="none" rtlCol="0">
            <a:spAutoFit/>
          </a:bodyPr>
          <a:lstStyle/>
          <a:p>
            <a:r>
              <a:rPr lang="zh-CN" altLang="en-US" sz="2400" dirty="0" smtClean="0">
                <a:solidFill>
                  <a:schemeClr val="bg1"/>
                </a:solidFill>
                <a:latin typeface="汉仪小麦体简" panose="00020600040101010101" pitchFamily="18" charset="-122"/>
                <a:ea typeface="汉仪小麦体简" panose="00020600040101010101" pitchFamily="18" charset="-122"/>
              </a:rPr>
              <a:t>请在这里输入您的</a:t>
            </a:r>
            <a:r>
              <a:rPr lang="zh-CN" altLang="en-US" sz="2400" dirty="0">
                <a:solidFill>
                  <a:schemeClr val="bg1"/>
                </a:solidFill>
                <a:latin typeface="汉仪小麦体简" panose="00020600040101010101" pitchFamily="18" charset="-122"/>
                <a:ea typeface="汉仪小麦体简" panose="00020600040101010101" pitchFamily="18" charset="-122"/>
              </a:rPr>
              <a:t>标题</a:t>
            </a:r>
            <a:r>
              <a:rPr lang="zh-CN" altLang="en-US" sz="24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2400" dirty="0">
              <a:solidFill>
                <a:schemeClr val="bg1"/>
              </a:solidFill>
              <a:latin typeface="汉仪小麦体简" panose="00020600040101010101" pitchFamily="18" charset="-122"/>
              <a:ea typeface="汉仪小麦体简" panose="00020600040101010101" pitchFamily="18" charset="-122"/>
            </a:endParaRPr>
          </a:p>
        </p:txBody>
      </p:sp>
      <p:pic>
        <p:nvPicPr>
          <p:cNvPr id="14" name="图片 13"/>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42900" y="998714"/>
            <a:ext cx="4320000" cy="34726"/>
          </a:xfrm>
          <a:prstGeom prst="rect">
            <a:avLst/>
          </a:prstGeom>
        </p:spPr>
      </p:pic>
      <p:sp>
        <p:nvSpPr>
          <p:cNvPr id="19" name="文本框 18"/>
          <p:cNvSpPr txBox="1"/>
          <p:nvPr/>
        </p:nvSpPr>
        <p:spPr>
          <a:xfrm>
            <a:off x="1055091" y="2545823"/>
            <a:ext cx="4185761" cy="461665"/>
          </a:xfrm>
          <a:prstGeom prst="rect">
            <a:avLst/>
          </a:prstGeom>
          <a:noFill/>
        </p:spPr>
        <p:txBody>
          <a:bodyPr wrap="none" rtlCol="0">
            <a:spAutoFit/>
          </a:bodyPr>
          <a:lstStyle/>
          <a:p>
            <a:r>
              <a:rPr lang="zh-CN" altLang="en-US" sz="2400" dirty="0" smtClean="0">
                <a:solidFill>
                  <a:srgbClr val="DE9390"/>
                </a:solidFill>
                <a:latin typeface="汉仪小麦体简" panose="00020600040101010101" pitchFamily="18" charset="-122"/>
                <a:ea typeface="汉仪小麦体简" panose="00020600040101010101" pitchFamily="18" charset="-122"/>
              </a:rPr>
              <a:t>请在这里输入您的小标题文字</a:t>
            </a:r>
            <a:endParaRPr lang="zh-CN" altLang="en-US" sz="2400" dirty="0">
              <a:solidFill>
                <a:srgbClr val="DE9390"/>
              </a:solidFill>
              <a:latin typeface="汉仪小麦体简" panose="00020600040101010101" pitchFamily="18" charset="-122"/>
              <a:ea typeface="汉仪小麦体简" panose="00020600040101010101" pitchFamily="18" charset="-122"/>
            </a:endParaRPr>
          </a:p>
        </p:txBody>
      </p:sp>
      <p:sp>
        <p:nvSpPr>
          <p:cNvPr id="20" name="文本框 19"/>
          <p:cNvSpPr txBox="1"/>
          <p:nvPr/>
        </p:nvSpPr>
        <p:spPr>
          <a:xfrm>
            <a:off x="1055090" y="3161395"/>
            <a:ext cx="4488459" cy="1477328"/>
          </a:xfrm>
          <a:prstGeom prst="rect">
            <a:avLst/>
          </a:prstGeom>
          <a:noFill/>
        </p:spPr>
        <p:txBody>
          <a:bodyPr wrap="square" rtlCol="0">
            <a:spAutoFit/>
          </a:bodyPr>
          <a:lstStyle/>
          <a:p>
            <a:r>
              <a:rPr lang="zh-CN" altLang="en-US"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r>
              <a:rPr lang="zh-CN" altLang="en-US"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dirty="0" smtClean="0">
                <a:solidFill>
                  <a:schemeClr val="bg1"/>
                </a:solidFill>
                <a:latin typeface="汉仪小麦体简" panose="00020600040101010101" pitchFamily="18" charset="-122"/>
                <a:ea typeface="汉仪小麦体简" panose="00020600040101010101" pitchFamily="18" charset="-122"/>
              </a:rPr>
              <a:t>文字</a:t>
            </a:r>
            <a:r>
              <a:rPr lang="zh-CN" altLang="en-US"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dirty="0" smtClean="0">
                <a:solidFill>
                  <a:schemeClr val="bg1"/>
                </a:solidFill>
                <a:latin typeface="汉仪小麦体简" panose="00020600040101010101" pitchFamily="18" charset="-122"/>
                <a:ea typeface="汉仪小麦体简" panose="00020600040101010101" pitchFamily="18" charset="-122"/>
              </a:rPr>
              <a:t>文字</a:t>
            </a:r>
            <a:r>
              <a:rPr lang="zh-CN" altLang="en-US" dirty="0">
                <a:solidFill>
                  <a:schemeClr val="bg1"/>
                </a:solidFill>
                <a:latin typeface="汉仪小麦体简" panose="00020600040101010101" pitchFamily="18" charset="-122"/>
                <a:ea typeface="汉仪小麦体简" panose="00020600040101010101" pitchFamily="18" charset="-122"/>
              </a:rPr>
              <a:t>请在这里输入您的具体内容文字请在这里输入您的具体内容文字请在这里输入您的具体内容</a:t>
            </a:r>
            <a:r>
              <a:rPr lang="zh-CN" altLang="en-US" dirty="0" smtClean="0">
                <a:solidFill>
                  <a:schemeClr val="bg1"/>
                </a:solidFill>
                <a:latin typeface="汉仪小麦体简" panose="00020600040101010101" pitchFamily="18" charset="-122"/>
                <a:ea typeface="汉仪小麦体简" panose="00020600040101010101" pitchFamily="18" charset="-122"/>
              </a:rPr>
              <a:t>文字</a:t>
            </a:r>
            <a:endParaRPr lang="zh-CN" altLang="en-US" dirty="0">
              <a:solidFill>
                <a:schemeClr val="bg1"/>
              </a:solidFill>
              <a:latin typeface="汉仪小麦体简" panose="00020600040101010101" pitchFamily="18" charset="-122"/>
              <a:ea typeface="汉仪小麦体简" panose="00020600040101010101" pitchFamily="18"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biLevel thresh="50000"/>
            <a:extLst>
              <a:ext uri="{28A0092B-C50C-407E-A947-70E740481C1C}">
                <a14:useLocalDpi xmlns:a14="http://schemas.microsoft.com/office/drawing/2010/main" val="0"/>
              </a:ext>
            </a:extLst>
          </a:blip>
          <a:stretch>
            <a:fillRect/>
          </a:stretch>
        </p:blipFill>
        <p:spPr>
          <a:xfrm>
            <a:off x="3139597" y="2335160"/>
            <a:ext cx="1661004" cy="1741375"/>
          </a:xfrm>
          <a:prstGeom prst="rect">
            <a:avLst/>
          </a:prstGeom>
        </p:spPr>
      </p:pic>
      <p:pic>
        <p:nvPicPr>
          <p:cNvPr id="3" name="图片 2"/>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flipH="1">
            <a:off x="4418797" y="1742493"/>
            <a:ext cx="1771082" cy="1185333"/>
          </a:xfrm>
          <a:prstGeom prst="rect">
            <a:avLst/>
          </a:prstGeom>
        </p:spPr>
      </p:pic>
      <p:sp>
        <p:nvSpPr>
          <p:cNvPr id="4" name="文本框 3"/>
          <p:cNvSpPr txBox="1"/>
          <p:nvPr/>
        </p:nvSpPr>
        <p:spPr>
          <a:xfrm>
            <a:off x="4457701" y="1599618"/>
            <a:ext cx="1770036" cy="1107996"/>
          </a:xfrm>
          <a:prstGeom prst="rect">
            <a:avLst/>
          </a:prstGeom>
          <a:noFill/>
        </p:spPr>
        <p:txBody>
          <a:bodyPr wrap="none" rtlCol="0">
            <a:spAutoFit/>
          </a:bodyPr>
          <a:lstStyle/>
          <a:p>
            <a:r>
              <a:rPr lang="zh-CN" altLang="en-US" sz="2800" dirty="0" smtClean="0">
                <a:solidFill>
                  <a:schemeClr val="bg1"/>
                </a:solidFill>
                <a:latin typeface="汉仪小麦体简" panose="00020600040101010101" pitchFamily="18" charset="-122"/>
                <a:ea typeface="汉仪小麦体简" panose="00020600040101010101" pitchFamily="18" charset="-122"/>
              </a:rPr>
              <a:t>第</a:t>
            </a:r>
            <a:r>
              <a:rPr lang="en-US" altLang="zh-CN" sz="6600" dirty="0" smtClean="0">
                <a:solidFill>
                  <a:srgbClr val="DE9390"/>
                </a:solidFill>
                <a:latin typeface="汉仪小麦体简" panose="00020600040101010101" pitchFamily="18" charset="-122"/>
                <a:ea typeface="汉仪小麦体简" panose="00020600040101010101" pitchFamily="18" charset="-122"/>
              </a:rPr>
              <a:t>2</a:t>
            </a:r>
            <a:r>
              <a:rPr lang="zh-CN" altLang="en-US" sz="2800" dirty="0" smtClean="0">
                <a:solidFill>
                  <a:schemeClr val="bg1"/>
                </a:solidFill>
                <a:latin typeface="汉仪小麦体简" panose="00020600040101010101" pitchFamily="18" charset="-122"/>
                <a:ea typeface="汉仪小麦体简" panose="00020600040101010101" pitchFamily="18" charset="-122"/>
              </a:rPr>
              <a:t>部分</a:t>
            </a:r>
            <a:endParaRPr lang="zh-CN" altLang="en-US" sz="2800" dirty="0">
              <a:solidFill>
                <a:schemeClr val="bg1"/>
              </a:solidFill>
              <a:latin typeface="汉仪小麦体简" panose="00020600040101010101" pitchFamily="18" charset="-122"/>
              <a:ea typeface="汉仪小麦体简" panose="00020600040101010101" pitchFamily="18" charset="-122"/>
            </a:endParaRPr>
          </a:p>
        </p:txBody>
      </p:sp>
      <p:sp>
        <p:nvSpPr>
          <p:cNvPr id="5" name="文本框 4"/>
          <p:cNvSpPr txBox="1"/>
          <p:nvPr/>
        </p:nvSpPr>
        <p:spPr>
          <a:xfrm>
            <a:off x="5091625" y="3374664"/>
            <a:ext cx="4493538" cy="523220"/>
          </a:xfrm>
          <a:prstGeom prst="rect">
            <a:avLst/>
          </a:prstGeom>
          <a:noFill/>
        </p:spPr>
        <p:txBody>
          <a:bodyPr wrap="none" rtlCol="0">
            <a:spAutoFit/>
          </a:bodyPr>
          <a:lstStyle/>
          <a:p>
            <a:r>
              <a:rPr lang="zh-CN" altLang="en-US" sz="2800" dirty="0" smtClean="0">
                <a:solidFill>
                  <a:schemeClr val="bg1"/>
                </a:solidFill>
                <a:latin typeface="汉仪小麦体简" panose="00020600040101010101" pitchFamily="18" charset="-122"/>
                <a:ea typeface="汉仪小麦体简" panose="00020600040101010101" pitchFamily="18" charset="-122"/>
              </a:rPr>
              <a:t>请在这里输入您的具体内容</a:t>
            </a:r>
            <a:endParaRPr lang="zh-CN" altLang="en-US" sz="2800" dirty="0">
              <a:solidFill>
                <a:schemeClr val="bg1"/>
              </a:solidFill>
              <a:latin typeface="汉仪小麦体简" panose="00020600040101010101" pitchFamily="18" charset="-122"/>
              <a:ea typeface="汉仪小麦体简" panose="00020600040101010101" pitchFamily="18" charset="-122"/>
            </a:endParaRPr>
          </a:p>
        </p:txBody>
      </p:sp>
      <p:pic>
        <p:nvPicPr>
          <p:cNvPr id="6" name="图片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082100" y="3926459"/>
            <a:ext cx="3791398" cy="30477"/>
          </a:xfrm>
          <a:prstGeom prst="rect">
            <a:avLst/>
          </a:prstGeom>
        </p:spPr>
      </p:pic>
      <p:pic>
        <p:nvPicPr>
          <p:cNvPr id="7" name="图片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5958400" y="3975986"/>
            <a:ext cx="3791398" cy="3047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biLevel thresh="50000"/>
            <a:extLst>
              <a:ext uri="{28A0092B-C50C-407E-A947-70E740481C1C}">
                <a14:useLocalDpi xmlns:a14="http://schemas.microsoft.com/office/drawing/2010/main" val="0"/>
              </a:ext>
            </a:extLst>
          </a:blip>
          <a:stretch>
            <a:fillRect/>
          </a:stretch>
        </p:blipFill>
        <p:spPr>
          <a:xfrm>
            <a:off x="342900" y="587089"/>
            <a:ext cx="424375" cy="411625"/>
          </a:xfrm>
          <a:prstGeom prst="rect">
            <a:avLst/>
          </a:prstGeom>
        </p:spPr>
      </p:pic>
      <p:sp>
        <p:nvSpPr>
          <p:cNvPr id="3" name="文本框 2"/>
          <p:cNvSpPr txBox="1"/>
          <p:nvPr/>
        </p:nvSpPr>
        <p:spPr>
          <a:xfrm>
            <a:off x="767275" y="535640"/>
            <a:ext cx="3877985" cy="461665"/>
          </a:xfrm>
          <a:prstGeom prst="rect">
            <a:avLst/>
          </a:prstGeom>
          <a:noFill/>
        </p:spPr>
        <p:txBody>
          <a:bodyPr wrap="none" rtlCol="0">
            <a:spAutoFit/>
          </a:bodyPr>
          <a:lstStyle/>
          <a:p>
            <a:r>
              <a:rPr lang="zh-CN" altLang="en-US" sz="2400" dirty="0" smtClean="0">
                <a:solidFill>
                  <a:schemeClr val="bg1"/>
                </a:solidFill>
                <a:latin typeface="汉仪小麦体简" panose="00020600040101010101" pitchFamily="18" charset="-122"/>
                <a:ea typeface="汉仪小麦体简" panose="00020600040101010101" pitchFamily="18" charset="-122"/>
              </a:rPr>
              <a:t>请在这里输入您的</a:t>
            </a:r>
            <a:r>
              <a:rPr lang="zh-CN" altLang="en-US" sz="2400" dirty="0">
                <a:solidFill>
                  <a:schemeClr val="bg1"/>
                </a:solidFill>
                <a:latin typeface="汉仪小麦体简" panose="00020600040101010101" pitchFamily="18" charset="-122"/>
                <a:ea typeface="汉仪小麦体简" panose="00020600040101010101" pitchFamily="18" charset="-122"/>
              </a:rPr>
              <a:t>标题</a:t>
            </a:r>
            <a:r>
              <a:rPr lang="zh-CN" altLang="en-US" sz="24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2400" dirty="0">
              <a:solidFill>
                <a:schemeClr val="bg1"/>
              </a:solidFill>
              <a:latin typeface="汉仪小麦体简" panose="00020600040101010101" pitchFamily="18" charset="-122"/>
              <a:ea typeface="汉仪小麦体简" panose="00020600040101010101" pitchFamily="18" charset="-122"/>
            </a:endParaRPr>
          </a:p>
        </p:txBody>
      </p:sp>
      <p:pic>
        <p:nvPicPr>
          <p:cNvPr id="4" name="图片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42900" y="998714"/>
            <a:ext cx="4320000" cy="34726"/>
          </a:xfrm>
          <a:prstGeom prst="rect">
            <a:avLst/>
          </a:prstGeom>
        </p:spPr>
      </p:pic>
      <p:pic>
        <p:nvPicPr>
          <p:cNvPr id="5" name="图片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b="42818"/>
          <a:stretch>
            <a:fillRect/>
          </a:stretch>
        </p:blipFill>
        <p:spPr>
          <a:xfrm>
            <a:off x="4781550" y="2377324"/>
            <a:ext cx="2633040" cy="2702597"/>
          </a:xfrm>
          <a:prstGeom prst="rect">
            <a:avLst/>
          </a:prstGeom>
        </p:spPr>
      </p:pic>
      <p:sp>
        <p:nvSpPr>
          <p:cNvPr id="6" name="文本框 5"/>
          <p:cNvSpPr txBox="1"/>
          <p:nvPr/>
        </p:nvSpPr>
        <p:spPr>
          <a:xfrm>
            <a:off x="5440925" y="3208689"/>
            <a:ext cx="1349448" cy="954107"/>
          </a:xfrm>
          <a:prstGeom prst="rect">
            <a:avLst/>
          </a:prstGeom>
          <a:noFill/>
        </p:spPr>
        <p:txBody>
          <a:bodyPr wrap="square" rtlCol="0">
            <a:spAutoFit/>
          </a:bodyPr>
          <a:lstStyle/>
          <a:p>
            <a:r>
              <a:rPr lang="zh-CN" altLang="en-US" sz="2800" dirty="0" smtClean="0">
                <a:solidFill>
                  <a:schemeClr val="bg1"/>
                </a:solidFill>
                <a:latin typeface="汉仪小麦体简" panose="00020600040101010101" pitchFamily="18" charset="-122"/>
                <a:ea typeface="汉仪小麦体简" panose="00020600040101010101" pitchFamily="18" charset="-122"/>
              </a:rPr>
              <a:t>您的</a:t>
            </a:r>
            <a:r>
              <a:rPr lang="zh-CN" altLang="en-US" sz="2800" dirty="0">
                <a:solidFill>
                  <a:schemeClr val="bg1"/>
                </a:solidFill>
                <a:latin typeface="汉仪小麦体简" panose="00020600040101010101" pitchFamily="18" charset="-122"/>
                <a:ea typeface="汉仪小麦体简" panose="00020600040101010101" pitchFamily="18" charset="-122"/>
              </a:rPr>
              <a:t>内容</a:t>
            </a:r>
            <a:r>
              <a:rPr lang="zh-CN" altLang="en-US" sz="28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2800" dirty="0">
              <a:solidFill>
                <a:schemeClr val="bg1"/>
              </a:solidFill>
              <a:latin typeface="汉仪小麦体简" panose="00020600040101010101" pitchFamily="18" charset="-122"/>
              <a:ea typeface="汉仪小麦体简" panose="00020600040101010101" pitchFamily="18" charset="-122"/>
            </a:endParaRPr>
          </a:p>
        </p:txBody>
      </p:sp>
      <p:sp>
        <p:nvSpPr>
          <p:cNvPr id="8" name="文本框 7"/>
          <p:cNvSpPr txBox="1"/>
          <p:nvPr/>
        </p:nvSpPr>
        <p:spPr>
          <a:xfrm>
            <a:off x="1854147" y="2326739"/>
            <a:ext cx="2303186" cy="738664"/>
          </a:xfrm>
          <a:prstGeom prst="rect">
            <a:avLst/>
          </a:prstGeom>
          <a:noFill/>
        </p:spPr>
        <p:txBody>
          <a:bodyPr wrap="square" rtlCol="0">
            <a:spAutoFit/>
          </a:bodyPr>
          <a:lstStyle/>
          <a:p>
            <a:r>
              <a:rPr lang="zh-CN" altLang="en-US" sz="1400"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r>
              <a:rPr lang="zh-CN" altLang="en-US" sz="1400"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sz="14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1400" dirty="0">
              <a:solidFill>
                <a:schemeClr val="bg1"/>
              </a:solidFill>
              <a:latin typeface="汉仪小麦体简" panose="00020600040101010101" pitchFamily="18" charset="-122"/>
              <a:ea typeface="汉仪小麦体简" panose="00020600040101010101" pitchFamily="18" charset="-122"/>
            </a:endParaRPr>
          </a:p>
        </p:txBody>
      </p:sp>
      <p:sp>
        <p:nvSpPr>
          <p:cNvPr id="19" name="文本框 18"/>
          <p:cNvSpPr txBox="1"/>
          <p:nvPr/>
        </p:nvSpPr>
        <p:spPr>
          <a:xfrm>
            <a:off x="1854147" y="3357244"/>
            <a:ext cx="2303186" cy="738664"/>
          </a:xfrm>
          <a:prstGeom prst="rect">
            <a:avLst/>
          </a:prstGeom>
          <a:noFill/>
        </p:spPr>
        <p:txBody>
          <a:bodyPr wrap="square" rtlCol="0">
            <a:spAutoFit/>
          </a:bodyPr>
          <a:lstStyle/>
          <a:p>
            <a:r>
              <a:rPr lang="zh-CN" altLang="en-US" sz="1400"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r>
              <a:rPr lang="zh-CN" altLang="en-US" sz="1400"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sz="14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1400" dirty="0">
              <a:solidFill>
                <a:schemeClr val="bg1"/>
              </a:solidFill>
              <a:latin typeface="汉仪小麦体简" panose="00020600040101010101" pitchFamily="18" charset="-122"/>
              <a:ea typeface="汉仪小麦体简" panose="00020600040101010101" pitchFamily="18" charset="-122"/>
            </a:endParaRPr>
          </a:p>
        </p:txBody>
      </p:sp>
      <p:sp>
        <p:nvSpPr>
          <p:cNvPr id="20" name="文本框 19"/>
          <p:cNvSpPr txBox="1"/>
          <p:nvPr/>
        </p:nvSpPr>
        <p:spPr>
          <a:xfrm>
            <a:off x="1854147" y="4387749"/>
            <a:ext cx="2303186" cy="738664"/>
          </a:xfrm>
          <a:prstGeom prst="rect">
            <a:avLst/>
          </a:prstGeom>
          <a:noFill/>
        </p:spPr>
        <p:txBody>
          <a:bodyPr wrap="square" rtlCol="0">
            <a:spAutoFit/>
          </a:bodyPr>
          <a:lstStyle/>
          <a:p>
            <a:r>
              <a:rPr lang="zh-CN" altLang="en-US" sz="1400"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r>
              <a:rPr lang="zh-CN" altLang="en-US" sz="1400"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sz="14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1400" dirty="0">
              <a:solidFill>
                <a:schemeClr val="bg1"/>
              </a:solidFill>
              <a:latin typeface="汉仪小麦体简" panose="00020600040101010101" pitchFamily="18" charset="-122"/>
              <a:ea typeface="汉仪小麦体简" panose="00020600040101010101" pitchFamily="18" charset="-122"/>
            </a:endParaRPr>
          </a:p>
        </p:txBody>
      </p:sp>
      <p:sp>
        <p:nvSpPr>
          <p:cNvPr id="21" name="文本框 20"/>
          <p:cNvSpPr txBox="1"/>
          <p:nvPr/>
        </p:nvSpPr>
        <p:spPr>
          <a:xfrm>
            <a:off x="1254303" y="2131510"/>
            <a:ext cx="599844" cy="923330"/>
          </a:xfrm>
          <a:prstGeom prst="rect">
            <a:avLst/>
          </a:prstGeom>
          <a:noFill/>
        </p:spPr>
        <p:txBody>
          <a:bodyPr wrap="none" rtlCol="0">
            <a:spAutoFit/>
          </a:bodyPr>
          <a:lstStyle/>
          <a:p>
            <a:r>
              <a:rPr lang="en-US" altLang="zh-CN" sz="5400" dirty="0" smtClean="0">
                <a:solidFill>
                  <a:srgbClr val="DE9390"/>
                </a:solidFill>
                <a:latin typeface="汉仪小麦体简" panose="00020600040101010101" pitchFamily="18" charset="-122"/>
                <a:ea typeface="汉仪小麦体简" panose="00020600040101010101" pitchFamily="18" charset="-122"/>
              </a:rPr>
              <a:t>1</a:t>
            </a:r>
            <a:endParaRPr lang="zh-CN" altLang="en-US" sz="5400" dirty="0">
              <a:solidFill>
                <a:srgbClr val="DE9390"/>
              </a:solidFill>
              <a:latin typeface="汉仪小麦体简" panose="00020600040101010101" pitchFamily="18" charset="-122"/>
              <a:ea typeface="汉仪小麦体简" panose="00020600040101010101" pitchFamily="18" charset="-122"/>
            </a:endParaRPr>
          </a:p>
        </p:txBody>
      </p:sp>
      <p:sp>
        <p:nvSpPr>
          <p:cNvPr id="22" name="文本框 21"/>
          <p:cNvSpPr txBox="1"/>
          <p:nvPr/>
        </p:nvSpPr>
        <p:spPr>
          <a:xfrm>
            <a:off x="1254303" y="3172578"/>
            <a:ext cx="599844" cy="923330"/>
          </a:xfrm>
          <a:prstGeom prst="rect">
            <a:avLst/>
          </a:prstGeom>
          <a:noFill/>
        </p:spPr>
        <p:txBody>
          <a:bodyPr wrap="none" rtlCol="0">
            <a:spAutoFit/>
          </a:bodyPr>
          <a:lstStyle/>
          <a:p>
            <a:r>
              <a:rPr lang="en-US" altLang="zh-CN" sz="5400" dirty="0" smtClean="0">
                <a:solidFill>
                  <a:srgbClr val="DE9390"/>
                </a:solidFill>
                <a:latin typeface="汉仪小麦体简" panose="00020600040101010101" pitchFamily="18" charset="-122"/>
                <a:ea typeface="汉仪小麦体简" panose="00020600040101010101" pitchFamily="18" charset="-122"/>
              </a:rPr>
              <a:t>2</a:t>
            </a:r>
            <a:endParaRPr lang="zh-CN" altLang="en-US" sz="5400" dirty="0">
              <a:solidFill>
                <a:srgbClr val="DE9390"/>
              </a:solidFill>
              <a:latin typeface="汉仪小麦体简" panose="00020600040101010101" pitchFamily="18" charset="-122"/>
              <a:ea typeface="汉仪小麦体简" panose="00020600040101010101" pitchFamily="18" charset="-122"/>
            </a:endParaRPr>
          </a:p>
        </p:txBody>
      </p:sp>
      <p:sp>
        <p:nvSpPr>
          <p:cNvPr id="23" name="文本框 22"/>
          <p:cNvSpPr txBox="1"/>
          <p:nvPr/>
        </p:nvSpPr>
        <p:spPr>
          <a:xfrm>
            <a:off x="1254303" y="4213646"/>
            <a:ext cx="599844" cy="923330"/>
          </a:xfrm>
          <a:prstGeom prst="rect">
            <a:avLst/>
          </a:prstGeom>
          <a:noFill/>
        </p:spPr>
        <p:txBody>
          <a:bodyPr wrap="none" rtlCol="0">
            <a:spAutoFit/>
          </a:bodyPr>
          <a:lstStyle/>
          <a:p>
            <a:r>
              <a:rPr lang="en-US" altLang="zh-CN" sz="5400" dirty="0" smtClean="0">
                <a:solidFill>
                  <a:srgbClr val="DE9390"/>
                </a:solidFill>
                <a:latin typeface="汉仪小麦体简" panose="00020600040101010101" pitchFamily="18" charset="-122"/>
                <a:ea typeface="汉仪小麦体简" panose="00020600040101010101" pitchFamily="18" charset="-122"/>
              </a:rPr>
              <a:t>3</a:t>
            </a:r>
            <a:endParaRPr lang="zh-CN" altLang="en-US" sz="5400" dirty="0">
              <a:solidFill>
                <a:srgbClr val="DE9390"/>
              </a:solidFill>
              <a:latin typeface="汉仪小麦体简" panose="00020600040101010101" pitchFamily="18" charset="-122"/>
              <a:ea typeface="汉仪小麦体简" panose="00020600040101010101" pitchFamily="18" charset="-122"/>
            </a:endParaRPr>
          </a:p>
        </p:txBody>
      </p:sp>
      <p:sp>
        <p:nvSpPr>
          <p:cNvPr id="24" name="文本框 23"/>
          <p:cNvSpPr txBox="1"/>
          <p:nvPr/>
        </p:nvSpPr>
        <p:spPr>
          <a:xfrm>
            <a:off x="8778822" y="2326739"/>
            <a:ext cx="2303186" cy="738664"/>
          </a:xfrm>
          <a:prstGeom prst="rect">
            <a:avLst/>
          </a:prstGeom>
          <a:noFill/>
        </p:spPr>
        <p:txBody>
          <a:bodyPr wrap="square" rtlCol="0">
            <a:spAutoFit/>
          </a:bodyPr>
          <a:lstStyle/>
          <a:p>
            <a:r>
              <a:rPr lang="zh-CN" altLang="en-US" sz="1400"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r>
              <a:rPr lang="zh-CN" altLang="en-US" sz="1400"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sz="14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1400" dirty="0">
              <a:solidFill>
                <a:schemeClr val="bg1"/>
              </a:solidFill>
              <a:latin typeface="汉仪小麦体简" panose="00020600040101010101" pitchFamily="18" charset="-122"/>
              <a:ea typeface="汉仪小麦体简" panose="00020600040101010101" pitchFamily="18" charset="-122"/>
            </a:endParaRPr>
          </a:p>
        </p:txBody>
      </p:sp>
      <p:sp>
        <p:nvSpPr>
          <p:cNvPr id="25" name="文本框 24"/>
          <p:cNvSpPr txBox="1"/>
          <p:nvPr/>
        </p:nvSpPr>
        <p:spPr>
          <a:xfrm>
            <a:off x="8778822" y="3357244"/>
            <a:ext cx="2303186" cy="738664"/>
          </a:xfrm>
          <a:prstGeom prst="rect">
            <a:avLst/>
          </a:prstGeom>
          <a:noFill/>
        </p:spPr>
        <p:txBody>
          <a:bodyPr wrap="square" rtlCol="0">
            <a:spAutoFit/>
          </a:bodyPr>
          <a:lstStyle/>
          <a:p>
            <a:r>
              <a:rPr lang="zh-CN" altLang="en-US" sz="1400"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r>
              <a:rPr lang="zh-CN" altLang="en-US" sz="1400"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sz="14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1400" dirty="0">
              <a:solidFill>
                <a:schemeClr val="bg1"/>
              </a:solidFill>
              <a:latin typeface="汉仪小麦体简" panose="00020600040101010101" pitchFamily="18" charset="-122"/>
              <a:ea typeface="汉仪小麦体简" panose="00020600040101010101" pitchFamily="18" charset="-122"/>
            </a:endParaRPr>
          </a:p>
        </p:txBody>
      </p:sp>
      <p:sp>
        <p:nvSpPr>
          <p:cNvPr id="26" name="文本框 25"/>
          <p:cNvSpPr txBox="1"/>
          <p:nvPr/>
        </p:nvSpPr>
        <p:spPr>
          <a:xfrm>
            <a:off x="8778822" y="4387749"/>
            <a:ext cx="2303186" cy="738664"/>
          </a:xfrm>
          <a:prstGeom prst="rect">
            <a:avLst/>
          </a:prstGeom>
          <a:noFill/>
        </p:spPr>
        <p:txBody>
          <a:bodyPr wrap="square" rtlCol="0">
            <a:spAutoFit/>
          </a:bodyPr>
          <a:lstStyle/>
          <a:p>
            <a:r>
              <a:rPr lang="zh-CN" altLang="en-US" sz="1400" dirty="0" smtClean="0">
                <a:solidFill>
                  <a:schemeClr val="bg1"/>
                </a:solidFill>
                <a:latin typeface="汉仪小麦体简" panose="00020600040101010101" pitchFamily="18" charset="-122"/>
                <a:ea typeface="汉仪小麦体简" panose="00020600040101010101" pitchFamily="18" charset="-122"/>
              </a:rPr>
              <a:t>请在这里输入您的具体内容文字</a:t>
            </a:r>
            <a:r>
              <a:rPr lang="zh-CN" altLang="en-US" sz="1400" dirty="0">
                <a:solidFill>
                  <a:schemeClr val="bg1"/>
                </a:solidFill>
                <a:latin typeface="汉仪小麦体简" panose="00020600040101010101" pitchFamily="18" charset="-122"/>
                <a:ea typeface="汉仪小麦体简" panose="00020600040101010101" pitchFamily="18" charset="-122"/>
              </a:rPr>
              <a:t>请在这里输入您的具体内容</a:t>
            </a:r>
            <a:r>
              <a:rPr lang="zh-CN" altLang="en-US" sz="1400" dirty="0" smtClean="0">
                <a:solidFill>
                  <a:schemeClr val="bg1"/>
                </a:solidFill>
                <a:latin typeface="汉仪小麦体简" panose="00020600040101010101" pitchFamily="18" charset="-122"/>
                <a:ea typeface="汉仪小麦体简" panose="00020600040101010101" pitchFamily="18" charset="-122"/>
              </a:rPr>
              <a:t>文字</a:t>
            </a:r>
            <a:endParaRPr lang="zh-CN" altLang="en-US" sz="1400" dirty="0">
              <a:solidFill>
                <a:schemeClr val="bg1"/>
              </a:solidFill>
              <a:latin typeface="汉仪小麦体简" panose="00020600040101010101" pitchFamily="18" charset="-122"/>
              <a:ea typeface="汉仪小麦体简" panose="00020600040101010101" pitchFamily="18" charset="-122"/>
            </a:endParaRPr>
          </a:p>
        </p:txBody>
      </p:sp>
      <p:sp>
        <p:nvSpPr>
          <p:cNvPr id="27" name="文本框 26"/>
          <p:cNvSpPr txBox="1"/>
          <p:nvPr/>
        </p:nvSpPr>
        <p:spPr>
          <a:xfrm>
            <a:off x="8178978" y="2217235"/>
            <a:ext cx="599844" cy="923330"/>
          </a:xfrm>
          <a:prstGeom prst="rect">
            <a:avLst/>
          </a:prstGeom>
          <a:noFill/>
        </p:spPr>
        <p:txBody>
          <a:bodyPr wrap="none" rtlCol="0">
            <a:spAutoFit/>
          </a:bodyPr>
          <a:lstStyle/>
          <a:p>
            <a:r>
              <a:rPr lang="en-US" altLang="zh-CN" sz="5400" dirty="0" smtClean="0">
                <a:solidFill>
                  <a:srgbClr val="DE9390"/>
                </a:solidFill>
                <a:latin typeface="汉仪小麦体简" panose="00020600040101010101" pitchFamily="18" charset="-122"/>
                <a:ea typeface="汉仪小麦体简" panose="00020600040101010101" pitchFamily="18" charset="-122"/>
              </a:rPr>
              <a:t>4</a:t>
            </a:r>
            <a:endParaRPr lang="zh-CN" altLang="en-US" sz="5400" dirty="0">
              <a:solidFill>
                <a:srgbClr val="DE9390"/>
              </a:solidFill>
              <a:latin typeface="汉仪小麦体简" panose="00020600040101010101" pitchFamily="18" charset="-122"/>
              <a:ea typeface="汉仪小麦体简" panose="00020600040101010101" pitchFamily="18" charset="-122"/>
            </a:endParaRPr>
          </a:p>
        </p:txBody>
      </p:sp>
      <p:sp>
        <p:nvSpPr>
          <p:cNvPr id="28" name="文本框 27"/>
          <p:cNvSpPr txBox="1"/>
          <p:nvPr/>
        </p:nvSpPr>
        <p:spPr>
          <a:xfrm>
            <a:off x="8178978" y="3210678"/>
            <a:ext cx="599844" cy="923330"/>
          </a:xfrm>
          <a:prstGeom prst="rect">
            <a:avLst/>
          </a:prstGeom>
          <a:noFill/>
        </p:spPr>
        <p:txBody>
          <a:bodyPr wrap="none" rtlCol="0">
            <a:spAutoFit/>
          </a:bodyPr>
          <a:lstStyle/>
          <a:p>
            <a:r>
              <a:rPr lang="en-US" altLang="zh-CN" sz="5400" dirty="0" smtClean="0">
                <a:solidFill>
                  <a:srgbClr val="DE9390"/>
                </a:solidFill>
                <a:latin typeface="汉仪小麦体简" panose="00020600040101010101" pitchFamily="18" charset="-122"/>
                <a:ea typeface="汉仪小麦体简" panose="00020600040101010101" pitchFamily="18" charset="-122"/>
              </a:rPr>
              <a:t>5</a:t>
            </a:r>
            <a:endParaRPr lang="zh-CN" altLang="en-US" sz="5400" dirty="0">
              <a:solidFill>
                <a:srgbClr val="DE9390"/>
              </a:solidFill>
              <a:latin typeface="汉仪小麦体简" panose="00020600040101010101" pitchFamily="18" charset="-122"/>
              <a:ea typeface="汉仪小麦体简" panose="00020600040101010101" pitchFamily="18" charset="-122"/>
            </a:endParaRPr>
          </a:p>
        </p:txBody>
      </p:sp>
      <p:sp>
        <p:nvSpPr>
          <p:cNvPr id="29" name="文本框 28"/>
          <p:cNvSpPr txBox="1"/>
          <p:nvPr/>
        </p:nvSpPr>
        <p:spPr>
          <a:xfrm>
            <a:off x="8178978" y="4213646"/>
            <a:ext cx="599844" cy="923330"/>
          </a:xfrm>
          <a:prstGeom prst="rect">
            <a:avLst/>
          </a:prstGeom>
          <a:noFill/>
        </p:spPr>
        <p:txBody>
          <a:bodyPr wrap="none" rtlCol="0">
            <a:spAutoFit/>
          </a:bodyPr>
          <a:lstStyle/>
          <a:p>
            <a:r>
              <a:rPr lang="en-US" altLang="zh-CN" sz="5400" dirty="0" smtClean="0">
                <a:solidFill>
                  <a:srgbClr val="DE9390"/>
                </a:solidFill>
                <a:latin typeface="汉仪小麦体简" panose="00020600040101010101" pitchFamily="18" charset="-122"/>
                <a:ea typeface="汉仪小麦体简" panose="00020600040101010101" pitchFamily="18" charset="-122"/>
              </a:rPr>
              <a:t>6</a:t>
            </a:r>
            <a:endParaRPr lang="zh-CN" altLang="en-US" sz="5400" dirty="0">
              <a:solidFill>
                <a:srgbClr val="DE9390"/>
              </a:solidFill>
              <a:latin typeface="汉仪小麦体简" panose="00020600040101010101" pitchFamily="18" charset="-122"/>
              <a:ea typeface="汉仪小麦体简" panose="00020600040101010101" pitchFamily="18" charset="-122"/>
            </a:endParaRPr>
          </a:p>
        </p:txBody>
      </p:sp>
    </p:spTree>
  </p:cSld>
  <p:clrMapOvr>
    <a:masterClrMapping/>
  </p:clrMapOvr>
</p:sld>
</file>

<file path=ppt/tags/tag1.xml><?xml version="1.0" encoding="utf-8"?>
<p:tagLst xmlns:p="http://schemas.openxmlformats.org/presentationml/2006/main">
  <p:tag name="MH" val="20170808105605"/>
  <p:tag name="MH_LIBRARY" val="GRAPHIC"/>
  <p:tag name="MH_TYPE" val="SubTitle"/>
  <p:tag name="MH_ORDER" val="2"/>
</p:tagLst>
</file>

<file path=ppt/tags/tag10.xml><?xml version="1.0" encoding="utf-8"?>
<p:tagLst xmlns:p="http://schemas.openxmlformats.org/presentationml/2006/main">
  <p:tag name="MH" val="20170824144125"/>
  <p:tag name="MH_LIBRARY" val="GRAPHIC"/>
  <p:tag name="MH_TYPE" val="Other"/>
  <p:tag name="MH_ORDER" val="1"/>
</p:tagLst>
</file>

<file path=ppt/tags/tag11.xml><?xml version="1.0" encoding="utf-8"?>
<p:tagLst xmlns:p="http://schemas.openxmlformats.org/presentationml/2006/main">
  <p:tag name="MH" val="20170824144125"/>
  <p:tag name="MH_LIBRARY" val="GRAPHIC"/>
  <p:tag name="MH_TYPE" val="Other"/>
  <p:tag name="MH_ORDER" val="2"/>
</p:tagLst>
</file>

<file path=ppt/tags/tag12.xml><?xml version="1.0" encoding="utf-8"?>
<p:tagLst xmlns:p="http://schemas.openxmlformats.org/presentationml/2006/main">
  <p:tag name="MH" val="20170824144125"/>
  <p:tag name="MH_LIBRARY" val="GRAPHIC"/>
  <p:tag name="MH_TYPE" val="Other"/>
  <p:tag name="MH_ORDER" val="3"/>
</p:tagLst>
</file>

<file path=ppt/tags/tag13.xml><?xml version="1.0" encoding="utf-8"?>
<p:tagLst xmlns:p="http://schemas.openxmlformats.org/presentationml/2006/main">
  <p:tag name="MH" val="20170824144125"/>
  <p:tag name="MH_LIBRARY" val="GRAPHIC"/>
  <p:tag name="MH_TYPE" val="Other"/>
  <p:tag name="MH_ORDER" val="4"/>
</p:tagLst>
</file>

<file path=ppt/tags/tag14.xml><?xml version="1.0" encoding="utf-8"?>
<p:tagLst xmlns:p="http://schemas.openxmlformats.org/presentationml/2006/main">
  <p:tag name="MH" val="20170824144125"/>
  <p:tag name="MH_LIBRARY" val="GRAPHIC"/>
  <p:tag name="MH_TYPE" val="Other"/>
  <p:tag name="MH_ORDER" val="5"/>
</p:tagLst>
</file>

<file path=ppt/tags/tag15.xml><?xml version="1.0" encoding="utf-8"?>
<p:tagLst xmlns:p="http://schemas.openxmlformats.org/presentationml/2006/main">
  <p:tag name="MH" val="20170824144125"/>
  <p:tag name="MH_LIBRARY" val="GRAPHIC"/>
  <p:tag name="MH_TYPE" val="Other"/>
  <p:tag name="MH_ORDER" val="6"/>
</p:tagLst>
</file>

<file path=ppt/tags/tag16.xml><?xml version="1.0" encoding="utf-8"?>
<p:tagLst xmlns:p="http://schemas.openxmlformats.org/presentationml/2006/main">
  <p:tag name="MH" val="20170808105605"/>
  <p:tag name="MH_LIBRARY" val="GRAPHIC"/>
  <p:tag name="MH_TYPE" val="SubTitle"/>
  <p:tag name="MH_ORDER" val="1"/>
</p:tagLst>
</file>

<file path=ppt/tags/tag17.xml><?xml version="1.0" encoding="utf-8"?>
<p:tagLst xmlns:p="http://schemas.openxmlformats.org/presentationml/2006/main">
  <p:tag name="MH" val="20170808105605"/>
  <p:tag name="MH_LIBRARY" val="GRAPHIC"/>
  <p:tag name="MH_TYPE" val="SubTitle"/>
  <p:tag name="MH_ORDER" val="2"/>
</p:tagLst>
</file>

<file path=ppt/tags/tag18.xml><?xml version="1.0" encoding="utf-8"?>
<p:tagLst xmlns:p="http://schemas.openxmlformats.org/presentationml/2006/main">
  <p:tag name="MH" val="20170808105605"/>
  <p:tag name="MH_LIBRARY" val="GRAPHIC"/>
  <p:tag name="MH_TYPE" val="SubTitle"/>
  <p:tag name="MH_ORDER" val="2"/>
</p:tagLst>
</file>

<file path=ppt/tags/tag19.xml><?xml version="1.0" encoding="utf-8"?>
<p:tagLst xmlns:p="http://schemas.openxmlformats.org/presentationml/2006/main">
  <p:tag name="MH" val="20170808105605"/>
  <p:tag name="MH_LIBRARY" val="GRAPHIC"/>
  <p:tag name="MH_TYPE" val="SubTitle"/>
  <p:tag name="MH_ORDER" val="2"/>
</p:tagLst>
</file>

<file path=ppt/tags/tag2.xml><?xml version="1.0" encoding="utf-8"?>
<p:tagLst xmlns:p="http://schemas.openxmlformats.org/presentationml/2006/main">
  <p:tag name="MH" val="20170808105605"/>
  <p:tag name="MH_LIBRARY" val="GRAPHIC"/>
  <p:tag name="MH_TYPE" val="SubTitle"/>
  <p:tag name="MH_ORDER" val="2"/>
</p:tagLst>
</file>

<file path=ppt/tags/tag3.xml><?xml version="1.0" encoding="utf-8"?>
<p:tagLst xmlns:p="http://schemas.openxmlformats.org/presentationml/2006/main">
  <p:tag name="MH" val="20170808105605"/>
  <p:tag name="MH_LIBRARY" val="GRAPHIC"/>
  <p:tag name="MH_TYPE" val="SubTitle"/>
  <p:tag name="MH_ORDER" val="1"/>
</p:tagLst>
</file>

<file path=ppt/tags/tag4.xml><?xml version="1.0" encoding="utf-8"?>
<p:tagLst xmlns:p="http://schemas.openxmlformats.org/presentationml/2006/main">
  <p:tag name="MH" val="20170824144125"/>
  <p:tag name="MH_LIBRARY" val="GRAPHIC"/>
  <p:tag name="MH_TYPE" val="SubTitle"/>
  <p:tag name="MH_ORDER" val="6"/>
</p:tagLst>
</file>

<file path=ppt/tags/tag5.xml><?xml version="1.0" encoding="utf-8"?>
<p:tagLst xmlns:p="http://schemas.openxmlformats.org/presentationml/2006/main">
  <p:tag name="MH" val="20170824144125"/>
  <p:tag name="MH_LIBRARY" val="GRAPHIC"/>
  <p:tag name="MH_TYPE" val="SubTitle"/>
  <p:tag name="MH_ORDER" val="1"/>
</p:tagLst>
</file>

<file path=ppt/tags/tag6.xml><?xml version="1.0" encoding="utf-8"?>
<p:tagLst xmlns:p="http://schemas.openxmlformats.org/presentationml/2006/main">
  <p:tag name="MH" val="20170824144125"/>
  <p:tag name="MH_LIBRARY" val="GRAPHIC"/>
  <p:tag name="MH_TYPE" val="SubTitle"/>
  <p:tag name="MH_ORDER" val="2"/>
</p:tagLst>
</file>

<file path=ppt/tags/tag7.xml><?xml version="1.0" encoding="utf-8"?>
<p:tagLst xmlns:p="http://schemas.openxmlformats.org/presentationml/2006/main">
  <p:tag name="MH" val="20170824144125"/>
  <p:tag name="MH_LIBRARY" val="GRAPHIC"/>
  <p:tag name="MH_TYPE" val="SubTitle"/>
  <p:tag name="MH_ORDER" val="3"/>
</p:tagLst>
</file>

<file path=ppt/tags/tag8.xml><?xml version="1.0" encoding="utf-8"?>
<p:tagLst xmlns:p="http://schemas.openxmlformats.org/presentationml/2006/main">
  <p:tag name="MH" val="20170824144125"/>
  <p:tag name="MH_LIBRARY" val="GRAPHIC"/>
  <p:tag name="MH_TYPE" val="SubTitle"/>
  <p:tag name="MH_ORDER" val="4"/>
</p:tagLst>
</file>

<file path=ppt/tags/tag9.xml><?xml version="1.0" encoding="utf-8"?>
<p:tagLst xmlns:p="http://schemas.openxmlformats.org/presentationml/2006/main">
  <p:tag name="MH" val="20170824144125"/>
  <p:tag name="MH_LIBRARY" val="GRAPHIC"/>
  <p:tag name="MH_TYPE" val="SubTitle"/>
  <p:tag name="MH_ORDER" val="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1980</Words>
  <Application>WPS 演示</Application>
  <PresentationFormat>宽屏</PresentationFormat>
  <Paragraphs>273</Paragraphs>
  <Slides>21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21</vt:i4>
      </vt:variant>
    </vt:vector>
  </HeadingPairs>
  <TitlesOfParts>
    <vt:vector size="30" baseType="lpstr">
      <vt:lpstr>Arial</vt:lpstr>
      <vt:lpstr>宋体</vt:lpstr>
      <vt:lpstr>Wingdings</vt:lpstr>
      <vt:lpstr>汉仪小麦体简</vt:lpstr>
      <vt:lpstr>Calibri</vt:lpstr>
      <vt:lpstr>微软雅黑</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35</cp:revision>
  <dcterms:created xsi:type="dcterms:W3CDTF">2017-08-24T02:54:00Z</dcterms:created>
  <dcterms:modified xsi:type="dcterms:W3CDTF">2017-09-11T09:18:41Z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