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64" r:id="rId5"/>
    <p:sldId id="265" r:id="rId6"/>
    <p:sldId id="266" r:id="rId7"/>
    <p:sldId id="259" r:id="rId8"/>
    <p:sldId id="267" r:id="rId9"/>
    <p:sldId id="268" r:id="rId10"/>
    <p:sldId id="269" r:id="rId11"/>
    <p:sldId id="260" r:id="rId12"/>
    <p:sldId id="270" r:id="rId13"/>
    <p:sldId id="271" r:id="rId14"/>
    <p:sldId id="272" r:id="rId15"/>
    <p:sldId id="261" r:id="rId16"/>
    <p:sldId id="273" r:id="rId17"/>
    <p:sldId id="274" r:id="rId18"/>
    <p:sldId id="262" r:id="rId19"/>
    <p:sldId id="275" r:id="rId20"/>
    <p:sldId id="26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540"/>
    <a:srgbClr val="A38757"/>
    <a:srgbClr val="319A8E"/>
    <a:srgbClr val="AD4C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92" d="100"/>
          <a:sy n="92" d="100"/>
        </p:scale>
        <p:origin x="9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2017/9/11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52361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4291509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DFC07CD-28DE-4097-82DB-8C129FD1D7F7}" type="datetimeFigureOut">
              <a:rPr lang="zh-CN" altLang="en-US" smtClean="0"/>
              <a:t>2017/9/11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9C1C4F-EB35-4210-B1BE-61BA59B78A4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C07CD-28DE-4097-82DB-8C129FD1D7F7}" type="datetimeFigureOut">
              <a:rPr lang="zh-CN" altLang="en-US" smtClean="0"/>
              <a:t>2017/9/11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C1C4F-EB35-4210-B1BE-61BA59B78A4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p:cNvSpPr txBox="1"/>
          <p:nvPr/>
        </p:nvSpPr>
        <p:spPr>
          <a:xfrm>
            <a:off x="2278743" y="2055021"/>
            <a:ext cx="7634514" cy="1862048"/>
          </a:xfrm>
          <a:prstGeom prst="rect">
            <a:avLst/>
          </a:prstGeom>
          <a:noFill/>
        </p:spPr>
        <p:txBody>
          <a:bodyPr wrap="square" rtlCol="0">
            <a:spAutoFit/>
          </a:bodyPr>
          <a:lstStyle/>
          <a:p>
            <a:pPr algn="ctr"/>
            <a:r>
              <a:rPr lang="zh-CN" altLang="en-US" sz="11500" dirty="0" smtClean="0">
                <a:ln>
                  <a:solidFill>
                    <a:schemeClr val="bg1"/>
                  </a:solidFill>
                </a:ln>
                <a:solidFill>
                  <a:srgbClr val="AD4C4B"/>
                </a:solidFill>
                <a:latin typeface="迷你简剪纸" panose="03000509000000000000" pitchFamily="65" charset="-122"/>
                <a:ea typeface="迷你简剪纸" panose="03000509000000000000" pitchFamily="65" charset="-122"/>
              </a:rPr>
              <a:t>开学</a:t>
            </a:r>
            <a:r>
              <a:rPr lang="zh-CN" altLang="en-US" sz="11500" dirty="0" smtClean="0">
                <a:ln>
                  <a:solidFill>
                    <a:schemeClr val="bg1"/>
                  </a:solidFill>
                </a:ln>
                <a:solidFill>
                  <a:srgbClr val="319A8E"/>
                </a:solidFill>
                <a:latin typeface="迷你简剪纸" panose="03000509000000000000" pitchFamily="65" charset="-122"/>
                <a:ea typeface="迷你简剪纸" panose="03000509000000000000" pitchFamily="65" charset="-122"/>
              </a:rPr>
              <a:t>第</a:t>
            </a:r>
            <a:r>
              <a:rPr lang="zh-CN" altLang="en-US" sz="11500" dirty="0" smtClean="0">
                <a:ln>
                  <a:solidFill>
                    <a:schemeClr val="bg1"/>
                  </a:solidFill>
                </a:ln>
                <a:solidFill>
                  <a:srgbClr val="A38757"/>
                </a:solidFill>
                <a:latin typeface="迷你简剪纸" panose="03000509000000000000" pitchFamily="65" charset="-122"/>
                <a:ea typeface="迷你简剪纸" panose="03000509000000000000" pitchFamily="65" charset="-122"/>
              </a:rPr>
              <a:t>一课</a:t>
            </a:r>
            <a:endParaRPr lang="zh-CN" altLang="en-US" sz="11500" dirty="0">
              <a:ln>
                <a:solidFill>
                  <a:schemeClr val="bg1"/>
                </a:solidFill>
              </a:ln>
              <a:solidFill>
                <a:srgbClr val="A38757"/>
              </a:solidFill>
              <a:latin typeface="迷你简剪纸" panose="03000509000000000000" pitchFamily="65" charset="-122"/>
              <a:ea typeface="迷你简剪纸" panose="03000509000000000000" pitchFamily="65"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02</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sp>
        <p:nvSpPr>
          <p:cNvPr id="11" name="Freeform 5"/>
          <p:cNvSpPr/>
          <p:nvPr/>
        </p:nvSpPr>
        <p:spPr bwMode="auto">
          <a:xfrm>
            <a:off x="2335911" y="2437188"/>
            <a:ext cx="402575" cy="1914844"/>
          </a:xfrm>
          <a:custGeom>
            <a:avLst/>
            <a:gdLst>
              <a:gd name="T0" fmla="*/ 308 w 308"/>
              <a:gd name="T1" fmla="*/ 1232 h 1465"/>
              <a:gd name="T2" fmla="*/ 308 w 308"/>
              <a:gd name="T3" fmla="*/ 0 h 1465"/>
              <a:gd name="T4" fmla="*/ 0 w 308"/>
              <a:gd name="T5" fmla="*/ 0 h 1465"/>
              <a:gd name="T6" fmla="*/ 0 w 308"/>
              <a:gd name="T7" fmla="*/ 1232 h 1465"/>
              <a:gd name="T8" fmla="*/ 154 w 308"/>
              <a:gd name="T9" fmla="*/ 1465 h 1465"/>
              <a:gd name="T10" fmla="*/ 308 w 308"/>
              <a:gd name="T11" fmla="*/ 1232 h 1465"/>
            </a:gdLst>
            <a:ahLst/>
            <a:cxnLst>
              <a:cxn ang="0">
                <a:pos x="T0" y="T1"/>
              </a:cxn>
              <a:cxn ang="0">
                <a:pos x="T2" y="T3"/>
              </a:cxn>
              <a:cxn ang="0">
                <a:pos x="T4" y="T5"/>
              </a:cxn>
              <a:cxn ang="0">
                <a:pos x="T6" y="T7"/>
              </a:cxn>
              <a:cxn ang="0">
                <a:pos x="T8" y="T9"/>
              </a:cxn>
              <a:cxn ang="0">
                <a:pos x="T10" y="T11"/>
              </a:cxn>
            </a:cxnLst>
            <a:rect l="0" t="0" r="r" b="b"/>
            <a:pathLst>
              <a:path w="308" h="1465">
                <a:moveTo>
                  <a:pt x="308" y="1232"/>
                </a:moveTo>
                <a:lnTo>
                  <a:pt x="308" y="0"/>
                </a:lnTo>
                <a:lnTo>
                  <a:pt x="0" y="0"/>
                </a:lnTo>
                <a:lnTo>
                  <a:pt x="0" y="1232"/>
                </a:lnTo>
                <a:lnTo>
                  <a:pt x="154" y="1465"/>
                </a:lnTo>
                <a:lnTo>
                  <a:pt x="308" y="1232"/>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12" name="Freeform 6"/>
          <p:cNvSpPr/>
          <p:nvPr/>
        </p:nvSpPr>
        <p:spPr bwMode="auto">
          <a:xfrm>
            <a:off x="2335911" y="2437188"/>
            <a:ext cx="807764" cy="1215567"/>
          </a:xfrm>
          <a:custGeom>
            <a:avLst/>
            <a:gdLst>
              <a:gd name="T0" fmla="*/ 188 w 377"/>
              <a:gd name="T1" fmla="*/ 566 h 567"/>
              <a:gd name="T2" fmla="*/ 0 w 377"/>
              <a:gd name="T3" fmla="*/ 0 h 567"/>
              <a:gd name="T4" fmla="*/ 188 w 377"/>
              <a:gd name="T5" fmla="*/ 0 h 567"/>
              <a:gd name="T6" fmla="*/ 377 w 377"/>
              <a:gd name="T7" fmla="*/ 567 h 567"/>
              <a:gd name="T8" fmla="*/ 188 w 377"/>
              <a:gd name="T9" fmla="*/ 566 h 567"/>
            </a:gdLst>
            <a:ahLst/>
            <a:cxnLst>
              <a:cxn ang="0">
                <a:pos x="T0" y="T1"/>
              </a:cxn>
              <a:cxn ang="0">
                <a:pos x="T2" y="T3"/>
              </a:cxn>
              <a:cxn ang="0">
                <a:pos x="T4" y="T5"/>
              </a:cxn>
              <a:cxn ang="0">
                <a:pos x="T6" y="T7"/>
              </a:cxn>
              <a:cxn ang="0">
                <a:pos x="T8" y="T9"/>
              </a:cxn>
            </a:cxnLst>
            <a:rect l="0" t="0" r="r" b="b"/>
            <a:pathLst>
              <a:path w="377" h="567">
                <a:moveTo>
                  <a:pt x="188" y="566"/>
                </a:moveTo>
                <a:cubicBezTo>
                  <a:pt x="42" y="521"/>
                  <a:pt x="0" y="0"/>
                  <a:pt x="0" y="0"/>
                </a:cubicBezTo>
                <a:cubicBezTo>
                  <a:pt x="188" y="0"/>
                  <a:pt x="188" y="0"/>
                  <a:pt x="188" y="0"/>
                </a:cubicBezTo>
                <a:cubicBezTo>
                  <a:pt x="188" y="0"/>
                  <a:pt x="188" y="416"/>
                  <a:pt x="377" y="567"/>
                </a:cubicBezTo>
                <a:lnTo>
                  <a:pt x="188" y="566"/>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13" name="Freeform 8"/>
          <p:cNvSpPr/>
          <p:nvPr/>
        </p:nvSpPr>
        <p:spPr bwMode="auto">
          <a:xfrm>
            <a:off x="2738486" y="3203126"/>
            <a:ext cx="567264" cy="475770"/>
          </a:xfrm>
          <a:custGeom>
            <a:avLst/>
            <a:gdLst>
              <a:gd name="T0" fmla="*/ 261 w 265"/>
              <a:gd name="T1" fmla="*/ 116 h 222"/>
              <a:gd name="T2" fmla="*/ 194 w 265"/>
              <a:gd name="T3" fmla="*/ 0 h 222"/>
              <a:gd name="T4" fmla="*/ 72 w 265"/>
              <a:gd name="T5" fmla="*/ 116 h 222"/>
              <a:gd name="T6" fmla="*/ 0 w 265"/>
              <a:gd name="T7" fmla="*/ 209 h 222"/>
              <a:gd name="T8" fmla="*/ 169 w 265"/>
              <a:gd name="T9" fmla="*/ 209 h 222"/>
              <a:gd name="T10" fmla="*/ 261 w 265"/>
              <a:gd name="T11" fmla="*/ 116 h 222"/>
            </a:gdLst>
            <a:ahLst/>
            <a:cxnLst>
              <a:cxn ang="0">
                <a:pos x="T0" y="T1"/>
              </a:cxn>
              <a:cxn ang="0">
                <a:pos x="T2" y="T3"/>
              </a:cxn>
              <a:cxn ang="0">
                <a:pos x="T4" y="T5"/>
              </a:cxn>
              <a:cxn ang="0">
                <a:pos x="T6" y="T7"/>
              </a:cxn>
              <a:cxn ang="0">
                <a:pos x="T8" y="T9"/>
              </a:cxn>
              <a:cxn ang="0">
                <a:pos x="T10" y="T11"/>
              </a:cxn>
            </a:cxnLst>
            <a:rect l="0" t="0" r="r" b="b"/>
            <a:pathLst>
              <a:path w="265" h="222">
                <a:moveTo>
                  <a:pt x="261" y="116"/>
                </a:moveTo>
                <a:cubicBezTo>
                  <a:pt x="194" y="0"/>
                  <a:pt x="194" y="0"/>
                  <a:pt x="194" y="0"/>
                </a:cubicBezTo>
                <a:cubicBezTo>
                  <a:pt x="72" y="116"/>
                  <a:pt x="72" y="116"/>
                  <a:pt x="72" y="116"/>
                </a:cubicBezTo>
                <a:cubicBezTo>
                  <a:pt x="75" y="191"/>
                  <a:pt x="28" y="207"/>
                  <a:pt x="0" y="209"/>
                </a:cubicBezTo>
                <a:cubicBezTo>
                  <a:pt x="169" y="209"/>
                  <a:pt x="169" y="209"/>
                  <a:pt x="169" y="209"/>
                </a:cubicBezTo>
                <a:cubicBezTo>
                  <a:pt x="169" y="209"/>
                  <a:pt x="265" y="222"/>
                  <a:pt x="261" y="116"/>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14" name="Freeform 10"/>
          <p:cNvSpPr/>
          <p:nvPr/>
        </p:nvSpPr>
        <p:spPr bwMode="auto">
          <a:xfrm>
            <a:off x="4628628" y="2439802"/>
            <a:ext cx="402575" cy="1914844"/>
          </a:xfrm>
          <a:custGeom>
            <a:avLst/>
            <a:gdLst>
              <a:gd name="T0" fmla="*/ 308 w 308"/>
              <a:gd name="T1" fmla="*/ 1232 h 1465"/>
              <a:gd name="T2" fmla="*/ 308 w 308"/>
              <a:gd name="T3" fmla="*/ 0 h 1465"/>
              <a:gd name="T4" fmla="*/ 0 w 308"/>
              <a:gd name="T5" fmla="*/ 0 h 1465"/>
              <a:gd name="T6" fmla="*/ 0 w 308"/>
              <a:gd name="T7" fmla="*/ 1232 h 1465"/>
              <a:gd name="T8" fmla="*/ 154 w 308"/>
              <a:gd name="T9" fmla="*/ 1465 h 1465"/>
              <a:gd name="T10" fmla="*/ 308 w 308"/>
              <a:gd name="T11" fmla="*/ 1232 h 1465"/>
            </a:gdLst>
            <a:ahLst/>
            <a:cxnLst>
              <a:cxn ang="0">
                <a:pos x="T0" y="T1"/>
              </a:cxn>
              <a:cxn ang="0">
                <a:pos x="T2" y="T3"/>
              </a:cxn>
              <a:cxn ang="0">
                <a:pos x="T4" y="T5"/>
              </a:cxn>
              <a:cxn ang="0">
                <a:pos x="T6" y="T7"/>
              </a:cxn>
              <a:cxn ang="0">
                <a:pos x="T8" y="T9"/>
              </a:cxn>
              <a:cxn ang="0">
                <a:pos x="T10" y="T11"/>
              </a:cxn>
            </a:cxnLst>
            <a:rect l="0" t="0" r="r" b="b"/>
            <a:pathLst>
              <a:path w="308" h="1465">
                <a:moveTo>
                  <a:pt x="308" y="1232"/>
                </a:moveTo>
                <a:lnTo>
                  <a:pt x="308" y="0"/>
                </a:lnTo>
                <a:lnTo>
                  <a:pt x="0" y="0"/>
                </a:lnTo>
                <a:lnTo>
                  <a:pt x="0" y="1232"/>
                </a:lnTo>
                <a:lnTo>
                  <a:pt x="154" y="1465"/>
                </a:lnTo>
                <a:lnTo>
                  <a:pt x="308" y="1232"/>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18" name="Freeform 11"/>
          <p:cNvSpPr/>
          <p:nvPr/>
        </p:nvSpPr>
        <p:spPr bwMode="auto">
          <a:xfrm>
            <a:off x="4628628" y="2434574"/>
            <a:ext cx="807764" cy="1215567"/>
          </a:xfrm>
          <a:custGeom>
            <a:avLst/>
            <a:gdLst>
              <a:gd name="T0" fmla="*/ 188 w 377"/>
              <a:gd name="T1" fmla="*/ 566 h 567"/>
              <a:gd name="T2" fmla="*/ 0 w 377"/>
              <a:gd name="T3" fmla="*/ 0 h 567"/>
              <a:gd name="T4" fmla="*/ 188 w 377"/>
              <a:gd name="T5" fmla="*/ 0 h 567"/>
              <a:gd name="T6" fmla="*/ 377 w 377"/>
              <a:gd name="T7" fmla="*/ 567 h 567"/>
              <a:gd name="T8" fmla="*/ 188 w 377"/>
              <a:gd name="T9" fmla="*/ 566 h 567"/>
            </a:gdLst>
            <a:ahLst/>
            <a:cxnLst>
              <a:cxn ang="0">
                <a:pos x="T0" y="T1"/>
              </a:cxn>
              <a:cxn ang="0">
                <a:pos x="T2" y="T3"/>
              </a:cxn>
              <a:cxn ang="0">
                <a:pos x="T4" y="T5"/>
              </a:cxn>
              <a:cxn ang="0">
                <a:pos x="T6" y="T7"/>
              </a:cxn>
              <a:cxn ang="0">
                <a:pos x="T8" y="T9"/>
              </a:cxn>
            </a:cxnLst>
            <a:rect l="0" t="0" r="r" b="b"/>
            <a:pathLst>
              <a:path w="377" h="567">
                <a:moveTo>
                  <a:pt x="188" y="566"/>
                </a:moveTo>
                <a:cubicBezTo>
                  <a:pt x="42" y="521"/>
                  <a:pt x="0" y="0"/>
                  <a:pt x="0" y="0"/>
                </a:cubicBezTo>
                <a:cubicBezTo>
                  <a:pt x="188" y="0"/>
                  <a:pt x="188" y="0"/>
                  <a:pt x="188" y="0"/>
                </a:cubicBezTo>
                <a:cubicBezTo>
                  <a:pt x="188" y="0"/>
                  <a:pt x="188" y="416"/>
                  <a:pt x="377" y="567"/>
                </a:cubicBezTo>
                <a:lnTo>
                  <a:pt x="188" y="566"/>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19" name="Freeform 13"/>
          <p:cNvSpPr/>
          <p:nvPr/>
        </p:nvSpPr>
        <p:spPr bwMode="auto">
          <a:xfrm>
            <a:off x="5031203" y="3203126"/>
            <a:ext cx="567264" cy="475770"/>
          </a:xfrm>
          <a:custGeom>
            <a:avLst/>
            <a:gdLst>
              <a:gd name="T0" fmla="*/ 261 w 265"/>
              <a:gd name="T1" fmla="*/ 116 h 222"/>
              <a:gd name="T2" fmla="*/ 194 w 265"/>
              <a:gd name="T3" fmla="*/ 0 h 222"/>
              <a:gd name="T4" fmla="*/ 72 w 265"/>
              <a:gd name="T5" fmla="*/ 116 h 222"/>
              <a:gd name="T6" fmla="*/ 0 w 265"/>
              <a:gd name="T7" fmla="*/ 209 h 222"/>
              <a:gd name="T8" fmla="*/ 169 w 265"/>
              <a:gd name="T9" fmla="*/ 209 h 222"/>
              <a:gd name="T10" fmla="*/ 261 w 265"/>
              <a:gd name="T11" fmla="*/ 116 h 222"/>
            </a:gdLst>
            <a:ahLst/>
            <a:cxnLst>
              <a:cxn ang="0">
                <a:pos x="T0" y="T1"/>
              </a:cxn>
              <a:cxn ang="0">
                <a:pos x="T2" y="T3"/>
              </a:cxn>
              <a:cxn ang="0">
                <a:pos x="T4" y="T5"/>
              </a:cxn>
              <a:cxn ang="0">
                <a:pos x="T6" y="T7"/>
              </a:cxn>
              <a:cxn ang="0">
                <a:pos x="T8" y="T9"/>
              </a:cxn>
              <a:cxn ang="0">
                <a:pos x="T10" y="T11"/>
              </a:cxn>
            </a:cxnLst>
            <a:rect l="0" t="0" r="r" b="b"/>
            <a:pathLst>
              <a:path w="265" h="222">
                <a:moveTo>
                  <a:pt x="261" y="116"/>
                </a:moveTo>
                <a:cubicBezTo>
                  <a:pt x="194" y="0"/>
                  <a:pt x="194" y="0"/>
                  <a:pt x="194" y="0"/>
                </a:cubicBezTo>
                <a:cubicBezTo>
                  <a:pt x="72" y="116"/>
                  <a:pt x="72" y="116"/>
                  <a:pt x="72" y="116"/>
                </a:cubicBezTo>
                <a:cubicBezTo>
                  <a:pt x="75" y="191"/>
                  <a:pt x="28" y="207"/>
                  <a:pt x="0" y="209"/>
                </a:cubicBezTo>
                <a:cubicBezTo>
                  <a:pt x="169" y="209"/>
                  <a:pt x="169" y="209"/>
                  <a:pt x="169" y="209"/>
                </a:cubicBezTo>
                <a:cubicBezTo>
                  <a:pt x="169" y="209"/>
                  <a:pt x="265" y="222"/>
                  <a:pt x="261" y="116"/>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20" name="Freeform 15"/>
          <p:cNvSpPr/>
          <p:nvPr/>
        </p:nvSpPr>
        <p:spPr bwMode="auto">
          <a:xfrm>
            <a:off x="7084423" y="2439802"/>
            <a:ext cx="405189" cy="1914844"/>
          </a:xfrm>
          <a:custGeom>
            <a:avLst/>
            <a:gdLst>
              <a:gd name="T0" fmla="*/ 310 w 310"/>
              <a:gd name="T1" fmla="*/ 1232 h 1465"/>
              <a:gd name="T2" fmla="*/ 310 w 310"/>
              <a:gd name="T3" fmla="*/ 0 h 1465"/>
              <a:gd name="T4" fmla="*/ 0 w 310"/>
              <a:gd name="T5" fmla="*/ 0 h 1465"/>
              <a:gd name="T6" fmla="*/ 0 w 310"/>
              <a:gd name="T7" fmla="*/ 1232 h 1465"/>
              <a:gd name="T8" fmla="*/ 154 w 310"/>
              <a:gd name="T9" fmla="*/ 1465 h 1465"/>
              <a:gd name="T10" fmla="*/ 310 w 310"/>
              <a:gd name="T11" fmla="*/ 1232 h 1465"/>
            </a:gdLst>
            <a:ahLst/>
            <a:cxnLst>
              <a:cxn ang="0">
                <a:pos x="T0" y="T1"/>
              </a:cxn>
              <a:cxn ang="0">
                <a:pos x="T2" y="T3"/>
              </a:cxn>
              <a:cxn ang="0">
                <a:pos x="T4" y="T5"/>
              </a:cxn>
              <a:cxn ang="0">
                <a:pos x="T6" y="T7"/>
              </a:cxn>
              <a:cxn ang="0">
                <a:pos x="T8" y="T9"/>
              </a:cxn>
              <a:cxn ang="0">
                <a:pos x="T10" y="T11"/>
              </a:cxn>
            </a:cxnLst>
            <a:rect l="0" t="0" r="r" b="b"/>
            <a:pathLst>
              <a:path w="310" h="1465">
                <a:moveTo>
                  <a:pt x="310" y="1232"/>
                </a:moveTo>
                <a:lnTo>
                  <a:pt x="310" y="0"/>
                </a:lnTo>
                <a:lnTo>
                  <a:pt x="0" y="0"/>
                </a:lnTo>
                <a:lnTo>
                  <a:pt x="0" y="1232"/>
                </a:lnTo>
                <a:lnTo>
                  <a:pt x="154" y="1465"/>
                </a:lnTo>
                <a:lnTo>
                  <a:pt x="310" y="1232"/>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21" name="Freeform 16"/>
          <p:cNvSpPr/>
          <p:nvPr/>
        </p:nvSpPr>
        <p:spPr bwMode="auto">
          <a:xfrm>
            <a:off x="7084423" y="2434574"/>
            <a:ext cx="807764" cy="1215567"/>
          </a:xfrm>
          <a:custGeom>
            <a:avLst/>
            <a:gdLst>
              <a:gd name="T0" fmla="*/ 188 w 377"/>
              <a:gd name="T1" fmla="*/ 566 h 567"/>
              <a:gd name="T2" fmla="*/ 0 w 377"/>
              <a:gd name="T3" fmla="*/ 0 h 567"/>
              <a:gd name="T4" fmla="*/ 189 w 377"/>
              <a:gd name="T5" fmla="*/ 0 h 567"/>
              <a:gd name="T6" fmla="*/ 377 w 377"/>
              <a:gd name="T7" fmla="*/ 567 h 567"/>
              <a:gd name="T8" fmla="*/ 188 w 377"/>
              <a:gd name="T9" fmla="*/ 566 h 567"/>
            </a:gdLst>
            <a:ahLst/>
            <a:cxnLst>
              <a:cxn ang="0">
                <a:pos x="T0" y="T1"/>
              </a:cxn>
              <a:cxn ang="0">
                <a:pos x="T2" y="T3"/>
              </a:cxn>
              <a:cxn ang="0">
                <a:pos x="T4" y="T5"/>
              </a:cxn>
              <a:cxn ang="0">
                <a:pos x="T6" y="T7"/>
              </a:cxn>
              <a:cxn ang="0">
                <a:pos x="T8" y="T9"/>
              </a:cxn>
            </a:cxnLst>
            <a:rect l="0" t="0" r="r" b="b"/>
            <a:pathLst>
              <a:path w="377" h="567">
                <a:moveTo>
                  <a:pt x="188" y="566"/>
                </a:moveTo>
                <a:cubicBezTo>
                  <a:pt x="42" y="521"/>
                  <a:pt x="0" y="0"/>
                  <a:pt x="0" y="0"/>
                </a:cubicBezTo>
                <a:cubicBezTo>
                  <a:pt x="189" y="0"/>
                  <a:pt x="189" y="0"/>
                  <a:pt x="189" y="0"/>
                </a:cubicBezTo>
                <a:cubicBezTo>
                  <a:pt x="189" y="0"/>
                  <a:pt x="188" y="416"/>
                  <a:pt x="377" y="567"/>
                </a:cubicBezTo>
                <a:lnTo>
                  <a:pt x="188" y="566"/>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22" name="Freeform 18"/>
          <p:cNvSpPr/>
          <p:nvPr/>
        </p:nvSpPr>
        <p:spPr bwMode="auto">
          <a:xfrm>
            <a:off x="7489612" y="3203126"/>
            <a:ext cx="564650" cy="475770"/>
          </a:xfrm>
          <a:custGeom>
            <a:avLst/>
            <a:gdLst>
              <a:gd name="T0" fmla="*/ 260 w 264"/>
              <a:gd name="T1" fmla="*/ 116 h 222"/>
              <a:gd name="T2" fmla="*/ 193 w 264"/>
              <a:gd name="T3" fmla="*/ 0 h 222"/>
              <a:gd name="T4" fmla="*/ 71 w 264"/>
              <a:gd name="T5" fmla="*/ 116 h 222"/>
              <a:gd name="T6" fmla="*/ 0 w 264"/>
              <a:gd name="T7" fmla="*/ 209 h 222"/>
              <a:gd name="T8" fmla="*/ 168 w 264"/>
              <a:gd name="T9" fmla="*/ 209 h 222"/>
              <a:gd name="T10" fmla="*/ 260 w 264"/>
              <a:gd name="T11" fmla="*/ 116 h 222"/>
            </a:gdLst>
            <a:ahLst/>
            <a:cxnLst>
              <a:cxn ang="0">
                <a:pos x="T0" y="T1"/>
              </a:cxn>
              <a:cxn ang="0">
                <a:pos x="T2" y="T3"/>
              </a:cxn>
              <a:cxn ang="0">
                <a:pos x="T4" y="T5"/>
              </a:cxn>
              <a:cxn ang="0">
                <a:pos x="T6" y="T7"/>
              </a:cxn>
              <a:cxn ang="0">
                <a:pos x="T8" y="T9"/>
              </a:cxn>
              <a:cxn ang="0">
                <a:pos x="T10" y="T11"/>
              </a:cxn>
            </a:cxnLst>
            <a:rect l="0" t="0" r="r" b="b"/>
            <a:pathLst>
              <a:path w="264" h="222">
                <a:moveTo>
                  <a:pt x="260" y="116"/>
                </a:moveTo>
                <a:cubicBezTo>
                  <a:pt x="193" y="0"/>
                  <a:pt x="193" y="0"/>
                  <a:pt x="193" y="0"/>
                </a:cubicBezTo>
                <a:cubicBezTo>
                  <a:pt x="71" y="116"/>
                  <a:pt x="71" y="116"/>
                  <a:pt x="71" y="116"/>
                </a:cubicBezTo>
                <a:cubicBezTo>
                  <a:pt x="74" y="191"/>
                  <a:pt x="27" y="207"/>
                  <a:pt x="0" y="209"/>
                </a:cubicBezTo>
                <a:cubicBezTo>
                  <a:pt x="168" y="209"/>
                  <a:pt x="168" y="209"/>
                  <a:pt x="168" y="209"/>
                </a:cubicBezTo>
                <a:cubicBezTo>
                  <a:pt x="168" y="209"/>
                  <a:pt x="264" y="222"/>
                  <a:pt x="260" y="116"/>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23" name="Freeform 20"/>
          <p:cNvSpPr/>
          <p:nvPr/>
        </p:nvSpPr>
        <p:spPr bwMode="auto">
          <a:xfrm>
            <a:off x="9383369" y="2439802"/>
            <a:ext cx="403882" cy="1914844"/>
          </a:xfrm>
          <a:custGeom>
            <a:avLst/>
            <a:gdLst>
              <a:gd name="T0" fmla="*/ 309 w 309"/>
              <a:gd name="T1" fmla="*/ 1232 h 1465"/>
              <a:gd name="T2" fmla="*/ 309 w 309"/>
              <a:gd name="T3" fmla="*/ 0 h 1465"/>
              <a:gd name="T4" fmla="*/ 0 w 309"/>
              <a:gd name="T5" fmla="*/ 0 h 1465"/>
              <a:gd name="T6" fmla="*/ 0 w 309"/>
              <a:gd name="T7" fmla="*/ 1232 h 1465"/>
              <a:gd name="T8" fmla="*/ 154 w 309"/>
              <a:gd name="T9" fmla="*/ 1465 h 1465"/>
              <a:gd name="T10" fmla="*/ 309 w 309"/>
              <a:gd name="T11" fmla="*/ 1232 h 1465"/>
            </a:gdLst>
            <a:ahLst/>
            <a:cxnLst>
              <a:cxn ang="0">
                <a:pos x="T0" y="T1"/>
              </a:cxn>
              <a:cxn ang="0">
                <a:pos x="T2" y="T3"/>
              </a:cxn>
              <a:cxn ang="0">
                <a:pos x="T4" y="T5"/>
              </a:cxn>
              <a:cxn ang="0">
                <a:pos x="T6" y="T7"/>
              </a:cxn>
              <a:cxn ang="0">
                <a:pos x="T8" y="T9"/>
              </a:cxn>
              <a:cxn ang="0">
                <a:pos x="T10" y="T11"/>
              </a:cxn>
            </a:cxnLst>
            <a:rect l="0" t="0" r="r" b="b"/>
            <a:pathLst>
              <a:path w="309" h="1465">
                <a:moveTo>
                  <a:pt x="309" y="1232"/>
                </a:moveTo>
                <a:lnTo>
                  <a:pt x="309" y="0"/>
                </a:lnTo>
                <a:lnTo>
                  <a:pt x="0" y="0"/>
                </a:lnTo>
                <a:lnTo>
                  <a:pt x="0" y="1232"/>
                </a:lnTo>
                <a:lnTo>
                  <a:pt x="154" y="1465"/>
                </a:lnTo>
                <a:lnTo>
                  <a:pt x="309" y="1232"/>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24" name="Freeform 21"/>
          <p:cNvSpPr/>
          <p:nvPr/>
        </p:nvSpPr>
        <p:spPr bwMode="auto">
          <a:xfrm>
            <a:off x="9383369" y="2434574"/>
            <a:ext cx="806457" cy="1215567"/>
          </a:xfrm>
          <a:custGeom>
            <a:avLst/>
            <a:gdLst>
              <a:gd name="T0" fmla="*/ 188 w 377"/>
              <a:gd name="T1" fmla="*/ 566 h 567"/>
              <a:gd name="T2" fmla="*/ 0 w 377"/>
              <a:gd name="T3" fmla="*/ 0 h 567"/>
              <a:gd name="T4" fmla="*/ 189 w 377"/>
              <a:gd name="T5" fmla="*/ 0 h 567"/>
              <a:gd name="T6" fmla="*/ 377 w 377"/>
              <a:gd name="T7" fmla="*/ 567 h 567"/>
              <a:gd name="T8" fmla="*/ 188 w 377"/>
              <a:gd name="T9" fmla="*/ 566 h 567"/>
            </a:gdLst>
            <a:ahLst/>
            <a:cxnLst>
              <a:cxn ang="0">
                <a:pos x="T0" y="T1"/>
              </a:cxn>
              <a:cxn ang="0">
                <a:pos x="T2" y="T3"/>
              </a:cxn>
              <a:cxn ang="0">
                <a:pos x="T4" y="T5"/>
              </a:cxn>
              <a:cxn ang="0">
                <a:pos x="T6" y="T7"/>
              </a:cxn>
              <a:cxn ang="0">
                <a:pos x="T8" y="T9"/>
              </a:cxn>
            </a:cxnLst>
            <a:rect l="0" t="0" r="r" b="b"/>
            <a:pathLst>
              <a:path w="377" h="567">
                <a:moveTo>
                  <a:pt x="188" y="566"/>
                </a:moveTo>
                <a:cubicBezTo>
                  <a:pt x="42" y="521"/>
                  <a:pt x="0" y="0"/>
                  <a:pt x="0" y="0"/>
                </a:cubicBezTo>
                <a:cubicBezTo>
                  <a:pt x="189" y="0"/>
                  <a:pt x="189" y="0"/>
                  <a:pt x="189" y="0"/>
                </a:cubicBezTo>
                <a:cubicBezTo>
                  <a:pt x="189" y="0"/>
                  <a:pt x="188" y="416"/>
                  <a:pt x="377" y="567"/>
                </a:cubicBezTo>
                <a:lnTo>
                  <a:pt x="188" y="566"/>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25" name="Freeform 23"/>
          <p:cNvSpPr/>
          <p:nvPr/>
        </p:nvSpPr>
        <p:spPr bwMode="auto">
          <a:xfrm>
            <a:off x="9787251" y="3203126"/>
            <a:ext cx="564650" cy="475770"/>
          </a:xfrm>
          <a:custGeom>
            <a:avLst/>
            <a:gdLst>
              <a:gd name="T0" fmla="*/ 260 w 264"/>
              <a:gd name="T1" fmla="*/ 116 h 222"/>
              <a:gd name="T2" fmla="*/ 193 w 264"/>
              <a:gd name="T3" fmla="*/ 0 h 222"/>
              <a:gd name="T4" fmla="*/ 71 w 264"/>
              <a:gd name="T5" fmla="*/ 116 h 222"/>
              <a:gd name="T6" fmla="*/ 0 w 264"/>
              <a:gd name="T7" fmla="*/ 209 h 222"/>
              <a:gd name="T8" fmla="*/ 168 w 264"/>
              <a:gd name="T9" fmla="*/ 209 h 222"/>
              <a:gd name="T10" fmla="*/ 260 w 264"/>
              <a:gd name="T11" fmla="*/ 116 h 222"/>
            </a:gdLst>
            <a:ahLst/>
            <a:cxnLst>
              <a:cxn ang="0">
                <a:pos x="T0" y="T1"/>
              </a:cxn>
              <a:cxn ang="0">
                <a:pos x="T2" y="T3"/>
              </a:cxn>
              <a:cxn ang="0">
                <a:pos x="T4" y="T5"/>
              </a:cxn>
              <a:cxn ang="0">
                <a:pos x="T6" y="T7"/>
              </a:cxn>
              <a:cxn ang="0">
                <a:pos x="T8" y="T9"/>
              </a:cxn>
              <a:cxn ang="0">
                <a:pos x="T10" y="T11"/>
              </a:cxn>
            </a:cxnLst>
            <a:rect l="0" t="0" r="r" b="b"/>
            <a:pathLst>
              <a:path w="264" h="222">
                <a:moveTo>
                  <a:pt x="260" y="116"/>
                </a:moveTo>
                <a:cubicBezTo>
                  <a:pt x="193" y="0"/>
                  <a:pt x="193" y="0"/>
                  <a:pt x="193" y="0"/>
                </a:cubicBezTo>
                <a:cubicBezTo>
                  <a:pt x="71" y="116"/>
                  <a:pt x="71" y="116"/>
                  <a:pt x="71" y="116"/>
                </a:cubicBezTo>
                <a:cubicBezTo>
                  <a:pt x="74" y="191"/>
                  <a:pt x="27" y="207"/>
                  <a:pt x="0" y="209"/>
                </a:cubicBezTo>
                <a:cubicBezTo>
                  <a:pt x="168" y="209"/>
                  <a:pt x="168" y="209"/>
                  <a:pt x="168" y="209"/>
                </a:cubicBezTo>
                <a:cubicBezTo>
                  <a:pt x="168" y="209"/>
                  <a:pt x="264" y="222"/>
                  <a:pt x="260" y="116"/>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26" name="文本框 25"/>
          <p:cNvSpPr txBox="1"/>
          <p:nvPr/>
        </p:nvSpPr>
        <p:spPr>
          <a:xfrm>
            <a:off x="2862737" y="2687891"/>
            <a:ext cx="1109248" cy="369332"/>
          </a:xfrm>
          <a:prstGeom prst="rect">
            <a:avLst/>
          </a:prstGeom>
          <a:noFill/>
        </p:spPr>
        <p:txBody>
          <a:bodyPr wrap="square" rtlCol="0">
            <a:spAutoFit/>
          </a:bodyPr>
          <a:lstStyle/>
          <a:p>
            <a:pPr algn="ctr"/>
            <a:r>
              <a:rPr lang="en-US" altLang="zh-CN" dirty="0" smtClean="0">
                <a:solidFill>
                  <a:schemeClr val="bg1"/>
                </a:solidFill>
              </a:rPr>
              <a:t>text here</a:t>
            </a:r>
            <a:endParaRPr lang="zh-CN" altLang="en-US" dirty="0">
              <a:solidFill>
                <a:schemeClr val="bg1"/>
              </a:solidFill>
            </a:endParaRPr>
          </a:p>
        </p:txBody>
      </p:sp>
      <p:sp>
        <p:nvSpPr>
          <p:cNvPr id="27" name="文本框 26"/>
          <p:cNvSpPr txBox="1"/>
          <p:nvPr/>
        </p:nvSpPr>
        <p:spPr>
          <a:xfrm>
            <a:off x="5155952" y="2687891"/>
            <a:ext cx="1109248" cy="369332"/>
          </a:xfrm>
          <a:prstGeom prst="rect">
            <a:avLst/>
          </a:prstGeom>
          <a:noFill/>
        </p:spPr>
        <p:txBody>
          <a:bodyPr wrap="square" rtlCol="0">
            <a:spAutoFit/>
          </a:bodyPr>
          <a:lstStyle/>
          <a:p>
            <a:pPr algn="ctr"/>
            <a:r>
              <a:rPr lang="en-US" altLang="zh-CN" dirty="0" smtClean="0">
                <a:solidFill>
                  <a:schemeClr val="bg1"/>
                </a:solidFill>
              </a:rPr>
              <a:t>text here</a:t>
            </a:r>
            <a:endParaRPr lang="zh-CN" altLang="en-US" dirty="0">
              <a:solidFill>
                <a:schemeClr val="bg1"/>
              </a:solidFill>
            </a:endParaRPr>
          </a:p>
        </p:txBody>
      </p:sp>
      <p:sp>
        <p:nvSpPr>
          <p:cNvPr id="28" name="文本框 27"/>
          <p:cNvSpPr txBox="1"/>
          <p:nvPr/>
        </p:nvSpPr>
        <p:spPr>
          <a:xfrm>
            <a:off x="7624982" y="2687891"/>
            <a:ext cx="1109248" cy="369332"/>
          </a:xfrm>
          <a:prstGeom prst="rect">
            <a:avLst/>
          </a:prstGeom>
          <a:noFill/>
        </p:spPr>
        <p:txBody>
          <a:bodyPr wrap="square" rtlCol="0">
            <a:spAutoFit/>
          </a:bodyPr>
          <a:lstStyle/>
          <a:p>
            <a:pPr algn="ctr"/>
            <a:r>
              <a:rPr lang="en-US" altLang="zh-CN" dirty="0" smtClean="0">
                <a:solidFill>
                  <a:schemeClr val="bg1"/>
                </a:solidFill>
              </a:rPr>
              <a:t>text here</a:t>
            </a:r>
            <a:endParaRPr lang="zh-CN" altLang="en-US" dirty="0">
              <a:solidFill>
                <a:schemeClr val="bg1"/>
              </a:solidFill>
            </a:endParaRPr>
          </a:p>
        </p:txBody>
      </p:sp>
      <p:sp>
        <p:nvSpPr>
          <p:cNvPr id="29" name="文本框 28"/>
          <p:cNvSpPr txBox="1"/>
          <p:nvPr/>
        </p:nvSpPr>
        <p:spPr>
          <a:xfrm>
            <a:off x="9916481" y="2687891"/>
            <a:ext cx="1109248" cy="369332"/>
          </a:xfrm>
          <a:prstGeom prst="rect">
            <a:avLst/>
          </a:prstGeom>
          <a:noFill/>
        </p:spPr>
        <p:txBody>
          <a:bodyPr wrap="square" rtlCol="0">
            <a:spAutoFit/>
          </a:bodyPr>
          <a:lstStyle/>
          <a:p>
            <a:pPr algn="ctr"/>
            <a:r>
              <a:rPr lang="en-US" altLang="zh-CN" dirty="0" smtClean="0">
                <a:solidFill>
                  <a:schemeClr val="bg1"/>
                </a:solidFill>
              </a:rPr>
              <a:t>text here</a:t>
            </a:r>
            <a:endParaRPr lang="zh-CN" altLang="en-US" dirty="0">
              <a:solidFill>
                <a:schemeClr val="bg1"/>
              </a:solidFill>
            </a:endParaRPr>
          </a:p>
        </p:txBody>
      </p:sp>
      <p:sp>
        <p:nvSpPr>
          <p:cNvPr id="30" name="文本框 29"/>
          <p:cNvSpPr txBox="1"/>
          <p:nvPr/>
        </p:nvSpPr>
        <p:spPr>
          <a:xfrm>
            <a:off x="1483920" y="4761515"/>
            <a:ext cx="2106556" cy="1246495"/>
          </a:xfrm>
          <a:prstGeom prst="rect">
            <a:avLst/>
          </a:prstGeom>
          <a:noFill/>
        </p:spPr>
        <p:txBody>
          <a:bodyPr wrap="square" rtlCol="0">
            <a:spAutoFit/>
          </a:bodyPr>
          <a:lstStyle/>
          <a:p>
            <a:pPr algn="ct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3776637" y="4761515"/>
            <a:ext cx="2106556" cy="1246495"/>
          </a:xfrm>
          <a:prstGeom prst="rect">
            <a:avLst/>
          </a:prstGeom>
          <a:noFill/>
        </p:spPr>
        <p:txBody>
          <a:bodyPr wrap="square" rtlCol="0">
            <a:spAutoFit/>
          </a:bodyPr>
          <a:lstStyle/>
          <a:p>
            <a:pPr algn="ct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6233739" y="4761515"/>
            <a:ext cx="2106556" cy="1246495"/>
          </a:xfrm>
          <a:prstGeom prst="rect">
            <a:avLst/>
          </a:prstGeom>
          <a:noFill/>
        </p:spPr>
        <p:txBody>
          <a:bodyPr wrap="square" rtlCol="0">
            <a:spAutoFit/>
          </a:bodyPr>
          <a:lstStyle/>
          <a:p>
            <a:pPr algn="ct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8532032" y="4761515"/>
            <a:ext cx="2106556" cy="1246495"/>
          </a:xfrm>
          <a:prstGeom prst="rect">
            <a:avLst/>
          </a:prstGeom>
          <a:noFill/>
        </p:spPr>
        <p:txBody>
          <a:bodyPr wrap="square" rtlCol="0">
            <a:spAutoFit/>
          </a:bodyPr>
          <a:lstStyle/>
          <a:p>
            <a:pPr algn="ct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157493">
            <a:off x="3760791" y="225778"/>
            <a:ext cx="5646807" cy="5114765"/>
          </a:xfrm>
          <a:prstGeom prst="rect">
            <a:avLst/>
          </a:prstGeom>
          <a:effectLst>
            <a:outerShdw blurRad="50800" dist="38100" dir="2700000" algn="tl" rotWithShape="0">
              <a:prstClr val="black">
                <a:alpha val="40000"/>
              </a:prstClr>
            </a:outerShdw>
          </a:effectLst>
        </p:spPr>
      </p:pic>
      <p:grpSp>
        <p:nvGrpSpPr>
          <p:cNvPr id="14" name="组合 13"/>
          <p:cNvGrpSpPr/>
          <p:nvPr/>
        </p:nvGrpSpPr>
        <p:grpSpPr>
          <a:xfrm rot="21105574">
            <a:off x="4462500" y="1940546"/>
            <a:ext cx="4243386" cy="2351167"/>
            <a:chOff x="4179759" y="1982450"/>
            <a:chExt cx="4243386" cy="2351167"/>
          </a:xfrm>
        </p:grpSpPr>
        <p:sp>
          <p:nvSpPr>
            <p:cNvPr id="11" name="文本框 10"/>
            <p:cNvSpPr txBox="1"/>
            <p:nvPr/>
          </p:nvSpPr>
          <p:spPr>
            <a:xfrm>
              <a:off x="5394076" y="1982450"/>
              <a:ext cx="1814752" cy="1446550"/>
            </a:xfrm>
            <a:prstGeom prst="rect">
              <a:avLst/>
            </a:prstGeom>
            <a:noFill/>
          </p:spPr>
          <p:txBody>
            <a:bodyPr wrap="square" rtlCol="0">
              <a:spAutoFit/>
            </a:bodyPr>
            <a:lstStyle/>
            <a:p>
              <a:pPr algn="ctr"/>
              <a:r>
                <a:rPr lang="en-US" altLang="zh-CN" sz="8800" dirty="0" smtClean="0">
                  <a:ln w="28575">
                    <a:noFill/>
                  </a:ln>
                  <a:solidFill>
                    <a:schemeClr val="bg1"/>
                  </a:solidFill>
                  <a:latin typeface="Road Rage" pitchFamily="50" charset="0"/>
                  <a:ea typeface="微软雅黑" panose="020B0503020204020204" pitchFamily="34" charset="-122"/>
                </a:rPr>
                <a:t>o3</a:t>
              </a:r>
              <a:endParaRPr lang="zh-CN" altLang="en-US" sz="8800" dirty="0">
                <a:ln w="28575">
                  <a:noFill/>
                </a:ln>
                <a:solidFill>
                  <a:schemeClr val="bg1"/>
                </a:solidFill>
                <a:latin typeface="Road Rage" pitchFamily="50" charset="0"/>
                <a:ea typeface="微软雅黑" panose="020B0503020204020204" pitchFamily="34" charset="-122"/>
              </a:endParaRPr>
            </a:p>
          </p:txBody>
        </p:sp>
        <p:sp>
          <p:nvSpPr>
            <p:cNvPr id="12" name="矩形 11"/>
            <p:cNvSpPr/>
            <p:nvPr/>
          </p:nvSpPr>
          <p:spPr>
            <a:xfrm>
              <a:off x="5170373" y="3253778"/>
              <a:ext cx="2262158" cy="458908"/>
            </a:xfrm>
            <a:prstGeom prst="rect">
              <a:avLst/>
            </a:prstGeom>
          </p:spPr>
          <p:txBody>
            <a:bodyPr wrap="none">
              <a:spAutoFit/>
            </a:bodyPr>
            <a:lstStyle/>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179759" y="3687286"/>
              <a:ext cx="4243386" cy="646331"/>
            </a:xfrm>
            <a:prstGeom prst="rect">
              <a:avLst/>
            </a:prstGeom>
            <a:noFill/>
          </p:spPr>
          <p:txBody>
            <a:bodyPr wrap="square" rtlCol="0">
              <a:spAutoFit/>
            </a:bodyPr>
            <a:lstStyle>
              <a:defPPr>
                <a:defRPr lang="zh-CN"/>
              </a:defPPr>
              <a:lvl1pPr algn="ctr">
                <a:defRPr sz="6000" b="1">
                  <a:blipFill dpi="0" rotWithShape="1">
                    <a:blip r:embed="rId5"/>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p>
            <a:p>
              <a:r>
                <a:rPr lang="en-US" altLang="zh-CN" sz="1800" b="0" dirty="0" smtClean="0">
                  <a:solidFill>
                    <a:schemeClr val="bg1"/>
                  </a:solidFill>
                  <a:latin typeface="微软雅黑" panose="020B0503020204020204" pitchFamily="34" charset="-122"/>
                  <a:ea typeface="微软雅黑" panose="020B0503020204020204" pitchFamily="34" charset="-122"/>
                </a:rPr>
                <a:t>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03</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216768" y="1912861"/>
            <a:ext cx="3000080" cy="4543578"/>
            <a:chOff x="859301" y="1539875"/>
            <a:chExt cx="3492637" cy="5289550"/>
          </a:xfrm>
          <a:blipFill>
            <a:blip r:embed="rId4" cstate="print">
              <a:alphaModFix amt="98000"/>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p:grpSpPr>
        <p:grpSp>
          <p:nvGrpSpPr>
            <p:cNvPr id="12" name="Group 3"/>
            <p:cNvGrpSpPr/>
            <p:nvPr/>
          </p:nvGrpSpPr>
          <p:grpSpPr bwMode="auto">
            <a:xfrm>
              <a:off x="859301" y="1539875"/>
              <a:ext cx="2387600" cy="5289550"/>
              <a:chOff x="3603929" y="794403"/>
              <a:chExt cx="2386517" cy="5289886"/>
            </a:xfrm>
            <a:grpFill/>
          </p:grpSpPr>
          <p:sp>
            <p:nvSpPr>
              <p:cNvPr id="32" name="Rectangle 5"/>
              <p:cNvSpPr/>
              <p:nvPr/>
            </p:nvSpPr>
            <p:spPr>
              <a:xfrm rot="1419498">
                <a:off x="3661053" y="4796745"/>
                <a:ext cx="1050448" cy="508032"/>
              </a:xfrm>
              <a:custGeom>
                <a:avLst/>
                <a:gdLst>
                  <a:gd name="connsiteX0" fmla="*/ 0 w 504486"/>
                  <a:gd name="connsiteY0" fmla="*/ 0 h 388303"/>
                  <a:gd name="connsiteX1" fmla="*/ 504486 w 504486"/>
                  <a:gd name="connsiteY1" fmla="*/ 0 h 388303"/>
                  <a:gd name="connsiteX2" fmla="*/ 504486 w 504486"/>
                  <a:gd name="connsiteY2" fmla="*/ 388303 h 388303"/>
                  <a:gd name="connsiteX3" fmla="*/ 0 w 504486"/>
                  <a:gd name="connsiteY3" fmla="*/ 388303 h 388303"/>
                  <a:gd name="connsiteX4" fmla="*/ 0 w 504486"/>
                  <a:gd name="connsiteY4" fmla="*/ 0 h 388303"/>
                  <a:gd name="connsiteX0-1" fmla="*/ 0 w 680304"/>
                  <a:gd name="connsiteY0-2" fmla="*/ 144620 h 532923"/>
                  <a:gd name="connsiteX1-3" fmla="*/ 680304 w 680304"/>
                  <a:gd name="connsiteY1-4" fmla="*/ 0 h 532923"/>
                  <a:gd name="connsiteX2-5" fmla="*/ 504486 w 680304"/>
                  <a:gd name="connsiteY2-6" fmla="*/ 532923 h 532923"/>
                  <a:gd name="connsiteX3-7" fmla="*/ 0 w 680304"/>
                  <a:gd name="connsiteY3-8" fmla="*/ 532923 h 532923"/>
                  <a:gd name="connsiteX4-9" fmla="*/ 0 w 680304"/>
                  <a:gd name="connsiteY4-10" fmla="*/ 144620 h 532923"/>
                  <a:gd name="connsiteX0-11" fmla="*/ 380430 w 1060734"/>
                  <a:gd name="connsiteY0-12" fmla="*/ 144620 h 532923"/>
                  <a:gd name="connsiteX1-13" fmla="*/ 1060734 w 1060734"/>
                  <a:gd name="connsiteY1-14" fmla="*/ 0 h 532923"/>
                  <a:gd name="connsiteX2-15" fmla="*/ 884916 w 1060734"/>
                  <a:gd name="connsiteY2-16" fmla="*/ 532923 h 532923"/>
                  <a:gd name="connsiteX3-17" fmla="*/ 0 w 1060734"/>
                  <a:gd name="connsiteY3-18" fmla="*/ 507209 h 532923"/>
                  <a:gd name="connsiteX4-19" fmla="*/ 380430 w 1060734"/>
                  <a:gd name="connsiteY4-20" fmla="*/ 144620 h 532923"/>
                  <a:gd name="connsiteX0-21" fmla="*/ 380430 w 1060734"/>
                  <a:gd name="connsiteY0-22" fmla="*/ 144620 h 507209"/>
                  <a:gd name="connsiteX1-23" fmla="*/ 1060734 w 1060734"/>
                  <a:gd name="connsiteY1-24" fmla="*/ 0 h 507209"/>
                  <a:gd name="connsiteX2-25" fmla="*/ 621415 w 1060734"/>
                  <a:gd name="connsiteY2-26" fmla="*/ 388388 h 507209"/>
                  <a:gd name="connsiteX3-27" fmla="*/ 0 w 1060734"/>
                  <a:gd name="connsiteY3-28" fmla="*/ 507209 h 507209"/>
                  <a:gd name="connsiteX4-29" fmla="*/ 380430 w 1060734"/>
                  <a:gd name="connsiteY4-30" fmla="*/ 144620 h 507209"/>
                  <a:gd name="connsiteX0-31" fmla="*/ 380430 w 1060734"/>
                  <a:gd name="connsiteY0-32" fmla="*/ 144620 h 507209"/>
                  <a:gd name="connsiteX1-33" fmla="*/ 1060734 w 1060734"/>
                  <a:gd name="connsiteY1-34" fmla="*/ 0 h 507209"/>
                  <a:gd name="connsiteX2-35" fmla="*/ 677584 w 1060734"/>
                  <a:gd name="connsiteY2-36" fmla="*/ 374179 h 507209"/>
                  <a:gd name="connsiteX3-37" fmla="*/ 0 w 1060734"/>
                  <a:gd name="connsiteY3-38" fmla="*/ 507209 h 507209"/>
                  <a:gd name="connsiteX4-39" fmla="*/ 380430 w 1060734"/>
                  <a:gd name="connsiteY4-40" fmla="*/ 144620 h 507209"/>
                  <a:gd name="connsiteX0-41" fmla="*/ 373202 w 1060734"/>
                  <a:gd name="connsiteY0-42" fmla="*/ 139988 h 507209"/>
                  <a:gd name="connsiteX1-43" fmla="*/ 1060734 w 1060734"/>
                  <a:gd name="connsiteY1-44" fmla="*/ 0 h 507209"/>
                  <a:gd name="connsiteX2-45" fmla="*/ 677584 w 1060734"/>
                  <a:gd name="connsiteY2-46" fmla="*/ 374179 h 507209"/>
                  <a:gd name="connsiteX3-47" fmla="*/ 0 w 1060734"/>
                  <a:gd name="connsiteY3-48" fmla="*/ 507209 h 507209"/>
                  <a:gd name="connsiteX4-49" fmla="*/ 373202 w 1060734"/>
                  <a:gd name="connsiteY4-50" fmla="*/ 139988 h 507209"/>
                  <a:gd name="connsiteX0-51" fmla="*/ 378790 w 1060734"/>
                  <a:gd name="connsiteY0-52" fmla="*/ 134940 h 507209"/>
                  <a:gd name="connsiteX1-53" fmla="*/ 1060734 w 1060734"/>
                  <a:gd name="connsiteY1-54" fmla="*/ 0 h 507209"/>
                  <a:gd name="connsiteX2-55" fmla="*/ 677584 w 1060734"/>
                  <a:gd name="connsiteY2-56" fmla="*/ 374179 h 507209"/>
                  <a:gd name="connsiteX3-57" fmla="*/ 0 w 1060734"/>
                  <a:gd name="connsiteY3-58" fmla="*/ 507209 h 507209"/>
                  <a:gd name="connsiteX4-59" fmla="*/ 378790 w 1060734"/>
                  <a:gd name="connsiteY4-60" fmla="*/ 134940 h 507209"/>
                  <a:gd name="connsiteX0-61" fmla="*/ 378790 w 1050098"/>
                  <a:gd name="connsiteY0-62" fmla="*/ 135479 h 507748"/>
                  <a:gd name="connsiteX1-63" fmla="*/ 1050098 w 1050098"/>
                  <a:gd name="connsiteY1-64" fmla="*/ 0 h 507748"/>
                  <a:gd name="connsiteX2-65" fmla="*/ 677584 w 1050098"/>
                  <a:gd name="connsiteY2-66" fmla="*/ 374718 h 507748"/>
                  <a:gd name="connsiteX3-67" fmla="*/ 0 w 1050098"/>
                  <a:gd name="connsiteY3-68" fmla="*/ 507748 h 507748"/>
                  <a:gd name="connsiteX4-69" fmla="*/ 378790 w 1050098"/>
                  <a:gd name="connsiteY4-70" fmla="*/ 135479 h 5077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50098" h="507748">
                    <a:moveTo>
                      <a:pt x="378790" y="135479"/>
                    </a:moveTo>
                    <a:lnTo>
                      <a:pt x="1050098" y="0"/>
                    </a:lnTo>
                    <a:lnTo>
                      <a:pt x="677584" y="374718"/>
                    </a:lnTo>
                    <a:lnTo>
                      <a:pt x="0" y="507748"/>
                    </a:lnTo>
                    <a:lnTo>
                      <a:pt x="378790" y="13547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3" name="Rectangle 14"/>
              <p:cNvSpPr/>
              <p:nvPr/>
            </p:nvSpPr>
            <p:spPr>
              <a:xfrm>
                <a:off x="4774973" y="3733053"/>
                <a:ext cx="1088531" cy="1303420"/>
              </a:xfrm>
              <a:custGeom>
                <a:avLst/>
                <a:gdLst>
                  <a:gd name="connsiteX0" fmla="*/ 0 w 623906"/>
                  <a:gd name="connsiteY0" fmla="*/ 0 h 951736"/>
                  <a:gd name="connsiteX1" fmla="*/ 623906 w 623906"/>
                  <a:gd name="connsiteY1" fmla="*/ 0 h 951736"/>
                  <a:gd name="connsiteX2" fmla="*/ 623906 w 623906"/>
                  <a:gd name="connsiteY2" fmla="*/ 951736 h 951736"/>
                  <a:gd name="connsiteX3" fmla="*/ 0 w 623906"/>
                  <a:gd name="connsiteY3" fmla="*/ 951736 h 951736"/>
                  <a:gd name="connsiteX4" fmla="*/ 0 w 623906"/>
                  <a:gd name="connsiteY4" fmla="*/ 0 h 951736"/>
                  <a:gd name="connsiteX0-1" fmla="*/ 0 w 623906"/>
                  <a:gd name="connsiteY0-2" fmla="*/ 0 h 951736"/>
                  <a:gd name="connsiteX1-3" fmla="*/ 623906 w 623906"/>
                  <a:gd name="connsiteY1-4" fmla="*/ 0 h 951736"/>
                  <a:gd name="connsiteX2-5" fmla="*/ 623906 w 623906"/>
                  <a:gd name="connsiteY2-6" fmla="*/ 951736 h 951736"/>
                  <a:gd name="connsiteX3-7" fmla="*/ 0 w 623906"/>
                  <a:gd name="connsiteY3-8" fmla="*/ 951736 h 951736"/>
                  <a:gd name="connsiteX4-9" fmla="*/ 0 w 623906"/>
                  <a:gd name="connsiteY4-10" fmla="*/ 0 h 951736"/>
                  <a:gd name="connsiteX0-11" fmla="*/ 0 w 623906"/>
                  <a:gd name="connsiteY0-12" fmla="*/ 243840 h 1195576"/>
                  <a:gd name="connsiteX1-13" fmla="*/ 616286 w 623906"/>
                  <a:gd name="connsiteY1-14" fmla="*/ 0 h 1195576"/>
                  <a:gd name="connsiteX2-15" fmla="*/ 623906 w 623906"/>
                  <a:gd name="connsiteY2-16" fmla="*/ 1195576 h 1195576"/>
                  <a:gd name="connsiteX3-17" fmla="*/ 0 w 623906"/>
                  <a:gd name="connsiteY3-18" fmla="*/ 1195576 h 1195576"/>
                  <a:gd name="connsiteX4-19" fmla="*/ 0 w 623906"/>
                  <a:gd name="connsiteY4-20" fmla="*/ 243840 h 1195576"/>
                  <a:gd name="connsiteX0-21" fmla="*/ 0 w 623906"/>
                  <a:gd name="connsiteY0-22" fmla="*/ 243840 h 1195576"/>
                  <a:gd name="connsiteX1-23" fmla="*/ 616286 w 623906"/>
                  <a:gd name="connsiteY1-24" fmla="*/ 0 h 1195576"/>
                  <a:gd name="connsiteX2-25" fmla="*/ 623906 w 623906"/>
                  <a:gd name="connsiteY2-26" fmla="*/ 1024798 h 1195576"/>
                  <a:gd name="connsiteX3-27" fmla="*/ 0 w 623906"/>
                  <a:gd name="connsiteY3-28" fmla="*/ 1195576 h 1195576"/>
                  <a:gd name="connsiteX4-29" fmla="*/ 0 w 623906"/>
                  <a:gd name="connsiteY4-30" fmla="*/ 243840 h 1195576"/>
                  <a:gd name="connsiteX0-31" fmla="*/ 0 w 616286"/>
                  <a:gd name="connsiteY0-32" fmla="*/ 243840 h 1195576"/>
                  <a:gd name="connsiteX1-33" fmla="*/ 616286 w 616286"/>
                  <a:gd name="connsiteY1-34" fmla="*/ 0 h 1195576"/>
                  <a:gd name="connsiteX2-35" fmla="*/ 616286 w 616286"/>
                  <a:gd name="connsiteY2-36" fmla="*/ 959740 h 1195576"/>
                  <a:gd name="connsiteX3-37" fmla="*/ 0 w 616286"/>
                  <a:gd name="connsiteY3-38" fmla="*/ 1195576 h 1195576"/>
                  <a:gd name="connsiteX4-39" fmla="*/ 0 w 616286"/>
                  <a:gd name="connsiteY4-40" fmla="*/ 243840 h 1195576"/>
                  <a:gd name="connsiteX0-41" fmla="*/ 0 w 616286"/>
                  <a:gd name="connsiteY0-42" fmla="*/ 396320 h 1348056"/>
                  <a:gd name="connsiteX1-43" fmla="*/ 608132 w 616286"/>
                  <a:gd name="connsiteY1-44" fmla="*/ 0 h 1348056"/>
                  <a:gd name="connsiteX2-45" fmla="*/ 616286 w 616286"/>
                  <a:gd name="connsiteY2-46" fmla="*/ 1112220 h 1348056"/>
                  <a:gd name="connsiteX3-47" fmla="*/ 0 w 616286"/>
                  <a:gd name="connsiteY3-48" fmla="*/ 1348056 h 1348056"/>
                  <a:gd name="connsiteX4-49" fmla="*/ 0 w 616286"/>
                  <a:gd name="connsiteY4-50" fmla="*/ 396320 h 1348056"/>
                  <a:gd name="connsiteX0-51" fmla="*/ 0 w 616286"/>
                  <a:gd name="connsiteY0-52" fmla="*/ 416651 h 1368387"/>
                  <a:gd name="connsiteX1-53" fmla="*/ 608132 w 616286"/>
                  <a:gd name="connsiteY1-54" fmla="*/ 0 h 1368387"/>
                  <a:gd name="connsiteX2-55" fmla="*/ 616286 w 616286"/>
                  <a:gd name="connsiteY2-56" fmla="*/ 1132551 h 1368387"/>
                  <a:gd name="connsiteX3-57" fmla="*/ 0 w 616286"/>
                  <a:gd name="connsiteY3-58" fmla="*/ 1368387 h 1368387"/>
                  <a:gd name="connsiteX4-59" fmla="*/ 0 w 616286"/>
                  <a:gd name="connsiteY4-60" fmla="*/ 416651 h 1368387"/>
                  <a:gd name="connsiteX0-61" fmla="*/ 0 w 610850"/>
                  <a:gd name="connsiteY0-62" fmla="*/ 416651 h 1368387"/>
                  <a:gd name="connsiteX1-63" fmla="*/ 608132 w 610850"/>
                  <a:gd name="connsiteY1-64" fmla="*/ 0 h 1368387"/>
                  <a:gd name="connsiteX2-65" fmla="*/ 610850 w 610850"/>
                  <a:gd name="connsiteY2-66" fmla="*/ 969905 h 1368387"/>
                  <a:gd name="connsiteX3-67" fmla="*/ 0 w 610850"/>
                  <a:gd name="connsiteY3-68" fmla="*/ 1368387 h 1368387"/>
                  <a:gd name="connsiteX4-69" fmla="*/ 0 w 610850"/>
                  <a:gd name="connsiteY4-70" fmla="*/ 416651 h 1368387"/>
                  <a:gd name="connsiteX0-71" fmla="*/ 0 w 610850"/>
                  <a:gd name="connsiteY0-72" fmla="*/ 414109 h 1365845"/>
                  <a:gd name="connsiteX1-73" fmla="*/ 609479 w 610850"/>
                  <a:gd name="connsiteY1-74" fmla="*/ 0 h 1365845"/>
                  <a:gd name="connsiteX2-75" fmla="*/ 610850 w 610850"/>
                  <a:gd name="connsiteY2-76" fmla="*/ 967363 h 1365845"/>
                  <a:gd name="connsiteX3-77" fmla="*/ 0 w 610850"/>
                  <a:gd name="connsiteY3-78" fmla="*/ 1365845 h 1365845"/>
                  <a:gd name="connsiteX4-79" fmla="*/ 0 w 610850"/>
                  <a:gd name="connsiteY4-80" fmla="*/ 414109 h 1365845"/>
                  <a:gd name="connsiteX0-81" fmla="*/ 0 w 609479"/>
                  <a:gd name="connsiteY0-82" fmla="*/ 414109 h 1365845"/>
                  <a:gd name="connsiteX1-83" fmla="*/ 609479 w 609479"/>
                  <a:gd name="connsiteY1-84" fmla="*/ 0 h 1365845"/>
                  <a:gd name="connsiteX2-85" fmla="*/ 608177 w 609479"/>
                  <a:gd name="connsiteY2-86" fmla="*/ 872595 h 1365845"/>
                  <a:gd name="connsiteX3-87" fmla="*/ 0 w 609479"/>
                  <a:gd name="connsiteY3-88" fmla="*/ 1365845 h 1365845"/>
                  <a:gd name="connsiteX4-89" fmla="*/ 0 w 609479"/>
                  <a:gd name="connsiteY4-90" fmla="*/ 414109 h 13658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9479" h="1365845">
                    <a:moveTo>
                      <a:pt x="0" y="414109"/>
                    </a:moveTo>
                    <a:lnTo>
                      <a:pt x="609479" y="0"/>
                    </a:lnTo>
                    <a:lnTo>
                      <a:pt x="608177" y="872595"/>
                    </a:lnTo>
                    <a:lnTo>
                      <a:pt x="0" y="1365845"/>
                    </a:lnTo>
                    <a:lnTo>
                      <a:pt x="0" y="41410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4" name="Rectangle 14"/>
              <p:cNvSpPr/>
              <p:nvPr/>
            </p:nvSpPr>
            <p:spPr>
              <a:xfrm>
                <a:off x="5247833" y="2869398"/>
                <a:ext cx="615671" cy="1119258"/>
              </a:xfrm>
              <a:custGeom>
                <a:avLst/>
                <a:gdLst>
                  <a:gd name="connsiteX0" fmla="*/ 0 w 623906"/>
                  <a:gd name="connsiteY0" fmla="*/ 0 h 951736"/>
                  <a:gd name="connsiteX1" fmla="*/ 623906 w 623906"/>
                  <a:gd name="connsiteY1" fmla="*/ 0 h 951736"/>
                  <a:gd name="connsiteX2" fmla="*/ 623906 w 623906"/>
                  <a:gd name="connsiteY2" fmla="*/ 951736 h 951736"/>
                  <a:gd name="connsiteX3" fmla="*/ 0 w 623906"/>
                  <a:gd name="connsiteY3" fmla="*/ 951736 h 951736"/>
                  <a:gd name="connsiteX4" fmla="*/ 0 w 623906"/>
                  <a:gd name="connsiteY4" fmla="*/ 0 h 951736"/>
                  <a:gd name="connsiteX0-1" fmla="*/ 0 w 623906"/>
                  <a:gd name="connsiteY0-2" fmla="*/ 0 h 951736"/>
                  <a:gd name="connsiteX1-3" fmla="*/ 623906 w 623906"/>
                  <a:gd name="connsiteY1-4" fmla="*/ 0 h 951736"/>
                  <a:gd name="connsiteX2-5" fmla="*/ 623906 w 623906"/>
                  <a:gd name="connsiteY2-6" fmla="*/ 951736 h 951736"/>
                  <a:gd name="connsiteX3-7" fmla="*/ 0 w 623906"/>
                  <a:gd name="connsiteY3-8" fmla="*/ 951736 h 951736"/>
                  <a:gd name="connsiteX4-9" fmla="*/ 0 w 623906"/>
                  <a:gd name="connsiteY4-10" fmla="*/ 0 h 951736"/>
                  <a:gd name="connsiteX0-11" fmla="*/ 0 w 623906"/>
                  <a:gd name="connsiteY0-12" fmla="*/ 243840 h 1195576"/>
                  <a:gd name="connsiteX1-13" fmla="*/ 616286 w 623906"/>
                  <a:gd name="connsiteY1-14" fmla="*/ 0 h 1195576"/>
                  <a:gd name="connsiteX2-15" fmla="*/ 623906 w 623906"/>
                  <a:gd name="connsiteY2-16" fmla="*/ 1195576 h 1195576"/>
                  <a:gd name="connsiteX3-17" fmla="*/ 0 w 623906"/>
                  <a:gd name="connsiteY3-18" fmla="*/ 1195576 h 1195576"/>
                  <a:gd name="connsiteX4-19" fmla="*/ 0 w 623906"/>
                  <a:gd name="connsiteY4-20" fmla="*/ 243840 h 1195576"/>
                  <a:gd name="connsiteX0-21" fmla="*/ 0 w 623906"/>
                  <a:gd name="connsiteY0-22" fmla="*/ 243840 h 1195576"/>
                  <a:gd name="connsiteX1-23" fmla="*/ 616286 w 623906"/>
                  <a:gd name="connsiteY1-24" fmla="*/ 0 h 1195576"/>
                  <a:gd name="connsiteX2-25" fmla="*/ 623906 w 623906"/>
                  <a:gd name="connsiteY2-26" fmla="*/ 1024798 h 1195576"/>
                  <a:gd name="connsiteX3-27" fmla="*/ 0 w 623906"/>
                  <a:gd name="connsiteY3-28" fmla="*/ 1195576 h 1195576"/>
                  <a:gd name="connsiteX4-29" fmla="*/ 0 w 623906"/>
                  <a:gd name="connsiteY4-30" fmla="*/ 243840 h 1195576"/>
                  <a:gd name="connsiteX0-31" fmla="*/ 0 w 616286"/>
                  <a:gd name="connsiteY0-32" fmla="*/ 243840 h 1195576"/>
                  <a:gd name="connsiteX1-33" fmla="*/ 616286 w 616286"/>
                  <a:gd name="connsiteY1-34" fmla="*/ 0 h 1195576"/>
                  <a:gd name="connsiteX2-35" fmla="*/ 616286 w 616286"/>
                  <a:gd name="connsiteY2-36" fmla="*/ 959740 h 1195576"/>
                  <a:gd name="connsiteX3-37" fmla="*/ 0 w 616286"/>
                  <a:gd name="connsiteY3-38" fmla="*/ 1195576 h 1195576"/>
                  <a:gd name="connsiteX4-39" fmla="*/ 0 w 616286"/>
                  <a:gd name="connsiteY4-40" fmla="*/ 243840 h 11955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16286" h="1195576">
                    <a:moveTo>
                      <a:pt x="0" y="243840"/>
                    </a:moveTo>
                    <a:lnTo>
                      <a:pt x="616286" y="0"/>
                    </a:lnTo>
                    <a:lnTo>
                      <a:pt x="616286" y="959740"/>
                    </a:lnTo>
                    <a:lnTo>
                      <a:pt x="0" y="1195576"/>
                    </a:lnTo>
                    <a:lnTo>
                      <a:pt x="0" y="24384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5" name="Rectangle 4"/>
              <p:cNvSpPr/>
              <p:nvPr/>
            </p:nvSpPr>
            <p:spPr>
              <a:xfrm>
                <a:off x="5733388" y="2155883"/>
                <a:ext cx="130115" cy="807384"/>
              </a:xfrm>
              <a:custGeom>
                <a:avLst/>
                <a:gdLst>
                  <a:gd name="connsiteX0" fmla="*/ 0 w 222339"/>
                  <a:gd name="connsiteY0" fmla="*/ 0 h 995363"/>
                  <a:gd name="connsiteX1" fmla="*/ 222339 w 222339"/>
                  <a:gd name="connsiteY1" fmla="*/ 0 h 995363"/>
                  <a:gd name="connsiteX2" fmla="*/ 222339 w 222339"/>
                  <a:gd name="connsiteY2" fmla="*/ 995363 h 995363"/>
                  <a:gd name="connsiteX3" fmla="*/ 0 w 222339"/>
                  <a:gd name="connsiteY3" fmla="*/ 995363 h 995363"/>
                  <a:gd name="connsiteX4" fmla="*/ 0 w 222339"/>
                  <a:gd name="connsiteY4" fmla="*/ 0 h 995363"/>
                  <a:gd name="connsiteX0-1" fmla="*/ 2381 w 224720"/>
                  <a:gd name="connsiteY0-2" fmla="*/ 0 h 995363"/>
                  <a:gd name="connsiteX1-3" fmla="*/ 224720 w 224720"/>
                  <a:gd name="connsiteY1-4" fmla="*/ 0 h 995363"/>
                  <a:gd name="connsiteX2-5" fmla="*/ 224720 w 224720"/>
                  <a:gd name="connsiteY2-6" fmla="*/ 995363 h 995363"/>
                  <a:gd name="connsiteX3-7" fmla="*/ 0 w 224720"/>
                  <a:gd name="connsiteY3-8" fmla="*/ 928688 h 995363"/>
                  <a:gd name="connsiteX4-9" fmla="*/ 2381 w 224720"/>
                  <a:gd name="connsiteY4-10" fmla="*/ 0 h 99536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20" h="995363">
                    <a:moveTo>
                      <a:pt x="2381" y="0"/>
                    </a:moveTo>
                    <a:lnTo>
                      <a:pt x="224720" y="0"/>
                    </a:lnTo>
                    <a:lnTo>
                      <a:pt x="224720" y="995363"/>
                    </a:lnTo>
                    <a:lnTo>
                      <a:pt x="0" y="928688"/>
                    </a:lnTo>
                    <a:cubicBezTo>
                      <a:pt x="794" y="619125"/>
                      <a:pt x="1587" y="309563"/>
                      <a:pt x="2381"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6" name="Freeform 8"/>
              <p:cNvSpPr/>
              <p:nvPr/>
            </p:nvSpPr>
            <p:spPr>
              <a:xfrm>
                <a:off x="4744777" y="889659"/>
                <a:ext cx="1244035" cy="2063881"/>
              </a:xfrm>
              <a:custGeom>
                <a:avLst/>
                <a:gdLst>
                  <a:gd name="connsiteX0" fmla="*/ 707634 w 1243818"/>
                  <a:gd name="connsiteY0" fmla="*/ 0 h 2063749"/>
                  <a:gd name="connsiteX1" fmla="*/ 1243818 w 1243818"/>
                  <a:gd name="connsiteY1" fmla="*/ 1308100 h 2063749"/>
                  <a:gd name="connsiteX2" fmla="*/ 962831 w 1243818"/>
                  <a:gd name="connsiteY2" fmla="*/ 1240678 h 2063749"/>
                  <a:gd name="connsiteX3" fmla="*/ 962831 w 1243818"/>
                  <a:gd name="connsiteY3" fmla="*/ 2063749 h 2063749"/>
                  <a:gd name="connsiteX4" fmla="*/ 283381 w 1243818"/>
                  <a:gd name="connsiteY4" fmla="*/ 1924049 h 2063749"/>
                  <a:gd name="connsiteX5" fmla="*/ 277825 w 1243818"/>
                  <a:gd name="connsiteY5" fmla="*/ 1155551 h 2063749"/>
                  <a:gd name="connsiteX6" fmla="*/ 277102 w 1243818"/>
                  <a:gd name="connsiteY6" fmla="*/ 1076140 h 2063749"/>
                  <a:gd name="connsiteX7" fmla="*/ 0 w 1243818"/>
                  <a:gd name="connsiteY7" fmla="*/ 1009650 h 206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18" h="2063749">
                    <a:moveTo>
                      <a:pt x="707634" y="0"/>
                    </a:moveTo>
                    <a:lnTo>
                      <a:pt x="1243818" y="1308100"/>
                    </a:lnTo>
                    <a:lnTo>
                      <a:pt x="962831" y="1240678"/>
                    </a:lnTo>
                    <a:lnTo>
                      <a:pt x="962831" y="2063749"/>
                    </a:lnTo>
                    <a:lnTo>
                      <a:pt x="283381" y="1924049"/>
                    </a:lnTo>
                    <a:cubicBezTo>
                      <a:pt x="281529" y="1744861"/>
                      <a:pt x="279677" y="1380926"/>
                      <a:pt x="277825" y="1155551"/>
                    </a:cubicBezTo>
                    <a:lnTo>
                      <a:pt x="277102" y="1076140"/>
                    </a:lnTo>
                    <a:lnTo>
                      <a:pt x="0" y="100965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7" name="Rectangle 3"/>
              <p:cNvSpPr/>
              <p:nvPr/>
            </p:nvSpPr>
            <p:spPr>
              <a:xfrm rot="20341555">
                <a:off x="5723867" y="794403"/>
                <a:ext cx="266579" cy="1411378"/>
              </a:xfrm>
              <a:custGeom>
                <a:avLst/>
                <a:gdLst>
                  <a:gd name="connsiteX0" fmla="*/ 0 w 277019"/>
                  <a:gd name="connsiteY0" fmla="*/ 0 h 1412345"/>
                  <a:gd name="connsiteX1" fmla="*/ 277019 w 277019"/>
                  <a:gd name="connsiteY1" fmla="*/ 0 h 1412345"/>
                  <a:gd name="connsiteX2" fmla="*/ 277019 w 277019"/>
                  <a:gd name="connsiteY2" fmla="*/ 1412345 h 1412345"/>
                  <a:gd name="connsiteX3" fmla="*/ 0 w 277019"/>
                  <a:gd name="connsiteY3" fmla="*/ 1412345 h 1412345"/>
                  <a:gd name="connsiteX4" fmla="*/ 0 w 277019"/>
                  <a:gd name="connsiteY4" fmla="*/ 0 h 1412345"/>
                  <a:gd name="connsiteX0-1" fmla="*/ 0 w 277019"/>
                  <a:gd name="connsiteY0-2" fmla="*/ 0 h 1440288"/>
                  <a:gd name="connsiteX1-3" fmla="*/ 277019 w 277019"/>
                  <a:gd name="connsiteY1-4" fmla="*/ 0 h 1440288"/>
                  <a:gd name="connsiteX2-5" fmla="*/ 277019 w 277019"/>
                  <a:gd name="connsiteY2-6" fmla="*/ 1412345 h 1440288"/>
                  <a:gd name="connsiteX3-7" fmla="*/ 86198 w 277019"/>
                  <a:gd name="connsiteY3-8" fmla="*/ 1440288 h 1440288"/>
                  <a:gd name="connsiteX4-9" fmla="*/ 0 w 277019"/>
                  <a:gd name="connsiteY4-10" fmla="*/ 0 h 1440288"/>
                  <a:gd name="connsiteX0-11" fmla="*/ 0 w 277019"/>
                  <a:gd name="connsiteY0-12" fmla="*/ 0 h 1412642"/>
                  <a:gd name="connsiteX1-13" fmla="*/ 277019 w 277019"/>
                  <a:gd name="connsiteY1-14" fmla="*/ 0 h 1412642"/>
                  <a:gd name="connsiteX2-15" fmla="*/ 277019 w 277019"/>
                  <a:gd name="connsiteY2-16" fmla="*/ 1412345 h 1412642"/>
                  <a:gd name="connsiteX3-17" fmla="*/ 40690 w 277019"/>
                  <a:gd name="connsiteY3-18" fmla="*/ 1412642 h 1412642"/>
                  <a:gd name="connsiteX4-19" fmla="*/ 0 w 277019"/>
                  <a:gd name="connsiteY4-20" fmla="*/ 0 h 1412642"/>
                  <a:gd name="connsiteX0-21" fmla="*/ 0 w 277019"/>
                  <a:gd name="connsiteY0-22" fmla="*/ 0 h 1412642"/>
                  <a:gd name="connsiteX1-23" fmla="*/ 244926 w 277019"/>
                  <a:gd name="connsiteY1-24" fmla="*/ 43802 h 1412642"/>
                  <a:gd name="connsiteX2-25" fmla="*/ 277019 w 277019"/>
                  <a:gd name="connsiteY2-26" fmla="*/ 1412345 h 1412642"/>
                  <a:gd name="connsiteX3-27" fmla="*/ 40690 w 277019"/>
                  <a:gd name="connsiteY3-28" fmla="*/ 1412642 h 1412642"/>
                  <a:gd name="connsiteX4-29" fmla="*/ 0 w 277019"/>
                  <a:gd name="connsiteY4-30" fmla="*/ 0 h 1412642"/>
                  <a:gd name="connsiteX0-31" fmla="*/ 0 w 277019"/>
                  <a:gd name="connsiteY0-32" fmla="*/ 0 h 1412642"/>
                  <a:gd name="connsiteX1-33" fmla="*/ 205570 w 277019"/>
                  <a:gd name="connsiteY1-34" fmla="*/ 13415 h 1412642"/>
                  <a:gd name="connsiteX2-35" fmla="*/ 277019 w 277019"/>
                  <a:gd name="connsiteY2-36" fmla="*/ 1412345 h 1412642"/>
                  <a:gd name="connsiteX3-37" fmla="*/ 40690 w 277019"/>
                  <a:gd name="connsiteY3-38" fmla="*/ 1412642 h 1412642"/>
                  <a:gd name="connsiteX4-39" fmla="*/ 0 w 277019"/>
                  <a:gd name="connsiteY4-40" fmla="*/ 0 h 1412642"/>
                  <a:gd name="connsiteX0-41" fmla="*/ 0 w 205570"/>
                  <a:gd name="connsiteY0-42" fmla="*/ 0 h 1412642"/>
                  <a:gd name="connsiteX1-43" fmla="*/ 205570 w 205570"/>
                  <a:gd name="connsiteY1-44" fmla="*/ 13415 h 1412642"/>
                  <a:gd name="connsiteX2-45" fmla="*/ 205498 w 205570"/>
                  <a:gd name="connsiteY2-46" fmla="*/ 1359424 h 1412642"/>
                  <a:gd name="connsiteX3-47" fmla="*/ 40690 w 205570"/>
                  <a:gd name="connsiteY3-48" fmla="*/ 1412642 h 1412642"/>
                  <a:gd name="connsiteX4-49" fmla="*/ 0 w 205570"/>
                  <a:gd name="connsiteY4-50" fmla="*/ 0 h 1412642"/>
                  <a:gd name="connsiteX0-51" fmla="*/ 0 w 273610"/>
                  <a:gd name="connsiteY0-52" fmla="*/ 0 h 1421238"/>
                  <a:gd name="connsiteX1-53" fmla="*/ 205570 w 273610"/>
                  <a:gd name="connsiteY1-54" fmla="*/ 13415 h 1421238"/>
                  <a:gd name="connsiteX2-55" fmla="*/ 273610 w 273610"/>
                  <a:gd name="connsiteY2-56" fmla="*/ 1421238 h 1421238"/>
                  <a:gd name="connsiteX3-57" fmla="*/ 40690 w 273610"/>
                  <a:gd name="connsiteY3-58" fmla="*/ 1412642 h 1421238"/>
                  <a:gd name="connsiteX4-59" fmla="*/ 0 w 273610"/>
                  <a:gd name="connsiteY4-60" fmla="*/ 0 h 1421238"/>
                  <a:gd name="connsiteX0-61" fmla="*/ 0 w 282504"/>
                  <a:gd name="connsiteY0-62" fmla="*/ 0 h 1424647"/>
                  <a:gd name="connsiteX1-63" fmla="*/ 214464 w 282504"/>
                  <a:gd name="connsiteY1-64" fmla="*/ 16824 h 1424647"/>
                  <a:gd name="connsiteX2-65" fmla="*/ 282504 w 282504"/>
                  <a:gd name="connsiteY2-66" fmla="*/ 1424647 h 1424647"/>
                  <a:gd name="connsiteX3-67" fmla="*/ 49584 w 282504"/>
                  <a:gd name="connsiteY3-68" fmla="*/ 1416051 h 1424647"/>
                  <a:gd name="connsiteX4-69" fmla="*/ 0 w 282504"/>
                  <a:gd name="connsiteY4-70" fmla="*/ 0 h 1424647"/>
                  <a:gd name="connsiteX0-71" fmla="*/ 0 w 282504"/>
                  <a:gd name="connsiteY0-72" fmla="*/ 0 h 1426316"/>
                  <a:gd name="connsiteX1-73" fmla="*/ 214464 w 282504"/>
                  <a:gd name="connsiteY1-74" fmla="*/ 16824 h 1426316"/>
                  <a:gd name="connsiteX2-75" fmla="*/ 282504 w 282504"/>
                  <a:gd name="connsiteY2-76" fmla="*/ 1424647 h 1426316"/>
                  <a:gd name="connsiteX3-77" fmla="*/ 43098 w 282504"/>
                  <a:gd name="connsiteY3-78" fmla="*/ 1426316 h 1426316"/>
                  <a:gd name="connsiteX4-79" fmla="*/ 0 w 282504"/>
                  <a:gd name="connsiteY4-80" fmla="*/ 0 h 1426316"/>
                  <a:gd name="connsiteX0-81" fmla="*/ 0 w 266940"/>
                  <a:gd name="connsiteY0-82" fmla="*/ 0 h 1420276"/>
                  <a:gd name="connsiteX1-83" fmla="*/ 198900 w 266940"/>
                  <a:gd name="connsiteY1-84" fmla="*/ 10784 h 1420276"/>
                  <a:gd name="connsiteX2-85" fmla="*/ 266940 w 266940"/>
                  <a:gd name="connsiteY2-86" fmla="*/ 1418607 h 1420276"/>
                  <a:gd name="connsiteX3-87" fmla="*/ 27534 w 266940"/>
                  <a:gd name="connsiteY3-88" fmla="*/ 1420276 h 1420276"/>
                  <a:gd name="connsiteX4-89" fmla="*/ 0 w 266940"/>
                  <a:gd name="connsiteY4-90" fmla="*/ 0 h 14202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6940" h="1420276">
                    <a:moveTo>
                      <a:pt x="0" y="0"/>
                    </a:moveTo>
                    <a:lnTo>
                      <a:pt x="198900" y="10784"/>
                    </a:lnTo>
                    <a:cubicBezTo>
                      <a:pt x="198876" y="459454"/>
                      <a:pt x="266964" y="969937"/>
                      <a:pt x="266940" y="1418607"/>
                    </a:cubicBezTo>
                    <a:lnTo>
                      <a:pt x="27534" y="1420276"/>
                    </a:lnTo>
                    <a:lnTo>
                      <a:pt x="0" y="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8" name="Rectangle 5"/>
              <p:cNvSpPr/>
              <p:nvPr/>
            </p:nvSpPr>
            <p:spPr>
              <a:xfrm rot="1419498">
                <a:off x="4638509" y="2702699"/>
                <a:ext cx="1059969" cy="506445"/>
              </a:xfrm>
              <a:custGeom>
                <a:avLst/>
                <a:gdLst>
                  <a:gd name="connsiteX0" fmla="*/ 0 w 504486"/>
                  <a:gd name="connsiteY0" fmla="*/ 0 h 388303"/>
                  <a:gd name="connsiteX1" fmla="*/ 504486 w 504486"/>
                  <a:gd name="connsiteY1" fmla="*/ 0 h 388303"/>
                  <a:gd name="connsiteX2" fmla="*/ 504486 w 504486"/>
                  <a:gd name="connsiteY2" fmla="*/ 388303 h 388303"/>
                  <a:gd name="connsiteX3" fmla="*/ 0 w 504486"/>
                  <a:gd name="connsiteY3" fmla="*/ 388303 h 388303"/>
                  <a:gd name="connsiteX4" fmla="*/ 0 w 504486"/>
                  <a:gd name="connsiteY4" fmla="*/ 0 h 388303"/>
                  <a:gd name="connsiteX0-1" fmla="*/ 0 w 680304"/>
                  <a:gd name="connsiteY0-2" fmla="*/ 144620 h 532923"/>
                  <a:gd name="connsiteX1-3" fmla="*/ 680304 w 680304"/>
                  <a:gd name="connsiteY1-4" fmla="*/ 0 h 532923"/>
                  <a:gd name="connsiteX2-5" fmla="*/ 504486 w 680304"/>
                  <a:gd name="connsiteY2-6" fmla="*/ 532923 h 532923"/>
                  <a:gd name="connsiteX3-7" fmla="*/ 0 w 680304"/>
                  <a:gd name="connsiteY3-8" fmla="*/ 532923 h 532923"/>
                  <a:gd name="connsiteX4-9" fmla="*/ 0 w 680304"/>
                  <a:gd name="connsiteY4-10" fmla="*/ 144620 h 532923"/>
                  <a:gd name="connsiteX0-11" fmla="*/ 380430 w 1060734"/>
                  <a:gd name="connsiteY0-12" fmla="*/ 144620 h 532923"/>
                  <a:gd name="connsiteX1-13" fmla="*/ 1060734 w 1060734"/>
                  <a:gd name="connsiteY1-14" fmla="*/ 0 h 532923"/>
                  <a:gd name="connsiteX2-15" fmla="*/ 884916 w 1060734"/>
                  <a:gd name="connsiteY2-16" fmla="*/ 532923 h 532923"/>
                  <a:gd name="connsiteX3-17" fmla="*/ 0 w 1060734"/>
                  <a:gd name="connsiteY3-18" fmla="*/ 507209 h 532923"/>
                  <a:gd name="connsiteX4-19" fmla="*/ 380430 w 1060734"/>
                  <a:gd name="connsiteY4-20" fmla="*/ 144620 h 532923"/>
                  <a:gd name="connsiteX0-21" fmla="*/ 380430 w 1060734"/>
                  <a:gd name="connsiteY0-22" fmla="*/ 144620 h 507209"/>
                  <a:gd name="connsiteX1-23" fmla="*/ 1060734 w 1060734"/>
                  <a:gd name="connsiteY1-24" fmla="*/ 0 h 507209"/>
                  <a:gd name="connsiteX2-25" fmla="*/ 621415 w 1060734"/>
                  <a:gd name="connsiteY2-26" fmla="*/ 388388 h 507209"/>
                  <a:gd name="connsiteX3-27" fmla="*/ 0 w 1060734"/>
                  <a:gd name="connsiteY3-28" fmla="*/ 507209 h 507209"/>
                  <a:gd name="connsiteX4-29" fmla="*/ 380430 w 1060734"/>
                  <a:gd name="connsiteY4-30" fmla="*/ 144620 h 507209"/>
                  <a:gd name="connsiteX0-31" fmla="*/ 380430 w 1060734"/>
                  <a:gd name="connsiteY0-32" fmla="*/ 144620 h 507209"/>
                  <a:gd name="connsiteX1-33" fmla="*/ 1060734 w 1060734"/>
                  <a:gd name="connsiteY1-34" fmla="*/ 0 h 507209"/>
                  <a:gd name="connsiteX2-35" fmla="*/ 677584 w 1060734"/>
                  <a:gd name="connsiteY2-36" fmla="*/ 374179 h 507209"/>
                  <a:gd name="connsiteX3-37" fmla="*/ 0 w 1060734"/>
                  <a:gd name="connsiteY3-38" fmla="*/ 507209 h 507209"/>
                  <a:gd name="connsiteX4-39" fmla="*/ 380430 w 1060734"/>
                  <a:gd name="connsiteY4-40" fmla="*/ 144620 h 507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60734" h="507209">
                    <a:moveTo>
                      <a:pt x="380430" y="144620"/>
                    </a:moveTo>
                    <a:lnTo>
                      <a:pt x="1060734" y="0"/>
                    </a:lnTo>
                    <a:lnTo>
                      <a:pt x="677584" y="374179"/>
                    </a:lnTo>
                    <a:lnTo>
                      <a:pt x="0" y="507209"/>
                    </a:lnTo>
                    <a:lnTo>
                      <a:pt x="380430" y="14462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9" name="Rectangle 9"/>
              <p:cNvSpPr/>
              <p:nvPr/>
            </p:nvSpPr>
            <p:spPr>
              <a:xfrm>
                <a:off x="4576626" y="2974179"/>
                <a:ext cx="683902" cy="1014476"/>
              </a:xfrm>
              <a:custGeom>
                <a:avLst/>
                <a:gdLst>
                  <a:gd name="connsiteX0" fmla="*/ 0 w 681901"/>
                  <a:gd name="connsiteY0" fmla="*/ 0 h 850839"/>
                  <a:gd name="connsiteX1" fmla="*/ 681901 w 681901"/>
                  <a:gd name="connsiteY1" fmla="*/ 0 h 850839"/>
                  <a:gd name="connsiteX2" fmla="*/ 681901 w 681901"/>
                  <a:gd name="connsiteY2" fmla="*/ 850839 h 850839"/>
                  <a:gd name="connsiteX3" fmla="*/ 0 w 681901"/>
                  <a:gd name="connsiteY3" fmla="*/ 850839 h 850839"/>
                  <a:gd name="connsiteX4" fmla="*/ 0 w 681901"/>
                  <a:gd name="connsiteY4" fmla="*/ 0 h 850839"/>
                  <a:gd name="connsiteX0-1" fmla="*/ 0 w 691426"/>
                  <a:gd name="connsiteY0-2" fmla="*/ 0 h 850839"/>
                  <a:gd name="connsiteX1-3" fmla="*/ 691426 w 691426"/>
                  <a:gd name="connsiteY1-4" fmla="*/ 138113 h 850839"/>
                  <a:gd name="connsiteX2-5" fmla="*/ 681901 w 691426"/>
                  <a:gd name="connsiteY2-6" fmla="*/ 850839 h 850839"/>
                  <a:gd name="connsiteX3-7" fmla="*/ 0 w 691426"/>
                  <a:gd name="connsiteY3-8" fmla="*/ 850839 h 850839"/>
                  <a:gd name="connsiteX4-9" fmla="*/ 0 w 691426"/>
                  <a:gd name="connsiteY4-10" fmla="*/ 0 h 850839"/>
                  <a:gd name="connsiteX0-11" fmla="*/ 0 w 691426"/>
                  <a:gd name="connsiteY0-12" fmla="*/ 0 h 1003239"/>
                  <a:gd name="connsiteX1-13" fmla="*/ 691426 w 691426"/>
                  <a:gd name="connsiteY1-14" fmla="*/ 138113 h 1003239"/>
                  <a:gd name="connsiteX2-15" fmla="*/ 691426 w 691426"/>
                  <a:gd name="connsiteY2-16" fmla="*/ 1003239 h 1003239"/>
                  <a:gd name="connsiteX3-17" fmla="*/ 0 w 691426"/>
                  <a:gd name="connsiteY3-18" fmla="*/ 850839 h 1003239"/>
                  <a:gd name="connsiteX4-19" fmla="*/ 0 w 691426"/>
                  <a:gd name="connsiteY4-20" fmla="*/ 0 h 1003239"/>
                  <a:gd name="connsiteX0-21" fmla="*/ 0 w 691426"/>
                  <a:gd name="connsiteY0-22" fmla="*/ 0 h 1015145"/>
                  <a:gd name="connsiteX1-23" fmla="*/ 691426 w 691426"/>
                  <a:gd name="connsiteY1-24" fmla="*/ 150019 h 1015145"/>
                  <a:gd name="connsiteX2-25" fmla="*/ 691426 w 691426"/>
                  <a:gd name="connsiteY2-26" fmla="*/ 1015145 h 1015145"/>
                  <a:gd name="connsiteX3-27" fmla="*/ 0 w 691426"/>
                  <a:gd name="connsiteY3-28" fmla="*/ 862745 h 1015145"/>
                  <a:gd name="connsiteX4-29" fmla="*/ 0 w 691426"/>
                  <a:gd name="connsiteY4-30" fmla="*/ 0 h 1015145"/>
                  <a:gd name="connsiteX0-31" fmla="*/ 0 w 691426"/>
                  <a:gd name="connsiteY0-32" fmla="*/ 0 h 1015145"/>
                  <a:gd name="connsiteX1-33" fmla="*/ 691426 w 691426"/>
                  <a:gd name="connsiteY1-34" fmla="*/ 150019 h 1015145"/>
                  <a:gd name="connsiteX2-35" fmla="*/ 691426 w 691426"/>
                  <a:gd name="connsiteY2-36" fmla="*/ 1015145 h 1015145"/>
                  <a:gd name="connsiteX3-37" fmla="*/ 0 w 691426"/>
                  <a:gd name="connsiteY3-38" fmla="*/ 862745 h 1015145"/>
                  <a:gd name="connsiteX4-39" fmla="*/ 0 w 691426"/>
                  <a:gd name="connsiteY4-40" fmla="*/ 0 h 10151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26" h="1015145">
                    <a:moveTo>
                      <a:pt x="0" y="0"/>
                    </a:moveTo>
                    <a:lnTo>
                      <a:pt x="691426" y="150019"/>
                    </a:lnTo>
                    <a:lnTo>
                      <a:pt x="691426" y="1015145"/>
                    </a:lnTo>
                    <a:lnTo>
                      <a:pt x="0" y="862745"/>
                    </a:lnTo>
                    <a:lnTo>
                      <a:pt x="0" y="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0" name="Rectangle 5"/>
              <p:cNvSpPr/>
              <p:nvPr/>
            </p:nvSpPr>
            <p:spPr>
              <a:xfrm rot="1419498">
                <a:off x="4149781" y="3752104"/>
                <a:ext cx="1059969" cy="506444"/>
              </a:xfrm>
              <a:custGeom>
                <a:avLst/>
                <a:gdLst>
                  <a:gd name="connsiteX0" fmla="*/ 0 w 504486"/>
                  <a:gd name="connsiteY0" fmla="*/ 0 h 388303"/>
                  <a:gd name="connsiteX1" fmla="*/ 504486 w 504486"/>
                  <a:gd name="connsiteY1" fmla="*/ 0 h 388303"/>
                  <a:gd name="connsiteX2" fmla="*/ 504486 w 504486"/>
                  <a:gd name="connsiteY2" fmla="*/ 388303 h 388303"/>
                  <a:gd name="connsiteX3" fmla="*/ 0 w 504486"/>
                  <a:gd name="connsiteY3" fmla="*/ 388303 h 388303"/>
                  <a:gd name="connsiteX4" fmla="*/ 0 w 504486"/>
                  <a:gd name="connsiteY4" fmla="*/ 0 h 388303"/>
                  <a:gd name="connsiteX0-1" fmla="*/ 0 w 680304"/>
                  <a:gd name="connsiteY0-2" fmla="*/ 144620 h 532923"/>
                  <a:gd name="connsiteX1-3" fmla="*/ 680304 w 680304"/>
                  <a:gd name="connsiteY1-4" fmla="*/ 0 h 532923"/>
                  <a:gd name="connsiteX2-5" fmla="*/ 504486 w 680304"/>
                  <a:gd name="connsiteY2-6" fmla="*/ 532923 h 532923"/>
                  <a:gd name="connsiteX3-7" fmla="*/ 0 w 680304"/>
                  <a:gd name="connsiteY3-8" fmla="*/ 532923 h 532923"/>
                  <a:gd name="connsiteX4-9" fmla="*/ 0 w 680304"/>
                  <a:gd name="connsiteY4-10" fmla="*/ 144620 h 532923"/>
                  <a:gd name="connsiteX0-11" fmla="*/ 380430 w 1060734"/>
                  <a:gd name="connsiteY0-12" fmla="*/ 144620 h 532923"/>
                  <a:gd name="connsiteX1-13" fmla="*/ 1060734 w 1060734"/>
                  <a:gd name="connsiteY1-14" fmla="*/ 0 h 532923"/>
                  <a:gd name="connsiteX2-15" fmla="*/ 884916 w 1060734"/>
                  <a:gd name="connsiteY2-16" fmla="*/ 532923 h 532923"/>
                  <a:gd name="connsiteX3-17" fmla="*/ 0 w 1060734"/>
                  <a:gd name="connsiteY3-18" fmla="*/ 507209 h 532923"/>
                  <a:gd name="connsiteX4-19" fmla="*/ 380430 w 1060734"/>
                  <a:gd name="connsiteY4-20" fmla="*/ 144620 h 532923"/>
                  <a:gd name="connsiteX0-21" fmla="*/ 380430 w 1060734"/>
                  <a:gd name="connsiteY0-22" fmla="*/ 144620 h 507209"/>
                  <a:gd name="connsiteX1-23" fmla="*/ 1060734 w 1060734"/>
                  <a:gd name="connsiteY1-24" fmla="*/ 0 h 507209"/>
                  <a:gd name="connsiteX2-25" fmla="*/ 621415 w 1060734"/>
                  <a:gd name="connsiteY2-26" fmla="*/ 388388 h 507209"/>
                  <a:gd name="connsiteX3-27" fmla="*/ 0 w 1060734"/>
                  <a:gd name="connsiteY3-28" fmla="*/ 507209 h 507209"/>
                  <a:gd name="connsiteX4-29" fmla="*/ 380430 w 1060734"/>
                  <a:gd name="connsiteY4-30" fmla="*/ 144620 h 507209"/>
                  <a:gd name="connsiteX0-31" fmla="*/ 380430 w 1060734"/>
                  <a:gd name="connsiteY0-32" fmla="*/ 144620 h 507209"/>
                  <a:gd name="connsiteX1-33" fmla="*/ 1060734 w 1060734"/>
                  <a:gd name="connsiteY1-34" fmla="*/ 0 h 507209"/>
                  <a:gd name="connsiteX2-35" fmla="*/ 677584 w 1060734"/>
                  <a:gd name="connsiteY2-36" fmla="*/ 374179 h 507209"/>
                  <a:gd name="connsiteX3-37" fmla="*/ 0 w 1060734"/>
                  <a:gd name="connsiteY3-38" fmla="*/ 507209 h 507209"/>
                  <a:gd name="connsiteX4-39" fmla="*/ 380430 w 1060734"/>
                  <a:gd name="connsiteY4-40" fmla="*/ 144620 h 507209"/>
                  <a:gd name="connsiteX0-41" fmla="*/ 373202 w 1060734"/>
                  <a:gd name="connsiteY0-42" fmla="*/ 139988 h 507209"/>
                  <a:gd name="connsiteX1-43" fmla="*/ 1060734 w 1060734"/>
                  <a:gd name="connsiteY1-44" fmla="*/ 0 h 507209"/>
                  <a:gd name="connsiteX2-45" fmla="*/ 677584 w 1060734"/>
                  <a:gd name="connsiteY2-46" fmla="*/ 374179 h 507209"/>
                  <a:gd name="connsiteX3-47" fmla="*/ 0 w 1060734"/>
                  <a:gd name="connsiteY3-48" fmla="*/ 507209 h 507209"/>
                  <a:gd name="connsiteX4-49" fmla="*/ 373202 w 1060734"/>
                  <a:gd name="connsiteY4-50" fmla="*/ 139988 h 507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60734" h="507209">
                    <a:moveTo>
                      <a:pt x="373202" y="139988"/>
                    </a:moveTo>
                    <a:lnTo>
                      <a:pt x="1060734" y="0"/>
                    </a:lnTo>
                    <a:lnTo>
                      <a:pt x="677584" y="374179"/>
                    </a:lnTo>
                    <a:lnTo>
                      <a:pt x="0" y="507209"/>
                    </a:lnTo>
                    <a:lnTo>
                      <a:pt x="373202" y="139988"/>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1" name="Rectangle 9"/>
              <p:cNvSpPr/>
              <p:nvPr/>
            </p:nvSpPr>
            <p:spPr>
              <a:xfrm>
                <a:off x="4092657" y="4021996"/>
                <a:ext cx="683903" cy="1014476"/>
              </a:xfrm>
              <a:custGeom>
                <a:avLst/>
                <a:gdLst>
                  <a:gd name="connsiteX0" fmla="*/ 0 w 681901"/>
                  <a:gd name="connsiteY0" fmla="*/ 0 h 850839"/>
                  <a:gd name="connsiteX1" fmla="*/ 681901 w 681901"/>
                  <a:gd name="connsiteY1" fmla="*/ 0 h 850839"/>
                  <a:gd name="connsiteX2" fmla="*/ 681901 w 681901"/>
                  <a:gd name="connsiteY2" fmla="*/ 850839 h 850839"/>
                  <a:gd name="connsiteX3" fmla="*/ 0 w 681901"/>
                  <a:gd name="connsiteY3" fmla="*/ 850839 h 850839"/>
                  <a:gd name="connsiteX4" fmla="*/ 0 w 681901"/>
                  <a:gd name="connsiteY4" fmla="*/ 0 h 850839"/>
                  <a:gd name="connsiteX0-1" fmla="*/ 0 w 691426"/>
                  <a:gd name="connsiteY0-2" fmla="*/ 0 h 850839"/>
                  <a:gd name="connsiteX1-3" fmla="*/ 691426 w 691426"/>
                  <a:gd name="connsiteY1-4" fmla="*/ 138113 h 850839"/>
                  <a:gd name="connsiteX2-5" fmla="*/ 681901 w 691426"/>
                  <a:gd name="connsiteY2-6" fmla="*/ 850839 h 850839"/>
                  <a:gd name="connsiteX3-7" fmla="*/ 0 w 691426"/>
                  <a:gd name="connsiteY3-8" fmla="*/ 850839 h 850839"/>
                  <a:gd name="connsiteX4-9" fmla="*/ 0 w 691426"/>
                  <a:gd name="connsiteY4-10" fmla="*/ 0 h 850839"/>
                  <a:gd name="connsiteX0-11" fmla="*/ 0 w 691426"/>
                  <a:gd name="connsiteY0-12" fmla="*/ 0 h 1003239"/>
                  <a:gd name="connsiteX1-13" fmla="*/ 691426 w 691426"/>
                  <a:gd name="connsiteY1-14" fmla="*/ 138113 h 1003239"/>
                  <a:gd name="connsiteX2-15" fmla="*/ 691426 w 691426"/>
                  <a:gd name="connsiteY2-16" fmla="*/ 1003239 h 1003239"/>
                  <a:gd name="connsiteX3-17" fmla="*/ 0 w 691426"/>
                  <a:gd name="connsiteY3-18" fmla="*/ 850839 h 1003239"/>
                  <a:gd name="connsiteX4-19" fmla="*/ 0 w 691426"/>
                  <a:gd name="connsiteY4-20" fmla="*/ 0 h 1003239"/>
                  <a:gd name="connsiteX0-21" fmla="*/ 0 w 691426"/>
                  <a:gd name="connsiteY0-22" fmla="*/ 0 h 1015145"/>
                  <a:gd name="connsiteX1-23" fmla="*/ 691426 w 691426"/>
                  <a:gd name="connsiteY1-24" fmla="*/ 150019 h 1015145"/>
                  <a:gd name="connsiteX2-25" fmla="*/ 691426 w 691426"/>
                  <a:gd name="connsiteY2-26" fmla="*/ 1015145 h 1015145"/>
                  <a:gd name="connsiteX3-27" fmla="*/ 0 w 691426"/>
                  <a:gd name="connsiteY3-28" fmla="*/ 862745 h 1015145"/>
                  <a:gd name="connsiteX4-29" fmla="*/ 0 w 691426"/>
                  <a:gd name="connsiteY4-30" fmla="*/ 0 h 1015145"/>
                  <a:gd name="connsiteX0-31" fmla="*/ 0 w 691426"/>
                  <a:gd name="connsiteY0-32" fmla="*/ 0 h 1015145"/>
                  <a:gd name="connsiteX1-33" fmla="*/ 691426 w 691426"/>
                  <a:gd name="connsiteY1-34" fmla="*/ 150019 h 1015145"/>
                  <a:gd name="connsiteX2-35" fmla="*/ 691426 w 691426"/>
                  <a:gd name="connsiteY2-36" fmla="*/ 1015145 h 1015145"/>
                  <a:gd name="connsiteX3-37" fmla="*/ 0 w 691426"/>
                  <a:gd name="connsiteY3-38" fmla="*/ 862745 h 1015145"/>
                  <a:gd name="connsiteX4-39" fmla="*/ 0 w 691426"/>
                  <a:gd name="connsiteY4-40" fmla="*/ 0 h 10151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26" h="1015145">
                    <a:moveTo>
                      <a:pt x="0" y="0"/>
                    </a:moveTo>
                    <a:lnTo>
                      <a:pt x="691426" y="150019"/>
                    </a:lnTo>
                    <a:lnTo>
                      <a:pt x="691426" y="1015145"/>
                    </a:lnTo>
                    <a:lnTo>
                      <a:pt x="0" y="862745"/>
                    </a:lnTo>
                    <a:lnTo>
                      <a:pt x="0" y="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2" name="Rectangle 14"/>
              <p:cNvSpPr/>
              <p:nvPr/>
            </p:nvSpPr>
            <p:spPr>
              <a:xfrm>
                <a:off x="4283071" y="4560192"/>
                <a:ext cx="1582020" cy="1522510"/>
              </a:xfrm>
              <a:custGeom>
                <a:avLst/>
                <a:gdLst>
                  <a:gd name="connsiteX0" fmla="*/ 0 w 623906"/>
                  <a:gd name="connsiteY0" fmla="*/ 0 h 951736"/>
                  <a:gd name="connsiteX1" fmla="*/ 623906 w 623906"/>
                  <a:gd name="connsiteY1" fmla="*/ 0 h 951736"/>
                  <a:gd name="connsiteX2" fmla="*/ 623906 w 623906"/>
                  <a:gd name="connsiteY2" fmla="*/ 951736 h 951736"/>
                  <a:gd name="connsiteX3" fmla="*/ 0 w 623906"/>
                  <a:gd name="connsiteY3" fmla="*/ 951736 h 951736"/>
                  <a:gd name="connsiteX4" fmla="*/ 0 w 623906"/>
                  <a:gd name="connsiteY4" fmla="*/ 0 h 951736"/>
                  <a:gd name="connsiteX0-1" fmla="*/ 0 w 623906"/>
                  <a:gd name="connsiteY0-2" fmla="*/ 0 h 951736"/>
                  <a:gd name="connsiteX1-3" fmla="*/ 623906 w 623906"/>
                  <a:gd name="connsiteY1-4" fmla="*/ 0 h 951736"/>
                  <a:gd name="connsiteX2-5" fmla="*/ 623906 w 623906"/>
                  <a:gd name="connsiteY2-6" fmla="*/ 951736 h 951736"/>
                  <a:gd name="connsiteX3-7" fmla="*/ 0 w 623906"/>
                  <a:gd name="connsiteY3-8" fmla="*/ 951736 h 951736"/>
                  <a:gd name="connsiteX4-9" fmla="*/ 0 w 623906"/>
                  <a:gd name="connsiteY4-10" fmla="*/ 0 h 951736"/>
                  <a:gd name="connsiteX0-11" fmla="*/ 0 w 623906"/>
                  <a:gd name="connsiteY0-12" fmla="*/ 243840 h 1195576"/>
                  <a:gd name="connsiteX1-13" fmla="*/ 616286 w 623906"/>
                  <a:gd name="connsiteY1-14" fmla="*/ 0 h 1195576"/>
                  <a:gd name="connsiteX2-15" fmla="*/ 623906 w 623906"/>
                  <a:gd name="connsiteY2-16" fmla="*/ 1195576 h 1195576"/>
                  <a:gd name="connsiteX3-17" fmla="*/ 0 w 623906"/>
                  <a:gd name="connsiteY3-18" fmla="*/ 1195576 h 1195576"/>
                  <a:gd name="connsiteX4-19" fmla="*/ 0 w 623906"/>
                  <a:gd name="connsiteY4-20" fmla="*/ 243840 h 1195576"/>
                  <a:gd name="connsiteX0-21" fmla="*/ 0 w 623906"/>
                  <a:gd name="connsiteY0-22" fmla="*/ 243840 h 1195576"/>
                  <a:gd name="connsiteX1-23" fmla="*/ 616286 w 623906"/>
                  <a:gd name="connsiteY1-24" fmla="*/ 0 h 1195576"/>
                  <a:gd name="connsiteX2-25" fmla="*/ 623906 w 623906"/>
                  <a:gd name="connsiteY2-26" fmla="*/ 1024798 h 1195576"/>
                  <a:gd name="connsiteX3-27" fmla="*/ 0 w 623906"/>
                  <a:gd name="connsiteY3-28" fmla="*/ 1195576 h 1195576"/>
                  <a:gd name="connsiteX4-29" fmla="*/ 0 w 623906"/>
                  <a:gd name="connsiteY4-30" fmla="*/ 243840 h 1195576"/>
                  <a:gd name="connsiteX0-31" fmla="*/ 0 w 616286"/>
                  <a:gd name="connsiteY0-32" fmla="*/ 243840 h 1195576"/>
                  <a:gd name="connsiteX1-33" fmla="*/ 616286 w 616286"/>
                  <a:gd name="connsiteY1-34" fmla="*/ 0 h 1195576"/>
                  <a:gd name="connsiteX2-35" fmla="*/ 616286 w 616286"/>
                  <a:gd name="connsiteY2-36" fmla="*/ 959740 h 1195576"/>
                  <a:gd name="connsiteX3-37" fmla="*/ 0 w 616286"/>
                  <a:gd name="connsiteY3-38" fmla="*/ 1195576 h 1195576"/>
                  <a:gd name="connsiteX4-39" fmla="*/ 0 w 616286"/>
                  <a:gd name="connsiteY4-40" fmla="*/ 243840 h 1195576"/>
                  <a:gd name="connsiteX0-41" fmla="*/ 0 w 616286"/>
                  <a:gd name="connsiteY0-42" fmla="*/ 396320 h 1348056"/>
                  <a:gd name="connsiteX1-43" fmla="*/ 608132 w 616286"/>
                  <a:gd name="connsiteY1-44" fmla="*/ 0 h 1348056"/>
                  <a:gd name="connsiteX2-45" fmla="*/ 616286 w 616286"/>
                  <a:gd name="connsiteY2-46" fmla="*/ 1112220 h 1348056"/>
                  <a:gd name="connsiteX3-47" fmla="*/ 0 w 616286"/>
                  <a:gd name="connsiteY3-48" fmla="*/ 1348056 h 1348056"/>
                  <a:gd name="connsiteX4-49" fmla="*/ 0 w 616286"/>
                  <a:gd name="connsiteY4-50" fmla="*/ 396320 h 1348056"/>
                  <a:gd name="connsiteX0-51" fmla="*/ 0 w 616286"/>
                  <a:gd name="connsiteY0-52" fmla="*/ 416651 h 1368387"/>
                  <a:gd name="connsiteX1-53" fmla="*/ 608132 w 616286"/>
                  <a:gd name="connsiteY1-54" fmla="*/ 0 h 1368387"/>
                  <a:gd name="connsiteX2-55" fmla="*/ 616286 w 616286"/>
                  <a:gd name="connsiteY2-56" fmla="*/ 1132551 h 1368387"/>
                  <a:gd name="connsiteX3-57" fmla="*/ 0 w 616286"/>
                  <a:gd name="connsiteY3-58" fmla="*/ 1368387 h 1368387"/>
                  <a:gd name="connsiteX4-59" fmla="*/ 0 w 616286"/>
                  <a:gd name="connsiteY4-60" fmla="*/ 416651 h 1368387"/>
                  <a:gd name="connsiteX0-61" fmla="*/ 0 w 610850"/>
                  <a:gd name="connsiteY0-62" fmla="*/ 416651 h 1368387"/>
                  <a:gd name="connsiteX1-63" fmla="*/ 608132 w 610850"/>
                  <a:gd name="connsiteY1-64" fmla="*/ 0 h 1368387"/>
                  <a:gd name="connsiteX2-65" fmla="*/ 610850 w 610850"/>
                  <a:gd name="connsiteY2-66" fmla="*/ 969905 h 1368387"/>
                  <a:gd name="connsiteX3-67" fmla="*/ 0 w 610850"/>
                  <a:gd name="connsiteY3-68" fmla="*/ 1368387 h 1368387"/>
                  <a:gd name="connsiteX4-69" fmla="*/ 0 w 610850"/>
                  <a:gd name="connsiteY4-70" fmla="*/ 416651 h 1368387"/>
                  <a:gd name="connsiteX0-71" fmla="*/ 0 w 610850"/>
                  <a:gd name="connsiteY0-72" fmla="*/ 414109 h 1365845"/>
                  <a:gd name="connsiteX1-73" fmla="*/ 609479 w 610850"/>
                  <a:gd name="connsiteY1-74" fmla="*/ 0 h 1365845"/>
                  <a:gd name="connsiteX2-75" fmla="*/ 610850 w 610850"/>
                  <a:gd name="connsiteY2-76" fmla="*/ 967363 h 1365845"/>
                  <a:gd name="connsiteX3-77" fmla="*/ 0 w 610850"/>
                  <a:gd name="connsiteY3-78" fmla="*/ 1365845 h 1365845"/>
                  <a:gd name="connsiteX4-79" fmla="*/ 0 w 610850"/>
                  <a:gd name="connsiteY4-80" fmla="*/ 414109 h 1365845"/>
                  <a:gd name="connsiteX0-81" fmla="*/ 0 w 609479"/>
                  <a:gd name="connsiteY0-82" fmla="*/ 414109 h 1365845"/>
                  <a:gd name="connsiteX1-83" fmla="*/ 609479 w 609479"/>
                  <a:gd name="connsiteY1-84" fmla="*/ 0 h 1365845"/>
                  <a:gd name="connsiteX2-85" fmla="*/ 608177 w 609479"/>
                  <a:gd name="connsiteY2-86" fmla="*/ 872595 h 1365845"/>
                  <a:gd name="connsiteX3-87" fmla="*/ 0 w 609479"/>
                  <a:gd name="connsiteY3-88" fmla="*/ 1365845 h 1365845"/>
                  <a:gd name="connsiteX4-89" fmla="*/ 0 w 609479"/>
                  <a:gd name="connsiteY4-90" fmla="*/ 414109 h 1365845"/>
                  <a:gd name="connsiteX0-91" fmla="*/ 0 w 608177"/>
                  <a:gd name="connsiteY0-92" fmla="*/ 713378 h 1665114"/>
                  <a:gd name="connsiteX1-93" fmla="*/ 607632 w 608177"/>
                  <a:gd name="connsiteY1-94" fmla="*/ 0 h 1665114"/>
                  <a:gd name="connsiteX2-95" fmla="*/ 608177 w 608177"/>
                  <a:gd name="connsiteY2-96" fmla="*/ 1171864 h 1665114"/>
                  <a:gd name="connsiteX3-97" fmla="*/ 0 w 608177"/>
                  <a:gd name="connsiteY3-98" fmla="*/ 1665114 h 1665114"/>
                  <a:gd name="connsiteX4-99" fmla="*/ 0 w 608177"/>
                  <a:gd name="connsiteY4-100" fmla="*/ 713378 h 1665114"/>
                  <a:gd name="connsiteX0-101" fmla="*/ 0 w 608177"/>
                  <a:gd name="connsiteY0-102" fmla="*/ 753281 h 1665114"/>
                  <a:gd name="connsiteX1-103" fmla="*/ 607632 w 608177"/>
                  <a:gd name="connsiteY1-104" fmla="*/ 0 h 1665114"/>
                  <a:gd name="connsiteX2-105" fmla="*/ 608177 w 608177"/>
                  <a:gd name="connsiteY2-106" fmla="*/ 1171864 h 1665114"/>
                  <a:gd name="connsiteX3-107" fmla="*/ 0 w 608177"/>
                  <a:gd name="connsiteY3-108" fmla="*/ 1665114 h 1665114"/>
                  <a:gd name="connsiteX4-109" fmla="*/ 0 w 608177"/>
                  <a:gd name="connsiteY4-110" fmla="*/ 753281 h 1665114"/>
                  <a:gd name="connsiteX0-111" fmla="*/ 0 w 608177"/>
                  <a:gd name="connsiteY0-112" fmla="*/ 658512 h 1570345"/>
                  <a:gd name="connsiteX1-113" fmla="*/ 607632 w 608177"/>
                  <a:gd name="connsiteY1-114" fmla="*/ 0 h 1570345"/>
                  <a:gd name="connsiteX2-115" fmla="*/ 608177 w 608177"/>
                  <a:gd name="connsiteY2-116" fmla="*/ 1077095 h 1570345"/>
                  <a:gd name="connsiteX3-117" fmla="*/ 0 w 608177"/>
                  <a:gd name="connsiteY3-118" fmla="*/ 1570345 h 1570345"/>
                  <a:gd name="connsiteX4-119" fmla="*/ 0 w 608177"/>
                  <a:gd name="connsiteY4-120" fmla="*/ 658512 h 1570345"/>
                  <a:gd name="connsiteX0-121" fmla="*/ 0 w 608177"/>
                  <a:gd name="connsiteY0-122" fmla="*/ 683452 h 1595285"/>
                  <a:gd name="connsiteX1-123" fmla="*/ 607632 w 608177"/>
                  <a:gd name="connsiteY1-124" fmla="*/ 0 h 1595285"/>
                  <a:gd name="connsiteX2-125" fmla="*/ 608177 w 608177"/>
                  <a:gd name="connsiteY2-126" fmla="*/ 1102035 h 1595285"/>
                  <a:gd name="connsiteX3-127" fmla="*/ 0 w 608177"/>
                  <a:gd name="connsiteY3-128" fmla="*/ 1595285 h 1595285"/>
                  <a:gd name="connsiteX4-129" fmla="*/ 0 w 608177"/>
                  <a:gd name="connsiteY4-130" fmla="*/ 683452 h 1595285"/>
                  <a:gd name="connsiteX0-131" fmla="*/ 1847 w 608177"/>
                  <a:gd name="connsiteY0-132" fmla="*/ 693428 h 1595285"/>
                  <a:gd name="connsiteX1-133" fmla="*/ 607632 w 608177"/>
                  <a:gd name="connsiteY1-134" fmla="*/ 0 h 1595285"/>
                  <a:gd name="connsiteX2-135" fmla="*/ 608177 w 608177"/>
                  <a:gd name="connsiteY2-136" fmla="*/ 1102035 h 1595285"/>
                  <a:gd name="connsiteX3-137" fmla="*/ 0 w 608177"/>
                  <a:gd name="connsiteY3-138" fmla="*/ 1595285 h 1595285"/>
                  <a:gd name="connsiteX4-139" fmla="*/ 1847 w 608177"/>
                  <a:gd name="connsiteY4-140" fmla="*/ 693428 h 1595285"/>
                  <a:gd name="connsiteX0-141" fmla="*/ 81 w 610105"/>
                  <a:gd name="connsiteY0-142" fmla="*/ 683453 h 1595285"/>
                  <a:gd name="connsiteX1-143" fmla="*/ 609560 w 610105"/>
                  <a:gd name="connsiteY1-144" fmla="*/ 0 h 1595285"/>
                  <a:gd name="connsiteX2-145" fmla="*/ 610105 w 610105"/>
                  <a:gd name="connsiteY2-146" fmla="*/ 1102035 h 1595285"/>
                  <a:gd name="connsiteX3-147" fmla="*/ 1928 w 610105"/>
                  <a:gd name="connsiteY3-148" fmla="*/ 1595285 h 1595285"/>
                  <a:gd name="connsiteX4-149" fmla="*/ 81 w 610105"/>
                  <a:gd name="connsiteY4-150" fmla="*/ 683453 h 1595285"/>
                  <a:gd name="connsiteX0-151" fmla="*/ 81 w 611952"/>
                  <a:gd name="connsiteY0-152" fmla="*/ 683453 h 1595285"/>
                  <a:gd name="connsiteX1-153" fmla="*/ 609560 w 611952"/>
                  <a:gd name="connsiteY1-154" fmla="*/ 0 h 1595285"/>
                  <a:gd name="connsiteX2-155" fmla="*/ 611952 w 611952"/>
                  <a:gd name="connsiteY2-156" fmla="*/ 847655 h 1595285"/>
                  <a:gd name="connsiteX3-157" fmla="*/ 1928 w 611952"/>
                  <a:gd name="connsiteY3-158" fmla="*/ 1595285 h 1595285"/>
                  <a:gd name="connsiteX4-159" fmla="*/ 81 w 611952"/>
                  <a:gd name="connsiteY4-160" fmla="*/ 683453 h 1595285"/>
                  <a:gd name="connsiteX0-161" fmla="*/ 1847 w 613718"/>
                  <a:gd name="connsiteY0-162" fmla="*/ 683453 h 1585309"/>
                  <a:gd name="connsiteX1-163" fmla="*/ 611326 w 613718"/>
                  <a:gd name="connsiteY1-164" fmla="*/ 0 h 1585309"/>
                  <a:gd name="connsiteX2-165" fmla="*/ 613718 w 613718"/>
                  <a:gd name="connsiteY2-166" fmla="*/ 847655 h 1585309"/>
                  <a:gd name="connsiteX3-167" fmla="*/ 0 w 613718"/>
                  <a:gd name="connsiteY3-168" fmla="*/ 1585309 h 1585309"/>
                  <a:gd name="connsiteX4-169" fmla="*/ 1847 w 613718"/>
                  <a:gd name="connsiteY4-170" fmla="*/ 683453 h 1585309"/>
                  <a:gd name="connsiteX0-171" fmla="*/ 1847 w 613718"/>
                  <a:gd name="connsiteY0-172" fmla="*/ 693429 h 1595285"/>
                  <a:gd name="connsiteX1-173" fmla="*/ 611326 w 613718"/>
                  <a:gd name="connsiteY1-174" fmla="*/ 0 h 1595285"/>
                  <a:gd name="connsiteX2-175" fmla="*/ 613718 w 613718"/>
                  <a:gd name="connsiteY2-176" fmla="*/ 857631 h 1595285"/>
                  <a:gd name="connsiteX3-177" fmla="*/ 0 w 613718"/>
                  <a:gd name="connsiteY3-178" fmla="*/ 1595285 h 1595285"/>
                  <a:gd name="connsiteX4-179" fmla="*/ 1847 w 613718"/>
                  <a:gd name="connsiteY4-180" fmla="*/ 693429 h 1595285"/>
                  <a:gd name="connsiteX0-181" fmla="*/ 1847 w 613718"/>
                  <a:gd name="connsiteY0-182" fmla="*/ 693429 h 1595285"/>
                  <a:gd name="connsiteX1-183" fmla="*/ 611326 w 613718"/>
                  <a:gd name="connsiteY1-184" fmla="*/ 0 h 1595285"/>
                  <a:gd name="connsiteX2-185" fmla="*/ 613718 w 613718"/>
                  <a:gd name="connsiteY2-186" fmla="*/ 857631 h 1595285"/>
                  <a:gd name="connsiteX3-187" fmla="*/ 0 w 613718"/>
                  <a:gd name="connsiteY3-188" fmla="*/ 1595285 h 1595285"/>
                  <a:gd name="connsiteX4-189" fmla="*/ 1847 w 613718"/>
                  <a:gd name="connsiteY4-190" fmla="*/ 693429 h 1595285"/>
                  <a:gd name="connsiteX0-191" fmla="*/ 1847 w 613718"/>
                  <a:gd name="connsiteY0-192" fmla="*/ 688442 h 1595285"/>
                  <a:gd name="connsiteX1-193" fmla="*/ 611326 w 613718"/>
                  <a:gd name="connsiteY1-194" fmla="*/ 0 h 1595285"/>
                  <a:gd name="connsiteX2-195" fmla="*/ 613718 w 613718"/>
                  <a:gd name="connsiteY2-196" fmla="*/ 857631 h 1595285"/>
                  <a:gd name="connsiteX3-197" fmla="*/ 0 w 613718"/>
                  <a:gd name="connsiteY3-198" fmla="*/ 1595285 h 1595285"/>
                  <a:gd name="connsiteX4-199" fmla="*/ 1847 w 613718"/>
                  <a:gd name="connsiteY4-200" fmla="*/ 688442 h 15952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13718" h="1595285">
                    <a:moveTo>
                      <a:pt x="1847" y="688442"/>
                    </a:moveTo>
                    <a:lnTo>
                      <a:pt x="611326" y="0"/>
                    </a:lnTo>
                    <a:cubicBezTo>
                      <a:pt x="611508" y="390621"/>
                      <a:pt x="613536" y="467010"/>
                      <a:pt x="613718" y="857631"/>
                    </a:cubicBezTo>
                    <a:lnTo>
                      <a:pt x="0" y="1595285"/>
                    </a:lnTo>
                    <a:cubicBezTo>
                      <a:pt x="616" y="1294666"/>
                      <a:pt x="1231" y="989061"/>
                      <a:pt x="1847" y="688442"/>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3" name="Rectangle 9"/>
              <p:cNvSpPr/>
              <p:nvPr/>
            </p:nvSpPr>
            <p:spPr>
              <a:xfrm>
                <a:off x="3603929" y="5069813"/>
                <a:ext cx="683903" cy="1014476"/>
              </a:xfrm>
              <a:custGeom>
                <a:avLst/>
                <a:gdLst>
                  <a:gd name="connsiteX0" fmla="*/ 0 w 681901"/>
                  <a:gd name="connsiteY0" fmla="*/ 0 h 850839"/>
                  <a:gd name="connsiteX1" fmla="*/ 681901 w 681901"/>
                  <a:gd name="connsiteY1" fmla="*/ 0 h 850839"/>
                  <a:gd name="connsiteX2" fmla="*/ 681901 w 681901"/>
                  <a:gd name="connsiteY2" fmla="*/ 850839 h 850839"/>
                  <a:gd name="connsiteX3" fmla="*/ 0 w 681901"/>
                  <a:gd name="connsiteY3" fmla="*/ 850839 h 850839"/>
                  <a:gd name="connsiteX4" fmla="*/ 0 w 681901"/>
                  <a:gd name="connsiteY4" fmla="*/ 0 h 850839"/>
                  <a:gd name="connsiteX0-1" fmla="*/ 0 w 691426"/>
                  <a:gd name="connsiteY0-2" fmla="*/ 0 h 850839"/>
                  <a:gd name="connsiteX1-3" fmla="*/ 691426 w 691426"/>
                  <a:gd name="connsiteY1-4" fmla="*/ 138113 h 850839"/>
                  <a:gd name="connsiteX2-5" fmla="*/ 681901 w 691426"/>
                  <a:gd name="connsiteY2-6" fmla="*/ 850839 h 850839"/>
                  <a:gd name="connsiteX3-7" fmla="*/ 0 w 691426"/>
                  <a:gd name="connsiteY3-8" fmla="*/ 850839 h 850839"/>
                  <a:gd name="connsiteX4-9" fmla="*/ 0 w 691426"/>
                  <a:gd name="connsiteY4-10" fmla="*/ 0 h 850839"/>
                  <a:gd name="connsiteX0-11" fmla="*/ 0 w 691426"/>
                  <a:gd name="connsiteY0-12" fmla="*/ 0 h 1003239"/>
                  <a:gd name="connsiteX1-13" fmla="*/ 691426 w 691426"/>
                  <a:gd name="connsiteY1-14" fmla="*/ 138113 h 1003239"/>
                  <a:gd name="connsiteX2-15" fmla="*/ 691426 w 691426"/>
                  <a:gd name="connsiteY2-16" fmla="*/ 1003239 h 1003239"/>
                  <a:gd name="connsiteX3-17" fmla="*/ 0 w 691426"/>
                  <a:gd name="connsiteY3-18" fmla="*/ 850839 h 1003239"/>
                  <a:gd name="connsiteX4-19" fmla="*/ 0 w 691426"/>
                  <a:gd name="connsiteY4-20" fmla="*/ 0 h 1003239"/>
                  <a:gd name="connsiteX0-21" fmla="*/ 0 w 691426"/>
                  <a:gd name="connsiteY0-22" fmla="*/ 0 h 1015145"/>
                  <a:gd name="connsiteX1-23" fmla="*/ 691426 w 691426"/>
                  <a:gd name="connsiteY1-24" fmla="*/ 150019 h 1015145"/>
                  <a:gd name="connsiteX2-25" fmla="*/ 691426 w 691426"/>
                  <a:gd name="connsiteY2-26" fmla="*/ 1015145 h 1015145"/>
                  <a:gd name="connsiteX3-27" fmla="*/ 0 w 691426"/>
                  <a:gd name="connsiteY3-28" fmla="*/ 862745 h 1015145"/>
                  <a:gd name="connsiteX4-29" fmla="*/ 0 w 691426"/>
                  <a:gd name="connsiteY4-30" fmla="*/ 0 h 1015145"/>
                  <a:gd name="connsiteX0-31" fmla="*/ 0 w 691426"/>
                  <a:gd name="connsiteY0-32" fmla="*/ 0 h 1015145"/>
                  <a:gd name="connsiteX1-33" fmla="*/ 691426 w 691426"/>
                  <a:gd name="connsiteY1-34" fmla="*/ 150019 h 1015145"/>
                  <a:gd name="connsiteX2-35" fmla="*/ 691426 w 691426"/>
                  <a:gd name="connsiteY2-36" fmla="*/ 1015145 h 1015145"/>
                  <a:gd name="connsiteX3-37" fmla="*/ 0 w 691426"/>
                  <a:gd name="connsiteY3-38" fmla="*/ 862745 h 1015145"/>
                  <a:gd name="connsiteX4-39" fmla="*/ 0 w 691426"/>
                  <a:gd name="connsiteY4-40" fmla="*/ 0 h 10151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26" h="1015145">
                    <a:moveTo>
                      <a:pt x="0" y="0"/>
                    </a:moveTo>
                    <a:lnTo>
                      <a:pt x="691426" y="150019"/>
                    </a:lnTo>
                    <a:lnTo>
                      <a:pt x="691426" y="1015145"/>
                    </a:lnTo>
                    <a:lnTo>
                      <a:pt x="0" y="862745"/>
                    </a:lnTo>
                    <a:lnTo>
                      <a:pt x="0" y="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grpSp>
        <p:grpSp>
          <p:nvGrpSpPr>
            <p:cNvPr id="13" name="Group 27"/>
            <p:cNvGrpSpPr/>
            <p:nvPr/>
          </p:nvGrpSpPr>
          <p:grpSpPr>
            <a:xfrm flipV="1">
              <a:off x="3181635" y="1896718"/>
              <a:ext cx="1170303" cy="393237"/>
              <a:chOff x="546369" y="1851670"/>
              <a:chExt cx="3840904" cy="405515"/>
            </a:xfrm>
            <a:grpFill/>
          </p:grpSpPr>
          <p:cxnSp>
            <p:nvCxnSpPr>
              <p:cNvPr id="29" name="Straight Connector 28"/>
              <p:cNvCxnSpPr/>
              <p:nvPr/>
            </p:nvCxnSpPr>
            <p:spPr>
              <a:xfrm>
                <a:off x="546369" y="2257185"/>
                <a:ext cx="2030984" cy="0"/>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006177" y="1851670"/>
                <a:ext cx="1381096" cy="0"/>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577354" y="1851670"/>
                <a:ext cx="428823" cy="405515"/>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32"/>
            <p:cNvGrpSpPr/>
            <p:nvPr/>
          </p:nvGrpSpPr>
          <p:grpSpPr>
            <a:xfrm flipH="1" flipV="1">
              <a:off x="3181635" y="3558034"/>
              <a:ext cx="1170303" cy="393237"/>
              <a:chOff x="546369" y="1851670"/>
              <a:chExt cx="3840904" cy="405515"/>
            </a:xfrm>
            <a:grpFill/>
          </p:grpSpPr>
          <p:cxnSp>
            <p:nvCxnSpPr>
              <p:cNvPr id="26" name="Straight Connector 33"/>
              <p:cNvCxnSpPr/>
              <p:nvPr/>
            </p:nvCxnSpPr>
            <p:spPr>
              <a:xfrm>
                <a:off x="546369" y="2257185"/>
                <a:ext cx="2030984" cy="0"/>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34"/>
              <p:cNvCxnSpPr/>
              <p:nvPr/>
            </p:nvCxnSpPr>
            <p:spPr>
              <a:xfrm>
                <a:off x="3006177" y="1851670"/>
                <a:ext cx="1381096" cy="0"/>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35"/>
              <p:cNvCxnSpPr/>
              <p:nvPr/>
            </p:nvCxnSpPr>
            <p:spPr>
              <a:xfrm flipH="1">
                <a:off x="2577354" y="1851670"/>
                <a:ext cx="428823" cy="405515"/>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36"/>
            <p:cNvGrpSpPr/>
            <p:nvPr/>
          </p:nvGrpSpPr>
          <p:grpSpPr>
            <a:xfrm flipH="1" flipV="1">
              <a:off x="3157512" y="4478140"/>
              <a:ext cx="1170303" cy="393237"/>
              <a:chOff x="546369" y="1851670"/>
              <a:chExt cx="3840904" cy="405515"/>
            </a:xfrm>
            <a:grpFill/>
          </p:grpSpPr>
          <p:cxnSp>
            <p:nvCxnSpPr>
              <p:cNvPr id="23" name="Straight Connector 37"/>
              <p:cNvCxnSpPr/>
              <p:nvPr/>
            </p:nvCxnSpPr>
            <p:spPr>
              <a:xfrm>
                <a:off x="546369" y="2257185"/>
                <a:ext cx="2030984" cy="0"/>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38"/>
              <p:cNvCxnSpPr/>
              <p:nvPr/>
            </p:nvCxnSpPr>
            <p:spPr>
              <a:xfrm>
                <a:off x="3006177" y="1851670"/>
                <a:ext cx="1381096" cy="0"/>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39"/>
              <p:cNvCxnSpPr/>
              <p:nvPr/>
            </p:nvCxnSpPr>
            <p:spPr>
              <a:xfrm flipH="1">
                <a:off x="2577354" y="1851670"/>
                <a:ext cx="428823" cy="405515"/>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40"/>
            <p:cNvGrpSpPr/>
            <p:nvPr/>
          </p:nvGrpSpPr>
          <p:grpSpPr>
            <a:xfrm flipH="1" flipV="1">
              <a:off x="3171427" y="5335821"/>
              <a:ext cx="1170303" cy="393237"/>
              <a:chOff x="546369" y="1851670"/>
              <a:chExt cx="3840904" cy="405515"/>
            </a:xfrm>
            <a:grpFill/>
          </p:grpSpPr>
          <p:cxnSp>
            <p:nvCxnSpPr>
              <p:cNvPr id="20" name="Straight Connector 41"/>
              <p:cNvCxnSpPr/>
              <p:nvPr/>
            </p:nvCxnSpPr>
            <p:spPr>
              <a:xfrm>
                <a:off x="546369" y="2257185"/>
                <a:ext cx="2030984" cy="0"/>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42"/>
              <p:cNvCxnSpPr/>
              <p:nvPr/>
            </p:nvCxnSpPr>
            <p:spPr>
              <a:xfrm>
                <a:off x="3006177" y="1851670"/>
                <a:ext cx="1381096" cy="0"/>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43"/>
              <p:cNvCxnSpPr/>
              <p:nvPr/>
            </p:nvCxnSpPr>
            <p:spPr>
              <a:xfrm flipH="1">
                <a:off x="2577354" y="1851670"/>
                <a:ext cx="428823" cy="405515"/>
              </a:xfrm>
              <a:prstGeom prst="line">
                <a:avLst/>
              </a:prstGeom>
              <a:grpFill/>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44" name="文本框 43"/>
          <p:cNvSpPr txBox="1"/>
          <p:nvPr/>
        </p:nvSpPr>
        <p:spPr>
          <a:xfrm>
            <a:off x="6326598" y="2422818"/>
            <a:ext cx="3167025" cy="553998"/>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p>
        </p:txBody>
      </p:sp>
      <p:sp>
        <p:nvSpPr>
          <p:cNvPr id="45" name="文本框 44"/>
          <p:cNvSpPr txBox="1"/>
          <p:nvPr/>
        </p:nvSpPr>
        <p:spPr>
          <a:xfrm>
            <a:off x="6178088" y="2172886"/>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6326598" y="3477284"/>
            <a:ext cx="3167025" cy="553998"/>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p>
        </p:txBody>
      </p:sp>
      <p:sp>
        <p:nvSpPr>
          <p:cNvPr id="47" name="文本框 46"/>
          <p:cNvSpPr txBox="1"/>
          <p:nvPr/>
        </p:nvSpPr>
        <p:spPr>
          <a:xfrm>
            <a:off x="6178088" y="3227352"/>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6326598" y="4281697"/>
            <a:ext cx="3167025" cy="553998"/>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p>
        </p:txBody>
      </p:sp>
      <p:sp>
        <p:nvSpPr>
          <p:cNvPr id="49" name="文本框 48"/>
          <p:cNvSpPr txBox="1"/>
          <p:nvPr/>
        </p:nvSpPr>
        <p:spPr>
          <a:xfrm>
            <a:off x="6178088" y="4031765"/>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6326598" y="5051594"/>
            <a:ext cx="3167025" cy="553998"/>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p>
        </p:txBody>
      </p:sp>
      <p:sp>
        <p:nvSpPr>
          <p:cNvPr id="51" name="文本框 50"/>
          <p:cNvSpPr txBox="1"/>
          <p:nvPr/>
        </p:nvSpPr>
        <p:spPr>
          <a:xfrm>
            <a:off x="6178088" y="4801662"/>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03</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sp>
        <p:nvSpPr>
          <p:cNvPr id="11" name="Freeform 111"/>
          <p:cNvSpPr>
            <a:spLocks noEditPoints="1"/>
          </p:cNvSpPr>
          <p:nvPr/>
        </p:nvSpPr>
        <p:spPr bwMode="auto">
          <a:xfrm>
            <a:off x="6401609" y="2408042"/>
            <a:ext cx="1299804" cy="2041916"/>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blipFill>
            <a:blip r:embed="rId4" cstate="print"/>
            <a:stretch>
              <a:fillRect/>
            </a:stretch>
          </a:blipFill>
          <a:ln w="9525">
            <a:solidFill>
              <a:schemeClr val="bg1"/>
            </a:solidFill>
            <a:round/>
          </a:ln>
        </p:spPr>
        <p:txBody>
          <a:bodyPr vert="horz" wrap="square" lIns="91440" tIns="45720" rIns="91440" bIns="45720" numCol="1" anchor="t" anchorCtr="0" compatLnSpc="1"/>
          <a:lstStyle/>
          <a:p>
            <a:endParaRPr lang="en-US"/>
          </a:p>
        </p:txBody>
      </p:sp>
      <p:sp>
        <p:nvSpPr>
          <p:cNvPr id="12" name="Freeform 111"/>
          <p:cNvSpPr>
            <a:spLocks noEditPoints="1"/>
          </p:cNvSpPr>
          <p:nvPr/>
        </p:nvSpPr>
        <p:spPr bwMode="auto">
          <a:xfrm>
            <a:off x="4403711" y="2408042"/>
            <a:ext cx="1299804" cy="2041916"/>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blipFill>
            <a:blip r:embed="rId4" cstate="print"/>
            <a:stretch>
              <a:fillRect/>
            </a:stretch>
          </a:blipFill>
          <a:ln w="9525">
            <a:solidFill>
              <a:schemeClr val="bg1"/>
            </a:solidFill>
            <a:round/>
          </a:ln>
        </p:spPr>
        <p:txBody>
          <a:bodyPr vert="horz" wrap="square" lIns="91440" tIns="45720" rIns="91440" bIns="45720" numCol="1" anchor="t" anchorCtr="0" compatLnSpc="1"/>
          <a:lstStyle/>
          <a:p>
            <a:endParaRPr lang="en-US"/>
          </a:p>
        </p:txBody>
      </p:sp>
      <p:sp>
        <p:nvSpPr>
          <p:cNvPr id="13" name="Freeform 111"/>
          <p:cNvSpPr>
            <a:spLocks noEditPoints="1"/>
          </p:cNvSpPr>
          <p:nvPr/>
        </p:nvSpPr>
        <p:spPr bwMode="auto">
          <a:xfrm>
            <a:off x="2405813" y="2408042"/>
            <a:ext cx="1299804" cy="2041916"/>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blipFill>
            <a:blip r:embed="rId4" cstate="print"/>
            <a:stretch>
              <a:fillRect/>
            </a:stretch>
          </a:blipFill>
          <a:ln w="9525">
            <a:solidFill>
              <a:schemeClr val="bg1"/>
            </a:solidFill>
            <a:round/>
          </a:ln>
        </p:spPr>
        <p:txBody>
          <a:bodyPr vert="horz" wrap="square" lIns="91440" tIns="45720" rIns="91440" bIns="45720" numCol="1" anchor="t" anchorCtr="0" compatLnSpc="1"/>
          <a:lstStyle/>
          <a:p>
            <a:endParaRPr lang="en-US"/>
          </a:p>
        </p:txBody>
      </p:sp>
      <p:sp>
        <p:nvSpPr>
          <p:cNvPr id="14" name="Freeform 111"/>
          <p:cNvSpPr>
            <a:spLocks noEditPoints="1"/>
          </p:cNvSpPr>
          <p:nvPr/>
        </p:nvSpPr>
        <p:spPr bwMode="auto">
          <a:xfrm>
            <a:off x="8399507" y="2408042"/>
            <a:ext cx="1299804" cy="2041916"/>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blipFill>
            <a:blip r:embed="rId4" cstate="print"/>
            <a:stretch>
              <a:fillRect/>
            </a:stretch>
          </a:blipFill>
          <a:ln w="9525">
            <a:solidFill>
              <a:schemeClr val="bg1"/>
            </a:solidFill>
            <a:round/>
          </a:ln>
        </p:spPr>
        <p:txBody>
          <a:bodyPr vert="horz" wrap="square" lIns="91440" tIns="45720" rIns="91440" bIns="45720" numCol="1" anchor="t" anchorCtr="0" compatLnSpc="1"/>
          <a:lstStyle/>
          <a:p>
            <a:endParaRPr lang="en-US"/>
          </a:p>
        </p:txBody>
      </p:sp>
      <p:sp>
        <p:nvSpPr>
          <p:cNvPr id="18" name="文本框 17"/>
          <p:cNvSpPr txBox="1"/>
          <p:nvPr/>
        </p:nvSpPr>
        <p:spPr>
          <a:xfrm>
            <a:off x="1909484" y="4908047"/>
            <a:ext cx="2093259" cy="784830"/>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p>
        </p:txBody>
      </p:sp>
      <p:sp>
        <p:nvSpPr>
          <p:cNvPr id="19" name="文本框 18"/>
          <p:cNvSpPr txBox="1"/>
          <p:nvPr/>
        </p:nvSpPr>
        <p:spPr>
          <a:xfrm>
            <a:off x="2313662" y="4650900"/>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4002742" y="4908047"/>
            <a:ext cx="2093259" cy="784830"/>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p>
        </p:txBody>
      </p:sp>
      <p:sp>
        <p:nvSpPr>
          <p:cNvPr id="21" name="文本框 20"/>
          <p:cNvSpPr txBox="1"/>
          <p:nvPr/>
        </p:nvSpPr>
        <p:spPr>
          <a:xfrm>
            <a:off x="4406920" y="4650900"/>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6096000" y="4908047"/>
            <a:ext cx="2093259" cy="784830"/>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p>
        </p:txBody>
      </p:sp>
      <p:sp>
        <p:nvSpPr>
          <p:cNvPr id="23" name="文本框 22"/>
          <p:cNvSpPr txBox="1"/>
          <p:nvPr/>
        </p:nvSpPr>
        <p:spPr>
          <a:xfrm>
            <a:off x="6500178" y="4650900"/>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189258" y="4908047"/>
            <a:ext cx="2093259" cy="784830"/>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p>
        </p:txBody>
      </p:sp>
      <p:sp>
        <p:nvSpPr>
          <p:cNvPr id="25" name="文本框 24"/>
          <p:cNvSpPr txBox="1"/>
          <p:nvPr/>
        </p:nvSpPr>
        <p:spPr>
          <a:xfrm>
            <a:off x="8593436" y="4650900"/>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03</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sp>
        <p:nvSpPr>
          <p:cNvPr id="11" name="Chevron 7"/>
          <p:cNvSpPr/>
          <p:nvPr/>
        </p:nvSpPr>
        <p:spPr>
          <a:xfrm rot="1630017">
            <a:off x="3243157" y="3587347"/>
            <a:ext cx="364711" cy="364711"/>
          </a:xfrm>
          <a:prstGeom prst="chevr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8"/>
          <p:cNvSpPr/>
          <p:nvPr/>
        </p:nvSpPr>
        <p:spPr>
          <a:xfrm rot="1630017">
            <a:off x="3281631" y="3607091"/>
            <a:ext cx="364711" cy="364711"/>
          </a:xfrm>
          <a:prstGeom prst="chevr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3"/>
          <p:cNvSpPr/>
          <p:nvPr/>
        </p:nvSpPr>
        <p:spPr>
          <a:xfrm rot="19969983" flipV="1">
            <a:off x="5674857" y="3616962"/>
            <a:ext cx="364711" cy="364711"/>
          </a:xfrm>
          <a:prstGeom prst="chevr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4"/>
          <p:cNvSpPr/>
          <p:nvPr/>
        </p:nvSpPr>
        <p:spPr>
          <a:xfrm rot="19969983" flipV="1">
            <a:off x="5713331" y="3597218"/>
            <a:ext cx="364711" cy="364711"/>
          </a:xfrm>
          <a:prstGeom prst="chevr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22"/>
          <p:cNvSpPr/>
          <p:nvPr/>
        </p:nvSpPr>
        <p:spPr>
          <a:xfrm rot="1630017">
            <a:off x="8193079" y="3567165"/>
            <a:ext cx="364711" cy="364711"/>
          </a:xfrm>
          <a:prstGeom prst="chevr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23"/>
          <p:cNvSpPr/>
          <p:nvPr/>
        </p:nvSpPr>
        <p:spPr>
          <a:xfrm rot="1630017">
            <a:off x="8231553" y="3586909"/>
            <a:ext cx="364711" cy="364711"/>
          </a:xfrm>
          <a:prstGeom prst="chevr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 name="Group 3"/>
          <p:cNvGrpSpPr/>
          <p:nvPr/>
        </p:nvGrpSpPr>
        <p:grpSpPr>
          <a:xfrm flipH="1">
            <a:off x="1588308" y="2575339"/>
            <a:ext cx="1253425" cy="1204235"/>
            <a:chOff x="854383" y="3000651"/>
            <a:chExt cx="1420925" cy="1365162"/>
          </a:xfrm>
          <a:blipFill>
            <a:blip r:embed="rId4"/>
            <a:stretch>
              <a:fillRect/>
            </a:stretch>
          </a:blipFill>
        </p:grpSpPr>
        <p:sp>
          <p:nvSpPr>
            <p:cNvPr id="21" name="Oval 4"/>
            <p:cNvSpPr/>
            <p:nvPr/>
          </p:nvSpPr>
          <p:spPr>
            <a:xfrm>
              <a:off x="910146" y="3000651"/>
              <a:ext cx="1365162" cy="1365162"/>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854383" y="3000651"/>
              <a:ext cx="1365162" cy="1365162"/>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4"/>
          <p:cNvSpPr>
            <a:spLocks noEditPoints="1"/>
          </p:cNvSpPr>
          <p:nvPr/>
        </p:nvSpPr>
        <p:spPr bwMode="auto">
          <a:xfrm>
            <a:off x="2072210" y="2900230"/>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nvGrpSpPr>
          <p:cNvPr id="24" name="Group 9"/>
          <p:cNvGrpSpPr/>
          <p:nvPr/>
        </p:nvGrpSpPr>
        <p:grpSpPr>
          <a:xfrm flipH="1">
            <a:off x="4058482" y="3779574"/>
            <a:ext cx="1253425" cy="1204235"/>
            <a:chOff x="854383" y="3000651"/>
            <a:chExt cx="1420925" cy="1365162"/>
          </a:xfrm>
          <a:blipFill>
            <a:blip r:embed="rId4"/>
            <a:stretch>
              <a:fillRect/>
            </a:stretch>
          </a:blipFill>
        </p:grpSpPr>
        <p:sp>
          <p:nvSpPr>
            <p:cNvPr id="25" name="Oval 10"/>
            <p:cNvSpPr/>
            <p:nvPr/>
          </p:nvSpPr>
          <p:spPr>
            <a:xfrm>
              <a:off x="910146" y="3000651"/>
              <a:ext cx="1365162" cy="1365162"/>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11"/>
            <p:cNvSpPr/>
            <p:nvPr/>
          </p:nvSpPr>
          <p:spPr>
            <a:xfrm>
              <a:off x="854383" y="3000651"/>
              <a:ext cx="1365162" cy="1365162"/>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5"/>
          <p:cNvGrpSpPr/>
          <p:nvPr/>
        </p:nvGrpSpPr>
        <p:grpSpPr>
          <a:xfrm>
            <a:off x="4379926" y="4100537"/>
            <a:ext cx="561348" cy="562308"/>
            <a:chOff x="7275629" y="3973834"/>
            <a:chExt cx="464344" cy="465138"/>
          </a:xfrm>
          <a:solidFill>
            <a:schemeClr val="bg1"/>
          </a:solidFill>
        </p:grpSpPr>
        <p:sp>
          <p:nvSpPr>
            <p:cNvPr id="28" name="AutoShape 37"/>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9" name="AutoShape 38"/>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0" name="AutoShape 39"/>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1" name="AutoShape 40"/>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2" name="AutoShape 41"/>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3" name="AutoShape 4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nvGrpSpPr>
          <p:cNvPr id="34" name="Group 15"/>
          <p:cNvGrpSpPr/>
          <p:nvPr/>
        </p:nvGrpSpPr>
        <p:grpSpPr>
          <a:xfrm flipH="1">
            <a:off x="6538231" y="2595082"/>
            <a:ext cx="1253425" cy="1204235"/>
            <a:chOff x="854383" y="3000651"/>
            <a:chExt cx="1420925" cy="1365162"/>
          </a:xfrm>
          <a:blipFill>
            <a:blip r:embed="rId4"/>
            <a:stretch>
              <a:fillRect/>
            </a:stretch>
          </a:blipFill>
        </p:grpSpPr>
        <p:sp>
          <p:nvSpPr>
            <p:cNvPr id="35" name="Oval 16"/>
            <p:cNvSpPr/>
            <p:nvPr/>
          </p:nvSpPr>
          <p:spPr>
            <a:xfrm>
              <a:off x="910146" y="3000651"/>
              <a:ext cx="1365162" cy="1365162"/>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7"/>
            <p:cNvSpPr/>
            <p:nvPr/>
          </p:nvSpPr>
          <p:spPr>
            <a:xfrm>
              <a:off x="854383" y="3000651"/>
              <a:ext cx="1365162" cy="1365162"/>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reeform 32"/>
          <p:cNvSpPr>
            <a:spLocks noEditPoints="1"/>
          </p:cNvSpPr>
          <p:nvPr/>
        </p:nvSpPr>
        <p:spPr bwMode="auto">
          <a:xfrm>
            <a:off x="6869036" y="2945256"/>
            <a:ext cx="542623" cy="438717"/>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nvGrpSpPr>
          <p:cNvPr id="38" name="Group 18"/>
          <p:cNvGrpSpPr/>
          <p:nvPr/>
        </p:nvGrpSpPr>
        <p:grpSpPr>
          <a:xfrm flipH="1">
            <a:off x="8959213" y="3799317"/>
            <a:ext cx="1253425" cy="1204235"/>
            <a:chOff x="854383" y="3000651"/>
            <a:chExt cx="1420925" cy="1365162"/>
          </a:xfrm>
          <a:blipFill>
            <a:blip r:embed="rId4"/>
            <a:stretch>
              <a:fillRect/>
            </a:stretch>
          </a:blipFill>
        </p:grpSpPr>
        <p:sp>
          <p:nvSpPr>
            <p:cNvPr id="39" name="Oval 19"/>
            <p:cNvSpPr/>
            <p:nvPr/>
          </p:nvSpPr>
          <p:spPr>
            <a:xfrm>
              <a:off x="910146" y="3000651"/>
              <a:ext cx="1365162" cy="1365162"/>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20"/>
            <p:cNvSpPr/>
            <p:nvPr/>
          </p:nvSpPr>
          <p:spPr>
            <a:xfrm>
              <a:off x="854383" y="3000651"/>
              <a:ext cx="1365162" cy="1365162"/>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33"/>
          <p:cNvGrpSpPr/>
          <p:nvPr/>
        </p:nvGrpSpPr>
        <p:grpSpPr>
          <a:xfrm>
            <a:off x="9372014" y="4109179"/>
            <a:ext cx="477012" cy="545024"/>
            <a:chOff x="9162373" y="3045147"/>
            <a:chExt cx="406400" cy="464344"/>
          </a:xfrm>
          <a:solidFill>
            <a:schemeClr val="bg1"/>
          </a:solidFill>
        </p:grpSpPr>
        <p:sp>
          <p:nvSpPr>
            <p:cNvPr id="42" name="AutoShape 48"/>
            <p:cNvSpPr/>
            <p:nvPr/>
          </p:nvSpPr>
          <p:spPr bwMode="auto">
            <a:xfrm>
              <a:off x="9162373" y="3045147"/>
              <a:ext cx="4064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3" name="AutoShape 49"/>
            <p:cNvSpPr/>
            <p:nvPr/>
          </p:nvSpPr>
          <p:spPr bwMode="auto">
            <a:xfrm>
              <a:off x="9481460" y="3407890"/>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4" name="AutoShape 50"/>
            <p:cNvSpPr/>
            <p:nvPr/>
          </p:nvSpPr>
          <p:spPr bwMode="auto">
            <a:xfrm>
              <a:off x="9481460" y="3320578"/>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5" name="AutoShape 51"/>
            <p:cNvSpPr/>
            <p:nvPr/>
          </p:nvSpPr>
          <p:spPr bwMode="auto">
            <a:xfrm>
              <a:off x="9481460" y="3233265"/>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
        <p:nvSpPr>
          <p:cNvPr id="46" name="文本框 45"/>
          <p:cNvSpPr txBox="1"/>
          <p:nvPr/>
        </p:nvSpPr>
        <p:spPr>
          <a:xfrm>
            <a:off x="1537253" y="4377175"/>
            <a:ext cx="2172233" cy="784830"/>
          </a:xfrm>
          <a:prstGeom prst="rect">
            <a:avLst/>
          </a:prstGeom>
          <a:noFill/>
        </p:spPr>
        <p:txBody>
          <a:bodyPr wrap="square" rtlCol="0">
            <a:spAutoFit/>
          </a:bodyPr>
          <a:lstStyle/>
          <a:p>
            <a:pP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1537254" y="4097776"/>
            <a:ext cx="1284902" cy="338554"/>
          </a:xfrm>
          <a:prstGeom prst="rect">
            <a:avLst/>
          </a:prstGeom>
          <a:noFill/>
        </p:spPr>
        <p:txBody>
          <a:bodyPr wrap="square" rtlCol="0">
            <a:spAutoFit/>
          </a:bodyPr>
          <a:lstStyle/>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6343217" y="4377175"/>
            <a:ext cx="2277718" cy="784830"/>
          </a:xfrm>
          <a:prstGeom prst="rect">
            <a:avLst/>
          </a:prstGeom>
          <a:noFill/>
        </p:spPr>
        <p:txBody>
          <a:bodyPr wrap="square" rtlCol="0">
            <a:spAutoFit/>
          </a:bodyPr>
          <a:lstStyle/>
          <a:p>
            <a:pPr algn="ct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6839624" y="4097776"/>
            <a:ext cx="1284902" cy="338554"/>
          </a:xfrm>
          <a:prstGeom prst="rect">
            <a:avLst/>
          </a:prstGeom>
          <a:noFill/>
        </p:spPr>
        <p:txBody>
          <a:bodyPr wrap="square" rtlCol="0">
            <a:spAutoFit/>
          </a:bodyPr>
          <a:lstStyle/>
          <a:p>
            <a:pPr algn="ctr"/>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8659408" y="2827451"/>
            <a:ext cx="2186393" cy="784830"/>
          </a:xfrm>
          <a:prstGeom prst="rect">
            <a:avLst/>
          </a:prstGeom>
          <a:noFill/>
        </p:spPr>
        <p:txBody>
          <a:bodyPr wrap="square" rtlCol="0">
            <a:spAutoFit/>
          </a:bodyPr>
          <a:lstStyle/>
          <a:p>
            <a:pP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8659409" y="2548052"/>
            <a:ext cx="1284902" cy="338554"/>
          </a:xfrm>
          <a:prstGeom prst="rect">
            <a:avLst/>
          </a:prstGeom>
          <a:noFill/>
        </p:spPr>
        <p:txBody>
          <a:bodyPr wrap="square" rtlCol="0">
            <a:spAutoFit/>
          </a:bodyPr>
          <a:lstStyle/>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3680500" y="2827451"/>
            <a:ext cx="2277718" cy="784830"/>
          </a:xfrm>
          <a:prstGeom prst="rect">
            <a:avLst/>
          </a:prstGeom>
          <a:noFill/>
        </p:spPr>
        <p:txBody>
          <a:bodyPr wrap="square" rtlCol="0">
            <a:spAutoFit/>
          </a:bodyPr>
          <a:lstStyle/>
          <a:p>
            <a:pPr algn="ct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4176907" y="2548052"/>
            <a:ext cx="1284902" cy="338554"/>
          </a:xfrm>
          <a:prstGeom prst="rect">
            <a:avLst/>
          </a:prstGeom>
          <a:noFill/>
        </p:spPr>
        <p:txBody>
          <a:bodyPr wrap="square" rtlCol="0">
            <a:spAutoFit/>
          </a:bodyPr>
          <a:lstStyle/>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157493">
            <a:off x="3760791" y="225778"/>
            <a:ext cx="5646807" cy="5114765"/>
          </a:xfrm>
          <a:prstGeom prst="rect">
            <a:avLst/>
          </a:prstGeom>
          <a:effectLst>
            <a:outerShdw blurRad="50800" dist="38100" dir="2700000" algn="tl" rotWithShape="0">
              <a:prstClr val="black">
                <a:alpha val="40000"/>
              </a:prstClr>
            </a:outerShdw>
          </a:effectLst>
        </p:spPr>
      </p:pic>
      <p:grpSp>
        <p:nvGrpSpPr>
          <p:cNvPr id="14" name="组合 13"/>
          <p:cNvGrpSpPr/>
          <p:nvPr/>
        </p:nvGrpSpPr>
        <p:grpSpPr>
          <a:xfrm rot="21105574">
            <a:off x="4462500" y="1940546"/>
            <a:ext cx="4243386" cy="2351167"/>
            <a:chOff x="4179759" y="1982450"/>
            <a:chExt cx="4243386" cy="2351167"/>
          </a:xfrm>
        </p:grpSpPr>
        <p:sp>
          <p:nvSpPr>
            <p:cNvPr id="11" name="文本框 10"/>
            <p:cNvSpPr txBox="1"/>
            <p:nvPr/>
          </p:nvSpPr>
          <p:spPr>
            <a:xfrm>
              <a:off x="5394076" y="1982450"/>
              <a:ext cx="1814752" cy="1446550"/>
            </a:xfrm>
            <a:prstGeom prst="rect">
              <a:avLst/>
            </a:prstGeom>
            <a:noFill/>
          </p:spPr>
          <p:txBody>
            <a:bodyPr wrap="square" rtlCol="0">
              <a:spAutoFit/>
            </a:bodyPr>
            <a:lstStyle/>
            <a:p>
              <a:pPr algn="ctr"/>
              <a:r>
                <a:rPr lang="en-US" altLang="zh-CN" sz="8800" dirty="0" smtClean="0">
                  <a:ln w="28575">
                    <a:noFill/>
                  </a:ln>
                  <a:solidFill>
                    <a:schemeClr val="bg1"/>
                  </a:solidFill>
                  <a:latin typeface="Road Rage" pitchFamily="50" charset="0"/>
                  <a:ea typeface="微软雅黑" panose="020B0503020204020204" pitchFamily="34" charset="-122"/>
                </a:rPr>
                <a:t>o</a:t>
              </a:r>
              <a:r>
                <a:rPr lang="en-US" altLang="zh-CN" sz="8800" dirty="0">
                  <a:ln w="28575">
                    <a:noFill/>
                  </a:ln>
                  <a:solidFill>
                    <a:schemeClr val="bg1"/>
                  </a:solidFill>
                  <a:latin typeface="Road Rage" pitchFamily="50" charset="0"/>
                  <a:ea typeface="微软雅黑" panose="020B0503020204020204" pitchFamily="34" charset="-122"/>
                </a:rPr>
                <a:t>4</a:t>
              </a:r>
              <a:endParaRPr lang="zh-CN" altLang="en-US" sz="8800" dirty="0">
                <a:ln w="28575">
                  <a:noFill/>
                </a:ln>
                <a:solidFill>
                  <a:schemeClr val="bg1"/>
                </a:solidFill>
                <a:latin typeface="Road Rage" pitchFamily="50" charset="0"/>
                <a:ea typeface="微软雅黑" panose="020B0503020204020204" pitchFamily="34" charset="-122"/>
              </a:endParaRPr>
            </a:p>
          </p:txBody>
        </p:sp>
        <p:sp>
          <p:nvSpPr>
            <p:cNvPr id="12" name="矩形 11"/>
            <p:cNvSpPr/>
            <p:nvPr/>
          </p:nvSpPr>
          <p:spPr>
            <a:xfrm>
              <a:off x="5170373" y="3253778"/>
              <a:ext cx="2262158" cy="458908"/>
            </a:xfrm>
            <a:prstGeom prst="rect">
              <a:avLst/>
            </a:prstGeom>
          </p:spPr>
          <p:txBody>
            <a:bodyPr wrap="none">
              <a:spAutoFit/>
            </a:bodyPr>
            <a:lstStyle/>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179759" y="3687286"/>
              <a:ext cx="4243386" cy="646331"/>
            </a:xfrm>
            <a:prstGeom prst="rect">
              <a:avLst/>
            </a:prstGeom>
            <a:noFill/>
          </p:spPr>
          <p:txBody>
            <a:bodyPr wrap="square" rtlCol="0">
              <a:spAutoFit/>
            </a:bodyPr>
            <a:lstStyle>
              <a:defPPr>
                <a:defRPr lang="zh-CN"/>
              </a:defPPr>
              <a:lvl1pPr algn="ctr">
                <a:defRPr sz="6000" b="1">
                  <a:blipFill dpi="0" rotWithShape="1">
                    <a:blip r:embed="rId5"/>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p>
            <a:p>
              <a:r>
                <a:rPr lang="en-US" altLang="zh-CN" sz="1800" b="0" dirty="0" smtClean="0">
                  <a:solidFill>
                    <a:schemeClr val="bg1"/>
                  </a:solidFill>
                  <a:latin typeface="微软雅黑" panose="020B0503020204020204" pitchFamily="34" charset="-122"/>
                  <a:ea typeface="微软雅黑" panose="020B0503020204020204" pitchFamily="34" charset="-122"/>
                </a:rPr>
                <a:t>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04</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grpSp>
        <p:nvGrpSpPr>
          <p:cNvPr id="11" name="组合 48"/>
          <p:cNvGrpSpPr/>
          <p:nvPr/>
        </p:nvGrpSpPr>
        <p:grpSpPr bwMode="auto">
          <a:xfrm>
            <a:off x="2035507" y="3510187"/>
            <a:ext cx="273050" cy="192088"/>
            <a:chOff x="1542330" y="2063252"/>
            <a:chExt cx="272408" cy="192975"/>
          </a:xfrm>
          <a:blipFill>
            <a:blip r:embed="rId4"/>
            <a:stretch>
              <a:fillRect/>
            </a:stretch>
          </a:blipFill>
        </p:grpSpPr>
        <p:sp>
          <p:nvSpPr>
            <p:cNvPr id="12" name="平行四边形 43"/>
            <p:cNvSpPr/>
            <p:nvPr/>
          </p:nvSpPr>
          <p:spPr>
            <a:xfrm rot="19055090" flipV="1">
              <a:off x="1542330" y="2195623"/>
              <a:ext cx="267657" cy="60604"/>
            </a:xfrm>
            <a:custGeom>
              <a:avLst/>
              <a:gdLst>
                <a:gd name="connsiteX0" fmla="*/ 0 w 720080"/>
                <a:gd name="connsiteY0" fmla="*/ 157553 h 157553"/>
                <a:gd name="connsiteX1" fmla="*/ 39388 w 720080"/>
                <a:gd name="connsiteY1" fmla="*/ 0 h 157553"/>
                <a:gd name="connsiteX2" fmla="*/ 720080 w 720080"/>
                <a:gd name="connsiteY2" fmla="*/ 0 h 157553"/>
                <a:gd name="connsiteX3" fmla="*/ 680692 w 720080"/>
                <a:gd name="connsiteY3" fmla="*/ 157553 h 157553"/>
                <a:gd name="connsiteX4" fmla="*/ 0 w 720080"/>
                <a:gd name="connsiteY4" fmla="*/ 157553 h 157553"/>
                <a:gd name="connsiteX0-1" fmla="*/ 106673 w 826753"/>
                <a:gd name="connsiteY0-2" fmla="*/ 157553 h 157553"/>
                <a:gd name="connsiteX1-3" fmla="*/ 0 w 826753"/>
                <a:gd name="connsiteY1-4" fmla="*/ 9587 h 157553"/>
                <a:gd name="connsiteX2-5" fmla="*/ 826753 w 826753"/>
                <a:gd name="connsiteY2-6" fmla="*/ 0 h 157553"/>
                <a:gd name="connsiteX3-7" fmla="*/ 787365 w 826753"/>
                <a:gd name="connsiteY3-8" fmla="*/ 157553 h 157553"/>
                <a:gd name="connsiteX4-9" fmla="*/ 106673 w 826753"/>
                <a:gd name="connsiteY4-10" fmla="*/ 157553 h 157553"/>
                <a:gd name="connsiteX0-11" fmla="*/ 207295 w 826753"/>
                <a:gd name="connsiteY0-12" fmla="*/ 164083 h 164083"/>
                <a:gd name="connsiteX1-13" fmla="*/ 0 w 826753"/>
                <a:gd name="connsiteY1-14" fmla="*/ 9587 h 164083"/>
                <a:gd name="connsiteX2-15" fmla="*/ 826753 w 826753"/>
                <a:gd name="connsiteY2-16" fmla="*/ 0 h 164083"/>
                <a:gd name="connsiteX3-17" fmla="*/ 787365 w 826753"/>
                <a:gd name="connsiteY3-18" fmla="*/ 157553 h 164083"/>
                <a:gd name="connsiteX4-19" fmla="*/ 207295 w 826753"/>
                <a:gd name="connsiteY4-20" fmla="*/ 164083 h 164083"/>
                <a:gd name="connsiteX0-21" fmla="*/ 160738 w 826753"/>
                <a:gd name="connsiteY0-22" fmla="*/ 157987 h 157987"/>
                <a:gd name="connsiteX1-23" fmla="*/ 0 w 826753"/>
                <a:gd name="connsiteY1-24" fmla="*/ 9587 h 157987"/>
                <a:gd name="connsiteX2-25" fmla="*/ 826753 w 826753"/>
                <a:gd name="connsiteY2-26" fmla="*/ 0 h 157987"/>
                <a:gd name="connsiteX3-27" fmla="*/ 787365 w 826753"/>
                <a:gd name="connsiteY3-28" fmla="*/ 157553 h 157987"/>
                <a:gd name="connsiteX4-29" fmla="*/ 160738 w 826753"/>
                <a:gd name="connsiteY4-30" fmla="*/ 157987 h 157987"/>
                <a:gd name="connsiteX0-31" fmla="*/ 160738 w 826753"/>
                <a:gd name="connsiteY0-32" fmla="*/ 157987 h 157987"/>
                <a:gd name="connsiteX1-33" fmla="*/ 0 w 826753"/>
                <a:gd name="connsiteY1-34" fmla="*/ 9587 h 157987"/>
                <a:gd name="connsiteX2-35" fmla="*/ 826753 w 826753"/>
                <a:gd name="connsiteY2-36" fmla="*/ 0 h 157987"/>
                <a:gd name="connsiteX3-37" fmla="*/ 787365 w 826753"/>
                <a:gd name="connsiteY3-38" fmla="*/ 157553 h 157987"/>
                <a:gd name="connsiteX4-39" fmla="*/ 160738 w 826753"/>
                <a:gd name="connsiteY4-40" fmla="*/ 157987 h 1579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6753" h="157987">
                  <a:moveTo>
                    <a:pt x="160738" y="157987"/>
                  </a:moveTo>
                  <a:cubicBezTo>
                    <a:pt x="48053" y="45497"/>
                    <a:pt x="53579" y="59054"/>
                    <a:pt x="0" y="9587"/>
                  </a:cubicBezTo>
                  <a:lnTo>
                    <a:pt x="826753" y="0"/>
                  </a:lnTo>
                  <a:lnTo>
                    <a:pt x="787365" y="157553"/>
                  </a:lnTo>
                  <a:lnTo>
                    <a:pt x="160738" y="157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13" name="平行四边形 43"/>
            <p:cNvSpPr/>
            <p:nvPr/>
          </p:nvSpPr>
          <p:spPr>
            <a:xfrm rot="2544910">
              <a:off x="1547082" y="2063252"/>
              <a:ext cx="267656" cy="60604"/>
            </a:xfrm>
            <a:custGeom>
              <a:avLst/>
              <a:gdLst>
                <a:gd name="connsiteX0" fmla="*/ 0 w 720080"/>
                <a:gd name="connsiteY0" fmla="*/ 157553 h 157553"/>
                <a:gd name="connsiteX1" fmla="*/ 39388 w 720080"/>
                <a:gd name="connsiteY1" fmla="*/ 0 h 157553"/>
                <a:gd name="connsiteX2" fmla="*/ 720080 w 720080"/>
                <a:gd name="connsiteY2" fmla="*/ 0 h 157553"/>
                <a:gd name="connsiteX3" fmla="*/ 680692 w 720080"/>
                <a:gd name="connsiteY3" fmla="*/ 157553 h 157553"/>
                <a:gd name="connsiteX4" fmla="*/ 0 w 720080"/>
                <a:gd name="connsiteY4" fmla="*/ 157553 h 157553"/>
                <a:gd name="connsiteX0-1" fmla="*/ 106673 w 826753"/>
                <a:gd name="connsiteY0-2" fmla="*/ 157553 h 157553"/>
                <a:gd name="connsiteX1-3" fmla="*/ 0 w 826753"/>
                <a:gd name="connsiteY1-4" fmla="*/ 9587 h 157553"/>
                <a:gd name="connsiteX2-5" fmla="*/ 826753 w 826753"/>
                <a:gd name="connsiteY2-6" fmla="*/ 0 h 157553"/>
                <a:gd name="connsiteX3-7" fmla="*/ 787365 w 826753"/>
                <a:gd name="connsiteY3-8" fmla="*/ 157553 h 157553"/>
                <a:gd name="connsiteX4-9" fmla="*/ 106673 w 826753"/>
                <a:gd name="connsiteY4-10" fmla="*/ 157553 h 157553"/>
                <a:gd name="connsiteX0-11" fmla="*/ 207295 w 826753"/>
                <a:gd name="connsiteY0-12" fmla="*/ 164083 h 164083"/>
                <a:gd name="connsiteX1-13" fmla="*/ 0 w 826753"/>
                <a:gd name="connsiteY1-14" fmla="*/ 9587 h 164083"/>
                <a:gd name="connsiteX2-15" fmla="*/ 826753 w 826753"/>
                <a:gd name="connsiteY2-16" fmla="*/ 0 h 164083"/>
                <a:gd name="connsiteX3-17" fmla="*/ 787365 w 826753"/>
                <a:gd name="connsiteY3-18" fmla="*/ 157553 h 164083"/>
                <a:gd name="connsiteX4-19" fmla="*/ 207295 w 826753"/>
                <a:gd name="connsiteY4-20" fmla="*/ 164083 h 164083"/>
                <a:gd name="connsiteX0-21" fmla="*/ 160738 w 826753"/>
                <a:gd name="connsiteY0-22" fmla="*/ 157987 h 157987"/>
                <a:gd name="connsiteX1-23" fmla="*/ 0 w 826753"/>
                <a:gd name="connsiteY1-24" fmla="*/ 9587 h 157987"/>
                <a:gd name="connsiteX2-25" fmla="*/ 826753 w 826753"/>
                <a:gd name="connsiteY2-26" fmla="*/ 0 h 157987"/>
                <a:gd name="connsiteX3-27" fmla="*/ 787365 w 826753"/>
                <a:gd name="connsiteY3-28" fmla="*/ 157553 h 157987"/>
                <a:gd name="connsiteX4-29" fmla="*/ 160738 w 826753"/>
                <a:gd name="connsiteY4-30" fmla="*/ 157987 h 157987"/>
                <a:gd name="connsiteX0-31" fmla="*/ 160738 w 826753"/>
                <a:gd name="connsiteY0-32" fmla="*/ 157987 h 157987"/>
                <a:gd name="connsiteX1-33" fmla="*/ 0 w 826753"/>
                <a:gd name="connsiteY1-34" fmla="*/ 9587 h 157987"/>
                <a:gd name="connsiteX2-35" fmla="*/ 826753 w 826753"/>
                <a:gd name="connsiteY2-36" fmla="*/ 0 h 157987"/>
                <a:gd name="connsiteX3-37" fmla="*/ 787365 w 826753"/>
                <a:gd name="connsiteY3-38" fmla="*/ 157553 h 157987"/>
                <a:gd name="connsiteX4-39" fmla="*/ 160738 w 826753"/>
                <a:gd name="connsiteY4-40" fmla="*/ 157987 h 1579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6753" h="157987">
                  <a:moveTo>
                    <a:pt x="160738" y="157987"/>
                  </a:moveTo>
                  <a:cubicBezTo>
                    <a:pt x="48053" y="45497"/>
                    <a:pt x="53579" y="59054"/>
                    <a:pt x="0" y="9587"/>
                  </a:cubicBezTo>
                  <a:lnTo>
                    <a:pt x="826753" y="0"/>
                  </a:lnTo>
                  <a:lnTo>
                    <a:pt x="787365" y="157553"/>
                  </a:lnTo>
                  <a:lnTo>
                    <a:pt x="160738" y="157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grpSp>
      <p:grpSp>
        <p:nvGrpSpPr>
          <p:cNvPr id="14" name="组合 51"/>
          <p:cNvGrpSpPr/>
          <p:nvPr/>
        </p:nvGrpSpPr>
        <p:grpSpPr bwMode="auto">
          <a:xfrm>
            <a:off x="2036220" y="4347108"/>
            <a:ext cx="271463" cy="192087"/>
            <a:chOff x="1542330" y="2063252"/>
            <a:chExt cx="272408" cy="192975"/>
          </a:xfrm>
          <a:blipFill>
            <a:blip r:embed="rId4"/>
            <a:stretch>
              <a:fillRect/>
            </a:stretch>
          </a:blipFill>
        </p:grpSpPr>
        <p:sp>
          <p:nvSpPr>
            <p:cNvPr id="18" name="平行四边形 43"/>
            <p:cNvSpPr/>
            <p:nvPr/>
          </p:nvSpPr>
          <p:spPr>
            <a:xfrm rot="19055090" flipV="1">
              <a:off x="1542330" y="2195623"/>
              <a:ext cx="267628" cy="60604"/>
            </a:xfrm>
            <a:custGeom>
              <a:avLst/>
              <a:gdLst>
                <a:gd name="connsiteX0" fmla="*/ 0 w 720080"/>
                <a:gd name="connsiteY0" fmla="*/ 157553 h 157553"/>
                <a:gd name="connsiteX1" fmla="*/ 39388 w 720080"/>
                <a:gd name="connsiteY1" fmla="*/ 0 h 157553"/>
                <a:gd name="connsiteX2" fmla="*/ 720080 w 720080"/>
                <a:gd name="connsiteY2" fmla="*/ 0 h 157553"/>
                <a:gd name="connsiteX3" fmla="*/ 680692 w 720080"/>
                <a:gd name="connsiteY3" fmla="*/ 157553 h 157553"/>
                <a:gd name="connsiteX4" fmla="*/ 0 w 720080"/>
                <a:gd name="connsiteY4" fmla="*/ 157553 h 157553"/>
                <a:gd name="connsiteX0-1" fmla="*/ 106673 w 826753"/>
                <a:gd name="connsiteY0-2" fmla="*/ 157553 h 157553"/>
                <a:gd name="connsiteX1-3" fmla="*/ 0 w 826753"/>
                <a:gd name="connsiteY1-4" fmla="*/ 9587 h 157553"/>
                <a:gd name="connsiteX2-5" fmla="*/ 826753 w 826753"/>
                <a:gd name="connsiteY2-6" fmla="*/ 0 h 157553"/>
                <a:gd name="connsiteX3-7" fmla="*/ 787365 w 826753"/>
                <a:gd name="connsiteY3-8" fmla="*/ 157553 h 157553"/>
                <a:gd name="connsiteX4-9" fmla="*/ 106673 w 826753"/>
                <a:gd name="connsiteY4-10" fmla="*/ 157553 h 157553"/>
                <a:gd name="connsiteX0-11" fmla="*/ 207295 w 826753"/>
                <a:gd name="connsiteY0-12" fmla="*/ 164083 h 164083"/>
                <a:gd name="connsiteX1-13" fmla="*/ 0 w 826753"/>
                <a:gd name="connsiteY1-14" fmla="*/ 9587 h 164083"/>
                <a:gd name="connsiteX2-15" fmla="*/ 826753 w 826753"/>
                <a:gd name="connsiteY2-16" fmla="*/ 0 h 164083"/>
                <a:gd name="connsiteX3-17" fmla="*/ 787365 w 826753"/>
                <a:gd name="connsiteY3-18" fmla="*/ 157553 h 164083"/>
                <a:gd name="connsiteX4-19" fmla="*/ 207295 w 826753"/>
                <a:gd name="connsiteY4-20" fmla="*/ 164083 h 164083"/>
                <a:gd name="connsiteX0-21" fmla="*/ 160738 w 826753"/>
                <a:gd name="connsiteY0-22" fmla="*/ 157987 h 157987"/>
                <a:gd name="connsiteX1-23" fmla="*/ 0 w 826753"/>
                <a:gd name="connsiteY1-24" fmla="*/ 9587 h 157987"/>
                <a:gd name="connsiteX2-25" fmla="*/ 826753 w 826753"/>
                <a:gd name="connsiteY2-26" fmla="*/ 0 h 157987"/>
                <a:gd name="connsiteX3-27" fmla="*/ 787365 w 826753"/>
                <a:gd name="connsiteY3-28" fmla="*/ 157553 h 157987"/>
                <a:gd name="connsiteX4-29" fmla="*/ 160738 w 826753"/>
                <a:gd name="connsiteY4-30" fmla="*/ 157987 h 157987"/>
                <a:gd name="connsiteX0-31" fmla="*/ 160738 w 826753"/>
                <a:gd name="connsiteY0-32" fmla="*/ 157987 h 157987"/>
                <a:gd name="connsiteX1-33" fmla="*/ 0 w 826753"/>
                <a:gd name="connsiteY1-34" fmla="*/ 9587 h 157987"/>
                <a:gd name="connsiteX2-35" fmla="*/ 826753 w 826753"/>
                <a:gd name="connsiteY2-36" fmla="*/ 0 h 157987"/>
                <a:gd name="connsiteX3-37" fmla="*/ 787365 w 826753"/>
                <a:gd name="connsiteY3-38" fmla="*/ 157553 h 157987"/>
                <a:gd name="connsiteX4-39" fmla="*/ 160738 w 826753"/>
                <a:gd name="connsiteY4-40" fmla="*/ 157987 h 1579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6753" h="157987">
                  <a:moveTo>
                    <a:pt x="160738" y="157987"/>
                  </a:moveTo>
                  <a:cubicBezTo>
                    <a:pt x="48053" y="45497"/>
                    <a:pt x="53579" y="59054"/>
                    <a:pt x="0" y="9587"/>
                  </a:cubicBezTo>
                  <a:lnTo>
                    <a:pt x="826753" y="0"/>
                  </a:lnTo>
                  <a:lnTo>
                    <a:pt x="787365" y="157553"/>
                  </a:lnTo>
                  <a:lnTo>
                    <a:pt x="160738" y="157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19" name="平行四边形 43"/>
            <p:cNvSpPr/>
            <p:nvPr/>
          </p:nvSpPr>
          <p:spPr>
            <a:xfrm rot="2544910">
              <a:off x="1547110" y="2063252"/>
              <a:ext cx="267628" cy="60604"/>
            </a:xfrm>
            <a:custGeom>
              <a:avLst/>
              <a:gdLst>
                <a:gd name="connsiteX0" fmla="*/ 0 w 720080"/>
                <a:gd name="connsiteY0" fmla="*/ 157553 h 157553"/>
                <a:gd name="connsiteX1" fmla="*/ 39388 w 720080"/>
                <a:gd name="connsiteY1" fmla="*/ 0 h 157553"/>
                <a:gd name="connsiteX2" fmla="*/ 720080 w 720080"/>
                <a:gd name="connsiteY2" fmla="*/ 0 h 157553"/>
                <a:gd name="connsiteX3" fmla="*/ 680692 w 720080"/>
                <a:gd name="connsiteY3" fmla="*/ 157553 h 157553"/>
                <a:gd name="connsiteX4" fmla="*/ 0 w 720080"/>
                <a:gd name="connsiteY4" fmla="*/ 157553 h 157553"/>
                <a:gd name="connsiteX0-1" fmla="*/ 106673 w 826753"/>
                <a:gd name="connsiteY0-2" fmla="*/ 157553 h 157553"/>
                <a:gd name="connsiteX1-3" fmla="*/ 0 w 826753"/>
                <a:gd name="connsiteY1-4" fmla="*/ 9587 h 157553"/>
                <a:gd name="connsiteX2-5" fmla="*/ 826753 w 826753"/>
                <a:gd name="connsiteY2-6" fmla="*/ 0 h 157553"/>
                <a:gd name="connsiteX3-7" fmla="*/ 787365 w 826753"/>
                <a:gd name="connsiteY3-8" fmla="*/ 157553 h 157553"/>
                <a:gd name="connsiteX4-9" fmla="*/ 106673 w 826753"/>
                <a:gd name="connsiteY4-10" fmla="*/ 157553 h 157553"/>
                <a:gd name="connsiteX0-11" fmla="*/ 207295 w 826753"/>
                <a:gd name="connsiteY0-12" fmla="*/ 164083 h 164083"/>
                <a:gd name="connsiteX1-13" fmla="*/ 0 w 826753"/>
                <a:gd name="connsiteY1-14" fmla="*/ 9587 h 164083"/>
                <a:gd name="connsiteX2-15" fmla="*/ 826753 w 826753"/>
                <a:gd name="connsiteY2-16" fmla="*/ 0 h 164083"/>
                <a:gd name="connsiteX3-17" fmla="*/ 787365 w 826753"/>
                <a:gd name="connsiteY3-18" fmla="*/ 157553 h 164083"/>
                <a:gd name="connsiteX4-19" fmla="*/ 207295 w 826753"/>
                <a:gd name="connsiteY4-20" fmla="*/ 164083 h 164083"/>
                <a:gd name="connsiteX0-21" fmla="*/ 160738 w 826753"/>
                <a:gd name="connsiteY0-22" fmla="*/ 157987 h 157987"/>
                <a:gd name="connsiteX1-23" fmla="*/ 0 w 826753"/>
                <a:gd name="connsiteY1-24" fmla="*/ 9587 h 157987"/>
                <a:gd name="connsiteX2-25" fmla="*/ 826753 w 826753"/>
                <a:gd name="connsiteY2-26" fmla="*/ 0 h 157987"/>
                <a:gd name="connsiteX3-27" fmla="*/ 787365 w 826753"/>
                <a:gd name="connsiteY3-28" fmla="*/ 157553 h 157987"/>
                <a:gd name="connsiteX4-29" fmla="*/ 160738 w 826753"/>
                <a:gd name="connsiteY4-30" fmla="*/ 157987 h 157987"/>
                <a:gd name="connsiteX0-31" fmla="*/ 160738 w 826753"/>
                <a:gd name="connsiteY0-32" fmla="*/ 157987 h 157987"/>
                <a:gd name="connsiteX1-33" fmla="*/ 0 w 826753"/>
                <a:gd name="connsiteY1-34" fmla="*/ 9587 h 157987"/>
                <a:gd name="connsiteX2-35" fmla="*/ 826753 w 826753"/>
                <a:gd name="connsiteY2-36" fmla="*/ 0 h 157987"/>
                <a:gd name="connsiteX3-37" fmla="*/ 787365 w 826753"/>
                <a:gd name="connsiteY3-38" fmla="*/ 157553 h 157987"/>
                <a:gd name="connsiteX4-39" fmla="*/ 160738 w 826753"/>
                <a:gd name="connsiteY4-40" fmla="*/ 157987 h 1579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6753" h="157987">
                  <a:moveTo>
                    <a:pt x="160738" y="157987"/>
                  </a:moveTo>
                  <a:cubicBezTo>
                    <a:pt x="48053" y="45497"/>
                    <a:pt x="53579" y="59054"/>
                    <a:pt x="0" y="9587"/>
                  </a:cubicBezTo>
                  <a:lnTo>
                    <a:pt x="826753" y="0"/>
                  </a:lnTo>
                  <a:lnTo>
                    <a:pt x="787365" y="157553"/>
                  </a:lnTo>
                  <a:lnTo>
                    <a:pt x="160738" y="157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grpSp>
      <p:grpSp>
        <p:nvGrpSpPr>
          <p:cNvPr id="20" name="组合 54"/>
          <p:cNvGrpSpPr/>
          <p:nvPr/>
        </p:nvGrpSpPr>
        <p:grpSpPr bwMode="auto">
          <a:xfrm>
            <a:off x="2037900" y="5134211"/>
            <a:ext cx="271463" cy="193675"/>
            <a:chOff x="1542330" y="2063252"/>
            <a:chExt cx="272408" cy="192975"/>
          </a:xfrm>
          <a:blipFill>
            <a:blip r:embed="rId4"/>
            <a:stretch>
              <a:fillRect/>
            </a:stretch>
          </a:blipFill>
        </p:grpSpPr>
        <p:sp>
          <p:nvSpPr>
            <p:cNvPr id="21" name="平行四边形 43"/>
            <p:cNvSpPr/>
            <p:nvPr/>
          </p:nvSpPr>
          <p:spPr>
            <a:xfrm rot="19055090" flipV="1">
              <a:off x="1542330" y="2194539"/>
              <a:ext cx="267628" cy="61688"/>
            </a:xfrm>
            <a:custGeom>
              <a:avLst/>
              <a:gdLst>
                <a:gd name="connsiteX0" fmla="*/ 0 w 720080"/>
                <a:gd name="connsiteY0" fmla="*/ 157553 h 157553"/>
                <a:gd name="connsiteX1" fmla="*/ 39388 w 720080"/>
                <a:gd name="connsiteY1" fmla="*/ 0 h 157553"/>
                <a:gd name="connsiteX2" fmla="*/ 720080 w 720080"/>
                <a:gd name="connsiteY2" fmla="*/ 0 h 157553"/>
                <a:gd name="connsiteX3" fmla="*/ 680692 w 720080"/>
                <a:gd name="connsiteY3" fmla="*/ 157553 h 157553"/>
                <a:gd name="connsiteX4" fmla="*/ 0 w 720080"/>
                <a:gd name="connsiteY4" fmla="*/ 157553 h 157553"/>
                <a:gd name="connsiteX0-1" fmla="*/ 106673 w 826753"/>
                <a:gd name="connsiteY0-2" fmla="*/ 157553 h 157553"/>
                <a:gd name="connsiteX1-3" fmla="*/ 0 w 826753"/>
                <a:gd name="connsiteY1-4" fmla="*/ 9587 h 157553"/>
                <a:gd name="connsiteX2-5" fmla="*/ 826753 w 826753"/>
                <a:gd name="connsiteY2-6" fmla="*/ 0 h 157553"/>
                <a:gd name="connsiteX3-7" fmla="*/ 787365 w 826753"/>
                <a:gd name="connsiteY3-8" fmla="*/ 157553 h 157553"/>
                <a:gd name="connsiteX4-9" fmla="*/ 106673 w 826753"/>
                <a:gd name="connsiteY4-10" fmla="*/ 157553 h 157553"/>
                <a:gd name="connsiteX0-11" fmla="*/ 207295 w 826753"/>
                <a:gd name="connsiteY0-12" fmla="*/ 164083 h 164083"/>
                <a:gd name="connsiteX1-13" fmla="*/ 0 w 826753"/>
                <a:gd name="connsiteY1-14" fmla="*/ 9587 h 164083"/>
                <a:gd name="connsiteX2-15" fmla="*/ 826753 w 826753"/>
                <a:gd name="connsiteY2-16" fmla="*/ 0 h 164083"/>
                <a:gd name="connsiteX3-17" fmla="*/ 787365 w 826753"/>
                <a:gd name="connsiteY3-18" fmla="*/ 157553 h 164083"/>
                <a:gd name="connsiteX4-19" fmla="*/ 207295 w 826753"/>
                <a:gd name="connsiteY4-20" fmla="*/ 164083 h 164083"/>
                <a:gd name="connsiteX0-21" fmla="*/ 160738 w 826753"/>
                <a:gd name="connsiteY0-22" fmla="*/ 157987 h 157987"/>
                <a:gd name="connsiteX1-23" fmla="*/ 0 w 826753"/>
                <a:gd name="connsiteY1-24" fmla="*/ 9587 h 157987"/>
                <a:gd name="connsiteX2-25" fmla="*/ 826753 w 826753"/>
                <a:gd name="connsiteY2-26" fmla="*/ 0 h 157987"/>
                <a:gd name="connsiteX3-27" fmla="*/ 787365 w 826753"/>
                <a:gd name="connsiteY3-28" fmla="*/ 157553 h 157987"/>
                <a:gd name="connsiteX4-29" fmla="*/ 160738 w 826753"/>
                <a:gd name="connsiteY4-30" fmla="*/ 157987 h 157987"/>
                <a:gd name="connsiteX0-31" fmla="*/ 160738 w 826753"/>
                <a:gd name="connsiteY0-32" fmla="*/ 157987 h 157987"/>
                <a:gd name="connsiteX1-33" fmla="*/ 0 w 826753"/>
                <a:gd name="connsiteY1-34" fmla="*/ 9587 h 157987"/>
                <a:gd name="connsiteX2-35" fmla="*/ 826753 w 826753"/>
                <a:gd name="connsiteY2-36" fmla="*/ 0 h 157987"/>
                <a:gd name="connsiteX3-37" fmla="*/ 787365 w 826753"/>
                <a:gd name="connsiteY3-38" fmla="*/ 157553 h 157987"/>
                <a:gd name="connsiteX4-39" fmla="*/ 160738 w 826753"/>
                <a:gd name="connsiteY4-40" fmla="*/ 157987 h 1579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6753" h="157987">
                  <a:moveTo>
                    <a:pt x="160738" y="157987"/>
                  </a:moveTo>
                  <a:cubicBezTo>
                    <a:pt x="48053" y="45497"/>
                    <a:pt x="53579" y="59054"/>
                    <a:pt x="0" y="9587"/>
                  </a:cubicBezTo>
                  <a:lnTo>
                    <a:pt x="826753" y="0"/>
                  </a:lnTo>
                  <a:lnTo>
                    <a:pt x="787365" y="157553"/>
                  </a:lnTo>
                  <a:lnTo>
                    <a:pt x="160738" y="157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22" name="平行四边形 43"/>
            <p:cNvSpPr/>
            <p:nvPr/>
          </p:nvSpPr>
          <p:spPr>
            <a:xfrm rot="2544910">
              <a:off x="1547110" y="2063252"/>
              <a:ext cx="267628" cy="61689"/>
            </a:xfrm>
            <a:custGeom>
              <a:avLst/>
              <a:gdLst>
                <a:gd name="connsiteX0" fmla="*/ 0 w 720080"/>
                <a:gd name="connsiteY0" fmla="*/ 157553 h 157553"/>
                <a:gd name="connsiteX1" fmla="*/ 39388 w 720080"/>
                <a:gd name="connsiteY1" fmla="*/ 0 h 157553"/>
                <a:gd name="connsiteX2" fmla="*/ 720080 w 720080"/>
                <a:gd name="connsiteY2" fmla="*/ 0 h 157553"/>
                <a:gd name="connsiteX3" fmla="*/ 680692 w 720080"/>
                <a:gd name="connsiteY3" fmla="*/ 157553 h 157553"/>
                <a:gd name="connsiteX4" fmla="*/ 0 w 720080"/>
                <a:gd name="connsiteY4" fmla="*/ 157553 h 157553"/>
                <a:gd name="connsiteX0-1" fmla="*/ 106673 w 826753"/>
                <a:gd name="connsiteY0-2" fmla="*/ 157553 h 157553"/>
                <a:gd name="connsiteX1-3" fmla="*/ 0 w 826753"/>
                <a:gd name="connsiteY1-4" fmla="*/ 9587 h 157553"/>
                <a:gd name="connsiteX2-5" fmla="*/ 826753 w 826753"/>
                <a:gd name="connsiteY2-6" fmla="*/ 0 h 157553"/>
                <a:gd name="connsiteX3-7" fmla="*/ 787365 w 826753"/>
                <a:gd name="connsiteY3-8" fmla="*/ 157553 h 157553"/>
                <a:gd name="connsiteX4-9" fmla="*/ 106673 w 826753"/>
                <a:gd name="connsiteY4-10" fmla="*/ 157553 h 157553"/>
                <a:gd name="connsiteX0-11" fmla="*/ 207295 w 826753"/>
                <a:gd name="connsiteY0-12" fmla="*/ 164083 h 164083"/>
                <a:gd name="connsiteX1-13" fmla="*/ 0 w 826753"/>
                <a:gd name="connsiteY1-14" fmla="*/ 9587 h 164083"/>
                <a:gd name="connsiteX2-15" fmla="*/ 826753 w 826753"/>
                <a:gd name="connsiteY2-16" fmla="*/ 0 h 164083"/>
                <a:gd name="connsiteX3-17" fmla="*/ 787365 w 826753"/>
                <a:gd name="connsiteY3-18" fmla="*/ 157553 h 164083"/>
                <a:gd name="connsiteX4-19" fmla="*/ 207295 w 826753"/>
                <a:gd name="connsiteY4-20" fmla="*/ 164083 h 164083"/>
                <a:gd name="connsiteX0-21" fmla="*/ 160738 w 826753"/>
                <a:gd name="connsiteY0-22" fmla="*/ 157987 h 157987"/>
                <a:gd name="connsiteX1-23" fmla="*/ 0 w 826753"/>
                <a:gd name="connsiteY1-24" fmla="*/ 9587 h 157987"/>
                <a:gd name="connsiteX2-25" fmla="*/ 826753 w 826753"/>
                <a:gd name="connsiteY2-26" fmla="*/ 0 h 157987"/>
                <a:gd name="connsiteX3-27" fmla="*/ 787365 w 826753"/>
                <a:gd name="connsiteY3-28" fmla="*/ 157553 h 157987"/>
                <a:gd name="connsiteX4-29" fmla="*/ 160738 w 826753"/>
                <a:gd name="connsiteY4-30" fmla="*/ 157987 h 157987"/>
                <a:gd name="connsiteX0-31" fmla="*/ 160738 w 826753"/>
                <a:gd name="connsiteY0-32" fmla="*/ 157987 h 157987"/>
                <a:gd name="connsiteX1-33" fmla="*/ 0 w 826753"/>
                <a:gd name="connsiteY1-34" fmla="*/ 9587 h 157987"/>
                <a:gd name="connsiteX2-35" fmla="*/ 826753 w 826753"/>
                <a:gd name="connsiteY2-36" fmla="*/ 0 h 157987"/>
                <a:gd name="connsiteX3-37" fmla="*/ 787365 w 826753"/>
                <a:gd name="connsiteY3-38" fmla="*/ 157553 h 157987"/>
                <a:gd name="connsiteX4-39" fmla="*/ 160738 w 826753"/>
                <a:gd name="connsiteY4-40" fmla="*/ 157987 h 1579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6753" h="157987">
                  <a:moveTo>
                    <a:pt x="160738" y="157987"/>
                  </a:moveTo>
                  <a:cubicBezTo>
                    <a:pt x="48053" y="45497"/>
                    <a:pt x="53579" y="59054"/>
                    <a:pt x="0" y="9587"/>
                  </a:cubicBezTo>
                  <a:lnTo>
                    <a:pt x="826753" y="0"/>
                  </a:lnTo>
                  <a:lnTo>
                    <a:pt x="787365" y="157553"/>
                  </a:lnTo>
                  <a:lnTo>
                    <a:pt x="160738" y="157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grpSp>
      <p:sp>
        <p:nvSpPr>
          <p:cNvPr id="23" name="矩形 5"/>
          <p:cNvSpPr/>
          <p:nvPr/>
        </p:nvSpPr>
        <p:spPr bwMode="auto">
          <a:xfrm>
            <a:off x="6062895" y="4603063"/>
            <a:ext cx="1234325" cy="557696"/>
          </a:xfrm>
          <a:custGeom>
            <a:avLst/>
            <a:gdLst>
              <a:gd name="connsiteX0" fmla="*/ 660442 w 1846240"/>
              <a:gd name="connsiteY0" fmla="*/ 0 h 545393"/>
              <a:gd name="connsiteX1" fmla="*/ 1415715 w 1846240"/>
              <a:gd name="connsiteY1" fmla="*/ 0 h 545393"/>
              <a:gd name="connsiteX2" fmla="*/ 1415716 w 1846240"/>
              <a:gd name="connsiteY2" fmla="*/ 274 h 545393"/>
              <a:gd name="connsiteX3" fmla="*/ 1846240 w 1846240"/>
              <a:gd name="connsiteY3" fmla="*/ 274 h 545393"/>
              <a:gd name="connsiteX4" fmla="*/ 1846240 w 1846240"/>
              <a:gd name="connsiteY4" fmla="*/ 545393 h 545393"/>
              <a:gd name="connsiteX5" fmla="*/ 1345001 w 1846240"/>
              <a:gd name="connsiteY5" fmla="*/ 545393 h 545393"/>
              <a:gd name="connsiteX6" fmla="*/ 1345001 w 1846240"/>
              <a:gd name="connsiteY6" fmla="*/ 545124 h 545393"/>
              <a:gd name="connsiteX7" fmla="*/ 0 w 1846240"/>
              <a:gd name="connsiteY7" fmla="*/ 540000 h 545393"/>
              <a:gd name="connsiteX8" fmla="*/ 660442 w 1846240"/>
              <a:gd name="connsiteY8" fmla="*/ 0 h 545393"/>
              <a:gd name="connsiteX0-1" fmla="*/ 660442 w 1846240"/>
              <a:gd name="connsiteY0-2" fmla="*/ 0 h 545393"/>
              <a:gd name="connsiteX1-3" fmla="*/ 1415715 w 1846240"/>
              <a:gd name="connsiteY1-4" fmla="*/ 0 h 545393"/>
              <a:gd name="connsiteX2-5" fmla="*/ 1415716 w 1846240"/>
              <a:gd name="connsiteY2-6" fmla="*/ 274 h 545393"/>
              <a:gd name="connsiteX3-7" fmla="*/ 1846240 w 1846240"/>
              <a:gd name="connsiteY3-8" fmla="*/ 274 h 545393"/>
              <a:gd name="connsiteX4-9" fmla="*/ 1846240 w 1846240"/>
              <a:gd name="connsiteY4-10" fmla="*/ 545393 h 545393"/>
              <a:gd name="connsiteX5-11" fmla="*/ 1345001 w 1846240"/>
              <a:gd name="connsiteY5-12" fmla="*/ 545393 h 545393"/>
              <a:gd name="connsiteX6-13" fmla="*/ 1205301 w 1846240"/>
              <a:gd name="connsiteY6-14" fmla="*/ 538774 h 545393"/>
              <a:gd name="connsiteX7-15" fmla="*/ 0 w 1846240"/>
              <a:gd name="connsiteY7-16" fmla="*/ 540000 h 545393"/>
              <a:gd name="connsiteX8-17" fmla="*/ 660442 w 1846240"/>
              <a:gd name="connsiteY8-18" fmla="*/ 0 h 545393"/>
              <a:gd name="connsiteX0-19" fmla="*/ 660442 w 1846240"/>
              <a:gd name="connsiteY0-20" fmla="*/ 0 h 545393"/>
              <a:gd name="connsiteX1-21" fmla="*/ 1415715 w 1846240"/>
              <a:gd name="connsiteY1-22" fmla="*/ 0 h 545393"/>
              <a:gd name="connsiteX2-23" fmla="*/ 1415716 w 1846240"/>
              <a:gd name="connsiteY2-24" fmla="*/ 274 h 545393"/>
              <a:gd name="connsiteX3-25" fmla="*/ 1846240 w 1846240"/>
              <a:gd name="connsiteY3-26" fmla="*/ 274 h 545393"/>
              <a:gd name="connsiteX4-27" fmla="*/ 1846240 w 1846240"/>
              <a:gd name="connsiteY4-28" fmla="*/ 545393 h 545393"/>
              <a:gd name="connsiteX5-29" fmla="*/ 1205301 w 1846240"/>
              <a:gd name="connsiteY5-30" fmla="*/ 538774 h 545393"/>
              <a:gd name="connsiteX6-31" fmla="*/ 0 w 1846240"/>
              <a:gd name="connsiteY6-32" fmla="*/ 540000 h 545393"/>
              <a:gd name="connsiteX7-33" fmla="*/ 660442 w 1846240"/>
              <a:gd name="connsiteY7-34" fmla="*/ 0 h 545393"/>
              <a:gd name="connsiteX0-35" fmla="*/ 660442 w 1846240"/>
              <a:gd name="connsiteY0-36" fmla="*/ 0 h 540000"/>
              <a:gd name="connsiteX1-37" fmla="*/ 1415715 w 1846240"/>
              <a:gd name="connsiteY1-38" fmla="*/ 0 h 540000"/>
              <a:gd name="connsiteX2-39" fmla="*/ 1415716 w 1846240"/>
              <a:gd name="connsiteY2-40" fmla="*/ 274 h 540000"/>
              <a:gd name="connsiteX3-41" fmla="*/ 1846240 w 1846240"/>
              <a:gd name="connsiteY3-42" fmla="*/ 274 h 540000"/>
              <a:gd name="connsiteX4-43" fmla="*/ 1205301 w 1846240"/>
              <a:gd name="connsiteY4-44" fmla="*/ 538774 h 540000"/>
              <a:gd name="connsiteX5-45" fmla="*/ 0 w 1846240"/>
              <a:gd name="connsiteY5-46" fmla="*/ 540000 h 540000"/>
              <a:gd name="connsiteX6-47" fmla="*/ 660442 w 1846240"/>
              <a:gd name="connsiteY6-48" fmla="*/ 0 h 540000"/>
              <a:gd name="connsiteX0-49" fmla="*/ 660442 w 1415716"/>
              <a:gd name="connsiteY0-50" fmla="*/ 0 h 540000"/>
              <a:gd name="connsiteX1-51" fmla="*/ 1415715 w 1415716"/>
              <a:gd name="connsiteY1-52" fmla="*/ 0 h 540000"/>
              <a:gd name="connsiteX2-53" fmla="*/ 1415716 w 1415716"/>
              <a:gd name="connsiteY2-54" fmla="*/ 274 h 540000"/>
              <a:gd name="connsiteX3-55" fmla="*/ 1205301 w 1415716"/>
              <a:gd name="connsiteY3-56" fmla="*/ 538774 h 540000"/>
              <a:gd name="connsiteX4-57" fmla="*/ 0 w 1415716"/>
              <a:gd name="connsiteY4-58" fmla="*/ 540000 h 540000"/>
              <a:gd name="connsiteX5-59" fmla="*/ 660442 w 1415716"/>
              <a:gd name="connsiteY5-60" fmla="*/ 0 h 540000"/>
              <a:gd name="connsiteX0-61" fmla="*/ 660442 w 1415715"/>
              <a:gd name="connsiteY0-62" fmla="*/ 6076 h 546076"/>
              <a:gd name="connsiteX1-63" fmla="*/ 1415715 w 1415715"/>
              <a:gd name="connsiteY1-64" fmla="*/ 6076 h 546076"/>
              <a:gd name="connsiteX2-65" fmla="*/ 1199816 w 1415715"/>
              <a:gd name="connsiteY2-66" fmla="*/ 0 h 546076"/>
              <a:gd name="connsiteX3-67" fmla="*/ 1205301 w 1415715"/>
              <a:gd name="connsiteY3-68" fmla="*/ 544850 h 546076"/>
              <a:gd name="connsiteX4-69" fmla="*/ 0 w 1415715"/>
              <a:gd name="connsiteY4-70" fmla="*/ 546076 h 546076"/>
              <a:gd name="connsiteX5-71" fmla="*/ 660442 w 1415715"/>
              <a:gd name="connsiteY5-72" fmla="*/ 6076 h 546076"/>
              <a:gd name="connsiteX0-73" fmla="*/ 660442 w 1205301"/>
              <a:gd name="connsiteY0-74" fmla="*/ 6076 h 546076"/>
              <a:gd name="connsiteX1-75" fmla="*/ 1199816 w 1205301"/>
              <a:gd name="connsiteY1-76" fmla="*/ 0 h 546076"/>
              <a:gd name="connsiteX2-77" fmla="*/ 1205301 w 1205301"/>
              <a:gd name="connsiteY2-78" fmla="*/ 544850 h 546076"/>
              <a:gd name="connsiteX3-79" fmla="*/ 0 w 1205301"/>
              <a:gd name="connsiteY3-80" fmla="*/ 546076 h 546076"/>
              <a:gd name="connsiteX4-81" fmla="*/ 660442 w 1205301"/>
              <a:gd name="connsiteY4-82" fmla="*/ 6076 h 546076"/>
              <a:gd name="connsiteX0-83" fmla="*/ 660442 w 1219002"/>
              <a:gd name="connsiteY0-84" fmla="*/ 6076 h 546076"/>
              <a:gd name="connsiteX1-85" fmla="*/ 1218866 w 1219002"/>
              <a:gd name="connsiteY1-86" fmla="*/ 0 h 546076"/>
              <a:gd name="connsiteX2-87" fmla="*/ 1205301 w 1219002"/>
              <a:gd name="connsiteY2-88" fmla="*/ 544850 h 546076"/>
              <a:gd name="connsiteX3-89" fmla="*/ 0 w 1219002"/>
              <a:gd name="connsiteY3-90" fmla="*/ 546076 h 546076"/>
              <a:gd name="connsiteX4-91" fmla="*/ 660442 w 1219002"/>
              <a:gd name="connsiteY4-92" fmla="*/ 6076 h 546076"/>
              <a:gd name="connsiteX0-93" fmla="*/ 660442 w 1219310"/>
              <a:gd name="connsiteY0-94" fmla="*/ 6076 h 551200"/>
              <a:gd name="connsiteX1-95" fmla="*/ 1218866 w 1219310"/>
              <a:gd name="connsiteY1-96" fmla="*/ 0 h 551200"/>
              <a:gd name="connsiteX2-97" fmla="*/ 1218001 w 1219310"/>
              <a:gd name="connsiteY2-98" fmla="*/ 551200 h 551200"/>
              <a:gd name="connsiteX3-99" fmla="*/ 0 w 1219310"/>
              <a:gd name="connsiteY3-100" fmla="*/ 546076 h 551200"/>
              <a:gd name="connsiteX4-101" fmla="*/ 660442 w 1219310"/>
              <a:gd name="connsiteY4-102" fmla="*/ 6076 h 5512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310" h="551200">
                <a:moveTo>
                  <a:pt x="660442" y="6076"/>
                </a:moveTo>
                <a:lnTo>
                  <a:pt x="1218866" y="0"/>
                </a:lnTo>
                <a:cubicBezTo>
                  <a:pt x="1220694" y="181617"/>
                  <a:pt x="1216173" y="369583"/>
                  <a:pt x="1218001" y="551200"/>
                </a:cubicBezTo>
                <a:lnTo>
                  <a:pt x="0" y="546076"/>
                </a:lnTo>
                <a:lnTo>
                  <a:pt x="660442" y="6076"/>
                </a:lnTo>
                <a:close/>
              </a:path>
            </a:pathLst>
          </a:cu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4" name="Picture 3"/>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l="2766" r="7205" b="57680"/>
          <a:stretch>
            <a:fillRect/>
          </a:stretch>
        </p:blipFill>
        <p:spPr bwMode="auto">
          <a:xfrm rot="8446870" flipH="1">
            <a:off x="5432875" y="4851911"/>
            <a:ext cx="2040482" cy="4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上箭头 3"/>
          <p:cNvSpPr/>
          <p:nvPr/>
        </p:nvSpPr>
        <p:spPr bwMode="auto">
          <a:xfrm flipV="1">
            <a:off x="7101144" y="5151116"/>
            <a:ext cx="938602" cy="1235933"/>
          </a:xfrm>
          <a:custGeom>
            <a:avLst/>
            <a:gdLst>
              <a:gd name="connsiteX0" fmla="*/ 0 w 927699"/>
              <a:gd name="connsiteY0" fmla="*/ 456864 h 1220846"/>
              <a:gd name="connsiteX1" fmla="*/ 463850 w 927699"/>
              <a:gd name="connsiteY1" fmla="*/ 0 h 1220846"/>
              <a:gd name="connsiteX2" fmla="*/ 927699 w 927699"/>
              <a:gd name="connsiteY2" fmla="*/ 456864 h 1220846"/>
              <a:gd name="connsiteX3" fmla="*/ 737655 w 927699"/>
              <a:gd name="connsiteY3" fmla="*/ 456864 h 1220846"/>
              <a:gd name="connsiteX4" fmla="*/ 737655 w 927699"/>
              <a:gd name="connsiteY4" fmla="*/ 1220846 h 1220846"/>
              <a:gd name="connsiteX5" fmla="*/ 190044 w 927699"/>
              <a:gd name="connsiteY5" fmla="*/ 1220846 h 1220846"/>
              <a:gd name="connsiteX6" fmla="*/ 190044 w 927699"/>
              <a:gd name="connsiteY6" fmla="*/ 456864 h 1220846"/>
              <a:gd name="connsiteX7" fmla="*/ 0 w 927699"/>
              <a:gd name="connsiteY7" fmla="*/ 456864 h 1220846"/>
              <a:gd name="connsiteX0-1" fmla="*/ 0 w 927699"/>
              <a:gd name="connsiteY0-2" fmla="*/ 456864 h 1220846"/>
              <a:gd name="connsiteX1-3" fmla="*/ 463850 w 927699"/>
              <a:gd name="connsiteY1-4" fmla="*/ 0 h 1220846"/>
              <a:gd name="connsiteX2-5" fmla="*/ 927699 w 927699"/>
              <a:gd name="connsiteY2-6" fmla="*/ 456864 h 1220846"/>
              <a:gd name="connsiteX3-7" fmla="*/ 847745 w 927699"/>
              <a:gd name="connsiteY3-8" fmla="*/ 455203 h 1220846"/>
              <a:gd name="connsiteX4-9" fmla="*/ 737655 w 927699"/>
              <a:gd name="connsiteY4-10" fmla="*/ 456864 h 1220846"/>
              <a:gd name="connsiteX5-11" fmla="*/ 737655 w 927699"/>
              <a:gd name="connsiteY5-12" fmla="*/ 1220846 h 1220846"/>
              <a:gd name="connsiteX6-13" fmla="*/ 190044 w 927699"/>
              <a:gd name="connsiteY6-14" fmla="*/ 1220846 h 1220846"/>
              <a:gd name="connsiteX7-15" fmla="*/ 190044 w 927699"/>
              <a:gd name="connsiteY7-16" fmla="*/ 456864 h 1220846"/>
              <a:gd name="connsiteX8" fmla="*/ 0 w 927699"/>
              <a:gd name="connsiteY8" fmla="*/ 456864 h 1220846"/>
              <a:gd name="connsiteX0-17" fmla="*/ 0 w 927699"/>
              <a:gd name="connsiteY0-18" fmla="*/ 456864 h 1220846"/>
              <a:gd name="connsiteX1-19" fmla="*/ 463850 w 927699"/>
              <a:gd name="connsiteY1-20" fmla="*/ 0 h 1220846"/>
              <a:gd name="connsiteX2-21" fmla="*/ 927699 w 927699"/>
              <a:gd name="connsiteY2-22" fmla="*/ 456864 h 1220846"/>
              <a:gd name="connsiteX3-23" fmla="*/ 873939 w 927699"/>
              <a:gd name="connsiteY3-24" fmla="*/ 493303 h 1220846"/>
              <a:gd name="connsiteX4-25" fmla="*/ 737655 w 927699"/>
              <a:gd name="connsiteY4-26" fmla="*/ 456864 h 1220846"/>
              <a:gd name="connsiteX5-27" fmla="*/ 737655 w 927699"/>
              <a:gd name="connsiteY5-28" fmla="*/ 1220846 h 1220846"/>
              <a:gd name="connsiteX6-29" fmla="*/ 190044 w 927699"/>
              <a:gd name="connsiteY6-30" fmla="*/ 1220846 h 1220846"/>
              <a:gd name="connsiteX7-31" fmla="*/ 190044 w 927699"/>
              <a:gd name="connsiteY7-32" fmla="*/ 456864 h 1220846"/>
              <a:gd name="connsiteX8-33" fmla="*/ 0 w 927699"/>
              <a:gd name="connsiteY8-34" fmla="*/ 456864 h 1220846"/>
              <a:gd name="connsiteX0-35" fmla="*/ 0 w 927699"/>
              <a:gd name="connsiteY0-36" fmla="*/ 456864 h 1220846"/>
              <a:gd name="connsiteX1-37" fmla="*/ 463850 w 927699"/>
              <a:gd name="connsiteY1-38" fmla="*/ 0 h 1220846"/>
              <a:gd name="connsiteX2-39" fmla="*/ 927699 w 927699"/>
              <a:gd name="connsiteY2-40" fmla="*/ 456864 h 1220846"/>
              <a:gd name="connsiteX3-41" fmla="*/ 873939 w 927699"/>
              <a:gd name="connsiteY3-42" fmla="*/ 493303 h 1220846"/>
              <a:gd name="connsiteX4-43" fmla="*/ 735274 w 927699"/>
              <a:gd name="connsiteY4-44" fmla="*/ 411620 h 1220846"/>
              <a:gd name="connsiteX5-45" fmla="*/ 737655 w 927699"/>
              <a:gd name="connsiteY5-46" fmla="*/ 1220846 h 1220846"/>
              <a:gd name="connsiteX6-47" fmla="*/ 190044 w 927699"/>
              <a:gd name="connsiteY6-48" fmla="*/ 1220846 h 1220846"/>
              <a:gd name="connsiteX7-49" fmla="*/ 190044 w 927699"/>
              <a:gd name="connsiteY7-50" fmla="*/ 456864 h 1220846"/>
              <a:gd name="connsiteX8-51" fmla="*/ 0 w 927699"/>
              <a:gd name="connsiteY8-52" fmla="*/ 456864 h 1220846"/>
              <a:gd name="connsiteX0-53" fmla="*/ 0 w 927699"/>
              <a:gd name="connsiteY0-54" fmla="*/ 456864 h 1220846"/>
              <a:gd name="connsiteX1-55" fmla="*/ 463850 w 927699"/>
              <a:gd name="connsiteY1-56" fmla="*/ 0 h 1220846"/>
              <a:gd name="connsiteX2-57" fmla="*/ 927699 w 927699"/>
              <a:gd name="connsiteY2-58" fmla="*/ 456864 h 1220846"/>
              <a:gd name="connsiteX3-59" fmla="*/ 873939 w 927699"/>
              <a:gd name="connsiteY3-60" fmla="*/ 493303 h 1220846"/>
              <a:gd name="connsiteX4-61" fmla="*/ 720987 w 927699"/>
              <a:gd name="connsiteY4-62" fmla="*/ 394951 h 1220846"/>
              <a:gd name="connsiteX5-63" fmla="*/ 737655 w 927699"/>
              <a:gd name="connsiteY5-64" fmla="*/ 1220846 h 1220846"/>
              <a:gd name="connsiteX6-65" fmla="*/ 190044 w 927699"/>
              <a:gd name="connsiteY6-66" fmla="*/ 1220846 h 1220846"/>
              <a:gd name="connsiteX7-67" fmla="*/ 190044 w 927699"/>
              <a:gd name="connsiteY7-68" fmla="*/ 456864 h 1220846"/>
              <a:gd name="connsiteX8-69" fmla="*/ 0 w 927699"/>
              <a:gd name="connsiteY8-70" fmla="*/ 456864 h 1220846"/>
              <a:gd name="connsiteX0-71" fmla="*/ 0 w 927699"/>
              <a:gd name="connsiteY0-72" fmla="*/ 456864 h 1220846"/>
              <a:gd name="connsiteX1-73" fmla="*/ 463850 w 927699"/>
              <a:gd name="connsiteY1-74" fmla="*/ 0 h 1220846"/>
              <a:gd name="connsiteX2-75" fmla="*/ 927699 w 927699"/>
              <a:gd name="connsiteY2-76" fmla="*/ 456864 h 1220846"/>
              <a:gd name="connsiteX3-77" fmla="*/ 873939 w 927699"/>
              <a:gd name="connsiteY3-78" fmla="*/ 493303 h 1220846"/>
              <a:gd name="connsiteX4-79" fmla="*/ 740037 w 927699"/>
              <a:gd name="connsiteY4-80" fmla="*/ 416383 h 1220846"/>
              <a:gd name="connsiteX5-81" fmla="*/ 737655 w 927699"/>
              <a:gd name="connsiteY5-82" fmla="*/ 1220846 h 1220846"/>
              <a:gd name="connsiteX6-83" fmla="*/ 190044 w 927699"/>
              <a:gd name="connsiteY6-84" fmla="*/ 1220846 h 1220846"/>
              <a:gd name="connsiteX7-85" fmla="*/ 190044 w 927699"/>
              <a:gd name="connsiteY7-86" fmla="*/ 456864 h 1220846"/>
              <a:gd name="connsiteX8-87" fmla="*/ 0 w 927699"/>
              <a:gd name="connsiteY8-88" fmla="*/ 456864 h 1220846"/>
              <a:gd name="connsiteX0-89" fmla="*/ 0 w 938009"/>
              <a:gd name="connsiteY0-90" fmla="*/ 456864 h 1220846"/>
              <a:gd name="connsiteX1-91" fmla="*/ 463850 w 938009"/>
              <a:gd name="connsiteY1-92" fmla="*/ 0 h 1220846"/>
              <a:gd name="connsiteX2-93" fmla="*/ 927699 w 938009"/>
              <a:gd name="connsiteY2-94" fmla="*/ 456864 h 1220846"/>
              <a:gd name="connsiteX3-95" fmla="*/ 873939 w 938009"/>
              <a:gd name="connsiteY3-96" fmla="*/ 493303 h 1220846"/>
              <a:gd name="connsiteX4-97" fmla="*/ 740037 w 938009"/>
              <a:gd name="connsiteY4-98" fmla="*/ 416383 h 1220846"/>
              <a:gd name="connsiteX5-99" fmla="*/ 737655 w 938009"/>
              <a:gd name="connsiteY5-100" fmla="*/ 1220846 h 1220846"/>
              <a:gd name="connsiteX6-101" fmla="*/ 190044 w 938009"/>
              <a:gd name="connsiteY6-102" fmla="*/ 1220846 h 1220846"/>
              <a:gd name="connsiteX7-103" fmla="*/ 190044 w 938009"/>
              <a:gd name="connsiteY7-104" fmla="*/ 456864 h 1220846"/>
              <a:gd name="connsiteX8-105" fmla="*/ 0 w 938009"/>
              <a:gd name="connsiteY8-106" fmla="*/ 456864 h 1220846"/>
              <a:gd name="connsiteX0-107" fmla="*/ 0 w 927699"/>
              <a:gd name="connsiteY0-108" fmla="*/ 456864 h 1220846"/>
              <a:gd name="connsiteX1-109" fmla="*/ 463850 w 927699"/>
              <a:gd name="connsiteY1-110" fmla="*/ 0 h 1220846"/>
              <a:gd name="connsiteX2-111" fmla="*/ 927699 w 927699"/>
              <a:gd name="connsiteY2-112" fmla="*/ 456864 h 1220846"/>
              <a:gd name="connsiteX3-113" fmla="*/ 873939 w 927699"/>
              <a:gd name="connsiteY3-114" fmla="*/ 493303 h 1220846"/>
              <a:gd name="connsiteX4-115" fmla="*/ 740037 w 927699"/>
              <a:gd name="connsiteY4-116" fmla="*/ 416383 h 1220846"/>
              <a:gd name="connsiteX5-117" fmla="*/ 737655 w 927699"/>
              <a:gd name="connsiteY5-118" fmla="*/ 1220846 h 1220846"/>
              <a:gd name="connsiteX6-119" fmla="*/ 190044 w 927699"/>
              <a:gd name="connsiteY6-120" fmla="*/ 1220846 h 1220846"/>
              <a:gd name="connsiteX7-121" fmla="*/ 190044 w 927699"/>
              <a:gd name="connsiteY7-122" fmla="*/ 456864 h 1220846"/>
              <a:gd name="connsiteX8-123" fmla="*/ 0 w 927699"/>
              <a:gd name="connsiteY8-124" fmla="*/ 456864 h 1220846"/>
              <a:gd name="connsiteX0-125" fmla="*/ 0 w 938796"/>
              <a:gd name="connsiteY0-126" fmla="*/ 456864 h 1220846"/>
              <a:gd name="connsiteX1-127" fmla="*/ 463850 w 938796"/>
              <a:gd name="connsiteY1-128" fmla="*/ 0 h 1220846"/>
              <a:gd name="connsiteX2-129" fmla="*/ 927699 w 938796"/>
              <a:gd name="connsiteY2-130" fmla="*/ 456864 h 1220846"/>
              <a:gd name="connsiteX3-131" fmla="*/ 873939 w 938796"/>
              <a:gd name="connsiteY3-132" fmla="*/ 493303 h 1220846"/>
              <a:gd name="connsiteX4-133" fmla="*/ 740037 w 938796"/>
              <a:gd name="connsiteY4-134" fmla="*/ 416383 h 1220846"/>
              <a:gd name="connsiteX5-135" fmla="*/ 737655 w 938796"/>
              <a:gd name="connsiteY5-136" fmla="*/ 1220846 h 1220846"/>
              <a:gd name="connsiteX6-137" fmla="*/ 190044 w 938796"/>
              <a:gd name="connsiteY6-138" fmla="*/ 1220846 h 1220846"/>
              <a:gd name="connsiteX7-139" fmla="*/ 190044 w 938796"/>
              <a:gd name="connsiteY7-140" fmla="*/ 456864 h 1220846"/>
              <a:gd name="connsiteX8-141" fmla="*/ 0 w 938796"/>
              <a:gd name="connsiteY8-142" fmla="*/ 456864 h 1220846"/>
              <a:gd name="connsiteX0-143" fmla="*/ 0 w 927699"/>
              <a:gd name="connsiteY0-144" fmla="*/ 456864 h 1220846"/>
              <a:gd name="connsiteX1-145" fmla="*/ 463850 w 927699"/>
              <a:gd name="connsiteY1-146" fmla="*/ 0 h 1220846"/>
              <a:gd name="connsiteX2-147" fmla="*/ 927699 w 927699"/>
              <a:gd name="connsiteY2-148" fmla="*/ 456864 h 1220846"/>
              <a:gd name="connsiteX3-149" fmla="*/ 873939 w 927699"/>
              <a:gd name="connsiteY3-150" fmla="*/ 493303 h 1220846"/>
              <a:gd name="connsiteX4-151" fmla="*/ 740037 w 927699"/>
              <a:gd name="connsiteY4-152" fmla="*/ 416383 h 1220846"/>
              <a:gd name="connsiteX5-153" fmla="*/ 737655 w 927699"/>
              <a:gd name="connsiteY5-154" fmla="*/ 1220846 h 1220846"/>
              <a:gd name="connsiteX6-155" fmla="*/ 190044 w 927699"/>
              <a:gd name="connsiteY6-156" fmla="*/ 1220846 h 1220846"/>
              <a:gd name="connsiteX7-157" fmla="*/ 190044 w 927699"/>
              <a:gd name="connsiteY7-158" fmla="*/ 456864 h 1220846"/>
              <a:gd name="connsiteX8-159" fmla="*/ 0 w 927699"/>
              <a:gd name="connsiteY8-160" fmla="*/ 456864 h 1220846"/>
              <a:gd name="connsiteX0-161" fmla="*/ 0 w 927699"/>
              <a:gd name="connsiteY0-162" fmla="*/ 456864 h 1220846"/>
              <a:gd name="connsiteX1-163" fmla="*/ 463850 w 927699"/>
              <a:gd name="connsiteY1-164" fmla="*/ 0 h 1220846"/>
              <a:gd name="connsiteX2-165" fmla="*/ 927699 w 927699"/>
              <a:gd name="connsiteY2-166" fmla="*/ 456864 h 1220846"/>
              <a:gd name="connsiteX3-167" fmla="*/ 873939 w 927699"/>
              <a:gd name="connsiteY3-168" fmla="*/ 493303 h 1220846"/>
              <a:gd name="connsiteX4-169" fmla="*/ 740037 w 927699"/>
              <a:gd name="connsiteY4-170" fmla="*/ 416383 h 1220846"/>
              <a:gd name="connsiteX5-171" fmla="*/ 737655 w 927699"/>
              <a:gd name="connsiteY5-172" fmla="*/ 1220846 h 1220846"/>
              <a:gd name="connsiteX6-173" fmla="*/ 190044 w 927699"/>
              <a:gd name="connsiteY6-174" fmla="*/ 1220846 h 1220846"/>
              <a:gd name="connsiteX7-175" fmla="*/ 190044 w 927699"/>
              <a:gd name="connsiteY7-176" fmla="*/ 456864 h 1220846"/>
              <a:gd name="connsiteX8-177" fmla="*/ 0 w 927699"/>
              <a:gd name="connsiteY8-178" fmla="*/ 456864 h 1220846"/>
              <a:gd name="connsiteX0-179" fmla="*/ 0 w 927699"/>
              <a:gd name="connsiteY0-180" fmla="*/ 456864 h 1220846"/>
              <a:gd name="connsiteX1-181" fmla="*/ 463850 w 927699"/>
              <a:gd name="connsiteY1-182" fmla="*/ 0 h 1220846"/>
              <a:gd name="connsiteX2-183" fmla="*/ 927699 w 927699"/>
              <a:gd name="connsiteY2-184" fmla="*/ 456864 h 1220846"/>
              <a:gd name="connsiteX3-185" fmla="*/ 873939 w 927699"/>
              <a:gd name="connsiteY3-186" fmla="*/ 493303 h 1220846"/>
              <a:gd name="connsiteX4-187" fmla="*/ 740037 w 927699"/>
              <a:gd name="connsiteY4-188" fmla="*/ 416383 h 1220846"/>
              <a:gd name="connsiteX5-189" fmla="*/ 737655 w 927699"/>
              <a:gd name="connsiteY5-190" fmla="*/ 1220846 h 1220846"/>
              <a:gd name="connsiteX6-191" fmla="*/ 190044 w 927699"/>
              <a:gd name="connsiteY6-192" fmla="*/ 1220846 h 1220846"/>
              <a:gd name="connsiteX7-193" fmla="*/ 190044 w 927699"/>
              <a:gd name="connsiteY7-194" fmla="*/ 456864 h 1220846"/>
              <a:gd name="connsiteX8-195" fmla="*/ 0 w 927699"/>
              <a:gd name="connsiteY8-196" fmla="*/ 456864 h 1220846"/>
              <a:gd name="connsiteX0-197" fmla="*/ 0 w 927699"/>
              <a:gd name="connsiteY0-198" fmla="*/ 456864 h 1220846"/>
              <a:gd name="connsiteX1-199" fmla="*/ 463850 w 927699"/>
              <a:gd name="connsiteY1-200" fmla="*/ 0 h 1220846"/>
              <a:gd name="connsiteX2-201" fmla="*/ 927699 w 927699"/>
              <a:gd name="connsiteY2-202" fmla="*/ 456864 h 1220846"/>
              <a:gd name="connsiteX3-203" fmla="*/ 873939 w 927699"/>
              <a:gd name="connsiteY3-204" fmla="*/ 493303 h 1220846"/>
              <a:gd name="connsiteX4-205" fmla="*/ 740037 w 927699"/>
              <a:gd name="connsiteY4-206" fmla="*/ 416383 h 1220846"/>
              <a:gd name="connsiteX5-207" fmla="*/ 737655 w 927699"/>
              <a:gd name="connsiteY5-208" fmla="*/ 1220846 h 1220846"/>
              <a:gd name="connsiteX6-209" fmla="*/ 190044 w 927699"/>
              <a:gd name="connsiteY6-210" fmla="*/ 1220846 h 1220846"/>
              <a:gd name="connsiteX7-211" fmla="*/ 190044 w 927699"/>
              <a:gd name="connsiteY7-212" fmla="*/ 456864 h 1220846"/>
              <a:gd name="connsiteX8-213" fmla="*/ 0 w 927699"/>
              <a:gd name="connsiteY8-214" fmla="*/ 456864 h 1220846"/>
              <a:gd name="connsiteX0-215" fmla="*/ 0 w 927699"/>
              <a:gd name="connsiteY0-216" fmla="*/ 456864 h 1220846"/>
              <a:gd name="connsiteX1-217" fmla="*/ 463850 w 927699"/>
              <a:gd name="connsiteY1-218" fmla="*/ 0 h 1220846"/>
              <a:gd name="connsiteX2-219" fmla="*/ 927699 w 927699"/>
              <a:gd name="connsiteY2-220" fmla="*/ 456864 h 1220846"/>
              <a:gd name="connsiteX3-221" fmla="*/ 873939 w 927699"/>
              <a:gd name="connsiteY3-222" fmla="*/ 493303 h 1220846"/>
              <a:gd name="connsiteX4-223" fmla="*/ 740037 w 927699"/>
              <a:gd name="connsiteY4-224" fmla="*/ 416383 h 1220846"/>
              <a:gd name="connsiteX5-225" fmla="*/ 737655 w 927699"/>
              <a:gd name="connsiteY5-226" fmla="*/ 1220846 h 1220846"/>
              <a:gd name="connsiteX6-227" fmla="*/ 190044 w 927699"/>
              <a:gd name="connsiteY6-228" fmla="*/ 1220846 h 1220846"/>
              <a:gd name="connsiteX7-229" fmla="*/ 190044 w 927699"/>
              <a:gd name="connsiteY7-230" fmla="*/ 456864 h 1220846"/>
              <a:gd name="connsiteX8-231" fmla="*/ 0 w 927699"/>
              <a:gd name="connsiteY8-232" fmla="*/ 456864 h 1220846"/>
              <a:gd name="connsiteX0-233" fmla="*/ 0 w 927699"/>
              <a:gd name="connsiteY0-234" fmla="*/ 456864 h 1220846"/>
              <a:gd name="connsiteX1-235" fmla="*/ 463850 w 927699"/>
              <a:gd name="connsiteY1-236" fmla="*/ 0 h 1220846"/>
              <a:gd name="connsiteX2-237" fmla="*/ 927699 w 927699"/>
              <a:gd name="connsiteY2-238" fmla="*/ 456864 h 1220846"/>
              <a:gd name="connsiteX3-239" fmla="*/ 873939 w 927699"/>
              <a:gd name="connsiteY3-240" fmla="*/ 493303 h 1220846"/>
              <a:gd name="connsiteX4-241" fmla="*/ 740037 w 927699"/>
              <a:gd name="connsiteY4-242" fmla="*/ 416383 h 1220846"/>
              <a:gd name="connsiteX5-243" fmla="*/ 737655 w 927699"/>
              <a:gd name="connsiteY5-244" fmla="*/ 1220846 h 1220846"/>
              <a:gd name="connsiteX6-245" fmla="*/ 190044 w 927699"/>
              <a:gd name="connsiteY6-246" fmla="*/ 1220846 h 1220846"/>
              <a:gd name="connsiteX7-247" fmla="*/ 190044 w 927699"/>
              <a:gd name="connsiteY7-248" fmla="*/ 456864 h 1220846"/>
              <a:gd name="connsiteX8-249" fmla="*/ 0 w 927699"/>
              <a:gd name="connsiteY8-250" fmla="*/ 456864 h 1220846"/>
              <a:gd name="connsiteX0-251" fmla="*/ 0 w 927699"/>
              <a:gd name="connsiteY0-252" fmla="*/ 456864 h 1220846"/>
              <a:gd name="connsiteX1-253" fmla="*/ 463850 w 927699"/>
              <a:gd name="connsiteY1-254" fmla="*/ 0 h 1220846"/>
              <a:gd name="connsiteX2-255" fmla="*/ 927699 w 927699"/>
              <a:gd name="connsiteY2-256" fmla="*/ 456864 h 1220846"/>
              <a:gd name="connsiteX3-257" fmla="*/ 873939 w 927699"/>
              <a:gd name="connsiteY3-258" fmla="*/ 493303 h 1220846"/>
              <a:gd name="connsiteX4-259" fmla="*/ 740037 w 927699"/>
              <a:gd name="connsiteY4-260" fmla="*/ 416383 h 1220846"/>
              <a:gd name="connsiteX5-261" fmla="*/ 737655 w 927699"/>
              <a:gd name="connsiteY5-262" fmla="*/ 1220846 h 1220846"/>
              <a:gd name="connsiteX6-263" fmla="*/ 190044 w 927699"/>
              <a:gd name="connsiteY6-264" fmla="*/ 1220846 h 1220846"/>
              <a:gd name="connsiteX7-265" fmla="*/ 190044 w 927699"/>
              <a:gd name="connsiteY7-266" fmla="*/ 414002 h 1220846"/>
              <a:gd name="connsiteX8-267" fmla="*/ 0 w 927699"/>
              <a:gd name="connsiteY8-268" fmla="*/ 456864 h 1220846"/>
              <a:gd name="connsiteX0-269" fmla="*/ 0 w 927699"/>
              <a:gd name="connsiteY0-270" fmla="*/ 456864 h 1220846"/>
              <a:gd name="connsiteX1-271" fmla="*/ 463850 w 927699"/>
              <a:gd name="connsiteY1-272" fmla="*/ 0 h 1220846"/>
              <a:gd name="connsiteX2-273" fmla="*/ 927699 w 927699"/>
              <a:gd name="connsiteY2-274" fmla="*/ 456864 h 1220846"/>
              <a:gd name="connsiteX3-275" fmla="*/ 873939 w 927699"/>
              <a:gd name="connsiteY3-276" fmla="*/ 493303 h 1220846"/>
              <a:gd name="connsiteX4-277" fmla="*/ 740037 w 927699"/>
              <a:gd name="connsiteY4-278" fmla="*/ 416383 h 1220846"/>
              <a:gd name="connsiteX5-279" fmla="*/ 737655 w 927699"/>
              <a:gd name="connsiteY5-280" fmla="*/ 1220846 h 1220846"/>
              <a:gd name="connsiteX6-281" fmla="*/ 190044 w 927699"/>
              <a:gd name="connsiteY6-282" fmla="*/ 1220846 h 1220846"/>
              <a:gd name="connsiteX7-283" fmla="*/ 201951 w 927699"/>
              <a:gd name="connsiteY7-284" fmla="*/ 411621 h 1220846"/>
              <a:gd name="connsiteX8-285" fmla="*/ 0 w 927699"/>
              <a:gd name="connsiteY8-286" fmla="*/ 456864 h 1220846"/>
              <a:gd name="connsiteX0-287" fmla="*/ 0 w 927699"/>
              <a:gd name="connsiteY0-288" fmla="*/ 456864 h 1220846"/>
              <a:gd name="connsiteX1-289" fmla="*/ 463850 w 927699"/>
              <a:gd name="connsiteY1-290" fmla="*/ 0 h 1220846"/>
              <a:gd name="connsiteX2-291" fmla="*/ 927699 w 927699"/>
              <a:gd name="connsiteY2-292" fmla="*/ 456864 h 1220846"/>
              <a:gd name="connsiteX3-293" fmla="*/ 873939 w 927699"/>
              <a:gd name="connsiteY3-294" fmla="*/ 493303 h 1220846"/>
              <a:gd name="connsiteX4-295" fmla="*/ 740037 w 927699"/>
              <a:gd name="connsiteY4-296" fmla="*/ 416383 h 1220846"/>
              <a:gd name="connsiteX5-297" fmla="*/ 737655 w 927699"/>
              <a:gd name="connsiteY5-298" fmla="*/ 1220846 h 1220846"/>
              <a:gd name="connsiteX6-299" fmla="*/ 190044 w 927699"/>
              <a:gd name="connsiteY6-300" fmla="*/ 1220846 h 1220846"/>
              <a:gd name="connsiteX7-301" fmla="*/ 185282 w 927699"/>
              <a:gd name="connsiteY7-302" fmla="*/ 418765 h 1220846"/>
              <a:gd name="connsiteX8-303" fmla="*/ 0 w 927699"/>
              <a:gd name="connsiteY8-304" fmla="*/ 456864 h 1220846"/>
              <a:gd name="connsiteX0-305" fmla="*/ 0 w 927699"/>
              <a:gd name="connsiteY0-306" fmla="*/ 456864 h 1220846"/>
              <a:gd name="connsiteX1-307" fmla="*/ 463850 w 927699"/>
              <a:gd name="connsiteY1-308" fmla="*/ 0 h 1220846"/>
              <a:gd name="connsiteX2-309" fmla="*/ 927699 w 927699"/>
              <a:gd name="connsiteY2-310" fmla="*/ 456864 h 1220846"/>
              <a:gd name="connsiteX3-311" fmla="*/ 873939 w 927699"/>
              <a:gd name="connsiteY3-312" fmla="*/ 493303 h 1220846"/>
              <a:gd name="connsiteX4-313" fmla="*/ 740037 w 927699"/>
              <a:gd name="connsiteY4-314" fmla="*/ 416383 h 1220846"/>
              <a:gd name="connsiteX5-315" fmla="*/ 737655 w 927699"/>
              <a:gd name="connsiteY5-316" fmla="*/ 1220846 h 1220846"/>
              <a:gd name="connsiteX6-317" fmla="*/ 190044 w 927699"/>
              <a:gd name="connsiteY6-318" fmla="*/ 1220846 h 1220846"/>
              <a:gd name="connsiteX7-319" fmla="*/ 185282 w 927699"/>
              <a:gd name="connsiteY7-320" fmla="*/ 418765 h 1220846"/>
              <a:gd name="connsiteX8-321" fmla="*/ 59551 w 927699"/>
              <a:gd name="connsiteY8-322" fmla="*/ 445678 h 1220846"/>
              <a:gd name="connsiteX9" fmla="*/ 0 w 927699"/>
              <a:gd name="connsiteY9" fmla="*/ 456864 h 1220846"/>
              <a:gd name="connsiteX0-323" fmla="*/ 0 w 927699"/>
              <a:gd name="connsiteY0-324" fmla="*/ 456864 h 1220846"/>
              <a:gd name="connsiteX1-325" fmla="*/ 463850 w 927699"/>
              <a:gd name="connsiteY1-326" fmla="*/ 0 h 1220846"/>
              <a:gd name="connsiteX2-327" fmla="*/ 927699 w 927699"/>
              <a:gd name="connsiteY2-328" fmla="*/ 456864 h 1220846"/>
              <a:gd name="connsiteX3-329" fmla="*/ 873939 w 927699"/>
              <a:gd name="connsiteY3-330" fmla="*/ 493303 h 1220846"/>
              <a:gd name="connsiteX4-331" fmla="*/ 740037 w 927699"/>
              <a:gd name="connsiteY4-332" fmla="*/ 416383 h 1220846"/>
              <a:gd name="connsiteX5-333" fmla="*/ 737655 w 927699"/>
              <a:gd name="connsiteY5-334" fmla="*/ 1220846 h 1220846"/>
              <a:gd name="connsiteX6-335" fmla="*/ 190044 w 927699"/>
              <a:gd name="connsiteY6-336" fmla="*/ 1220846 h 1220846"/>
              <a:gd name="connsiteX7-337" fmla="*/ 185282 w 927699"/>
              <a:gd name="connsiteY7-338" fmla="*/ 418765 h 1220846"/>
              <a:gd name="connsiteX8-339" fmla="*/ 52407 w 927699"/>
              <a:gd name="connsiteY8-340" fmla="*/ 493303 h 1220846"/>
              <a:gd name="connsiteX9-341" fmla="*/ 0 w 927699"/>
              <a:gd name="connsiteY9-342" fmla="*/ 456864 h 1220846"/>
              <a:gd name="connsiteX0-343" fmla="*/ 0 w 927699"/>
              <a:gd name="connsiteY0-344" fmla="*/ 456864 h 1220846"/>
              <a:gd name="connsiteX1-345" fmla="*/ 463850 w 927699"/>
              <a:gd name="connsiteY1-346" fmla="*/ 0 h 1220846"/>
              <a:gd name="connsiteX2-347" fmla="*/ 927699 w 927699"/>
              <a:gd name="connsiteY2-348" fmla="*/ 456864 h 1220846"/>
              <a:gd name="connsiteX3-349" fmla="*/ 873939 w 927699"/>
              <a:gd name="connsiteY3-350" fmla="*/ 493303 h 1220846"/>
              <a:gd name="connsiteX4-351" fmla="*/ 740037 w 927699"/>
              <a:gd name="connsiteY4-352" fmla="*/ 416383 h 1220846"/>
              <a:gd name="connsiteX5-353" fmla="*/ 737655 w 927699"/>
              <a:gd name="connsiteY5-354" fmla="*/ 1220846 h 1220846"/>
              <a:gd name="connsiteX6-355" fmla="*/ 190044 w 927699"/>
              <a:gd name="connsiteY6-356" fmla="*/ 1220846 h 1220846"/>
              <a:gd name="connsiteX7-357" fmla="*/ 185282 w 927699"/>
              <a:gd name="connsiteY7-358" fmla="*/ 418765 h 1220846"/>
              <a:gd name="connsiteX8-359" fmla="*/ 52407 w 927699"/>
              <a:gd name="connsiteY8-360" fmla="*/ 493303 h 1220846"/>
              <a:gd name="connsiteX9-361" fmla="*/ 0 w 927699"/>
              <a:gd name="connsiteY9-362" fmla="*/ 456864 h 1220846"/>
              <a:gd name="connsiteX0-363" fmla="*/ 0 w 927699"/>
              <a:gd name="connsiteY0-364" fmla="*/ 456864 h 1220846"/>
              <a:gd name="connsiteX1-365" fmla="*/ 463850 w 927699"/>
              <a:gd name="connsiteY1-366" fmla="*/ 0 h 1220846"/>
              <a:gd name="connsiteX2-367" fmla="*/ 927699 w 927699"/>
              <a:gd name="connsiteY2-368" fmla="*/ 456864 h 1220846"/>
              <a:gd name="connsiteX3-369" fmla="*/ 873939 w 927699"/>
              <a:gd name="connsiteY3-370" fmla="*/ 493303 h 1220846"/>
              <a:gd name="connsiteX4-371" fmla="*/ 740037 w 927699"/>
              <a:gd name="connsiteY4-372" fmla="*/ 416383 h 1220846"/>
              <a:gd name="connsiteX5-373" fmla="*/ 737655 w 927699"/>
              <a:gd name="connsiteY5-374" fmla="*/ 1220846 h 1220846"/>
              <a:gd name="connsiteX6-375" fmla="*/ 190044 w 927699"/>
              <a:gd name="connsiteY6-376" fmla="*/ 1220846 h 1220846"/>
              <a:gd name="connsiteX7-377" fmla="*/ 185282 w 927699"/>
              <a:gd name="connsiteY7-378" fmla="*/ 418765 h 1220846"/>
              <a:gd name="connsiteX8-379" fmla="*/ 52407 w 927699"/>
              <a:gd name="connsiteY8-380" fmla="*/ 493303 h 1220846"/>
              <a:gd name="connsiteX9-381" fmla="*/ 0 w 927699"/>
              <a:gd name="connsiteY9-382" fmla="*/ 456864 h 1220846"/>
              <a:gd name="connsiteX0-383" fmla="*/ 0 w 927699"/>
              <a:gd name="connsiteY0-384" fmla="*/ 456864 h 1220846"/>
              <a:gd name="connsiteX1-385" fmla="*/ 463850 w 927699"/>
              <a:gd name="connsiteY1-386" fmla="*/ 0 h 1220846"/>
              <a:gd name="connsiteX2-387" fmla="*/ 927699 w 927699"/>
              <a:gd name="connsiteY2-388" fmla="*/ 456864 h 1220846"/>
              <a:gd name="connsiteX3-389" fmla="*/ 873939 w 927699"/>
              <a:gd name="connsiteY3-390" fmla="*/ 493303 h 1220846"/>
              <a:gd name="connsiteX4-391" fmla="*/ 740037 w 927699"/>
              <a:gd name="connsiteY4-392" fmla="*/ 416383 h 1220846"/>
              <a:gd name="connsiteX5-393" fmla="*/ 737655 w 927699"/>
              <a:gd name="connsiteY5-394" fmla="*/ 1220846 h 1220846"/>
              <a:gd name="connsiteX6-395" fmla="*/ 190044 w 927699"/>
              <a:gd name="connsiteY6-396" fmla="*/ 1220846 h 1220846"/>
              <a:gd name="connsiteX7-397" fmla="*/ 185282 w 927699"/>
              <a:gd name="connsiteY7-398" fmla="*/ 418765 h 1220846"/>
              <a:gd name="connsiteX8-399" fmla="*/ 52407 w 927699"/>
              <a:gd name="connsiteY8-400" fmla="*/ 493303 h 1220846"/>
              <a:gd name="connsiteX9-401" fmla="*/ 0 w 927699"/>
              <a:gd name="connsiteY9-402" fmla="*/ 456864 h 1220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341" y="connsiteY9-342"/>
              </a:cxn>
            </a:cxnLst>
            <a:rect l="l" t="t" r="r" b="b"/>
            <a:pathLst>
              <a:path w="927699" h="1220846">
                <a:moveTo>
                  <a:pt x="0" y="456864"/>
                </a:moveTo>
                <a:lnTo>
                  <a:pt x="463850" y="0"/>
                </a:lnTo>
                <a:cubicBezTo>
                  <a:pt x="618466" y="152288"/>
                  <a:pt x="618302" y="156939"/>
                  <a:pt x="927699" y="456864"/>
                </a:cubicBezTo>
                <a:cubicBezTo>
                  <a:pt x="914542" y="488060"/>
                  <a:pt x="915671" y="488300"/>
                  <a:pt x="873939" y="493303"/>
                </a:cubicBezTo>
                <a:lnTo>
                  <a:pt x="740037" y="416383"/>
                </a:lnTo>
                <a:cubicBezTo>
                  <a:pt x="740831" y="686125"/>
                  <a:pt x="736861" y="951104"/>
                  <a:pt x="737655" y="1220846"/>
                </a:cubicBezTo>
                <a:lnTo>
                  <a:pt x="190044" y="1220846"/>
                </a:lnTo>
                <a:cubicBezTo>
                  <a:pt x="188457" y="953486"/>
                  <a:pt x="186869" y="686125"/>
                  <a:pt x="185282" y="418765"/>
                </a:cubicBezTo>
                <a:lnTo>
                  <a:pt x="52407" y="493303"/>
                </a:lnTo>
                <a:cubicBezTo>
                  <a:pt x="11125" y="485918"/>
                  <a:pt x="19850" y="488060"/>
                  <a:pt x="0" y="456864"/>
                </a:cubicBezTo>
                <a:close/>
              </a:path>
            </a:pathLst>
          </a:custGeom>
          <a:blipFill>
            <a:blip r:embed="rId4"/>
            <a:stretch>
              <a:fillRect/>
            </a:stretch>
          </a:blipFill>
          <a:ln>
            <a:noFill/>
          </a:ln>
          <a:effectLst>
            <a:outerShdw blurRad="63500" dist="50800" dir="10800000" algn="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直角三角形 24"/>
          <p:cNvSpPr/>
          <p:nvPr/>
        </p:nvSpPr>
        <p:spPr bwMode="auto">
          <a:xfrm rot="5400000" flipH="1">
            <a:off x="7252984" y="4560434"/>
            <a:ext cx="605021" cy="579562"/>
          </a:xfrm>
          <a:prstGeom prst="rtTriangl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39"/>
          <p:cNvSpPr/>
          <p:nvPr/>
        </p:nvSpPr>
        <p:spPr>
          <a:xfrm flipH="1" flipV="1">
            <a:off x="7102749" y="4586990"/>
            <a:ext cx="194470" cy="573768"/>
          </a:xfrm>
          <a:custGeom>
            <a:avLst/>
            <a:gdLst>
              <a:gd name="connsiteX0" fmla="*/ 0 w 523309"/>
              <a:gd name="connsiteY0" fmla="*/ 0 h 926067"/>
              <a:gd name="connsiteX1" fmla="*/ 523309 w 523309"/>
              <a:gd name="connsiteY1" fmla="*/ 0 h 926067"/>
              <a:gd name="connsiteX2" fmla="*/ 523309 w 523309"/>
              <a:gd name="connsiteY2" fmla="*/ 926067 h 926067"/>
              <a:gd name="connsiteX3" fmla="*/ 0 w 523309"/>
              <a:gd name="connsiteY3" fmla="*/ 926067 h 926067"/>
              <a:gd name="connsiteX4" fmla="*/ 0 w 523309"/>
              <a:gd name="connsiteY4" fmla="*/ 0 h 926067"/>
              <a:gd name="connsiteX0-1" fmla="*/ 0 w 523309"/>
              <a:gd name="connsiteY0-2" fmla="*/ 0 h 926067"/>
              <a:gd name="connsiteX1-3" fmla="*/ 523309 w 523309"/>
              <a:gd name="connsiteY1-4" fmla="*/ 0 h 926067"/>
              <a:gd name="connsiteX2-5" fmla="*/ 0 w 523309"/>
              <a:gd name="connsiteY2-6" fmla="*/ 926067 h 926067"/>
              <a:gd name="connsiteX3-7" fmla="*/ 0 w 523309"/>
              <a:gd name="connsiteY3-8" fmla="*/ 0 h 926067"/>
            </a:gdLst>
            <a:ahLst/>
            <a:cxnLst>
              <a:cxn ang="0">
                <a:pos x="connsiteX0-1" y="connsiteY0-2"/>
              </a:cxn>
              <a:cxn ang="0">
                <a:pos x="connsiteX1-3" y="connsiteY1-4"/>
              </a:cxn>
              <a:cxn ang="0">
                <a:pos x="connsiteX2-5" y="connsiteY2-6"/>
              </a:cxn>
              <a:cxn ang="0">
                <a:pos x="connsiteX3-7" y="connsiteY3-8"/>
              </a:cxn>
            </a:cxnLst>
            <a:rect l="l" t="t" r="r" b="b"/>
            <a:pathLst>
              <a:path w="523309" h="926067">
                <a:moveTo>
                  <a:pt x="0" y="0"/>
                </a:moveTo>
                <a:lnTo>
                  <a:pt x="523309" y="0"/>
                </a:lnTo>
                <a:lnTo>
                  <a:pt x="0" y="926067"/>
                </a:lnTo>
                <a:lnTo>
                  <a:pt x="0" y="0"/>
                </a:lnTo>
                <a:close/>
              </a:path>
            </a:pathLst>
          </a:cu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矩形 72"/>
          <p:cNvSpPr/>
          <p:nvPr/>
        </p:nvSpPr>
        <p:spPr>
          <a:xfrm>
            <a:off x="7265712" y="5589637"/>
            <a:ext cx="609462" cy="523220"/>
          </a:xfrm>
          <a:prstGeom prst="rect">
            <a:avLst/>
          </a:prstGeom>
        </p:spPr>
        <p:txBody>
          <a:bodyPr wrap="none">
            <a:spAutoFit/>
          </a:bodyPr>
          <a:lstStyle/>
          <a:p>
            <a:pPr algn="ctr"/>
            <a:r>
              <a:rPr lang="en-US" altLang="zh-CN" sz="2800" dirty="0" smtClean="0">
                <a:solidFill>
                  <a:schemeClr val="bg1"/>
                </a:solidFill>
                <a:latin typeface="+mj-lt"/>
              </a:rPr>
              <a:t>04</a:t>
            </a:r>
          </a:p>
        </p:txBody>
      </p:sp>
      <p:sp>
        <p:nvSpPr>
          <p:cNvPr id="29" name="上箭头 3"/>
          <p:cNvSpPr/>
          <p:nvPr/>
        </p:nvSpPr>
        <p:spPr bwMode="auto">
          <a:xfrm>
            <a:off x="7737592" y="1739993"/>
            <a:ext cx="938600" cy="1235931"/>
          </a:xfrm>
          <a:custGeom>
            <a:avLst/>
            <a:gdLst>
              <a:gd name="connsiteX0" fmla="*/ 0 w 927699"/>
              <a:gd name="connsiteY0" fmla="*/ 456864 h 1220846"/>
              <a:gd name="connsiteX1" fmla="*/ 463850 w 927699"/>
              <a:gd name="connsiteY1" fmla="*/ 0 h 1220846"/>
              <a:gd name="connsiteX2" fmla="*/ 927699 w 927699"/>
              <a:gd name="connsiteY2" fmla="*/ 456864 h 1220846"/>
              <a:gd name="connsiteX3" fmla="*/ 737655 w 927699"/>
              <a:gd name="connsiteY3" fmla="*/ 456864 h 1220846"/>
              <a:gd name="connsiteX4" fmla="*/ 737655 w 927699"/>
              <a:gd name="connsiteY4" fmla="*/ 1220846 h 1220846"/>
              <a:gd name="connsiteX5" fmla="*/ 190044 w 927699"/>
              <a:gd name="connsiteY5" fmla="*/ 1220846 h 1220846"/>
              <a:gd name="connsiteX6" fmla="*/ 190044 w 927699"/>
              <a:gd name="connsiteY6" fmla="*/ 456864 h 1220846"/>
              <a:gd name="connsiteX7" fmla="*/ 0 w 927699"/>
              <a:gd name="connsiteY7" fmla="*/ 456864 h 1220846"/>
              <a:gd name="connsiteX0-1" fmla="*/ 0 w 927699"/>
              <a:gd name="connsiteY0-2" fmla="*/ 456864 h 1220846"/>
              <a:gd name="connsiteX1-3" fmla="*/ 463850 w 927699"/>
              <a:gd name="connsiteY1-4" fmla="*/ 0 h 1220846"/>
              <a:gd name="connsiteX2-5" fmla="*/ 927699 w 927699"/>
              <a:gd name="connsiteY2-6" fmla="*/ 456864 h 1220846"/>
              <a:gd name="connsiteX3-7" fmla="*/ 847745 w 927699"/>
              <a:gd name="connsiteY3-8" fmla="*/ 455203 h 1220846"/>
              <a:gd name="connsiteX4-9" fmla="*/ 737655 w 927699"/>
              <a:gd name="connsiteY4-10" fmla="*/ 456864 h 1220846"/>
              <a:gd name="connsiteX5-11" fmla="*/ 737655 w 927699"/>
              <a:gd name="connsiteY5-12" fmla="*/ 1220846 h 1220846"/>
              <a:gd name="connsiteX6-13" fmla="*/ 190044 w 927699"/>
              <a:gd name="connsiteY6-14" fmla="*/ 1220846 h 1220846"/>
              <a:gd name="connsiteX7-15" fmla="*/ 190044 w 927699"/>
              <a:gd name="connsiteY7-16" fmla="*/ 456864 h 1220846"/>
              <a:gd name="connsiteX8" fmla="*/ 0 w 927699"/>
              <a:gd name="connsiteY8" fmla="*/ 456864 h 1220846"/>
              <a:gd name="connsiteX0-17" fmla="*/ 0 w 927699"/>
              <a:gd name="connsiteY0-18" fmla="*/ 456864 h 1220846"/>
              <a:gd name="connsiteX1-19" fmla="*/ 463850 w 927699"/>
              <a:gd name="connsiteY1-20" fmla="*/ 0 h 1220846"/>
              <a:gd name="connsiteX2-21" fmla="*/ 927699 w 927699"/>
              <a:gd name="connsiteY2-22" fmla="*/ 456864 h 1220846"/>
              <a:gd name="connsiteX3-23" fmla="*/ 873939 w 927699"/>
              <a:gd name="connsiteY3-24" fmla="*/ 493303 h 1220846"/>
              <a:gd name="connsiteX4-25" fmla="*/ 737655 w 927699"/>
              <a:gd name="connsiteY4-26" fmla="*/ 456864 h 1220846"/>
              <a:gd name="connsiteX5-27" fmla="*/ 737655 w 927699"/>
              <a:gd name="connsiteY5-28" fmla="*/ 1220846 h 1220846"/>
              <a:gd name="connsiteX6-29" fmla="*/ 190044 w 927699"/>
              <a:gd name="connsiteY6-30" fmla="*/ 1220846 h 1220846"/>
              <a:gd name="connsiteX7-31" fmla="*/ 190044 w 927699"/>
              <a:gd name="connsiteY7-32" fmla="*/ 456864 h 1220846"/>
              <a:gd name="connsiteX8-33" fmla="*/ 0 w 927699"/>
              <a:gd name="connsiteY8-34" fmla="*/ 456864 h 1220846"/>
              <a:gd name="connsiteX0-35" fmla="*/ 0 w 927699"/>
              <a:gd name="connsiteY0-36" fmla="*/ 456864 h 1220846"/>
              <a:gd name="connsiteX1-37" fmla="*/ 463850 w 927699"/>
              <a:gd name="connsiteY1-38" fmla="*/ 0 h 1220846"/>
              <a:gd name="connsiteX2-39" fmla="*/ 927699 w 927699"/>
              <a:gd name="connsiteY2-40" fmla="*/ 456864 h 1220846"/>
              <a:gd name="connsiteX3-41" fmla="*/ 873939 w 927699"/>
              <a:gd name="connsiteY3-42" fmla="*/ 493303 h 1220846"/>
              <a:gd name="connsiteX4-43" fmla="*/ 735274 w 927699"/>
              <a:gd name="connsiteY4-44" fmla="*/ 411620 h 1220846"/>
              <a:gd name="connsiteX5-45" fmla="*/ 737655 w 927699"/>
              <a:gd name="connsiteY5-46" fmla="*/ 1220846 h 1220846"/>
              <a:gd name="connsiteX6-47" fmla="*/ 190044 w 927699"/>
              <a:gd name="connsiteY6-48" fmla="*/ 1220846 h 1220846"/>
              <a:gd name="connsiteX7-49" fmla="*/ 190044 w 927699"/>
              <a:gd name="connsiteY7-50" fmla="*/ 456864 h 1220846"/>
              <a:gd name="connsiteX8-51" fmla="*/ 0 w 927699"/>
              <a:gd name="connsiteY8-52" fmla="*/ 456864 h 1220846"/>
              <a:gd name="connsiteX0-53" fmla="*/ 0 w 927699"/>
              <a:gd name="connsiteY0-54" fmla="*/ 456864 h 1220846"/>
              <a:gd name="connsiteX1-55" fmla="*/ 463850 w 927699"/>
              <a:gd name="connsiteY1-56" fmla="*/ 0 h 1220846"/>
              <a:gd name="connsiteX2-57" fmla="*/ 927699 w 927699"/>
              <a:gd name="connsiteY2-58" fmla="*/ 456864 h 1220846"/>
              <a:gd name="connsiteX3-59" fmla="*/ 873939 w 927699"/>
              <a:gd name="connsiteY3-60" fmla="*/ 493303 h 1220846"/>
              <a:gd name="connsiteX4-61" fmla="*/ 720987 w 927699"/>
              <a:gd name="connsiteY4-62" fmla="*/ 394951 h 1220846"/>
              <a:gd name="connsiteX5-63" fmla="*/ 737655 w 927699"/>
              <a:gd name="connsiteY5-64" fmla="*/ 1220846 h 1220846"/>
              <a:gd name="connsiteX6-65" fmla="*/ 190044 w 927699"/>
              <a:gd name="connsiteY6-66" fmla="*/ 1220846 h 1220846"/>
              <a:gd name="connsiteX7-67" fmla="*/ 190044 w 927699"/>
              <a:gd name="connsiteY7-68" fmla="*/ 456864 h 1220846"/>
              <a:gd name="connsiteX8-69" fmla="*/ 0 w 927699"/>
              <a:gd name="connsiteY8-70" fmla="*/ 456864 h 1220846"/>
              <a:gd name="connsiteX0-71" fmla="*/ 0 w 927699"/>
              <a:gd name="connsiteY0-72" fmla="*/ 456864 h 1220846"/>
              <a:gd name="connsiteX1-73" fmla="*/ 463850 w 927699"/>
              <a:gd name="connsiteY1-74" fmla="*/ 0 h 1220846"/>
              <a:gd name="connsiteX2-75" fmla="*/ 927699 w 927699"/>
              <a:gd name="connsiteY2-76" fmla="*/ 456864 h 1220846"/>
              <a:gd name="connsiteX3-77" fmla="*/ 873939 w 927699"/>
              <a:gd name="connsiteY3-78" fmla="*/ 493303 h 1220846"/>
              <a:gd name="connsiteX4-79" fmla="*/ 740037 w 927699"/>
              <a:gd name="connsiteY4-80" fmla="*/ 416383 h 1220846"/>
              <a:gd name="connsiteX5-81" fmla="*/ 737655 w 927699"/>
              <a:gd name="connsiteY5-82" fmla="*/ 1220846 h 1220846"/>
              <a:gd name="connsiteX6-83" fmla="*/ 190044 w 927699"/>
              <a:gd name="connsiteY6-84" fmla="*/ 1220846 h 1220846"/>
              <a:gd name="connsiteX7-85" fmla="*/ 190044 w 927699"/>
              <a:gd name="connsiteY7-86" fmla="*/ 456864 h 1220846"/>
              <a:gd name="connsiteX8-87" fmla="*/ 0 w 927699"/>
              <a:gd name="connsiteY8-88" fmla="*/ 456864 h 1220846"/>
              <a:gd name="connsiteX0-89" fmla="*/ 0 w 938009"/>
              <a:gd name="connsiteY0-90" fmla="*/ 456864 h 1220846"/>
              <a:gd name="connsiteX1-91" fmla="*/ 463850 w 938009"/>
              <a:gd name="connsiteY1-92" fmla="*/ 0 h 1220846"/>
              <a:gd name="connsiteX2-93" fmla="*/ 927699 w 938009"/>
              <a:gd name="connsiteY2-94" fmla="*/ 456864 h 1220846"/>
              <a:gd name="connsiteX3-95" fmla="*/ 873939 w 938009"/>
              <a:gd name="connsiteY3-96" fmla="*/ 493303 h 1220846"/>
              <a:gd name="connsiteX4-97" fmla="*/ 740037 w 938009"/>
              <a:gd name="connsiteY4-98" fmla="*/ 416383 h 1220846"/>
              <a:gd name="connsiteX5-99" fmla="*/ 737655 w 938009"/>
              <a:gd name="connsiteY5-100" fmla="*/ 1220846 h 1220846"/>
              <a:gd name="connsiteX6-101" fmla="*/ 190044 w 938009"/>
              <a:gd name="connsiteY6-102" fmla="*/ 1220846 h 1220846"/>
              <a:gd name="connsiteX7-103" fmla="*/ 190044 w 938009"/>
              <a:gd name="connsiteY7-104" fmla="*/ 456864 h 1220846"/>
              <a:gd name="connsiteX8-105" fmla="*/ 0 w 938009"/>
              <a:gd name="connsiteY8-106" fmla="*/ 456864 h 1220846"/>
              <a:gd name="connsiteX0-107" fmla="*/ 0 w 927699"/>
              <a:gd name="connsiteY0-108" fmla="*/ 456864 h 1220846"/>
              <a:gd name="connsiteX1-109" fmla="*/ 463850 w 927699"/>
              <a:gd name="connsiteY1-110" fmla="*/ 0 h 1220846"/>
              <a:gd name="connsiteX2-111" fmla="*/ 927699 w 927699"/>
              <a:gd name="connsiteY2-112" fmla="*/ 456864 h 1220846"/>
              <a:gd name="connsiteX3-113" fmla="*/ 873939 w 927699"/>
              <a:gd name="connsiteY3-114" fmla="*/ 493303 h 1220846"/>
              <a:gd name="connsiteX4-115" fmla="*/ 740037 w 927699"/>
              <a:gd name="connsiteY4-116" fmla="*/ 416383 h 1220846"/>
              <a:gd name="connsiteX5-117" fmla="*/ 737655 w 927699"/>
              <a:gd name="connsiteY5-118" fmla="*/ 1220846 h 1220846"/>
              <a:gd name="connsiteX6-119" fmla="*/ 190044 w 927699"/>
              <a:gd name="connsiteY6-120" fmla="*/ 1220846 h 1220846"/>
              <a:gd name="connsiteX7-121" fmla="*/ 190044 w 927699"/>
              <a:gd name="connsiteY7-122" fmla="*/ 456864 h 1220846"/>
              <a:gd name="connsiteX8-123" fmla="*/ 0 w 927699"/>
              <a:gd name="connsiteY8-124" fmla="*/ 456864 h 1220846"/>
              <a:gd name="connsiteX0-125" fmla="*/ 0 w 938796"/>
              <a:gd name="connsiteY0-126" fmla="*/ 456864 h 1220846"/>
              <a:gd name="connsiteX1-127" fmla="*/ 463850 w 938796"/>
              <a:gd name="connsiteY1-128" fmla="*/ 0 h 1220846"/>
              <a:gd name="connsiteX2-129" fmla="*/ 927699 w 938796"/>
              <a:gd name="connsiteY2-130" fmla="*/ 456864 h 1220846"/>
              <a:gd name="connsiteX3-131" fmla="*/ 873939 w 938796"/>
              <a:gd name="connsiteY3-132" fmla="*/ 493303 h 1220846"/>
              <a:gd name="connsiteX4-133" fmla="*/ 740037 w 938796"/>
              <a:gd name="connsiteY4-134" fmla="*/ 416383 h 1220846"/>
              <a:gd name="connsiteX5-135" fmla="*/ 737655 w 938796"/>
              <a:gd name="connsiteY5-136" fmla="*/ 1220846 h 1220846"/>
              <a:gd name="connsiteX6-137" fmla="*/ 190044 w 938796"/>
              <a:gd name="connsiteY6-138" fmla="*/ 1220846 h 1220846"/>
              <a:gd name="connsiteX7-139" fmla="*/ 190044 w 938796"/>
              <a:gd name="connsiteY7-140" fmla="*/ 456864 h 1220846"/>
              <a:gd name="connsiteX8-141" fmla="*/ 0 w 938796"/>
              <a:gd name="connsiteY8-142" fmla="*/ 456864 h 1220846"/>
              <a:gd name="connsiteX0-143" fmla="*/ 0 w 927699"/>
              <a:gd name="connsiteY0-144" fmla="*/ 456864 h 1220846"/>
              <a:gd name="connsiteX1-145" fmla="*/ 463850 w 927699"/>
              <a:gd name="connsiteY1-146" fmla="*/ 0 h 1220846"/>
              <a:gd name="connsiteX2-147" fmla="*/ 927699 w 927699"/>
              <a:gd name="connsiteY2-148" fmla="*/ 456864 h 1220846"/>
              <a:gd name="connsiteX3-149" fmla="*/ 873939 w 927699"/>
              <a:gd name="connsiteY3-150" fmla="*/ 493303 h 1220846"/>
              <a:gd name="connsiteX4-151" fmla="*/ 740037 w 927699"/>
              <a:gd name="connsiteY4-152" fmla="*/ 416383 h 1220846"/>
              <a:gd name="connsiteX5-153" fmla="*/ 737655 w 927699"/>
              <a:gd name="connsiteY5-154" fmla="*/ 1220846 h 1220846"/>
              <a:gd name="connsiteX6-155" fmla="*/ 190044 w 927699"/>
              <a:gd name="connsiteY6-156" fmla="*/ 1220846 h 1220846"/>
              <a:gd name="connsiteX7-157" fmla="*/ 190044 w 927699"/>
              <a:gd name="connsiteY7-158" fmla="*/ 456864 h 1220846"/>
              <a:gd name="connsiteX8-159" fmla="*/ 0 w 927699"/>
              <a:gd name="connsiteY8-160" fmla="*/ 456864 h 1220846"/>
              <a:gd name="connsiteX0-161" fmla="*/ 0 w 927699"/>
              <a:gd name="connsiteY0-162" fmla="*/ 456864 h 1220846"/>
              <a:gd name="connsiteX1-163" fmla="*/ 463850 w 927699"/>
              <a:gd name="connsiteY1-164" fmla="*/ 0 h 1220846"/>
              <a:gd name="connsiteX2-165" fmla="*/ 927699 w 927699"/>
              <a:gd name="connsiteY2-166" fmla="*/ 456864 h 1220846"/>
              <a:gd name="connsiteX3-167" fmla="*/ 873939 w 927699"/>
              <a:gd name="connsiteY3-168" fmla="*/ 493303 h 1220846"/>
              <a:gd name="connsiteX4-169" fmla="*/ 740037 w 927699"/>
              <a:gd name="connsiteY4-170" fmla="*/ 416383 h 1220846"/>
              <a:gd name="connsiteX5-171" fmla="*/ 737655 w 927699"/>
              <a:gd name="connsiteY5-172" fmla="*/ 1220846 h 1220846"/>
              <a:gd name="connsiteX6-173" fmla="*/ 190044 w 927699"/>
              <a:gd name="connsiteY6-174" fmla="*/ 1220846 h 1220846"/>
              <a:gd name="connsiteX7-175" fmla="*/ 190044 w 927699"/>
              <a:gd name="connsiteY7-176" fmla="*/ 456864 h 1220846"/>
              <a:gd name="connsiteX8-177" fmla="*/ 0 w 927699"/>
              <a:gd name="connsiteY8-178" fmla="*/ 456864 h 1220846"/>
              <a:gd name="connsiteX0-179" fmla="*/ 0 w 927699"/>
              <a:gd name="connsiteY0-180" fmla="*/ 456864 h 1220846"/>
              <a:gd name="connsiteX1-181" fmla="*/ 463850 w 927699"/>
              <a:gd name="connsiteY1-182" fmla="*/ 0 h 1220846"/>
              <a:gd name="connsiteX2-183" fmla="*/ 927699 w 927699"/>
              <a:gd name="connsiteY2-184" fmla="*/ 456864 h 1220846"/>
              <a:gd name="connsiteX3-185" fmla="*/ 873939 w 927699"/>
              <a:gd name="connsiteY3-186" fmla="*/ 493303 h 1220846"/>
              <a:gd name="connsiteX4-187" fmla="*/ 740037 w 927699"/>
              <a:gd name="connsiteY4-188" fmla="*/ 416383 h 1220846"/>
              <a:gd name="connsiteX5-189" fmla="*/ 737655 w 927699"/>
              <a:gd name="connsiteY5-190" fmla="*/ 1220846 h 1220846"/>
              <a:gd name="connsiteX6-191" fmla="*/ 190044 w 927699"/>
              <a:gd name="connsiteY6-192" fmla="*/ 1220846 h 1220846"/>
              <a:gd name="connsiteX7-193" fmla="*/ 190044 w 927699"/>
              <a:gd name="connsiteY7-194" fmla="*/ 456864 h 1220846"/>
              <a:gd name="connsiteX8-195" fmla="*/ 0 w 927699"/>
              <a:gd name="connsiteY8-196" fmla="*/ 456864 h 1220846"/>
              <a:gd name="connsiteX0-197" fmla="*/ 0 w 927699"/>
              <a:gd name="connsiteY0-198" fmla="*/ 456864 h 1220846"/>
              <a:gd name="connsiteX1-199" fmla="*/ 463850 w 927699"/>
              <a:gd name="connsiteY1-200" fmla="*/ 0 h 1220846"/>
              <a:gd name="connsiteX2-201" fmla="*/ 927699 w 927699"/>
              <a:gd name="connsiteY2-202" fmla="*/ 456864 h 1220846"/>
              <a:gd name="connsiteX3-203" fmla="*/ 873939 w 927699"/>
              <a:gd name="connsiteY3-204" fmla="*/ 493303 h 1220846"/>
              <a:gd name="connsiteX4-205" fmla="*/ 740037 w 927699"/>
              <a:gd name="connsiteY4-206" fmla="*/ 416383 h 1220846"/>
              <a:gd name="connsiteX5-207" fmla="*/ 737655 w 927699"/>
              <a:gd name="connsiteY5-208" fmla="*/ 1220846 h 1220846"/>
              <a:gd name="connsiteX6-209" fmla="*/ 190044 w 927699"/>
              <a:gd name="connsiteY6-210" fmla="*/ 1220846 h 1220846"/>
              <a:gd name="connsiteX7-211" fmla="*/ 190044 w 927699"/>
              <a:gd name="connsiteY7-212" fmla="*/ 456864 h 1220846"/>
              <a:gd name="connsiteX8-213" fmla="*/ 0 w 927699"/>
              <a:gd name="connsiteY8-214" fmla="*/ 456864 h 1220846"/>
              <a:gd name="connsiteX0-215" fmla="*/ 0 w 927699"/>
              <a:gd name="connsiteY0-216" fmla="*/ 456864 h 1220846"/>
              <a:gd name="connsiteX1-217" fmla="*/ 463850 w 927699"/>
              <a:gd name="connsiteY1-218" fmla="*/ 0 h 1220846"/>
              <a:gd name="connsiteX2-219" fmla="*/ 927699 w 927699"/>
              <a:gd name="connsiteY2-220" fmla="*/ 456864 h 1220846"/>
              <a:gd name="connsiteX3-221" fmla="*/ 873939 w 927699"/>
              <a:gd name="connsiteY3-222" fmla="*/ 493303 h 1220846"/>
              <a:gd name="connsiteX4-223" fmla="*/ 740037 w 927699"/>
              <a:gd name="connsiteY4-224" fmla="*/ 416383 h 1220846"/>
              <a:gd name="connsiteX5-225" fmla="*/ 737655 w 927699"/>
              <a:gd name="connsiteY5-226" fmla="*/ 1220846 h 1220846"/>
              <a:gd name="connsiteX6-227" fmla="*/ 190044 w 927699"/>
              <a:gd name="connsiteY6-228" fmla="*/ 1220846 h 1220846"/>
              <a:gd name="connsiteX7-229" fmla="*/ 190044 w 927699"/>
              <a:gd name="connsiteY7-230" fmla="*/ 456864 h 1220846"/>
              <a:gd name="connsiteX8-231" fmla="*/ 0 w 927699"/>
              <a:gd name="connsiteY8-232" fmla="*/ 456864 h 1220846"/>
              <a:gd name="connsiteX0-233" fmla="*/ 0 w 927699"/>
              <a:gd name="connsiteY0-234" fmla="*/ 456864 h 1220846"/>
              <a:gd name="connsiteX1-235" fmla="*/ 463850 w 927699"/>
              <a:gd name="connsiteY1-236" fmla="*/ 0 h 1220846"/>
              <a:gd name="connsiteX2-237" fmla="*/ 927699 w 927699"/>
              <a:gd name="connsiteY2-238" fmla="*/ 456864 h 1220846"/>
              <a:gd name="connsiteX3-239" fmla="*/ 873939 w 927699"/>
              <a:gd name="connsiteY3-240" fmla="*/ 493303 h 1220846"/>
              <a:gd name="connsiteX4-241" fmla="*/ 740037 w 927699"/>
              <a:gd name="connsiteY4-242" fmla="*/ 416383 h 1220846"/>
              <a:gd name="connsiteX5-243" fmla="*/ 737655 w 927699"/>
              <a:gd name="connsiteY5-244" fmla="*/ 1220846 h 1220846"/>
              <a:gd name="connsiteX6-245" fmla="*/ 190044 w 927699"/>
              <a:gd name="connsiteY6-246" fmla="*/ 1220846 h 1220846"/>
              <a:gd name="connsiteX7-247" fmla="*/ 190044 w 927699"/>
              <a:gd name="connsiteY7-248" fmla="*/ 456864 h 1220846"/>
              <a:gd name="connsiteX8-249" fmla="*/ 0 w 927699"/>
              <a:gd name="connsiteY8-250" fmla="*/ 456864 h 1220846"/>
              <a:gd name="connsiteX0-251" fmla="*/ 0 w 927699"/>
              <a:gd name="connsiteY0-252" fmla="*/ 456864 h 1220846"/>
              <a:gd name="connsiteX1-253" fmla="*/ 463850 w 927699"/>
              <a:gd name="connsiteY1-254" fmla="*/ 0 h 1220846"/>
              <a:gd name="connsiteX2-255" fmla="*/ 927699 w 927699"/>
              <a:gd name="connsiteY2-256" fmla="*/ 456864 h 1220846"/>
              <a:gd name="connsiteX3-257" fmla="*/ 873939 w 927699"/>
              <a:gd name="connsiteY3-258" fmla="*/ 493303 h 1220846"/>
              <a:gd name="connsiteX4-259" fmla="*/ 740037 w 927699"/>
              <a:gd name="connsiteY4-260" fmla="*/ 416383 h 1220846"/>
              <a:gd name="connsiteX5-261" fmla="*/ 737655 w 927699"/>
              <a:gd name="connsiteY5-262" fmla="*/ 1220846 h 1220846"/>
              <a:gd name="connsiteX6-263" fmla="*/ 190044 w 927699"/>
              <a:gd name="connsiteY6-264" fmla="*/ 1220846 h 1220846"/>
              <a:gd name="connsiteX7-265" fmla="*/ 190044 w 927699"/>
              <a:gd name="connsiteY7-266" fmla="*/ 414002 h 1220846"/>
              <a:gd name="connsiteX8-267" fmla="*/ 0 w 927699"/>
              <a:gd name="connsiteY8-268" fmla="*/ 456864 h 1220846"/>
              <a:gd name="connsiteX0-269" fmla="*/ 0 w 927699"/>
              <a:gd name="connsiteY0-270" fmla="*/ 456864 h 1220846"/>
              <a:gd name="connsiteX1-271" fmla="*/ 463850 w 927699"/>
              <a:gd name="connsiteY1-272" fmla="*/ 0 h 1220846"/>
              <a:gd name="connsiteX2-273" fmla="*/ 927699 w 927699"/>
              <a:gd name="connsiteY2-274" fmla="*/ 456864 h 1220846"/>
              <a:gd name="connsiteX3-275" fmla="*/ 873939 w 927699"/>
              <a:gd name="connsiteY3-276" fmla="*/ 493303 h 1220846"/>
              <a:gd name="connsiteX4-277" fmla="*/ 740037 w 927699"/>
              <a:gd name="connsiteY4-278" fmla="*/ 416383 h 1220846"/>
              <a:gd name="connsiteX5-279" fmla="*/ 737655 w 927699"/>
              <a:gd name="connsiteY5-280" fmla="*/ 1220846 h 1220846"/>
              <a:gd name="connsiteX6-281" fmla="*/ 190044 w 927699"/>
              <a:gd name="connsiteY6-282" fmla="*/ 1220846 h 1220846"/>
              <a:gd name="connsiteX7-283" fmla="*/ 201951 w 927699"/>
              <a:gd name="connsiteY7-284" fmla="*/ 411621 h 1220846"/>
              <a:gd name="connsiteX8-285" fmla="*/ 0 w 927699"/>
              <a:gd name="connsiteY8-286" fmla="*/ 456864 h 1220846"/>
              <a:gd name="connsiteX0-287" fmla="*/ 0 w 927699"/>
              <a:gd name="connsiteY0-288" fmla="*/ 456864 h 1220846"/>
              <a:gd name="connsiteX1-289" fmla="*/ 463850 w 927699"/>
              <a:gd name="connsiteY1-290" fmla="*/ 0 h 1220846"/>
              <a:gd name="connsiteX2-291" fmla="*/ 927699 w 927699"/>
              <a:gd name="connsiteY2-292" fmla="*/ 456864 h 1220846"/>
              <a:gd name="connsiteX3-293" fmla="*/ 873939 w 927699"/>
              <a:gd name="connsiteY3-294" fmla="*/ 493303 h 1220846"/>
              <a:gd name="connsiteX4-295" fmla="*/ 740037 w 927699"/>
              <a:gd name="connsiteY4-296" fmla="*/ 416383 h 1220846"/>
              <a:gd name="connsiteX5-297" fmla="*/ 737655 w 927699"/>
              <a:gd name="connsiteY5-298" fmla="*/ 1220846 h 1220846"/>
              <a:gd name="connsiteX6-299" fmla="*/ 190044 w 927699"/>
              <a:gd name="connsiteY6-300" fmla="*/ 1220846 h 1220846"/>
              <a:gd name="connsiteX7-301" fmla="*/ 185282 w 927699"/>
              <a:gd name="connsiteY7-302" fmla="*/ 418765 h 1220846"/>
              <a:gd name="connsiteX8-303" fmla="*/ 0 w 927699"/>
              <a:gd name="connsiteY8-304" fmla="*/ 456864 h 1220846"/>
              <a:gd name="connsiteX0-305" fmla="*/ 0 w 927699"/>
              <a:gd name="connsiteY0-306" fmla="*/ 456864 h 1220846"/>
              <a:gd name="connsiteX1-307" fmla="*/ 463850 w 927699"/>
              <a:gd name="connsiteY1-308" fmla="*/ 0 h 1220846"/>
              <a:gd name="connsiteX2-309" fmla="*/ 927699 w 927699"/>
              <a:gd name="connsiteY2-310" fmla="*/ 456864 h 1220846"/>
              <a:gd name="connsiteX3-311" fmla="*/ 873939 w 927699"/>
              <a:gd name="connsiteY3-312" fmla="*/ 493303 h 1220846"/>
              <a:gd name="connsiteX4-313" fmla="*/ 740037 w 927699"/>
              <a:gd name="connsiteY4-314" fmla="*/ 416383 h 1220846"/>
              <a:gd name="connsiteX5-315" fmla="*/ 737655 w 927699"/>
              <a:gd name="connsiteY5-316" fmla="*/ 1220846 h 1220846"/>
              <a:gd name="connsiteX6-317" fmla="*/ 190044 w 927699"/>
              <a:gd name="connsiteY6-318" fmla="*/ 1220846 h 1220846"/>
              <a:gd name="connsiteX7-319" fmla="*/ 185282 w 927699"/>
              <a:gd name="connsiteY7-320" fmla="*/ 418765 h 1220846"/>
              <a:gd name="connsiteX8-321" fmla="*/ 59551 w 927699"/>
              <a:gd name="connsiteY8-322" fmla="*/ 445678 h 1220846"/>
              <a:gd name="connsiteX9" fmla="*/ 0 w 927699"/>
              <a:gd name="connsiteY9" fmla="*/ 456864 h 1220846"/>
              <a:gd name="connsiteX0-323" fmla="*/ 0 w 927699"/>
              <a:gd name="connsiteY0-324" fmla="*/ 456864 h 1220846"/>
              <a:gd name="connsiteX1-325" fmla="*/ 463850 w 927699"/>
              <a:gd name="connsiteY1-326" fmla="*/ 0 h 1220846"/>
              <a:gd name="connsiteX2-327" fmla="*/ 927699 w 927699"/>
              <a:gd name="connsiteY2-328" fmla="*/ 456864 h 1220846"/>
              <a:gd name="connsiteX3-329" fmla="*/ 873939 w 927699"/>
              <a:gd name="connsiteY3-330" fmla="*/ 493303 h 1220846"/>
              <a:gd name="connsiteX4-331" fmla="*/ 740037 w 927699"/>
              <a:gd name="connsiteY4-332" fmla="*/ 416383 h 1220846"/>
              <a:gd name="connsiteX5-333" fmla="*/ 737655 w 927699"/>
              <a:gd name="connsiteY5-334" fmla="*/ 1220846 h 1220846"/>
              <a:gd name="connsiteX6-335" fmla="*/ 190044 w 927699"/>
              <a:gd name="connsiteY6-336" fmla="*/ 1220846 h 1220846"/>
              <a:gd name="connsiteX7-337" fmla="*/ 185282 w 927699"/>
              <a:gd name="connsiteY7-338" fmla="*/ 418765 h 1220846"/>
              <a:gd name="connsiteX8-339" fmla="*/ 52407 w 927699"/>
              <a:gd name="connsiteY8-340" fmla="*/ 493303 h 1220846"/>
              <a:gd name="connsiteX9-341" fmla="*/ 0 w 927699"/>
              <a:gd name="connsiteY9-342" fmla="*/ 456864 h 1220846"/>
              <a:gd name="connsiteX0-343" fmla="*/ 0 w 927699"/>
              <a:gd name="connsiteY0-344" fmla="*/ 456864 h 1220846"/>
              <a:gd name="connsiteX1-345" fmla="*/ 463850 w 927699"/>
              <a:gd name="connsiteY1-346" fmla="*/ 0 h 1220846"/>
              <a:gd name="connsiteX2-347" fmla="*/ 927699 w 927699"/>
              <a:gd name="connsiteY2-348" fmla="*/ 456864 h 1220846"/>
              <a:gd name="connsiteX3-349" fmla="*/ 873939 w 927699"/>
              <a:gd name="connsiteY3-350" fmla="*/ 493303 h 1220846"/>
              <a:gd name="connsiteX4-351" fmla="*/ 740037 w 927699"/>
              <a:gd name="connsiteY4-352" fmla="*/ 416383 h 1220846"/>
              <a:gd name="connsiteX5-353" fmla="*/ 737655 w 927699"/>
              <a:gd name="connsiteY5-354" fmla="*/ 1220846 h 1220846"/>
              <a:gd name="connsiteX6-355" fmla="*/ 190044 w 927699"/>
              <a:gd name="connsiteY6-356" fmla="*/ 1220846 h 1220846"/>
              <a:gd name="connsiteX7-357" fmla="*/ 185282 w 927699"/>
              <a:gd name="connsiteY7-358" fmla="*/ 418765 h 1220846"/>
              <a:gd name="connsiteX8-359" fmla="*/ 52407 w 927699"/>
              <a:gd name="connsiteY8-360" fmla="*/ 493303 h 1220846"/>
              <a:gd name="connsiteX9-361" fmla="*/ 0 w 927699"/>
              <a:gd name="connsiteY9-362" fmla="*/ 456864 h 1220846"/>
              <a:gd name="connsiteX0-363" fmla="*/ 0 w 927699"/>
              <a:gd name="connsiteY0-364" fmla="*/ 456864 h 1220846"/>
              <a:gd name="connsiteX1-365" fmla="*/ 463850 w 927699"/>
              <a:gd name="connsiteY1-366" fmla="*/ 0 h 1220846"/>
              <a:gd name="connsiteX2-367" fmla="*/ 927699 w 927699"/>
              <a:gd name="connsiteY2-368" fmla="*/ 456864 h 1220846"/>
              <a:gd name="connsiteX3-369" fmla="*/ 873939 w 927699"/>
              <a:gd name="connsiteY3-370" fmla="*/ 493303 h 1220846"/>
              <a:gd name="connsiteX4-371" fmla="*/ 740037 w 927699"/>
              <a:gd name="connsiteY4-372" fmla="*/ 416383 h 1220846"/>
              <a:gd name="connsiteX5-373" fmla="*/ 737655 w 927699"/>
              <a:gd name="connsiteY5-374" fmla="*/ 1220846 h 1220846"/>
              <a:gd name="connsiteX6-375" fmla="*/ 190044 w 927699"/>
              <a:gd name="connsiteY6-376" fmla="*/ 1220846 h 1220846"/>
              <a:gd name="connsiteX7-377" fmla="*/ 185282 w 927699"/>
              <a:gd name="connsiteY7-378" fmla="*/ 418765 h 1220846"/>
              <a:gd name="connsiteX8-379" fmla="*/ 52407 w 927699"/>
              <a:gd name="connsiteY8-380" fmla="*/ 493303 h 1220846"/>
              <a:gd name="connsiteX9-381" fmla="*/ 0 w 927699"/>
              <a:gd name="connsiteY9-382" fmla="*/ 456864 h 1220846"/>
              <a:gd name="connsiteX0-383" fmla="*/ 0 w 927699"/>
              <a:gd name="connsiteY0-384" fmla="*/ 456864 h 1220846"/>
              <a:gd name="connsiteX1-385" fmla="*/ 463850 w 927699"/>
              <a:gd name="connsiteY1-386" fmla="*/ 0 h 1220846"/>
              <a:gd name="connsiteX2-387" fmla="*/ 927699 w 927699"/>
              <a:gd name="connsiteY2-388" fmla="*/ 456864 h 1220846"/>
              <a:gd name="connsiteX3-389" fmla="*/ 873939 w 927699"/>
              <a:gd name="connsiteY3-390" fmla="*/ 493303 h 1220846"/>
              <a:gd name="connsiteX4-391" fmla="*/ 740037 w 927699"/>
              <a:gd name="connsiteY4-392" fmla="*/ 416383 h 1220846"/>
              <a:gd name="connsiteX5-393" fmla="*/ 737655 w 927699"/>
              <a:gd name="connsiteY5-394" fmla="*/ 1220846 h 1220846"/>
              <a:gd name="connsiteX6-395" fmla="*/ 190044 w 927699"/>
              <a:gd name="connsiteY6-396" fmla="*/ 1220846 h 1220846"/>
              <a:gd name="connsiteX7-397" fmla="*/ 185282 w 927699"/>
              <a:gd name="connsiteY7-398" fmla="*/ 418765 h 1220846"/>
              <a:gd name="connsiteX8-399" fmla="*/ 52407 w 927699"/>
              <a:gd name="connsiteY8-400" fmla="*/ 493303 h 1220846"/>
              <a:gd name="connsiteX9-401" fmla="*/ 0 w 927699"/>
              <a:gd name="connsiteY9-402" fmla="*/ 456864 h 1220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341" y="connsiteY9-342"/>
              </a:cxn>
            </a:cxnLst>
            <a:rect l="l" t="t" r="r" b="b"/>
            <a:pathLst>
              <a:path w="927699" h="1220846">
                <a:moveTo>
                  <a:pt x="0" y="456864"/>
                </a:moveTo>
                <a:lnTo>
                  <a:pt x="463850" y="0"/>
                </a:lnTo>
                <a:cubicBezTo>
                  <a:pt x="618466" y="152288"/>
                  <a:pt x="618302" y="156939"/>
                  <a:pt x="927699" y="456864"/>
                </a:cubicBezTo>
                <a:cubicBezTo>
                  <a:pt x="914542" y="488060"/>
                  <a:pt x="915671" y="488300"/>
                  <a:pt x="873939" y="493303"/>
                </a:cubicBezTo>
                <a:lnTo>
                  <a:pt x="740037" y="416383"/>
                </a:lnTo>
                <a:cubicBezTo>
                  <a:pt x="740831" y="686125"/>
                  <a:pt x="736861" y="951104"/>
                  <a:pt x="737655" y="1220846"/>
                </a:cubicBezTo>
                <a:lnTo>
                  <a:pt x="190044" y="1220846"/>
                </a:lnTo>
                <a:cubicBezTo>
                  <a:pt x="188457" y="953486"/>
                  <a:pt x="186869" y="686125"/>
                  <a:pt x="185282" y="418765"/>
                </a:cubicBezTo>
                <a:lnTo>
                  <a:pt x="52407" y="493303"/>
                </a:lnTo>
                <a:cubicBezTo>
                  <a:pt x="11125" y="485918"/>
                  <a:pt x="19850" y="488060"/>
                  <a:pt x="0" y="456864"/>
                </a:cubicBezTo>
                <a:close/>
              </a:path>
            </a:pathLst>
          </a:custGeom>
          <a:blipFill>
            <a:blip r:embed="rId4"/>
            <a:stretch>
              <a:fillRect/>
            </a:stretch>
          </a:blipFill>
          <a:ln>
            <a:noFill/>
          </a:ln>
          <a:effectLst>
            <a:outerShdw blurRad="63500" dist="50800" dir="10800000" algn="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直角三角形 4"/>
          <p:cNvSpPr/>
          <p:nvPr/>
        </p:nvSpPr>
        <p:spPr bwMode="auto">
          <a:xfrm flipV="1">
            <a:off x="7932063" y="2975924"/>
            <a:ext cx="549659" cy="548053"/>
          </a:xfrm>
          <a:prstGeom prst="rtTriangle">
            <a:avLst/>
          </a:prstGeom>
          <a:blipFill>
            <a:blip r:embed="rId4"/>
            <a:stretch>
              <a:fillRect/>
            </a:stretch>
          </a:blipFill>
          <a:ln>
            <a:noFill/>
          </a:ln>
          <a:effectLst>
            <a:outerShdw blurRad="177800" dist="25400" dir="8520000" sx="89000" sy="89000" kx="1200000" algn="b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5"/>
          <p:cNvSpPr/>
          <p:nvPr/>
        </p:nvSpPr>
        <p:spPr bwMode="auto">
          <a:xfrm>
            <a:off x="6063102" y="2975326"/>
            <a:ext cx="1868707" cy="551866"/>
          </a:xfrm>
          <a:custGeom>
            <a:avLst/>
            <a:gdLst/>
            <a:ahLst/>
            <a:cxnLst/>
            <a:rect l="l" t="t" r="r" b="b"/>
            <a:pathLst>
              <a:path w="1846240" h="545393">
                <a:moveTo>
                  <a:pt x="660442" y="0"/>
                </a:moveTo>
                <a:lnTo>
                  <a:pt x="1415715" y="0"/>
                </a:lnTo>
                <a:lnTo>
                  <a:pt x="1415716" y="274"/>
                </a:lnTo>
                <a:lnTo>
                  <a:pt x="1846240" y="274"/>
                </a:lnTo>
                <a:lnTo>
                  <a:pt x="1846240" y="545393"/>
                </a:lnTo>
                <a:lnTo>
                  <a:pt x="1415541" y="545393"/>
                </a:lnTo>
                <a:lnTo>
                  <a:pt x="1345001" y="545393"/>
                </a:lnTo>
                <a:lnTo>
                  <a:pt x="1345001" y="545124"/>
                </a:lnTo>
                <a:lnTo>
                  <a:pt x="0" y="540000"/>
                </a:lnTo>
                <a:close/>
              </a:path>
            </a:pathLst>
          </a:custGeom>
          <a:blipFill>
            <a:blip r:embed="rId4"/>
            <a:stretch>
              <a:fillRect/>
            </a:stretch>
          </a:blip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2" name="Picture 3"/>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l="2766" r="7205" b="57680"/>
          <a:stretch>
            <a:fillRect/>
          </a:stretch>
        </p:blipFill>
        <p:spPr bwMode="auto">
          <a:xfrm rot="8446870" flipH="1">
            <a:off x="5518057" y="3143294"/>
            <a:ext cx="2040533" cy="4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矩形 39"/>
          <p:cNvSpPr/>
          <p:nvPr/>
        </p:nvSpPr>
        <p:spPr>
          <a:xfrm flipH="1">
            <a:off x="7737591" y="2972711"/>
            <a:ext cx="194471" cy="548052"/>
          </a:xfrm>
          <a:custGeom>
            <a:avLst/>
            <a:gdLst>
              <a:gd name="connsiteX0" fmla="*/ 0 w 523309"/>
              <a:gd name="connsiteY0" fmla="*/ 0 h 926067"/>
              <a:gd name="connsiteX1" fmla="*/ 523309 w 523309"/>
              <a:gd name="connsiteY1" fmla="*/ 0 h 926067"/>
              <a:gd name="connsiteX2" fmla="*/ 523309 w 523309"/>
              <a:gd name="connsiteY2" fmla="*/ 926067 h 926067"/>
              <a:gd name="connsiteX3" fmla="*/ 0 w 523309"/>
              <a:gd name="connsiteY3" fmla="*/ 926067 h 926067"/>
              <a:gd name="connsiteX4" fmla="*/ 0 w 523309"/>
              <a:gd name="connsiteY4" fmla="*/ 0 h 926067"/>
              <a:gd name="connsiteX0-1" fmla="*/ 0 w 523309"/>
              <a:gd name="connsiteY0-2" fmla="*/ 0 h 926067"/>
              <a:gd name="connsiteX1-3" fmla="*/ 523309 w 523309"/>
              <a:gd name="connsiteY1-4" fmla="*/ 0 h 926067"/>
              <a:gd name="connsiteX2-5" fmla="*/ 0 w 523309"/>
              <a:gd name="connsiteY2-6" fmla="*/ 926067 h 926067"/>
              <a:gd name="connsiteX3-7" fmla="*/ 0 w 523309"/>
              <a:gd name="connsiteY3-8" fmla="*/ 0 h 926067"/>
            </a:gdLst>
            <a:ahLst/>
            <a:cxnLst>
              <a:cxn ang="0">
                <a:pos x="connsiteX0-1" y="connsiteY0-2"/>
              </a:cxn>
              <a:cxn ang="0">
                <a:pos x="connsiteX1-3" y="connsiteY1-4"/>
              </a:cxn>
              <a:cxn ang="0">
                <a:pos x="connsiteX2-5" y="connsiteY2-6"/>
              </a:cxn>
              <a:cxn ang="0">
                <a:pos x="connsiteX3-7" y="connsiteY3-8"/>
              </a:cxn>
            </a:cxnLst>
            <a:rect l="l" t="t" r="r" b="b"/>
            <a:pathLst>
              <a:path w="523309" h="926067">
                <a:moveTo>
                  <a:pt x="0" y="0"/>
                </a:moveTo>
                <a:lnTo>
                  <a:pt x="523309" y="0"/>
                </a:lnTo>
                <a:lnTo>
                  <a:pt x="0" y="926067"/>
                </a:lnTo>
                <a:lnTo>
                  <a:pt x="0" y="0"/>
                </a:lnTo>
                <a:close/>
              </a:path>
            </a:pathLst>
          </a:cu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矩形 68"/>
          <p:cNvSpPr/>
          <p:nvPr/>
        </p:nvSpPr>
        <p:spPr>
          <a:xfrm>
            <a:off x="7902161" y="1921903"/>
            <a:ext cx="609461" cy="523220"/>
          </a:xfrm>
          <a:prstGeom prst="rect">
            <a:avLst/>
          </a:prstGeom>
        </p:spPr>
        <p:txBody>
          <a:bodyPr wrap="none">
            <a:spAutoFit/>
          </a:bodyPr>
          <a:lstStyle/>
          <a:p>
            <a:pPr algn="ctr"/>
            <a:r>
              <a:rPr lang="en-US" altLang="zh-CN" sz="2800" dirty="0" smtClean="0">
                <a:solidFill>
                  <a:schemeClr val="bg1"/>
                </a:solidFill>
                <a:latin typeface="+mj-lt"/>
              </a:rPr>
              <a:t>01</a:t>
            </a:r>
          </a:p>
        </p:txBody>
      </p:sp>
      <p:grpSp>
        <p:nvGrpSpPr>
          <p:cNvPr id="35" name="组合 73"/>
          <p:cNvGrpSpPr/>
          <p:nvPr/>
        </p:nvGrpSpPr>
        <p:grpSpPr>
          <a:xfrm>
            <a:off x="6946070" y="2978851"/>
            <a:ext cx="506645" cy="506645"/>
            <a:chOff x="1319543" y="1686014"/>
            <a:chExt cx="506645" cy="506645"/>
          </a:xfrm>
          <a:effectLst>
            <a:reflection blurRad="6350" stA="52000" endA="300" endPos="35000" dir="5400000" sy="-100000" algn="bl" rotWithShape="0"/>
          </a:effectLst>
        </p:grpSpPr>
        <p:sp>
          <p:nvSpPr>
            <p:cNvPr id="36" name="椭圆 74"/>
            <p:cNvSpPr/>
            <p:nvPr/>
          </p:nvSpPr>
          <p:spPr>
            <a:xfrm rot="2871423">
              <a:off x="1522201" y="1888672"/>
              <a:ext cx="101329" cy="101329"/>
            </a:xfrm>
            <a:prstGeom prst="ellipse">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弧形 75"/>
            <p:cNvSpPr/>
            <p:nvPr/>
          </p:nvSpPr>
          <p:spPr>
            <a:xfrm rot="2871423">
              <a:off x="1420872" y="1787343"/>
              <a:ext cx="303987" cy="303987"/>
            </a:xfrm>
            <a:prstGeom prst="arc">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弧形 76"/>
            <p:cNvSpPr/>
            <p:nvPr/>
          </p:nvSpPr>
          <p:spPr>
            <a:xfrm rot="2871423">
              <a:off x="1370208" y="1736679"/>
              <a:ext cx="405316" cy="405316"/>
            </a:xfrm>
            <a:prstGeom prst="arc">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弧形 77"/>
            <p:cNvSpPr/>
            <p:nvPr/>
          </p:nvSpPr>
          <p:spPr>
            <a:xfrm rot="2871423">
              <a:off x="1319543" y="1686014"/>
              <a:ext cx="506645" cy="506645"/>
            </a:xfrm>
            <a:prstGeom prst="arc">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弧形 78"/>
            <p:cNvSpPr/>
            <p:nvPr/>
          </p:nvSpPr>
          <p:spPr>
            <a:xfrm rot="2871423">
              <a:off x="1420872" y="1787343"/>
              <a:ext cx="303987" cy="303987"/>
            </a:xfrm>
            <a:prstGeom prst="arc">
              <a:avLst>
                <a:gd name="adj1" fmla="val 5326050"/>
                <a:gd name="adj2" fmla="val 10634375"/>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弧形 79"/>
            <p:cNvSpPr/>
            <p:nvPr/>
          </p:nvSpPr>
          <p:spPr>
            <a:xfrm rot="2871423">
              <a:off x="1370208" y="1736679"/>
              <a:ext cx="405316" cy="405316"/>
            </a:xfrm>
            <a:prstGeom prst="arc">
              <a:avLst>
                <a:gd name="adj1" fmla="val 5299373"/>
                <a:gd name="adj2" fmla="val 10617012"/>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弧形 80"/>
            <p:cNvSpPr/>
            <p:nvPr/>
          </p:nvSpPr>
          <p:spPr>
            <a:xfrm rot="2871423">
              <a:off x="1319543" y="1686014"/>
              <a:ext cx="506645" cy="506645"/>
            </a:xfrm>
            <a:prstGeom prst="arc">
              <a:avLst>
                <a:gd name="adj1" fmla="val 5198408"/>
                <a:gd name="adj2" fmla="val 10677568"/>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3" name="上箭头 3"/>
          <p:cNvSpPr/>
          <p:nvPr/>
        </p:nvSpPr>
        <p:spPr bwMode="auto">
          <a:xfrm>
            <a:off x="9051473" y="2275846"/>
            <a:ext cx="940208" cy="1235932"/>
          </a:xfrm>
          <a:custGeom>
            <a:avLst/>
            <a:gdLst>
              <a:gd name="connsiteX0" fmla="*/ 0 w 927699"/>
              <a:gd name="connsiteY0" fmla="*/ 456864 h 1220846"/>
              <a:gd name="connsiteX1" fmla="*/ 463850 w 927699"/>
              <a:gd name="connsiteY1" fmla="*/ 0 h 1220846"/>
              <a:gd name="connsiteX2" fmla="*/ 927699 w 927699"/>
              <a:gd name="connsiteY2" fmla="*/ 456864 h 1220846"/>
              <a:gd name="connsiteX3" fmla="*/ 737655 w 927699"/>
              <a:gd name="connsiteY3" fmla="*/ 456864 h 1220846"/>
              <a:gd name="connsiteX4" fmla="*/ 737655 w 927699"/>
              <a:gd name="connsiteY4" fmla="*/ 1220846 h 1220846"/>
              <a:gd name="connsiteX5" fmla="*/ 190044 w 927699"/>
              <a:gd name="connsiteY5" fmla="*/ 1220846 h 1220846"/>
              <a:gd name="connsiteX6" fmla="*/ 190044 w 927699"/>
              <a:gd name="connsiteY6" fmla="*/ 456864 h 1220846"/>
              <a:gd name="connsiteX7" fmla="*/ 0 w 927699"/>
              <a:gd name="connsiteY7" fmla="*/ 456864 h 1220846"/>
              <a:gd name="connsiteX0-1" fmla="*/ 0 w 927699"/>
              <a:gd name="connsiteY0-2" fmla="*/ 456864 h 1220846"/>
              <a:gd name="connsiteX1-3" fmla="*/ 463850 w 927699"/>
              <a:gd name="connsiteY1-4" fmla="*/ 0 h 1220846"/>
              <a:gd name="connsiteX2-5" fmla="*/ 927699 w 927699"/>
              <a:gd name="connsiteY2-6" fmla="*/ 456864 h 1220846"/>
              <a:gd name="connsiteX3-7" fmla="*/ 847745 w 927699"/>
              <a:gd name="connsiteY3-8" fmla="*/ 455203 h 1220846"/>
              <a:gd name="connsiteX4-9" fmla="*/ 737655 w 927699"/>
              <a:gd name="connsiteY4-10" fmla="*/ 456864 h 1220846"/>
              <a:gd name="connsiteX5-11" fmla="*/ 737655 w 927699"/>
              <a:gd name="connsiteY5-12" fmla="*/ 1220846 h 1220846"/>
              <a:gd name="connsiteX6-13" fmla="*/ 190044 w 927699"/>
              <a:gd name="connsiteY6-14" fmla="*/ 1220846 h 1220846"/>
              <a:gd name="connsiteX7-15" fmla="*/ 190044 w 927699"/>
              <a:gd name="connsiteY7-16" fmla="*/ 456864 h 1220846"/>
              <a:gd name="connsiteX8" fmla="*/ 0 w 927699"/>
              <a:gd name="connsiteY8" fmla="*/ 456864 h 1220846"/>
              <a:gd name="connsiteX0-17" fmla="*/ 0 w 927699"/>
              <a:gd name="connsiteY0-18" fmla="*/ 456864 h 1220846"/>
              <a:gd name="connsiteX1-19" fmla="*/ 463850 w 927699"/>
              <a:gd name="connsiteY1-20" fmla="*/ 0 h 1220846"/>
              <a:gd name="connsiteX2-21" fmla="*/ 927699 w 927699"/>
              <a:gd name="connsiteY2-22" fmla="*/ 456864 h 1220846"/>
              <a:gd name="connsiteX3-23" fmla="*/ 873939 w 927699"/>
              <a:gd name="connsiteY3-24" fmla="*/ 493303 h 1220846"/>
              <a:gd name="connsiteX4-25" fmla="*/ 737655 w 927699"/>
              <a:gd name="connsiteY4-26" fmla="*/ 456864 h 1220846"/>
              <a:gd name="connsiteX5-27" fmla="*/ 737655 w 927699"/>
              <a:gd name="connsiteY5-28" fmla="*/ 1220846 h 1220846"/>
              <a:gd name="connsiteX6-29" fmla="*/ 190044 w 927699"/>
              <a:gd name="connsiteY6-30" fmla="*/ 1220846 h 1220846"/>
              <a:gd name="connsiteX7-31" fmla="*/ 190044 w 927699"/>
              <a:gd name="connsiteY7-32" fmla="*/ 456864 h 1220846"/>
              <a:gd name="connsiteX8-33" fmla="*/ 0 w 927699"/>
              <a:gd name="connsiteY8-34" fmla="*/ 456864 h 1220846"/>
              <a:gd name="connsiteX0-35" fmla="*/ 0 w 927699"/>
              <a:gd name="connsiteY0-36" fmla="*/ 456864 h 1220846"/>
              <a:gd name="connsiteX1-37" fmla="*/ 463850 w 927699"/>
              <a:gd name="connsiteY1-38" fmla="*/ 0 h 1220846"/>
              <a:gd name="connsiteX2-39" fmla="*/ 927699 w 927699"/>
              <a:gd name="connsiteY2-40" fmla="*/ 456864 h 1220846"/>
              <a:gd name="connsiteX3-41" fmla="*/ 873939 w 927699"/>
              <a:gd name="connsiteY3-42" fmla="*/ 493303 h 1220846"/>
              <a:gd name="connsiteX4-43" fmla="*/ 735274 w 927699"/>
              <a:gd name="connsiteY4-44" fmla="*/ 411620 h 1220846"/>
              <a:gd name="connsiteX5-45" fmla="*/ 737655 w 927699"/>
              <a:gd name="connsiteY5-46" fmla="*/ 1220846 h 1220846"/>
              <a:gd name="connsiteX6-47" fmla="*/ 190044 w 927699"/>
              <a:gd name="connsiteY6-48" fmla="*/ 1220846 h 1220846"/>
              <a:gd name="connsiteX7-49" fmla="*/ 190044 w 927699"/>
              <a:gd name="connsiteY7-50" fmla="*/ 456864 h 1220846"/>
              <a:gd name="connsiteX8-51" fmla="*/ 0 w 927699"/>
              <a:gd name="connsiteY8-52" fmla="*/ 456864 h 1220846"/>
              <a:gd name="connsiteX0-53" fmla="*/ 0 w 927699"/>
              <a:gd name="connsiteY0-54" fmla="*/ 456864 h 1220846"/>
              <a:gd name="connsiteX1-55" fmla="*/ 463850 w 927699"/>
              <a:gd name="connsiteY1-56" fmla="*/ 0 h 1220846"/>
              <a:gd name="connsiteX2-57" fmla="*/ 927699 w 927699"/>
              <a:gd name="connsiteY2-58" fmla="*/ 456864 h 1220846"/>
              <a:gd name="connsiteX3-59" fmla="*/ 873939 w 927699"/>
              <a:gd name="connsiteY3-60" fmla="*/ 493303 h 1220846"/>
              <a:gd name="connsiteX4-61" fmla="*/ 720987 w 927699"/>
              <a:gd name="connsiteY4-62" fmla="*/ 394951 h 1220846"/>
              <a:gd name="connsiteX5-63" fmla="*/ 737655 w 927699"/>
              <a:gd name="connsiteY5-64" fmla="*/ 1220846 h 1220846"/>
              <a:gd name="connsiteX6-65" fmla="*/ 190044 w 927699"/>
              <a:gd name="connsiteY6-66" fmla="*/ 1220846 h 1220846"/>
              <a:gd name="connsiteX7-67" fmla="*/ 190044 w 927699"/>
              <a:gd name="connsiteY7-68" fmla="*/ 456864 h 1220846"/>
              <a:gd name="connsiteX8-69" fmla="*/ 0 w 927699"/>
              <a:gd name="connsiteY8-70" fmla="*/ 456864 h 1220846"/>
              <a:gd name="connsiteX0-71" fmla="*/ 0 w 927699"/>
              <a:gd name="connsiteY0-72" fmla="*/ 456864 h 1220846"/>
              <a:gd name="connsiteX1-73" fmla="*/ 463850 w 927699"/>
              <a:gd name="connsiteY1-74" fmla="*/ 0 h 1220846"/>
              <a:gd name="connsiteX2-75" fmla="*/ 927699 w 927699"/>
              <a:gd name="connsiteY2-76" fmla="*/ 456864 h 1220846"/>
              <a:gd name="connsiteX3-77" fmla="*/ 873939 w 927699"/>
              <a:gd name="connsiteY3-78" fmla="*/ 493303 h 1220846"/>
              <a:gd name="connsiteX4-79" fmla="*/ 740037 w 927699"/>
              <a:gd name="connsiteY4-80" fmla="*/ 416383 h 1220846"/>
              <a:gd name="connsiteX5-81" fmla="*/ 737655 w 927699"/>
              <a:gd name="connsiteY5-82" fmla="*/ 1220846 h 1220846"/>
              <a:gd name="connsiteX6-83" fmla="*/ 190044 w 927699"/>
              <a:gd name="connsiteY6-84" fmla="*/ 1220846 h 1220846"/>
              <a:gd name="connsiteX7-85" fmla="*/ 190044 w 927699"/>
              <a:gd name="connsiteY7-86" fmla="*/ 456864 h 1220846"/>
              <a:gd name="connsiteX8-87" fmla="*/ 0 w 927699"/>
              <a:gd name="connsiteY8-88" fmla="*/ 456864 h 1220846"/>
              <a:gd name="connsiteX0-89" fmla="*/ 0 w 938009"/>
              <a:gd name="connsiteY0-90" fmla="*/ 456864 h 1220846"/>
              <a:gd name="connsiteX1-91" fmla="*/ 463850 w 938009"/>
              <a:gd name="connsiteY1-92" fmla="*/ 0 h 1220846"/>
              <a:gd name="connsiteX2-93" fmla="*/ 927699 w 938009"/>
              <a:gd name="connsiteY2-94" fmla="*/ 456864 h 1220846"/>
              <a:gd name="connsiteX3-95" fmla="*/ 873939 w 938009"/>
              <a:gd name="connsiteY3-96" fmla="*/ 493303 h 1220846"/>
              <a:gd name="connsiteX4-97" fmla="*/ 740037 w 938009"/>
              <a:gd name="connsiteY4-98" fmla="*/ 416383 h 1220846"/>
              <a:gd name="connsiteX5-99" fmla="*/ 737655 w 938009"/>
              <a:gd name="connsiteY5-100" fmla="*/ 1220846 h 1220846"/>
              <a:gd name="connsiteX6-101" fmla="*/ 190044 w 938009"/>
              <a:gd name="connsiteY6-102" fmla="*/ 1220846 h 1220846"/>
              <a:gd name="connsiteX7-103" fmla="*/ 190044 w 938009"/>
              <a:gd name="connsiteY7-104" fmla="*/ 456864 h 1220846"/>
              <a:gd name="connsiteX8-105" fmla="*/ 0 w 938009"/>
              <a:gd name="connsiteY8-106" fmla="*/ 456864 h 1220846"/>
              <a:gd name="connsiteX0-107" fmla="*/ 0 w 927699"/>
              <a:gd name="connsiteY0-108" fmla="*/ 456864 h 1220846"/>
              <a:gd name="connsiteX1-109" fmla="*/ 463850 w 927699"/>
              <a:gd name="connsiteY1-110" fmla="*/ 0 h 1220846"/>
              <a:gd name="connsiteX2-111" fmla="*/ 927699 w 927699"/>
              <a:gd name="connsiteY2-112" fmla="*/ 456864 h 1220846"/>
              <a:gd name="connsiteX3-113" fmla="*/ 873939 w 927699"/>
              <a:gd name="connsiteY3-114" fmla="*/ 493303 h 1220846"/>
              <a:gd name="connsiteX4-115" fmla="*/ 740037 w 927699"/>
              <a:gd name="connsiteY4-116" fmla="*/ 416383 h 1220846"/>
              <a:gd name="connsiteX5-117" fmla="*/ 737655 w 927699"/>
              <a:gd name="connsiteY5-118" fmla="*/ 1220846 h 1220846"/>
              <a:gd name="connsiteX6-119" fmla="*/ 190044 w 927699"/>
              <a:gd name="connsiteY6-120" fmla="*/ 1220846 h 1220846"/>
              <a:gd name="connsiteX7-121" fmla="*/ 190044 w 927699"/>
              <a:gd name="connsiteY7-122" fmla="*/ 456864 h 1220846"/>
              <a:gd name="connsiteX8-123" fmla="*/ 0 w 927699"/>
              <a:gd name="connsiteY8-124" fmla="*/ 456864 h 1220846"/>
              <a:gd name="connsiteX0-125" fmla="*/ 0 w 938796"/>
              <a:gd name="connsiteY0-126" fmla="*/ 456864 h 1220846"/>
              <a:gd name="connsiteX1-127" fmla="*/ 463850 w 938796"/>
              <a:gd name="connsiteY1-128" fmla="*/ 0 h 1220846"/>
              <a:gd name="connsiteX2-129" fmla="*/ 927699 w 938796"/>
              <a:gd name="connsiteY2-130" fmla="*/ 456864 h 1220846"/>
              <a:gd name="connsiteX3-131" fmla="*/ 873939 w 938796"/>
              <a:gd name="connsiteY3-132" fmla="*/ 493303 h 1220846"/>
              <a:gd name="connsiteX4-133" fmla="*/ 740037 w 938796"/>
              <a:gd name="connsiteY4-134" fmla="*/ 416383 h 1220846"/>
              <a:gd name="connsiteX5-135" fmla="*/ 737655 w 938796"/>
              <a:gd name="connsiteY5-136" fmla="*/ 1220846 h 1220846"/>
              <a:gd name="connsiteX6-137" fmla="*/ 190044 w 938796"/>
              <a:gd name="connsiteY6-138" fmla="*/ 1220846 h 1220846"/>
              <a:gd name="connsiteX7-139" fmla="*/ 190044 w 938796"/>
              <a:gd name="connsiteY7-140" fmla="*/ 456864 h 1220846"/>
              <a:gd name="connsiteX8-141" fmla="*/ 0 w 938796"/>
              <a:gd name="connsiteY8-142" fmla="*/ 456864 h 1220846"/>
              <a:gd name="connsiteX0-143" fmla="*/ 0 w 927699"/>
              <a:gd name="connsiteY0-144" fmla="*/ 456864 h 1220846"/>
              <a:gd name="connsiteX1-145" fmla="*/ 463850 w 927699"/>
              <a:gd name="connsiteY1-146" fmla="*/ 0 h 1220846"/>
              <a:gd name="connsiteX2-147" fmla="*/ 927699 w 927699"/>
              <a:gd name="connsiteY2-148" fmla="*/ 456864 h 1220846"/>
              <a:gd name="connsiteX3-149" fmla="*/ 873939 w 927699"/>
              <a:gd name="connsiteY3-150" fmla="*/ 493303 h 1220846"/>
              <a:gd name="connsiteX4-151" fmla="*/ 740037 w 927699"/>
              <a:gd name="connsiteY4-152" fmla="*/ 416383 h 1220846"/>
              <a:gd name="connsiteX5-153" fmla="*/ 737655 w 927699"/>
              <a:gd name="connsiteY5-154" fmla="*/ 1220846 h 1220846"/>
              <a:gd name="connsiteX6-155" fmla="*/ 190044 w 927699"/>
              <a:gd name="connsiteY6-156" fmla="*/ 1220846 h 1220846"/>
              <a:gd name="connsiteX7-157" fmla="*/ 190044 w 927699"/>
              <a:gd name="connsiteY7-158" fmla="*/ 456864 h 1220846"/>
              <a:gd name="connsiteX8-159" fmla="*/ 0 w 927699"/>
              <a:gd name="connsiteY8-160" fmla="*/ 456864 h 1220846"/>
              <a:gd name="connsiteX0-161" fmla="*/ 0 w 927699"/>
              <a:gd name="connsiteY0-162" fmla="*/ 456864 h 1220846"/>
              <a:gd name="connsiteX1-163" fmla="*/ 463850 w 927699"/>
              <a:gd name="connsiteY1-164" fmla="*/ 0 h 1220846"/>
              <a:gd name="connsiteX2-165" fmla="*/ 927699 w 927699"/>
              <a:gd name="connsiteY2-166" fmla="*/ 456864 h 1220846"/>
              <a:gd name="connsiteX3-167" fmla="*/ 873939 w 927699"/>
              <a:gd name="connsiteY3-168" fmla="*/ 493303 h 1220846"/>
              <a:gd name="connsiteX4-169" fmla="*/ 740037 w 927699"/>
              <a:gd name="connsiteY4-170" fmla="*/ 416383 h 1220846"/>
              <a:gd name="connsiteX5-171" fmla="*/ 737655 w 927699"/>
              <a:gd name="connsiteY5-172" fmla="*/ 1220846 h 1220846"/>
              <a:gd name="connsiteX6-173" fmla="*/ 190044 w 927699"/>
              <a:gd name="connsiteY6-174" fmla="*/ 1220846 h 1220846"/>
              <a:gd name="connsiteX7-175" fmla="*/ 190044 w 927699"/>
              <a:gd name="connsiteY7-176" fmla="*/ 456864 h 1220846"/>
              <a:gd name="connsiteX8-177" fmla="*/ 0 w 927699"/>
              <a:gd name="connsiteY8-178" fmla="*/ 456864 h 1220846"/>
              <a:gd name="connsiteX0-179" fmla="*/ 0 w 927699"/>
              <a:gd name="connsiteY0-180" fmla="*/ 456864 h 1220846"/>
              <a:gd name="connsiteX1-181" fmla="*/ 463850 w 927699"/>
              <a:gd name="connsiteY1-182" fmla="*/ 0 h 1220846"/>
              <a:gd name="connsiteX2-183" fmla="*/ 927699 w 927699"/>
              <a:gd name="connsiteY2-184" fmla="*/ 456864 h 1220846"/>
              <a:gd name="connsiteX3-185" fmla="*/ 873939 w 927699"/>
              <a:gd name="connsiteY3-186" fmla="*/ 493303 h 1220846"/>
              <a:gd name="connsiteX4-187" fmla="*/ 740037 w 927699"/>
              <a:gd name="connsiteY4-188" fmla="*/ 416383 h 1220846"/>
              <a:gd name="connsiteX5-189" fmla="*/ 737655 w 927699"/>
              <a:gd name="connsiteY5-190" fmla="*/ 1220846 h 1220846"/>
              <a:gd name="connsiteX6-191" fmla="*/ 190044 w 927699"/>
              <a:gd name="connsiteY6-192" fmla="*/ 1220846 h 1220846"/>
              <a:gd name="connsiteX7-193" fmla="*/ 190044 w 927699"/>
              <a:gd name="connsiteY7-194" fmla="*/ 456864 h 1220846"/>
              <a:gd name="connsiteX8-195" fmla="*/ 0 w 927699"/>
              <a:gd name="connsiteY8-196" fmla="*/ 456864 h 1220846"/>
              <a:gd name="connsiteX0-197" fmla="*/ 0 w 927699"/>
              <a:gd name="connsiteY0-198" fmla="*/ 456864 h 1220846"/>
              <a:gd name="connsiteX1-199" fmla="*/ 463850 w 927699"/>
              <a:gd name="connsiteY1-200" fmla="*/ 0 h 1220846"/>
              <a:gd name="connsiteX2-201" fmla="*/ 927699 w 927699"/>
              <a:gd name="connsiteY2-202" fmla="*/ 456864 h 1220846"/>
              <a:gd name="connsiteX3-203" fmla="*/ 873939 w 927699"/>
              <a:gd name="connsiteY3-204" fmla="*/ 493303 h 1220846"/>
              <a:gd name="connsiteX4-205" fmla="*/ 740037 w 927699"/>
              <a:gd name="connsiteY4-206" fmla="*/ 416383 h 1220846"/>
              <a:gd name="connsiteX5-207" fmla="*/ 737655 w 927699"/>
              <a:gd name="connsiteY5-208" fmla="*/ 1220846 h 1220846"/>
              <a:gd name="connsiteX6-209" fmla="*/ 190044 w 927699"/>
              <a:gd name="connsiteY6-210" fmla="*/ 1220846 h 1220846"/>
              <a:gd name="connsiteX7-211" fmla="*/ 190044 w 927699"/>
              <a:gd name="connsiteY7-212" fmla="*/ 456864 h 1220846"/>
              <a:gd name="connsiteX8-213" fmla="*/ 0 w 927699"/>
              <a:gd name="connsiteY8-214" fmla="*/ 456864 h 1220846"/>
              <a:gd name="connsiteX0-215" fmla="*/ 0 w 927699"/>
              <a:gd name="connsiteY0-216" fmla="*/ 456864 h 1220846"/>
              <a:gd name="connsiteX1-217" fmla="*/ 463850 w 927699"/>
              <a:gd name="connsiteY1-218" fmla="*/ 0 h 1220846"/>
              <a:gd name="connsiteX2-219" fmla="*/ 927699 w 927699"/>
              <a:gd name="connsiteY2-220" fmla="*/ 456864 h 1220846"/>
              <a:gd name="connsiteX3-221" fmla="*/ 873939 w 927699"/>
              <a:gd name="connsiteY3-222" fmla="*/ 493303 h 1220846"/>
              <a:gd name="connsiteX4-223" fmla="*/ 740037 w 927699"/>
              <a:gd name="connsiteY4-224" fmla="*/ 416383 h 1220846"/>
              <a:gd name="connsiteX5-225" fmla="*/ 737655 w 927699"/>
              <a:gd name="connsiteY5-226" fmla="*/ 1220846 h 1220846"/>
              <a:gd name="connsiteX6-227" fmla="*/ 190044 w 927699"/>
              <a:gd name="connsiteY6-228" fmla="*/ 1220846 h 1220846"/>
              <a:gd name="connsiteX7-229" fmla="*/ 190044 w 927699"/>
              <a:gd name="connsiteY7-230" fmla="*/ 456864 h 1220846"/>
              <a:gd name="connsiteX8-231" fmla="*/ 0 w 927699"/>
              <a:gd name="connsiteY8-232" fmla="*/ 456864 h 1220846"/>
              <a:gd name="connsiteX0-233" fmla="*/ 0 w 927699"/>
              <a:gd name="connsiteY0-234" fmla="*/ 456864 h 1220846"/>
              <a:gd name="connsiteX1-235" fmla="*/ 463850 w 927699"/>
              <a:gd name="connsiteY1-236" fmla="*/ 0 h 1220846"/>
              <a:gd name="connsiteX2-237" fmla="*/ 927699 w 927699"/>
              <a:gd name="connsiteY2-238" fmla="*/ 456864 h 1220846"/>
              <a:gd name="connsiteX3-239" fmla="*/ 873939 w 927699"/>
              <a:gd name="connsiteY3-240" fmla="*/ 493303 h 1220846"/>
              <a:gd name="connsiteX4-241" fmla="*/ 740037 w 927699"/>
              <a:gd name="connsiteY4-242" fmla="*/ 416383 h 1220846"/>
              <a:gd name="connsiteX5-243" fmla="*/ 737655 w 927699"/>
              <a:gd name="connsiteY5-244" fmla="*/ 1220846 h 1220846"/>
              <a:gd name="connsiteX6-245" fmla="*/ 190044 w 927699"/>
              <a:gd name="connsiteY6-246" fmla="*/ 1220846 h 1220846"/>
              <a:gd name="connsiteX7-247" fmla="*/ 190044 w 927699"/>
              <a:gd name="connsiteY7-248" fmla="*/ 456864 h 1220846"/>
              <a:gd name="connsiteX8-249" fmla="*/ 0 w 927699"/>
              <a:gd name="connsiteY8-250" fmla="*/ 456864 h 1220846"/>
              <a:gd name="connsiteX0-251" fmla="*/ 0 w 927699"/>
              <a:gd name="connsiteY0-252" fmla="*/ 456864 h 1220846"/>
              <a:gd name="connsiteX1-253" fmla="*/ 463850 w 927699"/>
              <a:gd name="connsiteY1-254" fmla="*/ 0 h 1220846"/>
              <a:gd name="connsiteX2-255" fmla="*/ 927699 w 927699"/>
              <a:gd name="connsiteY2-256" fmla="*/ 456864 h 1220846"/>
              <a:gd name="connsiteX3-257" fmla="*/ 873939 w 927699"/>
              <a:gd name="connsiteY3-258" fmla="*/ 493303 h 1220846"/>
              <a:gd name="connsiteX4-259" fmla="*/ 740037 w 927699"/>
              <a:gd name="connsiteY4-260" fmla="*/ 416383 h 1220846"/>
              <a:gd name="connsiteX5-261" fmla="*/ 737655 w 927699"/>
              <a:gd name="connsiteY5-262" fmla="*/ 1220846 h 1220846"/>
              <a:gd name="connsiteX6-263" fmla="*/ 190044 w 927699"/>
              <a:gd name="connsiteY6-264" fmla="*/ 1220846 h 1220846"/>
              <a:gd name="connsiteX7-265" fmla="*/ 190044 w 927699"/>
              <a:gd name="connsiteY7-266" fmla="*/ 414002 h 1220846"/>
              <a:gd name="connsiteX8-267" fmla="*/ 0 w 927699"/>
              <a:gd name="connsiteY8-268" fmla="*/ 456864 h 1220846"/>
              <a:gd name="connsiteX0-269" fmla="*/ 0 w 927699"/>
              <a:gd name="connsiteY0-270" fmla="*/ 456864 h 1220846"/>
              <a:gd name="connsiteX1-271" fmla="*/ 463850 w 927699"/>
              <a:gd name="connsiteY1-272" fmla="*/ 0 h 1220846"/>
              <a:gd name="connsiteX2-273" fmla="*/ 927699 w 927699"/>
              <a:gd name="connsiteY2-274" fmla="*/ 456864 h 1220846"/>
              <a:gd name="connsiteX3-275" fmla="*/ 873939 w 927699"/>
              <a:gd name="connsiteY3-276" fmla="*/ 493303 h 1220846"/>
              <a:gd name="connsiteX4-277" fmla="*/ 740037 w 927699"/>
              <a:gd name="connsiteY4-278" fmla="*/ 416383 h 1220846"/>
              <a:gd name="connsiteX5-279" fmla="*/ 737655 w 927699"/>
              <a:gd name="connsiteY5-280" fmla="*/ 1220846 h 1220846"/>
              <a:gd name="connsiteX6-281" fmla="*/ 190044 w 927699"/>
              <a:gd name="connsiteY6-282" fmla="*/ 1220846 h 1220846"/>
              <a:gd name="connsiteX7-283" fmla="*/ 201951 w 927699"/>
              <a:gd name="connsiteY7-284" fmla="*/ 411621 h 1220846"/>
              <a:gd name="connsiteX8-285" fmla="*/ 0 w 927699"/>
              <a:gd name="connsiteY8-286" fmla="*/ 456864 h 1220846"/>
              <a:gd name="connsiteX0-287" fmla="*/ 0 w 927699"/>
              <a:gd name="connsiteY0-288" fmla="*/ 456864 h 1220846"/>
              <a:gd name="connsiteX1-289" fmla="*/ 463850 w 927699"/>
              <a:gd name="connsiteY1-290" fmla="*/ 0 h 1220846"/>
              <a:gd name="connsiteX2-291" fmla="*/ 927699 w 927699"/>
              <a:gd name="connsiteY2-292" fmla="*/ 456864 h 1220846"/>
              <a:gd name="connsiteX3-293" fmla="*/ 873939 w 927699"/>
              <a:gd name="connsiteY3-294" fmla="*/ 493303 h 1220846"/>
              <a:gd name="connsiteX4-295" fmla="*/ 740037 w 927699"/>
              <a:gd name="connsiteY4-296" fmla="*/ 416383 h 1220846"/>
              <a:gd name="connsiteX5-297" fmla="*/ 737655 w 927699"/>
              <a:gd name="connsiteY5-298" fmla="*/ 1220846 h 1220846"/>
              <a:gd name="connsiteX6-299" fmla="*/ 190044 w 927699"/>
              <a:gd name="connsiteY6-300" fmla="*/ 1220846 h 1220846"/>
              <a:gd name="connsiteX7-301" fmla="*/ 185282 w 927699"/>
              <a:gd name="connsiteY7-302" fmla="*/ 418765 h 1220846"/>
              <a:gd name="connsiteX8-303" fmla="*/ 0 w 927699"/>
              <a:gd name="connsiteY8-304" fmla="*/ 456864 h 1220846"/>
              <a:gd name="connsiteX0-305" fmla="*/ 0 w 927699"/>
              <a:gd name="connsiteY0-306" fmla="*/ 456864 h 1220846"/>
              <a:gd name="connsiteX1-307" fmla="*/ 463850 w 927699"/>
              <a:gd name="connsiteY1-308" fmla="*/ 0 h 1220846"/>
              <a:gd name="connsiteX2-309" fmla="*/ 927699 w 927699"/>
              <a:gd name="connsiteY2-310" fmla="*/ 456864 h 1220846"/>
              <a:gd name="connsiteX3-311" fmla="*/ 873939 w 927699"/>
              <a:gd name="connsiteY3-312" fmla="*/ 493303 h 1220846"/>
              <a:gd name="connsiteX4-313" fmla="*/ 740037 w 927699"/>
              <a:gd name="connsiteY4-314" fmla="*/ 416383 h 1220846"/>
              <a:gd name="connsiteX5-315" fmla="*/ 737655 w 927699"/>
              <a:gd name="connsiteY5-316" fmla="*/ 1220846 h 1220846"/>
              <a:gd name="connsiteX6-317" fmla="*/ 190044 w 927699"/>
              <a:gd name="connsiteY6-318" fmla="*/ 1220846 h 1220846"/>
              <a:gd name="connsiteX7-319" fmla="*/ 185282 w 927699"/>
              <a:gd name="connsiteY7-320" fmla="*/ 418765 h 1220846"/>
              <a:gd name="connsiteX8-321" fmla="*/ 59551 w 927699"/>
              <a:gd name="connsiteY8-322" fmla="*/ 445678 h 1220846"/>
              <a:gd name="connsiteX9" fmla="*/ 0 w 927699"/>
              <a:gd name="connsiteY9" fmla="*/ 456864 h 1220846"/>
              <a:gd name="connsiteX0-323" fmla="*/ 0 w 927699"/>
              <a:gd name="connsiteY0-324" fmla="*/ 456864 h 1220846"/>
              <a:gd name="connsiteX1-325" fmla="*/ 463850 w 927699"/>
              <a:gd name="connsiteY1-326" fmla="*/ 0 h 1220846"/>
              <a:gd name="connsiteX2-327" fmla="*/ 927699 w 927699"/>
              <a:gd name="connsiteY2-328" fmla="*/ 456864 h 1220846"/>
              <a:gd name="connsiteX3-329" fmla="*/ 873939 w 927699"/>
              <a:gd name="connsiteY3-330" fmla="*/ 493303 h 1220846"/>
              <a:gd name="connsiteX4-331" fmla="*/ 740037 w 927699"/>
              <a:gd name="connsiteY4-332" fmla="*/ 416383 h 1220846"/>
              <a:gd name="connsiteX5-333" fmla="*/ 737655 w 927699"/>
              <a:gd name="connsiteY5-334" fmla="*/ 1220846 h 1220846"/>
              <a:gd name="connsiteX6-335" fmla="*/ 190044 w 927699"/>
              <a:gd name="connsiteY6-336" fmla="*/ 1220846 h 1220846"/>
              <a:gd name="connsiteX7-337" fmla="*/ 185282 w 927699"/>
              <a:gd name="connsiteY7-338" fmla="*/ 418765 h 1220846"/>
              <a:gd name="connsiteX8-339" fmla="*/ 52407 w 927699"/>
              <a:gd name="connsiteY8-340" fmla="*/ 493303 h 1220846"/>
              <a:gd name="connsiteX9-341" fmla="*/ 0 w 927699"/>
              <a:gd name="connsiteY9-342" fmla="*/ 456864 h 1220846"/>
              <a:gd name="connsiteX0-343" fmla="*/ 0 w 927699"/>
              <a:gd name="connsiteY0-344" fmla="*/ 456864 h 1220846"/>
              <a:gd name="connsiteX1-345" fmla="*/ 463850 w 927699"/>
              <a:gd name="connsiteY1-346" fmla="*/ 0 h 1220846"/>
              <a:gd name="connsiteX2-347" fmla="*/ 927699 w 927699"/>
              <a:gd name="connsiteY2-348" fmla="*/ 456864 h 1220846"/>
              <a:gd name="connsiteX3-349" fmla="*/ 873939 w 927699"/>
              <a:gd name="connsiteY3-350" fmla="*/ 493303 h 1220846"/>
              <a:gd name="connsiteX4-351" fmla="*/ 740037 w 927699"/>
              <a:gd name="connsiteY4-352" fmla="*/ 416383 h 1220846"/>
              <a:gd name="connsiteX5-353" fmla="*/ 737655 w 927699"/>
              <a:gd name="connsiteY5-354" fmla="*/ 1220846 h 1220846"/>
              <a:gd name="connsiteX6-355" fmla="*/ 190044 w 927699"/>
              <a:gd name="connsiteY6-356" fmla="*/ 1220846 h 1220846"/>
              <a:gd name="connsiteX7-357" fmla="*/ 185282 w 927699"/>
              <a:gd name="connsiteY7-358" fmla="*/ 418765 h 1220846"/>
              <a:gd name="connsiteX8-359" fmla="*/ 52407 w 927699"/>
              <a:gd name="connsiteY8-360" fmla="*/ 493303 h 1220846"/>
              <a:gd name="connsiteX9-361" fmla="*/ 0 w 927699"/>
              <a:gd name="connsiteY9-362" fmla="*/ 456864 h 1220846"/>
              <a:gd name="connsiteX0-363" fmla="*/ 0 w 927699"/>
              <a:gd name="connsiteY0-364" fmla="*/ 456864 h 1220846"/>
              <a:gd name="connsiteX1-365" fmla="*/ 463850 w 927699"/>
              <a:gd name="connsiteY1-366" fmla="*/ 0 h 1220846"/>
              <a:gd name="connsiteX2-367" fmla="*/ 927699 w 927699"/>
              <a:gd name="connsiteY2-368" fmla="*/ 456864 h 1220846"/>
              <a:gd name="connsiteX3-369" fmla="*/ 873939 w 927699"/>
              <a:gd name="connsiteY3-370" fmla="*/ 493303 h 1220846"/>
              <a:gd name="connsiteX4-371" fmla="*/ 740037 w 927699"/>
              <a:gd name="connsiteY4-372" fmla="*/ 416383 h 1220846"/>
              <a:gd name="connsiteX5-373" fmla="*/ 737655 w 927699"/>
              <a:gd name="connsiteY5-374" fmla="*/ 1220846 h 1220846"/>
              <a:gd name="connsiteX6-375" fmla="*/ 190044 w 927699"/>
              <a:gd name="connsiteY6-376" fmla="*/ 1220846 h 1220846"/>
              <a:gd name="connsiteX7-377" fmla="*/ 185282 w 927699"/>
              <a:gd name="connsiteY7-378" fmla="*/ 418765 h 1220846"/>
              <a:gd name="connsiteX8-379" fmla="*/ 52407 w 927699"/>
              <a:gd name="connsiteY8-380" fmla="*/ 493303 h 1220846"/>
              <a:gd name="connsiteX9-381" fmla="*/ 0 w 927699"/>
              <a:gd name="connsiteY9-382" fmla="*/ 456864 h 1220846"/>
              <a:gd name="connsiteX0-383" fmla="*/ 0 w 927699"/>
              <a:gd name="connsiteY0-384" fmla="*/ 456864 h 1220846"/>
              <a:gd name="connsiteX1-385" fmla="*/ 463850 w 927699"/>
              <a:gd name="connsiteY1-386" fmla="*/ 0 h 1220846"/>
              <a:gd name="connsiteX2-387" fmla="*/ 927699 w 927699"/>
              <a:gd name="connsiteY2-388" fmla="*/ 456864 h 1220846"/>
              <a:gd name="connsiteX3-389" fmla="*/ 873939 w 927699"/>
              <a:gd name="connsiteY3-390" fmla="*/ 493303 h 1220846"/>
              <a:gd name="connsiteX4-391" fmla="*/ 740037 w 927699"/>
              <a:gd name="connsiteY4-392" fmla="*/ 416383 h 1220846"/>
              <a:gd name="connsiteX5-393" fmla="*/ 737655 w 927699"/>
              <a:gd name="connsiteY5-394" fmla="*/ 1220846 h 1220846"/>
              <a:gd name="connsiteX6-395" fmla="*/ 190044 w 927699"/>
              <a:gd name="connsiteY6-396" fmla="*/ 1220846 h 1220846"/>
              <a:gd name="connsiteX7-397" fmla="*/ 185282 w 927699"/>
              <a:gd name="connsiteY7-398" fmla="*/ 418765 h 1220846"/>
              <a:gd name="connsiteX8-399" fmla="*/ 52407 w 927699"/>
              <a:gd name="connsiteY8-400" fmla="*/ 493303 h 1220846"/>
              <a:gd name="connsiteX9-401" fmla="*/ 0 w 927699"/>
              <a:gd name="connsiteY9-402" fmla="*/ 456864 h 1220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341" y="connsiteY9-342"/>
              </a:cxn>
            </a:cxnLst>
            <a:rect l="l" t="t" r="r" b="b"/>
            <a:pathLst>
              <a:path w="927699" h="1220846">
                <a:moveTo>
                  <a:pt x="0" y="456864"/>
                </a:moveTo>
                <a:lnTo>
                  <a:pt x="463850" y="0"/>
                </a:lnTo>
                <a:cubicBezTo>
                  <a:pt x="618466" y="152288"/>
                  <a:pt x="618302" y="156939"/>
                  <a:pt x="927699" y="456864"/>
                </a:cubicBezTo>
                <a:cubicBezTo>
                  <a:pt x="914542" y="488060"/>
                  <a:pt x="915671" y="488300"/>
                  <a:pt x="873939" y="493303"/>
                </a:cubicBezTo>
                <a:lnTo>
                  <a:pt x="740037" y="416383"/>
                </a:lnTo>
                <a:cubicBezTo>
                  <a:pt x="740831" y="686125"/>
                  <a:pt x="736861" y="951104"/>
                  <a:pt x="737655" y="1220846"/>
                </a:cubicBezTo>
                <a:lnTo>
                  <a:pt x="190044" y="1220846"/>
                </a:lnTo>
                <a:cubicBezTo>
                  <a:pt x="188457" y="953486"/>
                  <a:pt x="186869" y="686125"/>
                  <a:pt x="185282" y="418765"/>
                </a:cubicBezTo>
                <a:lnTo>
                  <a:pt x="52407" y="493303"/>
                </a:lnTo>
                <a:cubicBezTo>
                  <a:pt x="11125" y="485918"/>
                  <a:pt x="19850" y="488060"/>
                  <a:pt x="0" y="456864"/>
                </a:cubicBezTo>
                <a:close/>
              </a:path>
            </a:pathLst>
          </a:custGeom>
          <a:blipFill>
            <a:blip r:embed="rId4"/>
            <a:stretch>
              <a:fillRect/>
            </a:stretch>
          </a:blipFill>
          <a:ln>
            <a:noFill/>
          </a:ln>
          <a:effectLst>
            <a:outerShdw blurRad="63500" dist="50800" dir="10800000" algn="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4" name="直角三角形 20"/>
          <p:cNvSpPr/>
          <p:nvPr/>
        </p:nvSpPr>
        <p:spPr bwMode="auto">
          <a:xfrm flipV="1">
            <a:off x="9245942" y="3511778"/>
            <a:ext cx="551268" cy="549661"/>
          </a:xfrm>
          <a:prstGeom prst="rtTriangle">
            <a:avLst/>
          </a:prstGeom>
          <a:blipFill>
            <a:blip r:embed="rId4"/>
            <a:stretch>
              <a:fillRect/>
            </a:stretch>
          </a:blipFill>
          <a:ln>
            <a:noFill/>
          </a:ln>
          <a:effectLst>
            <a:outerShdw blurRad="177800" dist="25400" dir="8520000" sx="89000" sy="89000" kx="1200000" algn="b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矩形 5"/>
          <p:cNvSpPr/>
          <p:nvPr/>
        </p:nvSpPr>
        <p:spPr>
          <a:xfrm>
            <a:off x="6054794" y="3509126"/>
            <a:ext cx="3192504" cy="555094"/>
          </a:xfrm>
          <a:custGeom>
            <a:avLst/>
            <a:gdLst/>
            <a:ahLst/>
            <a:cxnLst/>
            <a:rect l="l" t="t" r="r" b="b"/>
            <a:pathLst>
              <a:path w="3153385" h="551743">
                <a:moveTo>
                  <a:pt x="1846240" y="0"/>
                </a:moveTo>
                <a:lnTo>
                  <a:pt x="3153385" y="0"/>
                </a:lnTo>
                <a:lnTo>
                  <a:pt x="3153385" y="551743"/>
                </a:lnTo>
                <a:lnTo>
                  <a:pt x="1846240" y="551743"/>
                </a:lnTo>
                <a:lnTo>
                  <a:pt x="1415541" y="551743"/>
                </a:lnTo>
                <a:lnTo>
                  <a:pt x="1345001" y="551743"/>
                </a:lnTo>
                <a:lnTo>
                  <a:pt x="1345001" y="551474"/>
                </a:lnTo>
                <a:lnTo>
                  <a:pt x="0" y="546350"/>
                </a:lnTo>
                <a:lnTo>
                  <a:pt x="660442" y="6350"/>
                </a:lnTo>
                <a:lnTo>
                  <a:pt x="1415715" y="6350"/>
                </a:lnTo>
                <a:lnTo>
                  <a:pt x="1415716" y="6624"/>
                </a:lnTo>
                <a:lnTo>
                  <a:pt x="1846240" y="6624"/>
                </a:lnTo>
                <a:close/>
              </a:path>
            </a:pathLst>
          </a:custGeom>
          <a:blipFill>
            <a:blip r:embed="rId4"/>
            <a:stretch>
              <a:fillRect/>
            </a:stretch>
          </a:blip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6" name="Picture 3"/>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l="2766" r="7205" b="57680"/>
          <a:stretch>
            <a:fillRect/>
          </a:stretch>
        </p:blipFill>
        <p:spPr bwMode="auto">
          <a:xfrm rot="8446870" flipH="1">
            <a:off x="5440912" y="3736864"/>
            <a:ext cx="2041136" cy="46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矩形 39"/>
          <p:cNvSpPr/>
          <p:nvPr/>
        </p:nvSpPr>
        <p:spPr>
          <a:xfrm flipH="1">
            <a:off x="9052276" y="3513386"/>
            <a:ext cx="194471" cy="548053"/>
          </a:xfrm>
          <a:custGeom>
            <a:avLst/>
            <a:gdLst>
              <a:gd name="connsiteX0" fmla="*/ 0 w 523309"/>
              <a:gd name="connsiteY0" fmla="*/ 0 h 926067"/>
              <a:gd name="connsiteX1" fmla="*/ 523309 w 523309"/>
              <a:gd name="connsiteY1" fmla="*/ 0 h 926067"/>
              <a:gd name="connsiteX2" fmla="*/ 523309 w 523309"/>
              <a:gd name="connsiteY2" fmla="*/ 926067 h 926067"/>
              <a:gd name="connsiteX3" fmla="*/ 0 w 523309"/>
              <a:gd name="connsiteY3" fmla="*/ 926067 h 926067"/>
              <a:gd name="connsiteX4" fmla="*/ 0 w 523309"/>
              <a:gd name="connsiteY4" fmla="*/ 0 h 926067"/>
              <a:gd name="connsiteX0-1" fmla="*/ 0 w 523309"/>
              <a:gd name="connsiteY0-2" fmla="*/ 0 h 926067"/>
              <a:gd name="connsiteX1-3" fmla="*/ 523309 w 523309"/>
              <a:gd name="connsiteY1-4" fmla="*/ 0 h 926067"/>
              <a:gd name="connsiteX2-5" fmla="*/ 0 w 523309"/>
              <a:gd name="connsiteY2-6" fmla="*/ 926067 h 926067"/>
              <a:gd name="connsiteX3-7" fmla="*/ 0 w 523309"/>
              <a:gd name="connsiteY3-8" fmla="*/ 0 h 926067"/>
            </a:gdLst>
            <a:ahLst/>
            <a:cxnLst>
              <a:cxn ang="0">
                <a:pos x="connsiteX0-1" y="connsiteY0-2"/>
              </a:cxn>
              <a:cxn ang="0">
                <a:pos x="connsiteX1-3" y="connsiteY1-4"/>
              </a:cxn>
              <a:cxn ang="0">
                <a:pos x="connsiteX2-5" y="connsiteY2-6"/>
              </a:cxn>
              <a:cxn ang="0">
                <a:pos x="connsiteX3-7" y="connsiteY3-8"/>
              </a:cxn>
            </a:cxnLst>
            <a:rect l="l" t="t" r="r" b="b"/>
            <a:pathLst>
              <a:path w="523309" h="926067">
                <a:moveTo>
                  <a:pt x="0" y="0"/>
                </a:moveTo>
                <a:lnTo>
                  <a:pt x="523309" y="0"/>
                </a:lnTo>
                <a:lnTo>
                  <a:pt x="0" y="926067"/>
                </a:lnTo>
                <a:lnTo>
                  <a:pt x="0" y="0"/>
                </a:lnTo>
                <a:close/>
              </a:path>
            </a:pathLst>
          </a:cu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 name="矩形 70"/>
          <p:cNvSpPr/>
          <p:nvPr/>
        </p:nvSpPr>
        <p:spPr>
          <a:xfrm>
            <a:off x="9216845" y="2429486"/>
            <a:ext cx="609462" cy="523220"/>
          </a:xfrm>
          <a:prstGeom prst="rect">
            <a:avLst/>
          </a:prstGeom>
        </p:spPr>
        <p:txBody>
          <a:bodyPr wrap="none">
            <a:spAutoFit/>
          </a:bodyPr>
          <a:lstStyle/>
          <a:p>
            <a:pPr algn="ctr"/>
            <a:r>
              <a:rPr lang="en-US" altLang="zh-CN" sz="2800" dirty="0" smtClean="0">
                <a:solidFill>
                  <a:schemeClr val="bg1"/>
                </a:solidFill>
                <a:latin typeface="+mj-lt"/>
              </a:rPr>
              <a:t>02</a:t>
            </a:r>
          </a:p>
        </p:txBody>
      </p:sp>
      <p:grpSp>
        <p:nvGrpSpPr>
          <p:cNvPr id="49" name="组合 81"/>
          <p:cNvGrpSpPr/>
          <p:nvPr/>
        </p:nvGrpSpPr>
        <p:grpSpPr>
          <a:xfrm>
            <a:off x="7759329" y="3558765"/>
            <a:ext cx="413110" cy="413110"/>
            <a:chOff x="10116587" y="1684995"/>
            <a:chExt cx="1375214" cy="1239330"/>
          </a:xfrm>
          <a:effectLst>
            <a:reflection blurRad="6350" stA="52000" endA="300" endPos="35000" dir="5400000" sy="-100000" algn="bl" rotWithShape="0"/>
          </a:effectLst>
        </p:grpSpPr>
        <p:sp>
          <p:nvSpPr>
            <p:cNvPr id="50" name="椭圆 82"/>
            <p:cNvSpPr/>
            <p:nvPr/>
          </p:nvSpPr>
          <p:spPr>
            <a:xfrm>
              <a:off x="10116587" y="1684995"/>
              <a:ext cx="1375214" cy="123933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83"/>
            <p:cNvSpPr/>
            <p:nvPr/>
          </p:nvSpPr>
          <p:spPr>
            <a:xfrm>
              <a:off x="10746467" y="1758891"/>
              <a:ext cx="115454" cy="104046"/>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84"/>
            <p:cNvSpPr/>
            <p:nvPr/>
          </p:nvSpPr>
          <p:spPr>
            <a:xfrm>
              <a:off x="10217154" y="2252637"/>
              <a:ext cx="115454" cy="104046"/>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85"/>
            <p:cNvSpPr/>
            <p:nvPr/>
          </p:nvSpPr>
          <p:spPr>
            <a:xfrm>
              <a:off x="11268706" y="2252634"/>
              <a:ext cx="115454" cy="104046"/>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86"/>
            <p:cNvSpPr/>
            <p:nvPr/>
          </p:nvSpPr>
          <p:spPr>
            <a:xfrm>
              <a:off x="10746467" y="2750553"/>
              <a:ext cx="115454" cy="104046"/>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连接符 87"/>
            <p:cNvCxnSpPr/>
            <p:nvPr/>
          </p:nvCxnSpPr>
          <p:spPr>
            <a:xfrm>
              <a:off x="10798582" y="1907142"/>
              <a:ext cx="5629" cy="408963"/>
            </a:xfrm>
            <a:prstGeom prst="line">
              <a:avLst/>
            </a:prstGeom>
            <a:ln w="15875">
              <a:solidFill>
                <a:schemeClr val="bg1"/>
              </a:solidFill>
              <a:headEnd type="none" w="sm" len="med"/>
              <a:tailEnd type="none"/>
            </a:ln>
          </p:spPr>
          <p:style>
            <a:lnRef idx="1">
              <a:schemeClr val="accent1"/>
            </a:lnRef>
            <a:fillRef idx="0">
              <a:schemeClr val="accent1"/>
            </a:fillRef>
            <a:effectRef idx="0">
              <a:schemeClr val="accent1"/>
            </a:effectRef>
            <a:fontRef idx="minor">
              <a:schemeClr val="tx1"/>
            </a:fontRef>
          </p:style>
        </p:cxnSp>
        <p:cxnSp>
          <p:nvCxnSpPr>
            <p:cNvPr id="56" name="直接连接符 88"/>
            <p:cNvCxnSpPr/>
            <p:nvPr/>
          </p:nvCxnSpPr>
          <p:spPr>
            <a:xfrm flipV="1">
              <a:off x="10438598" y="2563704"/>
              <a:ext cx="360001" cy="3"/>
            </a:xfrm>
            <a:prstGeom prst="line">
              <a:avLst/>
            </a:prstGeom>
            <a:ln w="15875">
              <a:solidFill>
                <a:schemeClr val="bg1"/>
              </a:solidFill>
              <a:headEnd type="none" w="sm" len="med"/>
              <a:tailEnd type="none"/>
            </a:ln>
          </p:spPr>
          <p:style>
            <a:lnRef idx="1">
              <a:schemeClr val="accent1"/>
            </a:lnRef>
            <a:fillRef idx="0">
              <a:schemeClr val="accent1"/>
            </a:fillRef>
            <a:effectRef idx="0">
              <a:schemeClr val="accent1"/>
            </a:effectRef>
            <a:fontRef idx="minor">
              <a:schemeClr val="tx1"/>
            </a:fontRef>
          </p:style>
        </p:cxnSp>
      </p:grpSp>
      <p:pic>
        <p:nvPicPr>
          <p:cNvPr id="57" name="Picture 3"/>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l="2766" r="7205" b="57680"/>
          <a:stretch>
            <a:fillRect/>
          </a:stretch>
        </p:blipFill>
        <p:spPr bwMode="auto">
          <a:xfrm rot="8446870" flipH="1">
            <a:off x="5482699" y="4256056"/>
            <a:ext cx="2040996" cy="4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矩形 17"/>
          <p:cNvSpPr/>
          <p:nvPr/>
        </p:nvSpPr>
        <p:spPr bwMode="auto">
          <a:xfrm>
            <a:off x="6062446" y="4058224"/>
            <a:ext cx="2478324" cy="551780"/>
          </a:xfrm>
          <a:custGeom>
            <a:avLst/>
            <a:gdLst/>
            <a:ahLst/>
            <a:cxnLst/>
            <a:rect l="l" t="t" r="r" b="b"/>
            <a:pathLst>
              <a:path w="2447972" h="545393">
                <a:moveTo>
                  <a:pt x="660442" y="0"/>
                </a:moveTo>
                <a:lnTo>
                  <a:pt x="1415715" y="0"/>
                </a:lnTo>
                <a:lnTo>
                  <a:pt x="1415716" y="274"/>
                </a:lnTo>
                <a:lnTo>
                  <a:pt x="1846240" y="274"/>
                </a:lnTo>
                <a:lnTo>
                  <a:pt x="1846240" y="0"/>
                </a:lnTo>
                <a:lnTo>
                  <a:pt x="2447972" y="0"/>
                </a:lnTo>
                <a:lnTo>
                  <a:pt x="2447972" y="545393"/>
                </a:lnTo>
                <a:lnTo>
                  <a:pt x="1846240" y="545393"/>
                </a:lnTo>
                <a:lnTo>
                  <a:pt x="1415541" y="545393"/>
                </a:lnTo>
                <a:lnTo>
                  <a:pt x="1345001" y="545393"/>
                </a:lnTo>
                <a:lnTo>
                  <a:pt x="1345001" y="545124"/>
                </a:lnTo>
                <a:lnTo>
                  <a:pt x="0" y="540000"/>
                </a:lnTo>
                <a:close/>
              </a:path>
            </a:pathLst>
          </a:custGeom>
          <a:blipFill>
            <a:blip r:embed="rId4"/>
            <a:stretch>
              <a:fillRect/>
            </a:stretch>
          </a:blipFill>
          <a:ln>
            <a:noFill/>
          </a:ln>
          <a:effectLst>
            <a:innerShdw blurRad="63500" dist="50800" dir="16200000">
              <a:schemeClr val="tx1">
                <a:lumMod val="85000"/>
                <a:lumOff val="1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9" name="上箭头 3"/>
          <p:cNvSpPr/>
          <p:nvPr/>
        </p:nvSpPr>
        <p:spPr bwMode="auto">
          <a:xfrm flipV="1">
            <a:off x="8346719" y="4609491"/>
            <a:ext cx="938601" cy="1235931"/>
          </a:xfrm>
          <a:custGeom>
            <a:avLst/>
            <a:gdLst>
              <a:gd name="connsiteX0" fmla="*/ 0 w 927699"/>
              <a:gd name="connsiteY0" fmla="*/ 456864 h 1220846"/>
              <a:gd name="connsiteX1" fmla="*/ 463850 w 927699"/>
              <a:gd name="connsiteY1" fmla="*/ 0 h 1220846"/>
              <a:gd name="connsiteX2" fmla="*/ 927699 w 927699"/>
              <a:gd name="connsiteY2" fmla="*/ 456864 h 1220846"/>
              <a:gd name="connsiteX3" fmla="*/ 737655 w 927699"/>
              <a:gd name="connsiteY3" fmla="*/ 456864 h 1220846"/>
              <a:gd name="connsiteX4" fmla="*/ 737655 w 927699"/>
              <a:gd name="connsiteY4" fmla="*/ 1220846 h 1220846"/>
              <a:gd name="connsiteX5" fmla="*/ 190044 w 927699"/>
              <a:gd name="connsiteY5" fmla="*/ 1220846 h 1220846"/>
              <a:gd name="connsiteX6" fmla="*/ 190044 w 927699"/>
              <a:gd name="connsiteY6" fmla="*/ 456864 h 1220846"/>
              <a:gd name="connsiteX7" fmla="*/ 0 w 927699"/>
              <a:gd name="connsiteY7" fmla="*/ 456864 h 1220846"/>
              <a:gd name="connsiteX0-1" fmla="*/ 0 w 927699"/>
              <a:gd name="connsiteY0-2" fmla="*/ 456864 h 1220846"/>
              <a:gd name="connsiteX1-3" fmla="*/ 463850 w 927699"/>
              <a:gd name="connsiteY1-4" fmla="*/ 0 h 1220846"/>
              <a:gd name="connsiteX2-5" fmla="*/ 927699 w 927699"/>
              <a:gd name="connsiteY2-6" fmla="*/ 456864 h 1220846"/>
              <a:gd name="connsiteX3-7" fmla="*/ 847745 w 927699"/>
              <a:gd name="connsiteY3-8" fmla="*/ 455203 h 1220846"/>
              <a:gd name="connsiteX4-9" fmla="*/ 737655 w 927699"/>
              <a:gd name="connsiteY4-10" fmla="*/ 456864 h 1220846"/>
              <a:gd name="connsiteX5-11" fmla="*/ 737655 w 927699"/>
              <a:gd name="connsiteY5-12" fmla="*/ 1220846 h 1220846"/>
              <a:gd name="connsiteX6-13" fmla="*/ 190044 w 927699"/>
              <a:gd name="connsiteY6-14" fmla="*/ 1220846 h 1220846"/>
              <a:gd name="connsiteX7-15" fmla="*/ 190044 w 927699"/>
              <a:gd name="connsiteY7-16" fmla="*/ 456864 h 1220846"/>
              <a:gd name="connsiteX8" fmla="*/ 0 w 927699"/>
              <a:gd name="connsiteY8" fmla="*/ 456864 h 1220846"/>
              <a:gd name="connsiteX0-17" fmla="*/ 0 w 927699"/>
              <a:gd name="connsiteY0-18" fmla="*/ 456864 h 1220846"/>
              <a:gd name="connsiteX1-19" fmla="*/ 463850 w 927699"/>
              <a:gd name="connsiteY1-20" fmla="*/ 0 h 1220846"/>
              <a:gd name="connsiteX2-21" fmla="*/ 927699 w 927699"/>
              <a:gd name="connsiteY2-22" fmla="*/ 456864 h 1220846"/>
              <a:gd name="connsiteX3-23" fmla="*/ 873939 w 927699"/>
              <a:gd name="connsiteY3-24" fmla="*/ 493303 h 1220846"/>
              <a:gd name="connsiteX4-25" fmla="*/ 737655 w 927699"/>
              <a:gd name="connsiteY4-26" fmla="*/ 456864 h 1220846"/>
              <a:gd name="connsiteX5-27" fmla="*/ 737655 w 927699"/>
              <a:gd name="connsiteY5-28" fmla="*/ 1220846 h 1220846"/>
              <a:gd name="connsiteX6-29" fmla="*/ 190044 w 927699"/>
              <a:gd name="connsiteY6-30" fmla="*/ 1220846 h 1220846"/>
              <a:gd name="connsiteX7-31" fmla="*/ 190044 w 927699"/>
              <a:gd name="connsiteY7-32" fmla="*/ 456864 h 1220846"/>
              <a:gd name="connsiteX8-33" fmla="*/ 0 w 927699"/>
              <a:gd name="connsiteY8-34" fmla="*/ 456864 h 1220846"/>
              <a:gd name="connsiteX0-35" fmla="*/ 0 w 927699"/>
              <a:gd name="connsiteY0-36" fmla="*/ 456864 h 1220846"/>
              <a:gd name="connsiteX1-37" fmla="*/ 463850 w 927699"/>
              <a:gd name="connsiteY1-38" fmla="*/ 0 h 1220846"/>
              <a:gd name="connsiteX2-39" fmla="*/ 927699 w 927699"/>
              <a:gd name="connsiteY2-40" fmla="*/ 456864 h 1220846"/>
              <a:gd name="connsiteX3-41" fmla="*/ 873939 w 927699"/>
              <a:gd name="connsiteY3-42" fmla="*/ 493303 h 1220846"/>
              <a:gd name="connsiteX4-43" fmla="*/ 735274 w 927699"/>
              <a:gd name="connsiteY4-44" fmla="*/ 411620 h 1220846"/>
              <a:gd name="connsiteX5-45" fmla="*/ 737655 w 927699"/>
              <a:gd name="connsiteY5-46" fmla="*/ 1220846 h 1220846"/>
              <a:gd name="connsiteX6-47" fmla="*/ 190044 w 927699"/>
              <a:gd name="connsiteY6-48" fmla="*/ 1220846 h 1220846"/>
              <a:gd name="connsiteX7-49" fmla="*/ 190044 w 927699"/>
              <a:gd name="connsiteY7-50" fmla="*/ 456864 h 1220846"/>
              <a:gd name="connsiteX8-51" fmla="*/ 0 w 927699"/>
              <a:gd name="connsiteY8-52" fmla="*/ 456864 h 1220846"/>
              <a:gd name="connsiteX0-53" fmla="*/ 0 w 927699"/>
              <a:gd name="connsiteY0-54" fmla="*/ 456864 h 1220846"/>
              <a:gd name="connsiteX1-55" fmla="*/ 463850 w 927699"/>
              <a:gd name="connsiteY1-56" fmla="*/ 0 h 1220846"/>
              <a:gd name="connsiteX2-57" fmla="*/ 927699 w 927699"/>
              <a:gd name="connsiteY2-58" fmla="*/ 456864 h 1220846"/>
              <a:gd name="connsiteX3-59" fmla="*/ 873939 w 927699"/>
              <a:gd name="connsiteY3-60" fmla="*/ 493303 h 1220846"/>
              <a:gd name="connsiteX4-61" fmla="*/ 720987 w 927699"/>
              <a:gd name="connsiteY4-62" fmla="*/ 394951 h 1220846"/>
              <a:gd name="connsiteX5-63" fmla="*/ 737655 w 927699"/>
              <a:gd name="connsiteY5-64" fmla="*/ 1220846 h 1220846"/>
              <a:gd name="connsiteX6-65" fmla="*/ 190044 w 927699"/>
              <a:gd name="connsiteY6-66" fmla="*/ 1220846 h 1220846"/>
              <a:gd name="connsiteX7-67" fmla="*/ 190044 w 927699"/>
              <a:gd name="connsiteY7-68" fmla="*/ 456864 h 1220846"/>
              <a:gd name="connsiteX8-69" fmla="*/ 0 w 927699"/>
              <a:gd name="connsiteY8-70" fmla="*/ 456864 h 1220846"/>
              <a:gd name="connsiteX0-71" fmla="*/ 0 w 927699"/>
              <a:gd name="connsiteY0-72" fmla="*/ 456864 h 1220846"/>
              <a:gd name="connsiteX1-73" fmla="*/ 463850 w 927699"/>
              <a:gd name="connsiteY1-74" fmla="*/ 0 h 1220846"/>
              <a:gd name="connsiteX2-75" fmla="*/ 927699 w 927699"/>
              <a:gd name="connsiteY2-76" fmla="*/ 456864 h 1220846"/>
              <a:gd name="connsiteX3-77" fmla="*/ 873939 w 927699"/>
              <a:gd name="connsiteY3-78" fmla="*/ 493303 h 1220846"/>
              <a:gd name="connsiteX4-79" fmla="*/ 740037 w 927699"/>
              <a:gd name="connsiteY4-80" fmla="*/ 416383 h 1220846"/>
              <a:gd name="connsiteX5-81" fmla="*/ 737655 w 927699"/>
              <a:gd name="connsiteY5-82" fmla="*/ 1220846 h 1220846"/>
              <a:gd name="connsiteX6-83" fmla="*/ 190044 w 927699"/>
              <a:gd name="connsiteY6-84" fmla="*/ 1220846 h 1220846"/>
              <a:gd name="connsiteX7-85" fmla="*/ 190044 w 927699"/>
              <a:gd name="connsiteY7-86" fmla="*/ 456864 h 1220846"/>
              <a:gd name="connsiteX8-87" fmla="*/ 0 w 927699"/>
              <a:gd name="connsiteY8-88" fmla="*/ 456864 h 1220846"/>
              <a:gd name="connsiteX0-89" fmla="*/ 0 w 938009"/>
              <a:gd name="connsiteY0-90" fmla="*/ 456864 h 1220846"/>
              <a:gd name="connsiteX1-91" fmla="*/ 463850 w 938009"/>
              <a:gd name="connsiteY1-92" fmla="*/ 0 h 1220846"/>
              <a:gd name="connsiteX2-93" fmla="*/ 927699 w 938009"/>
              <a:gd name="connsiteY2-94" fmla="*/ 456864 h 1220846"/>
              <a:gd name="connsiteX3-95" fmla="*/ 873939 w 938009"/>
              <a:gd name="connsiteY3-96" fmla="*/ 493303 h 1220846"/>
              <a:gd name="connsiteX4-97" fmla="*/ 740037 w 938009"/>
              <a:gd name="connsiteY4-98" fmla="*/ 416383 h 1220846"/>
              <a:gd name="connsiteX5-99" fmla="*/ 737655 w 938009"/>
              <a:gd name="connsiteY5-100" fmla="*/ 1220846 h 1220846"/>
              <a:gd name="connsiteX6-101" fmla="*/ 190044 w 938009"/>
              <a:gd name="connsiteY6-102" fmla="*/ 1220846 h 1220846"/>
              <a:gd name="connsiteX7-103" fmla="*/ 190044 w 938009"/>
              <a:gd name="connsiteY7-104" fmla="*/ 456864 h 1220846"/>
              <a:gd name="connsiteX8-105" fmla="*/ 0 w 938009"/>
              <a:gd name="connsiteY8-106" fmla="*/ 456864 h 1220846"/>
              <a:gd name="connsiteX0-107" fmla="*/ 0 w 927699"/>
              <a:gd name="connsiteY0-108" fmla="*/ 456864 h 1220846"/>
              <a:gd name="connsiteX1-109" fmla="*/ 463850 w 927699"/>
              <a:gd name="connsiteY1-110" fmla="*/ 0 h 1220846"/>
              <a:gd name="connsiteX2-111" fmla="*/ 927699 w 927699"/>
              <a:gd name="connsiteY2-112" fmla="*/ 456864 h 1220846"/>
              <a:gd name="connsiteX3-113" fmla="*/ 873939 w 927699"/>
              <a:gd name="connsiteY3-114" fmla="*/ 493303 h 1220846"/>
              <a:gd name="connsiteX4-115" fmla="*/ 740037 w 927699"/>
              <a:gd name="connsiteY4-116" fmla="*/ 416383 h 1220846"/>
              <a:gd name="connsiteX5-117" fmla="*/ 737655 w 927699"/>
              <a:gd name="connsiteY5-118" fmla="*/ 1220846 h 1220846"/>
              <a:gd name="connsiteX6-119" fmla="*/ 190044 w 927699"/>
              <a:gd name="connsiteY6-120" fmla="*/ 1220846 h 1220846"/>
              <a:gd name="connsiteX7-121" fmla="*/ 190044 w 927699"/>
              <a:gd name="connsiteY7-122" fmla="*/ 456864 h 1220846"/>
              <a:gd name="connsiteX8-123" fmla="*/ 0 w 927699"/>
              <a:gd name="connsiteY8-124" fmla="*/ 456864 h 1220846"/>
              <a:gd name="connsiteX0-125" fmla="*/ 0 w 938796"/>
              <a:gd name="connsiteY0-126" fmla="*/ 456864 h 1220846"/>
              <a:gd name="connsiteX1-127" fmla="*/ 463850 w 938796"/>
              <a:gd name="connsiteY1-128" fmla="*/ 0 h 1220846"/>
              <a:gd name="connsiteX2-129" fmla="*/ 927699 w 938796"/>
              <a:gd name="connsiteY2-130" fmla="*/ 456864 h 1220846"/>
              <a:gd name="connsiteX3-131" fmla="*/ 873939 w 938796"/>
              <a:gd name="connsiteY3-132" fmla="*/ 493303 h 1220846"/>
              <a:gd name="connsiteX4-133" fmla="*/ 740037 w 938796"/>
              <a:gd name="connsiteY4-134" fmla="*/ 416383 h 1220846"/>
              <a:gd name="connsiteX5-135" fmla="*/ 737655 w 938796"/>
              <a:gd name="connsiteY5-136" fmla="*/ 1220846 h 1220846"/>
              <a:gd name="connsiteX6-137" fmla="*/ 190044 w 938796"/>
              <a:gd name="connsiteY6-138" fmla="*/ 1220846 h 1220846"/>
              <a:gd name="connsiteX7-139" fmla="*/ 190044 w 938796"/>
              <a:gd name="connsiteY7-140" fmla="*/ 456864 h 1220846"/>
              <a:gd name="connsiteX8-141" fmla="*/ 0 w 938796"/>
              <a:gd name="connsiteY8-142" fmla="*/ 456864 h 1220846"/>
              <a:gd name="connsiteX0-143" fmla="*/ 0 w 927699"/>
              <a:gd name="connsiteY0-144" fmla="*/ 456864 h 1220846"/>
              <a:gd name="connsiteX1-145" fmla="*/ 463850 w 927699"/>
              <a:gd name="connsiteY1-146" fmla="*/ 0 h 1220846"/>
              <a:gd name="connsiteX2-147" fmla="*/ 927699 w 927699"/>
              <a:gd name="connsiteY2-148" fmla="*/ 456864 h 1220846"/>
              <a:gd name="connsiteX3-149" fmla="*/ 873939 w 927699"/>
              <a:gd name="connsiteY3-150" fmla="*/ 493303 h 1220846"/>
              <a:gd name="connsiteX4-151" fmla="*/ 740037 w 927699"/>
              <a:gd name="connsiteY4-152" fmla="*/ 416383 h 1220846"/>
              <a:gd name="connsiteX5-153" fmla="*/ 737655 w 927699"/>
              <a:gd name="connsiteY5-154" fmla="*/ 1220846 h 1220846"/>
              <a:gd name="connsiteX6-155" fmla="*/ 190044 w 927699"/>
              <a:gd name="connsiteY6-156" fmla="*/ 1220846 h 1220846"/>
              <a:gd name="connsiteX7-157" fmla="*/ 190044 w 927699"/>
              <a:gd name="connsiteY7-158" fmla="*/ 456864 h 1220846"/>
              <a:gd name="connsiteX8-159" fmla="*/ 0 w 927699"/>
              <a:gd name="connsiteY8-160" fmla="*/ 456864 h 1220846"/>
              <a:gd name="connsiteX0-161" fmla="*/ 0 w 927699"/>
              <a:gd name="connsiteY0-162" fmla="*/ 456864 h 1220846"/>
              <a:gd name="connsiteX1-163" fmla="*/ 463850 w 927699"/>
              <a:gd name="connsiteY1-164" fmla="*/ 0 h 1220846"/>
              <a:gd name="connsiteX2-165" fmla="*/ 927699 w 927699"/>
              <a:gd name="connsiteY2-166" fmla="*/ 456864 h 1220846"/>
              <a:gd name="connsiteX3-167" fmla="*/ 873939 w 927699"/>
              <a:gd name="connsiteY3-168" fmla="*/ 493303 h 1220846"/>
              <a:gd name="connsiteX4-169" fmla="*/ 740037 w 927699"/>
              <a:gd name="connsiteY4-170" fmla="*/ 416383 h 1220846"/>
              <a:gd name="connsiteX5-171" fmla="*/ 737655 w 927699"/>
              <a:gd name="connsiteY5-172" fmla="*/ 1220846 h 1220846"/>
              <a:gd name="connsiteX6-173" fmla="*/ 190044 w 927699"/>
              <a:gd name="connsiteY6-174" fmla="*/ 1220846 h 1220846"/>
              <a:gd name="connsiteX7-175" fmla="*/ 190044 w 927699"/>
              <a:gd name="connsiteY7-176" fmla="*/ 456864 h 1220846"/>
              <a:gd name="connsiteX8-177" fmla="*/ 0 w 927699"/>
              <a:gd name="connsiteY8-178" fmla="*/ 456864 h 1220846"/>
              <a:gd name="connsiteX0-179" fmla="*/ 0 w 927699"/>
              <a:gd name="connsiteY0-180" fmla="*/ 456864 h 1220846"/>
              <a:gd name="connsiteX1-181" fmla="*/ 463850 w 927699"/>
              <a:gd name="connsiteY1-182" fmla="*/ 0 h 1220846"/>
              <a:gd name="connsiteX2-183" fmla="*/ 927699 w 927699"/>
              <a:gd name="connsiteY2-184" fmla="*/ 456864 h 1220846"/>
              <a:gd name="connsiteX3-185" fmla="*/ 873939 w 927699"/>
              <a:gd name="connsiteY3-186" fmla="*/ 493303 h 1220846"/>
              <a:gd name="connsiteX4-187" fmla="*/ 740037 w 927699"/>
              <a:gd name="connsiteY4-188" fmla="*/ 416383 h 1220846"/>
              <a:gd name="connsiteX5-189" fmla="*/ 737655 w 927699"/>
              <a:gd name="connsiteY5-190" fmla="*/ 1220846 h 1220846"/>
              <a:gd name="connsiteX6-191" fmla="*/ 190044 w 927699"/>
              <a:gd name="connsiteY6-192" fmla="*/ 1220846 h 1220846"/>
              <a:gd name="connsiteX7-193" fmla="*/ 190044 w 927699"/>
              <a:gd name="connsiteY7-194" fmla="*/ 456864 h 1220846"/>
              <a:gd name="connsiteX8-195" fmla="*/ 0 w 927699"/>
              <a:gd name="connsiteY8-196" fmla="*/ 456864 h 1220846"/>
              <a:gd name="connsiteX0-197" fmla="*/ 0 w 927699"/>
              <a:gd name="connsiteY0-198" fmla="*/ 456864 h 1220846"/>
              <a:gd name="connsiteX1-199" fmla="*/ 463850 w 927699"/>
              <a:gd name="connsiteY1-200" fmla="*/ 0 h 1220846"/>
              <a:gd name="connsiteX2-201" fmla="*/ 927699 w 927699"/>
              <a:gd name="connsiteY2-202" fmla="*/ 456864 h 1220846"/>
              <a:gd name="connsiteX3-203" fmla="*/ 873939 w 927699"/>
              <a:gd name="connsiteY3-204" fmla="*/ 493303 h 1220846"/>
              <a:gd name="connsiteX4-205" fmla="*/ 740037 w 927699"/>
              <a:gd name="connsiteY4-206" fmla="*/ 416383 h 1220846"/>
              <a:gd name="connsiteX5-207" fmla="*/ 737655 w 927699"/>
              <a:gd name="connsiteY5-208" fmla="*/ 1220846 h 1220846"/>
              <a:gd name="connsiteX6-209" fmla="*/ 190044 w 927699"/>
              <a:gd name="connsiteY6-210" fmla="*/ 1220846 h 1220846"/>
              <a:gd name="connsiteX7-211" fmla="*/ 190044 w 927699"/>
              <a:gd name="connsiteY7-212" fmla="*/ 456864 h 1220846"/>
              <a:gd name="connsiteX8-213" fmla="*/ 0 w 927699"/>
              <a:gd name="connsiteY8-214" fmla="*/ 456864 h 1220846"/>
              <a:gd name="connsiteX0-215" fmla="*/ 0 w 927699"/>
              <a:gd name="connsiteY0-216" fmla="*/ 456864 h 1220846"/>
              <a:gd name="connsiteX1-217" fmla="*/ 463850 w 927699"/>
              <a:gd name="connsiteY1-218" fmla="*/ 0 h 1220846"/>
              <a:gd name="connsiteX2-219" fmla="*/ 927699 w 927699"/>
              <a:gd name="connsiteY2-220" fmla="*/ 456864 h 1220846"/>
              <a:gd name="connsiteX3-221" fmla="*/ 873939 w 927699"/>
              <a:gd name="connsiteY3-222" fmla="*/ 493303 h 1220846"/>
              <a:gd name="connsiteX4-223" fmla="*/ 740037 w 927699"/>
              <a:gd name="connsiteY4-224" fmla="*/ 416383 h 1220846"/>
              <a:gd name="connsiteX5-225" fmla="*/ 737655 w 927699"/>
              <a:gd name="connsiteY5-226" fmla="*/ 1220846 h 1220846"/>
              <a:gd name="connsiteX6-227" fmla="*/ 190044 w 927699"/>
              <a:gd name="connsiteY6-228" fmla="*/ 1220846 h 1220846"/>
              <a:gd name="connsiteX7-229" fmla="*/ 190044 w 927699"/>
              <a:gd name="connsiteY7-230" fmla="*/ 456864 h 1220846"/>
              <a:gd name="connsiteX8-231" fmla="*/ 0 w 927699"/>
              <a:gd name="connsiteY8-232" fmla="*/ 456864 h 1220846"/>
              <a:gd name="connsiteX0-233" fmla="*/ 0 w 927699"/>
              <a:gd name="connsiteY0-234" fmla="*/ 456864 h 1220846"/>
              <a:gd name="connsiteX1-235" fmla="*/ 463850 w 927699"/>
              <a:gd name="connsiteY1-236" fmla="*/ 0 h 1220846"/>
              <a:gd name="connsiteX2-237" fmla="*/ 927699 w 927699"/>
              <a:gd name="connsiteY2-238" fmla="*/ 456864 h 1220846"/>
              <a:gd name="connsiteX3-239" fmla="*/ 873939 w 927699"/>
              <a:gd name="connsiteY3-240" fmla="*/ 493303 h 1220846"/>
              <a:gd name="connsiteX4-241" fmla="*/ 740037 w 927699"/>
              <a:gd name="connsiteY4-242" fmla="*/ 416383 h 1220846"/>
              <a:gd name="connsiteX5-243" fmla="*/ 737655 w 927699"/>
              <a:gd name="connsiteY5-244" fmla="*/ 1220846 h 1220846"/>
              <a:gd name="connsiteX6-245" fmla="*/ 190044 w 927699"/>
              <a:gd name="connsiteY6-246" fmla="*/ 1220846 h 1220846"/>
              <a:gd name="connsiteX7-247" fmla="*/ 190044 w 927699"/>
              <a:gd name="connsiteY7-248" fmla="*/ 456864 h 1220846"/>
              <a:gd name="connsiteX8-249" fmla="*/ 0 w 927699"/>
              <a:gd name="connsiteY8-250" fmla="*/ 456864 h 1220846"/>
              <a:gd name="connsiteX0-251" fmla="*/ 0 w 927699"/>
              <a:gd name="connsiteY0-252" fmla="*/ 456864 h 1220846"/>
              <a:gd name="connsiteX1-253" fmla="*/ 463850 w 927699"/>
              <a:gd name="connsiteY1-254" fmla="*/ 0 h 1220846"/>
              <a:gd name="connsiteX2-255" fmla="*/ 927699 w 927699"/>
              <a:gd name="connsiteY2-256" fmla="*/ 456864 h 1220846"/>
              <a:gd name="connsiteX3-257" fmla="*/ 873939 w 927699"/>
              <a:gd name="connsiteY3-258" fmla="*/ 493303 h 1220846"/>
              <a:gd name="connsiteX4-259" fmla="*/ 740037 w 927699"/>
              <a:gd name="connsiteY4-260" fmla="*/ 416383 h 1220846"/>
              <a:gd name="connsiteX5-261" fmla="*/ 737655 w 927699"/>
              <a:gd name="connsiteY5-262" fmla="*/ 1220846 h 1220846"/>
              <a:gd name="connsiteX6-263" fmla="*/ 190044 w 927699"/>
              <a:gd name="connsiteY6-264" fmla="*/ 1220846 h 1220846"/>
              <a:gd name="connsiteX7-265" fmla="*/ 190044 w 927699"/>
              <a:gd name="connsiteY7-266" fmla="*/ 414002 h 1220846"/>
              <a:gd name="connsiteX8-267" fmla="*/ 0 w 927699"/>
              <a:gd name="connsiteY8-268" fmla="*/ 456864 h 1220846"/>
              <a:gd name="connsiteX0-269" fmla="*/ 0 w 927699"/>
              <a:gd name="connsiteY0-270" fmla="*/ 456864 h 1220846"/>
              <a:gd name="connsiteX1-271" fmla="*/ 463850 w 927699"/>
              <a:gd name="connsiteY1-272" fmla="*/ 0 h 1220846"/>
              <a:gd name="connsiteX2-273" fmla="*/ 927699 w 927699"/>
              <a:gd name="connsiteY2-274" fmla="*/ 456864 h 1220846"/>
              <a:gd name="connsiteX3-275" fmla="*/ 873939 w 927699"/>
              <a:gd name="connsiteY3-276" fmla="*/ 493303 h 1220846"/>
              <a:gd name="connsiteX4-277" fmla="*/ 740037 w 927699"/>
              <a:gd name="connsiteY4-278" fmla="*/ 416383 h 1220846"/>
              <a:gd name="connsiteX5-279" fmla="*/ 737655 w 927699"/>
              <a:gd name="connsiteY5-280" fmla="*/ 1220846 h 1220846"/>
              <a:gd name="connsiteX6-281" fmla="*/ 190044 w 927699"/>
              <a:gd name="connsiteY6-282" fmla="*/ 1220846 h 1220846"/>
              <a:gd name="connsiteX7-283" fmla="*/ 201951 w 927699"/>
              <a:gd name="connsiteY7-284" fmla="*/ 411621 h 1220846"/>
              <a:gd name="connsiteX8-285" fmla="*/ 0 w 927699"/>
              <a:gd name="connsiteY8-286" fmla="*/ 456864 h 1220846"/>
              <a:gd name="connsiteX0-287" fmla="*/ 0 w 927699"/>
              <a:gd name="connsiteY0-288" fmla="*/ 456864 h 1220846"/>
              <a:gd name="connsiteX1-289" fmla="*/ 463850 w 927699"/>
              <a:gd name="connsiteY1-290" fmla="*/ 0 h 1220846"/>
              <a:gd name="connsiteX2-291" fmla="*/ 927699 w 927699"/>
              <a:gd name="connsiteY2-292" fmla="*/ 456864 h 1220846"/>
              <a:gd name="connsiteX3-293" fmla="*/ 873939 w 927699"/>
              <a:gd name="connsiteY3-294" fmla="*/ 493303 h 1220846"/>
              <a:gd name="connsiteX4-295" fmla="*/ 740037 w 927699"/>
              <a:gd name="connsiteY4-296" fmla="*/ 416383 h 1220846"/>
              <a:gd name="connsiteX5-297" fmla="*/ 737655 w 927699"/>
              <a:gd name="connsiteY5-298" fmla="*/ 1220846 h 1220846"/>
              <a:gd name="connsiteX6-299" fmla="*/ 190044 w 927699"/>
              <a:gd name="connsiteY6-300" fmla="*/ 1220846 h 1220846"/>
              <a:gd name="connsiteX7-301" fmla="*/ 185282 w 927699"/>
              <a:gd name="connsiteY7-302" fmla="*/ 418765 h 1220846"/>
              <a:gd name="connsiteX8-303" fmla="*/ 0 w 927699"/>
              <a:gd name="connsiteY8-304" fmla="*/ 456864 h 1220846"/>
              <a:gd name="connsiteX0-305" fmla="*/ 0 w 927699"/>
              <a:gd name="connsiteY0-306" fmla="*/ 456864 h 1220846"/>
              <a:gd name="connsiteX1-307" fmla="*/ 463850 w 927699"/>
              <a:gd name="connsiteY1-308" fmla="*/ 0 h 1220846"/>
              <a:gd name="connsiteX2-309" fmla="*/ 927699 w 927699"/>
              <a:gd name="connsiteY2-310" fmla="*/ 456864 h 1220846"/>
              <a:gd name="connsiteX3-311" fmla="*/ 873939 w 927699"/>
              <a:gd name="connsiteY3-312" fmla="*/ 493303 h 1220846"/>
              <a:gd name="connsiteX4-313" fmla="*/ 740037 w 927699"/>
              <a:gd name="connsiteY4-314" fmla="*/ 416383 h 1220846"/>
              <a:gd name="connsiteX5-315" fmla="*/ 737655 w 927699"/>
              <a:gd name="connsiteY5-316" fmla="*/ 1220846 h 1220846"/>
              <a:gd name="connsiteX6-317" fmla="*/ 190044 w 927699"/>
              <a:gd name="connsiteY6-318" fmla="*/ 1220846 h 1220846"/>
              <a:gd name="connsiteX7-319" fmla="*/ 185282 w 927699"/>
              <a:gd name="connsiteY7-320" fmla="*/ 418765 h 1220846"/>
              <a:gd name="connsiteX8-321" fmla="*/ 59551 w 927699"/>
              <a:gd name="connsiteY8-322" fmla="*/ 445678 h 1220846"/>
              <a:gd name="connsiteX9" fmla="*/ 0 w 927699"/>
              <a:gd name="connsiteY9" fmla="*/ 456864 h 1220846"/>
              <a:gd name="connsiteX0-323" fmla="*/ 0 w 927699"/>
              <a:gd name="connsiteY0-324" fmla="*/ 456864 h 1220846"/>
              <a:gd name="connsiteX1-325" fmla="*/ 463850 w 927699"/>
              <a:gd name="connsiteY1-326" fmla="*/ 0 h 1220846"/>
              <a:gd name="connsiteX2-327" fmla="*/ 927699 w 927699"/>
              <a:gd name="connsiteY2-328" fmla="*/ 456864 h 1220846"/>
              <a:gd name="connsiteX3-329" fmla="*/ 873939 w 927699"/>
              <a:gd name="connsiteY3-330" fmla="*/ 493303 h 1220846"/>
              <a:gd name="connsiteX4-331" fmla="*/ 740037 w 927699"/>
              <a:gd name="connsiteY4-332" fmla="*/ 416383 h 1220846"/>
              <a:gd name="connsiteX5-333" fmla="*/ 737655 w 927699"/>
              <a:gd name="connsiteY5-334" fmla="*/ 1220846 h 1220846"/>
              <a:gd name="connsiteX6-335" fmla="*/ 190044 w 927699"/>
              <a:gd name="connsiteY6-336" fmla="*/ 1220846 h 1220846"/>
              <a:gd name="connsiteX7-337" fmla="*/ 185282 w 927699"/>
              <a:gd name="connsiteY7-338" fmla="*/ 418765 h 1220846"/>
              <a:gd name="connsiteX8-339" fmla="*/ 52407 w 927699"/>
              <a:gd name="connsiteY8-340" fmla="*/ 493303 h 1220846"/>
              <a:gd name="connsiteX9-341" fmla="*/ 0 w 927699"/>
              <a:gd name="connsiteY9-342" fmla="*/ 456864 h 1220846"/>
              <a:gd name="connsiteX0-343" fmla="*/ 0 w 927699"/>
              <a:gd name="connsiteY0-344" fmla="*/ 456864 h 1220846"/>
              <a:gd name="connsiteX1-345" fmla="*/ 463850 w 927699"/>
              <a:gd name="connsiteY1-346" fmla="*/ 0 h 1220846"/>
              <a:gd name="connsiteX2-347" fmla="*/ 927699 w 927699"/>
              <a:gd name="connsiteY2-348" fmla="*/ 456864 h 1220846"/>
              <a:gd name="connsiteX3-349" fmla="*/ 873939 w 927699"/>
              <a:gd name="connsiteY3-350" fmla="*/ 493303 h 1220846"/>
              <a:gd name="connsiteX4-351" fmla="*/ 740037 w 927699"/>
              <a:gd name="connsiteY4-352" fmla="*/ 416383 h 1220846"/>
              <a:gd name="connsiteX5-353" fmla="*/ 737655 w 927699"/>
              <a:gd name="connsiteY5-354" fmla="*/ 1220846 h 1220846"/>
              <a:gd name="connsiteX6-355" fmla="*/ 190044 w 927699"/>
              <a:gd name="connsiteY6-356" fmla="*/ 1220846 h 1220846"/>
              <a:gd name="connsiteX7-357" fmla="*/ 185282 w 927699"/>
              <a:gd name="connsiteY7-358" fmla="*/ 418765 h 1220846"/>
              <a:gd name="connsiteX8-359" fmla="*/ 52407 w 927699"/>
              <a:gd name="connsiteY8-360" fmla="*/ 493303 h 1220846"/>
              <a:gd name="connsiteX9-361" fmla="*/ 0 w 927699"/>
              <a:gd name="connsiteY9-362" fmla="*/ 456864 h 1220846"/>
              <a:gd name="connsiteX0-363" fmla="*/ 0 w 927699"/>
              <a:gd name="connsiteY0-364" fmla="*/ 456864 h 1220846"/>
              <a:gd name="connsiteX1-365" fmla="*/ 463850 w 927699"/>
              <a:gd name="connsiteY1-366" fmla="*/ 0 h 1220846"/>
              <a:gd name="connsiteX2-367" fmla="*/ 927699 w 927699"/>
              <a:gd name="connsiteY2-368" fmla="*/ 456864 h 1220846"/>
              <a:gd name="connsiteX3-369" fmla="*/ 873939 w 927699"/>
              <a:gd name="connsiteY3-370" fmla="*/ 493303 h 1220846"/>
              <a:gd name="connsiteX4-371" fmla="*/ 740037 w 927699"/>
              <a:gd name="connsiteY4-372" fmla="*/ 416383 h 1220846"/>
              <a:gd name="connsiteX5-373" fmla="*/ 737655 w 927699"/>
              <a:gd name="connsiteY5-374" fmla="*/ 1220846 h 1220846"/>
              <a:gd name="connsiteX6-375" fmla="*/ 190044 w 927699"/>
              <a:gd name="connsiteY6-376" fmla="*/ 1220846 h 1220846"/>
              <a:gd name="connsiteX7-377" fmla="*/ 185282 w 927699"/>
              <a:gd name="connsiteY7-378" fmla="*/ 418765 h 1220846"/>
              <a:gd name="connsiteX8-379" fmla="*/ 52407 w 927699"/>
              <a:gd name="connsiteY8-380" fmla="*/ 493303 h 1220846"/>
              <a:gd name="connsiteX9-381" fmla="*/ 0 w 927699"/>
              <a:gd name="connsiteY9-382" fmla="*/ 456864 h 1220846"/>
              <a:gd name="connsiteX0-383" fmla="*/ 0 w 927699"/>
              <a:gd name="connsiteY0-384" fmla="*/ 456864 h 1220846"/>
              <a:gd name="connsiteX1-385" fmla="*/ 463850 w 927699"/>
              <a:gd name="connsiteY1-386" fmla="*/ 0 h 1220846"/>
              <a:gd name="connsiteX2-387" fmla="*/ 927699 w 927699"/>
              <a:gd name="connsiteY2-388" fmla="*/ 456864 h 1220846"/>
              <a:gd name="connsiteX3-389" fmla="*/ 873939 w 927699"/>
              <a:gd name="connsiteY3-390" fmla="*/ 493303 h 1220846"/>
              <a:gd name="connsiteX4-391" fmla="*/ 740037 w 927699"/>
              <a:gd name="connsiteY4-392" fmla="*/ 416383 h 1220846"/>
              <a:gd name="connsiteX5-393" fmla="*/ 737655 w 927699"/>
              <a:gd name="connsiteY5-394" fmla="*/ 1220846 h 1220846"/>
              <a:gd name="connsiteX6-395" fmla="*/ 190044 w 927699"/>
              <a:gd name="connsiteY6-396" fmla="*/ 1220846 h 1220846"/>
              <a:gd name="connsiteX7-397" fmla="*/ 185282 w 927699"/>
              <a:gd name="connsiteY7-398" fmla="*/ 418765 h 1220846"/>
              <a:gd name="connsiteX8-399" fmla="*/ 52407 w 927699"/>
              <a:gd name="connsiteY8-400" fmla="*/ 493303 h 1220846"/>
              <a:gd name="connsiteX9-401" fmla="*/ 0 w 927699"/>
              <a:gd name="connsiteY9-402" fmla="*/ 456864 h 1220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341" y="connsiteY9-342"/>
              </a:cxn>
            </a:cxnLst>
            <a:rect l="l" t="t" r="r" b="b"/>
            <a:pathLst>
              <a:path w="927699" h="1220846">
                <a:moveTo>
                  <a:pt x="0" y="456864"/>
                </a:moveTo>
                <a:lnTo>
                  <a:pt x="463850" y="0"/>
                </a:lnTo>
                <a:cubicBezTo>
                  <a:pt x="618466" y="152288"/>
                  <a:pt x="618302" y="156939"/>
                  <a:pt x="927699" y="456864"/>
                </a:cubicBezTo>
                <a:cubicBezTo>
                  <a:pt x="914542" y="488060"/>
                  <a:pt x="915671" y="488300"/>
                  <a:pt x="873939" y="493303"/>
                </a:cubicBezTo>
                <a:lnTo>
                  <a:pt x="740037" y="416383"/>
                </a:lnTo>
                <a:cubicBezTo>
                  <a:pt x="740831" y="686125"/>
                  <a:pt x="736861" y="951104"/>
                  <a:pt x="737655" y="1220846"/>
                </a:cubicBezTo>
                <a:lnTo>
                  <a:pt x="190044" y="1220846"/>
                </a:lnTo>
                <a:cubicBezTo>
                  <a:pt x="188457" y="953486"/>
                  <a:pt x="186869" y="686125"/>
                  <a:pt x="185282" y="418765"/>
                </a:cubicBezTo>
                <a:lnTo>
                  <a:pt x="52407" y="493303"/>
                </a:lnTo>
                <a:cubicBezTo>
                  <a:pt x="11125" y="485918"/>
                  <a:pt x="19850" y="488060"/>
                  <a:pt x="0" y="456864"/>
                </a:cubicBezTo>
                <a:close/>
              </a:path>
            </a:pathLst>
          </a:custGeom>
          <a:blipFill>
            <a:blip r:embed="rId4"/>
            <a:stretch>
              <a:fillRect/>
            </a:stretch>
          </a:blipFill>
          <a:ln>
            <a:noFill/>
          </a:ln>
          <a:effectLst>
            <a:outerShdw blurRad="63500" dist="50800" dir="10800000" algn="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0" name="直角三角形 27"/>
          <p:cNvSpPr/>
          <p:nvPr/>
        </p:nvSpPr>
        <p:spPr bwMode="auto">
          <a:xfrm>
            <a:off x="8541185" y="4061436"/>
            <a:ext cx="549660" cy="548054"/>
          </a:xfrm>
          <a:prstGeom prst="rtTriangl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1" name="矩形 39"/>
          <p:cNvSpPr/>
          <p:nvPr/>
        </p:nvSpPr>
        <p:spPr>
          <a:xfrm flipH="1" flipV="1">
            <a:off x="8346719" y="4059832"/>
            <a:ext cx="194470" cy="548052"/>
          </a:xfrm>
          <a:custGeom>
            <a:avLst/>
            <a:gdLst>
              <a:gd name="connsiteX0" fmla="*/ 0 w 523309"/>
              <a:gd name="connsiteY0" fmla="*/ 0 h 926067"/>
              <a:gd name="connsiteX1" fmla="*/ 523309 w 523309"/>
              <a:gd name="connsiteY1" fmla="*/ 0 h 926067"/>
              <a:gd name="connsiteX2" fmla="*/ 523309 w 523309"/>
              <a:gd name="connsiteY2" fmla="*/ 926067 h 926067"/>
              <a:gd name="connsiteX3" fmla="*/ 0 w 523309"/>
              <a:gd name="connsiteY3" fmla="*/ 926067 h 926067"/>
              <a:gd name="connsiteX4" fmla="*/ 0 w 523309"/>
              <a:gd name="connsiteY4" fmla="*/ 0 h 926067"/>
              <a:gd name="connsiteX0-1" fmla="*/ 0 w 523309"/>
              <a:gd name="connsiteY0-2" fmla="*/ 0 h 926067"/>
              <a:gd name="connsiteX1-3" fmla="*/ 523309 w 523309"/>
              <a:gd name="connsiteY1-4" fmla="*/ 0 h 926067"/>
              <a:gd name="connsiteX2-5" fmla="*/ 0 w 523309"/>
              <a:gd name="connsiteY2-6" fmla="*/ 926067 h 926067"/>
              <a:gd name="connsiteX3-7" fmla="*/ 0 w 523309"/>
              <a:gd name="connsiteY3-8" fmla="*/ 0 h 926067"/>
            </a:gdLst>
            <a:ahLst/>
            <a:cxnLst>
              <a:cxn ang="0">
                <a:pos x="connsiteX0-1" y="connsiteY0-2"/>
              </a:cxn>
              <a:cxn ang="0">
                <a:pos x="connsiteX1-3" y="connsiteY1-4"/>
              </a:cxn>
              <a:cxn ang="0">
                <a:pos x="connsiteX2-5" y="connsiteY2-6"/>
              </a:cxn>
              <a:cxn ang="0">
                <a:pos x="connsiteX3-7" y="connsiteY3-8"/>
              </a:cxn>
            </a:cxnLst>
            <a:rect l="l" t="t" r="r" b="b"/>
            <a:pathLst>
              <a:path w="523309" h="926067">
                <a:moveTo>
                  <a:pt x="0" y="0"/>
                </a:moveTo>
                <a:lnTo>
                  <a:pt x="523309" y="0"/>
                </a:lnTo>
                <a:lnTo>
                  <a:pt x="0" y="926067"/>
                </a:lnTo>
                <a:lnTo>
                  <a:pt x="0" y="0"/>
                </a:lnTo>
                <a:close/>
              </a:path>
            </a:pathLst>
          </a:cu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2" name="矩形 61"/>
          <p:cNvSpPr/>
          <p:nvPr/>
        </p:nvSpPr>
        <p:spPr>
          <a:xfrm>
            <a:off x="8511288" y="5066417"/>
            <a:ext cx="609462" cy="523220"/>
          </a:xfrm>
          <a:prstGeom prst="rect">
            <a:avLst/>
          </a:prstGeom>
        </p:spPr>
        <p:txBody>
          <a:bodyPr wrap="none">
            <a:spAutoFit/>
          </a:bodyPr>
          <a:lstStyle/>
          <a:p>
            <a:pPr algn="ctr"/>
            <a:r>
              <a:rPr lang="en-US" altLang="zh-CN" sz="2800" dirty="0" smtClean="0">
                <a:solidFill>
                  <a:schemeClr val="bg1"/>
                </a:solidFill>
                <a:latin typeface="+mj-lt"/>
              </a:rPr>
              <a:t>03</a:t>
            </a:r>
          </a:p>
        </p:txBody>
      </p:sp>
      <p:grpSp>
        <p:nvGrpSpPr>
          <p:cNvPr id="63" name="组合 89"/>
          <p:cNvGrpSpPr/>
          <p:nvPr/>
        </p:nvGrpSpPr>
        <p:grpSpPr>
          <a:xfrm>
            <a:off x="7328824" y="4126815"/>
            <a:ext cx="369515" cy="399473"/>
            <a:chOff x="9756572" y="1288327"/>
            <a:chExt cx="1586853" cy="2003509"/>
          </a:xfrm>
          <a:effectLst>
            <a:reflection blurRad="6350" stA="52000" endA="300" endPos="35000" dir="5400000" sy="-100000" algn="bl" rotWithShape="0"/>
          </a:effectLst>
        </p:grpSpPr>
        <p:sp>
          <p:nvSpPr>
            <p:cNvPr id="64" name="圆角矩形 90"/>
            <p:cNvSpPr/>
            <p:nvPr/>
          </p:nvSpPr>
          <p:spPr>
            <a:xfrm>
              <a:off x="10359461" y="2820150"/>
              <a:ext cx="381070" cy="12702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91"/>
            <p:cNvSpPr/>
            <p:nvPr/>
          </p:nvSpPr>
          <p:spPr>
            <a:xfrm>
              <a:off x="10422963" y="3130521"/>
              <a:ext cx="254075" cy="161315"/>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92"/>
            <p:cNvSpPr/>
            <p:nvPr/>
          </p:nvSpPr>
          <p:spPr>
            <a:xfrm>
              <a:off x="10387998" y="2975330"/>
              <a:ext cx="323997" cy="12702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93"/>
            <p:cNvCxnSpPr/>
            <p:nvPr/>
          </p:nvCxnSpPr>
          <p:spPr>
            <a:xfrm>
              <a:off x="9756572" y="1570989"/>
              <a:ext cx="288452" cy="22304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接连接符 94"/>
            <p:cNvCxnSpPr/>
            <p:nvPr/>
          </p:nvCxnSpPr>
          <p:spPr>
            <a:xfrm flipH="1">
              <a:off x="11054973" y="1590037"/>
              <a:ext cx="288452" cy="20400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接连接符 95"/>
            <p:cNvCxnSpPr/>
            <p:nvPr/>
          </p:nvCxnSpPr>
          <p:spPr>
            <a:xfrm>
              <a:off x="10550001" y="1288327"/>
              <a:ext cx="0" cy="30170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圆角矩形 66"/>
            <p:cNvSpPr/>
            <p:nvPr/>
          </p:nvSpPr>
          <p:spPr>
            <a:xfrm>
              <a:off x="10045024" y="1681613"/>
              <a:ext cx="1009949" cy="1073457"/>
            </a:xfrm>
            <a:custGeom>
              <a:avLst/>
              <a:gdLst/>
              <a:ahLst/>
              <a:cxnLst/>
              <a:rect l="l" t="t" r="r" b="b"/>
              <a:pathLst>
                <a:path w="286232" h="304231">
                  <a:moveTo>
                    <a:pt x="143116" y="0"/>
                  </a:moveTo>
                  <a:cubicBezTo>
                    <a:pt x="222157" y="0"/>
                    <a:pt x="286232" y="64075"/>
                    <a:pt x="286232" y="143116"/>
                  </a:cubicBezTo>
                  <a:cubicBezTo>
                    <a:pt x="286232" y="204128"/>
                    <a:pt x="248053" y="256223"/>
                    <a:pt x="193959" y="275967"/>
                  </a:cubicBezTo>
                  <a:lnTo>
                    <a:pt x="193959" y="298231"/>
                  </a:lnTo>
                  <a:cubicBezTo>
                    <a:pt x="193959" y="301545"/>
                    <a:pt x="191273" y="304231"/>
                    <a:pt x="187959" y="304231"/>
                  </a:cubicBezTo>
                  <a:lnTo>
                    <a:pt x="91959" y="304231"/>
                  </a:lnTo>
                  <a:cubicBezTo>
                    <a:pt x="88645" y="304231"/>
                    <a:pt x="85959" y="301545"/>
                    <a:pt x="85959" y="298231"/>
                  </a:cubicBezTo>
                  <a:lnTo>
                    <a:pt x="85959" y="274231"/>
                  </a:lnTo>
                  <a:lnTo>
                    <a:pt x="86092" y="274098"/>
                  </a:lnTo>
                  <a:cubicBezTo>
                    <a:pt x="35372" y="252309"/>
                    <a:pt x="0" y="201843"/>
                    <a:pt x="0" y="143116"/>
                  </a:cubicBezTo>
                  <a:cubicBezTo>
                    <a:pt x="0" y="64075"/>
                    <a:pt x="64075" y="0"/>
                    <a:pt x="143116" y="0"/>
                  </a:cubicBez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1" name="直接连接符 97"/>
            <p:cNvCxnSpPr/>
            <p:nvPr/>
          </p:nvCxnSpPr>
          <p:spPr>
            <a:xfrm>
              <a:off x="11054973" y="2497746"/>
              <a:ext cx="288452" cy="22304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接连接符 98"/>
            <p:cNvCxnSpPr/>
            <p:nvPr/>
          </p:nvCxnSpPr>
          <p:spPr>
            <a:xfrm flipH="1">
              <a:off x="9756576" y="2502235"/>
              <a:ext cx="288452" cy="21855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组合 100"/>
          <p:cNvGrpSpPr/>
          <p:nvPr/>
        </p:nvGrpSpPr>
        <p:grpSpPr>
          <a:xfrm>
            <a:off x="6679314" y="4728356"/>
            <a:ext cx="417175" cy="343277"/>
            <a:chOff x="13212943" y="2833358"/>
            <a:chExt cx="936087" cy="792002"/>
          </a:xfrm>
          <a:effectLst>
            <a:reflection blurRad="6350" stA="52000" endA="300" endPos="35000" dir="5400000" sy="-100000" algn="bl" rotWithShape="0"/>
          </a:effectLst>
        </p:grpSpPr>
        <p:sp>
          <p:nvSpPr>
            <p:cNvPr id="74" name="矩形 102"/>
            <p:cNvSpPr/>
            <p:nvPr/>
          </p:nvSpPr>
          <p:spPr>
            <a:xfrm>
              <a:off x="13212943" y="3373358"/>
              <a:ext cx="144016" cy="25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103"/>
            <p:cNvSpPr/>
            <p:nvPr/>
          </p:nvSpPr>
          <p:spPr>
            <a:xfrm>
              <a:off x="13476968" y="3229358"/>
              <a:ext cx="144016"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104"/>
            <p:cNvSpPr/>
            <p:nvPr/>
          </p:nvSpPr>
          <p:spPr>
            <a:xfrm>
              <a:off x="14005014" y="2833358"/>
              <a:ext cx="144016"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105"/>
            <p:cNvSpPr/>
            <p:nvPr/>
          </p:nvSpPr>
          <p:spPr>
            <a:xfrm>
              <a:off x="13741018" y="3121361"/>
              <a:ext cx="144016" cy="503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8" name="任意多边形 101"/>
          <p:cNvSpPr/>
          <p:nvPr/>
        </p:nvSpPr>
        <p:spPr>
          <a:xfrm>
            <a:off x="6682784" y="4686541"/>
            <a:ext cx="349528" cy="250303"/>
          </a:xfrm>
          <a:custGeom>
            <a:avLst/>
            <a:gdLst>
              <a:gd name="connsiteX0" fmla="*/ 0 w 416719"/>
              <a:gd name="connsiteY0" fmla="*/ 302419 h 302419"/>
              <a:gd name="connsiteX1" fmla="*/ 269082 w 416719"/>
              <a:gd name="connsiteY1" fmla="*/ 166687 h 302419"/>
              <a:gd name="connsiteX2" fmla="*/ 416719 w 416719"/>
              <a:gd name="connsiteY2" fmla="*/ 0 h 302419"/>
              <a:gd name="connsiteX3" fmla="*/ 416719 w 416719"/>
              <a:gd name="connsiteY3" fmla="*/ 0 h 302419"/>
            </a:gdLst>
            <a:ahLst/>
            <a:cxnLst>
              <a:cxn ang="0">
                <a:pos x="connsiteX0" y="connsiteY0"/>
              </a:cxn>
              <a:cxn ang="0">
                <a:pos x="connsiteX1" y="connsiteY1"/>
              </a:cxn>
              <a:cxn ang="0">
                <a:pos x="connsiteX2" y="connsiteY2"/>
              </a:cxn>
              <a:cxn ang="0">
                <a:pos x="connsiteX3" y="connsiteY3"/>
              </a:cxn>
            </a:cxnLst>
            <a:rect l="l" t="t" r="r" b="b"/>
            <a:pathLst>
              <a:path w="416719" h="302419">
                <a:moveTo>
                  <a:pt x="0" y="302419"/>
                </a:moveTo>
                <a:cubicBezTo>
                  <a:pt x="99814" y="259754"/>
                  <a:pt x="199629" y="217090"/>
                  <a:pt x="269082" y="166687"/>
                </a:cubicBezTo>
                <a:cubicBezTo>
                  <a:pt x="338535" y="116284"/>
                  <a:pt x="416719" y="0"/>
                  <a:pt x="416719" y="0"/>
                </a:cubicBezTo>
                <a:lnTo>
                  <a:pt x="416719" y="0"/>
                </a:lnTo>
              </a:path>
            </a:pathLst>
          </a:custGeom>
          <a:ln w="15875">
            <a:solidFill>
              <a:schemeClr val="bg1"/>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9" name="TextBox 47"/>
          <p:cNvSpPr txBox="1">
            <a:spLocks noChangeArrowheads="1"/>
          </p:cNvSpPr>
          <p:nvPr/>
        </p:nvSpPr>
        <p:spPr bwMode="auto">
          <a:xfrm>
            <a:off x="1852764" y="3056255"/>
            <a:ext cx="5028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bg1"/>
                </a:solidFill>
                <a:latin typeface="+mj-lt"/>
                <a:ea typeface="Kozuka Mincho Pro H" panose="02020A00000000000000" pitchFamily="18" charset="-128"/>
              </a:rPr>
              <a:t>text</a:t>
            </a:r>
            <a:endParaRPr lang="zh-CN" altLang="en-US" sz="1600" dirty="0">
              <a:solidFill>
                <a:schemeClr val="bg1"/>
              </a:solidFill>
              <a:latin typeface="+mj-lt"/>
              <a:ea typeface="Kozuka Mincho Pro H" panose="02020A00000000000000" pitchFamily="18" charset="-128"/>
            </a:endParaRPr>
          </a:p>
        </p:txBody>
      </p:sp>
      <p:grpSp>
        <p:nvGrpSpPr>
          <p:cNvPr id="80" name="组合 45"/>
          <p:cNvGrpSpPr/>
          <p:nvPr/>
        </p:nvGrpSpPr>
        <p:grpSpPr bwMode="auto">
          <a:xfrm>
            <a:off x="2054017" y="2771466"/>
            <a:ext cx="273050" cy="192088"/>
            <a:chOff x="1542330" y="2063252"/>
            <a:chExt cx="272408" cy="192975"/>
          </a:xfrm>
          <a:blipFill>
            <a:blip r:embed="rId4"/>
            <a:stretch>
              <a:fillRect/>
            </a:stretch>
          </a:blipFill>
        </p:grpSpPr>
        <p:sp>
          <p:nvSpPr>
            <p:cNvPr id="81" name="平行四边形 43"/>
            <p:cNvSpPr/>
            <p:nvPr/>
          </p:nvSpPr>
          <p:spPr>
            <a:xfrm rot="19055090" flipV="1">
              <a:off x="1542330" y="2195623"/>
              <a:ext cx="267656" cy="60604"/>
            </a:xfrm>
            <a:custGeom>
              <a:avLst/>
              <a:gdLst>
                <a:gd name="connsiteX0" fmla="*/ 0 w 720080"/>
                <a:gd name="connsiteY0" fmla="*/ 157553 h 157553"/>
                <a:gd name="connsiteX1" fmla="*/ 39388 w 720080"/>
                <a:gd name="connsiteY1" fmla="*/ 0 h 157553"/>
                <a:gd name="connsiteX2" fmla="*/ 720080 w 720080"/>
                <a:gd name="connsiteY2" fmla="*/ 0 h 157553"/>
                <a:gd name="connsiteX3" fmla="*/ 680692 w 720080"/>
                <a:gd name="connsiteY3" fmla="*/ 157553 h 157553"/>
                <a:gd name="connsiteX4" fmla="*/ 0 w 720080"/>
                <a:gd name="connsiteY4" fmla="*/ 157553 h 157553"/>
                <a:gd name="connsiteX0-1" fmla="*/ 106673 w 826753"/>
                <a:gd name="connsiteY0-2" fmla="*/ 157553 h 157553"/>
                <a:gd name="connsiteX1-3" fmla="*/ 0 w 826753"/>
                <a:gd name="connsiteY1-4" fmla="*/ 9587 h 157553"/>
                <a:gd name="connsiteX2-5" fmla="*/ 826753 w 826753"/>
                <a:gd name="connsiteY2-6" fmla="*/ 0 h 157553"/>
                <a:gd name="connsiteX3-7" fmla="*/ 787365 w 826753"/>
                <a:gd name="connsiteY3-8" fmla="*/ 157553 h 157553"/>
                <a:gd name="connsiteX4-9" fmla="*/ 106673 w 826753"/>
                <a:gd name="connsiteY4-10" fmla="*/ 157553 h 157553"/>
                <a:gd name="connsiteX0-11" fmla="*/ 207295 w 826753"/>
                <a:gd name="connsiteY0-12" fmla="*/ 164083 h 164083"/>
                <a:gd name="connsiteX1-13" fmla="*/ 0 w 826753"/>
                <a:gd name="connsiteY1-14" fmla="*/ 9587 h 164083"/>
                <a:gd name="connsiteX2-15" fmla="*/ 826753 w 826753"/>
                <a:gd name="connsiteY2-16" fmla="*/ 0 h 164083"/>
                <a:gd name="connsiteX3-17" fmla="*/ 787365 w 826753"/>
                <a:gd name="connsiteY3-18" fmla="*/ 157553 h 164083"/>
                <a:gd name="connsiteX4-19" fmla="*/ 207295 w 826753"/>
                <a:gd name="connsiteY4-20" fmla="*/ 164083 h 164083"/>
                <a:gd name="connsiteX0-21" fmla="*/ 160738 w 826753"/>
                <a:gd name="connsiteY0-22" fmla="*/ 157987 h 157987"/>
                <a:gd name="connsiteX1-23" fmla="*/ 0 w 826753"/>
                <a:gd name="connsiteY1-24" fmla="*/ 9587 h 157987"/>
                <a:gd name="connsiteX2-25" fmla="*/ 826753 w 826753"/>
                <a:gd name="connsiteY2-26" fmla="*/ 0 h 157987"/>
                <a:gd name="connsiteX3-27" fmla="*/ 787365 w 826753"/>
                <a:gd name="connsiteY3-28" fmla="*/ 157553 h 157987"/>
                <a:gd name="connsiteX4-29" fmla="*/ 160738 w 826753"/>
                <a:gd name="connsiteY4-30" fmla="*/ 157987 h 157987"/>
                <a:gd name="connsiteX0-31" fmla="*/ 160738 w 826753"/>
                <a:gd name="connsiteY0-32" fmla="*/ 157987 h 157987"/>
                <a:gd name="connsiteX1-33" fmla="*/ 0 w 826753"/>
                <a:gd name="connsiteY1-34" fmla="*/ 9587 h 157987"/>
                <a:gd name="connsiteX2-35" fmla="*/ 826753 w 826753"/>
                <a:gd name="connsiteY2-36" fmla="*/ 0 h 157987"/>
                <a:gd name="connsiteX3-37" fmla="*/ 787365 w 826753"/>
                <a:gd name="connsiteY3-38" fmla="*/ 157553 h 157987"/>
                <a:gd name="connsiteX4-39" fmla="*/ 160738 w 826753"/>
                <a:gd name="connsiteY4-40" fmla="*/ 157987 h 1579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6753" h="157987">
                  <a:moveTo>
                    <a:pt x="160738" y="157987"/>
                  </a:moveTo>
                  <a:cubicBezTo>
                    <a:pt x="48053" y="45497"/>
                    <a:pt x="53579" y="59054"/>
                    <a:pt x="0" y="9587"/>
                  </a:cubicBezTo>
                  <a:lnTo>
                    <a:pt x="826753" y="0"/>
                  </a:lnTo>
                  <a:lnTo>
                    <a:pt x="787365" y="157553"/>
                  </a:lnTo>
                  <a:lnTo>
                    <a:pt x="160738" y="157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82" name="平行四边形 43"/>
            <p:cNvSpPr/>
            <p:nvPr/>
          </p:nvSpPr>
          <p:spPr>
            <a:xfrm rot="2544910">
              <a:off x="1547081" y="2063252"/>
              <a:ext cx="267657" cy="60604"/>
            </a:xfrm>
            <a:custGeom>
              <a:avLst/>
              <a:gdLst>
                <a:gd name="connsiteX0" fmla="*/ 0 w 720080"/>
                <a:gd name="connsiteY0" fmla="*/ 157553 h 157553"/>
                <a:gd name="connsiteX1" fmla="*/ 39388 w 720080"/>
                <a:gd name="connsiteY1" fmla="*/ 0 h 157553"/>
                <a:gd name="connsiteX2" fmla="*/ 720080 w 720080"/>
                <a:gd name="connsiteY2" fmla="*/ 0 h 157553"/>
                <a:gd name="connsiteX3" fmla="*/ 680692 w 720080"/>
                <a:gd name="connsiteY3" fmla="*/ 157553 h 157553"/>
                <a:gd name="connsiteX4" fmla="*/ 0 w 720080"/>
                <a:gd name="connsiteY4" fmla="*/ 157553 h 157553"/>
                <a:gd name="connsiteX0-1" fmla="*/ 106673 w 826753"/>
                <a:gd name="connsiteY0-2" fmla="*/ 157553 h 157553"/>
                <a:gd name="connsiteX1-3" fmla="*/ 0 w 826753"/>
                <a:gd name="connsiteY1-4" fmla="*/ 9587 h 157553"/>
                <a:gd name="connsiteX2-5" fmla="*/ 826753 w 826753"/>
                <a:gd name="connsiteY2-6" fmla="*/ 0 h 157553"/>
                <a:gd name="connsiteX3-7" fmla="*/ 787365 w 826753"/>
                <a:gd name="connsiteY3-8" fmla="*/ 157553 h 157553"/>
                <a:gd name="connsiteX4-9" fmla="*/ 106673 w 826753"/>
                <a:gd name="connsiteY4-10" fmla="*/ 157553 h 157553"/>
                <a:gd name="connsiteX0-11" fmla="*/ 207295 w 826753"/>
                <a:gd name="connsiteY0-12" fmla="*/ 164083 h 164083"/>
                <a:gd name="connsiteX1-13" fmla="*/ 0 w 826753"/>
                <a:gd name="connsiteY1-14" fmla="*/ 9587 h 164083"/>
                <a:gd name="connsiteX2-15" fmla="*/ 826753 w 826753"/>
                <a:gd name="connsiteY2-16" fmla="*/ 0 h 164083"/>
                <a:gd name="connsiteX3-17" fmla="*/ 787365 w 826753"/>
                <a:gd name="connsiteY3-18" fmla="*/ 157553 h 164083"/>
                <a:gd name="connsiteX4-19" fmla="*/ 207295 w 826753"/>
                <a:gd name="connsiteY4-20" fmla="*/ 164083 h 164083"/>
                <a:gd name="connsiteX0-21" fmla="*/ 160738 w 826753"/>
                <a:gd name="connsiteY0-22" fmla="*/ 157987 h 157987"/>
                <a:gd name="connsiteX1-23" fmla="*/ 0 w 826753"/>
                <a:gd name="connsiteY1-24" fmla="*/ 9587 h 157987"/>
                <a:gd name="connsiteX2-25" fmla="*/ 826753 w 826753"/>
                <a:gd name="connsiteY2-26" fmla="*/ 0 h 157987"/>
                <a:gd name="connsiteX3-27" fmla="*/ 787365 w 826753"/>
                <a:gd name="connsiteY3-28" fmla="*/ 157553 h 157987"/>
                <a:gd name="connsiteX4-29" fmla="*/ 160738 w 826753"/>
                <a:gd name="connsiteY4-30" fmla="*/ 157987 h 157987"/>
                <a:gd name="connsiteX0-31" fmla="*/ 160738 w 826753"/>
                <a:gd name="connsiteY0-32" fmla="*/ 157987 h 157987"/>
                <a:gd name="connsiteX1-33" fmla="*/ 0 w 826753"/>
                <a:gd name="connsiteY1-34" fmla="*/ 9587 h 157987"/>
                <a:gd name="connsiteX2-35" fmla="*/ 826753 w 826753"/>
                <a:gd name="connsiteY2-36" fmla="*/ 0 h 157987"/>
                <a:gd name="connsiteX3-37" fmla="*/ 787365 w 826753"/>
                <a:gd name="connsiteY3-38" fmla="*/ 157553 h 157987"/>
                <a:gd name="connsiteX4-39" fmla="*/ 160738 w 826753"/>
                <a:gd name="connsiteY4-40" fmla="*/ 157987 h 1579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6753" h="157987">
                  <a:moveTo>
                    <a:pt x="160738" y="157987"/>
                  </a:moveTo>
                  <a:cubicBezTo>
                    <a:pt x="48053" y="45497"/>
                    <a:pt x="53579" y="59054"/>
                    <a:pt x="0" y="9587"/>
                  </a:cubicBezTo>
                  <a:lnTo>
                    <a:pt x="826753" y="0"/>
                  </a:lnTo>
                  <a:lnTo>
                    <a:pt x="787365" y="157553"/>
                  </a:lnTo>
                  <a:lnTo>
                    <a:pt x="160738" y="1579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grpSp>
      <p:sp>
        <p:nvSpPr>
          <p:cNvPr id="83" name="TextBox 47"/>
          <p:cNvSpPr txBox="1">
            <a:spLocks noChangeArrowheads="1"/>
          </p:cNvSpPr>
          <p:nvPr/>
        </p:nvSpPr>
        <p:spPr bwMode="auto">
          <a:xfrm>
            <a:off x="1852764" y="3782660"/>
            <a:ext cx="5028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bg1"/>
                </a:solidFill>
                <a:latin typeface="+mj-lt"/>
                <a:ea typeface="Kozuka Mincho Pro H" panose="02020A00000000000000" pitchFamily="18" charset="-128"/>
              </a:rPr>
              <a:t>text</a:t>
            </a:r>
            <a:endParaRPr lang="zh-CN" altLang="en-US" sz="1600" dirty="0">
              <a:solidFill>
                <a:schemeClr val="bg1"/>
              </a:solidFill>
              <a:latin typeface="+mj-lt"/>
              <a:ea typeface="Kozuka Mincho Pro H" panose="02020A00000000000000" pitchFamily="18" charset="-128"/>
            </a:endParaRPr>
          </a:p>
        </p:txBody>
      </p:sp>
      <p:sp>
        <p:nvSpPr>
          <p:cNvPr id="84" name="TextBox 47"/>
          <p:cNvSpPr txBox="1">
            <a:spLocks noChangeArrowheads="1"/>
          </p:cNvSpPr>
          <p:nvPr/>
        </p:nvSpPr>
        <p:spPr bwMode="auto">
          <a:xfrm>
            <a:off x="1852764" y="4581635"/>
            <a:ext cx="5028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bg1"/>
                </a:solidFill>
                <a:latin typeface="+mj-lt"/>
                <a:ea typeface="Kozuka Mincho Pro H" panose="02020A00000000000000" pitchFamily="18" charset="-128"/>
              </a:rPr>
              <a:t>text</a:t>
            </a:r>
            <a:endParaRPr lang="zh-CN" altLang="en-US" sz="1600" dirty="0">
              <a:solidFill>
                <a:schemeClr val="bg1"/>
              </a:solidFill>
              <a:latin typeface="+mj-lt"/>
              <a:ea typeface="Kozuka Mincho Pro H" panose="02020A00000000000000" pitchFamily="18" charset="-128"/>
            </a:endParaRPr>
          </a:p>
        </p:txBody>
      </p:sp>
      <p:sp>
        <p:nvSpPr>
          <p:cNvPr id="85" name="TextBox 47"/>
          <p:cNvSpPr txBox="1">
            <a:spLocks noChangeArrowheads="1"/>
          </p:cNvSpPr>
          <p:nvPr/>
        </p:nvSpPr>
        <p:spPr bwMode="auto">
          <a:xfrm>
            <a:off x="1852764" y="5351582"/>
            <a:ext cx="5028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bg1"/>
                </a:solidFill>
                <a:latin typeface="+mj-lt"/>
                <a:ea typeface="Kozuka Mincho Pro H" panose="02020A00000000000000" pitchFamily="18" charset="-128"/>
              </a:rPr>
              <a:t>text</a:t>
            </a:r>
            <a:endParaRPr lang="zh-CN" altLang="en-US" sz="1600" dirty="0">
              <a:solidFill>
                <a:schemeClr val="bg1"/>
              </a:solidFill>
              <a:latin typeface="+mj-lt"/>
              <a:ea typeface="Kozuka Mincho Pro H" panose="02020A00000000000000" pitchFamily="18" charset="-128"/>
            </a:endParaRPr>
          </a:p>
        </p:txBody>
      </p:sp>
      <p:sp>
        <p:nvSpPr>
          <p:cNvPr id="86" name="文本框 85"/>
          <p:cNvSpPr txBox="1"/>
          <p:nvPr/>
        </p:nvSpPr>
        <p:spPr>
          <a:xfrm>
            <a:off x="2398171" y="2616813"/>
            <a:ext cx="2959896" cy="553998"/>
          </a:xfrm>
          <a:prstGeom prst="rect">
            <a:avLst/>
          </a:prstGeom>
          <a:noFill/>
        </p:spPr>
        <p:txBody>
          <a:bodyPr wrap="square" rtlCol="0">
            <a:spAutoFit/>
          </a:bodyPr>
          <a:lstStyle/>
          <a:p>
            <a:pP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7" name="文本框 86"/>
          <p:cNvSpPr txBox="1"/>
          <p:nvPr/>
        </p:nvSpPr>
        <p:spPr>
          <a:xfrm>
            <a:off x="2398171" y="3323739"/>
            <a:ext cx="2959896" cy="553998"/>
          </a:xfrm>
          <a:prstGeom prst="rect">
            <a:avLst/>
          </a:prstGeom>
          <a:noFill/>
        </p:spPr>
        <p:txBody>
          <a:bodyPr wrap="square" rtlCol="0">
            <a:spAutoFit/>
          </a:bodyPr>
          <a:lstStyle/>
          <a:p>
            <a:pP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2398171" y="4147627"/>
            <a:ext cx="2959896" cy="553998"/>
          </a:xfrm>
          <a:prstGeom prst="rect">
            <a:avLst/>
          </a:prstGeom>
          <a:noFill/>
        </p:spPr>
        <p:txBody>
          <a:bodyPr wrap="square" rtlCol="0">
            <a:spAutoFit/>
          </a:bodyPr>
          <a:lstStyle/>
          <a:p>
            <a:pP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2398171" y="4971515"/>
            <a:ext cx="2959896" cy="553998"/>
          </a:xfrm>
          <a:prstGeom prst="rect">
            <a:avLst/>
          </a:prstGeom>
          <a:noFill/>
        </p:spPr>
        <p:txBody>
          <a:bodyPr wrap="square" rtlCol="0">
            <a:spAutoFit/>
          </a:bodyPr>
          <a:lstStyle/>
          <a:p>
            <a:pP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04</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grpSp>
        <p:nvGrpSpPr>
          <p:cNvPr id="11" name="Group 10"/>
          <p:cNvGrpSpPr/>
          <p:nvPr/>
        </p:nvGrpSpPr>
        <p:grpSpPr>
          <a:xfrm>
            <a:off x="790884" y="3917674"/>
            <a:ext cx="10610231" cy="2352636"/>
            <a:chOff x="-83247" y="2522887"/>
            <a:chExt cx="8312848" cy="1843231"/>
          </a:xfrm>
        </p:grpSpPr>
        <p:sp>
          <p:nvSpPr>
            <p:cNvPr id="12" name="Freeform 5"/>
            <p:cNvSpPr/>
            <p:nvPr/>
          </p:nvSpPr>
          <p:spPr bwMode="auto">
            <a:xfrm>
              <a:off x="-76200" y="2522887"/>
              <a:ext cx="8229600" cy="1836900"/>
            </a:xfrm>
            <a:custGeom>
              <a:avLst/>
              <a:gdLst/>
              <a:ahLst/>
              <a:cxnLst>
                <a:cxn ang="0">
                  <a:pos x="0" y="292"/>
                </a:cxn>
                <a:cxn ang="0">
                  <a:pos x="848" y="292"/>
                </a:cxn>
                <a:cxn ang="0">
                  <a:pos x="788" y="77"/>
                </a:cxn>
                <a:cxn ang="0">
                  <a:pos x="746" y="140"/>
                </a:cxn>
                <a:cxn ang="0">
                  <a:pos x="705" y="77"/>
                </a:cxn>
                <a:cxn ang="0">
                  <a:pos x="662" y="43"/>
                </a:cxn>
                <a:cxn ang="0">
                  <a:pos x="619" y="154"/>
                </a:cxn>
                <a:cxn ang="0">
                  <a:pos x="577" y="0"/>
                </a:cxn>
                <a:cxn ang="0">
                  <a:pos x="534" y="75"/>
                </a:cxn>
                <a:cxn ang="0">
                  <a:pos x="491" y="75"/>
                </a:cxn>
                <a:cxn ang="0">
                  <a:pos x="448" y="162"/>
                </a:cxn>
                <a:cxn ang="0">
                  <a:pos x="405" y="125"/>
                </a:cxn>
                <a:cxn ang="0">
                  <a:pos x="362" y="142"/>
                </a:cxn>
                <a:cxn ang="0">
                  <a:pos x="319" y="89"/>
                </a:cxn>
                <a:cxn ang="0">
                  <a:pos x="281" y="229"/>
                </a:cxn>
                <a:cxn ang="0">
                  <a:pos x="241" y="191"/>
                </a:cxn>
                <a:cxn ang="0">
                  <a:pos x="184" y="191"/>
                </a:cxn>
                <a:cxn ang="0">
                  <a:pos x="141" y="82"/>
                </a:cxn>
                <a:cxn ang="0">
                  <a:pos x="89" y="147"/>
                </a:cxn>
                <a:cxn ang="0">
                  <a:pos x="31" y="87"/>
                </a:cxn>
                <a:cxn ang="0">
                  <a:pos x="0" y="292"/>
                </a:cxn>
              </a:cxnLst>
              <a:rect l="0" t="0" r="r" b="b"/>
              <a:pathLst>
                <a:path w="848" h="292">
                  <a:moveTo>
                    <a:pt x="0" y="292"/>
                  </a:moveTo>
                  <a:lnTo>
                    <a:pt x="848" y="292"/>
                  </a:lnTo>
                  <a:lnTo>
                    <a:pt x="788" y="77"/>
                  </a:lnTo>
                  <a:lnTo>
                    <a:pt x="746" y="140"/>
                  </a:lnTo>
                  <a:lnTo>
                    <a:pt x="705" y="77"/>
                  </a:lnTo>
                  <a:lnTo>
                    <a:pt x="662" y="43"/>
                  </a:lnTo>
                  <a:lnTo>
                    <a:pt x="619" y="154"/>
                  </a:lnTo>
                  <a:lnTo>
                    <a:pt x="577" y="0"/>
                  </a:lnTo>
                  <a:lnTo>
                    <a:pt x="534" y="75"/>
                  </a:lnTo>
                  <a:lnTo>
                    <a:pt x="491" y="75"/>
                  </a:lnTo>
                  <a:lnTo>
                    <a:pt x="448" y="162"/>
                  </a:lnTo>
                  <a:lnTo>
                    <a:pt x="405" y="125"/>
                  </a:lnTo>
                  <a:lnTo>
                    <a:pt x="362" y="142"/>
                  </a:lnTo>
                  <a:lnTo>
                    <a:pt x="319" y="89"/>
                  </a:lnTo>
                  <a:lnTo>
                    <a:pt x="281" y="229"/>
                  </a:lnTo>
                  <a:lnTo>
                    <a:pt x="241" y="191"/>
                  </a:lnTo>
                  <a:lnTo>
                    <a:pt x="184" y="191"/>
                  </a:lnTo>
                  <a:lnTo>
                    <a:pt x="141" y="82"/>
                  </a:lnTo>
                  <a:lnTo>
                    <a:pt x="89" y="147"/>
                  </a:lnTo>
                  <a:lnTo>
                    <a:pt x="31" y="87"/>
                  </a:lnTo>
                  <a:lnTo>
                    <a:pt x="0" y="292"/>
                  </a:lnTo>
                  <a:close/>
                </a:path>
              </a:pathLst>
            </a:custGeom>
            <a:noFill/>
            <a:ln w="28575">
              <a:noFill/>
              <a:round/>
            </a:ln>
          </p:spPr>
          <p:txBody>
            <a:bodyPr vert="horz" wrap="square" lIns="91440" tIns="45720" rIns="91440" bIns="45720" numCol="1" anchor="t" anchorCtr="0" compatLnSpc="1"/>
            <a:lstStyle/>
            <a:p>
              <a:endParaRPr lang="en-US"/>
            </a:p>
          </p:txBody>
        </p:sp>
        <p:grpSp>
          <p:nvGrpSpPr>
            <p:cNvPr id="13" name="Group 4"/>
            <p:cNvGrpSpPr>
              <a:grpSpLocks noChangeAspect="1"/>
            </p:cNvGrpSpPr>
            <p:nvPr/>
          </p:nvGrpSpPr>
          <p:grpSpPr bwMode="auto">
            <a:xfrm>
              <a:off x="-83247" y="2910818"/>
              <a:ext cx="8312848" cy="1455300"/>
              <a:chOff x="2434" y="1457"/>
              <a:chExt cx="878" cy="308"/>
            </a:xfrm>
            <a:noFill/>
          </p:grpSpPr>
          <p:sp>
            <p:nvSpPr>
              <p:cNvPr id="14" name="AutoShape 3"/>
              <p:cNvSpPr>
                <a:spLocks noChangeAspect="1" noChangeArrowheads="1" noTextEdit="1"/>
              </p:cNvSpPr>
              <p:nvPr/>
            </p:nvSpPr>
            <p:spPr bwMode="auto">
              <a:xfrm>
                <a:off x="2462" y="1457"/>
                <a:ext cx="850" cy="290"/>
              </a:xfrm>
              <a:prstGeom prst="rect">
                <a:avLst/>
              </a:prstGeom>
              <a:grpFill/>
              <a:ln w="28575">
                <a:noFill/>
                <a:miter lim="800000"/>
              </a:ln>
            </p:spPr>
            <p:txBody>
              <a:bodyPr vert="horz" wrap="square" lIns="91440" tIns="45720" rIns="91440" bIns="45720" numCol="1" anchor="t" anchorCtr="0" compatLnSpc="1"/>
              <a:lstStyle/>
              <a:p>
                <a:endParaRPr lang="en-US"/>
              </a:p>
            </p:txBody>
          </p:sp>
          <p:sp>
            <p:nvSpPr>
              <p:cNvPr id="18" name="Freeform 5"/>
              <p:cNvSpPr/>
              <p:nvPr/>
            </p:nvSpPr>
            <p:spPr bwMode="auto">
              <a:xfrm>
                <a:off x="2434" y="1473"/>
                <a:ext cx="871" cy="292"/>
              </a:xfrm>
              <a:custGeom>
                <a:avLst/>
                <a:gdLst/>
                <a:ahLst/>
                <a:cxnLst>
                  <a:cxn ang="0">
                    <a:pos x="0" y="292"/>
                  </a:cxn>
                  <a:cxn ang="0">
                    <a:pos x="848" y="292"/>
                  </a:cxn>
                  <a:cxn ang="0">
                    <a:pos x="788" y="77"/>
                  </a:cxn>
                  <a:cxn ang="0">
                    <a:pos x="746" y="140"/>
                  </a:cxn>
                  <a:cxn ang="0">
                    <a:pos x="705" y="77"/>
                  </a:cxn>
                  <a:cxn ang="0">
                    <a:pos x="662" y="43"/>
                  </a:cxn>
                  <a:cxn ang="0">
                    <a:pos x="619" y="154"/>
                  </a:cxn>
                  <a:cxn ang="0">
                    <a:pos x="577" y="0"/>
                  </a:cxn>
                  <a:cxn ang="0">
                    <a:pos x="534" y="75"/>
                  </a:cxn>
                  <a:cxn ang="0">
                    <a:pos x="491" y="75"/>
                  </a:cxn>
                  <a:cxn ang="0">
                    <a:pos x="448" y="162"/>
                  </a:cxn>
                  <a:cxn ang="0">
                    <a:pos x="405" y="125"/>
                  </a:cxn>
                  <a:cxn ang="0">
                    <a:pos x="362" y="142"/>
                  </a:cxn>
                  <a:cxn ang="0">
                    <a:pos x="319" y="89"/>
                  </a:cxn>
                  <a:cxn ang="0">
                    <a:pos x="281" y="229"/>
                  </a:cxn>
                  <a:cxn ang="0">
                    <a:pos x="241" y="191"/>
                  </a:cxn>
                  <a:cxn ang="0">
                    <a:pos x="184" y="191"/>
                  </a:cxn>
                  <a:cxn ang="0">
                    <a:pos x="141" y="82"/>
                  </a:cxn>
                  <a:cxn ang="0">
                    <a:pos x="89" y="147"/>
                  </a:cxn>
                  <a:cxn ang="0">
                    <a:pos x="31" y="87"/>
                  </a:cxn>
                  <a:cxn ang="0">
                    <a:pos x="0" y="292"/>
                  </a:cxn>
                </a:cxnLst>
                <a:rect l="0" t="0" r="r" b="b"/>
                <a:pathLst>
                  <a:path w="848" h="292">
                    <a:moveTo>
                      <a:pt x="0" y="292"/>
                    </a:moveTo>
                    <a:lnTo>
                      <a:pt x="848" y="292"/>
                    </a:lnTo>
                    <a:lnTo>
                      <a:pt x="788" y="77"/>
                    </a:lnTo>
                    <a:lnTo>
                      <a:pt x="746" y="140"/>
                    </a:lnTo>
                    <a:lnTo>
                      <a:pt x="705" y="77"/>
                    </a:lnTo>
                    <a:lnTo>
                      <a:pt x="662" y="43"/>
                    </a:lnTo>
                    <a:lnTo>
                      <a:pt x="619" y="154"/>
                    </a:lnTo>
                    <a:lnTo>
                      <a:pt x="577" y="0"/>
                    </a:lnTo>
                    <a:lnTo>
                      <a:pt x="534" y="75"/>
                    </a:lnTo>
                    <a:lnTo>
                      <a:pt x="491" y="75"/>
                    </a:lnTo>
                    <a:lnTo>
                      <a:pt x="448" y="162"/>
                    </a:lnTo>
                    <a:lnTo>
                      <a:pt x="405" y="125"/>
                    </a:lnTo>
                    <a:lnTo>
                      <a:pt x="362" y="142"/>
                    </a:lnTo>
                    <a:lnTo>
                      <a:pt x="319" y="89"/>
                    </a:lnTo>
                    <a:lnTo>
                      <a:pt x="281" y="229"/>
                    </a:lnTo>
                    <a:lnTo>
                      <a:pt x="241" y="191"/>
                    </a:lnTo>
                    <a:lnTo>
                      <a:pt x="184" y="191"/>
                    </a:lnTo>
                    <a:lnTo>
                      <a:pt x="141" y="82"/>
                    </a:lnTo>
                    <a:lnTo>
                      <a:pt x="89" y="147"/>
                    </a:lnTo>
                    <a:lnTo>
                      <a:pt x="31" y="87"/>
                    </a:lnTo>
                    <a:lnTo>
                      <a:pt x="0" y="292"/>
                    </a:lnTo>
                    <a:close/>
                  </a:path>
                </a:pathLst>
              </a:custGeom>
              <a:blipFill>
                <a:blip r:embed="rId4" cstate="print"/>
                <a:stretch>
                  <a:fillRect/>
                </a:stretch>
              </a:blipFill>
              <a:ln w="28575">
                <a:noFill/>
                <a:round/>
              </a:ln>
            </p:spPr>
            <p:txBody>
              <a:bodyPr vert="horz" wrap="square" lIns="91440" tIns="45720" rIns="91440" bIns="45720" numCol="1" anchor="t" anchorCtr="0" compatLnSpc="1"/>
              <a:lstStyle/>
              <a:p>
                <a:endParaRPr lang="en-US"/>
              </a:p>
            </p:txBody>
          </p:sp>
        </p:grpSp>
      </p:grpSp>
      <p:sp>
        <p:nvSpPr>
          <p:cNvPr id="19" name="Oval 18"/>
          <p:cNvSpPr>
            <a:spLocks noChangeArrowheads="1"/>
          </p:cNvSpPr>
          <p:nvPr/>
        </p:nvSpPr>
        <p:spPr bwMode="auto">
          <a:xfrm>
            <a:off x="4552268" y="3412695"/>
            <a:ext cx="662578" cy="664604"/>
          </a:xfrm>
          <a:prstGeom prst="ellipse">
            <a:avLst/>
          </a:prstGeom>
          <a:noFill/>
          <a:ln w="28575">
            <a:solidFill>
              <a:schemeClr val="bg1"/>
            </a:solidFill>
            <a:round/>
          </a:ln>
        </p:spPr>
        <p:txBody>
          <a:bodyPr vert="horz" wrap="square" lIns="91440" tIns="45720" rIns="91440" bIns="45720" numCol="1" anchor="t" anchorCtr="0" compatLnSpc="1"/>
          <a:lstStyle/>
          <a:p>
            <a:endParaRPr lang="en-US"/>
          </a:p>
        </p:txBody>
      </p:sp>
      <p:sp>
        <p:nvSpPr>
          <p:cNvPr id="20" name="Freeform 20"/>
          <p:cNvSpPr>
            <a:spLocks noEditPoints="1"/>
          </p:cNvSpPr>
          <p:nvPr/>
        </p:nvSpPr>
        <p:spPr bwMode="auto">
          <a:xfrm>
            <a:off x="4659658" y="3503875"/>
            <a:ext cx="449823" cy="484270"/>
          </a:xfrm>
          <a:custGeom>
            <a:avLst/>
            <a:gdLst/>
            <a:ahLst/>
            <a:cxnLst>
              <a:cxn ang="0">
                <a:pos x="187" y="48"/>
              </a:cxn>
              <a:cxn ang="0">
                <a:pos x="139" y="30"/>
              </a:cxn>
              <a:cxn ang="0">
                <a:pos x="59" y="26"/>
              </a:cxn>
              <a:cxn ang="0">
                <a:pos x="14" y="40"/>
              </a:cxn>
              <a:cxn ang="0">
                <a:pos x="19" y="102"/>
              </a:cxn>
              <a:cxn ang="0">
                <a:pos x="9" y="164"/>
              </a:cxn>
              <a:cxn ang="0">
                <a:pos x="57" y="181"/>
              </a:cxn>
              <a:cxn ang="0">
                <a:pos x="137" y="185"/>
              </a:cxn>
              <a:cxn ang="0">
                <a:pos x="182" y="171"/>
              </a:cxn>
              <a:cxn ang="0">
                <a:pos x="177" y="109"/>
              </a:cxn>
              <a:cxn ang="0">
                <a:pos x="180" y="52"/>
              </a:cxn>
              <a:cxn ang="0">
                <a:pos x="154" y="78"/>
              </a:cxn>
              <a:cxn ang="0">
                <a:pos x="146" y="38"/>
              </a:cxn>
              <a:cxn ang="0">
                <a:pos x="96" y="163"/>
              </a:cxn>
              <a:cxn ang="0">
                <a:pos x="49" y="129"/>
              </a:cxn>
              <a:cxn ang="0">
                <a:pos x="50" y="79"/>
              </a:cxn>
              <a:cxn ang="0">
                <a:pos x="100" y="48"/>
              </a:cxn>
              <a:cxn ang="0">
                <a:pos x="147" y="82"/>
              </a:cxn>
              <a:cxn ang="0">
                <a:pos x="146" y="132"/>
              </a:cxn>
              <a:cxn ang="0">
                <a:pos x="144" y="144"/>
              </a:cxn>
              <a:cxn ang="0">
                <a:pos x="105" y="168"/>
              </a:cxn>
              <a:cxn ang="0">
                <a:pos x="144" y="144"/>
              </a:cxn>
              <a:cxn ang="0">
                <a:pos x="61" y="173"/>
              </a:cxn>
              <a:cxn ang="0">
                <a:pos x="62" y="151"/>
              </a:cxn>
              <a:cxn ang="0">
                <a:pos x="40" y="120"/>
              </a:cxn>
              <a:cxn ang="0">
                <a:pos x="41" y="88"/>
              </a:cxn>
              <a:cxn ang="0">
                <a:pos x="40" y="120"/>
              </a:cxn>
              <a:cxn ang="0">
                <a:pos x="63" y="35"/>
              </a:cxn>
              <a:cxn ang="0">
                <a:pos x="66" y="57"/>
              </a:cxn>
              <a:cxn ang="0">
                <a:pos x="110" y="44"/>
              </a:cxn>
              <a:cxn ang="0">
                <a:pos x="144" y="69"/>
              </a:cxn>
              <a:cxn ang="0">
                <a:pos x="110" y="44"/>
              </a:cxn>
              <a:cxn ang="0">
                <a:pos x="168" y="109"/>
              </a:cxn>
              <a:cxn ang="0">
                <a:pos x="156" y="106"/>
              </a:cxn>
              <a:cxn ang="0">
                <a:pos x="98" y="7"/>
              </a:cxn>
              <a:cxn ang="0">
                <a:pos x="101" y="39"/>
              </a:cxn>
              <a:cxn ang="0">
                <a:pos x="98" y="7"/>
              </a:cxn>
              <a:cxn ang="0">
                <a:pos x="20" y="45"/>
              </a:cxn>
              <a:cxn ang="0">
                <a:pos x="55" y="34"/>
              </a:cxn>
              <a:cxn ang="0">
                <a:pos x="24" y="95"/>
              </a:cxn>
              <a:cxn ang="0">
                <a:pos x="50" y="174"/>
              </a:cxn>
              <a:cxn ang="0">
                <a:pos x="20" y="115"/>
              </a:cxn>
              <a:cxn ang="0">
                <a:pos x="42" y="133"/>
              </a:cxn>
              <a:cxn ang="0">
                <a:pos x="50" y="174"/>
              </a:cxn>
              <a:cxn ang="0">
                <a:pos x="65" y="180"/>
              </a:cxn>
              <a:cxn ang="0">
                <a:pos x="128" y="184"/>
              </a:cxn>
              <a:cxn ang="0">
                <a:pos x="176" y="166"/>
              </a:cxn>
              <a:cxn ang="0">
                <a:pos x="141" y="178"/>
              </a:cxn>
              <a:cxn ang="0">
                <a:pos x="172" y="116"/>
              </a:cxn>
              <a:cxn ang="0">
                <a:pos x="176" y="166"/>
              </a:cxn>
            </a:cxnLst>
            <a:rect l="0" t="0" r="r" b="b"/>
            <a:pathLst>
              <a:path w="197" h="212">
                <a:moveTo>
                  <a:pt x="177" y="109"/>
                </a:moveTo>
                <a:cubicBezTo>
                  <a:pt x="193" y="87"/>
                  <a:pt x="197" y="64"/>
                  <a:pt x="187" y="48"/>
                </a:cubicBezTo>
                <a:cubicBezTo>
                  <a:pt x="179" y="36"/>
                  <a:pt x="165" y="30"/>
                  <a:pt x="146" y="30"/>
                </a:cubicBezTo>
                <a:cubicBezTo>
                  <a:pt x="144" y="30"/>
                  <a:pt x="141" y="30"/>
                  <a:pt x="139" y="30"/>
                </a:cubicBezTo>
                <a:cubicBezTo>
                  <a:pt x="129" y="11"/>
                  <a:pt x="114" y="0"/>
                  <a:pt x="98" y="0"/>
                </a:cubicBezTo>
                <a:cubicBezTo>
                  <a:pt x="83" y="0"/>
                  <a:pt x="69" y="10"/>
                  <a:pt x="59" y="26"/>
                </a:cubicBezTo>
                <a:cubicBezTo>
                  <a:pt x="56" y="26"/>
                  <a:pt x="53" y="26"/>
                  <a:pt x="50" y="26"/>
                </a:cubicBezTo>
                <a:cubicBezTo>
                  <a:pt x="34" y="26"/>
                  <a:pt x="22" y="31"/>
                  <a:pt x="14" y="40"/>
                </a:cubicBezTo>
                <a:cubicBezTo>
                  <a:pt x="4" y="53"/>
                  <a:pt x="4" y="72"/>
                  <a:pt x="14" y="93"/>
                </a:cubicBezTo>
                <a:cubicBezTo>
                  <a:pt x="15" y="96"/>
                  <a:pt x="17" y="99"/>
                  <a:pt x="19" y="102"/>
                </a:cubicBezTo>
                <a:cubicBezTo>
                  <a:pt x="17" y="105"/>
                  <a:pt x="15" y="108"/>
                  <a:pt x="13" y="111"/>
                </a:cubicBezTo>
                <a:cubicBezTo>
                  <a:pt x="2" y="132"/>
                  <a:pt x="0" y="150"/>
                  <a:pt x="9" y="164"/>
                </a:cubicBezTo>
                <a:cubicBezTo>
                  <a:pt x="16" y="175"/>
                  <a:pt x="31" y="181"/>
                  <a:pt x="50" y="181"/>
                </a:cubicBezTo>
                <a:cubicBezTo>
                  <a:pt x="52" y="181"/>
                  <a:pt x="55" y="181"/>
                  <a:pt x="57" y="181"/>
                </a:cubicBezTo>
                <a:cubicBezTo>
                  <a:pt x="67" y="200"/>
                  <a:pt x="82" y="212"/>
                  <a:pt x="98" y="212"/>
                </a:cubicBezTo>
                <a:cubicBezTo>
                  <a:pt x="113" y="212"/>
                  <a:pt x="127" y="202"/>
                  <a:pt x="137" y="185"/>
                </a:cubicBezTo>
                <a:cubicBezTo>
                  <a:pt x="140" y="185"/>
                  <a:pt x="143" y="186"/>
                  <a:pt x="146" y="186"/>
                </a:cubicBezTo>
                <a:cubicBezTo>
                  <a:pt x="162" y="186"/>
                  <a:pt x="174" y="180"/>
                  <a:pt x="182" y="171"/>
                </a:cubicBezTo>
                <a:cubicBezTo>
                  <a:pt x="191" y="158"/>
                  <a:pt x="192" y="140"/>
                  <a:pt x="182" y="118"/>
                </a:cubicBezTo>
                <a:cubicBezTo>
                  <a:pt x="181" y="115"/>
                  <a:pt x="179" y="112"/>
                  <a:pt x="177" y="109"/>
                </a:cubicBezTo>
                <a:close/>
                <a:moveTo>
                  <a:pt x="146" y="38"/>
                </a:moveTo>
                <a:cubicBezTo>
                  <a:pt x="162" y="38"/>
                  <a:pt x="174" y="43"/>
                  <a:pt x="180" y="52"/>
                </a:cubicBezTo>
                <a:cubicBezTo>
                  <a:pt x="189" y="65"/>
                  <a:pt x="185" y="83"/>
                  <a:pt x="173" y="102"/>
                </a:cubicBezTo>
                <a:cubicBezTo>
                  <a:pt x="168" y="94"/>
                  <a:pt x="161" y="86"/>
                  <a:pt x="154" y="78"/>
                </a:cubicBezTo>
                <a:cubicBezTo>
                  <a:pt x="152" y="63"/>
                  <a:pt x="148" y="49"/>
                  <a:pt x="143" y="38"/>
                </a:cubicBezTo>
                <a:cubicBezTo>
                  <a:pt x="144" y="38"/>
                  <a:pt x="145" y="38"/>
                  <a:pt x="146" y="38"/>
                </a:cubicBezTo>
                <a:close/>
                <a:moveTo>
                  <a:pt x="125" y="148"/>
                </a:moveTo>
                <a:cubicBezTo>
                  <a:pt x="116" y="154"/>
                  <a:pt x="105" y="159"/>
                  <a:pt x="96" y="163"/>
                </a:cubicBezTo>
                <a:cubicBezTo>
                  <a:pt x="86" y="158"/>
                  <a:pt x="76" y="152"/>
                  <a:pt x="67" y="145"/>
                </a:cubicBezTo>
                <a:cubicBezTo>
                  <a:pt x="61" y="140"/>
                  <a:pt x="55" y="135"/>
                  <a:pt x="49" y="129"/>
                </a:cubicBezTo>
                <a:cubicBezTo>
                  <a:pt x="48" y="122"/>
                  <a:pt x="48" y="114"/>
                  <a:pt x="48" y="106"/>
                </a:cubicBezTo>
                <a:cubicBezTo>
                  <a:pt x="48" y="97"/>
                  <a:pt x="48" y="88"/>
                  <a:pt x="50" y="79"/>
                </a:cubicBezTo>
                <a:cubicBezTo>
                  <a:pt x="56" y="74"/>
                  <a:pt x="63" y="69"/>
                  <a:pt x="71" y="64"/>
                </a:cubicBezTo>
                <a:cubicBezTo>
                  <a:pt x="80" y="57"/>
                  <a:pt x="90" y="52"/>
                  <a:pt x="100" y="48"/>
                </a:cubicBezTo>
                <a:cubicBezTo>
                  <a:pt x="110" y="53"/>
                  <a:pt x="120" y="59"/>
                  <a:pt x="129" y="66"/>
                </a:cubicBezTo>
                <a:cubicBezTo>
                  <a:pt x="135" y="71"/>
                  <a:pt x="141" y="76"/>
                  <a:pt x="147" y="82"/>
                </a:cubicBezTo>
                <a:cubicBezTo>
                  <a:pt x="148" y="90"/>
                  <a:pt x="148" y="97"/>
                  <a:pt x="148" y="106"/>
                </a:cubicBezTo>
                <a:cubicBezTo>
                  <a:pt x="148" y="115"/>
                  <a:pt x="147" y="124"/>
                  <a:pt x="146" y="132"/>
                </a:cubicBezTo>
                <a:cubicBezTo>
                  <a:pt x="140" y="137"/>
                  <a:pt x="133" y="143"/>
                  <a:pt x="125" y="148"/>
                </a:cubicBezTo>
                <a:close/>
                <a:moveTo>
                  <a:pt x="144" y="144"/>
                </a:moveTo>
                <a:cubicBezTo>
                  <a:pt x="142" y="156"/>
                  <a:pt x="138" y="167"/>
                  <a:pt x="133" y="177"/>
                </a:cubicBezTo>
                <a:cubicBezTo>
                  <a:pt x="124" y="175"/>
                  <a:pt x="114" y="172"/>
                  <a:pt x="105" y="168"/>
                </a:cubicBezTo>
                <a:cubicBezTo>
                  <a:pt x="113" y="164"/>
                  <a:pt x="121" y="160"/>
                  <a:pt x="130" y="154"/>
                </a:cubicBezTo>
                <a:cubicBezTo>
                  <a:pt x="135" y="151"/>
                  <a:pt x="140" y="147"/>
                  <a:pt x="144" y="144"/>
                </a:cubicBezTo>
                <a:close/>
                <a:moveTo>
                  <a:pt x="86" y="167"/>
                </a:moveTo>
                <a:cubicBezTo>
                  <a:pt x="77" y="170"/>
                  <a:pt x="69" y="172"/>
                  <a:pt x="61" y="173"/>
                </a:cubicBezTo>
                <a:cubicBezTo>
                  <a:pt x="57" y="164"/>
                  <a:pt x="54" y="154"/>
                  <a:pt x="51" y="142"/>
                </a:cubicBezTo>
                <a:cubicBezTo>
                  <a:pt x="55" y="145"/>
                  <a:pt x="59" y="148"/>
                  <a:pt x="62" y="151"/>
                </a:cubicBezTo>
                <a:cubicBezTo>
                  <a:pt x="70" y="157"/>
                  <a:pt x="78" y="163"/>
                  <a:pt x="86" y="167"/>
                </a:cubicBezTo>
                <a:close/>
                <a:moveTo>
                  <a:pt x="40" y="120"/>
                </a:moveTo>
                <a:cubicBezTo>
                  <a:pt x="36" y="114"/>
                  <a:pt x="32" y="108"/>
                  <a:pt x="28" y="103"/>
                </a:cubicBezTo>
                <a:cubicBezTo>
                  <a:pt x="32" y="98"/>
                  <a:pt x="36" y="93"/>
                  <a:pt x="41" y="88"/>
                </a:cubicBezTo>
                <a:cubicBezTo>
                  <a:pt x="40" y="94"/>
                  <a:pt x="40" y="100"/>
                  <a:pt x="40" y="106"/>
                </a:cubicBezTo>
                <a:cubicBezTo>
                  <a:pt x="40" y="110"/>
                  <a:pt x="40" y="115"/>
                  <a:pt x="40" y="120"/>
                </a:cubicBezTo>
                <a:close/>
                <a:moveTo>
                  <a:pt x="52" y="68"/>
                </a:moveTo>
                <a:cubicBezTo>
                  <a:pt x="54" y="55"/>
                  <a:pt x="58" y="44"/>
                  <a:pt x="63" y="35"/>
                </a:cubicBezTo>
                <a:cubicBezTo>
                  <a:pt x="72" y="36"/>
                  <a:pt x="82" y="39"/>
                  <a:pt x="91" y="43"/>
                </a:cubicBezTo>
                <a:cubicBezTo>
                  <a:pt x="83" y="47"/>
                  <a:pt x="74" y="52"/>
                  <a:pt x="66" y="57"/>
                </a:cubicBezTo>
                <a:cubicBezTo>
                  <a:pt x="61" y="60"/>
                  <a:pt x="56" y="64"/>
                  <a:pt x="52" y="68"/>
                </a:cubicBezTo>
                <a:close/>
                <a:moveTo>
                  <a:pt x="110" y="44"/>
                </a:moveTo>
                <a:cubicBezTo>
                  <a:pt x="118" y="41"/>
                  <a:pt x="127" y="39"/>
                  <a:pt x="135" y="38"/>
                </a:cubicBezTo>
                <a:cubicBezTo>
                  <a:pt x="139" y="47"/>
                  <a:pt x="142" y="58"/>
                  <a:pt x="144" y="69"/>
                </a:cubicBezTo>
                <a:cubicBezTo>
                  <a:pt x="141" y="66"/>
                  <a:pt x="137" y="63"/>
                  <a:pt x="134" y="60"/>
                </a:cubicBezTo>
                <a:cubicBezTo>
                  <a:pt x="126" y="54"/>
                  <a:pt x="118" y="49"/>
                  <a:pt x="110" y="44"/>
                </a:cubicBezTo>
                <a:close/>
                <a:moveTo>
                  <a:pt x="155" y="91"/>
                </a:moveTo>
                <a:cubicBezTo>
                  <a:pt x="160" y="97"/>
                  <a:pt x="164" y="103"/>
                  <a:pt x="168" y="109"/>
                </a:cubicBezTo>
                <a:cubicBezTo>
                  <a:pt x="164" y="114"/>
                  <a:pt x="160" y="119"/>
                  <a:pt x="155" y="124"/>
                </a:cubicBezTo>
                <a:cubicBezTo>
                  <a:pt x="156" y="118"/>
                  <a:pt x="156" y="112"/>
                  <a:pt x="156" y="106"/>
                </a:cubicBezTo>
                <a:cubicBezTo>
                  <a:pt x="156" y="101"/>
                  <a:pt x="156" y="96"/>
                  <a:pt x="155" y="91"/>
                </a:cubicBezTo>
                <a:close/>
                <a:moveTo>
                  <a:pt x="98" y="7"/>
                </a:moveTo>
                <a:cubicBezTo>
                  <a:pt x="110" y="7"/>
                  <a:pt x="122" y="16"/>
                  <a:pt x="131" y="31"/>
                </a:cubicBezTo>
                <a:cubicBezTo>
                  <a:pt x="121" y="33"/>
                  <a:pt x="111" y="35"/>
                  <a:pt x="101" y="39"/>
                </a:cubicBezTo>
                <a:cubicBezTo>
                  <a:pt x="89" y="34"/>
                  <a:pt x="78" y="30"/>
                  <a:pt x="67" y="28"/>
                </a:cubicBezTo>
                <a:cubicBezTo>
                  <a:pt x="76" y="15"/>
                  <a:pt x="86" y="7"/>
                  <a:pt x="98" y="7"/>
                </a:cubicBezTo>
                <a:close/>
                <a:moveTo>
                  <a:pt x="21" y="90"/>
                </a:moveTo>
                <a:cubicBezTo>
                  <a:pt x="13" y="71"/>
                  <a:pt x="12" y="55"/>
                  <a:pt x="20" y="45"/>
                </a:cubicBezTo>
                <a:cubicBezTo>
                  <a:pt x="26" y="38"/>
                  <a:pt x="36" y="34"/>
                  <a:pt x="50" y="34"/>
                </a:cubicBezTo>
                <a:cubicBezTo>
                  <a:pt x="51" y="34"/>
                  <a:pt x="53" y="34"/>
                  <a:pt x="55" y="34"/>
                </a:cubicBezTo>
                <a:cubicBezTo>
                  <a:pt x="49" y="46"/>
                  <a:pt x="45" y="60"/>
                  <a:pt x="42" y="76"/>
                </a:cubicBezTo>
                <a:cubicBezTo>
                  <a:pt x="35" y="82"/>
                  <a:pt x="29" y="88"/>
                  <a:pt x="24" y="95"/>
                </a:cubicBezTo>
                <a:cubicBezTo>
                  <a:pt x="23" y="93"/>
                  <a:pt x="22" y="92"/>
                  <a:pt x="21" y="90"/>
                </a:cubicBezTo>
                <a:close/>
                <a:moveTo>
                  <a:pt x="50" y="174"/>
                </a:moveTo>
                <a:cubicBezTo>
                  <a:pt x="34" y="174"/>
                  <a:pt x="22" y="169"/>
                  <a:pt x="16" y="159"/>
                </a:cubicBezTo>
                <a:cubicBezTo>
                  <a:pt x="8" y="148"/>
                  <a:pt x="10" y="133"/>
                  <a:pt x="20" y="115"/>
                </a:cubicBezTo>
                <a:cubicBezTo>
                  <a:pt x="21" y="113"/>
                  <a:pt x="22" y="111"/>
                  <a:pt x="23" y="110"/>
                </a:cubicBezTo>
                <a:cubicBezTo>
                  <a:pt x="28" y="118"/>
                  <a:pt x="35" y="125"/>
                  <a:pt x="42" y="133"/>
                </a:cubicBezTo>
                <a:cubicBezTo>
                  <a:pt x="44" y="148"/>
                  <a:pt x="48" y="162"/>
                  <a:pt x="53" y="174"/>
                </a:cubicBezTo>
                <a:cubicBezTo>
                  <a:pt x="52" y="174"/>
                  <a:pt x="51" y="174"/>
                  <a:pt x="50" y="174"/>
                </a:cubicBezTo>
                <a:close/>
                <a:moveTo>
                  <a:pt x="98" y="204"/>
                </a:moveTo>
                <a:cubicBezTo>
                  <a:pt x="85" y="204"/>
                  <a:pt x="74" y="195"/>
                  <a:pt x="65" y="180"/>
                </a:cubicBezTo>
                <a:cubicBezTo>
                  <a:pt x="75" y="179"/>
                  <a:pt x="85" y="176"/>
                  <a:pt x="95" y="172"/>
                </a:cubicBezTo>
                <a:cubicBezTo>
                  <a:pt x="106" y="178"/>
                  <a:pt x="118" y="181"/>
                  <a:pt x="128" y="184"/>
                </a:cubicBezTo>
                <a:cubicBezTo>
                  <a:pt x="120" y="196"/>
                  <a:pt x="109" y="204"/>
                  <a:pt x="98" y="204"/>
                </a:cubicBezTo>
                <a:close/>
                <a:moveTo>
                  <a:pt x="176" y="166"/>
                </a:moveTo>
                <a:cubicBezTo>
                  <a:pt x="170" y="174"/>
                  <a:pt x="159" y="178"/>
                  <a:pt x="146" y="178"/>
                </a:cubicBezTo>
                <a:cubicBezTo>
                  <a:pt x="144" y="178"/>
                  <a:pt x="143" y="178"/>
                  <a:pt x="141" y="178"/>
                </a:cubicBezTo>
                <a:cubicBezTo>
                  <a:pt x="147" y="166"/>
                  <a:pt x="151" y="152"/>
                  <a:pt x="154" y="136"/>
                </a:cubicBezTo>
                <a:cubicBezTo>
                  <a:pt x="161" y="129"/>
                  <a:pt x="167" y="123"/>
                  <a:pt x="172" y="116"/>
                </a:cubicBezTo>
                <a:cubicBezTo>
                  <a:pt x="173" y="118"/>
                  <a:pt x="174" y="120"/>
                  <a:pt x="175" y="122"/>
                </a:cubicBezTo>
                <a:cubicBezTo>
                  <a:pt x="183" y="140"/>
                  <a:pt x="183" y="156"/>
                  <a:pt x="176" y="166"/>
                </a:cubicBezTo>
                <a:close/>
              </a:path>
            </a:pathLst>
          </a:custGeom>
          <a:solidFill>
            <a:srgbClr val="E4E4E4"/>
          </a:solidFill>
          <a:ln w="28575">
            <a:noFill/>
            <a:round/>
          </a:ln>
        </p:spPr>
        <p:txBody>
          <a:bodyPr vert="horz" wrap="square" lIns="91440" tIns="45720" rIns="91440" bIns="45720" numCol="1" anchor="t" anchorCtr="0" compatLnSpc="1"/>
          <a:lstStyle/>
          <a:p>
            <a:endParaRPr lang="en-US"/>
          </a:p>
        </p:txBody>
      </p:sp>
      <p:sp>
        <p:nvSpPr>
          <p:cNvPr id="21" name="Oval 21"/>
          <p:cNvSpPr>
            <a:spLocks noChangeArrowheads="1"/>
          </p:cNvSpPr>
          <p:nvPr/>
        </p:nvSpPr>
        <p:spPr bwMode="auto">
          <a:xfrm>
            <a:off x="4846071" y="3708525"/>
            <a:ext cx="72944" cy="74971"/>
          </a:xfrm>
          <a:prstGeom prst="ellipse">
            <a:avLst/>
          </a:prstGeom>
          <a:solidFill>
            <a:srgbClr val="F1F1F1"/>
          </a:solidFill>
          <a:ln w="28575">
            <a:noFill/>
            <a:round/>
          </a:ln>
        </p:spPr>
        <p:txBody>
          <a:bodyPr vert="horz" wrap="square" lIns="91440" tIns="45720" rIns="91440" bIns="45720" numCol="1" anchor="t" anchorCtr="0" compatLnSpc="1"/>
          <a:lstStyle/>
          <a:p>
            <a:endParaRPr lang="en-US"/>
          </a:p>
        </p:txBody>
      </p:sp>
      <p:sp>
        <p:nvSpPr>
          <p:cNvPr id="22" name="Oval 22"/>
          <p:cNvSpPr>
            <a:spLocks noChangeArrowheads="1"/>
          </p:cNvSpPr>
          <p:nvPr/>
        </p:nvSpPr>
        <p:spPr bwMode="auto">
          <a:xfrm>
            <a:off x="6594708" y="3412696"/>
            <a:ext cx="664603" cy="664604"/>
          </a:xfrm>
          <a:prstGeom prst="ellipse">
            <a:avLst/>
          </a:prstGeom>
          <a:noFill/>
          <a:ln w="28575">
            <a:solidFill>
              <a:schemeClr val="bg1"/>
            </a:solidFill>
            <a:round/>
          </a:ln>
        </p:spPr>
        <p:txBody>
          <a:bodyPr vert="horz" wrap="square" lIns="91440" tIns="45720" rIns="91440" bIns="45720" numCol="1" anchor="t" anchorCtr="0" compatLnSpc="1"/>
          <a:lstStyle/>
          <a:p>
            <a:endParaRPr lang="en-US"/>
          </a:p>
        </p:txBody>
      </p:sp>
      <p:sp>
        <p:nvSpPr>
          <p:cNvPr id="23" name="Freeform 24"/>
          <p:cNvSpPr>
            <a:spLocks noEditPoints="1"/>
          </p:cNvSpPr>
          <p:nvPr/>
        </p:nvSpPr>
        <p:spPr bwMode="auto">
          <a:xfrm>
            <a:off x="6762886" y="3495771"/>
            <a:ext cx="330276" cy="468060"/>
          </a:xfrm>
          <a:custGeom>
            <a:avLst/>
            <a:gdLst/>
            <a:ahLst/>
            <a:cxnLst>
              <a:cxn ang="0">
                <a:pos x="72" y="205"/>
              </a:cxn>
              <a:cxn ang="0">
                <a:pos x="0" y="135"/>
              </a:cxn>
              <a:cxn ang="0">
                <a:pos x="41" y="72"/>
              </a:cxn>
              <a:cxn ang="0">
                <a:pos x="41" y="0"/>
              </a:cxn>
              <a:cxn ang="0">
                <a:pos x="103" y="0"/>
              </a:cxn>
              <a:cxn ang="0">
                <a:pos x="103" y="72"/>
              </a:cxn>
              <a:cxn ang="0">
                <a:pos x="145" y="135"/>
              </a:cxn>
              <a:cxn ang="0">
                <a:pos x="72" y="205"/>
              </a:cxn>
              <a:cxn ang="0">
                <a:pos x="50" y="9"/>
              </a:cxn>
              <a:cxn ang="0">
                <a:pos x="50" y="78"/>
              </a:cxn>
              <a:cxn ang="0">
                <a:pos x="47" y="79"/>
              </a:cxn>
              <a:cxn ang="0">
                <a:pos x="9" y="135"/>
              </a:cxn>
              <a:cxn ang="0">
                <a:pos x="72" y="196"/>
              </a:cxn>
              <a:cxn ang="0">
                <a:pos x="136" y="135"/>
              </a:cxn>
              <a:cxn ang="0">
                <a:pos x="97" y="79"/>
              </a:cxn>
              <a:cxn ang="0">
                <a:pos x="95" y="78"/>
              </a:cxn>
              <a:cxn ang="0">
                <a:pos x="95" y="9"/>
              </a:cxn>
              <a:cxn ang="0">
                <a:pos x="50" y="9"/>
              </a:cxn>
            </a:cxnLst>
            <a:rect l="0" t="0" r="r" b="b"/>
            <a:pathLst>
              <a:path w="145" h="205">
                <a:moveTo>
                  <a:pt x="72" y="205"/>
                </a:moveTo>
                <a:cubicBezTo>
                  <a:pt x="32" y="205"/>
                  <a:pt x="0" y="174"/>
                  <a:pt x="0" y="135"/>
                </a:cubicBezTo>
                <a:cubicBezTo>
                  <a:pt x="0" y="108"/>
                  <a:pt x="16" y="84"/>
                  <a:pt x="41" y="72"/>
                </a:cubicBezTo>
                <a:cubicBezTo>
                  <a:pt x="41" y="0"/>
                  <a:pt x="41" y="0"/>
                  <a:pt x="41" y="0"/>
                </a:cubicBezTo>
                <a:cubicBezTo>
                  <a:pt x="103" y="0"/>
                  <a:pt x="103" y="0"/>
                  <a:pt x="103" y="0"/>
                </a:cubicBezTo>
                <a:cubicBezTo>
                  <a:pt x="103" y="72"/>
                  <a:pt x="103" y="72"/>
                  <a:pt x="103" y="72"/>
                </a:cubicBezTo>
                <a:cubicBezTo>
                  <a:pt x="128" y="84"/>
                  <a:pt x="145" y="108"/>
                  <a:pt x="145" y="135"/>
                </a:cubicBezTo>
                <a:cubicBezTo>
                  <a:pt x="145" y="174"/>
                  <a:pt x="112" y="205"/>
                  <a:pt x="72" y="205"/>
                </a:cubicBezTo>
                <a:close/>
                <a:moveTo>
                  <a:pt x="50" y="9"/>
                </a:moveTo>
                <a:cubicBezTo>
                  <a:pt x="50" y="78"/>
                  <a:pt x="50" y="78"/>
                  <a:pt x="50" y="78"/>
                </a:cubicBezTo>
                <a:cubicBezTo>
                  <a:pt x="47" y="79"/>
                  <a:pt x="47" y="79"/>
                  <a:pt x="47" y="79"/>
                </a:cubicBezTo>
                <a:cubicBezTo>
                  <a:pt x="24" y="88"/>
                  <a:pt x="9" y="111"/>
                  <a:pt x="9" y="135"/>
                </a:cubicBezTo>
                <a:cubicBezTo>
                  <a:pt x="9" y="169"/>
                  <a:pt x="37" y="196"/>
                  <a:pt x="72" y="196"/>
                </a:cubicBezTo>
                <a:cubicBezTo>
                  <a:pt x="107" y="196"/>
                  <a:pt x="136" y="169"/>
                  <a:pt x="136" y="135"/>
                </a:cubicBezTo>
                <a:cubicBezTo>
                  <a:pt x="136" y="111"/>
                  <a:pt x="121" y="88"/>
                  <a:pt x="97" y="79"/>
                </a:cubicBezTo>
                <a:cubicBezTo>
                  <a:pt x="95" y="78"/>
                  <a:pt x="95" y="78"/>
                  <a:pt x="95" y="78"/>
                </a:cubicBezTo>
                <a:cubicBezTo>
                  <a:pt x="95" y="9"/>
                  <a:pt x="95" y="9"/>
                  <a:pt x="95" y="9"/>
                </a:cubicBezTo>
                <a:lnTo>
                  <a:pt x="50" y="9"/>
                </a:lnTo>
                <a:close/>
              </a:path>
            </a:pathLst>
          </a:custGeom>
          <a:solidFill>
            <a:srgbClr val="E4E4E4"/>
          </a:solidFill>
          <a:ln w="28575">
            <a:noFill/>
            <a:round/>
          </a:ln>
        </p:spPr>
        <p:txBody>
          <a:bodyPr vert="horz" wrap="square" lIns="91440" tIns="45720" rIns="91440" bIns="45720" numCol="1" anchor="t" anchorCtr="0" compatLnSpc="1"/>
          <a:lstStyle/>
          <a:p>
            <a:endParaRPr lang="en-US"/>
          </a:p>
        </p:txBody>
      </p:sp>
      <p:sp>
        <p:nvSpPr>
          <p:cNvPr id="24" name="Freeform 25"/>
          <p:cNvSpPr/>
          <p:nvPr/>
        </p:nvSpPr>
        <p:spPr bwMode="auto">
          <a:xfrm>
            <a:off x="6979691" y="3710553"/>
            <a:ext cx="129679" cy="200598"/>
          </a:xfrm>
          <a:custGeom>
            <a:avLst/>
            <a:gdLst/>
            <a:ahLst/>
            <a:cxnLst>
              <a:cxn ang="0">
                <a:pos x="19" y="0"/>
              </a:cxn>
              <a:cxn ang="0">
                <a:pos x="10" y="88"/>
              </a:cxn>
              <a:cxn ang="0">
                <a:pos x="0" y="85"/>
              </a:cxn>
              <a:cxn ang="0">
                <a:pos x="19" y="0"/>
              </a:cxn>
            </a:cxnLst>
            <a:rect l="0" t="0" r="r" b="b"/>
            <a:pathLst>
              <a:path w="57" h="88">
                <a:moveTo>
                  <a:pt x="19" y="0"/>
                </a:moveTo>
                <a:cubicBezTo>
                  <a:pt x="46" y="30"/>
                  <a:pt x="43" y="62"/>
                  <a:pt x="10" y="88"/>
                </a:cubicBezTo>
                <a:cubicBezTo>
                  <a:pt x="6" y="87"/>
                  <a:pt x="3" y="86"/>
                  <a:pt x="0" y="85"/>
                </a:cubicBezTo>
                <a:cubicBezTo>
                  <a:pt x="57" y="51"/>
                  <a:pt x="16" y="0"/>
                  <a:pt x="19" y="0"/>
                </a:cubicBezTo>
                <a:close/>
              </a:path>
            </a:pathLst>
          </a:custGeom>
          <a:solidFill>
            <a:srgbClr val="E4E4E4"/>
          </a:solidFill>
          <a:ln w="28575">
            <a:noFill/>
            <a:round/>
          </a:ln>
        </p:spPr>
        <p:txBody>
          <a:bodyPr vert="horz" wrap="square" lIns="91440" tIns="45720" rIns="91440" bIns="45720" numCol="1" anchor="t" anchorCtr="0" compatLnSpc="1"/>
          <a:lstStyle/>
          <a:p>
            <a:endParaRPr lang="en-US"/>
          </a:p>
        </p:txBody>
      </p:sp>
      <p:sp>
        <p:nvSpPr>
          <p:cNvPr id="25" name="Oval 26"/>
          <p:cNvSpPr>
            <a:spLocks noChangeArrowheads="1"/>
          </p:cNvSpPr>
          <p:nvPr/>
        </p:nvSpPr>
        <p:spPr bwMode="auto">
          <a:xfrm>
            <a:off x="1842586" y="3412696"/>
            <a:ext cx="664603" cy="664604"/>
          </a:xfrm>
          <a:prstGeom prst="ellipse">
            <a:avLst/>
          </a:prstGeom>
          <a:noFill/>
          <a:ln w="28575">
            <a:solidFill>
              <a:schemeClr val="bg1"/>
            </a:solidFill>
            <a:round/>
          </a:ln>
        </p:spPr>
        <p:txBody>
          <a:bodyPr vert="horz" wrap="square" lIns="91440" tIns="45720" rIns="91440" bIns="45720" numCol="1" anchor="t" anchorCtr="0" compatLnSpc="1"/>
          <a:lstStyle/>
          <a:p>
            <a:endParaRPr lang="en-US"/>
          </a:p>
        </p:txBody>
      </p:sp>
      <p:grpSp>
        <p:nvGrpSpPr>
          <p:cNvPr id="26" name="Group 794"/>
          <p:cNvGrpSpPr/>
          <p:nvPr/>
        </p:nvGrpSpPr>
        <p:grpSpPr>
          <a:xfrm>
            <a:off x="1952002" y="3509955"/>
            <a:ext cx="437665" cy="453876"/>
            <a:chOff x="5513387" y="1828800"/>
            <a:chExt cx="342900" cy="355600"/>
          </a:xfrm>
        </p:grpSpPr>
        <p:sp>
          <p:nvSpPr>
            <p:cNvPr id="27" name="Freeform 28"/>
            <p:cNvSpPr/>
            <p:nvPr/>
          </p:nvSpPr>
          <p:spPr bwMode="auto">
            <a:xfrm>
              <a:off x="5546725" y="1860550"/>
              <a:ext cx="71438" cy="103188"/>
            </a:xfrm>
            <a:custGeom>
              <a:avLst/>
              <a:gdLst/>
              <a:ahLst/>
              <a:cxnLst>
                <a:cxn ang="0">
                  <a:pos x="40" y="3"/>
                </a:cxn>
                <a:cxn ang="0">
                  <a:pos x="3" y="31"/>
                </a:cxn>
                <a:cxn ang="0">
                  <a:pos x="2" y="34"/>
                </a:cxn>
                <a:cxn ang="0">
                  <a:pos x="5" y="58"/>
                </a:cxn>
                <a:cxn ang="0">
                  <a:pos x="6" y="38"/>
                </a:cxn>
                <a:cxn ang="0">
                  <a:pos x="40" y="3"/>
                </a:cxn>
              </a:cxnLst>
              <a:rect l="0" t="0" r="r" b="b"/>
              <a:pathLst>
                <a:path w="40" h="58">
                  <a:moveTo>
                    <a:pt x="40" y="3"/>
                  </a:moveTo>
                  <a:cubicBezTo>
                    <a:pt x="24" y="0"/>
                    <a:pt x="7" y="12"/>
                    <a:pt x="3" y="31"/>
                  </a:cubicBezTo>
                  <a:cubicBezTo>
                    <a:pt x="2" y="32"/>
                    <a:pt x="2" y="33"/>
                    <a:pt x="2" y="34"/>
                  </a:cubicBezTo>
                  <a:cubicBezTo>
                    <a:pt x="0" y="43"/>
                    <a:pt x="2" y="51"/>
                    <a:pt x="5" y="58"/>
                  </a:cubicBezTo>
                  <a:cubicBezTo>
                    <a:pt x="4" y="52"/>
                    <a:pt x="5" y="45"/>
                    <a:pt x="6" y="38"/>
                  </a:cubicBezTo>
                  <a:cubicBezTo>
                    <a:pt x="11" y="19"/>
                    <a:pt x="25" y="6"/>
                    <a:pt x="40" y="3"/>
                  </a:cubicBezTo>
                  <a:close/>
                </a:path>
              </a:pathLst>
            </a:custGeom>
            <a:solidFill>
              <a:srgbClr val="E4E4E4"/>
            </a:solidFill>
            <a:ln w="28575">
              <a:noFill/>
              <a:round/>
            </a:ln>
          </p:spPr>
          <p:txBody>
            <a:bodyPr vert="horz" wrap="square" lIns="91440" tIns="45720" rIns="91440" bIns="45720" numCol="1" anchor="t" anchorCtr="0" compatLnSpc="1"/>
            <a:lstStyle/>
            <a:p>
              <a:endParaRPr lang="en-US"/>
            </a:p>
          </p:txBody>
        </p:sp>
        <p:sp>
          <p:nvSpPr>
            <p:cNvPr id="28" name="Freeform 29"/>
            <p:cNvSpPr>
              <a:spLocks noEditPoints="1"/>
            </p:cNvSpPr>
            <p:nvPr/>
          </p:nvSpPr>
          <p:spPr bwMode="auto">
            <a:xfrm>
              <a:off x="5513387" y="1828800"/>
              <a:ext cx="342900" cy="355600"/>
            </a:xfrm>
            <a:custGeom>
              <a:avLst/>
              <a:gdLst/>
              <a:ahLst/>
              <a:cxnLst>
                <a:cxn ang="0">
                  <a:pos x="185" y="169"/>
                </a:cxn>
                <a:cxn ang="0">
                  <a:pos x="127" y="107"/>
                </a:cxn>
                <a:cxn ang="0">
                  <a:pos x="107" y="103"/>
                </a:cxn>
                <a:cxn ang="0">
                  <a:pos x="100" y="95"/>
                </a:cxn>
                <a:cxn ang="0">
                  <a:pos x="99" y="23"/>
                </a:cxn>
                <a:cxn ang="0">
                  <a:pos x="23" y="20"/>
                </a:cxn>
                <a:cxn ang="0">
                  <a:pos x="20" y="97"/>
                </a:cxn>
                <a:cxn ang="0">
                  <a:pos x="92" y="103"/>
                </a:cxn>
                <a:cxn ang="0">
                  <a:pos x="99" y="110"/>
                </a:cxn>
                <a:cxn ang="0">
                  <a:pos x="102" y="130"/>
                </a:cxn>
                <a:cxn ang="0">
                  <a:pos x="159" y="192"/>
                </a:cxn>
                <a:cxn ang="0">
                  <a:pos x="184" y="193"/>
                </a:cxn>
                <a:cxn ang="0">
                  <a:pos x="185" y="169"/>
                </a:cxn>
                <a:cxn ang="0">
                  <a:pos x="27" y="90"/>
                </a:cxn>
                <a:cxn ang="0">
                  <a:pos x="29" y="28"/>
                </a:cxn>
                <a:cxn ang="0">
                  <a:pos x="92" y="30"/>
                </a:cxn>
                <a:cxn ang="0">
                  <a:pos x="90" y="92"/>
                </a:cxn>
                <a:cxn ang="0">
                  <a:pos x="27" y="90"/>
                </a:cxn>
              </a:cxnLst>
              <a:rect l="0" t="0" r="r" b="b"/>
              <a:pathLst>
                <a:path w="191" h="199">
                  <a:moveTo>
                    <a:pt x="185" y="169"/>
                  </a:moveTo>
                  <a:cubicBezTo>
                    <a:pt x="127" y="107"/>
                    <a:pt x="127" y="107"/>
                    <a:pt x="127" y="107"/>
                  </a:cubicBezTo>
                  <a:cubicBezTo>
                    <a:pt x="125" y="105"/>
                    <a:pt x="115" y="101"/>
                    <a:pt x="107" y="103"/>
                  </a:cubicBezTo>
                  <a:cubicBezTo>
                    <a:pt x="100" y="95"/>
                    <a:pt x="100" y="95"/>
                    <a:pt x="100" y="95"/>
                  </a:cubicBezTo>
                  <a:cubicBezTo>
                    <a:pt x="118" y="75"/>
                    <a:pt x="118" y="43"/>
                    <a:pt x="99" y="23"/>
                  </a:cubicBezTo>
                  <a:cubicBezTo>
                    <a:pt x="79" y="1"/>
                    <a:pt x="44" y="0"/>
                    <a:pt x="23" y="20"/>
                  </a:cubicBezTo>
                  <a:cubicBezTo>
                    <a:pt x="1" y="41"/>
                    <a:pt x="0" y="75"/>
                    <a:pt x="20" y="97"/>
                  </a:cubicBezTo>
                  <a:cubicBezTo>
                    <a:pt x="39" y="117"/>
                    <a:pt x="70" y="119"/>
                    <a:pt x="92" y="103"/>
                  </a:cubicBezTo>
                  <a:cubicBezTo>
                    <a:pt x="99" y="110"/>
                    <a:pt x="99" y="110"/>
                    <a:pt x="99" y="110"/>
                  </a:cubicBezTo>
                  <a:cubicBezTo>
                    <a:pt x="96" y="118"/>
                    <a:pt x="99" y="128"/>
                    <a:pt x="102" y="130"/>
                  </a:cubicBezTo>
                  <a:cubicBezTo>
                    <a:pt x="159" y="192"/>
                    <a:pt x="159" y="192"/>
                    <a:pt x="159" y="192"/>
                  </a:cubicBezTo>
                  <a:cubicBezTo>
                    <a:pt x="166" y="199"/>
                    <a:pt x="177" y="199"/>
                    <a:pt x="184" y="193"/>
                  </a:cubicBezTo>
                  <a:cubicBezTo>
                    <a:pt x="191" y="186"/>
                    <a:pt x="191" y="176"/>
                    <a:pt x="185" y="169"/>
                  </a:cubicBezTo>
                  <a:close/>
                  <a:moveTo>
                    <a:pt x="27" y="90"/>
                  </a:moveTo>
                  <a:cubicBezTo>
                    <a:pt x="11" y="72"/>
                    <a:pt x="12" y="44"/>
                    <a:pt x="29" y="28"/>
                  </a:cubicBezTo>
                  <a:cubicBezTo>
                    <a:pt x="47" y="11"/>
                    <a:pt x="75" y="12"/>
                    <a:pt x="92" y="30"/>
                  </a:cubicBezTo>
                  <a:cubicBezTo>
                    <a:pt x="108" y="48"/>
                    <a:pt x="107" y="75"/>
                    <a:pt x="90" y="92"/>
                  </a:cubicBezTo>
                  <a:cubicBezTo>
                    <a:pt x="72" y="109"/>
                    <a:pt x="44" y="108"/>
                    <a:pt x="27" y="90"/>
                  </a:cubicBezTo>
                  <a:close/>
                </a:path>
              </a:pathLst>
            </a:custGeom>
            <a:solidFill>
              <a:srgbClr val="E4E4E4"/>
            </a:solidFill>
            <a:ln w="28575">
              <a:noFill/>
              <a:round/>
            </a:ln>
          </p:spPr>
          <p:txBody>
            <a:bodyPr vert="horz" wrap="square" lIns="91440" tIns="45720" rIns="91440" bIns="45720" numCol="1" anchor="t" anchorCtr="0" compatLnSpc="1"/>
            <a:lstStyle/>
            <a:p>
              <a:endParaRPr lang="en-US"/>
            </a:p>
          </p:txBody>
        </p:sp>
      </p:grpSp>
      <p:sp>
        <p:nvSpPr>
          <p:cNvPr id="29" name="Oval 30"/>
          <p:cNvSpPr>
            <a:spLocks noChangeArrowheads="1"/>
          </p:cNvSpPr>
          <p:nvPr/>
        </p:nvSpPr>
        <p:spPr bwMode="auto">
          <a:xfrm>
            <a:off x="8831666" y="3412696"/>
            <a:ext cx="664603" cy="664604"/>
          </a:xfrm>
          <a:prstGeom prst="ellipse">
            <a:avLst/>
          </a:prstGeom>
          <a:noFill/>
          <a:ln w="28575">
            <a:solidFill>
              <a:schemeClr val="bg1"/>
            </a:solidFill>
            <a:round/>
          </a:ln>
        </p:spPr>
        <p:txBody>
          <a:bodyPr vert="horz" wrap="square" lIns="91440" tIns="45720" rIns="91440" bIns="45720" numCol="1" anchor="t" anchorCtr="0" compatLnSpc="1"/>
          <a:lstStyle/>
          <a:p>
            <a:endParaRPr lang="en-US"/>
          </a:p>
        </p:txBody>
      </p:sp>
      <p:sp>
        <p:nvSpPr>
          <p:cNvPr id="30" name="Freeform 32"/>
          <p:cNvSpPr/>
          <p:nvPr/>
        </p:nvSpPr>
        <p:spPr bwMode="auto">
          <a:xfrm>
            <a:off x="9088998" y="3643686"/>
            <a:ext cx="28367" cy="54709"/>
          </a:xfrm>
          <a:custGeom>
            <a:avLst/>
            <a:gdLst/>
            <a:ahLst/>
            <a:cxnLst>
              <a:cxn ang="0">
                <a:pos x="13" y="6"/>
              </a:cxn>
              <a:cxn ang="0">
                <a:pos x="12" y="1"/>
              </a:cxn>
              <a:cxn ang="0">
                <a:pos x="6" y="0"/>
              </a:cxn>
              <a:cxn ang="0">
                <a:pos x="3" y="0"/>
              </a:cxn>
              <a:cxn ang="0">
                <a:pos x="1" y="2"/>
              </a:cxn>
              <a:cxn ang="0">
                <a:pos x="0" y="4"/>
              </a:cxn>
              <a:cxn ang="0">
                <a:pos x="0" y="7"/>
              </a:cxn>
              <a:cxn ang="0">
                <a:pos x="0" y="8"/>
              </a:cxn>
              <a:cxn ang="0">
                <a:pos x="5" y="8"/>
              </a:cxn>
              <a:cxn ang="0">
                <a:pos x="5" y="6"/>
              </a:cxn>
              <a:cxn ang="0">
                <a:pos x="6" y="4"/>
              </a:cxn>
              <a:cxn ang="0">
                <a:pos x="7" y="3"/>
              </a:cxn>
              <a:cxn ang="0">
                <a:pos x="8" y="4"/>
              </a:cxn>
              <a:cxn ang="0">
                <a:pos x="8" y="5"/>
              </a:cxn>
              <a:cxn ang="0">
                <a:pos x="7" y="9"/>
              </a:cxn>
              <a:cxn ang="0">
                <a:pos x="0" y="20"/>
              </a:cxn>
              <a:cxn ang="0">
                <a:pos x="0" y="24"/>
              </a:cxn>
              <a:cxn ang="0">
                <a:pos x="13" y="24"/>
              </a:cxn>
              <a:cxn ang="0">
                <a:pos x="13" y="20"/>
              </a:cxn>
              <a:cxn ang="0">
                <a:pos x="6" y="20"/>
              </a:cxn>
              <a:cxn ang="0">
                <a:pos x="12" y="10"/>
              </a:cxn>
              <a:cxn ang="0">
                <a:pos x="13" y="6"/>
              </a:cxn>
            </a:cxnLst>
            <a:rect l="0" t="0" r="r" b="b"/>
            <a:pathLst>
              <a:path w="13" h="24">
                <a:moveTo>
                  <a:pt x="13" y="6"/>
                </a:moveTo>
                <a:cubicBezTo>
                  <a:pt x="13" y="4"/>
                  <a:pt x="13" y="3"/>
                  <a:pt x="12" y="1"/>
                </a:cubicBezTo>
                <a:cubicBezTo>
                  <a:pt x="10" y="0"/>
                  <a:pt x="9" y="0"/>
                  <a:pt x="6" y="0"/>
                </a:cubicBezTo>
                <a:cubicBezTo>
                  <a:pt x="5" y="0"/>
                  <a:pt x="4" y="0"/>
                  <a:pt x="3" y="0"/>
                </a:cubicBezTo>
                <a:cubicBezTo>
                  <a:pt x="2" y="1"/>
                  <a:pt x="2" y="1"/>
                  <a:pt x="1" y="2"/>
                </a:cubicBezTo>
                <a:cubicBezTo>
                  <a:pt x="1" y="3"/>
                  <a:pt x="0" y="3"/>
                  <a:pt x="0" y="4"/>
                </a:cubicBezTo>
                <a:cubicBezTo>
                  <a:pt x="0" y="5"/>
                  <a:pt x="0" y="6"/>
                  <a:pt x="0" y="7"/>
                </a:cubicBezTo>
                <a:cubicBezTo>
                  <a:pt x="0" y="8"/>
                  <a:pt x="0" y="8"/>
                  <a:pt x="0" y="8"/>
                </a:cubicBezTo>
                <a:cubicBezTo>
                  <a:pt x="5" y="8"/>
                  <a:pt x="5" y="8"/>
                  <a:pt x="5" y="8"/>
                </a:cubicBezTo>
                <a:cubicBezTo>
                  <a:pt x="5" y="6"/>
                  <a:pt x="5" y="6"/>
                  <a:pt x="5" y="6"/>
                </a:cubicBezTo>
                <a:cubicBezTo>
                  <a:pt x="5" y="5"/>
                  <a:pt x="5" y="4"/>
                  <a:pt x="6" y="4"/>
                </a:cubicBezTo>
                <a:cubicBezTo>
                  <a:pt x="6" y="4"/>
                  <a:pt x="6" y="3"/>
                  <a:pt x="7" y="3"/>
                </a:cubicBezTo>
                <a:cubicBezTo>
                  <a:pt x="7" y="3"/>
                  <a:pt x="7" y="4"/>
                  <a:pt x="8" y="4"/>
                </a:cubicBezTo>
                <a:cubicBezTo>
                  <a:pt x="8" y="4"/>
                  <a:pt x="8" y="5"/>
                  <a:pt x="8" y="5"/>
                </a:cubicBezTo>
                <a:cubicBezTo>
                  <a:pt x="8" y="6"/>
                  <a:pt x="8" y="7"/>
                  <a:pt x="7" y="9"/>
                </a:cubicBezTo>
                <a:cubicBezTo>
                  <a:pt x="6" y="10"/>
                  <a:pt x="4" y="14"/>
                  <a:pt x="0" y="20"/>
                </a:cubicBezTo>
                <a:cubicBezTo>
                  <a:pt x="0" y="24"/>
                  <a:pt x="0" y="24"/>
                  <a:pt x="0" y="24"/>
                </a:cubicBezTo>
                <a:cubicBezTo>
                  <a:pt x="13" y="24"/>
                  <a:pt x="13" y="24"/>
                  <a:pt x="13" y="24"/>
                </a:cubicBezTo>
                <a:cubicBezTo>
                  <a:pt x="13" y="20"/>
                  <a:pt x="13" y="20"/>
                  <a:pt x="13" y="20"/>
                </a:cubicBezTo>
                <a:cubicBezTo>
                  <a:pt x="6" y="20"/>
                  <a:pt x="6" y="20"/>
                  <a:pt x="6" y="20"/>
                </a:cubicBezTo>
                <a:cubicBezTo>
                  <a:pt x="10" y="15"/>
                  <a:pt x="12" y="12"/>
                  <a:pt x="12" y="10"/>
                </a:cubicBezTo>
                <a:cubicBezTo>
                  <a:pt x="13" y="9"/>
                  <a:pt x="13" y="7"/>
                  <a:pt x="13" y="6"/>
                </a:cubicBezTo>
                <a:close/>
              </a:path>
            </a:pathLst>
          </a:custGeom>
          <a:solidFill>
            <a:srgbClr val="EBEBEB"/>
          </a:solidFill>
          <a:ln w="28575">
            <a:noFill/>
            <a:round/>
          </a:ln>
        </p:spPr>
        <p:txBody>
          <a:bodyPr vert="horz" wrap="square" lIns="91440" tIns="45720" rIns="91440" bIns="45720" numCol="1" anchor="t" anchorCtr="0" compatLnSpc="1"/>
          <a:lstStyle/>
          <a:p>
            <a:endParaRPr lang="en-US"/>
          </a:p>
        </p:txBody>
      </p:sp>
      <p:sp>
        <p:nvSpPr>
          <p:cNvPr id="31" name="Freeform 33"/>
          <p:cNvSpPr/>
          <p:nvPr/>
        </p:nvSpPr>
        <p:spPr bwMode="auto">
          <a:xfrm>
            <a:off x="9131548" y="3653818"/>
            <a:ext cx="32420" cy="44577"/>
          </a:xfrm>
          <a:custGeom>
            <a:avLst/>
            <a:gdLst/>
            <a:ahLst/>
            <a:cxnLst>
              <a:cxn ang="0">
                <a:pos x="13" y="0"/>
              </a:cxn>
              <a:cxn ang="0">
                <a:pos x="8" y="0"/>
              </a:cxn>
              <a:cxn ang="0">
                <a:pos x="7" y="7"/>
              </a:cxn>
              <a:cxn ang="0">
                <a:pos x="5" y="0"/>
              </a:cxn>
              <a:cxn ang="0">
                <a:pos x="0" y="0"/>
              </a:cxn>
              <a:cxn ang="0">
                <a:pos x="3" y="10"/>
              </a:cxn>
              <a:cxn ang="0">
                <a:pos x="0" y="20"/>
              </a:cxn>
              <a:cxn ang="0">
                <a:pos x="5" y="20"/>
              </a:cxn>
              <a:cxn ang="0">
                <a:pos x="7" y="13"/>
              </a:cxn>
              <a:cxn ang="0">
                <a:pos x="8" y="20"/>
              </a:cxn>
              <a:cxn ang="0">
                <a:pos x="14" y="20"/>
              </a:cxn>
              <a:cxn ang="0">
                <a:pos x="11" y="10"/>
              </a:cxn>
              <a:cxn ang="0">
                <a:pos x="13" y="0"/>
              </a:cxn>
            </a:cxnLst>
            <a:rect l="0" t="0" r="r" b="b"/>
            <a:pathLst>
              <a:path w="14" h="20">
                <a:moveTo>
                  <a:pt x="13" y="0"/>
                </a:moveTo>
                <a:cubicBezTo>
                  <a:pt x="8" y="0"/>
                  <a:pt x="8" y="0"/>
                  <a:pt x="8" y="0"/>
                </a:cubicBezTo>
                <a:cubicBezTo>
                  <a:pt x="8" y="2"/>
                  <a:pt x="7" y="4"/>
                  <a:pt x="7" y="7"/>
                </a:cubicBezTo>
                <a:cubicBezTo>
                  <a:pt x="7" y="7"/>
                  <a:pt x="6" y="4"/>
                  <a:pt x="5" y="0"/>
                </a:cubicBezTo>
                <a:cubicBezTo>
                  <a:pt x="0" y="0"/>
                  <a:pt x="0" y="0"/>
                  <a:pt x="0" y="0"/>
                </a:cubicBezTo>
                <a:cubicBezTo>
                  <a:pt x="3" y="10"/>
                  <a:pt x="3" y="10"/>
                  <a:pt x="3" y="10"/>
                </a:cubicBezTo>
                <a:cubicBezTo>
                  <a:pt x="0" y="20"/>
                  <a:pt x="0" y="20"/>
                  <a:pt x="0" y="20"/>
                </a:cubicBezTo>
                <a:cubicBezTo>
                  <a:pt x="5" y="20"/>
                  <a:pt x="5" y="20"/>
                  <a:pt x="5" y="20"/>
                </a:cubicBezTo>
                <a:cubicBezTo>
                  <a:pt x="6" y="18"/>
                  <a:pt x="6" y="16"/>
                  <a:pt x="7" y="13"/>
                </a:cubicBezTo>
                <a:cubicBezTo>
                  <a:pt x="7" y="15"/>
                  <a:pt x="7" y="17"/>
                  <a:pt x="8" y="20"/>
                </a:cubicBezTo>
                <a:cubicBezTo>
                  <a:pt x="14" y="20"/>
                  <a:pt x="14" y="20"/>
                  <a:pt x="14" y="20"/>
                </a:cubicBezTo>
                <a:cubicBezTo>
                  <a:pt x="11" y="10"/>
                  <a:pt x="11" y="10"/>
                  <a:pt x="11" y="10"/>
                </a:cubicBezTo>
                <a:lnTo>
                  <a:pt x="13" y="0"/>
                </a:lnTo>
                <a:close/>
              </a:path>
            </a:pathLst>
          </a:custGeom>
          <a:solidFill>
            <a:srgbClr val="EBEBEB"/>
          </a:solidFill>
          <a:ln w="28575">
            <a:noFill/>
            <a:round/>
          </a:ln>
        </p:spPr>
        <p:txBody>
          <a:bodyPr vert="horz" wrap="square" lIns="91440" tIns="45720" rIns="91440" bIns="45720" numCol="1" anchor="t" anchorCtr="0" compatLnSpc="1"/>
          <a:lstStyle/>
          <a:p>
            <a:endParaRPr lang="en-US"/>
          </a:p>
        </p:txBody>
      </p:sp>
      <p:sp>
        <p:nvSpPr>
          <p:cNvPr id="32" name="Freeform 34"/>
          <p:cNvSpPr/>
          <p:nvPr/>
        </p:nvSpPr>
        <p:spPr bwMode="auto">
          <a:xfrm>
            <a:off x="9174099" y="3643686"/>
            <a:ext cx="32420" cy="54709"/>
          </a:xfrm>
          <a:custGeom>
            <a:avLst/>
            <a:gdLst/>
            <a:ahLst/>
            <a:cxnLst>
              <a:cxn ang="0">
                <a:pos x="14" y="6"/>
              </a:cxn>
              <a:cxn ang="0">
                <a:pos x="12" y="1"/>
              </a:cxn>
              <a:cxn ang="0">
                <a:pos x="7" y="0"/>
              </a:cxn>
              <a:cxn ang="0">
                <a:pos x="4" y="0"/>
              </a:cxn>
              <a:cxn ang="0">
                <a:pos x="2" y="2"/>
              </a:cxn>
              <a:cxn ang="0">
                <a:pos x="1" y="4"/>
              </a:cxn>
              <a:cxn ang="0">
                <a:pos x="0" y="7"/>
              </a:cxn>
              <a:cxn ang="0">
                <a:pos x="0" y="8"/>
              </a:cxn>
              <a:cxn ang="0">
                <a:pos x="6" y="8"/>
              </a:cxn>
              <a:cxn ang="0">
                <a:pos x="6" y="6"/>
              </a:cxn>
              <a:cxn ang="0">
                <a:pos x="6" y="4"/>
              </a:cxn>
              <a:cxn ang="0">
                <a:pos x="7" y="3"/>
              </a:cxn>
              <a:cxn ang="0">
                <a:pos x="8" y="4"/>
              </a:cxn>
              <a:cxn ang="0">
                <a:pos x="8" y="5"/>
              </a:cxn>
              <a:cxn ang="0">
                <a:pos x="7" y="9"/>
              </a:cxn>
              <a:cxn ang="0">
                <a:pos x="0" y="20"/>
              </a:cxn>
              <a:cxn ang="0">
                <a:pos x="0" y="24"/>
              </a:cxn>
              <a:cxn ang="0">
                <a:pos x="13" y="24"/>
              </a:cxn>
              <a:cxn ang="0">
                <a:pos x="13" y="20"/>
              </a:cxn>
              <a:cxn ang="0">
                <a:pos x="7" y="20"/>
              </a:cxn>
              <a:cxn ang="0">
                <a:pos x="13" y="10"/>
              </a:cxn>
              <a:cxn ang="0">
                <a:pos x="14" y="6"/>
              </a:cxn>
            </a:cxnLst>
            <a:rect l="0" t="0" r="r" b="b"/>
            <a:pathLst>
              <a:path w="14" h="24">
                <a:moveTo>
                  <a:pt x="14" y="6"/>
                </a:moveTo>
                <a:cubicBezTo>
                  <a:pt x="14" y="4"/>
                  <a:pt x="13" y="3"/>
                  <a:pt x="12" y="1"/>
                </a:cubicBezTo>
                <a:cubicBezTo>
                  <a:pt x="11" y="0"/>
                  <a:pt x="9" y="0"/>
                  <a:pt x="7" y="0"/>
                </a:cubicBezTo>
                <a:cubicBezTo>
                  <a:pt x="6" y="0"/>
                  <a:pt x="5" y="0"/>
                  <a:pt x="4" y="0"/>
                </a:cubicBezTo>
                <a:cubicBezTo>
                  <a:pt x="3" y="1"/>
                  <a:pt x="2" y="1"/>
                  <a:pt x="2" y="2"/>
                </a:cubicBezTo>
                <a:cubicBezTo>
                  <a:pt x="1" y="3"/>
                  <a:pt x="1" y="3"/>
                  <a:pt x="1" y="4"/>
                </a:cubicBezTo>
                <a:cubicBezTo>
                  <a:pt x="0" y="5"/>
                  <a:pt x="0" y="6"/>
                  <a:pt x="0" y="7"/>
                </a:cubicBezTo>
                <a:cubicBezTo>
                  <a:pt x="0" y="8"/>
                  <a:pt x="0" y="8"/>
                  <a:pt x="0" y="8"/>
                </a:cubicBezTo>
                <a:cubicBezTo>
                  <a:pt x="6" y="8"/>
                  <a:pt x="6" y="8"/>
                  <a:pt x="6" y="8"/>
                </a:cubicBezTo>
                <a:cubicBezTo>
                  <a:pt x="6" y="6"/>
                  <a:pt x="6" y="6"/>
                  <a:pt x="6" y="6"/>
                </a:cubicBezTo>
                <a:cubicBezTo>
                  <a:pt x="6" y="5"/>
                  <a:pt x="6" y="4"/>
                  <a:pt x="6" y="4"/>
                </a:cubicBezTo>
                <a:cubicBezTo>
                  <a:pt x="6" y="4"/>
                  <a:pt x="7" y="3"/>
                  <a:pt x="7" y="3"/>
                </a:cubicBezTo>
                <a:cubicBezTo>
                  <a:pt x="7" y="3"/>
                  <a:pt x="8" y="4"/>
                  <a:pt x="8" y="4"/>
                </a:cubicBezTo>
                <a:cubicBezTo>
                  <a:pt x="8" y="4"/>
                  <a:pt x="8" y="5"/>
                  <a:pt x="8" y="5"/>
                </a:cubicBezTo>
                <a:cubicBezTo>
                  <a:pt x="8" y="6"/>
                  <a:pt x="8" y="7"/>
                  <a:pt x="7" y="9"/>
                </a:cubicBezTo>
                <a:cubicBezTo>
                  <a:pt x="7" y="10"/>
                  <a:pt x="4" y="14"/>
                  <a:pt x="0" y="20"/>
                </a:cubicBezTo>
                <a:cubicBezTo>
                  <a:pt x="0" y="24"/>
                  <a:pt x="0" y="24"/>
                  <a:pt x="0" y="24"/>
                </a:cubicBezTo>
                <a:cubicBezTo>
                  <a:pt x="13" y="24"/>
                  <a:pt x="13" y="24"/>
                  <a:pt x="13" y="24"/>
                </a:cubicBezTo>
                <a:cubicBezTo>
                  <a:pt x="13" y="20"/>
                  <a:pt x="13" y="20"/>
                  <a:pt x="13" y="20"/>
                </a:cubicBezTo>
                <a:cubicBezTo>
                  <a:pt x="7" y="20"/>
                  <a:pt x="7" y="20"/>
                  <a:pt x="7" y="20"/>
                </a:cubicBezTo>
                <a:cubicBezTo>
                  <a:pt x="10" y="15"/>
                  <a:pt x="12" y="12"/>
                  <a:pt x="13" y="10"/>
                </a:cubicBezTo>
                <a:cubicBezTo>
                  <a:pt x="14" y="9"/>
                  <a:pt x="14" y="7"/>
                  <a:pt x="14" y="6"/>
                </a:cubicBezTo>
                <a:close/>
              </a:path>
            </a:pathLst>
          </a:custGeom>
          <a:solidFill>
            <a:srgbClr val="EBEBEB"/>
          </a:solidFill>
          <a:ln w="28575">
            <a:noFill/>
            <a:round/>
          </a:ln>
        </p:spPr>
        <p:txBody>
          <a:bodyPr vert="horz" wrap="square" lIns="91440" tIns="45720" rIns="91440" bIns="45720" numCol="1" anchor="t" anchorCtr="0" compatLnSpc="1"/>
          <a:lstStyle/>
          <a:p>
            <a:endParaRPr lang="en-US"/>
          </a:p>
        </p:txBody>
      </p:sp>
      <p:sp>
        <p:nvSpPr>
          <p:cNvPr id="33" name="Rectangle 35"/>
          <p:cNvSpPr>
            <a:spLocks noChangeArrowheads="1"/>
          </p:cNvSpPr>
          <p:nvPr/>
        </p:nvSpPr>
        <p:spPr bwMode="auto">
          <a:xfrm>
            <a:off x="9222729" y="3659896"/>
            <a:ext cx="32420" cy="10132"/>
          </a:xfrm>
          <a:prstGeom prst="rect">
            <a:avLst/>
          </a:prstGeom>
          <a:solidFill>
            <a:srgbClr val="EBEBEB"/>
          </a:solidFill>
          <a:ln w="28575">
            <a:noFill/>
            <a:miter lim="800000"/>
          </a:ln>
        </p:spPr>
        <p:txBody>
          <a:bodyPr vert="horz" wrap="square" lIns="91440" tIns="45720" rIns="91440" bIns="45720" numCol="1" anchor="t" anchorCtr="0" compatLnSpc="1"/>
          <a:lstStyle/>
          <a:p>
            <a:endParaRPr lang="en-US"/>
          </a:p>
        </p:txBody>
      </p:sp>
      <p:sp>
        <p:nvSpPr>
          <p:cNvPr id="34" name="Rectangle 36"/>
          <p:cNvSpPr>
            <a:spLocks noChangeArrowheads="1"/>
          </p:cNvSpPr>
          <p:nvPr/>
        </p:nvSpPr>
        <p:spPr bwMode="auto">
          <a:xfrm>
            <a:off x="9222729" y="3674081"/>
            <a:ext cx="32420" cy="8105"/>
          </a:xfrm>
          <a:prstGeom prst="rect">
            <a:avLst/>
          </a:prstGeom>
          <a:solidFill>
            <a:srgbClr val="EBEBEB"/>
          </a:solidFill>
          <a:ln w="28575">
            <a:noFill/>
            <a:miter lim="800000"/>
          </a:ln>
        </p:spPr>
        <p:txBody>
          <a:bodyPr vert="horz" wrap="square" lIns="91440" tIns="45720" rIns="91440" bIns="45720" numCol="1" anchor="t" anchorCtr="0" compatLnSpc="1"/>
          <a:lstStyle/>
          <a:p>
            <a:endParaRPr lang="en-US"/>
          </a:p>
        </p:txBody>
      </p:sp>
      <p:sp>
        <p:nvSpPr>
          <p:cNvPr id="35" name="Freeform 37"/>
          <p:cNvSpPr>
            <a:spLocks noEditPoints="1"/>
          </p:cNvSpPr>
          <p:nvPr/>
        </p:nvSpPr>
        <p:spPr bwMode="auto">
          <a:xfrm>
            <a:off x="8983634" y="3554532"/>
            <a:ext cx="374853" cy="449823"/>
          </a:xfrm>
          <a:custGeom>
            <a:avLst/>
            <a:gdLst/>
            <a:ahLst/>
            <a:cxnLst>
              <a:cxn ang="0">
                <a:pos x="158" y="0"/>
              </a:cxn>
              <a:cxn ang="0">
                <a:pos x="7" y="0"/>
              </a:cxn>
              <a:cxn ang="0">
                <a:pos x="0" y="8"/>
              </a:cxn>
              <a:cxn ang="0">
                <a:pos x="0" y="102"/>
              </a:cxn>
              <a:cxn ang="0">
                <a:pos x="7" y="110"/>
              </a:cxn>
              <a:cxn ang="0">
                <a:pos x="55" y="110"/>
              </a:cxn>
              <a:cxn ang="0">
                <a:pos x="29" y="189"/>
              </a:cxn>
              <a:cxn ang="0">
                <a:pos x="32" y="196"/>
              </a:cxn>
              <a:cxn ang="0">
                <a:pos x="32" y="196"/>
              </a:cxn>
              <a:cxn ang="0">
                <a:pos x="39" y="192"/>
              </a:cxn>
              <a:cxn ang="0">
                <a:pos x="46" y="170"/>
              </a:cxn>
              <a:cxn ang="0">
                <a:pos x="80" y="170"/>
              </a:cxn>
              <a:cxn ang="0">
                <a:pos x="80" y="190"/>
              </a:cxn>
              <a:cxn ang="0">
                <a:pos x="85" y="197"/>
              </a:cxn>
              <a:cxn ang="0">
                <a:pos x="85" y="197"/>
              </a:cxn>
              <a:cxn ang="0">
                <a:pos x="90" y="190"/>
              </a:cxn>
              <a:cxn ang="0">
                <a:pos x="90" y="170"/>
              </a:cxn>
              <a:cxn ang="0">
                <a:pos x="119" y="170"/>
              </a:cxn>
              <a:cxn ang="0">
                <a:pos x="126" y="192"/>
              </a:cxn>
              <a:cxn ang="0">
                <a:pos x="132" y="196"/>
              </a:cxn>
              <a:cxn ang="0">
                <a:pos x="133" y="196"/>
              </a:cxn>
              <a:cxn ang="0">
                <a:pos x="136" y="189"/>
              </a:cxn>
              <a:cxn ang="0">
                <a:pos x="111" y="110"/>
              </a:cxn>
              <a:cxn ang="0">
                <a:pos x="158" y="110"/>
              </a:cxn>
              <a:cxn ang="0">
                <a:pos x="164" y="102"/>
              </a:cxn>
              <a:cxn ang="0">
                <a:pos x="164" y="8"/>
              </a:cxn>
              <a:cxn ang="0">
                <a:pos x="158" y="0"/>
              </a:cxn>
              <a:cxn ang="0">
                <a:pos x="49" y="162"/>
              </a:cxn>
              <a:cxn ang="0">
                <a:pos x="66" y="110"/>
              </a:cxn>
              <a:cxn ang="0">
                <a:pos x="80" y="110"/>
              </a:cxn>
              <a:cxn ang="0">
                <a:pos x="80" y="162"/>
              </a:cxn>
              <a:cxn ang="0">
                <a:pos x="49" y="162"/>
              </a:cxn>
              <a:cxn ang="0">
                <a:pos x="116" y="162"/>
              </a:cxn>
              <a:cxn ang="0">
                <a:pos x="90" y="162"/>
              </a:cxn>
              <a:cxn ang="0">
                <a:pos x="90" y="110"/>
              </a:cxn>
              <a:cxn ang="0">
                <a:pos x="100" y="110"/>
              </a:cxn>
              <a:cxn ang="0">
                <a:pos x="116" y="162"/>
              </a:cxn>
              <a:cxn ang="0">
                <a:pos x="154" y="95"/>
              </a:cxn>
              <a:cxn ang="0">
                <a:pos x="148" y="101"/>
              </a:cxn>
              <a:cxn ang="0">
                <a:pos x="16" y="101"/>
              </a:cxn>
              <a:cxn ang="0">
                <a:pos x="11" y="95"/>
              </a:cxn>
              <a:cxn ang="0">
                <a:pos x="11" y="16"/>
              </a:cxn>
              <a:cxn ang="0">
                <a:pos x="16" y="9"/>
              </a:cxn>
              <a:cxn ang="0">
                <a:pos x="148" y="9"/>
              </a:cxn>
              <a:cxn ang="0">
                <a:pos x="154" y="16"/>
              </a:cxn>
              <a:cxn ang="0">
                <a:pos x="154" y="95"/>
              </a:cxn>
            </a:cxnLst>
            <a:rect l="0" t="0" r="r" b="b"/>
            <a:pathLst>
              <a:path w="164" h="197">
                <a:moveTo>
                  <a:pt x="158" y="0"/>
                </a:moveTo>
                <a:cubicBezTo>
                  <a:pt x="7" y="0"/>
                  <a:pt x="7" y="0"/>
                  <a:pt x="7" y="0"/>
                </a:cubicBezTo>
                <a:cubicBezTo>
                  <a:pt x="4" y="0"/>
                  <a:pt x="0" y="3"/>
                  <a:pt x="0" y="8"/>
                </a:cubicBezTo>
                <a:cubicBezTo>
                  <a:pt x="0" y="102"/>
                  <a:pt x="0" y="102"/>
                  <a:pt x="0" y="102"/>
                </a:cubicBezTo>
                <a:cubicBezTo>
                  <a:pt x="0" y="107"/>
                  <a:pt x="4" y="110"/>
                  <a:pt x="7" y="110"/>
                </a:cubicBezTo>
                <a:cubicBezTo>
                  <a:pt x="55" y="110"/>
                  <a:pt x="55" y="110"/>
                  <a:pt x="55" y="110"/>
                </a:cubicBezTo>
                <a:cubicBezTo>
                  <a:pt x="29" y="189"/>
                  <a:pt x="29" y="189"/>
                  <a:pt x="29" y="189"/>
                </a:cubicBezTo>
                <a:cubicBezTo>
                  <a:pt x="28" y="192"/>
                  <a:pt x="29" y="195"/>
                  <a:pt x="32" y="196"/>
                </a:cubicBezTo>
                <a:cubicBezTo>
                  <a:pt x="32" y="196"/>
                  <a:pt x="32" y="196"/>
                  <a:pt x="32" y="196"/>
                </a:cubicBezTo>
                <a:cubicBezTo>
                  <a:pt x="35" y="197"/>
                  <a:pt x="38" y="195"/>
                  <a:pt x="39" y="192"/>
                </a:cubicBezTo>
                <a:cubicBezTo>
                  <a:pt x="46" y="170"/>
                  <a:pt x="46" y="170"/>
                  <a:pt x="46" y="170"/>
                </a:cubicBezTo>
                <a:cubicBezTo>
                  <a:pt x="80" y="170"/>
                  <a:pt x="80" y="170"/>
                  <a:pt x="80" y="170"/>
                </a:cubicBezTo>
                <a:cubicBezTo>
                  <a:pt x="80" y="190"/>
                  <a:pt x="80" y="190"/>
                  <a:pt x="80" y="190"/>
                </a:cubicBezTo>
                <a:cubicBezTo>
                  <a:pt x="80" y="194"/>
                  <a:pt x="82" y="197"/>
                  <a:pt x="85" y="197"/>
                </a:cubicBezTo>
                <a:cubicBezTo>
                  <a:pt x="85" y="197"/>
                  <a:pt x="85" y="197"/>
                  <a:pt x="85" y="197"/>
                </a:cubicBezTo>
                <a:cubicBezTo>
                  <a:pt x="88" y="197"/>
                  <a:pt x="90" y="194"/>
                  <a:pt x="90" y="190"/>
                </a:cubicBezTo>
                <a:cubicBezTo>
                  <a:pt x="90" y="170"/>
                  <a:pt x="90" y="170"/>
                  <a:pt x="90" y="170"/>
                </a:cubicBezTo>
                <a:cubicBezTo>
                  <a:pt x="119" y="170"/>
                  <a:pt x="119" y="170"/>
                  <a:pt x="119" y="170"/>
                </a:cubicBezTo>
                <a:cubicBezTo>
                  <a:pt x="126" y="192"/>
                  <a:pt x="126" y="192"/>
                  <a:pt x="126" y="192"/>
                </a:cubicBezTo>
                <a:cubicBezTo>
                  <a:pt x="127" y="195"/>
                  <a:pt x="130" y="197"/>
                  <a:pt x="132" y="196"/>
                </a:cubicBezTo>
                <a:cubicBezTo>
                  <a:pt x="133" y="196"/>
                  <a:pt x="133" y="196"/>
                  <a:pt x="133" y="196"/>
                </a:cubicBezTo>
                <a:cubicBezTo>
                  <a:pt x="135" y="195"/>
                  <a:pt x="137" y="192"/>
                  <a:pt x="136" y="189"/>
                </a:cubicBezTo>
                <a:cubicBezTo>
                  <a:pt x="111" y="110"/>
                  <a:pt x="111" y="110"/>
                  <a:pt x="111" y="110"/>
                </a:cubicBezTo>
                <a:cubicBezTo>
                  <a:pt x="158" y="110"/>
                  <a:pt x="158" y="110"/>
                  <a:pt x="158" y="110"/>
                </a:cubicBezTo>
                <a:cubicBezTo>
                  <a:pt x="161" y="110"/>
                  <a:pt x="164" y="107"/>
                  <a:pt x="164" y="102"/>
                </a:cubicBezTo>
                <a:cubicBezTo>
                  <a:pt x="164" y="8"/>
                  <a:pt x="164" y="8"/>
                  <a:pt x="164" y="8"/>
                </a:cubicBezTo>
                <a:cubicBezTo>
                  <a:pt x="164" y="3"/>
                  <a:pt x="161" y="0"/>
                  <a:pt x="158" y="0"/>
                </a:cubicBezTo>
                <a:close/>
                <a:moveTo>
                  <a:pt x="49" y="162"/>
                </a:moveTo>
                <a:cubicBezTo>
                  <a:pt x="66" y="110"/>
                  <a:pt x="66" y="110"/>
                  <a:pt x="66" y="110"/>
                </a:cubicBezTo>
                <a:cubicBezTo>
                  <a:pt x="80" y="110"/>
                  <a:pt x="80" y="110"/>
                  <a:pt x="80" y="110"/>
                </a:cubicBezTo>
                <a:cubicBezTo>
                  <a:pt x="80" y="162"/>
                  <a:pt x="80" y="162"/>
                  <a:pt x="80" y="162"/>
                </a:cubicBezTo>
                <a:lnTo>
                  <a:pt x="49" y="162"/>
                </a:lnTo>
                <a:close/>
                <a:moveTo>
                  <a:pt x="116" y="162"/>
                </a:moveTo>
                <a:cubicBezTo>
                  <a:pt x="90" y="162"/>
                  <a:pt x="90" y="162"/>
                  <a:pt x="90" y="162"/>
                </a:cubicBezTo>
                <a:cubicBezTo>
                  <a:pt x="90" y="110"/>
                  <a:pt x="90" y="110"/>
                  <a:pt x="90" y="110"/>
                </a:cubicBezTo>
                <a:cubicBezTo>
                  <a:pt x="100" y="110"/>
                  <a:pt x="100" y="110"/>
                  <a:pt x="100" y="110"/>
                </a:cubicBezTo>
                <a:lnTo>
                  <a:pt x="116" y="162"/>
                </a:lnTo>
                <a:close/>
                <a:moveTo>
                  <a:pt x="154" y="95"/>
                </a:moveTo>
                <a:cubicBezTo>
                  <a:pt x="154" y="98"/>
                  <a:pt x="152" y="101"/>
                  <a:pt x="148" y="101"/>
                </a:cubicBezTo>
                <a:cubicBezTo>
                  <a:pt x="16" y="101"/>
                  <a:pt x="16" y="101"/>
                  <a:pt x="16" y="101"/>
                </a:cubicBezTo>
                <a:cubicBezTo>
                  <a:pt x="13" y="101"/>
                  <a:pt x="11" y="98"/>
                  <a:pt x="11" y="95"/>
                </a:cubicBezTo>
                <a:cubicBezTo>
                  <a:pt x="11" y="16"/>
                  <a:pt x="11" y="16"/>
                  <a:pt x="11" y="16"/>
                </a:cubicBezTo>
                <a:cubicBezTo>
                  <a:pt x="11" y="12"/>
                  <a:pt x="13" y="9"/>
                  <a:pt x="16" y="9"/>
                </a:cubicBezTo>
                <a:cubicBezTo>
                  <a:pt x="148" y="9"/>
                  <a:pt x="148" y="9"/>
                  <a:pt x="148" y="9"/>
                </a:cubicBezTo>
                <a:cubicBezTo>
                  <a:pt x="152" y="9"/>
                  <a:pt x="154" y="12"/>
                  <a:pt x="154" y="16"/>
                </a:cubicBezTo>
                <a:lnTo>
                  <a:pt x="154" y="95"/>
                </a:lnTo>
                <a:close/>
              </a:path>
            </a:pathLst>
          </a:custGeom>
          <a:solidFill>
            <a:srgbClr val="EBEBEB"/>
          </a:solidFill>
          <a:ln w="28575">
            <a:noFill/>
            <a:round/>
          </a:ln>
        </p:spPr>
        <p:txBody>
          <a:bodyPr vert="horz" wrap="square" lIns="91440" tIns="45720" rIns="91440" bIns="45720" numCol="1" anchor="t" anchorCtr="0" compatLnSpc="1"/>
          <a:lstStyle/>
          <a:p>
            <a:endParaRPr lang="en-US"/>
          </a:p>
        </p:txBody>
      </p:sp>
      <p:grpSp>
        <p:nvGrpSpPr>
          <p:cNvPr id="36" name="Group 44"/>
          <p:cNvGrpSpPr/>
          <p:nvPr/>
        </p:nvGrpSpPr>
        <p:grpSpPr>
          <a:xfrm>
            <a:off x="2647802" y="3785523"/>
            <a:ext cx="7294428" cy="1653404"/>
            <a:chOff x="1905000" y="2419350"/>
            <a:chExt cx="5715000" cy="1295400"/>
          </a:xfrm>
        </p:grpSpPr>
        <p:cxnSp>
          <p:nvCxnSpPr>
            <p:cNvPr id="37" name="Elbow Connector 83"/>
            <p:cNvCxnSpPr/>
            <p:nvPr/>
          </p:nvCxnSpPr>
          <p:spPr>
            <a:xfrm rot="16200000" flipH="1">
              <a:off x="1447800" y="2876550"/>
              <a:ext cx="1295400" cy="381000"/>
            </a:xfrm>
            <a:prstGeom prst="bentConnector3">
              <a:avLst>
                <a:gd name="adj1" fmla="val -420"/>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8" name="Elbow Connector 86"/>
            <p:cNvCxnSpPr/>
            <p:nvPr/>
          </p:nvCxnSpPr>
          <p:spPr>
            <a:xfrm rot="16200000" flipH="1">
              <a:off x="3695700" y="2762250"/>
              <a:ext cx="914400" cy="228600"/>
            </a:xfrm>
            <a:prstGeom prst="bentConnector3">
              <a:avLst>
                <a:gd name="adj1" fmla="val -549"/>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9" name="Elbow Connector 89"/>
            <p:cNvCxnSpPr/>
            <p:nvPr/>
          </p:nvCxnSpPr>
          <p:spPr>
            <a:xfrm rot="16200000" flipH="1">
              <a:off x="5524500" y="2533650"/>
              <a:ext cx="381000" cy="152400"/>
            </a:xfrm>
            <a:prstGeom prst="bentConnector3">
              <a:avLst>
                <a:gd name="adj1" fmla="val -2747"/>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0" name="Elbow Connector 92"/>
            <p:cNvCxnSpPr/>
            <p:nvPr/>
          </p:nvCxnSpPr>
          <p:spPr>
            <a:xfrm rot="16200000" flipH="1">
              <a:off x="7048500" y="2762250"/>
              <a:ext cx="914400" cy="228600"/>
            </a:xfrm>
            <a:prstGeom prst="bentConnector3">
              <a:avLst>
                <a:gd name="adj1" fmla="val -549"/>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grpSp>
      <p:sp>
        <p:nvSpPr>
          <p:cNvPr id="41" name="文本框 40"/>
          <p:cNvSpPr txBox="1"/>
          <p:nvPr/>
        </p:nvSpPr>
        <p:spPr>
          <a:xfrm>
            <a:off x="1344648" y="2336228"/>
            <a:ext cx="2027545" cy="1015663"/>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a:p>
            <a:pPr algn="just">
              <a:lnSpc>
                <a:spcPct val="125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1629687" y="2117371"/>
            <a:ext cx="1457466"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3799752" y="2336228"/>
            <a:ext cx="2027545" cy="1015663"/>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a:p>
            <a:pPr algn="just">
              <a:lnSpc>
                <a:spcPct val="125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4084791" y="2117371"/>
            <a:ext cx="1457466"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6112336" y="2336228"/>
            <a:ext cx="2027545" cy="1015663"/>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a:p>
            <a:pPr algn="just">
              <a:lnSpc>
                <a:spcPct val="125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6397375" y="2117371"/>
            <a:ext cx="1457466"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8662839" y="2336228"/>
            <a:ext cx="2027545" cy="1015663"/>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p>
          <a:p>
            <a:pPr algn="just">
              <a:lnSpc>
                <a:spcPct val="125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8947878" y="2117371"/>
            <a:ext cx="1457466"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157493">
            <a:off x="3760791" y="225778"/>
            <a:ext cx="5646807" cy="5114765"/>
          </a:xfrm>
          <a:prstGeom prst="rect">
            <a:avLst/>
          </a:prstGeom>
          <a:effectLst>
            <a:outerShdw blurRad="50800" dist="38100" dir="2700000" algn="tl" rotWithShape="0">
              <a:prstClr val="black">
                <a:alpha val="40000"/>
              </a:prstClr>
            </a:outerShdw>
          </a:effectLst>
        </p:spPr>
      </p:pic>
      <p:grpSp>
        <p:nvGrpSpPr>
          <p:cNvPr id="14" name="组合 13"/>
          <p:cNvGrpSpPr/>
          <p:nvPr/>
        </p:nvGrpSpPr>
        <p:grpSpPr>
          <a:xfrm rot="21105574">
            <a:off x="4462500" y="1940546"/>
            <a:ext cx="4243386" cy="2351167"/>
            <a:chOff x="4179759" y="1982450"/>
            <a:chExt cx="4243386" cy="2351167"/>
          </a:xfrm>
        </p:grpSpPr>
        <p:sp>
          <p:nvSpPr>
            <p:cNvPr id="11" name="文本框 10"/>
            <p:cNvSpPr txBox="1"/>
            <p:nvPr/>
          </p:nvSpPr>
          <p:spPr>
            <a:xfrm>
              <a:off x="5394076" y="1982450"/>
              <a:ext cx="1814752" cy="1446550"/>
            </a:xfrm>
            <a:prstGeom prst="rect">
              <a:avLst/>
            </a:prstGeom>
            <a:noFill/>
          </p:spPr>
          <p:txBody>
            <a:bodyPr wrap="square" rtlCol="0">
              <a:spAutoFit/>
            </a:bodyPr>
            <a:lstStyle/>
            <a:p>
              <a:pPr algn="ctr"/>
              <a:r>
                <a:rPr lang="en-US" altLang="zh-CN" sz="8800" dirty="0" smtClean="0">
                  <a:ln w="28575">
                    <a:noFill/>
                  </a:ln>
                  <a:solidFill>
                    <a:schemeClr val="bg1"/>
                  </a:solidFill>
                  <a:latin typeface="Road Rage" pitchFamily="50" charset="0"/>
                  <a:ea typeface="微软雅黑" panose="020B0503020204020204" pitchFamily="34" charset="-122"/>
                </a:rPr>
                <a:t>O</a:t>
              </a:r>
              <a:r>
                <a:rPr lang="en-US" altLang="zh-CN" sz="8800" dirty="0">
                  <a:ln w="28575">
                    <a:noFill/>
                  </a:ln>
                  <a:solidFill>
                    <a:schemeClr val="bg1"/>
                  </a:solidFill>
                  <a:latin typeface="Road Rage" pitchFamily="50" charset="0"/>
                  <a:ea typeface="微软雅黑" panose="020B0503020204020204" pitchFamily="34" charset="-122"/>
                </a:rPr>
                <a:t>5</a:t>
              </a:r>
              <a:endParaRPr lang="en-US" altLang="zh-CN" sz="8800" dirty="0" smtClean="0">
                <a:ln w="28575">
                  <a:noFill/>
                </a:ln>
                <a:solidFill>
                  <a:schemeClr val="bg1"/>
                </a:solidFill>
                <a:latin typeface="Road Rage" pitchFamily="50" charset="0"/>
                <a:ea typeface="微软雅黑" panose="020B0503020204020204" pitchFamily="34" charset="-122"/>
              </a:endParaRPr>
            </a:p>
          </p:txBody>
        </p:sp>
        <p:sp>
          <p:nvSpPr>
            <p:cNvPr id="12" name="矩形 11"/>
            <p:cNvSpPr/>
            <p:nvPr/>
          </p:nvSpPr>
          <p:spPr>
            <a:xfrm>
              <a:off x="5170373" y="3253778"/>
              <a:ext cx="2262158" cy="458908"/>
            </a:xfrm>
            <a:prstGeom prst="rect">
              <a:avLst/>
            </a:prstGeom>
          </p:spPr>
          <p:txBody>
            <a:bodyPr wrap="none">
              <a:spAutoFit/>
            </a:bodyPr>
            <a:lstStyle/>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179759" y="3687286"/>
              <a:ext cx="4243386" cy="646331"/>
            </a:xfrm>
            <a:prstGeom prst="rect">
              <a:avLst/>
            </a:prstGeom>
            <a:noFill/>
          </p:spPr>
          <p:txBody>
            <a:bodyPr wrap="square" rtlCol="0">
              <a:spAutoFit/>
            </a:bodyPr>
            <a:lstStyle>
              <a:defPPr>
                <a:defRPr lang="zh-CN"/>
              </a:defPPr>
              <a:lvl1pPr algn="ctr">
                <a:defRPr sz="6000" b="1">
                  <a:blipFill dpi="0" rotWithShape="1">
                    <a:blip r:embed="rId5"/>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p>
            <a:p>
              <a:r>
                <a:rPr lang="en-US" altLang="zh-CN" sz="1800" b="0" dirty="0" smtClean="0">
                  <a:solidFill>
                    <a:schemeClr val="bg1"/>
                  </a:solidFill>
                  <a:latin typeface="微软雅黑" panose="020B0503020204020204" pitchFamily="34" charset="-122"/>
                  <a:ea typeface="微软雅黑" panose="020B0503020204020204" pitchFamily="34" charset="-122"/>
                </a:rPr>
                <a:t>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05</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sp>
        <p:nvSpPr>
          <p:cNvPr id="11" name="Oval 65"/>
          <p:cNvSpPr>
            <a:spLocks noChangeArrowheads="1"/>
          </p:cNvSpPr>
          <p:nvPr/>
        </p:nvSpPr>
        <p:spPr bwMode="auto">
          <a:xfrm rot="3919557" flipV="1">
            <a:off x="7461870" y="4987867"/>
            <a:ext cx="1190170" cy="71224"/>
          </a:xfrm>
          <a:prstGeom prst="ellipse">
            <a:avLst/>
          </a:prstGeom>
          <a:gradFill rotWithShape="1">
            <a:gsLst>
              <a:gs pos="0">
                <a:sysClr val="windowText" lastClr="000000">
                  <a:lumMod val="75000"/>
                  <a:lumOff val="25000"/>
                  <a:alpha val="45000"/>
                </a:sysClr>
              </a:gs>
              <a:gs pos="100000">
                <a:srgbClr val="EEECE1">
                  <a:alpha val="0"/>
                </a:srgbClr>
              </a:gs>
            </a:gsLst>
            <a:path path="shape">
              <a:fillToRect l="50000" t="50000" r="50000" b="50000"/>
            </a:path>
          </a:gradFill>
          <a:ln w="9525">
            <a:no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sp>
        <p:nvSpPr>
          <p:cNvPr id="12" name="Oval 65"/>
          <p:cNvSpPr>
            <a:spLocks noChangeArrowheads="1"/>
          </p:cNvSpPr>
          <p:nvPr/>
        </p:nvSpPr>
        <p:spPr bwMode="auto">
          <a:xfrm rot="3919557" flipV="1">
            <a:off x="7458874" y="3199188"/>
            <a:ext cx="1212842" cy="96381"/>
          </a:xfrm>
          <a:prstGeom prst="ellipse">
            <a:avLst/>
          </a:prstGeom>
          <a:gradFill rotWithShape="1">
            <a:gsLst>
              <a:gs pos="0">
                <a:sysClr val="windowText" lastClr="000000">
                  <a:lumMod val="75000"/>
                  <a:lumOff val="25000"/>
                  <a:alpha val="45000"/>
                </a:sysClr>
              </a:gs>
              <a:gs pos="100000">
                <a:srgbClr val="EEECE1">
                  <a:alpha val="0"/>
                </a:srgbClr>
              </a:gs>
            </a:gsLst>
            <a:path path="shape">
              <a:fillToRect l="50000" t="50000" r="50000" b="50000"/>
            </a:path>
          </a:gradFill>
          <a:ln w="9525">
            <a:no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endParaRPr>
          </a:p>
        </p:txBody>
      </p:sp>
      <p:sp>
        <p:nvSpPr>
          <p:cNvPr id="13" name="Oval 65"/>
          <p:cNvSpPr>
            <a:spLocks noChangeArrowheads="1"/>
          </p:cNvSpPr>
          <p:nvPr/>
        </p:nvSpPr>
        <p:spPr bwMode="auto">
          <a:xfrm rot="6704210" flipV="1">
            <a:off x="3528707" y="4085856"/>
            <a:ext cx="1190170" cy="71224"/>
          </a:xfrm>
          <a:prstGeom prst="ellipse">
            <a:avLst/>
          </a:prstGeom>
          <a:gradFill rotWithShape="1">
            <a:gsLst>
              <a:gs pos="0">
                <a:sysClr val="windowText" lastClr="000000">
                  <a:lumMod val="75000"/>
                  <a:lumOff val="25000"/>
                  <a:alpha val="45000"/>
                </a:sysClr>
              </a:gs>
              <a:gs pos="100000">
                <a:srgbClr val="EEECE1">
                  <a:alpha val="0"/>
                </a:srgbClr>
              </a:gs>
            </a:gsLst>
            <a:path path="shape">
              <a:fillToRect l="50000" t="50000" r="50000" b="50000"/>
            </a:path>
          </a:gradFill>
          <a:ln w="9525">
            <a:no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sp>
        <p:nvSpPr>
          <p:cNvPr id="14" name="圆角矩形 5"/>
          <p:cNvSpPr/>
          <p:nvPr/>
        </p:nvSpPr>
        <p:spPr>
          <a:xfrm rot="1404342" flipH="1">
            <a:off x="4127066" y="2403921"/>
            <a:ext cx="2381182" cy="776034"/>
          </a:xfrm>
          <a:custGeom>
            <a:avLst/>
            <a:gdLst/>
            <a:ahLst/>
            <a:cxnLst/>
            <a:rect l="l" t="t" r="r" b="b"/>
            <a:pathLst>
              <a:path w="6079847" h="1981442">
                <a:moveTo>
                  <a:pt x="990721" y="0"/>
                </a:moveTo>
                <a:cubicBezTo>
                  <a:pt x="1271960" y="0"/>
                  <a:pt x="1525829" y="117186"/>
                  <a:pt x="1704855" y="306645"/>
                </a:cubicBezTo>
                <a:lnTo>
                  <a:pt x="5582182" y="306645"/>
                </a:lnTo>
                <a:cubicBezTo>
                  <a:pt x="5857035" y="306645"/>
                  <a:pt x="6079847" y="529457"/>
                  <a:pt x="6079847" y="804310"/>
                </a:cubicBezTo>
                <a:lnTo>
                  <a:pt x="6079847" y="1177132"/>
                </a:lnTo>
                <a:cubicBezTo>
                  <a:pt x="6079847" y="1451985"/>
                  <a:pt x="5857035" y="1674797"/>
                  <a:pt x="5582182" y="1674797"/>
                </a:cubicBezTo>
                <a:lnTo>
                  <a:pt x="1704855" y="1674797"/>
                </a:lnTo>
                <a:cubicBezTo>
                  <a:pt x="1525829" y="1864256"/>
                  <a:pt x="1271960" y="1981442"/>
                  <a:pt x="990721" y="1981442"/>
                </a:cubicBezTo>
                <a:cubicBezTo>
                  <a:pt x="443561" y="1981442"/>
                  <a:pt x="0" y="1537881"/>
                  <a:pt x="0" y="990721"/>
                </a:cubicBezTo>
                <a:cubicBezTo>
                  <a:pt x="0" y="443561"/>
                  <a:pt x="443561" y="0"/>
                  <a:pt x="990721" y="0"/>
                </a:cubicBezTo>
                <a:close/>
              </a:path>
            </a:pathLst>
          </a:custGeom>
          <a:blipFill>
            <a:blip r:embed="rId4"/>
            <a:stretch>
              <a:fillRect/>
            </a:stretch>
          </a:blip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09"/>
          <p:cNvSpPr txBox="1"/>
          <p:nvPr/>
        </p:nvSpPr>
        <p:spPr>
          <a:xfrm flipH="1">
            <a:off x="5744250" y="2830180"/>
            <a:ext cx="604597" cy="4463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smtClean="0">
                <a:ln>
                  <a:noFill/>
                </a:ln>
                <a:solidFill>
                  <a:sysClr val="window" lastClr="FFFFFF"/>
                </a:solidFill>
                <a:uLnTx/>
                <a:uFillTx/>
                <a:ea typeface="微软雅黑" panose="020B0503020204020204" pitchFamily="34" charset="-122"/>
                <a:cs typeface="Arial" panose="020B0604020202020204" pitchFamily="34" charset="0"/>
              </a:rPr>
              <a:t>01</a:t>
            </a:r>
            <a:endParaRPr kumimoji="0" lang="zh-CN" altLang="en-US" sz="2800" b="1" i="0" u="none" strike="noStrike" kern="0" cap="none" spc="0" normalizeH="0" baseline="0" noProof="0" dirty="0">
              <a:ln>
                <a:noFill/>
              </a:ln>
              <a:solidFill>
                <a:sysClr val="window" lastClr="FFFFFF"/>
              </a:solidFill>
              <a:uLnTx/>
              <a:uFillTx/>
              <a:ea typeface="微软雅黑" panose="020B0503020204020204" pitchFamily="34" charset="-122"/>
              <a:cs typeface="Arial" panose="020B0604020202020204" pitchFamily="34" charset="0"/>
            </a:endParaRPr>
          </a:p>
        </p:txBody>
      </p:sp>
      <p:sp>
        <p:nvSpPr>
          <p:cNvPr id="19" name="TextBox 110"/>
          <p:cNvSpPr txBox="1"/>
          <p:nvPr/>
        </p:nvSpPr>
        <p:spPr>
          <a:xfrm rot="1400952">
            <a:off x="4320848" y="2496439"/>
            <a:ext cx="1411112" cy="3285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kern="0" dirty="0" smtClean="0">
                <a:solidFill>
                  <a:schemeClr val="bg1"/>
                </a:solidFill>
                <a:effectLst>
                  <a:outerShdw blurRad="50800" dist="38100" dir="5400000" algn="t" rotWithShape="0">
                    <a:prstClr val="black">
                      <a:alpha val="40000"/>
                    </a:prstClr>
                  </a:outerShdw>
                </a:effectLst>
                <a:ea typeface="微软雅黑" panose="020B0503020204020204" pitchFamily="34" charset="-122"/>
              </a:rPr>
              <a:t>text here</a:t>
            </a:r>
            <a:endParaRPr kumimoji="0" lang="zh-CN" altLang="en-US" sz="2000" b="1" i="0" u="none" strike="noStrike" kern="0" cap="none" spc="0" normalizeH="0" baseline="0" noProof="0" dirty="0">
              <a:ln>
                <a:noFill/>
              </a:ln>
              <a:solidFill>
                <a:schemeClr val="bg1"/>
              </a:solidFill>
              <a:effectLst>
                <a:outerShdw blurRad="50800" dist="38100" dir="5400000" algn="t" rotWithShape="0">
                  <a:prstClr val="black">
                    <a:alpha val="40000"/>
                  </a:prstClr>
                </a:outerShdw>
              </a:effectLst>
              <a:uLnTx/>
              <a:uFillTx/>
              <a:ea typeface="微软雅黑" panose="020B0503020204020204" pitchFamily="34" charset="-122"/>
            </a:endParaRPr>
          </a:p>
        </p:txBody>
      </p:sp>
      <p:sp>
        <p:nvSpPr>
          <p:cNvPr id="20" name="圆角矩形 5"/>
          <p:cNvSpPr/>
          <p:nvPr/>
        </p:nvSpPr>
        <p:spPr>
          <a:xfrm rot="1404342" flipH="1">
            <a:off x="4094328" y="4252587"/>
            <a:ext cx="2381182" cy="776035"/>
          </a:xfrm>
          <a:custGeom>
            <a:avLst/>
            <a:gdLst/>
            <a:ahLst/>
            <a:cxnLst/>
            <a:rect l="l" t="t" r="r" b="b"/>
            <a:pathLst>
              <a:path w="6079847" h="1981442">
                <a:moveTo>
                  <a:pt x="990721" y="0"/>
                </a:moveTo>
                <a:cubicBezTo>
                  <a:pt x="1271960" y="0"/>
                  <a:pt x="1525829" y="117186"/>
                  <a:pt x="1704855" y="306645"/>
                </a:cubicBezTo>
                <a:lnTo>
                  <a:pt x="5582182" y="306645"/>
                </a:lnTo>
                <a:cubicBezTo>
                  <a:pt x="5857035" y="306645"/>
                  <a:pt x="6079847" y="529457"/>
                  <a:pt x="6079847" y="804310"/>
                </a:cubicBezTo>
                <a:lnTo>
                  <a:pt x="6079847" y="1177132"/>
                </a:lnTo>
                <a:cubicBezTo>
                  <a:pt x="6079847" y="1451985"/>
                  <a:pt x="5857035" y="1674797"/>
                  <a:pt x="5582182" y="1674797"/>
                </a:cubicBezTo>
                <a:lnTo>
                  <a:pt x="1704855" y="1674797"/>
                </a:lnTo>
                <a:cubicBezTo>
                  <a:pt x="1525829" y="1864256"/>
                  <a:pt x="1271960" y="1981442"/>
                  <a:pt x="990721" y="1981442"/>
                </a:cubicBezTo>
                <a:cubicBezTo>
                  <a:pt x="443561" y="1981442"/>
                  <a:pt x="0" y="1537881"/>
                  <a:pt x="0" y="990721"/>
                </a:cubicBezTo>
                <a:cubicBezTo>
                  <a:pt x="0" y="443561"/>
                  <a:pt x="443561" y="0"/>
                  <a:pt x="990721" y="0"/>
                </a:cubicBezTo>
                <a:close/>
              </a:path>
            </a:pathLst>
          </a:custGeom>
          <a:blipFill>
            <a:blip r:embed="rId4"/>
            <a:stretch>
              <a:fillRect/>
            </a:stretch>
          </a:blip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13"/>
          <p:cNvSpPr txBox="1"/>
          <p:nvPr/>
        </p:nvSpPr>
        <p:spPr>
          <a:xfrm flipH="1">
            <a:off x="5730177" y="4679436"/>
            <a:ext cx="604597" cy="4463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smtClean="0">
                <a:ln>
                  <a:noFill/>
                </a:ln>
                <a:solidFill>
                  <a:sysClr val="window" lastClr="FFFFFF"/>
                </a:solidFill>
                <a:uLnTx/>
                <a:uFillTx/>
                <a:ea typeface="微软雅黑" panose="020B0503020204020204" pitchFamily="34" charset="-122"/>
                <a:cs typeface="Arial" panose="020B0604020202020204" pitchFamily="34" charset="0"/>
              </a:rPr>
              <a:t>03</a:t>
            </a:r>
            <a:endParaRPr kumimoji="0" lang="zh-CN" altLang="en-US" sz="2800" b="1" i="0" u="none" strike="noStrike" kern="0" cap="none" spc="0" normalizeH="0" baseline="0" noProof="0" dirty="0">
              <a:ln>
                <a:noFill/>
              </a:ln>
              <a:solidFill>
                <a:sysClr val="window" lastClr="FFFFFF"/>
              </a:solidFill>
              <a:uLnTx/>
              <a:uFillTx/>
              <a:ea typeface="微软雅黑" panose="020B0503020204020204" pitchFamily="34" charset="-122"/>
              <a:cs typeface="Arial" panose="020B0604020202020204" pitchFamily="34" charset="0"/>
            </a:endParaRPr>
          </a:p>
        </p:txBody>
      </p:sp>
      <p:sp>
        <p:nvSpPr>
          <p:cNvPr id="22" name="TextBox 114"/>
          <p:cNvSpPr txBox="1"/>
          <p:nvPr/>
        </p:nvSpPr>
        <p:spPr>
          <a:xfrm rot="1400952">
            <a:off x="4170752" y="4360929"/>
            <a:ext cx="1711303" cy="328523"/>
          </a:xfrm>
          <a:prstGeom prst="rect">
            <a:avLst/>
          </a:prstGeom>
          <a:noFill/>
        </p:spPr>
        <p:txBody>
          <a:bodyPr wrap="square" rtlCol="0">
            <a:spAutoFit/>
          </a:bodyPr>
          <a:lstStyle/>
          <a:p>
            <a:pPr lvl="0" algn="ctr">
              <a:defRPr/>
            </a:pPr>
            <a:r>
              <a:rPr lang="en-US" altLang="zh-CN" sz="2000" b="1" kern="0" dirty="0">
                <a:solidFill>
                  <a:schemeClr val="bg1"/>
                </a:solidFill>
                <a:effectLst>
                  <a:outerShdw blurRad="50800" dist="38100" dir="5400000" algn="t" rotWithShape="0">
                    <a:prstClr val="black">
                      <a:alpha val="40000"/>
                    </a:prstClr>
                  </a:outerShdw>
                </a:effectLst>
                <a:ea typeface="微软雅黑" panose="020B0503020204020204" pitchFamily="34" charset="-122"/>
              </a:rPr>
              <a:t>text here</a:t>
            </a:r>
            <a:endParaRPr lang="zh-CN" altLang="en-US" sz="2000" b="1" kern="0" dirty="0">
              <a:solidFill>
                <a:schemeClr val="bg1"/>
              </a:solidFill>
              <a:effectLst>
                <a:outerShdw blurRad="50800" dist="38100" dir="5400000" algn="t" rotWithShape="0">
                  <a:prstClr val="black">
                    <a:alpha val="40000"/>
                  </a:prstClr>
                </a:outerShdw>
              </a:effectLst>
              <a:ea typeface="微软雅黑" panose="020B0503020204020204" pitchFamily="34" charset="-122"/>
            </a:endParaRPr>
          </a:p>
        </p:txBody>
      </p:sp>
      <p:sp>
        <p:nvSpPr>
          <p:cNvPr id="23" name="圆角矩形 5"/>
          <p:cNvSpPr/>
          <p:nvPr/>
        </p:nvSpPr>
        <p:spPr>
          <a:xfrm rot="20195658">
            <a:off x="5692366" y="3333705"/>
            <a:ext cx="2381182" cy="776035"/>
          </a:xfrm>
          <a:custGeom>
            <a:avLst/>
            <a:gdLst/>
            <a:ahLst/>
            <a:cxnLst/>
            <a:rect l="l" t="t" r="r" b="b"/>
            <a:pathLst>
              <a:path w="6079847" h="1981442">
                <a:moveTo>
                  <a:pt x="990721" y="0"/>
                </a:moveTo>
                <a:cubicBezTo>
                  <a:pt x="1271960" y="0"/>
                  <a:pt x="1525829" y="117186"/>
                  <a:pt x="1704855" y="306645"/>
                </a:cubicBezTo>
                <a:lnTo>
                  <a:pt x="5582182" y="306645"/>
                </a:lnTo>
                <a:cubicBezTo>
                  <a:pt x="5857035" y="306645"/>
                  <a:pt x="6079847" y="529457"/>
                  <a:pt x="6079847" y="804310"/>
                </a:cubicBezTo>
                <a:lnTo>
                  <a:pt x="6079847" y="1177132"/>
                </a:lnTo>
                <a:cubicBezTo>
                  <a:pt x="6079847" y="1451985"/>
                  <a:pt x="5857035" y="1674797"/>
                  <a:pt x="5582182" y="1674797"/>
                </a:cubicBezTo>
                <a:lnTo>
                  <a:pt x="1704855" y="1674797"/>
                </a:lnTo>
                <a:cubicBezTo>
                  <a:pt x="1525829" y="1864256"/>
                  <a:pt x="1271960" y="1981442"/>
                  <a:pt x="990721" y="1981442"/>
                </a:cubicBezTo>
                <a:cubicBezTo>
                  <a:pt x="443561" y="1981442"/>
                  <a:pt x="0" y="1537881"/>
                  <a:pt x="0" y="990721"/>
                </a:cubicBezTo>
                <a:cubicBezTo>
                  <a:pt x="0" y="443561"/>
                  <a:pt x="443561" y="0"/>
                  <a:pt x="990721" y="0"/>
                </a:cubicBezTo>
                <a:close/>
              </a:path>
            </a:pathLst>
          </a:custGeom>
          <a:blipFill>
            <a:blip r:embed="rId4"/>
            <a:stretch>
              <a:fillRect/>
            </a:stretch>
          </a:blip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117"/>
          <p:cNvSpPr txBox="1"/>
          <p:nvPr/>
        </p:nvSpPr>
        <p:spPr>
          <a:xfrm flipH="1">
            <a:off x="5818384" y="3760470"/>
            <a:ext cx="604597" cy="4463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smtClean="0">
                <a:ln>
                  <a:noFill/>
                </a:ln>
                <a:solidFill>
                  <a:sysClr val="window" lastClr="FFFFFF"/>
                </a:solidFill>
                <a:uLnTx/>
                <a:uFillTx/>
                <a:ea typeface="微软雅黑" panose="020B0503020204020204" pitchFamily="34" charset="-122"/>
                <a:cs typeface="Arial" panose="020B0604020202020204" pitchFamily="34" charset="0"/>
              </a:rPr>
              <a:t>02</a:t>
            </a:r>
            <a:endParaRPr kumimoji="0" lang="zh-CN" altLang="en-US" sz="2800" b="1" i="0" u="none" strike="noStrike" kern="0" cap="none" spc="0" normalizeH="0" baseline="0" noProof="0" dirty="0">
              <a:ln>
                <a:noFill/>
              </a:ln>
              <a:solidFill>
                <a:sysClr val="window" lastClr="FFFFFF"/>
              </a:solidFill>
              <a:uLnTx/>
              <a:uFillTx/>
              <a:ea typeface="微软雅黑" panose="020B0503020204020204" pitchFamily="34" charset="-122"/>
              <a:cs typeface="Arial" panose="020B0604020202020204" pitchFamily="34" charset="0"/>
            </a:endParaRPr>
          </a:p>
        </p:txBody>
      </p:sp>
      <p:sp>
        <p:nvSpPr>
          <p:cNvPr id="25" name="TextBox 118"/>
          <p:cNvSpPr txBox="1"/>
          <p:nvPr/>
        </p:nvSpPr>
        <p:spPr>
          <a:xfrm rot="20152352">
            <a:off x="6267799" y="3435490"/>
            <a:ext cx="1691917" cy="328523"/>
          </a:xfrm>
          <a:prstGeom prst="rect">
            <a:avLst/>
          </a:prstGeom>
          <a:noFill/>
        </p:spPr>
        <p:txBody>
          <a:bodyPr wrap="square" rtlCol="0">
            <a:spAutoFit/>
          </a:bodyPr>
          <a:lstStyle/>
          <a:p>
            <a:pPr lvl="0" algn="ctr">
              <a:defRPr/>
            </a:pPr>
            <a:r>
              <a:rPr lang="en-US" altLang="zh-CN" sz="2000" b="1" kern="0" dirty="0">
                <a:solidFill>
                  <a:schemeClr val="bg1"/>
                </a:solidFill>
                <a:effectLst>
                  <a:outerShdw blurRad="50800" dist="38100" dir="5400000" algn="t" rotWithShape="0">
                    <a:prstClr val="black">
                      <a:alpha val="40000"/>
                    </a:prstClr>
                  </a:outerShdw>
                </a:effectLst>
                <a:ea typeface="微软雅黑" panose="020B0503020204020204" pitchFamily="34" charset="-122"/>
              </a:rPr>
              <a:t>text here</a:t>
            </a:r>
            <a:endParaRPr lang="zh-CN" altLang="en-US" sz="2000" b="1" kern="0" dirty="0">
              <a:solidFill>
                <a:schemeClr val="bg1"/>
              </a:solidFill>
              <a:effectLst>
                <a:outerShdw blurRad="50800" dist="38100" dir="5400000" algn="t" rotWithShape="0">
                  <a:prstClr val="black">
                    <a:alpha val="40000"/>
                  </a:prstClr>
                </a:outerShdw>
              </a:effectLst>
              <a:ea typeface="微软雅黑" panose="020B0503020204020204" pitchFamily="34" charset="-122"/>
            </a:endParaRPr>
          </a:p>
        </p:txBody>
      </p:sp>
      <p:sp>
        <p:nvSpPr>
          <p:cNvPr id="26" name="圆角矩形 5"/>
          <p:cNvSpPr/>
          <p:nvPr/>
        </p:nvSpPr>
        <p:spPr>
          <a:xfrm rot="20195658">
            <a:off x="5703703" y="5160225"/>
            <a:ext cx="2381182" cy="776035"/>
          </a:xfrm>
          <a:custGeom>
            <a:avLst/>
            <a:gdLst/>
            <a:ahLst/>
            <a:cxnLst/>
            <a:rect l="l" t="t" r="r" b="b"/>
            <a:pathLst>
              <a:path w="6079847" h="1981442">
                <a:moveTo>
                  <a:pt x="990721" y="0"/>
                </a:moveTo>
                <a:cubicBezTo>
                  <a:pt x="1271960" y="0"/>
                  <a:pt x="1525829" y="117186"/>
                  <a:pt x="1704855" y="306645"/>
                </a:cubicBezTo>
                <a:lnTo>
                  <a:pt x="5582182" y="306645"/>
                </a:lnTo>
                <a:cubicBezTo>
                  <a:pt x="5857035" y="306645"/>
                  <a:pt x="6079847" y="529457"/>
                  <a:pt x="6079847" y="804310"/>
                </a:cubicBezTo>
                <a:lnTo>
                  <a:pt x="6079847" y="1177132"/>
                </a:lnTo>
                <a:cubicBezTo>
                  <a:pt x="6079847" y="1451985"/>
                  <a:pt x="5857035" y="1674797"/>
                  <a:pt x="5582182" y="1674797"/>
                </a:cubicBezTo>
                <a:lnTo>
                  <a:pt x="1704855" y="1674797"/>
                </a:lnTo>
                <a:cubicBezTo>
                  <a:pt x="1525829" y="1864256"/>
                  <a:pt x="1271960" y="1981442"/>
                  <a:pt x="990721" y="1981442"/>
                </a:cubicBezTo>
                <a:cubicBezTo>
                  <a:pt x="443561" y="1981442"/>
                  <a:pt x="0" y="1537881"/>
                  <a:pt x="0" y="990721"/>
                </a:cubicBezTo>
                <a:cubicBezTo>
                  <a:pt x="0" y="443561"/>
                  <a:pt x="443561" y="0"/>
                  <a:pt x="990721" y="0"/>
                </a:cubicBezTo>
                <a:close/>
              </a:path>
            </a:pathLst>
          </a:custGeom>
          <a:blipFill>
            <a:blip r:embed="rId4"/>
            <a:stretch>
              <a:fillRect/>
            </a:stretch>
          </a:blip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121"/>
          <p:cNvSpPr txBox="1"/>
          <p:nvPr/>
        </p:nvSpPr>
        <p:spPr>
          <a:xfrm flipH="1">
            <a:off x="5852874" y="5579384"/>
            <a:ext cx="604597" cy="4463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smtClean="0">
                <a:ln>
                  <a:noFill/>
                </a:ln>
                <a:solidFill>
                  <a:sysClr val="window" lastClr="FFFFFF"/>
                </a:solidFill>
                <a:uLnTx/>
                <a:uFillTx/>
                <a:ea typeface="微软雅黑" panose="020B0503020204020204" pitchFamily="34" charset="-122"/>
                <a:cs typeface="Arial" panose="020B0604020202020204" pitchFamily="34" charset="0"/>
              </a:rPr>
              <a:t>04</a:t>
            </a:r>
            <a:endParaRPr kumimoji="0" lang="zh-CN" altLang="en-US" sz="2800" b="1" i="0" u="none" strike="noStrike" kern="0" cap="none" spc="0" normalizeH="0" baseline="0" noProof="0" dirty="0">
              <a:ln>
                <a:noFill/>
              </a:ln>
              <a:solidFill>
                <a:sysClr val="window" lastClr="FFFFFF"/>
              </a:solidFill>
              <a:uLnTx/>
              <a:uFillTx/>
              <a:ea typeface="微软雅黑" panose="020B0503020204020204" pitchFamily="34" charset="-122"/>
              <a:cs typeface="Arial" panose="020B0604020202020204" pitchFamily="34" charset="0"/>
            </a:endParaRPr>
          </a:p>
        </p:txBody>
      </p:sp>
      <p:sp>
        <p:nvSpPr>
          <p:cNvPr id="28" name="TextBox 122"/>
          <p:cNvSpPr txBox="1"/>
          <p:nvPr/>
        </p:nvSpPr>
        <p:spPr>
          <a:xfrm rot="20152352">
            <a:off x="6286129" y="5265648"/>
            <a:ext cx="1745927" cy="328523"/>
          </a:xfrm>
          <a:prstGeom prst="rect">
            <a:avLst/>
          </a:prstGeom>
          <a:noFill/>
        </p:spPr>
        <p:txBody>
          <a:bodyPr wrap="square" rtlCol="0">
            <a:spAutoFit/>
          </a:bodyPr>
          <a:lstStyle/>
          <a:p>
            <a:pPr lvl="0" algn="ctr">
              <a:defRPr/>
            </a:pPr>
            <a:r>
              <a:rPr lang="en-US" altLang="zh-CN" sz="2000" b="1" kern="0" dirty="0">
                <a:solidFill>
                  <a:schemeClr val="bg1"/>
                </a:solidFill>
                <a:effectLst>
                  <a:outerShdw blurRad="50800" dist="38100" dir="5400000" algn="t" rotWithShape="0">
                    <a:prstClr val="black">
                      <a:alpha val="40000"/>
                    </a:prstClr>
                  </a:outerShdw>
                </a:effectLst>
                <a:ea typeface="微软雅黑" panose="020B0503020204020204" pitchFamily="34" charset="-122"/>
              </a:rPr>
              <a:t>text here</a:t>
            </a:r>
            <a:endParaRPr lang="zh-CN" altLang="en-US" sz="2000" b="1" kern="0" dirty="0">
              <a:solidFill>
                <a:schemeClr val="bg1"/>
              </a:solidFill>
              <a:effectLst>
                <a:outerShdw blurRad="50800" dist="38100" dir="5400000" algn="t" rotWithShape="0">
                  <a:prstClr val="black">
                    <a:alpha val="40000"/>
                  </a:prstClr>
                </a:outerShdw>
              </a:effectLst>
              <a:ea typeface="微软雅黑" panose="020B0503020204020204" pitchFamily="34" charset="-122"/>
            </a:endParaRPr>
          </a:p>
        </p:txBody>
      </p:sp>
      <p:sp>
        <p:nvSpPr>
          <p:cNvPr id="29" name="Oval 65"/>
          <p:cNvSpPr>
            <a:spLocks noChangeArrowheads="1"/>
          </p:cNvSpPr>
          <p:nvPr/>
        </p:nvSpPr>
        <p:spPr bwMode="auto">
          <a:xfrm rot="6704210" flipV="1">
            <a:off x="3477695" y="2334201"/>
            <a:ext cx="1190170" cy="71224"/>
          </a:xfrm>
          <a:prstGeom prst="ellipse">
            <a:avLst/>
          </a:prstGeom>
          <a:gradFill rotWithShape="1">
            <a:gsLst>
              <a:gs pos="0">
                <a:sysClr val="windowText" lastClr="000000">
                  <a:lumMod val="75000"/>
                  <a:lumOff val="25000"/>
                  <a:alpha val="45000"/>
                </a:sysClr>
              </a:gs>
              <a:gs pos="100000">
                <a:srgbClr val="EEECE1">
                  <a:alpha val="0"/>
                </a:srgbClr>
              </a:gs>
            </a:gsLst>
            <a:path path="shape">
              <a:fillToRect l="50000" t="50000" r="50000" b="50000"/>
            </a:path>
          </a:gradFill>
          <a:ln w="9525">
            <a:no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sp>
        <p:nvSpPr>
          <p:cNvPr id="30" name="文本框 29"/>
          <p:cNvSpPr txBox="1"/>
          <p:nvPr/>
        </p:nvSpPr>
        <p:spPr>
          <a:xfrm>
            <a:off x="8311903" y="2964718"/>
            <a:ext cx="2529341" cy="784830"/>
          </a:xfrm>
          <a:prstGeom prst="rect">
            <a:avLst/>
          </a:prstGeom>
          <a:noFill/>
        </p:spPr>
        <p:txBody>
          <a:bodyPr wrap="square" rtlCol="0">
            <a:spAutoFit/>
          </a:bodyPr>
          <a:lstStyle/>
          <a:p>
            <a:pP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8311904" y="2685319"/>
            <a:ext cx="1284902" cy="338554"/>
          </a:xfrm>
          <a:prstGeom prst="rect">
            <a:avLst/>
          </a:prstGeom>
          <a:noFill/>
        </p:spPr>
        <p:txBody>
          <a:bodyPr wrap="square" rtlCol="0">
            <a:spAutoFit/>
          </a:bodyPr>
          <a:lstStyle/>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8311903" y="4678257"/>
            <a:ext cx="2529341" cy="784830"/>
          </a:xfrm>
          <a:prstGeom prst="rect">
            <a:avLst/>
          </a:prstGeom>
          <a:noFill/>
        </p:spPr>
        <p:txBody>
          <a:bodyPr wrap="square" rtlCol="0">
            <a:spAutoFit/>
          </a:bodyPr>
          <a:lstStyle/>
          <a:p>
            <a:pP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8311904" y="4398858"/>
            <a:ext cx="1284902" cy="338554"/>
          </a:xfrm>
          <a:prstGeom prst="rect">
            <a:avLst/>
          </a:prstGeom>
          <a:noFill/>
        </p:spPr>
        <p:txBody>
          <a:bodyPr wrap="square" rtlCol="0">
            <a:spAutoFit/>
          </a:bodyPr>
          <a:lstStyle/>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1212716" y="2258157"/>
            <a:ext cx="2529341" cy="784830"/>
          </a:xfrm>
          <a:prstGeom prst="rect">
            <a:avLst/>
          </a:prstGeom>
          <a:noFill/>
        </p:spPr>
        <p:txBody>
          <a:bodyPr wrap="square" rtlCol="0">
            <a:spAutoFit/>
          </a:bodyPr>
          <a:lstStyle/>
          <a:p>
            <a:pPr algn="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2457155" y="1978758"/>
            <a:ext cx="1284902" cy="338554"/>
          </a:xfrm>
          <a:prstGeom prst="rect">
            <a:avLst/>
          </a:prstGeom>
          <a:noFill/>
        </p:spPr>
        <p:txBody>
          <a:bodyPr wrap="square" rtlCol="0">
            <a:spAutoFit/>
          </a:bodyPr>
          <a:lstStyle/>
          <a:p>
            <a:pPr algn="r"/>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285956" y="3821181"/>
            <a:ext cx="2529341" cy="784830"/>
          </a:xfrm>
          <a:prstGeom prst="rect">
            <a:avLst/>
          </a:prstGeom>
          <a:noFill/>
        </p:spPr>
        <p:txBody>
          <a:bodyPr wrap="square" rtlCol="0">
            <a:spAutoFit/>
          </a:bodyPr>
          <a:lstStyle/>
          <a:p>
            <a:pPr algn="r">
              <a:lnSpc>
                <a:spcPct val="125000"/>
              </a:lnSpc>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2530395" y="3541782"/>
            <a:ext cx="1284902" cy="338554"/>
          </a:xfrm>
          <a:prstGeom prst="rect">
            <a:avLst/>
          </a:prstGeom>
          <a:noFill/>
        </p:spPr>
        <p:txBody>
          <a:bodyPr wrap="square" rtlCol="0">
            <a:spAutoFit/>
          </a:bodyPr>
          <a:lstStyle/>
          <a:p>
            <a:pPr algn="r"/>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p:cNvSpPr txBox="1"/>
          <p:nvPr/>
        </p:nvSpPr>
        <p:spPr>
          <a:xfrm>
            <a:off x="3600894" y="2795081"/>
            <a:ext cx="1816100" cy="769441"/>
          </a:xfrm>
          <a:prstGeom prst="rect">
            <a:avLst/>
          </a:prstGeom>
          <a:noFill/>
        </p:spPr>
        <p:txBody>
          <a:bodyPr wrap="square" rtlCol="0">
            <a:spAutoFit/>
          </a:bodyPr>
          <a:lstStyle/>
          <a:p>
            <a:pPr algn="ctr"/>
            <a:r>
              <a:rPr lang="zh-CN" altLang="en-US" sz="4400" dirty="0" smtClean="0">
                <a:solidFill>
                  <a:schemeClr val="bg1"/>
                </a:solidFill>
                <a:latin typeface="微软雅黑" panose="020B0503020204020204" pitchFamily="34" charset="-122"/>
                <a:ea typeface="微软雅黑" panose="020B0503020204020204" pitchFamily="34" charset="-122"/>
              </a:rPr>
              <a:t>目录</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5522592" y="1845439"/>
            <a:ext cx="3380108" cy="2862322"/>
          </a:xfrm>
          <a:prstGeom prst="rect">
            <a:avLst/>
          </a:prstGeom>
          <a:noFill/>
        </p:spPr>
        <p:txBody>
          <a:bodyPr wrap="square" rtlCol="0">
            <a:spAutoFit/>
          </a:bodyPr>
          <a:lstStyle/>
          <a:p>
            <a:pPr>
              <a:lnSpc>
                <a:spcPct val="150000"/>
              </a:lnSpc>
            </a:pPr>
            <a:r>
              <a:rPr lang="en-US" altLang="zh-CN" sz="2400" dirty="0">
                <a:solidFill>
                  <a:schemeClr val="bg1"/>
                </a:solidFill>
                <a:latin typeface="Road Rage" pitchFamily="50" charset="0"/>
                <a:ea typeface="华文仿宋" panose="02010600040101010101" pitchFamily="2" charset="-122"/>
              </a:rPr>
              <a:t>o</a:t>
            </a:r>
            <a:r>
              <a:rPr lang="en-US" altLang="zh-CN" sz="2400" dirty="0" smtClean="0">
                <a:solidFill>
                  <a:schemeClr val="bg1"/>
                </a:solidFill>
                <a:latin typeface="Road Rage" pitchFamily="50" charset="0"/>
                <a:ea typeface="华文仿宋" panose="02010600040101010101" pitchFamily="2" charset="-122"/>
              </a:rPr>
              <a:t>1</a:t>
            </a:r>
            <a:r>
              <a:rPr lang="en-US" altLang="zh-CN" sz="2400" dirty="0" smtClean="0">
                <a:solidFill>
                  <a:schemeClr val="bg1"/>
                </a:solidFill>
                <a:latin typeface="华文仿宋" panose="02010600040101010101" pitchFamily="2" charset="-122"/>
                <a:ea typeface="华文仿宋" panose="02010600040101010101" pitchFamily="2" charset="-122"/>
              </a:rPr>
              <a:t>.</a:t>
            </a:r>
            <a:r>
              <a:rPr lang="zh-CN" altLang="en-US" dirty="0" smtClean="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400" dirty="0" smtClean="0">
                <a:solidFill>
                  <a:schemeClr val="bg1"/>
                </a:solidFill>
                <a:latin typeface="Road Rage" pitchFamily="50" charset="0"/>
                <a:ea typeface="华文仿宋" panose="02010600040101010101" pitchFamily="2" charset="-122"/>
              </a:rPr>
              <a:t>o2</a:t>
            </a:r>
            <a:r>
              <a:rPr lang="en-US" altLang="zh-CN" sz="2400" dirty="0" smtClean="0">
                <a:solidFill>
                  <a:schemeClr val="bg1"/>
                </a:solidFill>
                <a:latin typeface="华文仿宋" panose="02010600040101010101" pitchFamily="2" charset="-122"/>
                <a:ea typeface="华文仿宋" panose="02010600040101010101" pitchFamily="2" charset="-122"/>
              </a:rPr>
              <a:t>.</a:t>
            </a:r>
            <a:r>
              <a:rPr lang="zh-CN" altLang="en-US" dirty="0" smtClean="0">
                <a:solidFill>
                  <a:schemeClr val="bg1"/>
                </a:solidFill>
                <a:latin typeface="微软雅黑" panose="020B0503020204020204" pitchFamily="34" charset="-122"/>
                <a:ea typeface="微软雅黑" panose="020B0503020204020204" pitchFamily="34" charset="-122"/>
              </a:rPr>
              <a:t>单击文本框输入标题</a:t>
            </a:r>
          </a:p>
          <a:p>
            <a:pPr>
              <a:lnSpc>
                <a:spcPct val="150000"/>
              </a:lnSpc>
            </a:pPr>
            <a:r>
              <a:rPr lang="en-US" altLang="zh-CN" sz="2400" dirty="0" smtClean="0">
                <a:solidFill>
                  <a:schemeClr val="bg1"/>
                </a:solidFill>
                <a:latin typeface="Road Rage" pitchFamily="50" charset="0"/>
                <a:ea typeface="华文仿宋" panose="02010600040101010101" pitchFamily="2" charset="-122"/>
              </a:rPr>
              <a:t>o3</a:t>
            </a:r>
            <a:r>
              <a:rPr lang="en-US" altLang="zh-CN" sz="2400" dirty="0" smtClean="0">
                <a:solidFill>
                  <a:schemeClr val="bg1"/>
                </a:solidFill>
                <a:latin typeface="华文仿宋" panose="02010600040101010101" pitchFamily="2" charset="-122"/>
                <a:ea typeface="华文仿宋" panose="02010600040101010101" pitchFamily="2" charset="-122"/>
              </a:rPr>
              <a:t>.</a:t>
            </a:r>
            <a:r>
              <a:rPr lang="zh-CN" altLang="en-US" dirty="0" smtClean="0">
                <a:solidFill>
                  <a:schemeClr val="bg1"/>
                </a:solidFill>
                <a:latin typeface="微软雅黑" panose="020B0503020204020204" pitchFamily="34" charset="-122"/>
                <a:ea typeface="微软雅黑" panose="020B0503020204020204" pitchFamily="34" charset="-122"/>
              </a:rPr>
              <a:t>单击文本框输入标题</a:t>
            </a:r>
          </a:p>
          <a:p>
            <a:pPr>
              <a:lnSpc>
                <a:spcPct val="150000"/>
              </a:lnSpc>
            </a:pPr>
            <a:r>
              <a:rPr lang="en-US" altLang="zh-CN" sz="2400" dirty="0" smtClean="0">
                <a:solidFill>
                  <a:schemeClr val="bg1"/>
                </a:solidFill>
                <a:latin typeface="Road Rage" pitchFamily="50" charset="0"/>
                <a:ea typeface="华文仿宋" panose="02010600040101010101" pitchFamily="2" charset="-122"/>
              </a:rPr>
              <a:t>o4</a:t>
            </a:r>
            <a:r>
              <a:rPr lang="en-US" altLang="zh-CN" sz="2400" dirty="0" smtClean="0">
                <a:solidFill>
                  <a:schemeClr val="bg1"/>
                </a:solidFill>
                <a:latin typeface="华文仿宋" panose="02010600040101010101" pitchFamily="2" charset="-122"/>
                <a:ea typeface="华文仿宋" panose="02010600040101010101" pitchFamily="2" charset="-122"/>
              </a:rPr>
              <a:t>.</a:t>
            </a:r>
            <a:r>
              <a:rPr lang="zh-CN" altLang="en-US" dirty="0" smtClean="0">
                <a:solidFill>
                  <a:schemeClr val="bg1"/>
                </a:solidFill>
                <a:latin typeface="微软雅黑" panose="020B0503020204020204" pitchFamily="34" charset="-122"/>
                <a:ea typeface="微软雅黑" panose="020B0503020204020204" pitchFamily="34" charset="-122"/>
              </a:rPr>
              <a:t>单击文本框输入标题</a:t>
            </a:r>
          </a:p>
          <a:p>
            <a:pPr>
              <a:lnSpc>
                <a:spcPct val="150000"/>
              </a:lnSpc>
            </a:pPr>
            <a:r>
              <a:rPr lang="en-US" altLang="zh-CN" sz="2400" dirty="0" smtClean="0">
                <a:solidFill>
                  <a:schemeClr val="bg1"/>
                </a:solidFill>
                <a:latin typeface="Road Rage" pitchFamily="50" charset="0"/>
                <a:ea typeface="华文仿宋" panose="02010600040101010101" pitchFamily="2" charset="-122"/>
              </a:rPr>
              <a:t>o5</a:t>
            </a:r>
            <a:r>
              <a:rPr lang="en-US" altLang="zh-CN" sz="2400" dirty="0" smtClean="0">
                <a:solidFill>
                  <a:schemeClr val="bg1"/>
                </a:solidFill>
                <a:latin typeface="华文仿宋" panose="02010600040101010101" pitchFamily="2" charset="-122"/>
                <a:ea typeface="华文仿宋" panose="02010600040101010101" pitchFamily="2" charset="-122"/>
              </a:rPr>
              <a:t>.</a:t>
            </a:r>
            <a:r>
              <a:rPr lang="zh-CN" altLang="en-US" dirty="0" smtClean="0">
                <a:solidFill>
                  <a:schemeClr val="bg1"/>
                </a:solidFill>
                <a:latin typeface="微软雅黑" panose="020B0503020204020204" pitchFamily="34" charset="-122"/>
                <a:ea typeface="微软雅黑" panose="020B0503020204020204" pitchFamily="34" charset="-122"/>
              </a:rPr>
              <a:t>单击文本框输入标题</a:t>
            </a:r>
          </a:p>
        </p:txBody>
      </p:sp>
      <p:sp>
        <p:nvSpPr>
          <p:cNvPr id="8" name="文本框 7"/>
          <p:cNvSpPr txBox="1"/>
          <p:nvPr/>
        </p:nvSpPr>
        <p:spPr>
          <a:xfrm>
            <a:off x="3600894" y="3447038"/>
            <a:ext cx="1816100" cy="400110"/>
          </a:xfrm>
          <a:prstGeom prst="rect">
            <a:avLst/>
          </a:prstGeom>
          <a:noFill/>
        </p:spPr>
        <p:txBody>
          <a:bodyPr wrap="square" rtlCol="0">
            <a:spAutoFit/>
          </a:bodyPr>
          <a:lstStyle/>
          <a:p>
            <a:pPr algn="ctr"/>
            <a:r>
              <a:rPr lang="en-US" altLang="zh-CN" sz="20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contents</a:t>
            </a:r>
            <a:endParaRPr lang="zh-CN" altLang="en-US" sz="2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文本框 2"/>
          <p:cNvSpPr txBox="1"/>
          <p:nvPr/>
        </p:nvSpPr>
        <p:spPr>
          <a:xfrm>
            <a:off x="2349500" y="2178050"/>
            <a:ext cx="7493000" cy="2308324"/>
          </a:xfrm>
          <a:prstGeom prst="rect">
            <a:avLst/>
          </a:prstGeom>
          <a:noFill/>
        </p:spPr>
        <p:txBody>
          <a:bodyPr wrap="square" rtlCol="0">
            <a:spAutoFit/>
          </a:bodyPr>
          <a:lstStyle/>
          <a:p>
            <a:pPr algn="ctr"/>
            <a:r>
              <a:rPr lang="en-US" altLang="zh-CN" sz="7200" dirty="0" smtClean="0">
                <a:solidFill>
                  <a:schemeClr val="bg1"/>
                </a:solidFill>
                <a:latin typeface="Road Rage" pitchFamily="50" charset="0"/>
              </a:rPr>
              <a:t>Thank you </a:t>
            </a:r>
          </a:p>
          <a:p>
            <a:pPr algn="ctr"/>
            <a:r>
              <a:rPr lang="zh-CN" altLang="en-US" sz="7200" dirty="0" smtClean="0">
                <a:solidFill>
                  <a:schemeClr val="bg1"/>
                </a:solidFill>
                <a:latin typeface="迷你简剪纸" panose="03000509000000000000" pitchFamily="65" charset="-122"/>
                <a:ea typeface="迷你简剪纸" panose="03000509000000000000" pitchFamily="65" charset="-122"/>
              </a:rPr>
              <a:t>谢谢观看</a:t>
            </a:r>
            <a:endParaRPr lang="en-US" altLang="zh-CN" sz="7200" dirty="0">
              <a:solidFill>
                <a:schemeClr val="bg1"/>
              </a:solidFill>
              <a:latin typeface="迷你简剪纸" panose="03000509000000000000" pitchFamily="65" charset="-122"/>
              <a:ea typeface="迷你简剪纸" panose="03000509000000000000" pitchFamily="65"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157493">
            <a:off x="3760791" y="225778"/>
            <a:ext cx="5646807" cy="5114765"/>
          </a:xfrm>
          <a:prstGeom prst="rect">
            <a:avLst/>
          </a:prstGeom>
          <a:effectLst>
            <a:outerShdw blurRad="50800" dist="38100" dir="2700000" algn="tl" rotWithShape="0">
              <a:prstClr val="black">
                <a:alpha val="40000"/>
              </a:prstClr>
            </a:outerShdw>
          </a:effectLst>
        </p:spPr>
      </p:pic>
      <p:grpSp>
        <p:nvGrpSpPr>
          <p:cNvPr id="14" name="组合 13"/>
          <p:cNvGrpSpPr/>
          <p:nvPr/>
        </p:nvGrpSpPr>
        <p:grpSpPr>
          <a:xfrm rot="21105574">
            <a:off x="4462500" y="1940546"/>
            <a:ext cx="4243386" cy="2351167"/>
            <a:chOff x="4179759" y="1982450"/>
            <a:chExt cx="4243386" cy="2351167"/>
          </a:xfrm>
        </p:grpSpPr>
        <p:sp>
          <p:nvSpPr>
            <p:cNvPr id="11" name="文本框 10"/>
            <p:cNvSpPr txBox="1"/>
            <p:nvPr/>
          </p:nvSpPr>
          <p:spPr>
            <a:xfrm>
              <a:off x="5394076" y="1982450"/>
              <a:ext cx="1814752" cy="1446550"/>
            </a:xfrm>
            <a:prstGeom prst="rect">
              <a:avLst/>
            </a:prstGeom>
            <a:noFill/>
          </p:spPr>
          <p:txBody>
            <a:bodyPr wrap="square" rtlCol="0">
              <a:spAutoFit/>
            </a:bodyPr>
            <a:lstStyle/>
            <a:p>
              <a:pPr algn="ctr"/>
              <a:r>
                <a:rPr lang="en-US" altLang="zh-CN" sz="8800" dirty="0">
                  <a:ln w="28575">
                    <a:noFill/>
                  </a:ln>
                  <a:solidFill>
                    <a:schemeClr val="bg1"/>
                  </a:solidFill>
                  <a:latin typeface="Road Rage" pitchFamily="50" charset="0"/>
                  <a:ea typeface="微软雅黑" panose="020B0503020204020204" pitchFamily="34" charset="-122"/>
                </a:rPr>
                <a:t>o</a:t>
              </a:r>
              <a:r>
                <a:rPr lang="en-US" altLang="zh-CN" sz="8800" dirty="0" smtClean="0">
                  <a:ln w="28575">
                    <a:noFill/>
                  </a:ln>
                  <a:solidFill>
                    <a:schemeClr val="bg1"/>
                  </a:solidFill>
                  <a:latin typeface="Road Rage" pitchFamily="50" charset="0"/>
                  <a:ea typeface="微软雅黑" panose="020B0503020204020204" pitchFamily="34" charset="-122"/>
                </a:rPr>
                <a:t>1</a:t>
              </a:r>
              <a:endParaRPr lang="zh-CN" altLang="en-US" sz="8800" dirty="0">
                <a:ln w="28575">
                  <a:noFill/>
                </a:ln>
                <a:solidFill>
                  <a:schemeClr val="bg1"/>
                </a:solidFill>
                <a:latin typeface="Road Rage" pitchFamily="50" charset="0"/>
                <a:ea typeface="微软雅黑" panose="020B0503020204020204" pitchFamily="34" charset="-122"/>
              </a:endParaRPr>
            </a:p>
          </p:txBody>
        </p:sp>
        <p:sp>
          <p:nvSpPr>
            <p:cNvPr id="12" name="矩形 11"/>
            <p:cNvSpPr/>
            <p:nvPr/>
          </p:nvSpPr>
          <p:spPr>
            <a:xfrm>
              <a:off x="5170373" y="3253778"/>
              <a:ext cx="2262158" cy="458908"/>
            </a:xfrm>
            <a:prstGeom prst="rect">
              <a:avLst/>
            </a:prstGeom>
          </p:spPr>
          <p:txBody>
            <a:bodyPr wrap="none">
              <a:spAutoFit/>
            </a:bodyPr>
            <a:lstStyle/>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179759" y="3687286"/>
              <a:ext cx="4243386" cy="646331"/>
            </a:xfrm>
            <a:prstGeom prst="rect">
              <a:avLst/>
            </a:prstGeom>
            <a:noFill/>
          </p:spPr>
          <p:txBody>
            <a:bodyPr wrap="square" rtlCol="0">
              <a:spAutoFit/>
            </a:bodyPr>
            <a:lstStyle>
              <a:defPPr>
                <a:defRPr lang="zh-CN"/>
              </a:defPPr>
              <a:lvl1pPr algn="ctr">
                <a:defRPr sz="6000" b="1">
                  <a:blipFill dpi="0" rotWithShape="1">
                    <a:blip r:embed="rId5"/>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p>
            <a:p>
              <a:r>
                <a:rPr lang="en-US" altLang="zh-CN" sz="1800" b="0" dirty="0" smtClean="0">
                  <a:solidFill>
                    <a:schemeClr val="bg1"/>
                  </a:solidFill>
                  <a:latin typeface="微软雅黑" panose="020B0503020204020204" pitchFamily="34" charset="-122"/>
                  <a:ea typeface="微软雅黑" panose="020B0503020204020204" pitchFamily="34" charset="-122"/>
                </a:rPr>
                <a:t>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461665"/>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01</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326">
            <a:off x="6132441" y="2442973"/>
            <a:ext cx="4314825" cy="2857500"/>
          </a:xfrm>
          <a:prstGeom prst="rect">
            <a:avLst/>
          </a:prstGeom>
          <a:effectLst>
            <a:outerShdw blurRad="50800" dist="38100" dir="2700000" algn="tl" rotWithShape="0">
              <a:prstClr val="black">
                <a:alpha val="40000"/>
              </a:prstClr>
            </a:outerShdw>
          </a:effectLst>
        </p:spPr>
      </p:pic>
      <p:sp>
        <p:nvSpPr>
          <p:cNvPr id="6" name="椭圆 5"/>
          <p:cNvSpPr/>
          <p:nvPr/>
        </p:nvSpPr>
        <p:spPr>
          <a:xfrm rot="398419">
            <a:off x="6938358" y="1766251"/>
            <a:ext cx="215900" cy="215900"/>
          </a:xfrm>
          <a:prstGeom prst="ellipse">
            <a:avLst/>
          </a:pr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25206">
            <a:off x="1920459" y="2636189"/>
            <a:ext cx="4286250" cy="2857500"/>
          </a:xfrm>
          <a:prstGeom prst="rect">
            <a:avLst/>
          </a:prstGeom>
          <a:effectLst>
            <a:outerShdw blurRad="50800" dist="38100" dir="8100000" algn="tr" rotWithShape="0">
              <a:prstClr val="black">
                <a:alpha val="40000"/>
              </a:prstClr>
            </a:outerShdw>
          </a:effectLst>
        </p:spPr>
      </p:pic>
      <p:sp>
        <p:nvSpPr>
          <p:cNvPr id="20" name="椭圆 19"/>
          <p:cNvSpPr/>
          <p:nvPr/>
        </p:nvSpPr>
        <p:spPr>
          <a:xfrm rot="398419">
            <a:off x="5189089" y="2038371"/>
            <a:ext cx="215900" cy="215900"/>
          </a:xfrm>
          <a:prstGeom prst="ellipse">
            <a:avLst/>
          </a:pr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461665"/>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01</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sp>
        <p:nvSpPr>
          <p:cNvPr id="29" name="Freeform 5"/>
          <p:cNvSpPr>
            <a:spLocks noEditPoints="1"/>
          </p:cNvSpPr>
          <p:nvPr/>
        </p:nvSpPr>
        <p:spPr bwMode="auto">
          <a:xfrm>
            <a:off x="2076456" y="2417836"/>
            <a:ext cx="1051403" cy="1302374"/>
          </a:xfrm>
          <a:custGeom>
            <a:avLst/>
            <a:gdLst>
              <a:gd name="T0" fmla="*/ 325 w 365"/>
              <a:gd name="T1" fmla="*/ 413 h 451"/>
              <a:gd name="T2" fmla="*/ 297 w 365"/>
              <a:gd name="T3" fmla="*/ 381 h 451"/>
              <a:gd name="T4" fmla="*/ 289 w 365"/>
              <a:gd name="T5" fmla="*/ 267 h 451"/>
              <a:gd name="T6" fmla="*/ 290 w 365"/>
              <a:gd name="T7" fmla="*/ 185 h 451"/>
              <a:gd name="T8" fmla="*/ 288 w 365"/>
              <a:gd name="T9" fmla="*/ 117 h 451"/>
              <a:gd name="T10" fmla="*/ 246 w 365"/>
              <a:gd name="T11" fmla="*/ 60 h 451"/>
              <a:gd name="T12" fmla="*/ 143 w 365"/>
              <a:gd name="T13" fmla="*/ 50 h 451"/>
              <a:gd name="T14" fmla="*/ 84 w 365"/>
              <a:gd name="T15" fmla="*/ 84 h 451"/>
              <a:gd name="T16" fmla="*/ 69 w 365"/>
              <a:gd name="T17" fmla="*/ 169 h 451"/>
              <a:gd name="T18" fmla="*/ 69 w 365"/>
              <a:gd name="T19" fmla="*/ 239 h 451"/>
              <a:gd name="T20" fmla="*/ 64 w 365"/>
              <a:gd name="T21" fmla="*/ 360 h 451"/>
              <a:gd name="T22" fmla="*/ 61 w 365"/>
              <a:gd name="T23" fmla="*/ 388 h 451"/>
              <a:gd name="T24" fmla="*/ 33 w 365"/>
              <a:gd name="T25" fmla="*/ 415 h 451"/>
              <a:gd name="T26" fmla="*/ 20 w 365"/>
              <a:gd name="T27" fmla="*/ 440 h 451"/>
              <a:gd name="T28" fmla="*/ 51 w 365"/>
              <a:gd name="T29" fmla="*/ 425 h 451"/>
              <a:gd name="T30" fmla="*/ 80 w 365"/>
              <a:gd name="T31" fmla="*/ 447 h 451"/>
              <a:gd name="T32" fmla="*/ 76 w 365"/>
              <a:gd name="T33" fmla="*/ 435 h 451"/>
              <a:gd name="T34" fmla="*/ 88 w 365"/>
              <a:gd name="T35" fmla="*/ 381 h 451"/>
              <a:gd name="T36" fmla="*/ 101 w 365"/>
              <a:gd name="T37" fmla="*/ 276 h 451"/>
              <a:gd name="T38" fmla="*/ 109 w 365"/>
              <a:gd name="T39" fmla="*/ 192 h 451"/>
              <a:gd name="T40" fmla="*/ 111 w 365"/>
              <a:gd name="T41" fmla="*/ 152 h 451"/>
              <a:gd name="T42" fmla="*/ 135 w 365"/>
              <a:gd name="T43" fmla="*/ 160 h 451"/>
              <a:gd name="T44" fmla="*/ 117 w 365"/>
              <a:gd name="T45" fmla="*/ 248 h 451"/>
              <a:gd name="T46" fmla="*/ 125 w 365"/>
              <a:gd name="T47" fmla="*/ 318 h 451"/>
              <a:gd name="T48" fmla="*/ 114 w 365"/>
              <a:gd name="T49" fmla="*/ 371 h 451"/>
              <a:gd name="T50" fmla="*/ 147 w 365"/>
              <a:gd name="T51" fmla="*/ 409 h 451"/>
              <a:gd name="T52" fmla="*/ 157 w 365"/>
              <a:gd name="T53" fmla="*/ 338 h 451"/>
              <a:gd name="T54" fmla="*/ 154 w 365"/>
              <a:gd name="T55" fmla="*/ 302 h 451"/>
              <a:gd name="T56" fmla="*/ 175 w 365"/>
              <a:gd name="T57" fmla="*/ 258 h 451"/>
              <a:gd name="T58" fmla="*/ 190 w 365"/>
              <a:gd name="T59" fmla="*/ 244 h 451"/>
              <a:gd name="T60" fmla="*/ 203 w 365"/>
              <a:gd name="T61" fmla="*/ 353 h 451"/>
              <a:gd name="T62" fmla="*/ 211 w 365"/>
              <a:gd name="T63" fmla="*/ 399 h 451"/>
              <a:gd name="T64" fmla="*/ 250 w 365"/>
              <a:gd name="T65" fmla="*/ 378 h 451"/>
              <a:gd name="T66" fmla="*/ 261 w 365"/>
              <a:gd name="T67" fmla="*/ 314 h 451"/>
              <a:gd name="T68" fmla="*/ 276 w 365"/>
              <a:gd name="T69" fmla="*/ 395 h 451"/>
              <a:gd name="T70" fmla="*/ 282 w 365"/>
              <a:gd name="T71" fmla="*/ 435 h 451"/>
              <a:gd name="T72" fmla="*/ 295 w 365"/>
              <a:gd name="T73" fmla="*/ 432 h 451"/>
              <a:gd name="T74" fmla="*/ 326 w 365"/>
              <a:gd name="T75" fmla="*/ 441 h 451"/>
              <a:gd name="T76" fmla="*/ 347 w 365"/>
              <a:gd name="T77" fmla="*/ 434 h 451"/>
              <a:gd name="T78" fmla="*/ 240 w 365"/>
              <a:gd name="T79" fmla="*/ 152 h 451"/>
              <a:gd name="T80" fmla="*/ 248 w 365"/>
              <a:gd name="T81" fmla="*/ 165 h 451"/>
              <a:gd name="T82" fmla="*/ 260 w 365"/>
              <a:gd name="T83" fmla="*/ 31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5" h="451">
                <a:moveTo>
                  <a:pt x="347" y="434"/>
                </a:moveTo>
                <a:cubicBezTo>
                  <a:pt x="335" y="434"/>
                  <a:pt x="326" y="415"/>
                  <a:pt x="325" y="413"/>
                </a:cubicBezTo>
                <a:cubicBezTo>
                  <a:pt x="323" y="411"/>
                  <a:pt x="325" y="407"/>
                  <a:pt x="319" y="404"/>
                </a:cubicBezTo>
                <a:cubicBezTo>
                  <a:pt x="314" y="400"/>
                  <a:pt x="299" y="388"/>
                  <a:pt x="297" y="381"/>
                </a:cubicBezTo>
                <a:cubicBezTo>
                  <a:pt x="296" y="373"/>
                  <a:pt x="292" y="339"/>
                  <a:pt x="293" y="329"/>
                </a:cubicBezTo>
                <a:cubicBezTo>
                  <a:pt x="294" y="319"/>
                  <a:pt x="288" y="275"/>
                  <a:pt x="289" y="267"/>
                </a:cubicBezTo>
                <a:cubicBezTo>
                  <a:pt x="291" y="258"/>
                  <a:pt x="286" y="248"/>
                  <a:pt x="286" y="235"/>
                </a:cubicBezTo>
                <a:cubicBezTo>
                  <a:pt x="286" y="221"/>
                  <a:pt x="290" y="192"/>
                  <a:pt x="290" y="185"/>
                </a:cubicBezTo>
                <a:cubicBezTo>
                  <a:pt x="289" y="178"/>
                  <a:pt x="283" y="163"/>
                  <a:pt x="284" y="156"/>
                </a:cubicBezTo>
                <a:cubicBezTo>
                  <a:pt x="284" y="149"/>
                  <a:pt x="289" y="130"/>
                  <a:pt x="288" y="117"/>
                </a:cubicBezTo>
                <a:cubicBezTo>
                  <a:pt x="287" y="103"/>
                  <a:pt x="277" y="84"/>
                  <a:pt x="267" y="78"/>
                </a:cubicBezTo>
                <a:cubicBezTo>
                  <a:pt x="257" y="73"/>
                  <a:pt x="246" y="60"/>
                  <a:pt x="246" y="60"/>
                </a:cubicBezTo>
                <a:cubicBezTo>
                  <a:pt x="237" y="48"/>
                  <a:pt x="218" y="48"/>
                  <a:pt x="218" y="48"/>
                </a:cubicBezTo>
                <a:cubicBezTo>
                  <a:pt x="175" y="0"/>
                  <a:pt x="143" y="50"/>
                  <a:pt x="143" y="50"/>
                </a:cubicBezTo>
                <a:cubicBezTo>
                  <a:pt x="132" y="46"/>
                  <a:pt x="115" y="63"/>
                  <a:pt x="110" y="67"/>
                </a:cubicBezTo>
                <a:cubicBezTo>
                  <a:pt x="104" y="72"/>
                  <a:pt x="99" y="76"/>
                  <a:pt x="84" y="84"/>
                </a:cubicBezTo>
                <a:cubicBezTo>
                  <a:pt x="69" y="92"/>
                  <a:pt x="69" y="123"/>
                  <a:pt x="72" y="134"/>
                </a:cubicBezTo>
                <a:cubicBezTo>
                  <a:pt x="75" y="145"/>
                  <a:pt x="72" y="157"/>
                  <a:pt x="69" y="169"/>
                </a:cubicBezTo>
                <a:cubicBezTo>
                  <a:pt x="65" y="184"/>
                  <a:pt x="70" y="193"/>
                  <a:pt x="70" y="200"/>
                </a:cubicBezTo>
                <a:cubicBezTo>
                  <a:pt x="70" y="207"/>
                  <a:pt x="72" y="232"/>
                  <a:pt x="69" y="239"/>
                </a:cubicBezTo>
                <a:cubicBezTo>
                  <a:pt x="66" y="245"/>
                  <a:pt x="67" y="265"/>
                  <a:pt x="65" y="272"/>
                </a:cubicBezTo>
                <a:cubicBezTo>
                  <a:pt x="63" y="278"/>
                  <a:pt x="64" y="353"/>
                  <a:pt x="64" y="360"/>
                </a:cubicBezTo>
                <a:cubicBezTo>
                  <a:pt x="64" y="368"/>
                  <a:pt x="65" y="375"/>
                  <a:pt x="63" y="378"/>
                </a:cubicBezTo>
                <a:cubicBezTo>
                  <a:pt x="61" y="381"/>
                  <a:pt x="62" y="386"/>
                  <a:pt x="61" y="388"/>
                </a:cubicBezTo>
                <a:cubicBezTo>
                  <a:pt x="60" y="391"/>
                  <a:pt x="49" y="398"/>
                  <a:pt x="40" y="401"/>
                </a:cubicBezTo>
                <a:cubicBezTo>
                  <a:pt x="32" y="405"/>
                  <a:pt x="36" y="412"/>
                  <a:pt x="33" y="415"/>
                </a:cubicBezTo>
                <a:cubicBezTo>
                  <a:pt x="31" y="419"/>
                  <a:pt x="28" y="430"/>
                  <a:pt x="27" y="435"/>
                </a:cubicBezTo>
                <a:cubicBezTo>
                  <a:pt x="25" y="439"/>
                  <a:pt x="20" y="440"/>
                  <a:pt x="20" y="440"/>
                </a:cubicBezTo>
                <a:cubicBezTo>
                  <a:pt x="0" y="446"/>
                  <a:pt x="30" y="447"/>
                  <a:pt x="35" y="445"/>
                </a:cubicBezTo>
                <a:cubicBezTo>
                  <a:pt x="40" y="442"/>
                  <a:pt x="51" y="425"/>
                  <a:pt x="51" y="425"/>
                </a:cubicBezTo>
                <a:cubicBezTo>
                  <a:pt x="55" y="422"/>
                  <a:pt x="65" y="440"/>
                  <a:pt x="65" y="440"/>
                </a:cubicBezTo>
                <a:cubicBezTo>
                  <a:pt x="68" y="451"/>
                  <a:pt x="80" y="447"/>
                  <a:pt x="80" y="447"/>
                </a:cubicBezTo>
                <a:cubicBezTo>
                  <a:pt x="87" y="446"/>
                  <a:pt x="88" y="441"/>
                  <a:pt x="82" y="441"/>
                </a:cubicBezTo>
                <a:cubicBezTo>
                  <a:pt x="76" y="442"/>
                  <a:pt x="76" y="435"/>
                  <a:pt x="76" y="435"/>
                </a:cubicBezTo>
                <a:cubicBezTo>
                  <a:pt x="72" y="429"/>
                  <a:pt x="80" y="418"/>
                  <a:pt x="80" y="418"/>
                </a:cubicBezTo>
                <a:cubicBezTo>
                  <a:pt x="86" y="410"/>
                  <a:pt x="89" y="389"/>
                  <a:pt x="88" y="381"/>
                </a:cubicBezTo>
                <a:cubicBezTo>
                  <a:pt x="88" y="374"/>
                  <a:pt x="91" y="338"/>
                  <a:pt x="92" y="332"/>
                </a:cubicBezTo>
                <a:cubicBezTo>
                  <a:pt x="94" y="325"/>
                  <a:pt x="101" y="276"/>
                  <a:pt x="101" y="276"/>
                </a:cubicBezTo>
                <a:cubicBezTo>
                  <a:pt x="105" y="268"/>
                  <a:pt x="103" y="251"/>
                  <a:pt x="103" y="251"/>
                </a:cubicBezTo>
                <a:cubicBezTo>
                  <a:pt x="106" y="244"/>
                  <a:pt x="109" y="202"/>
                  <a:pt x="109" y="192"/>
                </a:cubicBezTo>
                <a:cubicBezTo>
                  <a:pt x="109" y="183"/>
                  <a:pt x="111" y="154"/>
                  <a:pt x="111" y="154"/>
                </a:cubicBezTo>
                <a:cubicBezTo>
                  <a:pt x="111" y="154"/>
                  <a:pt x="107" y="177"/>
                  <a:pt x="111" y="152"/>
                </a:cubicBezTo>
                <a:cubicBezTo>
                  <a:pt x="114" y="127"/>
                  <a:pt x="128" y="141"/>
                  <a:pt x="128" y="141"/>
                </a:cubicBezTo>
                <a:cubicBezTo>
                  <a:pt x="133" y="143"/>
                  <a:pt x="135" y="160"/>
                  <a:pt x="135" y="160"/>
                </a:cubicBezTo>
                <a:cubicBezTo>
                  <a:pt x="122" y="164"/>
                  <a:pt x="117" y="200"/>
                  <a:pt x="117" y="200"/>
                </a:cubicBezTo>
                <a:cubicBezTo>
                  <a:pt x="107" y="219"/>
                  <a:pt x="117" y="248"/>
                  <a:pt x="117" y="248"/>
                </a:cubicBezTo>
                <a:cubicBezTo>
                  <a:pt x="115" y="250"/>
                  <a:pt x="117" y="258"/>
                  <a:pt x="117" y="258"/>
                </a:cubicBezTo>
                <a:cubicBezTo>
                  <a:pt x="97" y="264"/>
                  <a:pt x="125" y="318"/>
                  <a:pt x="125" y="318"/>
                </a:cubicBezTo>
                <a:cubicBezTo>
                  <a:pt x="121" y="323"/>
                  <a:pt x="119" y="342"/>
                  <a:pt x="120" y="347"/>
                </a:cubicBezTo>
                <a:cubicBezTo>
                  <a:pt x="121" y="351"/>
                  <a:pt x="121" y="344"/>
                  <a:pt x="114" y="371"/>
                </a:cubicBezTo>
                <a:cubicBezTo>
                  <a:pt x="107" y="399"/>
                  <a:pt x="127" y="411"/>
                  <a:pt x="127" y="411"/>
                </a:cubicBezTo>
                <a:cubicBezTo>
                  <a:pt x="147" y="409"/>
                  <a:pt x="147" y="409"/>
                  <a:pt x="147" y="409"/>
                </a:cubicBezTo>
                <a:cubicBezTo>
                  <a:pt x="157" y="404"/>
                  <a:pt x="161" y="381"/>
                  <a:pt x="155" y="370"/>
                </a:cubicBezTo>
                <a:cubicBezTo>
                  <a:pt x="149" y="358"/>
                  <a:pt x="157" y="338"/>
                  <a:pt x="157" y="338"/>
                </a:cubicBezTo>
                <a:cubicBezTo>
                  <a:pt x="161" y="328"/>
                  <a:pt x="159" y="316"/>
                  <a:pt x="155" y="312"/>
                </a:cubicBezTo>
                <a:cubicBezTo>
                  <a:pt x="151" y="308"/>
                  <a:pt x="154" y="302"/>
                  <a:pt x="154" y="302"/>
                </a:cubicBezTo>
                <a:cubicBezTo>
                  <a:pt x="180" y="293"/>
                  <a:pt x="168" y="271"/>
                  <a:pt x="168" y="271"/>
                </a:cubicBezTo>
                <a:cubicBezTo>
                  <a:pt x="171" y="269"/>
                  <a:pt x="175" y="258"/>
                  <a:pt x="175" y="258"/>
                </a:cubicBezTo>
                <a:cubicBezTo>
                  <a:pt x="179" y="257"/>
                  <a:pt x="184" y="245"/>
                  <a:pt x="184" y="245"/>
                </a:cubicBezTo>
                <a:cubicBezTo>
                  <a:pt x="187" y="245"/>
                  <a:pt x="190" y="244"/>
                  <a:pt x="190" y="244"/>
                </a:cubicBezTo>
                <a:cubicBezTo>
                  <a:pt x="181" y="267"/>
                  <a:pt x="198" y="312"/>
                  <a:pt x="199" y="315"/>
                </a:cubicBezTo>
                <a:cubicBezTo>
                  <a:pt x="201" y="319"/>
                  <a:pt x="204" y="344"/>
                  <a:pt x="203" y="353"/>
                </a:cubicBezTo>
                <a:cubicBezTo>
                  <a:pt x="202" y="362"/>
                  <a:pt x="204" y="384"/>
                  <a:pt x="204" y="384"/>
                </a:cubicBezTo>
                <a:cubicBezTo>
                  <a:pt x="207" y="387"/>
                  <a:pt x="211" y="399"/>
                  <a:pt x="211" y="399"/>
                </a:cubicBezTo>
                <a:cubicBezTo>
                  <a:pt x="219" y="417"/>
                  <a:pt x="238" y="410"/>
                  <a:pt x="238" y="410"/>
                </a:cubicBezTo>
                <a:cubicBezTo>
                  <a:pt x="245" y="406"/>
                  <a:pt x="248" y="389"/>
                  <a:pt x="250" y="378"/>
                </a:cubicBezTo>
                <a:cubicBezTo>
                  <a:pt x="252" y="366"/>
                  <a:pt x="260" y="315"/>
                  <a:pt x="260" y="313"/>
                </a:cubicBezTo>
                <a:cubicBezTo>
                  <a:pt x="260" y="314"/>
                  <a:pt x="260" y="314"/>
                  <a:pt x="261" y="314"/>
                </a:cubicBezTo>
                <a:cubicBezTo>
                  <a:pt x="265" y="326"/>
                  <a:pt x="274" y="373"/>
                  <a:pt x="273" y="380"/>
                </a:cubicBezTo>
                <a:cubicBezTo>
                  <a:pt x="272" y="387"/>
                  <a:pt x="275" y="396"/>
                  <a:pt x="276" y="395"/>
                </a:cubicBezTo>
                <a:cubicBezTo>
                  <a:pt x="276" y="393"/>
                  <a:pt x="283" y="424"/>
                  <a:pt x="284" y="429"/>
                </a:cubicBezTo>
                <a:cubicBezTo>
                  <a:pt x="285" y="434"/>
                  <a:pt x="282" y="435"/>
                  <a:pt x="282" y="435"/>
                </a:cubicBezTo>
                <a:cubicBezTo>
                  <a:pt x="266" y="443"/>
                  <a:pt x="289" y="443"/>
                  <a:pt x="292" y="442"/>
                </a:cubicBezTo>
                <a:cubicBezTo>
                  <a:pt x="296" y="440"/>
                  <a:pt x="295" y="438"/>
                  <a:pt x="295" y="432"/>
                </a:cubicBezTo>
                <a:cubicBezTo>
                  <a:pt x="296" y="426"/>
                  <a:pt x="303" y="423"/>
                  <a:pt x="303" y="423"/>
                </a:cubicBezTo>
                <a:cubicBezTo>
                  <a:pt x="311" y="420"/>
                  <a:pt x="326" y="441"/>
                  <a:pt x="326" y="441"/>
                </a:cubicBezTo>
                <a:cubicBezTo>
                  <a:pt x="333" y="447"/>
                  <a:pt x="352" y="441"/>
                  <a:pt x="352" y="441"/>
                </a:cubicBezTo>
                <a:cubicBezTo>
                  <a:pt x="365" y="436"/>
                  <a:pt x="347" y="434"/>
                  <a:pt x="347" y="434"/>
                </a:cubicBezTo>
                <a:close/>
                <a:moveTo>
                  <a:pt x="248" y="165"/>
                </a:moveTo>
                <a:cubicBezTo>
                  <a:pt x="247" y="164"/>
                  <a:pt x="241" y="154"/>
                  <a:pt x="240" y="152"/>
                </a:cubicBezTo>
                <a:cubicBezTo>
                  <a:pt x="239" y="150"/>
                  <a:pt x="244" y="147"/>
                  <a:pt x="244" y="147"/>
                </a:cubicBezTo>
                <a:cubicBezTo>
                  <a:pt x="252" y="148"/>
                  <a:pt x="248" y="165"/>
                  <a:pt x="248" y="165"/>
                </a:cubicBezTo>
                <a:close/>
                <a:moveTo>
                  <a:pt x="260" y="312"/>
                </a:moveTo>
                <a:cubicBezTo>
                  <a:pt x="260" y="312"/>
                  <a:pt x="260" y="313"/>
                  <a:pt x="260" y="313"/>
                </a:cubicBezTo>
                <a:cubicBezTo>
                  <a:pt x="260" y="312"/>
                  <a:pt x="256" y="307"/>
                  <a:pt x="260" y="312"/>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30" name="Freeform 6"/>
          <p:cNvSpPr>
            <a:spLocks noEditPoints="1"/>
          </p:cNvSpPr>
          <p:nvPr/>
        </p:nvSpPr>
        <p:spPr bwMode="auto">
          <a:xfrm>
            <a:off x="4531353" y="2215597"/>
            <a:ext cx="635958" cy="1438826"/>
          </a:xfrm>
          <a:custGeom>
            <a:avLst/>
            <a:gdLst>
              <a:gd name="T0" fmla="*/ 212 w 221"/>
              <a:gd name="T1" fmla="*/ 46 h 498"/>
              <a:gd name="T2" fmla="*/ 147 w 221"/>
              <a:gd name="T3" fmla="*/ 48 h 498"/>
              <a:gd name="T4" fmla="*/ 137 w 221"/>
              <a:gd name="T5" fmla="*/ 45 h 498"/>
              <a:gd name="T6" fmla="*/ 77 w 221"/>
              <a:gd name="T7" fmla="*/ 48 h 498"/>
              <a:gd name="T8" fmla="*/ 43 w 221"/>
              <a:gd name="T9" fmla="*/ 81 h 498"/>
              <a:gd name="T10" fmla="*/ 7 w 221"/>
              <a:gd name="T11" fmla="*/ 167 h 498"/>
              <a:gd name="T12" fmla="*/ 4 w 221"/>
              <a:gd name="T13" fmla="*/ 201 h 498"/>
              <a:gd name="T14" fmla="*/ 19 w 221"/>
              <a:gd name="T15" fmla="*/ 209 h 498"/>
              <a:gd name="T16" fmla="*/ 48 w 221"/>
              <a:gd name="T17" fmla="*/ 209 h 498"/>
              <a:gd name="T18" fmla="*/ 45 w 221"/>
              <a:gd name="T19" fmla="*/ 263 h 498"/>
              <a:gd name="T20" fmla="*/ 55 w 221"/>
              <a:gd name="T21" fmla="*/ 314 h 498"/>
              <a:gd name="T22" fmla="*/ 62 w 221"/>
              <a:gd name="T23" fmla="*/ 383 h 498"/>
              <a:gd name="T24" fmla="*/ 49 w 221"/>
              <a:gd name="T25" fmla="*/ 430 h 498"/>
              <a:gd name="T26" fmla="*/ 82 w 221"/>
              <a:gd name="T27" fmla="*/ 419 h 498"/>
              <a:gd name="T28" fmla="*/ 79 w 221"/>
              <a:gd name="T29" fmla="*/ 379 h 498"/>
              <a:gd name="T30" fmla="*/ 86 w 221"/>
              <a:gd name="T31" fmla="*/ 325 h 498"/>
              <a:gd name="T32" fmla="*/ 94 w 221"/>
              <a:gd name="T33" fmla="*/ 299 h 498"/>
              <a:gd name="T34" fmla="*/ 107 w 221"/>
              <a:gd name="T35" fmla="*/ 253 h 498"/>
              <a:gd name="T36" fmla="*/ 113 w 221"/>
              <a:gd name="T37" fmla="*/ 266 h 498"/>
              <a:gd name="T38" fmla="*/ 118 w 221"/>
              <a:gd name="T39" fmla="*/ 320 h 498"/>
              <a:gd name="T40" fmla="*/ 116 w 221"/>
              <a:gd name="T41" fmla="*/ 403 h 498"/>
              <a:gd name="T42" fmla="*/ 105 w 221"/>
              <a:gd name="T43" fmla="*/ 451 h 498"/>
              <a:gd name="T44" fmla="*/ 94 w 221"/>
              <a:gd name="T45" fmla="*/ 486 h 498"/>
              <a:gd name="T46" fmla="*/ 134 w 221"/>
              <a:gd name="T47" fmla="*/ 471 h 498"/>
              <a:gd name="T48" fmla="*/ 137 w 221"/>
              <a:gd name="T49" fmla="*/ 414 h 498"/>
              <a:gd name="T50" fmla="*/ 151 w 221"/>
              <a:gd name="T51" fmla="*/ 313 h 498"/>
              <a:gd name="T52" fmla="*/ 172 w 221"/>
              <a:gd name="T53" fmla="*/ 236 h 498"/>
              <a:gd name="T54" fmla="*/ 173 w 221"/>
              <a:gd name="T55" fmla="*/ 230 h 498"/>
              <a:gd name="T56" fmla="*/ 175 w 221"/>
              <a:gd name="T57" fmla="*/ 212 h 498"/>
              <a:gd name="T58" fmla="*/ 174 w 221"/>
              <a:gd name="T59" fmla="*/ 196 h 498"/>
              <a:gd name="T60" fmla="*/ 164 w 221"/>
              <a:gd name="T61" fmla="*/ 161 h 498"/>
              <a:gd name="T62" fmla="*/ 166 w 221"/>
              <a:gd name="T63" fmla="*/ 129 h 498"/>
              <a:gd name="T64" fmla="*/ 191 w 221"/>
              <a:gd name="T65" fmla="*/ 89 h 498"/>
              <a:gd name="T66" fmla="*/ 197 w 221"/>
              <a:gd name="T67" fmla="*/ 134 h 498"/>
              <a:gd name="T68" fmla="*/ 185 w 221"/>
              <a:gd name="T69" fmla="*/ 151 h 498"/>
              <a:gd name="T70" fmla="*/ 188 w 221"/>
              <a:gd name="T71" fmla="*/ 154 h 498"/>
              <a:gd name="T72" fmla="*/ 201 w 221"/>
              <a:gd name="T73" fmla="*/ 158 h 498"/>
              <a:gd name="T74" fmla="*/ 201 w 221"/>
              <a:gd name="T75" fmla="*/ 164 h 498"/>
              <a:gd name="T76" fmla="*/ 197 w 221"/>
              <a:gd name="T77" fmla="*/ 168 h 498"/>
              <a:gd name="T78" fmla="*/ 195 w 221"/>
              <a:gd name="T79" fmla="*/ 173 h 498"/>
              <a:gd name="T80" fmla="*/ 206 w 221"/>
              <a:gd name="T81" fmla="*/ 169 h 498"/>
              <a:gd name="T82" fmla="*/ 215 w 221"/>
              <a:gd name="T83" fmla="*/ 135 h 498"/>
              <a:gd name="T84" fmla="*/ 216 w 221"/>
              <a:gd name="T85" fmla="*/ 61 h 498"/>
              <a:gd name="T86" fmla="*/ 48 w 221"/>
              <a:gd name="T87" fmla="*/ 175 h 498"/>
              <a:gd name="T88" fmla="*/ 55 w 221"/>
              <a:gd name="T89" fmla="*/ 140 h 498"/>
              <a:gd name="T90" fmla="*/ 66 w 221"/>
              <a:gd name="T91" fmla="*/ 14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1" h="498">
                <a:moveTo>
                  <a:pt x="216" y="61"/>
                </a:moveTo>
                <a:cubicBezTo>
                  <a:pt x="213" y="55"/>
                  <a:pt x="212" y="46"/>
                  <a:pt x="212" y="46"/>
                </a:cubicBezTo>
                <a:cubicBezTo>
                  <a:pt x="202" y="28"/>
                  <a:pt x="168" y="44"/>
                  <a:pt x="168" y="44"/>
                </a:cubicBezTo>
                <a:cubicBezTo>
                  <a:pt x="160" y="43"/>
                  <a:pt x="149" y="49"/>
                  <a:pt x="147" y="48"/>
                </a:cubicBezTo>
                <a:cubicBezTo>
                  <a:pt x="144" y="48"/>
                  <a:pt x="140" y="49"/>
                  <a:pt x="140" y="49"/>
                </a:cubicBezTo>
                <a:cubicBezTo>
                  <a:pt x="141" y="44"/>
                  <a:pt x="137" y="45"/>
                  <a:pt x="137" y="45"/>
                </a:cubicBezTo>
                <a:cubicBezTo>
                  <a:pt x="142" y="0"/>
                  <a:pt x="107" y="3"/>
                  <a:pt x="107" y="3"/>
                </a:cubicBezTo>
                <a:cubicBezTo>
                  <a:pt x="67" y="3"/>
                  <a:pt x="77" y="48"/>
                  <a:pt x="77" y="48"/>
                </a:cubicBezTo>
                <a:cubicBezTo>
                  <a:pt x="67" y="37"/>
                  <a:pt x="76" y="60"/>
                  <a:pt x="76" y="60"/>
                </a:cubicBezTo>
                <a:cubicBezTo>
                  <a:pt x="64" y="61"/>
                  <a:pt x="43" y="81"/>
                  <a:pt x="43" y="81"/>
                </a:cubicBezTo>
                <a:cubicBezTo>
                  <a:pt x="27" y="90"/>
                  <a:pt x="30" y="119"/>
                  <a:pt x="24" y="124"/>
                </a:cubicBezTo>
                <a:cubicBezTo>
                  <a:pt x="17" y="129"/>
                  <a:pt x="7" y="164"/>
                  <a:pt x="7" y="167"/>
                </a:cubicBezTo>
                <a:cubicBezTo>
                  <a:pt x="6" y="171"/>
                  <a:pt x="7" y="176"/>
                  <a:pt x="4" y="184"/>
                </a:cubicBezTo>
                <a:cubicBezTo>
                  <a:pt x="0" y="192"/>
                  <a:pt x="0" y="191"/>
                  <a:pt x="4" y="201"/>
                </a:cubicBezTo>
                <a:cubicBezTo>
                  <a:pt x="9" y="211"/>
                  <a:pt x="13" y="210"/>
                  <a:pt x="13" y="210"/>
                </a:cubicBezTo>
                <a:cubicBezTo>
                  <a:pt x="15" y="208"/>
                  <a:pt x="19" y="209"/>
                  <a:pt x="19" y="209"/>
                </a:cubicBezTo>
                <a:cubicBezTo>
                  <a:pt x="29" y="211"/>
                  <a:pt x="48" y="206"/>
                  <a:pt x="48" y="206"/>
                </a:cubicBezTo>
                <a:cubicBezTo>
                  <a:pt x="48" y="209"/>
                  <a:pt x="48" y="209"/>
                  <a:pt x="48" y="209"/>
                </a:cubicBezTo>
                <a:cubicBezTo>
                  <a:pt x="45" y="210"/>
                  <a:pt x="46" y="219"/>
                  <a:pt x="46" y="219"/>
                </a:cubicBezTo>
                <a:cubicBezTo>
                  <a:pt x="43" y="224"/>
                  <a:pt x="47" y="247"/>
                  <a:pt x="45" y="263"/>
                </a:cubicBezTo>
                <a:cubicBezTo>
                  <a:pt x="42" y="279"/>
                  <a:pt x="54" y="294"/>
                  <a:pt x="54" y="294"/>
                </a:cubicBezTo>
                <a:cubicBezTo>
                  <a:pt x="56" y="297"/>
                  <a:pt x="55" y="314"/>
                  <a:pt x="55" y="314"/>
                </a:cubicBezTo>
                <a:cubicBezTo>
                  <a:pt x="48" y="326"/>
                  <a:pt x="51" y="344"/>
                  <a:pt x="53" y="349"/>
                </a:cubicBezTo>
                <a:cubicBezTo>
                  <a:pt x="55" y="355"/>
                  <a:pt x="60" y="374"/>
                  <a:pt x="62" y="383"/>
                </a:cubicBezTo>
                <a:cubicBezTo>
                  <a:pt x="64" y="392"/>
                  <a:pt x="58" y="405"/>
                  <a:pt x="56" y="410"/>
                </a:cubicBezTo>
                <a:cubicBezTo>
                  <a:pt x="54" y="415"/>
                  <a:pt x="49" y="430"/>
                  <a:pt x="49" y="430"/>
                </a:cubicBezTo>
                <a:cubicBezTo>
                  <a:pt x="44" y="441"/>
                  <a:pt x="78" y="437"/>
                  <a:pt x="78" y="437"/>
                </a:cubicBezTo>
                <a:cubicBezTo>
                  <a:pt x="83" y="433"/>
                  <a:pt x="81" y="427"/>
                  <a:pt x="82" y="419"/>
                </a:cubicBezTo>
                <a:cubicBezTo>
                  <a:pt x="82" y="411"/>
                  <a:pt x="86" y="409"/>
                  <a:pt x="85" y="404"/>
                </a:cubicBezTo>
                <a:cubicBezTo>
                  <a:pt x="85" y="399"/>
                  <a:pt x="81" y="386"/>
                  <a:pt x="79" y="379"/>
                </a:cubicBezTo>
                <a:cubicBezTo>
                  <a:pt x="77" y="373"/>
                  <a:pt x="77" y="366"/>
                  <a:pt x="80" y="358"/>
                </a:cubicBezTo>
                <a:cubicBezTo>
                  <a:pt x="83" y="349"/>
                  <a:pt x="88" y="331"/>
                  <a:pt x="86" y="325"/>
                </a:cubicBezTo>
                <a:cubicBezTo>
                  <a:pt x="85" y="319"/>
                  <a:pt x="85" y="314"/>
                  <a:pt x="85" y="314"/>
                </a:cubicBezTo>
                <a:cubicBezTo>
                  <a:pt x="87" y="312"/>
                  <a:pt x="94" y="299"/>
                  <a:pt x="94" y="299"/>
                </a:cubicBezTo>
                <a:cubicBezTo>
                  <a:pt x="97" y="297"/>
                  <a:pt x="102" y="274"/>
                  <a:pt x="102" y="273"/>
                </a:cubicBezTo>
                <a:cubicBezTo>
                  <a:pt x="103" y="272"/>
                  <a:pt x="104" y="256"/>
                  <a:pt x="107" y="253"/>
                </a:cubicBezTo>
                <a:cubicBezTo>
                  <a:pt x="110" y="250"/>
                  <a:pt x="112" y="258"/>
                  <a:pt x="112" y="259"/>
                </a:cubicBezTo>
                <a:cubicBezTo>
                  <a:pt x="112" y="261"/>
                  <a:pt x="113" y="266"/>
                  <a:pt x="113" y="266"/>
                </a:cubicBezTo>
                <a:cubicBezTo>
                  <a:pt x="111" y="270"/>
                  <a:pt x="118" y="298"/>
                  <a:pt x="118" y="298"/>
                </a:cubicBezTo>
                <a:cubicBezTo>
                  <a:pt x="114" y="304"/>
                  <a:pt x="118" y="320"/>
                  <a:pt x="118" y="320"/>
                </a:cubicBezTo>
                <a:cubicBezTo>
                  <a:pt x="120" y="326"/>
                  <a:pt x="120" y="333"/>
                  <a:pt x="120" y="333"/>
                </a:cubicBezTo>
                <a:cubicBezTo>
                  <a:pt x="114" y="346"/>
                  <a:pt x="117" y="397"/>
                  <a:pt x="116" y="403"/>
                </a:cubicBezTo>
                <a:cubicBezTo>
                  <a:pt x="116" y="410"/>
                  <a:pt x="114" y="431"/>
                  <a:pt x="111" y="436"/>
                </a:cubicBezTo>
                <a:cubicBezTo>
                  <a:pt x="107" y="441"/>
                  <a:pt x="106" y="445"/>
                  <a:pt x="105" y="451"/>
                </a:cubicBezTo>
                <a:cubicBezTo>
                  <a:pt x="105" y="456"/>
                  <a:pt x="101" y="467"/>
                  <a:pt x="101" y="467"/>
                </a:cubicBezTo>
                <a:cubicBezTo>
                  <a:pt x="96" y="471"/>
                  <a:pt x="94" y="486"/>
                  <a:pt x="94" y="486"/>
                </a:cubicBezTo>
                <a:cubicBezTo>
                  <a:pt x="93" y="498"/>
                  <a:pt x="132" y="490"/>
                  <a:pt x="132" y="490"/>
                </a:cubicBezTo>
                <a:cubicBezTo>
                  <a:pt x="138" y="485"/>
                  <a:pt x="134" y="477"/>
                  <a:pt x="134" y="471"/>
                </a:cubicBezTo>
                <a:cubicBezTo>
                  <a:pt x="133" y="465"/>
                  <a:pt x="132" y="444"/>
                  <a:pt x="132" y="444"/>
                </a:cubicBezTo>
                <a:cubicBezTo>
                  <a:pt x="128" y="434"/>
                  <a:pt x="137" y="414"/>
                  <a:pt x="137" y="414"/>
                </a:cubicBezTo>
                <a:cubicBezTo>
                  <a:pt x="161" y="343"/>
                  <a:pt x="151" y="327"/>
                  <a:pt x="151" y="327"/>
                </a:cubicBezTo>
                <a:cubicBezTo>
                  <a:pt x="151" y="327"/>
                  <a:pt x="151" y="320"/>
                  <a:pt x="151" y="313"/>
                </a:cubicBezTo>
                <a:cubicBezTo>
                  <a:pt x="151" y="307"/>
                  <a:pt x="146" y="309"/>
                  <a:pt x="157" y="288"/>
                </a:cubicBezTo>
                <a:cubicBezTo>
                  <a:pt x="168" y="267"/>
                  <a:pt x="171" y="237"/>
                  <a:pt x="172" y="236"/>
                </a:cubicBezTo>
                <a:cubicBezTo>
                  <a:pt x="173" y="235"/>
                  <a:pt x="173" y="234"/>
                  <a:pt x="171" y="232"/>
                </a:cubicBezTo>
                <a:cubicBezTo>
                  <a:pt x="170" y="230"/>
                  <a:pt x="171" y="232"/>
                  <a:pt x="173" y="230"/>
                </a:cubicBezTo>
                <a:cubicBezTo>
                  <a:pt x="175" y="227"/>
                  <a:pt x="173" y="223"/>
                  <a:pt x="174" y="221"/>
                </a:cubicBezTo>
                <a:cubicBezTo>
                  <a:pt x="174" y="219"/>
                  <a:pt x="175" y="215"/>
                  <a:pt x="175" y="212"/>
                </a:cubicBezTo>
                <a:cubicBezTo>
                  <a:pt x="175" y="210"/>
                  <a:pt x="175" y="206"/>
                  <a:pt x="175" y="204"/>
                </a:cubicBezTo>
                <a:cubicBezTo>
                  <a:pt x="175" y="201"/>
                  <a:pt x="172" y="201"/>
                  <a:pt x="174" y="196"/>
                </a:cubicBezTo>
                <a:cubicBezTo>
                  <a:pt x="175" y="191"/>
                  <a:pt x="172" y="185"/>
                  <a:pt x="172" y="185"/>
                </a:cubicBezTo>
                <a:cubicBezTo>
                  <a:pt x="174" y="175"/>
                  <a:pt x="164" y="163"/>
                  <a:pt x="164" y="161"/>
                </a:cubicBezTo>
                <a:cubicBezTo>
                  <a:pt x="165" y="158"/>
                  <a:pt x="163" y="146"/>
                  <a:pt x="162" y="144"/>
                </a:cubicBezTo>
                <a:cubicBezTo>
                  <a:pt x="162" y="143"/>
                  <a:pt x="166" y="129"/>
                  <a:pt x="166" y="129"/>
                </a:cubicBezTo>
                <a:cubicBezTo>
                  <a:pt x="170" y="126"/>
                  <a:pt x="178" y="102"/>
                  <a:pt x="179" y="101"/>
                </a:cubicBezTo>
                <a:cubicBezTo>
                  <a:pt x="179" y="100"/>
                  <a:pt x="191" y="89"/>
                  <a:pt x="191" y="89"/>
                </a:cubicBezTo>
                <a:cubicBezTo>
                  <a:pt x="191" y="92"/>
                  <a:pt x="199" y="121"/>
                  <a:pt x="200" y="125"/>
                </a:cubicBezTo>
                <a:cubicBezTo>
                  <a:pt x="200" y="128"/>
                  <a:pt x="200" y="131"/>
                  <a:pt x="197" y="134"/>
                </a:cubicBezTo>
                <a:cubicBezTo>
                  <a:pt x="194" y="136"/>
                  <a:pt x="192" y="142"/>
                  <a:pt x="190" y="144"/>
                </a:cubicBezTo>
                <a:cubicBezTo>
                  <a:pt x="189" y="147"/>
                  <a:pt x="187" y="149"/>
                  <a:pt x="185" y="151"/>
                </a:cubicBezTo>
                <a:cubicBezTo>
                  <a:pt x="182" y="152"/>
                  <a:pt x="179" y="154"/>
                  <a:pt x="179" y="154"/>
                </a:cubicBezTo>
                <a:cubicBezTo>
                  <a:pt x="176" y="164"/>
                  <a:pt x="188" y="154"/>
                  <a:pt x="188" y="154"/>
                </a:cubicBezTo>
                <a:cubicBezTo>
                  <a:pt x="190" y="152"/>
                  <a:pt x="195" y="151"/>
                  <a:pt x="195" y="151"/>
                </a:cubicBezTo>
                <a:cubicBezTo>
                  <a:pt x="203" y="151"/>
                  <a:pt x="201" y="158"/>
                  <a:pt x="201" y="158"/>
                </a:cubicBezTo>
                <a:cubicBezTo>
                  <a:pt x="193" y="155"/>
                  <a:pt x="197" y="160"/>
                  <a:pt x="197" y="160"/>
                </a:cubicBezTo>
                <a:cubicBezTo>
                  <a:pt x="199" y="159"/>
                  <a:pt x="201" y="164"/>
                  <a:pt x="201" y="164"/>
                </a:cubicBezTo>
                <a:cubicBezTo>
                  <a:pt x="199" y="166"/>
                  <a:pt x="193" y="164"/>
                  <a:pt x="193" y="164"/>
                </a:cubicBezTo>
                <a:cubicBezTo>
                  <a:pt x="187" y="164"/>
                  <a:pt x="197" y="168"/>
                  <a:pt x="197" y="168"/>
                </a:cubicBezTo>
                <a:cubicBezTo>
                  <a:pt x="192" y="168"/>
                  <a:pt x="192" y="168"/>
                  <a:pt x="192" y="168"/>
                </a:cubicBezTo>
                <a:cubicBezTo>
                  <a:pt x="183" y="168"/>
                  <a:pt x="195" y="173"/>
                  <a:pt x="195" y="173"/>
                </a:cubicBezTo>
                <a:cubicBezTo>
                  <a:pt x="186" y="178"/>
                  <a:pt x="197" y="177"/>
                  <a:pt x="199" y="176"/>
                </a:cubicBezTo>
                <a:cubicBezTo>
                  <a:pt x="200" y="175"/>
                  <a:pt x="206" y="169"/>
                  <a:pt x="206" y="169"/>
                </a:cubicBezTo>
                <a:cubicBezTo>
                  <a:pt x="212" y="163"/>
                  <a:pt x="212" y="163"/>
                  <a:pt x="212" y="163"/>
                </a:cubicBezTo>
                <a:cubicBezTo>
                  <a:pt x="216" y="158"/>
                  <a:pt x="215" y="141"/>
                  <a:pt x="215" y="135"/>
                </a:cubicBezTo>
                <a:cubicBezTo>
                  <a:pt x="216" y="129"/>
                  <a:pt x="215" y="115"/>
                  <a:pt x="215" y="115"/>
                </a:cubicBezTo>
                <a:cubicBezTo>
                  <a:pt x="221" y="84"/>
                  <a:pt x="216" y="61"/>
                  <a:pt x="216" y="61"/>
                </a:cubicBezTo>
                <a:close/>
                <a:moveTo>
                  <a:pt x="58" y="173"/>
                </a:moveTo>
                <a:cubicBezTo>
                  <a:pt x="58" y="173"/>
                  <a:pt x="50" y="174"/>
                  <a:pt x="48" y="175"/>
                </a:cubicBezTo>
                <a:cubicBezTo>
                  <a:pt x="46" y="177"/>
                  <a:pt x="40" y="177"/>
                  <a:pt x="38" y="176"/>
                </a:cubicBezTo>
                <a:cubicBezTo>
                  <a:pt x="38" y="176"/>
                  <a:pt x="55" y="161"/>
                  <a:pt x="55" y="140"/>
                </a:cubicBezTo>
                <a:cubicBezTo>
                  <a:pt x="55" y="140"/>
                  <a:pt x="57" y="132"/>
                  <a:pt x="63" y="136"/>
                </a:cubicBezTo>
                <a:cubicBezTo>
                  <a:pt x="63" y="136"/>
                  <a:pt x="63" y="144"/>
                  <a:pt x="66" y="148"/>
                </a:cubicBezTo>
                <a:cubicBezTo>
                  <a:pt x="66" y="148"/>
                  <a:pt x="63" y="167"/>
                  <a:pt x="58" y="173"/>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31" name="Freeform 7"/>
          <p:cNvSpPr>
            <a:spLocks noEditPoints="1"/>
          </p:cNvSpPr>
          <p:nvPr/>
        </p:nvSpPr>
        <p:spPr bwMode="auto">
          <a:xfrm>
            <a:off x="6930209" y="2281386"/>
            <a:ext cx="584789" cy="1531417"/>
          </a:xfrm>
          <a:custGeom>
            <a:avLst/>
            <a:gdLst>
              <a:gd name="T0" fmla="*/ 163 w 203"/>
              <a:gd name="T1" fmla="*/ 105 h 530"/>
              <a:gd name="T2" fmla="*/ 148 w 203"/>
              <a:gd name="T3" fmla="*/ 88 h 530"/>
              <a:gd name="T4" fmla="*/ 113 w 203"/>
              <a:gd name="T5" fmla="*/ 74 h 530"/>
              <a:gd name="T6" fmla="*/ 97 w 203"/>
              <a:gd name="T7" fmla="*/ 74 h 530"/>
              <a:gd name="T8" fmla="*/ 108 w 203"/>
              <a:gd name="T9" fmla="*/ 54 h 530"/>
              <a:gd name="T10" fmla="*/ 106 w 203"/>
              <a:gd name="T11" fmla="*/ 22 h 530"/>
              <a:gd name="T12" fmla="*/ 45 w 203"/>
              <a:gd name="T13" fmla="*/ 44 h 530"/>
              <a:gd name="T14" fmla="*/ 55 w 203"/>
              <a:gd name="T15" fmla="*/ 82 h 530"/>
              <a:gd name="T16" fmla="*/ 10 w 203"/>
              <a:gd name="T17" fmla="*/ 118 h 530"/>
              <a:gd name="T18" fmla="*/ 4 w 203"/>
              <a:gd name="T19" fmla="*/ 162 h 530"/>
              <a:gd name="T20" fmla="*/ 32 w 203"/>
              <a:gd name="T21" fmla="*/ 187 h 530"/>
              <a:gd name="T22" fmla="*/ 38 w 203"/>
              <a:gd name="T23" fmla="*/ 247 h 530"/>
              <a:gd name="T24" fmla="*/ 66 w 203"/>
              <a:gd name="T25" fmla="*/ 413 h 530"/>
              <a:gd name="T26" fmla="*/ 102 w 203"/>
              <a:gd name="T27" fmla="*/ 436 h 530"/>
              <a:gd name="T28" fmla="*/ 114 w 203"/>
              <a:gd name="T29" fmla="*/ 433 h 530"/>
              <a:gd name="T30" fmla="*/ 124 w 203"/>
              <a:gd name="T31" fmla="*/ 484 h 530"/>
              <a:gd name="T32" fmla="*/ 127 w 203"/>
              <a:gd name="T33" fmla="*/ 515 h 530"/>
              <a:gd name="T34" fmla="*/ 152 w 203"/>
              <a:gd name="T35" fmla="*/ 496 h 530"/>
              <a:gd name="T36" fmla="*/ 154 w 203"/>
              <a:gd name="T37" fmla="*/ 413 h 530"/>
              <a:gd name="T38" fmla="*/ 142 w 203"/>
              <a:gd name="T39" fmla="*/ 344 h 530"/>
              <a:gd name="T40" fmla="*/ 163 w 203"/>
              <a:gd name="T41" fmla="*/ 295 h 530"/>
              <a:gd name="T42" fmla="*/ 147 w 203"/>
              <a:gd name="T43" fmla="*/ 229 h 530"/>
              <a:gd name="T44" fmla="*/ 137 w 203"/>
              <a:gd name="T45" fmla="*/ 181 h 530"/>
              <a:gd name="T46" fmla="*/ 140 w 203"/>
              <a:gd name="T47" fmla="*/ 119 h 530"/>
              <a:gd name="T48" fmla="*/ 181 w 203"/>
              <a:gd name="T49" fmla="*/ 167 h 530"/>
              <a:gd name="T50" fmla="*/ 174 w 203"/>
              <a:gd name="T51" fmla="*/ 188 h 530"/>
              <a:gd name="T52" fmla="*/ 160 w 203"/>
              <a:gd name="T53" fmla="*/ 207 h 530"/>
              <a:gd name="T54" fmla="*/ 168 w 203"/>
              <a:gd name="T55" fmla="*/ 213 h 530"/>
              <a:gd name="T56" fmla="*/ 186 w 203"/>
              <a:gd name="T57" fmla="*/ 203 h 530"/>
              <a:gd name="T58" fmla="*/ 197 w 203"/>
              <a:gd name="T59" fmla="*/ 158 h 530"/>
              <a:gd name="T60" fmla="*/ 104 w 203"/>
              <a:gd name="T61" fmla="*/ 344 h 530"/>
              <a:gd name="T62" fmla="*/ 110 w 203"/>
              <a:gd name="T63" fmla="*/ 376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 h="530">
                <a:moveTo>
                  <a:pt x="197" y="158"/>
                </a:moveTo>
                <a:cubicBezTo>
                  <a:pt x="163" y="105"/>
                  <a:pt x="163" y="105"/>
                  <a:pt x="163" y="105"/>
                </a:cubicBezTo>
                <a:cubicBezTo>
                  <a:pt x="163" y="105"/>
                  <a:pt x="171" y="110"/>
                  <a:pt x="162" y="103"/>
                </a:cubicBezTo>
                <a:cubicBezTo>
                  <a:pt x="153" y="96"/>
                  <a:pt x="148" y="88"/>
                  <a:pt x="148" y="88"/>
                </a:cubicBezTo>
                <a:cubicBezTo>
                  <a:pt x="142" y="64"/>
                  <a:pt x="124" y="71"/>
                  <a:pt x="121" y="73"/>
                </a:cubicBezTo>
                <a:cubicBezTo>
                  <a:pt x="118" y="75"/>
                  <a:pt x="118" y="75"/>
                  <a:pt x="113" y="74"/>
                </a:cubicBezTo>
                <a:cubicBezTo>
                  <a:pt x="108" y="74"/>
                  <a:pt x="102" y="77"/>
                  <a:pt x="101" y="77"/>
                </a:cubicBezTo>
                <a:cubicBezTo>
                  <a:pt x="99" y="77"/>
                  <a:pt x="97" y="74"/>
                  <a:pt x="97" y="74"/>
                </a:cubicBezTo>
                <a:cubicBezTo>
                  <a:pt x="102" y="63"/>
                  <a:pt x="102" y="63"/>
                  <a:pt x="102" y="63"/>
                </a:cubicBezTo>
                <a:cubicBezTo>
                  <a:pt x="104" y="63"/>
                  <a:pt x="108" y="54"/>
                  <a:pt x="108" y="54"/>
                </a:cubicBezTo>
                <a:cubicBezTo>
                  <a:pt x="110" y="46"/>
                  <a:pt x="106" y="45"/>
                  <a:pt x="106" y="45"/>
                </a:cubicBezTo>
                <a:cubicBezTo>
                  <a:pt x="106" y="42"/>
                  <a:pt x="106" y="22"/>
                  <a:pt x="106" y="22"/>
                </a:cubicBezTo>
                <a:cubicBezTo>
                  <a:pt x="102" y="3"/>
                  <a:pt x="83" y="0"/>
                  <a:pt x="64" y="4"/>
                </a:cubicBezTo>
                <a:cubicBezTo>
                  <a:pt x="45" y="7"/>
                  <a:pt x="45" y="44"/>
                  <a:pt x="45" y="44"/>
                </a:cubicBezTo>
                <a:cubicBezTo>
                  <a:pt x="33" y="45"/>
                  <a:pt x="52" y="65"/>
                  <a:pt x="52" y="65"/>
                </a:cubicBezTo>
                <a:cubicBezTo>
                  <a:pt x="51" y="68"/>
                  <a:pt x="55" y="82"/>
                  <a:pt x="55" y="82"/>
                </a:cubicBezTo>
                <a:cubicBezTo>
                  <a:pt x="44" y="82"/>
                  <a:pt x="36" y="89"/>
                  <a:pt x="36" y="89"/>
                </a:cubicBezTo>
                <a:cubicBezTo>
                  <a:pt x="12" y="90"/>
                  <a:pt x="11" y="114"/>
                  <a:pt x="10" y="118"/>
                </a:cubicBezTo>
                <a:cubicBezTo>
                  <a:pt x="10" y="122"/>
                  <a:pt x="9" y="129"/>
                  <a:pt x="9" y="129"/>
                </a:cubicBezTo>
                <a:cubicBezTo>
                  <a:pt x="3" y="140"/>
                  <a:pt x="4" y="162"/>
                  <a:pt x="4" y="162"/>
                </a:cubicBezTo>
                <a:cubicBezTo>
                  <a:pt x="0" y="172"/>
                  <a:pt x="10" y="191"/>
                  <a:pt x="10" y="191"/>
                </a:cubicBezTo>
                <a:cubicBezTo>
                  <a:pt x="15" y="202"/>
                  <a:pt x="32" y="187"/>
                  <a:pt x="32" y="187"/>
                </a:cubicBezTo>
                <a:cubicBezTo>
                  <a:pt x="32" y="190"/>
                  <a:pt x="32" y="206"/>
                  <a:pt x="38" y="221"/>
                </a:cubicBezTo>
                <a:cubicBezTo>
                  <a:pt x="44" y="235"/>
                  <a:pt x="38" y="247"/>
                  <a:pt x="38" y="247"/>
                </a:cubicBezTo>
                <a:cubicBezTo>
                  <a:pt x="28" y="269"/>
                  <a:pt x="56" y="392"/>
                  <a:pt x="59" y="396"/>
                </a:cubicBezTo>
                <a:cubicBezTo>
                  <a:pt x="61" y="399"/>
                  <a:pt x="66" y="413"/>
                  <a:pt x="66" y="413"/>
                </a:cubicBezTo>
                <a:cubicBezTo>
                  <a:pt x="66" y="421"/>
                  <a:pt x="84" y="421"/>
                  <a:pt x="84" y="421"/>
                </a:cubicBezTo>
                <a:cubicBezTo>
                  <a:pt x="83" y="434"/>
                  <a:pt x="102" y="436"/>
                  <a:pt x="102" y="436"/>
                </a:cubicBezTo>
                <a:cubicBezTo>
                  <a:pt x="106" y="434"/>
                  <a:pt x="109" y="429"/>
                  <a:pt x="111" y="423"/>
                </a:cubicBezTo>
                <a:cubicBezTo>
                  <a:pt x="113" y="427"/>
                  <a:pt x="114" y="430"/>
                  <a:pt x="114" y="433"/>
                </a:cubicBezTo>
                <a:cubicBezTo>
                  <a:pt x="117" y="446"/>
                  <a:pt x="125" y="472"/>
                  <a:pt x="125" y="472"/>
                </a:cubicBezTo>
                <a:cubicBezTo>
                  <a:pt x="123" y="474"/>
                  <a:pt x="123" y="477"/>
                  <a:pt x="124" y="484"/>
                </a:cubicBezTo>
                <a:cubicBezTo>
                  <a:pt x="126" y="492"/>
                  <a:pt x="122" y="497"/>
                  <a:pt x="122" y="497"/>
                </a:cubicBezTo>
                <a:cubicBezTo>
                  <a:pt x="117" y="509"/>
                  <a:pt x="127" y="515"/>
                  <a:pt x="127" y="515"/>
                </a:cubicBezTo>
                <a:cubicBezTo>
                  <a:pt x="124" y="530"/>
                  <a:pt x="155" y="523"/>
                  <a:pt x="155" y="523"/>
                </a:cubicBezTo>
                <a:cubicBezTo>
                  <a:pt x="162" y="518"/>
                  <a:pt x="154" y="500"/>
                  <a:pt x="152" y="496"/>
                </a:cubicBezTo>
                <a:cubicBezTo>
                  <a:pt x="150" y="492"/>
                  <a:pt x="148" y="475"/>
                  <a:pt x="147" y="471"/>
                </a:cubicBezTo>
                <a:cubicBezTo>
                  <a:pt x="145" y="467"/>
                  <a:pt x="154" y="413"/>
                  <a:pt x="154" y="413"/>
                </a:cubicBezTo>
                <a:cubicBezTo>
                  <a:pt x="155" y="385"/>
                  <a:pt x="148" y="367"/>
                  <a:pt x="146" y="362"/>
                </a:cubicBezTo>
                <a:cubicBezTo>
                  <a:pt x="143" y="358"/>
                  <a:pt x="142" y="344"/>
                  <a:pt x="142" y="344"/>
                </a:cubicBezTo>
                <a:cubicBezTo>
                  <a:pt x="139" y="336"/>
                  <a:pt x="143" y="331"/>
                  <a:pt x="143" y="331"/>
                </a:cubicBezTo>
                <a:cubicBezTo>
                  <a:pt x="156" y="319"/>
                  <a:pt x="163" y="295"/>
                  <a:pt x="163" y="295"/>
                </a:cubicBezTo>
                <a:cubicBezTo>
                  <a:pt x="174" y="251"/>
                  <a:pt x="155" y="242"/>
                  <a:pt x="151" y="239"/>
                </a:cubicBezTo>
                <a:cubicBezTo>
                  <a:pt x="147" y="235"/>
                  <a:pt x="147" y="237"/>
                  <a:pt x="147" y="229"/>
                </a:cubicBezTo>
                <a:cubicBezTo>
                  <a:pt x="147" y="221"/>
                  <a:pt x="142" y="210"/>
                  <a:pt x="140" y="205"/>
                </a:cubicBezTo>
                <a:cubicBezTo>
                  <a:pt x="139" y="201"/>
                  <a:pt x="138" y="187"/>
                  <a:pt x="137" y="181"/>
                </a:cubicBezTo>
                <a:cubicBezTo>
                  <a:pt x="137" y="176"/>
                  <a:pt x="136" y="155"/>
                  <a:pt x="136" y="155"/>
                </a:cubicBezTo>
                <a:cubicBezTo>
                  <a:pt x="140" y="142"/>
                  <a:pt x="140" y="119"/>
                  <a:pt x="140" y="119"/>
                </a:cubicBezTo>
                <a:cubicBezTo>
                  <a:pt x="145" y="132"/>
                  <a:pt x="161" y="151"/>
                  <a:pt x="169" y="153"/>
                </a:cubicBezTo>
                <a:cubicBezTo>
                  <a:pt x="177" y="156"/>
                  <a:pt x="178" y="164"/>
                  <a:pt x="181" y="167"/>
                </a:cubicBezTo>
                <a:cubicBezTo>
                  <a:pt x="185" y="170"/>
                  <a:pt x="185" y="167"/>
                  <a:pt x="179" y="172"/>
                </a:cubicBezTo>
                <a:cubicBezTo>
                  <a:pt x="174" y="177"/>
                  <a:pt x="174" y="188"/>
                  <a:pt x="174" y="188"/>
                </a:cubicBezTo>
                <a:cubicBezTo>
                  <a:pt x="174" y="188"/>
                  <a:pt x="170" y="198"/>
                  <a:pt x="169" y="200"/>
                </a:cubicBezTo>
                <a:cubicBezTo>
                  <a:pt x="167" y="202"/>
                  <a:pt x="160" y="207"/>
                  <a:pt x="160" y="207"/>
                </a:cubicBezTo>
                <a:cubicBezTo>
                  <a:pt x="151" y="213"/>
                  <a:pt x="169" y="208"/>
                  <a:pt x="169" y="208"/>
                </a:cubicBezTo>
                <a:cubicBezTo>
                  <a:pt x="168" y="213"/>
                  <a:pt x="168" y="213"/>
                  <a:pt x="168" y="213"/>
                </a:cubicBezTo>
                <a:cubicBezTo>
                  <a:pt x="163" y="219"/>
                  <a:pt x="170" y="218"/>
                  <a:pt x="170" y="218"/>
                </a:cubicBezTo>
                <a:cubicBezTo>
                  <a:pt x="186" y="203"/>
                  <a:pt x="186" y="203"/>
                  <a:pt x="186" y="203"/>
                </a:cubicBezTo>
                <a:cubicBezTo>
                  <a:pt x="195" y="196"/>
                  <a:pt x="199" y="180"/>
                  <a:pt x="199" y="180"/>
                </a:cubicBezTo>
                <a:cubicBezTo>
                  <a:pt x="203" y="170"/>
                  <a:pt x="197" y="158"/>
                  <a:pt x="197" y="158"/>
                </a:cubicBezTo>
                <a:close/>
                <a:moveTo>
                  <a:pt x="100" y="374"/>
                </a:moveTo>
                <a:cubicBezTo>
                  <a:pt x="98" y="371"/>
                  <a:pt x="104" y="344"/>
                  <a:pt x="104" y="344"/>
                </a:cubicBezTo>
                <a:cubicBezTo>
                  <a:pt x="103" y="346"/>
                  <a:pt x="110" y="364"/>
                  <a:pt x="111" y="368"/>
                </a:cubicBezTo>
                <a:cubicBezTo>
                  <a:pt x="112" y="371"/>
                  <a:pt x="110" y="375"/>
                  <a:pt x="110" y="376"/>
                </a:cubicBezTo>
                <a:cubicBezTo>
                  <a:pt x="106" y="375"/>
                  <a:pt x="101" y="377"/>
                  <a:pt x="100" y="374"/>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32" name="Freeform 8"/>
          <p:cNvSpPr/>
          <p:nvPr/>
        </p:nvSpPr>
        <p:spPr bwMode="auto">
          <a:xfrm>
            <a:off x="8855141" y="2082800"/>
            <a:ext cx="1368163" cy="1759242"/>
          </a:xfrm>
          <a:custGeom>
            <a:avLst/>
            <a:gdLst>
              <a:gd name="T0" fmla="*/ 221 w 475"/>
              <a:gd name="T1" fmla="*/ 63 h 609"/>
              <a:gd name="T2" fmla="*/ 260 w 475"/>
              <a:gd name="T3" fmla="*/ 91 h 609"/>
              <a:gd name="T4" fmla="*/ 260 w 475"/>
              <a:gd name="T5" fmla="*/ 106 h 609"/>
              <a:gd name="T6" fmla="*/ 245 w 475"/>
              <a:gd name="T7" fmla="*/ 125 h 609"/>
              <a:gd name="T8" fmla="*/ 260 w 475"/>
              <a:gd name="T9" fmla="*/ 136 h 609"/>
              <a:gd name="T10" fmla="*/ 362 w 475"/>
              <a:gd name="T11" fmla="*/ 143 h 609"/>
              <a:gd name="T12" fmla="*/ 422 w 475"/>
              <a:gd name="T13" fmla="*/ 105 h 609"/>
              <a:gd name="T14" fmla="*/ 452 w 475"/>
              <a:gd name="T15" fmla="*/ 96 h 609"/>
              <a:gd name="T16" fmla="*/ 452 w 475"/>
              <a:gd name="T17" fmla="*/ 104 h 609"/>
              <a:gd name="T18" fmla="*/ 451 w 475"/>
              <a:gd name="T19" fmla="*/ 118 h 609"/>
              <a:gd name="T20" fmla="*/ 435 w 475"/>
              <a:gd name="T21" fmla="*/ 121 h 609"/>
              <a:gd name="T22" fmla="*/ 423 w 475"/>
              <a:gd name="T23" fmla="*/ 124 h 609"/>
              <a:gd name="T24" fmla="*/ 404 w 475"/>
              <a:gd name="T25" fmla="*/ 144 h 609"/>
              <a:gd name="T26" fmla="*/ 373 w 475"/>
              <a:gd name="T27" fmla="*/ 166 h 609"/>
              <a:gd name="T28" fmla="*/ 343 w 475"/>
              <a:gd name="T29" fmla="*/ 168 h 609"/>
              <a:gd name="T30" fmla="*/ 283 w 475"/>
              <a:gd name="T31" fmla="*/ 170 h 609"/>
              <a:gd name="T32" fmla="*/ 281 w 475"/>
              <a:gd name="T33" fmla="*/ 207 h 609"/>
              <a:gd name="T34" fmla="*/ 280 w 475"/>
              <a:gd name="T35" fmla="*/ 285 h 609"/>
              <a:gd name="T36" fmla="*/ 280 w 475"/>
              <a:gd name="T37" fmla="*/ 337 h 609"/>
              <a:gd name="T38" fmla="*/ 273 w 475"/>
              <a:gd name="T39" fmla="*/ 348 h 609"/>
              <a:gd name="T40" fmla="*/ 256 w 475"/>
              <a:gd name="T41" fmla="*/ 444 h 609"/>
              <a:gd name="T42" fmla="*/ 236 w 475"/>
              <a:gd name="T43" fmla="*/ 430 h 609"/>
              <a:gd name="T44" fmla="*/ 232 w 475"/>
              <a:gd name="T45" fmla="*/ 410 h 609"/>
              <a:gd name="T46" fmla="*/ 227 w 475"/>
              <a:gd name="T47" fmla="*/ 391 h 609"/>
              <a:gd name="T48" fmla="*/ 220 w 475"/>
              <a:gd name="T49" fmla="*/ 415 h 609"/>
              <a:gd name="T50" fmla="*/ 220 w 475"/>
              <a:gd name="T51" fmla="*/ 445 h 609"/>
              <a:gd name="T52" fmla="*/ 220 w 475"/>
              <a:gd name="T53" fmla="*/ 477 h 609"/>
              <a:gd name="T54" fmla="*/ 214 w 475"/>
              <a:gd name="T55" fmla="*/ 556 h 609"/>
              <a:gd name="T56" fmla="*/ 226 w 475"/>
              <a:gd name="T57" fmla="*/ 581 h 609"/>
              <a:gd name="T58" fmla="*/ 228 w 475"/>
              <a:gd name="T59" fmla="*/ 598 h 609"/>
              <a:gd name="T60" fmla="*/ 195 w 475"/>
              <a:gd name="T61" fmla="*/ 602 h 609"/>
              <a:gd name="T62" fmla="*/ 195 w 475"/>
              <a:gd name="T63" fmla="*/ 588 h 609"/>
              <a:gd name="T64" fmla="*/ 194 w 475"/>
              <a:gd name="T65" fmla="*/ 573 h 609"/>
              <a:gd name="T66" fmla="*/ 194 w 475"/>
              <a:gd name="T67" fmla="*/ 561 h 609"/>
              <a:gd name="T68" fmla="*/ 186 w 475"/>
              <a:gd name="T69" fmla="*/ 478 h 609"/>
              <a:gd name="T70" fmla="*/ 191 w 475"/>
              <a:gd name="T71" fmla="*/ 428 h 609"/>
              <a:gd name="T72" fmla="*/ 176 w 475"/>
              <a:gd name="T73" fmla="*/ 347 h 609"/>
              <a:gd name="T74" fmla="*/ 158 w 475"/>
              <a:gd name="T75" fmla="*/ 343 h 609"/>
              <a:gd name="T76" fmla="*/ 160 w 475"/>
              <a:gd name="T77" fmla="*/ 308 h 609"/>
              <a:gd name="T78" fmla="*/ 177 w 475"/>
              <a:gd name="T79" fmla="*/ 280 h 609"/>
              <a:gd name="T80" fmla="*/ 181 w 475"/>
              <a:gd name="T81" fmla="*/ 270 h 609"/>
              <a:gd name="T82" fmla="*/ 170 w 475"/>
              <a:gd name="T83" fmla="*/ 225 h 609"/>
              <a:gd name="T84" fmla="*/ 172 w 475"/>
              <a:gd name="T85" fmla="*/ 180 h 609"/>
              <a:gd name="T86" fmla="*/ 98 w 475"/>
              <a:gd name="T87" fmla="*/ 132 h 609"/>
              <a:gd name="T88" fmla="*/ 81 w 475"/>
              <a:gd name="T89" fmla="*/ 120 h 609"/>
              <a:gd name="T90" fmla="*/ 31 w 475"/>
              <a:gd name="T91" fmla="*/ 57 h 609"/>
              <a:gd name="T92" fmla="*/ 5 w 475"/>
              <a:gd name="T93" fmla="*/ 35 h 609"/>
              <a:gd name="T94" fmla="*/ 7 w 475"/>
              <a:gd name="T95" fmla="*/ 26 h 609"/>
              <a:gd name="T96" fmla="*/ 11 w 475"/>
              <a:gd name="T97" fmla="*/ 20 h 609"/>
              <a:gd name="T98" fmla="*/ 10 w 475"/>
              <a:gd name="T99" fmla="*/ 9 h 609"/>
              <a:gd name="T100" fmla="*/ 47 w 475"/>
              <a:gd name="T101" fmla="*/ 53 h 609"/>
              <a:gd name="T102" fmla="*/ 102 w 475"/>
              <a:gd name="T103" fmla="*/ 109 h 609"/>
              <a:gd name="T104" fmla="*/ 191 w 475"/>
              <a:gd name="T105" fmla="*/ 135 h 609"/>
              <a:gd name="T106" fmla="*/ 207 w 475"/>
              <a:gd name="T107" fmla="*/ 119 h 609"/>
              <a:gd name="T108" fmla="*/ 201 w 475"/>
              <a:gd name="T109" fmla="*/ 105 h 609"/>
              <a:gd name="T110" fmla="*/ 205 w 475"/>
              <a:gd name="T111" fmla="*/ 9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5" h="609">
                <a:moveTo>
                  <a:pt x="206" y="91"/>
                </a:moveTo>
                <a:cubicBezTo>
                  <a:pt x="206" y="91"/>
                  <a:pt x="210" y="68"/>
                  <a:pt x="221" y="63"/>
                </a:cubicBezTo>
                <a:cubicBezTo>
                  <a:pt x="221" y="63"/>
                  <a:pt x="239" y="50"/>
                  <a:pt x="254" y="70"/>
                </a:cubicBezTo>
                <a:cubicBezTo>
                  <a:pt x="254" y="70"/>
                  <a:pt x="262" y="78"/>
                  <a:pt x="260" y="91"/>
                </a:cubicBezTo>
                <a:cubicBezTo>
                  <a:pt x="260" y="91"/>
                  <a:pt x="259" y="97"/>
                  <a:pt x="259" y="97"/>
                </a:cubicBezTo>
                <a:cubicBezTo>
                  <a:pt x="266" y="95"/>
                  <a:pt x="262" y="104"/>
                  <a:pt x="260" y="106"/>
                </a:cubicBezTo>
                <a:cubicBezTo>
                  <a:pt x="257" y="110"/>
                  <a:pt x="257" y="110"/>
                  <a:pt x="255" y="109"/>
                </a:cubicBezTo>
                <a:cubicBezTo>
                  <a:pt x="255" y="109"/>
                  <a:pt x="247" y="119"/>
                  <a:pt x="245" y="125"/>
                </a:cubicBezTo>
                <a:cubicBezTo>
                  <a:pt x="244" y="131"/>
                  <a:pt x="247" y="132"/>
                  <a:pt x="247" y="132"/>
                </a:cubicBezTo>
                <a:cubicBezTo>
                  <a:pt x="247" y="132"/>
                  <a:pt x="254" y="132"/>
                  <a:pt x="260" y="136"/>
                </a:cubicBezTo>
                <a:cubicBezTo>
                  <a:pt x="265" y="140"/>
                  <a:pt x="288" y="133"/>
                  <a:pt x="299" y="140"/>
                </a:cubicBezTo>
                <a:cubicBezTo>
                  <a:pt x="310" y="146"/>
                  <a:pt x="358" y="143"/>
                  <a:pt x="362" y="143"/>
                </a:cubicBezTo>
                <a:cubicBezTo>
                  <a:pt x="366" y="143"/>
                  <a:pt x="396" y="122"/>
                  <a:pt x="396" y="122"/>
                </a:cubicBezTo>
                <a:cubicBezTo>
                  <a:pt x="396" y="122"/>
                  <a:pt x="418" y="109"/>
                  <a:pt x="422" y="105"/>
                </a:cubicBezTo>
                <a:cubicBezTo>
                  <a:pt x="425" y="102"/>
                  <a:pt x="475" y="78"/>
                  <a:pt x="471" y="87"/>
                </a:cubicBezTo>
                <a:cubicBezTo>
                  <a:pt x="471" y="87"/>
                  <a:pt x="454" y="96"/>
                  <a:pt x="452" y="96"/>
                </a:cubicBezTo>
                <a:cubicBezTo>
                  <a:pt x="451" y="96"/>
                  <a:pt x="455" y="98"/>
                  <a:pt x="455" y="100"/>
                </a:cubicBezTo>
                <a:cubicBezTo>
                  <a:pt x="455" y="102"/>
                  <a:pt x="451" y="103"/>
                  <a:pt x="452" y="104"/>
                </a:cubicBezTo>
                <a:cubicBezTo>
                  <a:pt x="459" y="108"/>
                  <a:pt x="452" y="109"/>
                  <a:pt x="454" y="110"/>
                </a:cubicBezTo>
                <a:cubicBezTo>
                  <a:pt x="460" y="115"/>
                  <a:pt x="451" y="118"/>
                  <a:pt x="451" y="118"/>
                </a:cubicBezTo>
                <a:cubicBezTo>
                  <a:pt x="451" y="118"/>
                  <a:pt x="444" y="120"/>
                  <a:pt x="442" y="120"/>
                </a:cubicBezTo>
                <a:cubicBezTo>
                  <a:pt x="440" y="120"/>
                  <a:pt x="435" y="121"/>
                  <a:pt x="435" y="121"/>
                </a:cubicBezTo>
                <a:cubicBezTo>
                  <a:pt x="435" y="121"/>
                  <a:pt x="433" y="122"/>
                  <a:pt x="430" y="122"/>
                </a:cubicBezTo>
                <a:cubicBezTo>
                  <a:pt x="427" y="123"/>
                  <a:pt x="423" y="124"/>
                  <a:pt x="423" y="124"/>
                </a:cubicBezTo>
                <a:cubicBezTo>
                  <a:pt x="423" y="124"/>
                  <a:pt x="423" y="124"/>
                  <a:pt x="421" y="127"/>
                </a:cubicBezTo>
                <a:cubicBezTo>
                  <a:pt x="418" y="129"/>
                  <a:pt x="408" y="141"/>
                  <a:pt x="404" y="144"/>
                </a:cubicBezTo>
                <a:cubicBezTo>
                  <a:pt x="400" y="148"/>
                  <a:pt x="383" y="159"/>
                  <a:pt x="383" y="159"/>
                </a:cubicBezTo>
                <a:cubicBezTo>
                  <a:pt x="383" y="159"/>
                  <a:pt x="377" y="163"/>
                  <a:pt x="373" y="166"/>
                </a:cubicBezTo>
                <a:cubicBezTo>
                  <a:pt x="371" y="167"/>
                  <a:pt x="372" y="169"/>
                  <a:pt x="359" y="167"/>
                </a:cubicBezTo>
                <a:cubicBezTo>
                  <a:pt x="356" y="167"/>
                  <a:pt x="343" y="168"/>
                  <a:pt x="343" y="168"/>
                </a:cubicBezTo>
                <a:cubicBezTo>
                  <a:pt x="343" y="168"/>
                  <a:pt x="320" y="178"/>
                  <a:pt x="291" y="166"/>
                </a:cubicBezTo>
                <a:cubicBezTo>
                  <a:pt x="291" y="166"/>
                  <a:pt x="283" y="165"/>
                  <a:pt x="283" y="170"/>
                </a:cubicBezTo>
                <a:cubicBezTo>
                  <a:pt x="282" y="175"/>
                  <a:pt x="280" y="181"/>
                  <a:pt x="279" y="188"/>
                </a:cubicBezTo>
                <a:cubicBezTo>
                  <a:pt x="277" y="194"/>
                  <a:pt x="281" y="207"/>
                  <a:pt x="281" y="207"/>
                </a:cubicBezTo>
                <a:cubicBezTo>
                  <a:pt x="281" y="207"/>
                  <a:pt x="266" y="263"/>
                  <a:pt x="266" y="267"/>
                </a:cubicBezTo>
                <a:cubicBezTo>
                  <a:pt x="265" y="271"/>
                  <a:pt x="279" y="282"/>
                  <a:pt x="280" y="285"/>
                </a:cubicBezTo>
                <a:cubicBezTo>
                  <a:pt x="280" y="289"/>
                  <a:pt x="281" y="314"/>
                  <a:pt x="281" y="314"/>
                </a:cubicBezTo>
                <a:cubicBezTo>
                  <a:pt x="281" y="314"/>
                  <a:pt x="277" y="334"/>
                  <a:pt x="280" y="337"/>
                </a:cubicBezTo>
                <a:cubicBezTo>
                  <a:pt x="280" y="337"/>
                  <a:pt x="282" y="339"/>
                  <a:pt x="278" y="342"/>
                </a:cubicBezTo>
                <a:cubicBezTo>
                  <a:pt x="273" y="346"/>
                  <a:pt x="273" y="348"/>
                  <a:pt x="273" y="348"/>
                </a:cubicBezTo>
                <a:cubicBezTo>
                  <a:pt x="273" y="348"/>
                  <a:pt x="274" y="378"/>
                  <a:pt x="272" y="388"/>
                </a:cubicBezTo>
                <a:cubicBezTo>
                  <a:pt x="270" y="398"/>
                  <a:pt x="267" y="442"/>
                  <a:pt x="256" y="444"/>
                </a:cubicBezTo>
                <a:cubicBezTo>
                  <a:pt x="256" y="444"/>
                  <a:pt x="247" y="446"/>
                  <a:pt x="241" y="438"/>
                </a:cubicBezTo>
                <a:cubicBezTo>
                  <a:pt x="241" y="438"/>
                  <a:pt x="235" y="433"/>
                  <a:pt x="236" y="430"/>
                </a:cubicBezTo>
                <a:cubicBezTo>
                  <a:pt x="236" y="426"/>
                  <a:pt x="236" y="426"/>
                  <a:pt x="236" y="426"/>
                </a:cubicBezTo>
                <a:cubicBezTo>
                  <a:pt x="236" y="426"/>
                  <a:pt x="231" y="415"/>
                  <a:pt x="232" y="410"/>
                </a:cubicBezTo>
                <a:cubicBezTo>
                  <a:pt x="231" y="395"/>
                  <a:pt x="231" y="395"/>
                  <a:pt x="231" y="395"/>
                </a:cubicBezTo>
                <a:cubicBezTo>
                  <a:pt x="231" y="395"/>
                  <a:pt x="228" y="393"/>
                  <a:pt x="227" y="391"/>
                </a:cubicBezTo>
                <a:cubicBezTo>
                  <a:pt x="226" y="389"/>
                  <a:pt x="225" y="385"/>
                  <a:pt x="225" y="385"/>
                </a:cubicBezTo>
                <a:cubicBezTo>
                  <a:pt x="225" y="385"/>
                  <a:pt x="219" y="410"/>
                  <a:pt x="220" y="415"/>
                </a:cubicBezTo>
                <a:cubicBezTo>
                  <a:pt x="221" y="420"/>
                  <a:pt x="220" y="431"/>
                  <a:pt x="220" y="431"/>
                </a:cubicBezTo>
                <a:cubicBezTo>
                  <a:pt x="220" y="431"/>
                  <a:pt x="223" y="439"/>
                  <a:pt x="220" y="445"/>
                </a:cubicBezTo>
                <a:cubicBezTo>
                  <a:pt x="218" y="450"/>
                  <a:pt x="217" y="457"/>
                  <a:pt x="217" y="457"/>
                </a:cubicBezTo>
                <a:cubicBezTo>
                  <a:pt x="217" y="457"/>
                  <a:pt x="222" y="470"/>
                  <a:pt x="220" y="477"/>
                </a:cubicBezTo>
                <a:cubicBezTo>
                  <a:pt x="219" y="484"/>
                  <a:pt x="214" y="513"/>
                  <a:pt x="214" y="513"/>
                </a:cubicBezTo>
                <a:cubicBezTo>
                  <a:pt x="214" y="513"/>
                  <a:pt x="213" y="553"/>
                  <a:pt x="214" y="556"/>
                </a:cubicBezTo>
                <a:cubicBezTo>
                  <a:pt x="216" y="559"/>
                  <a:pt x="224" y="567"/>
                  <a:pt x="223" y="571"/>
                </a:cubicBezTo>
                <a:cubicBezTo>
                  <a:pt x="222" y="575"/>
                  <a:pt x="225" y="577"/>
                  <a:pt x="226" y="581"/>
                </a:cubicBezTo>
                <a:cubicBezTo>
                  <a:pt x="228" y="584"/>
                  <a:pt x="225" y="591"/>
                  <a:pt x="225" y="591"/>
                </a:cubicBezTo>
                <a:cubicBezTo>
                  <a:pt x="225" y="591"/>
                  <a:pt x="231" y="597"/>
                  <a:pt x="228" y="598"/>
                </a:cubicBezTo>
                <a:cubicBezTo>
                  <a:pt x="226" y="599"/>
                  <a:pt x="208" y="605"/>
                  <a:pt x="206" y="607"/>
                </a:cubicBezTo>
                <a:cubicBezTo>
                  <a:pt x="203" y="609"/>
                  <a:pt x="196" y="605"/>
                  <a:pt x="195" y="602"/>
                </a:cubicBezTo>
                <a:cubicBezTo>
                  <a:pt x="194" y="600"/>
                  <a:pt x="196" y="595"/>
                  <a:pt x="195" y="593"/>
                </a:cubicBezTo>
                <a:cubicBezTo>
                  <a:pt x="194" y="591"/>
                  <a:pt x="195" y="588"/>
                  <a:pt x="195" y="588"/>
                </a:cubicBezTo>
                <a:cubicBezTo>
                  <a:pt x="194" y="581"/>
                  <a:pt x="194" y="581"/>
                  <a:pt x="194" y="581"/>
                </a:cubicBezTo>
                <a:cubicBezTo>
                  <a:pt x="194" y="573"/>
                  <a:pt x="194" y="573"/>
                  <a:pt x="194" y="573"/>
                </a:cubicBezTo>
                <a:cubicBezTo>
                  <a:pt x="194" y="573"/>
                  <a:pt x="196" y="571"/>
                  <a:pt x="194" y="568"/>
                </a:cubicBezTo>
                <a:cubicBezTo>
                  <a:pt x="192" y="565"/>
                  <a:pt x="194" y="561"/>
                  <a:pt x="194" y="561"/>
                </a:cubicBezTo>
                <a:cubicBezTo>
                  <a:pt x="196" y="558"/>
                  <a:pt x="196" y="558"/>
                  <a:pt x="196" y="558"/>
                </a:cubicBezTo>
                <a:cubicBezTo>
                  <a:pt x="196" y="558"/>
                  <a:pt x="186" y="484"/>
                  <a:pt x="186" y="478"/>
                </a:cubicBezTo>
                <a:cubicBezTo>
                  <a:pt x="187" y="471"/>
                  <a:pt x="187" y="453"/>
                  <a:pt x="190" y="453"/>
                </a:cubicBezTo>
                <a:cubicBezTo>
                  <a:pt x="192" y="453"/>
                  <a:pt x="192" y="432"/>
                  <a:pt x="191" y="428"/>
                </a:cubicBezTo>
                <a:cubicBezTo>
                  <a:pt x="191" y="424"/>
                  <a:pt x="189" y="422"/>
                  <a:pt x="187" y="417"/>
                </a:cubicBezTo>
                <a:cubicBezTo>
                  <a:pt x="185" y="412"/>
                  <a:pt x="173" y="376"/>
                  <a:pt x="176" y="347"/>
                </a:cubicBezTo>
                <a:cubicBezTo>
                  <a:pt x="177" y="336"/>
                  <a:pt x="175" y="356"/>
                  <a:pt x="166" y="344"/>
                </a:cubicBezTo>
                <a:cubicBezTo>
                  <a:pt x="163" y="340"/>
                  <a:pt x="158" y="343"/>
                  <a:pt x="158" y="343"/>
                </a:cubicBezTo>
                <a:cubicBezTo>
                  <a:pt x="158" y="343"/>
                  <a:pt x="141" y="347"/>
                  <a:pt x="155" y="329"/>
                </a:cubicBezTo>
                <a:cubicBezTo>
                  <a:pt x="159" y="323"/>
                  <a:pt x="160" y="310"/>
                  <a:pt x="160" y="308"/>
                </a:cubicBezTo>
                <a:cubicBezTo>
                  <a:pt x="160" y="306"/>
                  <a:pt x="163" y="306"/>
                  <a:pt x="163" y="306"/>
                </a:cubicBezTo>
                <a:cubicBezTo>
                  <a:pt x="163" y="306"/>
                  <a:pt x="174" y="280"/>
                  <a:pt x="177" y="280"/>
                </a:cubicBezTo>
                <a:cubicBezTo>
                  <a:pt x="180" y="280"/>
                  <a:pt x="183" y="275"/>
                  <a:pt x="183" y="275"/>
                </a:cubicBezTo>
                <a:cubicBezTo>
                  <a:pt x="181" y="270"/>
                  <a:pt x="181" y="270"/>
                  <a:pt x="181" y="270"/>
                </a:cubicBezTo>
                <a:cubicBezTo>
                  <a:pt x="181" y="270"/>
                  <a:pt x="176" y="263"/>
                  <a:pt x="173" y="260"/>
                </a:cubicBezTo>
                <a:cubicBezTo>
                  <a:pt x="170" y="256"/>
                  <a:pt x="170" y="225"/>
                  <a:pt x="170" y="225"/>
                </a:cubicBezTo>
                <a:cubicBezTo>
                  <a:pt x="170" y="196"/>
                  <a:pt x="170" y="196"/>
                  <a:pt x="170" y="196"/>
                </a:cubicBezTo>
                <a:cubicBezTo>
                  <a:pt x="170" y="196"/>
                  <a:pt x="172" y="182"/>
                  <a:pt x="172" y="180"/>
                </a:cubicBezTo>
                <a:cubicBezTo>
                  <a:pt x="172" y="178"/>
                  <a:pt x="162" y="159"/>
                  <a:pt x="159" y="157"/>
                </a:cubicBezTo>
                <a:cubicBezTo>
                  <a:pt x="156" y="155"/>
                  <a:pt x="121" y="154"/>
                  <a:pt x="98" y="132"/>
                </a:cubicBezTo>
                <a:cubicBezTo>
                  <a:pt x="98" y="132"/>
                  <a:pt x="94" y="131"/>
                  <a:pt x="87" y="128"/>
                </a:cubicBezTo>
                <a:cubicBezTo>
                  <a:pt x="86" y="128"/>
                  <a:pt x="82" y="121"/>
                  <a:pt x="81" y="120"/>
                </a:cubicBezTo>
                <a:cubicBezTo>
                  <a:pt x="64" y="111"/>
                  <a:pt x="43" y="86"/>
                  <a:pt x="36" y="64"/>
                </a:cubicBezTo>
                <a:cubicBezTo>
                  <a:pt x="36" y="64"/>
                  <a:pt x="32" y="57"/>
                  <a:pt x="31" y="57"/>
                </a:cubicBezTo>
                <a:cubicBezTo>
                  <a:pt x="30" y="57"/>
                  <a:pt x="17" y="52"/>
                  <a:pt x="14" y="50"/>
                </a:cubicBezTo>
                <a:cubicBezTo>
                  <a:pt x="7" y="46"/>
                  <a:pt x="1" y="38"/>
                  <a:pt x="5" y="35"/>
                </a:cubicBezTo>
                <a:cubicBezTo>
                  <a:pt x="6" y="34"/>
                  <a:pt x="3" y="31"/>
                  <a:pt x="5" y="28"/>
                </a:cubicBezTo>
                <a:cubicBezTo>
                  <a:pt x="5" y="27"/>
                  <a:pt x="6" y="27"/>
                  <a:pt x="7" y="26"/>
                </a:cubicBezTo>
                <a:cubicBezTo>
                  <a:pt x="7" y="25"/>
                  <a:pt x="7" y="22"/>
                  <a:pt x="7" y="20"/>
                </a:cubicBezTo>
                <a:cubicBezTo>
                  <a:pt x="8" y="18"/>
                  <a:pt x="11" y="19"/>
                  <a:pt x="11" y="20"/>
                </a:cubicBezTo>
                <a:cubicBezTo>
                  <a:pt x="0" y="6"/>
                  <a:pt x="0" y="6"/>
                  <a:pt x="0" y="6"/>
                </a:cubicBezTo>
                <a:cubicBezTo>
                  <a:pt x="0" y="6"/>
                  <a:pt x="2" y="0"/>
                  <a:pt x="10" y="9"/>
                </a:cubicBezTo>
                <a:cubicBezTo>
                  <a:pt x="14" y="12"/>
                  <a:pt x="23" y="19"/>
                  <a:pt x="30" y="28"/>
                </a:cubicBezTo>
                <a:cubicBezTo>
                  <a:pt x="39" y="39"/>
                  <a:pt x="47" y="53"/>
                  <a:pt x="47" y="53"/>
                </a:cubicBezTo>
                <a:cubicBezTo>
                  <a:pt x="47" y="53"/>
                  <a:pt x="63" y="66"/>
                  <a:pt x="75" y="78"/>
                </a:cubicBezTo>
                <a:cubicBezTo>
                  <a:pt x="90" y="93"/>
                  <a:pt x="101" y="108"/>
                  <a:pt x="102" y="109"/>
                </a:cubicBezTo>
                <a:cubicBezTo>
                  <a:pt x="106" y="112"/>
                  <a:pt x="116" y="111"/>
                  <a:pt x="151" y="126"/>
                </a:cubicBezTo>
                <a:cubicBezTo>
                  <a:pt x="154" y="128"/>
                  <a:pt x="163" y="122"/>
                  <a:pt x="191" y="135"/>
                </a:cubicBezTo>
                <a:cubicBezTo>
                  <a:pt x="191" y="135"/>
                  <a:pt x="199" y="131"/>
                  <a:pt x="206" y="128"/>
                </a:cubicBezTo>
                <a:cubicBezTo>
                  <a:pt x="210" y="126"/>
                  <a:pt x="207" y="119"/>
                  <a:pt x="207" y="119"/>
                </a:cubicBezTo>
                <a:cubicBezTo>
                  <a:pt x="207" y="119"/>
                  <a:pt x="206" y="109"/>
                  <a:pt x="204" y="108"/>
                </a:cubicBezTo>
                <a:cubicBezTo>
                  <a:pt x="204" y="108"/>
                  <a:pt x="201" y="105"/>
                  <a:pt x="201" y="105"/>
                </a:cubicBezTo>
                <a:cubicBezTo>
                  <a:pt x="201" y="105"/>
                  <a:pt x="199" y="94"/>
                  <a:pt x="201" y="93"/>
                </a:cubicBezTo>
                <a:cubicBezTo>
                  <a:pt x="203" y="92"/>
                  <a:pt x="205" y="93"/>
                  <a:pt x="205" y="93"/>
                </a:cubicBezTo>
                <a:lnTo>
                  <a:pt x="206" y="91"/>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p:spPr>
        <p:txBody>
          <a:bodyPr vert="horz" wrap="square" lIns="91440" tIns="45720" rIns="91440" bIns="45720" numCol="1" anchor="t" anchorCtr="0" compatLnSpc="1"/>
          <a:lstStyle/>
          <a:p>
            <a:endParaRPr lang="id-ID"/>
          </a:p>
        </p:txBody>
      </p:sp>
      <p:sp>
        <p:nvSpPr>
          <p:cNvPr id="33" name="Freeform 9"/>
          <p:cNvSpPr/>
          <p:nvPr/>
        </p:nvSpPr>
        <p:spPr bwMode="auto">
          <a:xfrm>
            <a:off x="1890054" y="4141747"/>
            <a:ext cx="8447772" cy="0"/>
          </a:xfrm>
          <a:custGeom>
            <a:avLst/>
            <a:gdLst>
              <a:gd name="T0" fmla="*/ 6934 w 6934"/>
              <a:gd name="T1" fmla="*/ 0 w 6934"/>
              <a:gd name="T2" fmla="*/ 6934 w 6934"/>
            </a:gdLst>
            <a:ahLst/>
            <a:cxnLst>
              <a:cxn ang="0">
                <a:pos x="T0" y="0"/>
              </a:cxn>
              <a:cxn ang="0">
                <a:pos x="T1" y="0"/>
              </a:cxn>
              <a:cxn ang="0">
                <a:pos x="T2" y="0"/>
              </a:cxn>
            </a:cxnLst>
            <a:rect l="0" t="0" r="r" b="b"/>
            <a:pathLst>
              <a:path w="6934">
                <a:moveTo>
                  <a:pt x="6934" y="0"/>
                </a:moveTo>
                <a:lnTo>
                  <a:pt x="0" y="0"/>
                </a:lnTo>
                <a:lnTo>
                  <a:pt x="69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Line 10"/>
          <p:cNvSpPr>
            <a:spLocks noChangeShapeType="1"/>
          </p:cNvSpPr>
          <p:nvPr/>
        </p:nvSpPr>
        <p:spPr bwMode="auto">
          <a:xfrm flipH="1">
            <a:off x="1890054" y="4141747"/>
            <a:ext cx="656670" cy="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id-ID"/>
          </a:p>
        </p:txBody>
      </p:sp>
      <p:sp>
        <p:nvSpPr>
          <p:cNvPr id="35" name="Oval 11"/>
          <p:cNvSpPr>
            <a:spLocks noChangeArrowheads="1"/>
          </p:cNvSpPr>
          <p:nvPr/>
        </p:nvSpPr>
        <p:spPr bwMode="auto">
          <a:xfrm>
            <a:off x="9396071" y="4052809"/>
            <a:ext cx="181529" cy="181529"/>
          </a:xfrm>
          <a:prstGeom prst="ellipse">
            <a:avLst/>
          </a:prstGeom>
          <a:solidFill>
            <a:srgbClr val="FFFFFF"/>
          </a:solidFill>
          <a:ln w="11113" cap="flat">
            <a:solidFill>
              <a:schemeClr val="bg1"/>
            </a:solidFill>
            <a:prstDash val="solid"/>
            <a:miter lim="800000"/>
          </a:ln>
        </p:spPr>
        <p:txBody>
          <a:bodyPr vert="horz" wrap="square" lIns="91440" tIns="45720" rIns="91440" bIns="45720" numCol="1" anchor="t" anchorCtr="0" compatLnSpc="1"/>
          <a:lstStyle/>
          <a:p>
            <a:endParaRPr lang="id-ID"/>
          </a:p>
        </p:txBody>
      </p:sp>
      <p:sp>
        <p:nvSpPr>
          <p:cNvPr id="36" name="Oval 12"/>
          <p:cNvSpPr>
            <a:spLocks noChangeArrowheads="1"/>
          </p:cNvSpPr>
          <p:nvPr/>
        </p:nvSpPr>
        <p:spPr bwMode="auto">
          <a:xfrm>
            <a:off x="7195801" y="4052809"/>
            <a:ext cx="181529" cy="181529"/>
          </a:xfrm>
          <a:prstGeom prst="ellipse">
            <a:avLst/>
          </a:prstGeom>
          <a:solidFill>
            <a:srgbClr val="FFFFFF"/>
          </a:solidFill>
          <a:ln w="11113" cap="flat">
            <a:solidFill>
              <a:schemeClr val="bg1"/>
            </a:solidFill>
            <a:prstDash val="solid"/>
            <a:miter lim="800000"/>
          </a:ln>
        </p:spPr>
        <p:txBody>
          <a:bodyPr vert="horz" wrap="square" lIns="91440" tIns="45720" rIns="91440" bIns="45720" numCol="1" anchor="t" anchorCtr="0" compatLnSpc="1"/>
          <a:lstStyle/>
          <a:p>
            <a:endParaRPr lang="id-ID"/>
          </a:p>
        </p:txBody>
      </p:sp>
      <p:sp>
        <p:nvSpPr>
          <p:cNvPr id="37" name="Oval 13"/>
          <p:cNvSpPr>
            <a:spLocks noChangeArrowheads="1"/>
          </p:cNvSpPr>
          <p:nvPr/>
        </p:nvSpPr>
        <p:spPr bwMode="auto">
          <a:xfrm>
            <a:off x="4759178" y="4052809"/>
            <a:ext cx="180311" cy="181529"/>
          </a:xfrm>
          <a:prstGeom prst="ellipse">
            <a:avLst/>
          </a:prstGeom>
          <a:solidFill>
            <a:srgbClr val="FFFFFF"/>
          </a:solidFill>
          <a:ln w="11113" cap="flat">
            <a:solidFill>
              <a:schemeClr val="bg1"/>
            </a:solidFill>
            <a:prstDash val="solid"/>
            <a:miter lim="800000"/>
          </a:ln>
        </p:spPr>
        <p:txBody>
          <a:bodyPr vert="horz" wrap="square" lIns="91440" tIns="45720" rIns="91440" bIns="45720" numCol="1" anchor="t" anchorCtr="0" compatLnSpc="1"/>
          <a:lstStyle/>
          <a:p>
            <a:endParaRPr lang="id-ID"/>
          </a:p>
        </p:txBody>
      </p:sp>
      <p:sp>
        <p:nvSpPr>
          <p:cNvPr id="38" name="Oval 14"/>
          <p:cNvSpPr>
            <a:spLocks noChangeArrowheads="1"/>
          </p:cNvSpPr>
          <p:nvPr/>
        </p:nvSpPr>
        <p:spPr bwMode="auto">
          <a:xfrm>
            <a:off x="2546724" y="4052809"/>
            <a:ext cx="181529" cy="181529"/>
          </a:xfrm>
          <a:prstGeom prst="ellipse">
            <a:avLst/>
          </a:prstGeom>
          <a:solidFill>
            <a:srgbClr val="FFFFFF"/>
          </a:solidFill>
          <a:ln w="11113" cap="flat">
            <a:solidFill>
              <a:schemeClr val="bg1"/>
            </a:solidFill>
            <a:prstDash val="solid"/>
            <a:miter lim="800000"/>
          </a:ln>
        </p:spPr>
        <p:txBody>
          <a:bodyPr vert="horz" wrap="square" lIns="91440" tIns="45720" rIns="91440" bIns="45720" numCol="1" anchor="t" anchorCtr="0" compatLnSpc="1"/>
          <a:lstStyle/>
          <a:p>
            <a:endParaRPr lang="id-ID"/>
          </a:p>
        </p:txBody>
      </p:sp>
      <p:sp>
        <p:nvSpPr>
          <p:cNvPr id="39" name="Line 10"/>
          <p:cNvSpPr>
            <a:spLocks noChangeShapeType="1"/>
          </p:cNvSpPr>
          <p:nvPr/>
        </p:nvSpPr>
        <p:spPr bwMode="auto">
          <a:xfrm flipH="1">
            <a:off x="2728251" y="4141747"/>
            <a:ext cx="2018741" cy="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id-ID"/>
          </a:p>
        </p:txBody>
      </p:sp>
      <p:sp>
        <p:nvSpPr>
          <p:cNvPr id="40" name="Line 10"/>
          <p:cNvSpPr>
            <a:spLocks noChangeShapeType="1"/>
          </p:cNvSpPr>
          <p:nvPr/>
        </p:nvSpPr>
        <p:spPr bwMode="auto">
          <a:xfrm flipH="1">
            <a:off x="4939486" y="4141747"/>
            <a:ext cx="2256313" cy="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id-ID"/>
          </a:p>
        </p:txBody>
      </p:sp>
      <p:sp>
        <p:nvSpPr>
          <p:cNvPr id="41" name="Line 10"/>
          <p:cNvSpPr>
            <a:spLocks noChangeShapeType="1"/>
          </p:cNvSpPr>
          <p:nvPr/>
        </p:nvSpPr>
        <p:spPr bwMode="auto">
          <a:xfrm flipH="1">
            <a:off x="7377328" y="4141747"/>
            <a:ext cx="2018741" cy="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id-ID"/>
          </a:p>
        </p:txBody>
      </p:sp>
      <p:sp>
        <p:nvSpPr>
          <p:cNvPr id="42" name="Line 10"/>
          <p:cNvSpPr>
            <a:spLocks noChangeShapeType="1"/>
          </p:cNvSpPr>
          <p:nvPr/>
        </p:nvSpPr>
        <p:spPr bwMode="auto">
          <a:xfrm flipH="1">
            <a:off x="9566635" y="4141747"/>
            <a:ext cx="656670" cy="0"/>
          </a:xfrm>
          <a:prstGeom prst="line">
            <a:avLst/>
          </a:prstGeom>
          <a:noFill/>
          <a:ln w="285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id-ID"/>
          </a:p>
        </p:txBody>
      </p:sp>
      <p:sp>
        <p:nvSpPr>
          <p:cNvPr id="43" name="文本框 42"/>
          <p:cNvSpPr txBox="1"/>
          <p:nvPr/>
        </p:nvSpPr>
        <p:spPr>
          <a:xfrm>
            <a:off x="1560681" y="4655875"/>
            <a:ext cx="2106556" cy="1246495"/>
          </a:xfrm>
          <a:prstGeom prst="rect">
            <a:avLst/>
          </a:prstGeom>
          <a:noFill/>
        </p:spPr>
        <p:txBody>
          <a:bodyPr wrap="square" rtlCol="0">
            <a:spAutoFit/>
          </a:bodyPr>
          <a:lstStyle/>
          <a:p>
            <a:pPr algn="ct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1971508" y="4376476"/>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3788298" y="4655875"/>
            <a:ext cx="2106556" cy="1246495"/>
          </a:xfrm>
          <a:prstGeom prst="rect">
            <a:avLst/>
          </a:prstGeom>
          <a:noFill/>
        </p:spPr>
        <p:txBody>
          <a:bodyPr wrap="square" rtlCol="0">
            <a:spAutoFit/>
          </a:bodyPr>
          <a:lstStyle/>
          <a:p>
            <a:pPr algn="ct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4199125" y="4376476"/>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6227483" y="4655875"/>
            <a:ext cx="2106556" cy="1246495"/>
          </a:xfrm>
          <a:prstGeom prst="rect">
            <a:avLst/>
          </a:prstGeom>
          <a:noFill/>
        </p:spPr>
        <p:txBody>
          <a:bodyPr wrap="square" rtlCol="0">
            <a:spAutoFit/>
          </a:bodyPr>
          <a:lstStyle/>
          <a:p>
            <a:pPr algn="ct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6638310" y="4376476"/>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8435044" y="4655875"/>
            <a:ext cx="2106556" cy="1246495"/>
          </a:xfrm>
          <a:prstGeom prst="rect">
            <a:avLst/>
          </a:prstGeom>
          <a:noFill/>
        </p:spPr>
        <p:txBody>
          <a:bodyPr wrap="square" rtlCol="0">
            <a:spAutoFit/>
          </a:bodyPr>
          <a:lstStyle/>
          <a:p>
            <a:pPr algn="ct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8845871" y="4376476"/>
            <a:ext cx="1284902"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461665"/>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01</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sp>
        <p:nvSpPr>
          <p:cNvPr id="11" name="任意多边形 10"/>
          <p:cNvSpPr/>
          <p:nvPr/>
        </p:nvSpPr>
        <p:spPr>
          <a:xfrm rot="10800000">
            <a:off x="4890499" y="3110041"/>
            <a:ext cx="604164" cy="1393602"/>
          </a:xfrm>
          <a:custGeom>
            <a:avLst/>
            <a:gdLst>
              <a:gd name="connsiteX0" fmla="*/ 604164 w 604164"/>
              <a:gd name="connsiteY0" fmla="*/ 1393602 h 1393602"/>
              <a:gd name="connsiteX1" fmla="*/ 12028 w 604164"/>
              <a:gd name="connsiteY1" fmla="*/ 1393602 h 1393602"/>
              <a:gd name="connsiteX2" fmla="*/ 12028 w 604164"/>
              <a:gd name="connsiteY2" fmla="*/ 372075 h 1393602"/>
              <a:gd name="connsiteX3" fmla="*/ 5961 w 604164"/>
              <a:gd name="connsiteY3" fmla="*/ 352530 h 1393602"/>
              <a:gd name="connsiteX4" fmla="*/ 0 w 604164"/>
              <a:gd name="connsiteY4" fmla="*/ 293400 h 1393602"/>
              <a:gd name="connsiteX5" fmla="*/ 293400 w 604164"/>
              <a:gd name="connsiteY5" fmla="*/ 0 h 1393602"/>
              <a:gd name="connsiteX6" fmla="*/ 580839 w 604164"/>
              <a:gd name="connsiteY6" fmla="*/ 234270 h 1393602"/>
              <a:gd name="connsiteX7" fmla="*/ 581430 w 604164"/>
              <a:gd name="connsiteY7" fmla="*/ 240124 h 1393602"/>
              <a:gd name="connsiteX8" fmla="*/ 597514 w 604164"/>
              <a:gd name="connsiteY8" fmla="*/ 240124 h 1393602"/>
              <a:gd name="connsiteX9" fmla="*/ 604164 w 604164"/>
              <a:gd name="connsiteY9" fmla="*/ 240124 h 139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164" h="1393602">
                <a:moveTo>
                  <a:pt x="604164" y="1393602"/>
                </a:moveTo>
                <a:lnTo>
                  <a:pt x="12028" y="1393602"/>
                </a:lnTo>
                <a:lnTo>
                  <a:pt x="12028" y="372075"/>
                </a:lnTo>
                <a:lnTo>
                  <a:pt x="5961" y="352530"/>
                </a:lnTo>
                <a:cubicBezTo>
                  <a:pt x="2052" y="333431"/>
                  <a:pt x="0" y="313655"/>
                  <a:pt x="0" y="293400"/>
                </a:cubicBezTo>
                <a:cubicBezTo>
                  <a:pt x="0" y="131360"/>
                  <a:pt x="131360" y="0"/>
                  <a:pt x="293400" y="0"/>
                </a:cubicBezTo>
                <a:cubicBezTo>
                  <a:pt x="435185" y="0"/>
                  <a:pt x="553481" y="100572"/>
                  <a:pt x="580839" y="234270"/>
                </a:cubicBezTo>
                <a:lnTo>
                  <a:pt x="581430" y="240124"/>
                </a:lnTo>
                <a:lnTo>
                  <a:pt x="597514" y="240124"/>
                </a:lnTo>
                <a:cubicBezTo>
                  <a:pt x="601851" y="240124"/>
                  <a:pt x="604164" y="240124"/>
                  <a:pt x="604164" y="240124"/>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25400" cap="flat">
            <a:noFill/>
            <a:prstDash val="solid"/>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2" name="Shape 1754"/>
          <p:cNvSpPr/>
          <p:nvPr/>
        </p:nvSpPr>
        <p:spPr>
          <a:xfrm rot="20700000">
            <a:off x="5061386" y="4072968"/>
            <a:ext cx="250361" cy="261568"/>
          </a:xfrm>
          <a:custGeom>
            <a:avLst/>
            <a:gdLst/>
            <a:ahLst/>
            <a:cxnLst>
              <a:cxn ang="0">
                <a:pos x="wd2" y="hd2"/>
              </a:cxn>
              <a:cxn ang="5400000">
                <a:pos x="wd2" y="hd2"/>
              </a:cxn>
              <a:cxn ang="10800000">
                <a:pos x="wd2" y="hd2"/>
              </a:cxn>
              <a:cxn ang="16200000">
                <a:pos x="wd2" y="hd2"/>
              </a:cxn>
            </a:cxnLst>
            <a:rect l="0" t="0" r="r" b="b"/>
            <a:pathLst>
              <a:path w="21296" h="21203" extrusionOk="0">
                <a:moveTo>
                  <a:pt x="14324" y="3544"/>
                </a:moveTo>
                <a:cubicBezTo>
                  <a:pt x="15314" y="3202"/>
                  <a:pt x="15854" y="2173"/>
                  <a:pt x="15494" y="1230"/>
                </a:cubicBezTo>
                <a:cubicBezTo>
                  <a:pt x="15134" y="202"/>
                  <a:pt x="13964" y="-227"/>
                  <a:pt x="12974" y="116"/>
                </a:cubicBezTo>
                <a:cubicBezTo>
                  <a:pt x="11984" y="459"/>
                  <a:pt x="11534" y="1487"/>
                  <a:pt x="11894" y="2430"/>
                </a:cubicBezTo>
                <a:cubicBezTo>
                  <a:pt x="12254" y="3373"/>
                  <a:pt x="13334" y="3887"/>
                  <a:pt x="14324" y="3544"/>
                </a:cubicBezTo>
                <a:close/>
                <a:moveTo>
                  <a:pt x="21074" y="4659"/>
                </a:moveTo>
                <a:cubicBezTo>
                  <a:pt x="20624" y="4230"/>
                  <a:pt x="19994" y="4144"/>
                  <a:pt x="19544" y="4487"/>
                </a:cubicBezTo>
                <a:cubicBezTo>
                  <a:pt x="16934" y="6544"/>
                  <a:pt x="16934" y="6544"/>
                  <a:pt x="16934" y="6544"/>
                </a:cubicBezTo>
                <a:cubicBezTo>
                  <a:pt x="13244" y="4402"/>
                  <a:pt x="13244" y="4402"/>
                  <a:pt x="13244" y="4402"/>
                </a:cubicBezTo>
                <a:cubicBezTo>
                  <a:pt x="13064" y="4230"/>
                  <a:pt x="12884" y="4144"/>
                  <a:pt x="12704" y="4059"/>
                </a:cubicBezTo>
                <a:cubicBezTo>
                  <a:pt x="12524" y="3973"/>
                  <a:pt x="12524" y="3973"/>
                  <a:pt x="12524" y="3973"/>
                </a:cubicBezTo>
                <a:cubicBezTo>
                  <a:pt x="12524" y="3973"/>
                  <a:pt x="12524" y="3973"/>
                  <a:pt x="12524" y="3973"/>
                </a:cubicBezTo>
                <a:cubicBezTo>
                  <a:pt x="12254" y="3887"/>
                  <a:pt x="11984" y="3887"/>
                  <a:pt x="11624" y="3973"/>
                </a:cubicBezTo>
                <a:cubicBezTo>
                  <a:pt x="11624" y="3887"/>
                  <a:pt x="11624" y="3887"/>
                  <a:pt x="11624" y="3887"/>
                </a:cubicBezTo>
                <a:cubicBezTo>
                  <a:pt x="6044" y="5687"/>
                  <a:pt x="6044" y="5687"/>
                  <a:pt x="6044" y="5687"/>
                </a:cubicBezTo>
                <a:cubicBezTo>
                  <a:pt x="5594" y="5773"/>
                  <a:pt x="5234" y="6202"/>
                  <a:pt x="5234" y="6716"/>
                </a:cubicBezTo>
                <a:cubicBezTo>
                  <a:pt x="5234" y="10659"/>
                  <a:pt x="5234" y="10659"/>
                  <a:pt x="5234" y="10659"/>
                </a:cubicBezTo>
                <a:cubicBezTo>
                  <a:pt x="5234" y="11173"/>
                  <a:pt x="5684" y="11687"/>
                  <a:pt x="6314" y="11687"/>
                </a:cubicBezTo>
                <a:cubicBezTo>
                  <a:pt x="6944" y="11687"/>
                  <a:pt x="7394" y="11173"/>
                  <a:pt x="7394" y="10659"/>
                </a:cubicBezTo>
                <a:cubicBezTo>
                  <a:pt x="7394" y="7487"/>
                  <a:pt x="7394" y="7487"/>
                  <a:pt x="7394" y="7487"/>
                </a:cubicBezTo>
                <a:cubicBezTo>
                  <a:pt x="9464" y="6802"/>
                  <a:pt x="9464" y="6802"/>
                  <a:pt x="9464" y="6802"/>
                </a:cubicBezTo>
                <a:cubicBezTo>
                  <a:pt x="7934" y="10573"/>
                  <a:pt x="7934" y="10573"/>
                  <a:pt x="7934" y="10573"/>
                </a:cubicBezTo>
                <a:cubicBezTo>
                  <a:pt x="7664" y="11087"/>
                  <a:pt x="7754" y="11602"/>
                  <a:pt x="8024" y="12116"/>
                </a:cubicBezTo>
                <a:cubicBezTo>
                  <a:pt x="7304" y="13659"/>
                  <a:pt x="7304" y="13659"/>
                  <a:pt x="7304" y="13659"/>
                </a:cubicBezTo>
                <a:cubicBezTo>
                  <a:pt x="1904" y="13573"/>
                  <a:pt x="1904" y="13573"/>
                  <a:pt x="1904" y="13573"/>
                </a:cubicBezTo>
                <a:cubicBezTo>
                  <a:pt x="1904" y="13573"/>
                  <a:pt x="1904" y="13573"/>
                  <a:pt x="1904" y="13573"/>
                </a:cubicBezTo>
                <a:cubicBezTo>
                  <a:pt x="1454" y="13573"/>
                  <a:pt x="1094" y="13830"/>
                  <a:pt x="914" y="14259"/>
                </a:cubicBezTo>
                <a:cubicBezTo>
                  <a:pt x="104" y="15887"/>
                  <a:pt x="104" y="15887"/>
                  <a:pt x="104" y="15887"/>
                </a:cubicBezTo>
                <a:cubicBezTo>
                  <a:pt x="-166" y="16487"/>
                  <a:pt x="104" y="17173"/>
                  <a:pt x="734" y="17430"/>
                </a:cubicBezTo>
                <a:cubicBezTo>
                  <a:pt x="1364" y="17687"/>
                  <a:pt x="2084" y="17430"/>
                  <a:pt x="2354" y="16830"/>
                </a:cubicBezTo>
                <a:cubicBezTo>
                  <a:pt x="2804" y="15887"/>
                  <a:pt x="2804" y="15887"/>
                  <a:pt x="2804" y="15887"/>
                </a:cubicBezTo>
                <a:cubicBezTo>
                  <a:pt x="7934" y="15973"/>
                  <a:pt x="7934" y="15973"/>
                  <a:pt x="7934" y="15973"/>
                </a:cubicBezTo>
                <a:cubicBezTo>
                  <a:pt x="8474" y="16059"/>
                  <a:pt x="8924" y="15802"/>
                  <a:pt x="9194" y="15287"/>
                </a:cubicBezTo>
                <a:cubicBezTo>
                  <a:pt x="10094" y="13402"/>
                  <a:pt x="10094" y="13402"/>
                  <a:pt x="10094" y="13402"/>
                </a:cubicBezTo>
                <a:cubicBezTo>
                  <a:pt x="12434" y="14344"/>
                  <a:pt x="12434" y="14344"/>
                  <a:pt x="12434" y="14344"/>
                </a:cubicBezTo>
                <a:cubicBezTo>
                  <a:pt x="12614" y="19573"/>
                  <a:pt x="12614" y="19573"/>
                  <a:pt x="12614" y="19573"/>
                </a:cubicBezTo>
                <a:cubicBezTo>
                  <a:pt x="12614" y="19573"/>
                  <a:pt x="12614" y="19573"/>
                  <a:pt x="12614" y="19573"/>
                </a:cubicBezTo>
                <a:cubicBezTo>
                  <a:pt x="12704" y="20002"/>
                  <a:pt x="12974" y="20344"/>
                  <a:pt x="13424" y="20516"/>
                </a:cubicBezTo>
                <a:cubicBezTo>
                  <a:pt x="15044" y="21116"/>
                  <a:pt x="15044" y="21116"/>
                  <a:pt x="15044" y="21116"/>
                </a:cubicBezTo>
                <a:cubicBezTo>
                  <a:pt x="15674" y="21373"/>
                  <a:pt x="16394" y="21030"/>
                  <a:pt x="16664" y="20430"/>
                </a:cubicBezTo>
                <a:cubicBezTo>
                  <a:pt x="16934" y="19830"/>
                  <a:pt x="16574" y="19144"/>
                  <a:pt x="15944" y="18887"/>
                </a:cubicBezTo>
                <a:cubicBezTo>
                  <a:pt x="15134" y="18544"/>
                  <a:pt x="15134" y="18544"/>
                  <a:pt x="15134" y="18544"/>
                </a:cubicBezTo>
                <a:cubicBezTo>
                  <a:pt x="14954" y="13487"/>
                  <a:pt x="14954" y="13487"/>
                  <a:pt x="14954" y="13487"/>
                </a:cubicBezTo>
                <a:cubicBezTo>
                  <a:pt x="14954" y="13487"/>
                  <a:pt x="14954" y="13402"/>
                  <a:pt x="14954" y="13402"/>
                </a:cubicBezTo>
                <a:cubicBezTo>
                  <a:pt x="14954" y="13402"/>
                  <a:pt x="14954" y="13402"/>
                  <a:pt x="14954" y="13402"/>
                </a:cubicBezTo>
                <a:cubicBezTo>
                  <a:pt x="14954" y="12973"/>
                  <a:pt x="14594" y="12544"/>
                  <a:pt x="14144" y="12373"/>
                </a:cubicBezTo>
                <a:cubicBezTo>
                  <a:pt x="11894" y="11002"/>
                  <a:pt x="11894" y="11002"/>
                  <a:pt x="11894" y="11002"/>
                </a:cubicBezTo>
                <a:cubicBezTo>
                  <a:pt x="13514" y="6973"/>
                  <a:pt x="13514" y="6973"/>
                  <a:pt x="13514" y="6973"/>
                </a:cubicBezTo>
                <a:cubicBezTo>
                  <a:pt x="16394" y="8687"/>
                  <a:pt x="16394" y="8687"/>
                  <a:pt x="16394" y="8687"/>
                </a:cubicBezTo>
                <a:cubicBezTo>
                  <a:pt x="16844" y="8944"/>
                  <a:pt x="17384" y="8944"/>
                  <a:pt x="17744" y="8602"/>
                </a:cubicBezTo>
                <a:cubicBezTo>
                  <a:pt x="20894" y="6116"/>
                  <a:pt x="20894" y="6116"/>
                  <a:pt x="20894" y="6116"/>
                </a:cubicBezTo>
                <a:cubicBezTo>
                  <a:pt x="21344" y="5687"/>
                  <a:pt x="21434" y="5087"/>
                  <a:pt x="21074" y="4659"/>
                </a:cubicBezTo>
                <a:close/>
              </a:path>
            </a:pathLst>
          </a:custGeom>
          <a:solidFill>
            <a:schemeClr val="bg1"/>
          </a:solid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sp>
        <p:nvSpPr>
          <p:cNvPr id="13" name="任意多边形 12"/>
          <p:cNvSpPr/>
          <p:nvPr/>
        </p:nvSpPr>
        <p:spPr>
          <a:xfrm rot="10800000">
            <a:off x="4305018" y="3110041"/>
            <a:ext cx="600380" cy="1722460"/>
          </a:xfrm>
          <a:custGeom>
            <a:avLst/>
            <a:gdLst>
              <a:gd name="connsiteX0" fmla="*/ 600380 w 600380"/>
              <a:gd name="connsiteY0" fmla="*/ 1722460 h 1722460"/>
              <a:gd name="connsiteX1" fmla="*/ 14059 w 600380"/>
              <a:gd name="connsiteY1" fmla="*/ 1722460 h 1722460"/>
              <a:gd name="connsiteX2" fmla="*/ 14059 w 600380"/>
              <a:gd name="connsiteY2" fmla="*/ 378618 h 1722460"/>
              <a:gd name="connsiteX3" fmla="*/ 5961 w 600380"/>
              <a:gd name="connsiteY3" fmla="*/ 352530 h 1722460"/>
              <a:gd name="connsiteX4" fmla="*/ 0 w 600380"/>
              <a:gd name="connsiteY4" fmla="*/ 293400 h 1722460"/>
              <a:gd name="connsiteX5" fmla="*/ 293400 w 600380"/>
              <a:gd name="connsiteY5" fmla="*/ 0 h 1722460"/>
              <a:gd name="connsiteX6" fmla="*/ 580839 w 600380"/>
              <a:gd name="connsiteY6" fmla="*/ 234270 h 1722460"/>
              <a:gd name="connsiteX7" fmla="*/ 581853 w 600380"/>
              <a:gd name="connsiteY7" fmla="*/ 244329 h 1722460"/>
              <a:gd name="connsiteX8" fmla="*/ 593795 w 600380"/>
              <a:gd name="connsiteY8" fmla="*/ 244329 h 1722460"/>
              <a:gd name="connsiteX9" fmla="*/ 600380 w 600380"/>
              <a:gd name="connsiteY9" fmla="*/ 244329 h 172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80" h="1722460">
                <a:moveTo>
                  <a:pt x="600380" y="1722460"/>
                </a:moveTo>
                <a:lnTo>
                  <a:pt x="14059" y="1722460"/>
                </a:lnTo>
                <a:lnTo>
                  <a:pt x="14059" y="378618"/>
                </a:lnTo>
                <a:lnTo>
                  <a:pt x="5961" y="352530"/>
                </a:lnTo>
                <a:cubicBezTo>
                  <a:pt x="2052" y="333431"/>
                  <a:pt x="0" y="313655"/>
                  <a:pt x="0" y="293400"/>
                </a:cubicBezTo>
                <a:cubicBezTo>
                  <a:pt x="0" y="131360"/>
                  <a:pt x="131360" y="0"/>
                  <a:pt x="293400" y="0"/>
                </a:cubicBezTo>
                <a:cubicBezTo>
                  <a:pt x="435185" y="0"/>
                  <a:pt x="553481" y="100572"/>
                  <a:pt x="580839" y="234270"/>
                </a:cubicBezTo>
                <a:lnTo>
                  <a:pt x="581853" y="244329"/>
                </a:lnTo>
                <a:lnTo>
                  <a:pt x="593795" y="244329"/>
                </a:lnTo>
                <a:cubicBezTo>
                  <a:pt x="598090" y="244329"/>
                  <a:pt x="600380" y="244329"/>
                  <a:pt x="600380" y="244329"/>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25400" cap="flat">
            <a:noFill/>
            <a:prstDash val="solid"/>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4" name="Shape 1758"/>
          <p:cNvSpPr/>
          <p:nvPr/>
        </p:nvSpPr>
        <p:spPr>
          <a:xfrm rot="20700000">
            <a:off x="4472122" y="4401827"/>
            <a:ext cx="250361" cy="261567"/>
          </a:xfrm>
          <a:custGeom>
            <a:avLst/>
            <a:gdLst/>
            <a:ahLst/>
            <a:cxnLst>
              <a:cxn ang="0">
                <a:pos x="wd2" y="hd2"/>
              </a:cxn>
              <a:cxn ang="5400000">
                <a:pos x="wd2" y="hd2"/>
              </a:cxn>
              <a:cxn ang="10800000">
                <a:pos x="wd2" y="hd2"/>
              </a:cxn>
              <a:cxn ang="16200000">
                <a:pos x="wd2" y="hd2"/>
              </a:cxn>
            </a:cxnLst>
            <a:rect l="0" t="0" r="r" b="b"/>
            <a:pathLst>
              <a:path w="21296" h="21203" extrusionOk="0">
                <a:moveTo>
                  <a:pt x="14324" y="3544"/>
                </a:moveTo>
                <a:cubicBezTo>
                  <a:pt x="15314" y="3202"/>
                  <a:pt x="15854" y="2173"/>
                  <a:pt x="15494" y="1230"/>
                </a:cubicBezTo>
                <a:cubicBezTo>
                  <a:pt x="15134" y="202"/>
                  <a:pt x="13964" y="-227"/>
                  <a:pt x="12974" y="116"/>
                </a:cubicBezTo>
                <a:cubicBezTo>
                  <a:pt x="11984" y="459"/>
                  <a:pt x="11534" y="1487"/>
                  <a:pt x="11894" y="2430"/>
                </a:cubicBezTo>
                <a:cubicBezTo>
                  <a:pt x="12254" y="3373"/>
                  <a:pt x="13334" y="3887"/>
                  <a:pt x="14324" y="3544"/>
                </a:cubicBezTo>
                <a:close/>
                <a:moveTo>
                  <a:pt x="21074" y="4659"/>
                </a:moveTo>
                <a:cubicBezTo>
                  <a:pt x="20624" y="4230"/>
                  <a:pt x="19994" y="4144"/>
                  <a:pt x="19544" y="4487"/>
                </a:cubicBezTo>
                <a:cubicBezTo>
                  <a:pt x="16934" y="6544"/>
                  <a:pt x="16934" y="6544"/>
                  <a:pt x="16934" y="6544"/>
                </a:cubicBezTo>
                <a:cubicBezTo>
                  <a:pt x="13244" y="4402"/>
                  <a:pt x="13244" y="4402"/>
                  <a:pt x="13244" y="4402"/>
                </a:cubicBezTo>
                <a:cubicBezTo>
                  <a:pt x="13064" y="4230"/>
                  <a:pt x="12884" y="4144"/>
                  <a:pt x="12704" y="4059"/>
                </a:cubicBezTo>
                <a:cubicBezTo>
                  <a:pt x="12524" y="3973"/>
                  <a:pt x="12524" y="3973"/>
                  <a:pt x="12524" y="3973"/>
                </a:cubicBezTo>
                <a:cubicBezTo>
                  <a:pt x="12524" y="3973"/>
                  <a:pt x="12524" y="3973"/>
                  <a:pt x="12524" y="3973"/>
                </a:cubicBezTo>
                <a:cubicBezTo>
                  <a:pt x="12254" y="3887"/>
                  <a:pt x="11984" y="3887"/>
                  <a:pt x="11624" y="3973"/>
                </a:cubicBezTo>
                <a:cubicBezTo>
                  <a:pt x="11624" y="3887"/>
                  <a:pt x="11624" y="3887"/>
                  <a:pt x="11624" y="3887"/>
                </a:cubicBezTo>
                <a:cubicBezTo>
                  <a:pt x="6044" y="5687"/>
                  <a:pt x="6044" y="5687"/>
                  <a:pt x="6044" y="5687"/>
                </a:cubicBezTo>
                <a:cubicBezTo>
                  <a:pt x="5594" y="5773"/>
                  <a:pt x="5234" y="6202"/>
                  <a:pt x="5234" y="6716"/>
                </a:cubicBezTo>
                <a:cubicBezTo>
                  <a:pt x="5234" y="10659"/>
                  <a:pt x="5234" y="10659"/>
                  <a:pt x="5234" y="10659"/>
                </a:cubicBezTo>
                <a:cubicBezTo>
                  <a:pt x="5234" y="11173"/>
                  <a:pt x="5684" y="11687"/>
                  <a:pt x="6314" y="11687"/>
                </a:cubicBezTo>
                <a:cubicBezTo>
                  <a:pt x="6944" y="11687"/>
                  <a:pt x="7394" y="11173"/>
                  <a:pt x="7394" y="10659"/>
                </a:cubicBezTo>
                <a:cubicBezTo>
                  <a:pt x="7394" y="7487"/>
                  <a:pt x="7394" y="7487"/>
                  <a:pt x="7394" y="7487"/>
                </a:cubicBezTo>
                <a:cubicBezTo>
                  <a:pt x="9464" y="6802"/>
                  <a:pt x="9464" y="6802"/>
                  <a:pt x="9464" y="6802"/>
                </a:cubicBezTo>
                <a:cubicBezTo>
                  <a:pt x="7934" y="10573"/>
                  <a:pt x="7934" y="10573"/>
                  <a:pt x="7934" y="10573"/>
                </a:cubicBezTo>
                <a:cubicBezTo>
                  <a:pt x="7664" y="11087"/>
                  <a:pt x="7754" y="11602"/>
                  <a:pt x="8024" y="12116"/>
                </a:cubicBezTo>
                <a:cubicBezTo>
                  <a:pt x="7304" y="13659"/>
                  <a:pt x="7304" y="13659"/>
                  <a:pt x="7304" y="13659"/>
                </a:cubicBezTo>
                <a:cubicBezTo>
                  <a:pt x="1904" y="13573"/>
                  <a:pt x="1904" y="13573"/>
                  <a:pt x="1904" y="13573"/>
                </a:cubicBezTo>
                <a:cubicBezTo>
                  <a:pt x="1904" y="13573"/>
                  <a:pt x="1904" y="13573"/>
                  <a:pt x="1904" y="13573"/>
                </a:cubicBezTo>
                <a:cubicBezTo>
                  <a:pt x="1454" y="13573"/>
                  <a:pt x="1094" y="13830"/>
                  <a:pt x="914" y="14259"/>
                </a:cubicBezTo>
                <a:cubicBezTo>
                  <a:pt x="104" y="15887"/>
                  <a:pt x="104" y="15887"/>
                  <a:pt x="104" y="15887"/>
                </a:cubicBezTo>
                <a:cubicBezTo>
                  <a:pt x="-166" y="16487"/>
                  <a:pt x="104" y="17173"/>
                  <a:pt x="734" y="17430"/>
                </a:cubicBezTo>
                <a:cubicBezTo>
                  <a:pt x="1364" y="17687"/>
                  <a:pt x="2084" y="17430"/>
                  <a:pt x="2354" y="16830"/>
                </a:cubicBezTo>
                <a:cubicBezTo>
                  <a:pt x="2804" y="15887"/>
                  <a:pt x="2804" y="15887"/>
                  <a:pt x="2804" y="15887"/>
                </a:cubicBezTo>
                <a:cubicBezTo>
                  <a:pt x="7934" y="15973"/>
                  <a:pt x="7934" y="15973"/>
                  <a:pt x="7934" y="15973"/>
                </a:cubicBezTo>
                <a:cubicBezTo>
                  <a:pt x="8474" y="16059"/>
                  <a:pt x="8924" y="15802"/>
                  <a:pt x="9194" y="15287"/>
                </a:cubicBezTo>
                <a:cubicBezTo>
                  <a:pt x="10094" y="13402"/>
                  <a:pt x="10094" y="13402"/>
                  <a:pt x="10094" y="13402"/>
                </a:cubicBezTo>
                <a:cubicBezTo>
                  <a:pt x="12434" y="14344"/>
                  <a:pt x="12434" y="14344"/>
                  <a:pt x="12434" y="14344"/>
                </a:cubicBezTo>
                <a:cubicBezTo>
                  <a:pt x="12614" y="19573"/>
                  <a:pt x="12614" y="19573"/>
                  <a:pt x="12614" y="19573"/>
                </a:cubicBezTo>
                <a:cubicBezTo>
                  <a:pt x="12614" y="19573"/>
                  <a:pt x="12614" y="19573"/>
                  <a:pt x="12614" y="19573"/>
                </a:cubicBezTo>
                <a:cubicBezTo>
                  <a:pt x="12704" y="20002"/>
                  <a:pt x="12974" y="20344"/>
                  <a:pt x="13424" y="20516"/>
                </a:cubicBezTo>
                <a:cubicBezTo>
                  <a:pt x="15044" y="21116"/>
                  <a:pt x="15044" y="21116"/>
                  <a:pt x="15044" y="21116"/>
                </a:cubicBezTo>
                <a:cubicBezTo>
                  <a:pt x="15674" y="21373"/>
                  <a:pt x="16394" y="21030"/>
                  <a:pt x="16664" y="20430"/>
                </a:cubicBezTo>
                <a:cubicBezTo>
                  <a:pt x="16934" y="19830"/>
                  <a:pt x="16574" y="19144"/>
                  <a:pt x="15944" y="18887"/>
                </a:cubicBezTo>
                <a:cubicBezTo>
                  <a:pt x="15134" y="18544"/>
                  <a:pt x="15134" y="18544"/>
                  <a:pt x="15134" y="18544"/>
                </a:cubicBezTo>
                <a:cubicBezTo>
                  <a:pt x="14954" y="13487"/>
                  <a:pt x="14954" y="13487"/>
                  <a:pt x="14954" y="13487"/>
                </a:cubicBezTo>
                <a:cubicBezTo>
                  <a:pt x="14954" y="13487"/>
                  <a:pt x="14954" y="13402"/>
                  <a:pt x="14954" y="13402"/>
                </a:cubicBezTo>
                <a:cubicBezTo>
                  <a:pt x="14954" y="13402"/>
                  <a:pt x="14954" y="13402"/>
                  <a:pt x="14954" y="13402"/>
                </a:cubicBezTo>
                <a:cubicBezTo>
                  <a:pt x="14954" y="12973"/>
                  <a:pt x="14594" y="12544"/>
                  <a:pt x="14144" y="12373"/>
                </a:cubicBezTo>
                <a:cubicBezTo>
                  <a:pt x="11894" y="11002"/>
                  <a:pt x="11894" y="11002"/>
                  <a:pt x="11894" y="11002"/>
                </a:cubicBezTo>
                <a:cubicBezTo>
                  <a:pt x="13514" y="6973"/>
                  <a:pt x="13514" y="6973"/>
                  <a:pt x="13514" y="6973"/>
                </a:cubicBezTo>
                <a:cubicBezTo>
                  <a:pt x="16394" y="8687"/>
                  <a:pt x="16394" y="8687"/>
                  <a:pt x="16394" y="8687"/>
                </a:cubicBezTo>
                <a:cubicBezTo>
                  <a:pt x="16844" y="8944"/>
                  <a:pt x="17384" y="8944"/>
                  <a:pt x="17744" y="8602"/>
                </a:cubicBezTo>
                <a:cubicBezTo>
                  <a:pt x="20894" y="6116"/>
                  <a:pt x="20894" y="6116"/>
                  <a:pt x="20894" y="6116"/>
                </a:cubicBezTo>
                <a:cubicBezTo>
                  <a:pt x="21344" y="5687"/>
                  <a:pt x="21434" y="5087"/>
                  <a:pt x="21074" y="4659"/>
                </a:cubicBezTo>
                <a:close/>
              </a:path>
            </a:pathLst>
          </a:custGeom>
          <a:solidFill>
            <a:schemeClr val="bg1"/>
          </a:solid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sp>
        <p:nvSpPr>
          <p:cNvPr id="18" name="任意多边形 17"/>
          <p:cNvSpPr/>
          <p:nvPr/>
        </p:nvSpPr>
        <p:spPr>
          <a:xfrm rot="10800000">
            <a:off x="3722458" y="3110041"/>
            <a:ext cx="596145" cy="2055312"/>
          </a:xfrm>
          <a:custGeom>
            <a:avLst/>
            <a:gdLst>
              <a:gd name="connsiteX0" fmla="*/ 596145 w 596145"/>
              <a:gd name="connsiteY0" fmla="*/ 2055312 h 2055312"/>
              <a:gd name="connsiteX1" fmla="*/ 14495 w 596145"/>
              <a:gd name="connsiteY1" fmla="*/ 2055312 h 2055312"/>
              <a:gd name="connsiteX2" fmla="*/ 14495 w 596145"/>
              <a:gd name="connsiteY2" fmla="*/ 380023 h 2055312"/>
              <a:gd name="connsiteX3" fmla="*/ 5961 w 596145"/>
              <a:gd name="connsiteY3" fmla="*/ 352530 h 2055312"/>
              <a:gd name="connsiteX4" fmla="*/ 0 w 596145"/>
              <a:gd name="connsiteY4" fmla="*/ 293400 h 2055312"/>
              <a:gd name="connsiteX5" fmla="*/ 293400 w 596145"/>
              <a:gd name="connsiteY5" fmla="*/ 0 h 2055312"/>
              <a:gd name="connsiteX6" fmla="*/ 580839 w 596145"/>
              <a:gd name="connsiteY6" fmla="*/ 234270 h 2055312"/>
              <a:gd name="connsiteX7" fmla="*/ 582089 w 596145"/>
              <a:gd name="connsiteY7" fmla="*/ 246663 h 2055312"/>
              <a:gd name="connsiteX8" fmla="*/ 589613 w 596145"/>
              <a:gd name="connsiteY8" fmla="*/ 246663 h 2055312"/>
              <a:gd name="connsiteX9" fmla="*/ 596145 w 596145"/>
              <a:gd name="connsiteY9" fmla="*/ 246663 h 20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145" h="2055312">
                <a:moveTo>
                  <a:pt x="596145" y="2055312"/>
                </a:moveTo>
                <a:lnTo>
                  <a:pt x="14495" y="2055312"/>
                </a:lnTo>
                <a:lnTo>
                  <a:pt x="14495" y="380023"/>
                </a:lnTo>
                <a:lnTo>
                  <a:pt x="5961" y="352530"/>
                </a:lnTo>
                <a:cubicBezTo>
                  <a:pt x="2052" y="333431"/>
                  <a:pt x="0" y="313655"/>
                  <a:pt x="0" y="293400"/>
                </a:cubicBezTo>
                <a:cubicBezTo>
                  <a:pt x="0" y="131360"/>
                  <a:pt x="131360" y="0"/>
                  <a:pt x="293400" y="0"/>
                </a:cubicBezTo>
                <a:cubicBezTo>
                  <a:pt x="435185" y="0"/>
                  <a:pt x="553481" y="100572"/>
                  <a:pt x="580839" y="234270"/>
                </a:cubicBezTo>
                <a:lnTo>
                  <a:pt x="582089" y="246663"/>
                </a:lnTo>
                <a:lnTo>
                  <a:pt x="589613" y="246663"/>
                </a:lnTo>
                <a:cubicBezTo>
                  <a:pt x="593873" y="246663"/>
                  <a:pt x="596145" y="246663"/>
                  <a:pt x="596145" y="246663"/>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25400" cap="flat">
            <a:noFill/>
            <a:prstDash val="solid"/>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9" name="Shape 1762"/>
          <p:cNvSpPr/>
          <p:nvPr/>
        </p:nvSpPr>
        <p:spPr>
          <a:xfrm rot="20700000">
            <a:off x="3889584" y="4739597"/>
            <a:ext cx="250361" cy="261567"/>
          </a:xfrm>
          <a:custGeom>
            <a:avLst/>
            <a:gdLst/>
            <a:ahLst/>
            <a:cxnLst>
              <a:cxn ang="0">
                <a:pos x="wd2" y="hd2"/>
              </a:cxn>
              <a:cxn ang="5400000">
                <a:pos x="wd2" y="hd2"/>
              </a:cxn>
              <a:cxn ang="10800000">
                <a:pos x="wd2" y="hd2"/>
              </a:cxn>
              <a:cxn ang="16200000">
                <a:pos x="wd2" y="hd2"/>
              </a:cxn>
            </a:cxnLst>
            <a:rect l="0" t="0" r="r" b="b"/>
            <a:pathLst>
              <a:path w="21296" h="21203" extrusionOk="0">
                <a:moveTo>
                  <a:pt x="14324" y="3544"/>
                </a:moveTo>
                <a:cubicBezTo>
                  <a:pt x="15314" y="3202"/>
                  <a:pt x="15854" y="2173"/>
                  <a:pt x="15494" y="1230"/>
                </a:cubicBezTo>
                <a:cubicBezTo>
                  <a:pt x="15134" y="202"/>
                  <a:pt x="13964" y="-227"/>
                  <a:pt x="12974" y="116"/>
                </a:cubicBezTo>
                <a:cubicBezTo>
                  <a:pt x="11984" y="459"/>
                  <a:pt x="11534" y="1487"/>
                  <a:pt x="11894" y="2430"/>
                </a:cubicBezTo>
                <a:cubicBezTo>
                  <a:pt x="12254" y="3373"/>
                  <a:pt x="13334" y="3887"/>
                  <a:pt x="14324" y="3544"/>
                </a:cubicBezTo>
                <a:close/>
                <a:moveTo>
                  <a:pt x="21074" y="4659"/>
                </a:moveTo>
                <a:cubicBezTo>
                  <a:pt x="20624" y="4230"/>
                  <a:pt x="19994" y="4144"/>
                  <a:pt x="19544" y="4487"/>
                </a:cubicBezTo>
                <a:cubicBezTo>
                  <a:pt x="16934" y="6544"/>
                  <a:pt x="16934" y="6544"/>
                  <a:pt x="16934" y="6544"/>
                </a:cubicBezTo>
                <a:cubicBezTo>
                  <a:pt x="13244" y="4402"/>
                  <a:pt x="13244" y="4402"/>
                  <a:pt x="13244" y="4402"/>
                </a:cubicBezTo>
                <a:cubicBezTo>
                  <a:pt x="13064" y="4230"/>
                  <a:pt x="12884" y="4144"/>
                  <a:pt x="12704" y="4059"/>
                </a:cubicBezTo>
                <a:cubicBezTo>
                  <a:pt x="12524" y="3973"/>
                  <a:pt x="12524" y="3973"/>
                  <a:pt x="12524" y="3973"/>
                </a:cubicBezTo>
                <a:cubicBezTo>
                  <a:pt x="12524" y="3973"/>
                  <a:pt x="12524" y="3973"/>
                  <a:pt x="12524" y="3973"/>
                </a:cubicBezTo>
                <a:cubicBezTo>
                  <a:pt x="12254" y="3887"/>
                  <a:pt x="11984" y="3887"/>
                  <a:pt x="11624" y="3973"/>
                </a:cubicBezTo>
                <a:cubicBezTo>
                  <a:pt x="11624" y="3887"/>
                  <a:pt x="11624" y="3887"/>
                  <a:pt x="11624" y="3887"/>
                </a:cubicBezTo>
                <a:cubicBezTo>
                  <a:pt x="6044" y="5687"/>
                  <a:pt x="6044" y="5687"/>
                  <a:pt x="6044" y="5687"/>
                </a:cubicBezTo>
                <a:cubicBezTo>
                  <a:pt x="5594" y="5773"/>
                  <a:pt x="5234" y="6202"/>
                  <a:pt x="5234" y="6716"/>
                </a:cubicBezTo>
                <a:cubicBezTo>
                  <a:pt x="5234" y="10659"/>
                  <a:pt x="5234" y="10659"/>
                  <a:pt x="5234" y="10659"/>
                </a:cubicBezTo>
                <a:cubicBezTo>
                  <a:pt x="5234" y="11173"/>
                  <a:pt x="5684" y="11687"/>
                  <a:pt x="6314" y="11687"/>
                </a:cubicBezTo>
                <a:cubicBezTo>
                  <a:pt x="6944" y="11687"/>
                  <a:pt x="7394" y="11173"/>
                  <a:pt x="7394" y="10659"/>
                </a:cubicBezTo>
                <a:cubicBezTo>
                  <a:pt x="7394" y="7487"/>
                  <a:pt x="7394" y="7487"/>
                  <a:pt x="7394" y="7487"/>
                </a:cubicBezTo>
                <a:cubicBezTo>
                  <a:pt x="9464" y="6802"/>
                  <a:pt x="9464" y="6802"/>
                  <a:pt x="9464" y="6802"/>
                </a:cubicBezTo>
                <a:cubicBezTo>
                  <a:pt x="7934" y="10573"/>
                  <a:pt x="7934" y="10573"/>
                  <a:pt x="7934" y="10573"/>
                </a:cubicBezTo>
                <a:cubicBezTo>
                  <a:pt x="7664" y="11087"/>
                  <a:pt x="7754" y="11602"/>
                  <a:pt x="8024" y="12116"/>
                </a:cubicBezTo>
                <a:cubicBezTo>
                  <a:pt x="7304" y="13659"/>
                  <a:pt x="7304" y="13659"/>
                  <a:pt x="7304" y="13659"/>
                </a:cubicBezTo>
                <a:cubicBezTo>
                  <a:pt x="1904" y="13573"/>
                  <a:pt x="1904" y="13573"/>
                  <a:pt x="1904" y="13573"/>
                </a:cubicBezTo>
                <a:cubicBezTo>
                  <a:pt x="1904" y="13573"/>
                  <a:pt x="1904" y="13573"/>
                  <a:pt x="1904" y="13573"/>
                </a:cubicBezTo>
                <a:cubicBezTo>
                  <a:pt x="1454" y="13573"/>
                  <a:pt x="1094" y="13830"/>
                  <a:pt x="914" y="14259"/>
                </a:cubicBezTo>
                <a:cubicBezTo>
                  <a:pt x="104" y="15887"/>
                  <a:pt x="104" y="15887"/>
                  <a:pt x="104" y="15887"/>
                </a:cubicBezTo>
                <a:cubicBezTo>
                  <a:pt x="-166" y="16487"/>
                  <a:pt x="104" y="17173"/>
                  <a:pt x="734" y="17430"/>
                </a:cubicBezTo>
                <a:cubicBezTo>
                  <a:pt x="1364" y="17687"/>
                  <a:pt x="2084" y="17430"/>
                  <a:pt x="2354" y="16830"/>
                </a:cubicBezTo>
                <a:cubicBezTo>
                  <a:pt x="2804" y="15887"/>
                  <a:pt x="2804" y="15887"/>
                  <a:pt x="2804" y="15887"/>
                </a:cubicBezTo>
                <a:cubicBezTo>
                  <a:pt x="7934" y="15973"/>
                  <a:pt x="7934" y="15973"/>
                  <a:pt x="7934" y="15973"/>
                </a:cubicBezTo>
                <a:cubicBezTo>
                  <a:pt x="8474" y="16059"/>
                  <a:pt x="8924" y="15802"/>
                  <a:pt x="9194" y="15287"/>
                </a:cubicBezTo>
                <a:cubicBezTo>
                  <a:pt x="10094" y="13402"/>
                  <a:pt x="10094" y="13402"/>
                  <a:pt x="10094" y="13402"/>
                </a:cubicBezTo>
                <a:cubicBezTo>
                  <a:pt x="12434" y="14344"/>
                  <a:pt x="12434" y="14344"/>
                  <a:pt x="12434" y="14344"/>
                </a:cubicBezTo>
                <a:cubicBezTo>
                  <a:pt x="12614" y="19573"/>
                  <a:pt x="12614" y="19573"/>
                  <a:pt x="12614" y="19573"/>
                </a:cubicBezTo>
                <a:cubicBezTo>
                  <a:pt x="12614" y="19573"/>
                  <a:pt x="12614" y="19573"/>
                  <a:pt x="12614" y="19573"/>
                </a:cubicBezTo>
                <a:cubicBezTo>
                  <a:pt x="12704" y="20002"/>
                  <a:pt x="12974" y="20344"/>
                  <a:pt x="13424" y="20516"/>
                </a:cubicBezTo>
                <a:cubicBezTo>
                  <a:pt x="15044" y="21116"/>
                  <a:pt x="15044" y="21116"/>
                  <a:pt x="15044" y="21116"/>
                </a:cubicBezTo>
                <a:cubicBezTo>
                  <a:pt x="15674" y="21373"/>
                  <a:pt x="16394" y="21030"/>
                  <a:pt x="16664" y="20430"/>
                </a:cubicBezTo>
                <a:cubicBezTo>
                  <a:pt x="16934" y="19830"/>
                  <a:pt x="16574" y="19144"/>
                  <a:pt x="15944" y="18887"/>
                </a:cubicBezTo>
                <a:cubicBezTo>
                  <a:pt x="15134" y="18544"/>
                  <a:pt x="15134" y="18544"/>
                  <a:pt x="15134" y="18544"/>
                </a:cubicBezTo>
                <a:cubicBezTo>
                  <a:pt x="14954" y="13487"/>
                  <a:pt x="14954" y="13487"/>
                  <a:pt x="14954" y="13487"/>
                </a:cubicBezTo>
                <a:cubicBezTo>
                  <a:pt x="14954" y="13487"/>
                  <a:pt x="14954" y="13402"/>
                  <a:pt x="14954" y="13402"/>
                </a:cubicBezTo>
                <a:cubicBezTo>
                  <a:pt x="14954" y="13402"/>
                  <a:pt x="14954" y="13402"/>
                  <a:pt x="14954" y="13402"/>
                </a:cubicBezTo>
                <a:cubicBezTo>
                  <a:pt x="14954" y="12973"/>
                  <a:pt x="14594" y="12544"/>
                  <a:pt x="14144" y="12373"/>
                </a:cubicBezTo>
                <a:cubicBezTo>
                  <a:pt x="11894" y="11002"/>
                  <a:pt x="11894" y="11002"/>
                  <a:pt x="11894" y="11002"/>
                </a:cubicBezTo>
                <a:cubicBezTo>
                  <a:pt x="13514" y="6973"/>
                  <a:pt x="13514" y="6973"/>
                  <a:pt x="13514" y="6973"/>
                </a:cubicBezTo>
                <a:cubicBezTo>
                  <a:pt x="16394" y="8687"/>
                  <a:pt x="16394" y="8687"/>
                  <a:pt x="16394" y="8687"/>
                </a:cubicBezTo>
                <a:cubicBezTo>
                  <a:pt x="16844" y="8944"/>
                  <a:pt x="17384" y="8944"/>
                  <a:pt x="17744" y="8602"/>
                </a:cubicBezTo>
                <a:cubicBezTo>
                  <a:pt x="20894" y="6116"/>
                  <a:pt x="20894" y="6116"/>
                  <a:pt x="20894" y="6116"/>
                </a:cubicBezTo>
                <a:cubicBezTo>
                  <a:pt x="21344" y="5687"/>
                  <a:pt x="21434" y="5087"/>
                  <a:pt x="21074" y="4659"/>
                </a:cubicBezTo>
                <a:close/>
              </a:path>
            </a:pathLst>
          </a:custGeom>
          <a:solidFill>
            <a:schemeClr val="bg1"/>
          </a:solid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sp>
        <p:nvSpPr>
          <p:cNvPr id="20" name="任意多边形 19"/>
          <p:cNvSpPr/>
          <p:nvPr/>
        </p:nvSpPr>
        <p:spPr>
          <a:xfrm rot="10800000">
            <a:off x="3135085" y="3110041"/>
            <a:ext cx="589422" cy="2390156"/>
          </a:xfrm>
          <a:custGeom>
            <a:avLst/>
            <a:gdLst>
              <a:gd name="connsiteX0" fmla="*/ 586311 w 589422"/>
              <a:gd name="connsiteY0" fmla="*/ 2390156 h 2390156"/>
              <a:gd name="connsiteX1" fmla="*/ 0 w 589422"/>
              <a:gd name="connsiteY1" fmla="*/ 2390156 h 2390156"/>
              <a:gd name="connsiteX2" fmla="*/ 0 w 589422"/>
              <a:gd name="connsiteY2" fmla="*/ 256531 h 2390156"/>
              <a:gd name="connsiteX3" fmla="*/ 6339 w 589422"/>
              <a:gd name="connsiteY3" fmla="*/ 256531 h 2390156"/>
              <a:gd name="connsiteX4" fmla="*/ 8583 w 589422"/>
              <a:gd name="connsiteY4" fmla="*/ 234269 h 2390156"/>
              <a:gd name="connsiteX5" fmla="*/ 296022 w 589422"/>
              <a:gd name="connsiteY5" fmla="*/ 0 h 2390156"/>
              <a:gd name="connsiteX6" fmla="*/ 583461 w 589422"/>
              <a:gd name="connsiteY6" fmla="*/ 234269 h 2390156"/>
              <a:gd name="connsiteX7" fmla="*/ 585705 w 589422"/>
              <a:gd name="connsiteY7" fmla="*/ 256531 h 2390156"/>
              <a:gd name="connsiteX8" fmla="*/ 586311 w 589422"/>
              <a:gd name="connsiteY8" fmla="*/ 256531 h 2390156"/>
              <a:gd name="connsiteX9" fmla="*/ 586311 w 589422"/>
              <a:gd name="connsiteY9" fmla="*/ 262540 h 2390156"/>
              <a:gd name="connsiteX10" fmla="*/ 589422 w 589422"/>
              <a:gd name="connsiteY10" fmla="*/ 293400 h 2390156"/>
              <a:gd name="connsiteX11" fmla="*/ 586311 w 589422"/>
              <a:gd name="connsiteY11" fmla="*/ 324261 h 239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422" h="2390156">
                <a:moveTo>
                  <a:pt x="586311" y="2390156"/>
                </a:moveTo>
                <a:lnTo>
                  <a:pt x="0" y="2390156"/>
                </a:lnTo>
                <a:lnTo>
                  <a:pt x="0" y="256531"/>
                </a:lnTo>
                <a:lnTo>
                  <a:pt x="6339" y="256531"/>
                </a:lnTo>
                <a:lnTo>
                  <a:pt x="8583" y="234269"/>
                </a:lnTo>
                <a:cubicBezTo>
                  <a:pt x="35941" y="100572"/>
                  <a:pt x="154237" y="0"/>
                  <a:pt x="296022" y="0"/>
                </a:cubicBezTo>
                <a:cubicBezTo>
                  <a:pt x="437807" y="0"/>
                  <a:pt x="556103" y="100572"/>
                  <a:pt x="583461" y="234269"/>
                </a:cubicBezTo>
                <a:lnTo>
                  <a:pt x="585705" y="256531"/>
                </a:lnTo>
                <a:lnTo>
                  <a:pt x="586311" y="256531"/>
                </a:lnTo>
                <a:lnTo>
                  <a:pt x="586311" y="262540"/>
                </a:lnTo>
                <a:lnTo>
                  <a:pt x="589422" y="293400"/>
                </a:lnTo>
                <a:lnTo>
                  <a:pt x="586311" y="324261"/>
                </a:ln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25400" cap="flat">
            <a:noFill/>
            <a:prstDash val="solid"/>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1" name="Shape 1766"/>
          <p:cNvSpPr/>
          <p:nvPr/>
        </p:nvSpPr>
        <p:spPr>
          <a:xfrm rot="20700000">
            <a:off x="3306172" y="5074441"/>
            <a:ext cx="250361" cy="261567"/>
          </a:xfrm>
          <a:custGeom>
            <a:avLst/>
            <a:gdLst/>
            <a:ahLst/>
            <a:cxnLst>
              <a:cxn ang="0">
                <a:pos x="wd2" y="hd2"/>
              </a:cxn>
              <a:cxn ang="5400000">
                <a:pos x="wd2" y="hd2"/>
              </a:cxn>
              <a:cxn ang="10800000">
                <a:pos x="wd2" y="hd2"/>
              </a:cxn>
              <a:cxn ang="16200000">
                <a:pos x="wd2" y="hd2"/>
              </a:cxn>
            </a:cxnLst>
            <a:rect l="0" t="0" r="r" b="b"/>
            <a:pathLst>
              <a:path w="21296" h="21203" extrusionOk="0">
                <a:moveTo>
                  <a:pt x="14324" y="3544"/>
                </a:moveTo>
                <a:cubicBezTo>
                  <a:pt x="15314" y="3202"/>
                  <a:pt x="15854" y="2173"/>
                  <a:pt x="15494" y="1230"/>
                </a:cubicBezTo>
                <a:cubicBezTo>
                  <a:pt x="15134" y="202"/>
                  <a:pt x="13964" y="-227"/>
                  <a:pt x="12974" y="116"/>
                </a:cubicBezTo>
                <a:cubicBezTo>
                  <a:pt x="11984" y="459"/>
                  <a:pt x="11534" y="1487"/>
                  <a:pt x="11894" y="2430"/>
                </a:cubicBezTo>
                <a:cubicBezTo>
                  <a:pt x="12254" y="3373"/>
                  <a:pt x="13334" y="3887"/>
                  <a:pt x="14324" y="3544"/>
                </a:cubicBezTo>
                <a:close/>
                <a:moveTo>
                  <a:pt x="21074" y="4659"/>
                </a:moveTo>
                <a:cubicBezTo>
                  <a:pt x="20624" y="4230"/>
                  <a:pt x="19994" y="4144"/>
                  <a:pt x="19544" y="4487"/>
                </a:cubicBezTo>
                <a:cubicBezTo>
                  <a:pt x="16934" y="6544"/>
                  <a:pt x="16934" y="6544"/>
                  <a:pt x="16934" y="6544"/>
                </a:cubicBezTo>
                <a:cubicBezTo>
                  <a:pt x="13244" y="4402"/>
                  <a:pt x="13244" y="4402"/>
                  <a:pt x="13244" y="4402"/>
                </a:cubicBezTo>
                <a:cubicBezTo>
                  <a:pt x="13064" y="4230"/>
                  <a:pt x="12884" y="4144"/>
                  <a:pt x="12704" y="4059"/>
                </a:cubicBezTo>
                <a:cubicBezTo>
                  <a:pt x="12524" y="3973"/>
                  <a:pt x="12524" y="3973"/>
                  <a:pt x="12524" y="3973"/>
                </a:cubicBezTo>
                <a:cubicBezTo>
                  <a:pt x="12524" y="3973"/>
                  <a:pt x="12524" y="3973"/>
                  <a:pt x="12524" y="3973"/>
                </a:cubicBezTo>
                <a:cubicBezTo>
                  <a:pt x="12254" y="3887"/>
                  <a:pt x="11984" y="3887"/>
                  <a:pt x="11624" y="3973"/>
                </a:cubicBezTo>
                <a:cubicBezTo>
                  <a:pt x="11624" y="3887"/>
                  <a:pt x="11624" y="3887"/>
                  <a:pt x="11624" y="3887"/>
                </a:cubicBezTo>
                <a:cubicBezTo>
                  <a:pt x="6044" y="5687"/>
                  <a:pt x="6044" y="5687"/>
                  <a:pt x="6044" y="5687"/>
                </a:cubicBezTo>
                <a:cubicBezTo>
                  <a:pt x="5594" y="5773"/>
                  <a:pt x="5234" y="6202"/>
                  <a:pt x="5234" y="6716"/>
                </a:cubicBezTo>
                <a:cubicBezTo>
                  <a:pt x="5234" y="10659"/>
                  <a:pt x="5234" y="10659"/>
                  <a:pt x="5234" y="10659"/>
                </a:cubicBezTo>
                <a:cubicBezTo>
                  <a:pt x="5234" y="11173"/>
                  <a:pt x="5684" y="11687"/>
                  <a:pt x="6314" y="11687"/>
                </a:cubicBezTo>
                <a:cubicBezTo>
                  <a:pt x="6944" y="11687"/>
                  <a:pt x="7394" y="11173"/>
                  <a:pt x="7394" y="10659"/>
                </a:cubicBezTo>
                <a:cubicBezTo>
                  <a:pt x="7394" y="7487"/>
                  <a:pt x="7394" y="7487"/>
                  <a:pt x="7394" y="7487"/>
                </a:cubicBezTo>
                <a:cubicBezTo>
                  <a:pt x="9464" y="6802"/>
                  <a:pt x="9464" y="6802"/>
                  <a:pt x="9464" y="6802"/>
                </a:cubicBezTo>
                <a:cubicBezTo>
                  <a:pt x="7934" y="10573"/>
                  <a:pt x="7934" y="10573"/>
                  <a:pt x="7934" y="10573"/>
                </a:cubicBezTo>
                <a:cubicBezTo>
                  <a:pt x="7664" y="11087"/>
                  <a:pt x="7754" y="11602"/>
                  <a:pt x="8024" y="12116"/>
                </a:cubicBezTo>
                <a:cubicBezTo>
                  <a:pt x="7304" y="13659"/>
                  <a:pt x="7304" y="13659"/>
                  <a:pt x="7304" y="13659"/>
                </a:cubicBezTo>
                <a:cubicBezTo>
                  <a:pt x="1904" y="13573"/>
                  <a:pt x="1904" y="13573"/>
                  <a:pt x="1904" y="13573"/>
                </a:cubicBezTo>
                <a:cubicBezTo>
                  <a:pt x="1904" y="13573"/>
                  <a:pt x="1904" y="13573"/>
                  <a:pt x="1904" y="13573"/>
                </a:cubicBezTo>
                <a:cubicBezTo>
                  <a:pt x="1454" y="13573"/>
                  <a:pt x="1094" y="13830"/>
                  <a:pt x="914" y="14259"/>
                </a:cubicBezTo>
                <a:cubicBezTo>
                  <a:pt x="104" y="15887"/>
                  <a:pt x="104" y="15887"/>
                  <a:pt x="104" y="15887"/>
                </a:cubicBezTo>
                <a:cubicBezTo>
                  <a:pt x="-166" y="16487"/>
                  <a:pt x="104" y="17173"/>
                  <a:pt x="734" y="17430"/>
                </a:cubicBezTo>
                <a:cubicBezTo>
                  <a:pt x="1364" y="17687"/>
                  <a:pt x="2084" y="17430"/>
                  <a:pt x="2354" y="16830"/>
                </a:cubicBezTo>
                <a:cubicBezTo>
                  <a:pt x="2804" y="15887"/>
                  <a:pt x="2804" y="15887"/>
                  <a:pt x="2804" y="15887"/>
                </a:cubicBezTo>
                <a:cubicBezTo>
                  <a:pt x="7934" y="15973"/>
                  <a:pt x="7934" y="15973"/>
                  <a:pt x="7934" y="15973"/>
                </a:cubicBezTo>
                <a:cubicBezTo>
                  <a:pt x="8474" y="16059"/>
                  <a:pt x="8924" y="15802"/>
                  <a:pt x="9194" y="15287"/>
                </a:cubicBezTo>
                <a:cubicBezTo>
                  <a:pt x="10094" y="13402"/>
                  <a:pt x="10094" y="13402"/>
                  <a:pt x="10094" y="13402"/>
                </a:cubicBezTo>
                <a:cubicBezTo>
                  <a:pt x="12434" y="14344"/>
                  <a:pt x="12434" y="14344"/>
                  <a:pt x="12434" y="14344"/>
                </a:cubicBezTo>
                <a:cubicBezTo>
                  <a:pt x="12614" y="19573"/>
                  <a:pt x="12614" y="19573"/>
                  <a:pt x="12614" y="19573"/>
                </a:cubicBezTo>
                <a:cubicBezTo>
                  <a:pt x="12614" y="19573"/>
                  <a:pt x="12614" y="19573"/>
                  <a:pt x="12614" y="19573"/>
                </a:cubicBezTo>
                <a:cubicBezTo>
                  <a:pt x="12704" y="20002"/>
                  <a:pt x="12974" y="20344"/>
                  <a:pt x="13424" y="20516"/>
                </a:cubicBezTo>
                <a:cubicBezTo>
                  <a:pt x="15044" y="21116"/>
                  <a:pt x="15044" y="21116"/>
                  <a:pt x="15044" y="21116"/>
                </a:cubicBezTo>
                <a:cubicBezTo>
                  <a:pt x="15674" y="21373"/>
                  <a:pt x="16394" y="21030"/>
                  <a:pt x="16664" y="20430"/>
                </a:cubicBezTo>
                <a:cubicBezTo>
                  <a:pt x="16934" y="19830"/>
                  <a:pt x="16574" y="19144"/>
                  <a:pt x="15944" y="18887"/>
                </a:cubicBezTo>
                <a:cubicBezTo>
                  <a:pt x="15134" y="18544"/>
                  <a:pt x="15134" y="18544"/>
                  <a:pt x="15134" y="18544"/>
                </a:cubicBezTo>
                <a:cubicBezTo>
                  <a:pt x="14954" y="13487"/>
                  <a:pt x="14954" y="13487"/>
                  <a:pt x="14954" y="13487"/>
                </a:cubicBezTo>
                <a:cubicBezTo>
                  <a:pt x="14954" y="13487"/>
                  <a:pt x="14954" y="13402"/>
                  <a:pt x="14954" y="13402"/>
                </a:cubicBezTo>
                <a:cubicBezTo>
                  <a:pt x="14954" y="13402"/>
                  <a:pt x="14954" y="13402"/>
                  <a:pt x="14954" y="13402"/>
                </a:cubicBezTo>
                <a:cubicBezTo>
                  <a:pt x="14954" y="12973"/>
                  <a:pt x="14594" y="12544"/>
                  <a:pt x="14144" y="12373"/>
                </a:cubicBezTo>
                <a:cubicBezTo>
                  <a:pt x="11894" y="11002"/>
                  <a:pt x="11894" y="11002"/>
                  <a:pt x="11894" y="11002"/>
                </a:cubicBezTo>
                <a:cubicBezTo>
                  <a:pt x="13514" y="6973"/>
                  <a:pt x="13514" y="6973"/>
                  <a:pt x="13514" y="6973"/>
                </a:cubicBezTo>
                <a:cubicBezTo>
                  <a:pt x="16394" y="8687"/>
                  <a:pt x="16394" y="8687"/>
                  <a:pt x="16394" y="8687"/>
                </a:cubicBezTo>
                <a:cubicBezTo>
                  <a:pt x="16844" y="8944"/>
                  <a:pt x="17384" y="8944"/>
                  <a:pt x="17744" y="8602"/>
                </a:cubicBezTo>
                <a:cubicBezTo>
                  <a:pt x="20894" y="6116"/>
                  <a:pt x="20894" y="6116"/>
                  <a:pt x="20894" y="6116"/>
                </a:cubicBezTo>
                <a:cubicBezTo>
                  <a:pt x="21344" y="5687"/>
                  <a:pt x="21434" y="5087"/>
                  <a:pt x="21074" y="4659"/>
                </a:cubicBezTo>
                <a:close/>
              </a:path>
            </a:pathLst>
          </a:custGeom>
          <a:solidFill>
            <a:schemeClr val="bg1"/>
          </a:solid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sp>
        <p:nvSpPr>
          <p:cNvPr id="22" name="Shape 1772"/>
          <p:cNvSpPr/>
          <p:nvPr/>
        </p:nvSpPr>
        <p:spPr>
          <a:xfrm>
            <a:off x="832407" y="2043627"/>
            <a:ext cx="4702597" cy="1952767"/>
          </a:xfrm>
          <a:custGeom>
            <a:avLst/>
            <a:gdLst/>
            <a:ahLst/>
            <a:cxnLst>
              <a:cxn ang="0">
                <a:pos x="wd2" y="hd2"/>
              </a:cxn>
              <a:cxn ang="5400000">
                <a:pos x="wd2" y="hd2"/>
              </a:cxn>
              <a:cxn ang="10800000">
                <a:pos x="wd2" y="hd2"/>
              </a:cxn>
              <a:cxn ang="16200000">
                <a:pos x="wd2" y="hd2"/>
              </a:cxn>
            </a:cxnLst>
            <a:rect l="0" t="0" r="r" b="b"/>
            <a:pathLst>
              <a:path w="21600" h="21543" extrusionOk="0">
                <a:moveTo>
                  <a:pt x="4591" y="8864"/>
                </a:moveTo>
                <a:cubicBezTo>
                  <a:pt x="4563" y="8865"/>
                  <a:pt x="4538" y="8893"/>
                  <a:pt x="4520" y="8938"/>
                </a:cubicBezTo>
                <a:cubicBezTo>
                  <a:pt x="4502" y="8982"/>
                  <a:pt x="4490" y="9043"/>
                  <a:pt x="4490" y="9109"/>
                </a:cubicBezTo>
                <a:lnTo>
                  <a:pt x="4490" y="12435"/>
                </a:lnTo>
                <a:cubicBezTo>
                  <a:pt x="4490" y="12501"/>
                  <a:pt x="4501" y="12563"/>
                  <a:pt x="4519" y="12606"/>
                </a:cubicBezTo>
                <a:cubicBezTo>
                  <a:pt x="4537" y="12650"/>
                  <a:pt x="4561" y="12679"/>
                  <a:pt x="4586" y="12680"/>
                </a:cubicBezTo>
                <a:lnTo>
                  <a:pt x="4903" y="12668"/>
                </a:lnTo>
                <a:lnTo>
                  <a:pt x="4903" y="14452"/>
                </a:lnTo>
                <a:cubicBezTo>
                  <a:pt x="4903" y="17035"/>
                  <a:pt x="4028" y="19136"/>
                  <a:pt x="2953" y="19136"/>
                </a:cubicBezTo>
                <a:cubicBezTo>
                  <a:pt x="1877" y="19136"/>
                  <a:pt x="1003" y="17035"/>
                  <a:pt x="1003" y="14452"/>
                </a:cubicBezTo>
                <a:lnTo>
                  <a:pt x="1003" y="7092"/>
                </a:lnTo>
                <a:cubicBezTo>
                  <a:pt x="1003" y="4509"/>
                  <a:pt x="1877" y="2408"/>
                  <a:pt x="2953" y="2408"/>
                </a:cubicBezTo>
                <a:cubicBezTo>
                  <a:pt x="4028" y="2408"/>
                  <a:pt x="4903" y="4509"/>
                  <a:pt x="4903" y="7092"/>
                </a:cubicBezTo>
                <a:lnTo>
                  <a:pt x="4903" y="8875"/>
                </a:lnTo>
                <a:cubicBezTo>
                  <a:pt x="4903" y="8875"/>
                  <a:pt x="4830" y="8872"/>
                  <a:pt x="4754" y="8870"/>
                </a:cubicBezTo>
                <a:cubicBezTo>
                  <a:pt x="4678" y="8867"/>
                  <a:pt x="4599" y="8865"/>
                  <a:pt x="4586" y="8864"/>
                </a:cubicBezTo>
                <a:lnTo>
                  <a:pt x="4591" y="8864"/>
                </a:lnTo>
                <a:close/>
                <a:moveTo>
                  <a:pt x="21504" y="9879"/>
                </a:moveTo>
                <a:lnTo>
                  <a:pt x="21500" y="9859"/>
                </a:lnTo>
                <a:cubicBezTo>
                  <a:pt x="21479" y="9769"/>
                  <a:pt x="21449" y="9697"/>
                  <a:pt x="21414" y="9646"/>
                </a:cubicBezTo>
                <a:cubicBezTo>
                  <a:pt x="21378" y="9596"/>
                  <a:pt x="21337" y="9568"/>
                  <a:pt x="21294" y="9568"/>
                </a:cubicBezTo>
                <a:lnTo>
                  <a:pt x="7459" y="9568"/>
                </a:lnTo>
                <a:lnTo>
                  <a:pt x="7459" y="8579"/>
                </a:lnTo>
                <a:cubicBezTo>
                  <a:pt x="7459" y="8258"/>
                  <a:pt x="7302" y="7998"/>
                  <a:pt x="7110" y="7998"/>
                </a:cubicBezTo>
                <a:cubicBezTo>
                  <a:pt x="6917" y="7998"/>
                  <a:pt x="6760" y="8258"/>
                  <a:pt x="6760" y="8579"/>
                </a:cubicBezTo>
                <a:lnTo>
                  <a:pt x="6760" y="9538"/>
                </a:lnTo>
                <a:lnTo>
                  <a:pt x="5905" y="9538"/>
                </a:lnTo>
                <a:lnTo>
                  <a:pt x="5905" y="7211"/>
                </a:lnTo>
                <a:cubicBezTo>
                  <a:pt x="5905" y="3294"/>
                  <a:pt x="4601" y="60"/>
                  <a:pt x="2999" y="1"/>
                </a:cubicBezTo>
                <a:cubicBezTo>
                  <a:pt x="2202" y="-28"/>
                  <a:pt x="1451" y="697"/>
                  <a:pt x="882" y="2041"/>
                </a:cubicBezTo>
                <a:cubicBezTo>
                  <a:pt x="313" y="3387"/>
                  <a:pt x="0" y="5181"/>
                  <a:pt x="0" y="7092"/>
                </a:cubicBezTo>
                <a:lnTo>
                  <a:pt x="0" y="14333"/>
                </a:lnTo>
                <a:cubicBezTo>
                  <a:pt x="0" y="18250"/>
                  <a:pt x="1304" y="21484"/>
                  <a:pt x="2907" y="21543"/>
                </a:cubicBezTo>
                <a:cubicBezTo>
                  <a:pt x="3703" y="21572"/>
                  <a:pt x="4455" y="20847"/>
                  <a:pt x="5023" y="19502"/>
                </a:cubicBezTo>
                <a:cubicBezTo>
                  <a:pt x="5592" y="18157"/>
                  <a:pt x="5905" y="16363"/>
                  <a:pt x="5905" y="14452"/>
                </a:cubicBezTo>
                <a:lnTo>
                  <a:pt x="5905" y="11976"/>
                </a:lnTo>
                <a:lnTo>
                  <a:pt x="6760" y="11976"/>
                </a:lnTo>
                <a:lnTo>
                  <a:pt x="6760" y="12965"/>
                </a:lnTo>
                <a:cubicBezTo>
                  <a:pt x="6760" y="13286"/>
                  <a:pt x="6917" y="13546"/>
                  <a:pt x="7110" y="13546"/>
                </a:cubicBezTo>
                <a:cubicBezTo>
                  <a:pt x="7302" y="13546"/>
                  <a:pt x="7459" y="13286"/>
                  <a:pt x="7459" y="12965"/>
                </a:cubicBezTo>
                <a:lnTo>
                  <a:pt x="7459" y="11976"/>
                </a:lnTo>
                <a:lnTo>
                  <a:pt x="21294" y="11976"/>
                </a:lnTo>
                <a:cubicBezTo>
                  <a:pt x="21337" y="11976"/>
                  <a:pt x="21378" y="11948"/>
                  <a:pt x="21413" y="11897"/>
                </a:cubicBezTo>
                <a:cubicBezTo>
                  <a:pt x="21448" y="11847"/>
                  <a:pt x="21478" y="11774"/>
                  <a:pt x="21499" y="11683"/>
                </a:cubicBezTo>
                <a:lnTo>
                  <a:pt x="21504" y="11665"/>
                </a:lnTo>
                <a:cubicBezTo>
                  <a:pt x="21567" y="11393"/>
                  <a:pt x="21600" y="11084"/>
                  <a:pt x="21600" y="10772"/>
                </a:cubicBezTo>
                <a:cubicBezTo>
                  <a:pt x="21600" y="10460"/>
                  <a:pt x="21567" y="10151"/>
                  <a:pt x="21504" y="9879"/>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a:p>
        </p:txBody>
      </p:sp>
      <p:sp>
        <p:nvSpPr>
          <p:cNvPr id="23" name="文本框 22"/>
          <p:cNvSpPr txBox="1"/>
          <p:nvPr/>
        </p:nvSpPr>
        <p:spPr>
          <a:xfrm>
            <a:off x="6495577" y="2515617"/>
            <a:ext cx="2106556" cy="1246495"/>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6231081" y="2236218"/>
            <a:ext cx="1284902" cy="338554"/>
          </a:xfrm>
          <a:prstGeom prst="rect">
            <a:avLst/>
          </a:prstGeom>
          <a:noFill/>
        </p:spPr>
        <p:txBody>
          <a:bodyPr wrap="square" rtlCol="0">
            <a:spAutoFit/>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01.</a:t>
            </a: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9153007" y="2515617"/>
            <a:ext cx="2106556" cy="1246495"/>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8875064" y="2236218"/>
            <a:ext cx="1284902" cy="338554"/>
          </a:xfrm>
          <a:prstGeom prst="rect">
            <a:avLst/>
          </a:prstGeom>
          <a:noFill/>
        </p:spPr>
        <p:txBody>
          <a:bodyPr wrap="square" rtlCol="0">
            <a:spAutoFit/>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02.</a:t>
            </a: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6495577" y="4350068"/>
            <a:ext cx="2106556" cy="1246495"/>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6204187" y="4070669"/>
            <a:ext cx="1284902" cy="338554"/>
          </a:xfrm>
          <a:prstGeom prst="rect">
            <a:avLst/>
          </a:prstGeom>
          <a:noFill/>
        </p:spPr>
        <p:txBody>
          <a:bodyPr wrap="square" rtlCol="0">
            <a:spAutoFit/>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03.</a:t>
            </a: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9153007" y="4350068"/>
            <a:ext cx="2106556" cy="1246495"/>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861617" y="4070669"/>
            <a:ext cx="1284902" cy="338554"/>
          </a:xfrm>
          <a:prstGeom prst="rect">
            <a:avLst/>
          </a:prstGeom>
          <a:noFill/>
        </p:spPr>
        <p:txBody>
          <a:bodyPr wrap="square" rtlCol="0">
            <a:spAutoFit/>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04.</a:t>
            </a:r>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157493">
            <a:off x="3760791" y="225778"/>
            <a:ext cx="5646807" cy="5114765"/>
          </a:xfrm>
          <a:prstGeom prst="rect">
            <a:avLst/>
          </a:prstGeom>
          <a:effectLst>
            <a:outerShdw blurRad="50800" dist="38100" dir="2700000" algn="tl" rotWithShape="0">
              <a:prstClr val="black">
                <a:alpha val="40000"/>
              </a:prstClr>
            </a:outerShdw>
          </a:effectLst>
        </p:spPr>
      </p:pic>
      <p:grpSp>
        <p:nvGrpSpPr>
          <p:cNvPr id="14" name="组合 13"/>
          <p:cNvGrpSpPr/>
          <p:nvPr/>
        </p:nvGrpSpPr>
        <p:grpSpPr>
          <a:xfrm rot="21105574">
            <a:off x="4462500" y="1940546"/>
            <a:ext cx="4243386" cy="2351167"/>
            <a:chOff x="4179759" y="1982450"/>
            <a:chExt cx="4243386" cy="2351167"/>
          </a:xfrm>
        </p:grpSpPr>
        <p:sp>
          <p:nvSpPr>
            <p:cNvPr id="11" name="文本框 10"/>
            <p:cNvSpPr txBox="1"/>
            <p:nvPr/>
          </p:nvSpPr>
          <p:spPr>
            <a:xfrm>
              <a:off x="5394076" y="1982450"/>
              <a:ext cx="1814752" cy="1446550"/>
            </a:xfrm>
            <a:prstGeom prst="rect">
              <a:avLst/>
            </a:prstGeom>
            <a:noFill/>
          </p:spPr>
          <p:txBody>
            <a:bodyPr wrap="square" rtlCol="0">
              <a:spAutoFit/>
            </a:bodyPr>
            <a:lstStyle/>
            <a:p>
              <a:pPr algn="ctr"/>
              <a:r>
                <a:rPr lang="en-US" altLang="zh-CN" sz="8800" dirty="0" smtClean="0">
                  <a:ln w="28575">
                    <a:noFill/>
                  </a:ln>
                  <a:solidFill>
                    <a:schemeClr val="bg1"/>
                  </a:solidFill>
                  <a:latin typeface="Road Rage" pitchFamily="50" charset="0"/>
                  <a:ea typeface="微软雅黑" panose="020B0503020204020204" pitchFamily="34" charset="-122"/>
                </a:rPr>
                <a:t>o</a:t>
              </a:r>
              <a:r>
                <a:rPr lang="en-US" altLang="zh-CN" sz="8800" dirty="0">
                  <a:ln w="28575">
                    <a:noFill/>
                  </a:ln>
                  <a:solidFill>
                    <a:schemeClr val="bg1"/>
                  </a:solidFill>
                  <a:latin typeface="Road Rage" pitchFamily="50" charset="0"/>
                  <a:ea typeface="微软雅黑" panose="020B0503020204020204" pitchFamily="34" charset="-122"/>
                </a:rPr>
                <a:t>2</a:t>
              </a:r>
              <a:endParaRPr lang="zh-CN" altLang="en-US" sz="8800" dirty="0">
                <a:ln w="28575">
                  <a:noFill/>
                </a:ln>
                <a:solidFill>
                  <a:schemeClr val="bg1"/>
                </a:solidFill>
                <a:latin typeface="Road Rage" pitchFamily="50" charset="0"/>
                <a:ea typeface="微软雅黑" panose="020B0503020204020204" pitchFamily="34" charset="-122"/>
              </a:endParaRPr>
            </a:p>
          </p:txBody>
        </p:sp>
        <p:sp>
          <p:nvSpPr>
            <p:cNvPr id="12" name="矩形 11"/>
            <p:cNvSpPr/>
            <p:nvPr/>
          </p:nvSpPr>
          <p:spPr>
            <a:xfrm>
              <a:off x="5170373" y="3253778"/>
              <a:ext cx="2262158" cy="458908"/>
            </a:xfrm>
            <a:prstGeom prst="rect">
              <a:avLst/>
            </a:prstGeom>
          </p:spPr>
          <p:txBody>
            <a:bodyPr wrap="none">
              <a:spAutoFit/>
            </a:bodyPr>
            <a:lstStyle/>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179759" y="3687286"/>
              <a:ext cx="4243386" cy="646331"/>
            </a:xfrm>
            <a:prstGeom prst="rect">
              <a:avLst/>
            </a:prstGeom>
            <a:noFill/>
          </p:spPr>
          <p:txBody>
            <a:bodyPr wrap="square" rtlCol="0">
              <a:spAutoFit/>
            </a:bodyPr>
            <a:lstStyle>
              <a:defPPr>
                <a:defRPr lang="zh-CN"/>
              </a:defPPr>
              <a:lvl1pPr algn="ctr">
                <a:defRPr sz="6000" b="1">
                  <a:blipFill dpi="0" rotWithShape="1">
                    <a:blip r:embed="rId5"/>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p>
            <a:p>
              <a:r>
                <a:rPr lang="en-US" altLang="zh-CN" sz="1800" b="0" dirty="0" smtClean="0">
                  <a:solidFill>
                    <a:schemeClr val="bg1"/>
                  </a:solidFill>
                  <a:latin typeface="微软雅黑" panose="020B0503020204020204" pitchFamily="34" charset="-122"/>
                  <a:ea typeface="微软雅黑" panose="020B0503020204020204" pitchFamily="34" charset="-122"/>
                </a:rPr>
                <a:t>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02</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237470" y="2248047"/>
            <a:ext cx="4555830" cy="3477154"/>
            <a:chOff x="1050833" y="1953499"/>
            <a:chExt cx="5460407" cy="4167556"/>
          </a:xfrm>
        </p:grpSpPr>
        <p:pic>
          <p:nvPicPr>
            <p:cNvPr id="11" name="Picture 10"/>
            <p:cNvPicPr>
              <a:picLocks noChangeAspect="1"/>
            </p:cNvPicPr>
            <p:nvPr/>
          </p:nvPicPr>
          <p:blipFill>
            <a:blip r:embed="rId4"/>
            <a:srcRect/>
            <a:stretch>
              <a:fillRect/>
            </a:stretch>
          </p:blipFill>
          <p:spPr bwMode="auto">
            <a:xfrm>
              <a:off x="1050833" y="1953499"/>
              <a:ext cx="4442074" cy="4167556"/>
            </a:xfrm>
            <a:prstGeom prst="rect">
              <a:avLst/>
            </a:prstGeom>
            <a:noFill/>
            <a:ln w="9525">
              <a:noFill/>
              <a:miter lim="800000"/>
              <a:headEnd/>
              <a:tailEnd/>
            </a:ln>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815" y="2487996"/>
              <a:ext cx="3602647" cy="2054828"/>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051" y="2487997"/>
              <a:ext cx="3612411" cy="2054828"/>
            </a:xfrm>
            <a:prstGeom prst="rect">
              <a:avLst/>
            </a:prstGeom>
          </p:spPr>
        </p:pic>
        <p:grpSp>
          <p:nvGrpSpPr>
            <p:cNvPr id="13" name="Group 12"/>
            <p:cNvGrpSpPr/>
            <p:nvPr/>
          </p:nvGrpSpPr>
          <p:grpSpPr>
            <a:xfrm>
              <a:off x="4257704" y="2885591"/>
              <a:ext cx="2253536" cy="2920712"/>
              <a:chOff x="729025" y="2493538"/>
              <a:chExt cx="3009991" cy="3724596"/>
            </a:xfrm>
          </p:grpSpPr>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354" t="8440" r="6203" b="10137"/>
              <a:stretch>
                <a:fillRect/>
              </a:stretch>
            </p:blipFill>
            <p:spPr>
              <a:xfrm>
                <a:off x="729025" y="2493538"/>
                <a:ext cx="3009991" cy="3724596"/>
              </a:xfrm>
              <a:prstGeom prst="rect">
                <a:avLst/>
              </a:prstGeom>
            </p:spPr>
          </p:pic>
          <p:sp>
            <p:nvSpPr>
              <p:cNvPr id="18" name="Rectangle 14"/>
              <p:cNvSpPr/>
              <p:nvPr/>
            </p:nvSpPr>
            <p:spPr>
              <a:xfrm>
                <a:off x="1171299" y="2949850"/>
                <a:ext cx="2129088" cy="27510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l="52092"/>
            <a:stretch>
              <a:fillRect/>
            </a:stretch>
          </p:blipFill>
          <p:spPr>
            <a:xfrm>
              <a:off x="4510174" y="3138946"/>
              <a:ext cx="1776274" cy="2317313"/>
            </a:xfrm>
            <a:prstGeom prst="rect">
              <a:avLst/>
            </a:prstGeom>
          </p:spPr>
        </p:pic>
        <p:pic>
          <p:nvPicPr>
            <p:cNvPr id="5" name="图片 4"/>
            <p:cNvPicPr>
              <a:picLocks noChangeAspect="1"/>
            </p:cNvPicPr>
            <p:nvPr/>
          </p:nvPicPr>
          <p:blipFill rotWithShape="1">
            <a:blip r:embed="rId9">
              <a:extLst>
                <a:ext uri="{28A0092B-C50C-407E-A947-70E740481C1C}">
                  <a14:useLocalDpi xmlns:a14="http://schemas.microsoft.com/office/drawing/2010/main" val="0"/>
                </a:ext>
              </a:extLst>
            </a:blip>
            <a:srcRect r="50780" b="14430"/>
            <a:stretch>
              <a:fillRect/>
            </a:stretch>
          </p:blipFill>
          <p:spPr>
            <a:xfrm>
              <a:off x="4510174" y="3138945"/>
              <a:ext cx="1780976" cy="2317314"/>
            </a:xfrm>
            <a:prstGeom prst="rect">
              <a:avLst/>
            </a:prstGeom>
          </p:spPr>
        </p:pic>
      </p:grpSp>
      <p:sp>
        <p:nvSpPr>
          <p:cNvPr id="6" name="左右箭头 5"/>
          <p:cNvSpPr/>
          <p:nvPr/>
        </p:nvSpPr>
        <p:spPr>
          <a:xfrm>
            <a:off x="5867061" y="3513110"/>
            <a:ext cx="838200" cy="381000"/>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6847921" y="3005278"/>
            <a:ext cx="3474345" cy="1015663"/>
          </a:xfrm>
          <a:prstGeom prst="rect">
            <a:avLst/>
          </a:prstGeom>
          <a:noFill/>
        </p:spPr>
        <p:txBody>
          <a:bodyPr wrap="square" rtlCol="0">
            <a:spAutoFit/>
          </a:bodyPr>
          <a:lstStyle/>
          <a:p>
            <a:pPr algn="just">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p>
        </p:txBody>
      </p:sp>
      <p:sp>
        <p:nvSpPr>
          <p:cNvPr id="22" name="文本框 21"/>
          <p:cNvSpPr txBox="1"/>
          <p:nvPr/>
        </p:nvSpPr>
        <p:spPr>
          <a:xfrm>
            <a:off x="6875110" y="2696580"/>
            <a:ext cx="1359748" cy="338554"/>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编辑标题</a:t>
            </a:r>
          </a:p>
        </p:txBody>
      </p:sp>
      <p:sp>
        <p:nvSpPr>
          <p:cNvPr id="23" name="TextBox 38"/>
          <p:cNvSpPr txBox="1"/>
          <p:nvPr/>
        </p:nvSpPr>
        <p:spPr>
          <a:xfrm>
            <a:off x="6934711" y="4176435"/>
            <a:ext cx="3335224" cy="738664"/>
          </a:xfrm>
          <a:prstGeom prst="rect">
            <a:avLst/>
          </a:prstGeom>
          <a:noFill/>
        </p:spPr>
        <p:txBody>
          <a:bodyPr wrap="square" lIns="0" tIns="0" rIns="0" bIns="0" rtlCol="0">
            <a:spAutoFit/>
          </a:bodyPr>
          <a:lstStyle/>
          <a:p>
            <a:pPr algn="just"/>
            <a:r>
              <a:rPr lang="en-US" sz="1200" dirty="0">
                <a:solidFill>
                  <a:schemeClr val="bg1"/>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矩形 8"/>
          <p:cNvSpPr/>
          <p:nvPr/>
        </p:nvSpPr>
        <p:spPr>
          <a:xfrm>
            <a:off x="1395160" y="400336"/>
            <a:ext cx="2031325" cy="418191"/>
          </a:xfrm>
          <a:prstGeom prst="rect">
            <a:avLst/>
          </a:prstGeom>
        </p:spPr>
        <p:txBody>
          <a:bodyPr wrap="none">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文本框输入标题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5160" y="838250"/>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481354"/>
            <a:ext cx="1368827" cy="638409"/>
            <a:chOff x="0" y="481354"/>
            <a:chExt cx="1538515" cy="717550"/>
          </a:xfrm>
        </p:grpSpPr>
        <p:sp>
          <p:nvSpPr>
            <p:cNvPr id="15" name="矩形 14"/>
            <p:cNvSpPr/>
            <p:nvPr/>
          </p:nvSpPr>
          <p:spPr>
            <a:xfrm>
              <a:off x="0" y="486427"/>
              <a:ext cx="1181100" cy="70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20965" y="481354"/>
              <a:ext cx="717550" cy="717550"/>
            </a:xfrm>
            <a:prstGeom prst="ellipse">
              <a:avLst/>
            </a:prstGeom>
            <a:solidFill>
              <a:schemeClr val="bg1"/>
            </a:solidFill>
            <a:ln>
              <a:solidFill>
                <a:srgbClr val="000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562" y="609296"/>
              <a:ext cx="658356" cy="518896"/>
            </a:xfrm>
            <a:prstGeom prst="rect">
              <a:avLst/>
            </a:prstGeom>
            <a:noFill/>
          </p:spPr>
          <p:txBody>
            <a:bodyPr wrap="square" rtlCol="0">
              <a:spAutoFit/>
            </a:bodyPr>
            <a:lstStyle/>
            <a:p>
              <a:pPr algn="ctr"/>
              <a:r>
                <a:rPr lang="en-US" altLang="zh-CN" sz="2400" b="1" dirty="0" smtClean="0">
                  <a:ln w="28575">
                    <a:noFill/>
                  </a:ln>
                  <a:solidFill>
                    <a:srgbClr val="284540"/>
                  </a:solidFill>
                  <a:latin typeface="微软雅黑" panose="020B0503020204020204" pitchFamily="34" charset="-122"/>
                  <a:ea typeface="微软雅黑" panose="020B0503020204020204" pitchFamily="34" charset="-122"/>
                </a:rPr>
                <a:t>02</a:t>
              </a:r>
              <a:endParaRPr lang="zh-CN" altLang="en-US" sz="4000" b="1" dirty="0">
                <a:ln w="28575">
                  <a:noFill/>
                </a:ln>
                <a:solidFill>
                  <a:srgbClr val="284540"/>
                </a:solidFill>
                <a:latin typeface="微软雅黑" panose="020B0503020204020204" pitchFamily="34" charset="-122"/>
                <a:ea typeface="微软雅黑" panose="020B0503020204020204" pitchFamily="34" charset="-122"/>
              </a:endParaRPr>
            </a:p>
          </p:txBody>
        </p:sp>
      </p:grpSp>
      <p:sp>
        <p:nvSpPr>
          <p:cNvPr id="11" name="Shape 2115"/>
          <p:cNvSpPr/>
          <p:nvPr/>
        </p:nvSpPr>
        <p:spPr>
          <a:xfrm>
            <a:off x="2625751" y="2554627"/>
            <a:ext cx="1411093" cy="981862"/>
          </a:xfrm>
          <a:custGeom>
            <a:avLst/>
            <a:gdLst/>
            <a:ahLst/>
            <a:cxnLst>
              <a:cxn ang="0">
                <a:pos x="wd2" y="hd2"/>
              </a:cxn>
              <a:cxn ang="5400000">
                <a:pos x="wd2" y="hd2"/>
              </a:cxn>
              <a:cxn ang="10800000">
                <a:pos x="wd2" y="hd2"/>
              </a:cxn>
              <a:cxn ang="16200000">
                <a:pos x="wd2" y="hd2"/>
              </a:cxn>
            </a:cxnLst>
            <a:rect l="0" t="0" r="r" b="b"/>
            <a:pathLst>
              <a:path w="21600" h="21600" extrusionOk="0">
                <a:moveTo>
                  <a:pt x="17984" y="20496"/>
                </a:moveTo>
                <a:cubicBezTo>
                  <a:pt x="17947" y="20692"/>
                  <a:pt x="17902" y="20881"/>
                  <a:pt x="17848" y="21066"/>
                </a:cubicBezTo>
                <a:cubicBezTo>
                  <a:pt x="17795" y="21250"/>
                  <a:pt x="17733" y="21428"/>
                  <a:pt x="17663" y="21600"/>
                </a:cubicBezTo>
                <a:lnTo>
                  <a:pt x="21600" y="21600"/>
                </a:lnTo>
                <a:lnTo>
                  <a:pt x="21455" y="1182"/>
                </a:lnTo>
                <a:lnTo>
                  <a:pt x="21446" y="0"/>
                </a:lnTo>
                <a:lnTo>
                  <a:pt x="20607" y="0"/>
                </a:lnTo>
                <a:lnTo>
                  <a:pt x="13773" y="0"/>
                </a:lnTo>
                <a:lnTo>
                  <a:pt x="13361" y="0"/>
                </a:lnTo>
                <a:lnTo>
                  <a:pt x="13108" y="461"/>
                </a:lnTo>
                <a:cubicBezTo>
                  <a:pt x="12415" y="1715"/>
                  <a:pt x="11636" y="2867"/>
                  <a:pt x="10772" y="3917"/>
                </a:cubicBezTo>
                <a:cubicBezTo>
                  <a:pt x="9907" y="4968"/>
                  <a:pt x="8958" y="5915"/>
                  <a:pt x="7926" y="6757"/>
                </a:cubicBezTo>
                <a:cubicBezTo>
                  <a:pt x="6892" y="7600"/>
                  <a:pt x="5776" y="8337"/>
                  <a:pt x="4578" y="8967"/>
                </a:cubicBezTo>
                <a:cubicBezTo>
                  <a:pt x="3380" y="9596"/>
                  <a:pt x="2100" y="10118"/>
                  <a:pt x="742" y="10530"/>
                </a:cubicBezTo>
                <a:lnTo>
                  <a:pt x="71" y="10728"/>
                </a:lnTo>
                <a:lnTo>
                  <a:pt x="64" y="11695"/>
                </a:lnTo>
                <a:lnTo>
                  <a:pt x="8" y="19446"/>
                </a:lnTo>
                <a:lnTo>
                  <a:pt x="0" y="20653"/>
                </a:lnTo>
                <a:lnTo>
                  <a:pt x="851" y="20653"/>
                </a:lnTo>
                <a:lnTo>
                  <a:pt x="2017" y="20653"/>
                </a:lnTo>
                <a:cubicBezTo>
                  <a:pt x="2862" y="20653"/>
                  <a:pt x="3567" y="20679"/>
                  <a:pt x="4154" y="20724"/>
                </a:cubicBezTo>
                <a:cubicBezTo>
                  <a:pt x="4741" y="20768"/>
                  <a:pt x="5211" y="20830"/>
                  <a:pt x="5587" y="20900"/>
                </a:cubicBezTo>
                <a:cubicBezTo>
                  <a:pt x="5964" y="20970"/>
                  <a:pt x="6245" y="21047"/>
                  <a:pt x="6457" y="21123"/>
                </a:cubicBezTo>
                <a:cubicBezTo>
                  <a:pt x="6669" y="21200"/>
                  <a:pt x="6810" y="21275"/>
                  <a:pt x="6903" y="21339"/>
                </a:cubicBezTo>
                <a:cubicBezTo>
                  <a:pt x="6932" y="21359"/>
                  <a:pt x="6960" y="21380"/>
                  <a:pt x="6986" y="21401"/>
                </a:cubicBezTo>
                <a:cubicBezTo>
                  <a:pt x="7014" y="21422"/>
                  <a:pt x="7040" y="21444"/>
                  <a:pt x="7066" y="21465"/>
                </a:cubicBezTo>
                <a:cubicBezTo>
                  <a:pt x="7091" y="21487"/>
                  <a:pt x="7116" y="21510"/>
                  <a:pt x="7141" y="21532"/>
                </a:cubicBezTo>
                <a:cubicBezTo>
                  <a:pt x="7165" y="21554"/>
                  <a:pt x="7189" y="21577"/>
                  <a:pt x="7213" y="21600"/>
                </a:cubicBezTo>
                <a:lnTo>
                  <a:pt x="11959" y="21600"/>
                </a:lnTo>
                <a:cubicBezTo>
                  <a:pt x="11889" y="21428"/>
                  <a:pt x="11826" y="21250"/>
                  <a:pt x="11772" y="21066"/>
                </a:cubicBezTo>
                <a:cubicBezTo>
                  <a:pt x="11717" y="20881"/>
                  <a:pt x="11670" y="20692"/>
                  <a:pt x="11633" y="20496"/>
                </a:cubicBezTo>
                <a:cubicBezTo>
                  <a:pt x="11595" y="20301"/>
                  <a:pt x="11566" y="20101"/>
                  <a:pt x="11546" y="19896"/>
                </a:cubicBezTo>
                <a:cubicBezTo>
                  <a:pt x="11527" y="19692"/>
                  <a:pt x="11517" y="19484"/>
                  <a:pt x="11517" y="19272"/>
                </a:cubicBezTo>
                <a:cubicBezTo>
                  <a:pt x="11516" y="18629"/>
                  <a:pt x="11608" y="18016"/>
                  <a:pt x="11774" y="17459"/>
                </a:cubicBezTo>
                <a:cubicBezTo>
                  <a:pt x="11940" y="16903"/>
                  <a:pt x="12179" y="16402"/>
                  <a:pt x="12476" y="15981"/>
                </a:cubicBezTo>
                <a:cubicBezTo>
                  <a:pt x="12772" y="15561"/>
                  <a:pt x="13125" y="15221"/>
                  <a:pt x="13518" y="14986"/>
                </a:cubicBezTo>
                <a:cubicBezTo>
                  <a:pt x="13909" y="14751"/>
                  <a:pt x="14341" y="14621"/>
                  <a:pt x="14795" y="14621"/>
                </a:cubicBezTo>
                <a:cubicBezTo>
                  <a:pt x="15247" y="14621"/>
                  <a:pt x="15679" y="14751"/>
                  <a:pt x="16072" y="14986"/>
                </a:cubicBezTo>
                <a:cubicBezTo>
                  <a:pt x="16465" y="15221"/>
                  <a:pt x="16819" y="15561"/>
                  <a:pt x="17118" y="15981"/>
                </a:cubicBezTo>
                <a:cubicBezTo>
                  <a:pt x="17416" y="16402"/>
                  <a:pt x="17658" y="16903"/>
                  <a:pt x="17827" y="17459"/>
                </a:cubicBezTo>
                <a:cubicBezTo>
                  <a:pt x="17996" y="18016"/>
                  <a:pt x="18090" y="18629"/>
                  <a:pt x="18093" y="19272"/>
                </a:cubicBezTo>
                <a:cubicBezTo>
                  <a:pt x="18094" y="19484"/>
                  <a:pt x="18086" y="19692"/>
                  <a:pt x="18067" y="19896"/>
                </a:cubicBezTo>
                <a:cubicBezTo>
                  <a:pt x="18048" y="20101"/>
                  <a:pt x="18021" y="20301"/>
                  <a:pt x="17984" y="20496"/>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a:p>
        </p:txBody>
      </p:sp>
      <p:sp>
        <p:nvSpPr>
          <p:cNvPr id="12" name="Shape 2116"/>
          <p:cNvSpPr/>
          <p:nvPr/>
        </p:nvSpPr>
        <p:spPr>
          <a:xfrm>
            <a:off x="3130530" y="3248699"/>
            <a:ext cx="916269" cy="1690944"/>
          </a:xfrm>
          <a:custGeom>
            <a:avLst/>
            <a:gdLst/>
            <a:ahLst/>
            <a:cxnLst>
              <a:cxn ang="0">
                <a:pos x="wd2" y="hd2"/>
              </a:cxn>
              <a:cxn ang="5400000">
                <a:pos x="wd2" y="hd2"/>
              </a:cxn>
              <a:cxn ang="10800000">
                <a:pos x="wd2" y="hd2"/>
              </a:cxn>
              <a:cxn ang="16200000">
                <a:pos x="wd2" y="hd2"/>
              </a:cxn>
            </a:cxnLst>
            <a:rect l="0" t="0" r="r" b="b"/>
            <a:pathLst>
              <a:path w="21600" h="21600" extrusionOk="0">
                <a:moveTo>
                  <a:pt x="15380" y="18454"/>
                </a:moveTo>
                <a:cubicBezTo>
                  <a:pt x="15307" y="18337"/>
                  <a:pt x="15216" y="18223"/>
                  <a:pt x="15111" y="18114"/>
                </a:cubicBezTo>
                <a:cubicBezTo>
                  <a:pt x="15006" y="18006"/>
                  <a:pt x="14887" y="17902"/>
                  <a:pt x="14754" y="17803"/>
                </a:cubicBezTo>
                <a:cubicBezTo>
                  <a:pt x="14694" y="17758"/>
                  <a:pt x="14633" y="17716"/>
                  <a:pt x="14569" y="17674"/>
                </a:cubicBezTo>
                <a:cubicBezTo>
                  <a:pt x="14505" y="17632"/>
                  <a:pt x="14438" y="17591"/>
                  <a:pt x="14368" y="17552"/>
                </a:cubicBezTo>
                <a:cubicBezTo>
                  <a:pt x="14299" y="17513"/>
                  <a:pt x="14227" y="17474"/>
                  <a:pt x="14152" y="17438"/>
                </a:cubicBezTo>
                <a:cubicBezTo>
                  <a:pt x="14078" y="17401"/>
                  <a:pt x="14000" y="17366"/>
                  <a:pt x="13921" y="17333"/>
                </a:cubicBezTo>
                <a:lnTo>
                  <a:pt x="21600" y="17333"/>
                </a:lnTo>
                <a:lnTo>
                  <a:pt x="21351" y="4107"/>
                </a:lnTo>
                <a:lnTo>
                  <a:pt x="13566" y="4107"/>
                </a:lnTo>
                <a:cubicBezTo>
                  <a:pt x="13642" y="4075"/>
                  <a:pt x="13717" y="4040"/>
                  <a:pt x="13790" y="4005"/>
                </a:cubicBezTo>
                <a:cubicBezTo>
                  <a:pt x="13863" y="3969"/>
                  <a:pt x="13933" y="3933"/>
                  <a:pt x="14000" y="3895"/>
                </a:cubicBezTo>
                <a:cubicBezTo>
                  <a:pt x="14068" y="3856"/>
                  <a:pt x="14134" y="3817"/>
                  <a:pt x="14196" y="3776"/>
                </a:cubicBezTo>
                <a:cubicBezTo>
                  <a:pt x="14259" y="3735"/>
                  <a:pt x="14319" y="3694"/>
                  <a:pt x="14377" y="3651"/>
                </a:cubicBezTo>
                <a:cubicBezTo>
                  <a:pt x="14506" y="3556"/>
                  <a:pt x="14622" y="3455"/>
                  <a:pt x="14722" y="3350"/>
                </a:cubicBezTo>
                <a:cubicBezTo>
                  <a:pt x="14822" y="3244"/>
                  <a:pt x="14908" y="3135"/>
                  <a:pt x="14978" y="3021"/>
                </a:cubicBezTo>
                <a:cubicBezTo>
                  <a:pt x="15048" y="2908"/>
                  <a:pt x="15100" y="2790"/>
                  <a:pt x="15136" y="2670"/>
                </a:cubicBezTo>
                <a:cubicBezTo>
                  <a:pt x="15172" y="2549"/>
                  <a:pt x="15190" y="2426"/>
                  <a:pt x="15187" y="2299"/>
                </a:cubicBezTo>
                <a:cubicBezTo>
                  <a:pt x="15183" y="1982"/>
                  <a:pt x="15058" y="1679"/>
                  <a:pt x="14836" y="1404"/>
                </a:cubicBezTo>
                <a:cubicBezTo>
                  <a:pt x="14615" y="1130"/>
                  <a:pt x="14298" y="882"/>
                  <a:pt x="13908" y="675"/>
                </a:cubicBezTo>
                <a:cubicBezTo>
                  <a:pt x="13516" y="467"/>
                  <a:pt x="13052" y="298"/>
                  <a:pt x="12537" y="182"/>
                </a:cubicBezTo>
                <a:cubicBezTo>
                  <a:pt x="12023" y="66"/>
                  <a:pt x="11458" y="1"/>
                  <a:pt x="10865" y="0"/>
                </a:cubicBezTo>
                <a:cubicBezTo>
                  <a:pt x="10271" y="1"/>
                  <a:pt x="9706" y="66"/>
                  <a:pt x="9192" y="182"/>
                </a:cubicBezTo>
                <a:cubicBezTo>
                  <a:pt x="8679" y="298"/>
                  <a:pt x="8216" y="467"/>
                  <a:pt x="7828" y="675"/>
                </a:cubicBezTo>
                <a:cubicBezTo>
                  <a:pt x="7440" y="882"/>
                  <a:pt x="7125" y="1130"/>
                  <a:pt x="6908" y="1404"/>
                </a:cubicBezTo>
                <a:cubicBezTo>
                  <a:pt x="6690" y="1679"/>
                  <a:pt x="6570" y="1982"/>
                  <a:pt x="6569" y="2299"/>
                </a:cubicBezTo>
                <a:cubicBezTo>
                  <a:pt x="6569" y="2426"/>
                  <a:pt x="6589" y="2549"/>
                  <a:pt x="6627" y="2670"/>
                </a:cubicBezTo>
                <a:cubicBezTo>
                  <a:pt x="6665" y="2790"/>
                  <a:pt x="6720" y="2908"/>
                  <a:pt x="6791" y="3021"/>
                </a:cubicBezTo>
                <a:cubicBezTo>
                  <a:pt x="6863" y="3135"/>
                  <a:pt x="6950" y="3244"/>
                  <a:pt x="7053" y="3350"/>
                </a:cubicBezTo>
                <a:cubicBezTo>
                  <a:pt x="7154" y="3455"/>
                  <a:pt x="7271" y="3556"/>
                  <a:pt x="7400" y="3651"/>
                </a:cubicBezTo>
                <a:cubicBezTo>
                  <a:pt x="7457" y="3694"/>
                  <a:pt x="7518" y="3735"/>
                  <a:pt x="7581" y="3776"/>
                </a:cubicBezTo>
                <a:cubicBezTo>
                  <a:pt x="7644" y="3817"/>
                  <a:pt x="7711" y="3856"/>
                  <a:pt x="7779" y="3895"/>
                </a:cubicBezTo>
                <a:cubicBezTo>
                  <a:pt x="7847" y="3933"/>
                  <a:pt x="7918" y="3969"/>
                  <a:pt x="7992" y="4005"/>
                </a:cubicBezTo>
                <a:cubicBezTo>
                  <a:pt x="8064" y="4040"/>
                  <a:pt x="8139" y="4075"/>
                  <a:pt x="8216" y="4107"/>
                </a:cubicBezTo>
                <a:lnTo>
                  <a:pt x="0" y="4107"/>
                </a:lnTo>
                <a:cubicBezTo>
                  <a:pt x="23" y="4131"/>
                  <a:pt x="46" y="4155"/>
                  <a:pt x="67" y="4179"/>
                </a:cubicBezTo>
                <a:cubicBezTo>
                  <a:pt x="88" y="4203"/>
                  <a:pt x="108" y="4228"/>
                  <a:pt x="126" y="4253"/>
                </a:cubicBezTo>
                <a:cubicBezTo>
                  <a:pt x="145" y="4278"/>
                  <a:pt x="161" y="4304"/>
                  <a:pt x="177" y="4330"/>
                </a:cubicBezTo>
                <a:cubicBezTo>
                  <a:pt x="191" y="4357"/>
                  <a:pt x="205" y="4383"/>
                  <a:pt x="217" y="4411"/>
                </a:cubicBezTo>
                <a:cubicBezTo>
                  <a:pt x="258" y="4506"/>
                  <a:pt x="301" y="4654"/>
                  <a:pt x="342" y="4880"/>
                </a:cubicBezTo>
                <a:cubicBezTo>
                  <a:pt x="383" y="5105"/>
                  <a:pt x="422" y="5410"/>
                  <a:pt x="456" y="5816"/>
                </a:cubicBezTo>
                <a:cubicBezTo>
                  <a:pt x="489" y="6224"/>
                  <a:pt x="517" y="6736"/>
                  <a:pt x="536" y="7377"/>
                </a:cubicBezTo>
                <a:cubicBezTo>
                  <a:pt x="554" y="8018"/>
                  <a:pt x="563" y="8791"/>
                  <a:pt x="558" y="9719"/>
                </a:cubicBezTo>
                <a:lnTo>
                  <a:pt x="524" y="17333"/>
                </a:lnTo>
                <a:lnTo>
                  <a:pt x="8491" y="17333"/>
                </a:lnTo>
                <a:cubicBezTo>
                  <a:pt x="8413" y="17366"/>
                  <a:pt x="8337" y="17401"/>
                  <a:pt x="8263" y="17438"/>
                </a:cubicBezTo>
                <a:cubicBezTo>
                  <a:pt x="8189" y="17474"/>
                  <a:pt x="8118" y="17513"/>
                  <a:pt x="8048" y="17552"/>
                </a:cubicBezTo>
                <a:cubicBezTo>
                  <a:pt x="7980" y="17591"/>
                  <a:pt x="7913" y="17632"/>
                  <a:pt x="7848" y="17674"/>
                </a:cubicBezTo>
                <a:cubicBezTo>
                  <a:pt x="7784" y="17716"/>
                  <a:pt x="7723" y="17758"/>
                  <a:pt x="7665" y="17803"/>
                </a:cubicBezTo>
                <a:cubicBezTo>
                  <a:pt x="7534" y="17902"/>
                  <a:pt x="7417" y="18006"/>
                  <a:pt x="7314" y="18114"/>
                </a:cubicBezTo>
                <a:cubicBezTo>
                  <a:pt x="7211" y="18223"/>
                  <a:pt x="7123" y="18337"/>
                  <a:pt x="7050" y="18454"/>
                </a:cubicBezTo>
                <a:cubicBezTo>
                  <a:pt x="6978" y="18572"/>
                  <a:pt x="6922" y="18693"/>
                  <a:pt x="6885" y="18819"/>
                </a:cubicBezTo>
                <a:cubicBezTo>
                  <a:pt x="6847" y="18943"/>
                  <a:pt x="6827" y="19072"/>
                  <a:pt x="6827" y="19203"/>
                </a:cubicBezTo>
                <a:cubicBezTo>
                  <a:pt x="6830" y="19533"/>
                  <a:pt x="6955" y="19848"/>
                  <a:pt x="7178" y="20134"/>
                </a:cubicBezTo>
                <a:cubicBezTo>
                  <a:pt x="7401" y="20421"/>
                  <a:pt x="7724" y="20679"/>
                  <a:pt x="8123" y="20897"/>
                </a:cubicBezTo>
                <a:cubicBezTo>
                  <a:pt x="8522" y="21114"/>
                  <a:pt x="8997" y="21289"/>
                  <a:pt x="9524" y="21411"/>
                </a:cubicBezTo>
                <a:cubicBezTo>
                  <a:pt x="10052" y="21533"/>
                  <a:pt x="10631" y="21600"/>
                  <a:pt x="11240" y="21600"/>
                </a:cubicBezTo>
                <a:cubicBezTo>
                  <a:pt x="11848" y="21600"/>
                  <a:pt x="12425" y="21533"/>
                  <a:pt x="12950" y="21411"/>
                </a:cubicBezTo>
                <a:cubicBezTo>
                  <a:pt x="13474" y="21289"/>
                  <a:pt x="13946" y="21114"/>
                  <a:pt x="14341" y="20897"/>
                </a:cubicBezTo>
                <a:cubicBezTo>
                  <a:pt x="14736" y="20679"/>
                  <a:pt x="15055" y="20421"/>
                  <a:pt x="15275" y="20134"/>
                </a:cubicBezTo>
                <a:cubicBezTo>
                  <a:pt x="15494" y="19848"/>
                  <a:pt x="15614" y="19533"/>
                  <a:pt x="15611" y="19203"/>
                </a:cubicBezTo>
                <a:cubicBezTo>
                  <a:pt x="15609" y="19072"/>
                  <a:pt x="15589" y="18943"/>
                  <a:pt x="15549" y="18819"/>
                </a:cubicBezTo>
                <a:cubicBezTo>
                  <a:pt x="15510" y="18693"/>
                  <a:pt x="15453" y="18572"/>
                  <a:pt x="15380" y="18454"/>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a:p>
        </p:txBody>
      </p:sp>
      <p:sp>
        <p:nvSpPr>
          <p:cNvPr id="13" name="Shape 2117"/>
          <p:cNvSpPr/>
          <p:nvPr/>
        </p:nvSpPr>
        <p:spPr>
          <a:xfrm>
            <a:off x="3151563" y="4643852"/>
            <a:ext cx="908853" cy="1121253"/>
          </a:xfrm>
          <a:custGeom>
            <a:avLst/>
            <a:gdLst/>
            <a:ahLst/>
            <a:cxnLst>
              <a:cxn ang="0">
                <a:pos x="wd2" y="hd2"/>
              </a:cxn>
              <a:cxn ang="5400000">
                <a:pos x="wd2" y="hd2"/>
              </a:cxn>
              <a:cxn ang="10800000">
                <a:pos x="wd2" y="hd2"/>
              </a:cxn>
              <a:cxn ang="16200000">
                <a:pos x="wd2" y="hd2"/>
              </a:cxn>
            </a:cxnLst>
            <a:rect l="0" t="0" r="r" b="b"/>
            <a:pathLst>
              <a:path w="21600" h="21600" extrusionOk="0">
                <a:moveTo>
                  <a:pt x="21585" y="20472"/>
                </a:moveTo>
                <a:lnTo>
                  <a:pt x="21328" y="0"/>
                </a:lnTo>
                <a:lnTo>
                  <a:pt x="15342" y="0"/>
                </a:lnTo>
                <a:cubicBezTo>
                  <a:pt x="15454" y="155"/>
                  <a:pt x="15554" y="316"/>
                  <a:pt x="15642" y="483"/>
                </a:cubicBezTo>
                <a:cubicBezTo>
                  <a:pt x="15729" y="650"/>
                  <a:pt x="15803" y="823"/>
                  <a:pt x="15864" y="999"/>
                </a:cubicBezTo>
                <a:cubicBezTo>
                  <a:pt x="15925" y="1176"/>
                  <a:pt x="15973" y="1358"/>
                  <a:pt x="16005" y="1544"/>
                </a:cubicBezTo>
                <a:cubicBezTo>
                  <a:pt x="16038" y="1729"/>
                  <a:pt x="16055" y="1919"/>
                  <a:pt x="16057" y="2111"/>
                </a:cubicBezTo>
                <a:cubicBezTo>
                  <a:pt x="16062" y="2697"/>
                  <a:pt x="15921" y="3255"/>
                  <a:pt x="15662" y="3763"/>
                </a:cubicBezTo>
                <a:cubicBezTo>
                  <a:pt x="15402" y="4271"/>
                  <a:pt x="15025" y="4730"/>
                  <a:pt x="14557" y="5115"/>
                </a:cubicBezTo>
                <a:cubicBezTo>
                  <a:pt x="14088" y="5500"/>
                  <a:pt x="13528" y="5812"/>
                  <a:pt x="12905" y="6028"/>
                </a:cubicBezTo>
                <a:cubicBezTo>
                  <a:pt x="12283" y="6243"/>
                  <a:pt x="11598" y="6363"/>
                  <a:pt x="10876" y="6363"/>
                </a:cubicBezTo>
                <a:cubicBezTo>
                  <a:pt x="10156" y="6363"/>
                  <a:pt x="9469" y="6243"/>
                  <a:pt x="8843" y="6028"/>
                </a:cubicBezTo>
                <a:cubicBezTo>
                  <a:pt x="8219" y="5812"/>
                  <a:pt x="7655" y="5500"/>
                  <a:pt x="7182" y="5115"/>
                </a:cubicBezTo>
                <a:cubicBezTo>
                  <a:pt x="6709" y="4730"/>
                  <a:pt x="6326" y="4271"/>
                  <a:pt x="6061" y="3763"/>
                </a:cubicBezTo>
                <a:cubicBezTo>
                  <a:pt x="5797" y="3255"/>
                  <a:pt x="5650" y="2697"/>
                  <a:pt x="5649" y="2111"/>
                </a:cubicBezTo>
                <a:cubicBezTo>
                  <a:pt x="5649" y="1919"/>
                  <a:pt x="5666" y="1729"/>
                  <a:pt x="5696" y="1544"/>
                </a:cubicBezTo>
                <a:cubicBezTo>
                  <a:pt x="5728" y="1358"/>
                  <a:pt x="5774" y="1176"/>
                  <a:pt x="5833" y="999"/>
                </a:cubicBezTo>
                <a:cubicBezTo>
                  <a:pt x="5893" y="823"/>
                  <a:pt x="5966" y="650"/>
                  <a:pt x="6052" y="483"/>
                </a:cubicBezTo>
                <a:cubicBezTo>
                  <a:pt x="6137" y="316"/>
                  <a:pt x="6234" y="155"/>
                  <a:pt x="6343" y="0"/>
                </a:cubicBezTo>
                <a:lnTo>
                  <a:pt x="68" y="0"/>
                </a:lnTo>
                <a:lnTo>
                  <a:pt x="4" y="20472"/>
                </a:lnTo>
                <a:lnTo>
                  <a:pt x="0" y="21600"/>
                </a:lnTo>
                <a:lnTo>
                  <a:pt x="1371" y="21600"/>
                </a:lnTo>
                <a:lnTo>
                  <a:pt x="20235" y="21600"/>
                </a:lnTo>
                <a:lnTo>
                  <a:pt x="21600" y="21600"/>
                </a:lnTo>
                <a:cubicBezTo>
                  <a:pt x="21600" y="21600"/>
                  <a:pt x="21585" y="20472"/>
                  <a:pt x="21585" y="20472"/>
                </a:cubicBezTo>
                <a:close/>
              </a:path>
            </a:pathLst>
          </a:cu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a:p>
        </p:txBody>
      </p:sp>
      <p:grpSp>
        <p:nvGrpSpPr>
          <p:cNvPr id="14" name="Group 17"/>
          <p:cNvGrpSpPr/>
          <p:nvPr/>
        </p:nvGrpSpPr>
        <p:grpSpPr>
          <a:xfrm>
            <a:off x="4036844" y="2519419"/>
            <a:ext cx="1679120" cy="107774"/>
            <a:chOff x="7470064" y="2603231"/>
            <a:chExt cx="1679120" cy="107774"/>
          </a:xfrm>
        </p:grpSpPr>
        <p:sp>
          <p:nvSpPr>
            <p:cNvPr id="18" name="Shape 2576"/>
            <p:cNvSpPr/>
            <p:nvPr/>
          </p:nvSpPr>
          <p:spPr>
            <a:xfrm>
              <a:off x="7470064" y="2644347"/>
              <a:ext cx="1584000" cy="9768"/>
            </a:xfrm>
            <a:prstGeom prst="line">
              <a:avLst/>
            </a:prstGeom>
            <a:noFill/>
            <a:ln w="12700" cap="flat">
              <a:solidFill>
                <a:schemeClr val="bg1"/>
              </a:solidFill>
              <a:prstDash val="solid"/>
              <a:miter lim="400000"/>
            </a:ln>
            <a:effectLst/>
          </p:spPr>
          <p:txBody>
            <a:bodyPr wrap="square" lIns="0" tIns="0" rIns="0" bIns="0" numCol="1" anchor="t">
              <a:noAutofit/>
            </a:bodyPr>
            <a:lstStyle/>
            <a:p>
              <a:pPr lvl="0" algn="l" defTabSz="457200">
                <a:lnSpc>
                  <a:spcPct val="100000"/>
                </a:lnSpc>
                <a:defRPr sz="1200">
                  <a:solidFill>
                    <a:srgbClr val="000000"/>
                  </a:solidFill>
                  <a:latin typeface="Helvetica"/>
                  <a:ea typeface="Helvetica"/>
                  <a:cs typeface="Helvetica"/>
                  <a:sym typeface="Helvetica"/>
                </a:defRPr>
              </a:pPr>
              <a:endParaRPr/>
            </a:p>
          </p:txBody>
        </p:sp>
        <p:sp>
          <p:nvSpPr>
            <p:cNvPr id="19" name="Shape 2129"/>
            <p:cNvSpPr/>
            <p:nvPr/>
          </p:nvSpPr>
          <p:spPr>
            <a:xfrm>
              <a:off x="9041426" y="2603231"/>
              <a:ext cx="107758" cy="107774"/>
            </a:xfrm>
            <a:prstGeom prst="ellipse">
              <a:avLst/>
            </a:prstGeom>
            <a:solidFill>
              <a:srgbClr val="ECECEC"/>
            </a:solidFill>
            <a:ln w="12700">
              <a:solidFill>
                <a:schemeClr val="bg1"/>
              </a:solidFill>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grpSp>
      <p:grpSp>
        <p:nvGrpSpPr>
          <p:cNvPr id="20" name="Group 20"/>
          <p:cNvGrpSpPr/>
          <p:nvPr/>
        </p:nvGrpSpPr>
        <p:grpSpPr>
          <a:xfrm>
            <a:off x="4036844" y="4599342"/>
            <a:ext cx="1679120" cy="107774"/>
            <a:chOff x="7470064" y="2603231"/>
            <a:chExt cx="1679120" cy="107774"/>
          </a:xfrm>
        </p:grpSpPr>
        <p:sp>
          <p:nvSpPr>
            <p:cNvPr id="21" name="Shape 2576"/>
            <p:cNvSpPr/>
            <p:nvPr/>
          </p:nvSpPr>
          <p:spPr>
            <a:xfrm>
              <a:off x="7470064" y="2644347"/>
              <a:ext cx="1584000" cy="9768"/>
            </a:xfrm>
            <a:prstGeom prst="line">
              <a:avLst/>
            </a:prstGeom>
            <a:noFill/>
            <a:ln w="12700" cap="flat">
              <a:solidFill>
                <a:schemeClr val="bg1"/>
              </a:solidFill>
              <a:prstDash val="solid"/>
              <a:miter lim="400000"/>
            </a:ln>
            <a:effectLst/>
          </p:spPr>
          <p:txBody>
            <a:bodyPr wrap="square" lIns="0" tIns="0" rIns="0" bIns="0" numCol="1" anchor="t">
              <a:noAutofit/>
            </a:bodyPr>
            <a:lstStyle/>
            <a:p>
              <a:pPr lvl="0" algn="l" defTabSz="457200">
                <a:lnSpc>
                  <a:spcPct val="100000"/>
                </a:lnSpc>
                <a:defRPr sz="1200">
                  <a:solidFill>
                    <a:srgbClr val="000000"/>
                  </a:solidFill>
                  <a:latin typeface="Helvetica"/>
                  <a:ea typeface="Helvetica"/>
                  <a:cs typeface="Helvetica"/>
                  <a:sym typeface="Helvetica"/>
                </a:defRPr>
              </a:pPr>
              <a:endParaRPr/>
            </a:p>
          </p:txBody>
        </p:sp>
        <p:sp>
          <p:nvSpPr>
            <p:cNvPr id="22" name="Shape 2129"/>
            <p:cNvSpPr/>
            <p:nvPr/>
          </p:nvSpPr>
          <p:spPr>
            <a:xfrm>
              <a:off x="9041426" y="2603231"/>
              <a:ext cx="107758" cy="107774"/>
            </a:xfrm>
            <a:prstGeom prst="ellipse">
              <a:avLst/>
            </a:prstGeom>
            <a:solidFill>
              <a:srgbClr val="ECECEC"/>
            </a:solidFill>
            <a:ln w="12700">
              <a:solidFill>
                <a:schemeClr val="bg1"/>
              </a:solidFill>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grpSp>
      <p:grpSp>
        <p:nvGrpSpPr>
          <p:cNvPr id="23" name="Group 27"/>
          <p:cNvGrpSpPr/>
          <p:nvPr/>
        </p:nvGrpSpPr>
        <p:grpSpPr>
          <a:xfrm>
            <a:off x="4036844" y="3522623"/>
            <a:ext cx="606149" cy="107774"/>
            <a:chOff x="7470064" y="2603231"/>
            <a:chExt cx="606149" cy="107774"/>
          </a:xfrm>
        </p:grpSpPr>
        <p:sp>
          <p:nvSpPr>
            <p:cNvPr id="24" name="Shape 2576"/>
            <p:cNvSpPr/>
            <p:nvPr/>
          </p:nvSpPr>
          <p:spPr>
            <a:xfrm>
              <a:off x="7470064" y="2644347"/>
              <a:ext cx="504000" cy="9768"/>
            </a:xfrm>
            <a:prstGeom prst="line">
              <a:avLst/>
            </a:prstGeom>
            <a:noFill/>
            <a:ln w="12700" cap="flat">
              <a:solidFill>
                <a:schemeClr val="bg1"/>
              </a:solidFill>
              <a:prstDash val="solid"/>
              <a:miter lim="400000"/>
            </a:ln>
            <a:effectLst/>
          </p:spPr>
          <p:txBody>
            <a:bodyPr wrap="square" lIns="0" tIns="0" rIns="0" bIns="0" numCol="1" anchor="t">
              <a:noAutofit/>
            </a:bodyPr>
            <a:lstStyle/>
            <a:p>
              <a:pPr lvl="0" algn="l" defTabSz="457200">
                <a:lnSpc>
                  <a:spcPct val="100000"/>
                </a:lnSpc>
                <a:defRPr sz="1200">
                  <a:solidFill>
                    <a:srgbClr val="000000"/>
                  </a:solidFill>
                  <a:latin typeface="Helvetica"/>
                  <a:ea typeface="Helvetica"/>
                  <a:cs typeface="Helvetica"/>
                  <a:sym typeface="Helvetica"/>
                </a:defRPr>
              </a:pPr>
              <a:endParaRPr/>
            </a:p>
          </p:txBody>
        </p:sp>
        <p:sp>
          <p:nvSpPr>
            <p:cNvPr id="25" name="Shape 2129"/>
            <p:cNvSpPr/>
            <p:nvPr/>
          </p:nvSpPr>
          <p:spPr>
            <a:xfrm>
              <a:off x="7968455" y="2603231"/>
              <a:ext cx="107758" cy="107774"/>
            </a:xfrm>
            <a:prstGeom prst="ellipse">
              <a:avLst/>
            </a:prstGeom>
            <a:solidFill>
              <a:srgbClr val="ECECEC"/>
            </a:solidFill>
            <a:ln w="12700">
              <a:solidFill>
                <a:schemeClr val="bg1"/>
              </a:solidFill>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grpSp>
      <p:sp>
        <p:nvSpPr>
          <p:cNvPr id="26" name="文本框 25"/>
          <p:cNvSpPr txBox="1"/>
          <p:nvPr/>
        </p:nvSpPr>
        <p:spPr>
          <a:xfrm>
            <a:off x="5883000" y="2480590"/>
            <a:ext cx="3893012" cy="784830"/>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883000" y="2201191"/>
            <a:ext cx="1284902" cy="338554"/>
          </a:xfrm>
          <a:prstGeom prst="rect">
            <a:avLst/>
          </a:prstGeom>
          <a:noFill/>
        </p:spPr>
        <p:txBody>
          <a:bodyPr wrap="squar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883000" y="4689432"/>
            <a:ext cx="3893012" cy="784830"/>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883000" y="4410033"/>
            <a:ext cx="1284902" cy="338554"/>
          </a:xfrm>
          <a:prstGeom prst="rect">
            <a:avLst/>
          </a:prstGeom>
          <a:noFill/>
        </p:spPr>
        <p:txBody>
          <a:bodyPr wrap="squar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4818154" y="3571564"/>
            <a:ext cx="3893012" cy="784830"/>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4818154" y="3292165"/>
            <a:ext cx="1284902" cy="338554"/>
          </a:xfrm>
          <a:prstGeom prst="rect">
            <a:avLst/>
          </a:prstGeom>
          <a:noFill/>
        </p:spPr>
        <p:txBody>
          <a:bodyPr wrap="squar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1186</Words>
  <Application>Microsoft Office PowerPoint</Application>
  <PresentationFormat>宽屏</PresentationFormat>
  <Paragraphs>160</Paragraphs>
  <Slides>20</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Gill Sans</vt:lpstr>
      <vt:lpstr>Helvetica Light</vt:lpstr>
      <vt:lpstr>Kozuka Mincho Pro H</vt:lpstr>
      <vt:lpstr>Road Rage</vt:lpstr>
      <vt:lpstr>华文仿宋</vt:lpstr>
      <vt:lpstr>迷你简剪纸</vt:lpstr>
      <vt:lpstr>宋体</vt:lpstr>
      <vt:lpstr>微软雅黑</vt:lpstr>
      <vt:lpstr>Arial</vt:lpstr>
      <vt:lpstr>Calibri</vt:lpstr>
      <vt:lpstr>Calibri Light</vt:lpstr>
      <vt:lpstr>Helvetica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Microsoft</cp:lastModifiedBy>
  <cp:revision>8</cp:revision>
  <dcterms:created xsi:type="dcterms:W3CDTF">2017-08-30T13:54:00Z</dcterms:created>
  <dcterms:modified xsi:type="dcterms:W3CDTF">2017-09-11T08:19:57Z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