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2"/>
  </p:notesMasterIdLst>
  <p:sldIdLst>
    <p:sldId id="256" r:id="rId2"/>
    <p:sldId id="257" r:id="rId3"/>
    <p:sldId id="258" r:id="rId4"/>
    <p:sldId id="264" r:id="rId5"/>
    <p:sldId id="265" r:id="rId6"/>
    <p:sldId id="266" r:id="rId7"/>
    <p:sldId id="259" r:id="rId8"/>
    <p:sldId id="267" r:id="rId9"/>
    <p:sldId id="268" r:id="rId10"/>
    <p:sldId id="269" r:id="rId11"/>
    <p:sldId id="260" r:id="rId12"/>
    <p:sldId id="270" r:id="rId13"/>
    <p:sldId id="271" r:id="rId14"/>
    <p:sldId id="272" r:id="rId15"/>
    <p:sldId id="261" r:id="rId16"/>
    <p:sldId id="273" r:id="rId17"/>
    <p:sldId id="274" r:id="rId18"/>
    <p:sldId id="262" r:id="rId19"/>
    <p:sldId id="275" r:id="rId20"/>
    <p:sldId id="263" r:id="rId2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6364F"/>
    <a:srgbClr val="73839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showGuides="1">
      <p:cViewPr varScale="1">
        <p:scale>
          <a:sx n="92" d="100"/>
          <a:sy n="92" d="100"/>
        </p:scale>
        <p:origin x="90" y="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lang="zh-CN" sz="1860" b="0" i="0" u="none" strike="noStrike" kern="1200" spc="0" baseline="0">
              <a:solidFill>
                <a:schemeClr val="bg1"/>
              </a:solidFill>
              <a:latin typeface="+mn-lt"/>
              <a:ea typeface="+mn-ea"/>
              <a:cs typeface="+mn-cs"/>
            </a:defRPr>
          </a:pPr>
          <a:endParaRPr lang="zh-CN"/>
        </a:p>
      </c:txPr>
    </c:title>
    <c:autoTitleDeleted val="0"/>
    <c:plotArea>
      <c:layout/>
      <c:pieChart>
        <c:varyColors val="1"/>
        <c:ser>
          <c:idx val="0"/>
          <c:order val="0"/>
          <c:tx>
            <c:strRef>
              <c:f>Sheet1!$B$1</c:f>
              <c:strCache>
                <c:ptCount val="1"/>
                <c:pt idx="0">
                  <c:v>text</c:v>
                </c:pt>
              </c:strCache>
            </c:strRef>
          </c:tx>
          <c:spPr>
            <a:solidFill>
              <a:schemeClr val="bg1">
                <a:lumMod val="95000"/>
              </a:schemeClr>
            </a:solidFill>
            <a:ln w="38100">
              <a:noFill/>
            </a:ln>
          </c:spPr>
          <c:explosion val="13"/>
          <c:dPt>
            <c:idx val="0"/>
            <c:bubble3D val="0"/>
            <c:spPr>
              <a:solidFill>
                <a:schemeClr val="bg1">
                  <a:lumMod val="95000"/>
                </a:schemeClr>
              </a:solidFill>
              <a:ln w="38100">
                <a:noFill/>
              </a:ln>
              <a:effectLst/>
              <a:sp3d>
                <a:contourClr>
                  <a:srgbClr val="243152"/>
                </a:contourClr>
              </a:sp3d>
            </c:spPr>
          </c:dPt>
          <c:dPt>
            <c:idx val="1"/>
            <c:bubble3D val="0"/>
            <c:spPr>
              <a:solidFill>
                <a:schemeClr val="bg1">
                  <a:lumMod val="95000"/>
                </a:schemeClr>
              </a:solidFill>
              <a:ln w="38100">
                <a:noFill/>
              </a:ln>
              <a:effectLst/>
              <a:sp3d>
                <a:contourClr>
                  <a:srgbClr val="243152"/>
                </a:contourClr>
              </a:sp3d>
            </c:spPr>
          </c:dPt>
          <c:dPt>
            <c:idx val="2"/>
            <c:bubble3D val="0"/>
            <c:spPr>
              <a:solidFill>
                <a:schemeClr val="bg1">
                  <a:lumMod val="95000"/>
                </a:schemeClr>
              </a:solidFill>
              <a:ln w="38100">
                <a:noFill/>
              </a:ln>
              <a:effectLst/>
              <a:sp3d>
                <a:contourClr>
                  <a:srgbClr val="243152"/>
                </a:contourClr>
              </a:sp3d>
            </c:spPr>
          </c:dPt>
          <c:dPt>
            <c:idx val="3"/>
            <c:bubble3D val="0"/>
            <c:spPr>
              <a:solidFill>
                <a:schemeClr val="bg1">
                  <a:lumMod val="95000"/>
                </a:schemeClr>
              </a:solidFill>
              <a:ln w="38100">
                <a:noFill/>
              </a:ln>
              <a:effectLst/>
              <a:sp3d>
                <a:contourClr>
                  <a:srgbClr val="243152"/>
                </a:contourClr>
              </a:sp3d>
            </c:spPr>
          </c:dPt>
          <c:cat>
            <c:strRef>
              <c:f>Sheet1!$A$2:$A$5</c:f>
              <c:strCache>
                <c:ptCount val="4"/>
                <c:pt idx="0">
                  <c:v>text</c:v>
                </c:pt>
                <c:pt idx="1">
                  <c:v>text</c:v>
                </c:pt>
                <c:pt idx="2">
                  <c:v>text</c:v>
                </c:pt>
                <c:pt idx="3">
                  <c:v>text</c:v>
                </c:pt>
              </c:strCache>
            </c:strRef>
          </c:cat>
          <c:val>
            <c:numRef>
              <c:f>Sheet1!$B$2:$B$5</c:f>
              <c:numCache>
                <c:formatCode>General</c:formatCode>
                <c:ptCount val="4"/>
                <c:pt idx="0">
                  <c:v>8.1999999999999993</c:v>
                </c:pt>
                <c:pt idx="1">
                  <c:v>3.2</c:v>
                </c:pt>
                <c:pt idx="2">
                  <c:v>1.4</c:v>
                </c:pt>
                <c:pt idx="3">
                  <c:v>1.2</c:v>
                </c:pt>
              </c:numCache>
            </c:numRef>
          </c:val>
        </c:ser>
        <c:dLbls>
          <c:showLegendKey val="0"/>
          <c:showVal val="0"/>
          <c:showCatName val="0"/>
          <c:showSerName val="0"/>
          <c:showPercent val="0"/>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lang="zh-CN" sz="1195" b="0" i="0" u="none" strike="noStrike" kern="1200" baseline="0">
              <a:solidFill>
                <a:schemeClr val="bg1"/>
              </a:solidFill>
              <a:latin typeface="+mn-lt"/>
              <a:ea typeface="+mn-ea"/>
              <a:cs typeface="+mn-cs"/>
            </a:defRPr>
          </a:pPr>
          <a:endParaRPr lang="zh-CN"/>
        </a:p>
      </c:txPr>
    </c:legend>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2017/9/11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extLst>
      <p:ext uri="{BB962C8B-B14F-4D97-AF65-F5344CB8AC3E}">
        <p14:creationId xmlns:p14="http://schemas.microsoft.com/office/powerpoint/2010/main" val="14582860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更多模板请关注：https://haosc.taobao.com</a:t>
            </a:r>
          </a:p>
        </p:txBody>
      </p:sp>
    </p:spTree>
    <p:extLst>
      <p:ext uri="{BB962C8B-B14F-4D97-AF65-F5344CB8AC3E}">
        <p14:creationId xmlns:p14="http://schemas.microsoft.com/office/powerpoint/2010/main" val="40479323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2D7BE285-8FF4-42AF-A870-A27571F4816E}" type="datetimeFigureOut">
              <a:rPr lang="zh-CN" altLang="en-US" smtClean="0"/>
              <a:t>2017/9/11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1EC10D7-99C5-4872-B1AD-27F259D7BCF1}"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2D7BE285-8FF4-42AF-A870-A27571F4816E}" type="datetimeFigureOut">
              <a:rPr lang="zh-CN" altLang="en-US" smtClean="0"/>
              <a:t>2017/9/11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1EC10D7-99C5-4872-B1AD-27F259D7BCF1}"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2D7BE285-8FF4-42AF-A870-A27571F4816E}" type="datetimeFigureOut">
              <a:rPr lang="zh-CN" altLang="en-US" smtClean="0"/>
              <a:t>2017/9/11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1EC10D7-99C5-4872-B1AD-27F259D7BCF1}"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2D7BE285-8FF4-42AF-A870-A27571F4816E}" type="datetimeFigureOut">
              <a:rPr lang="zh-CN" altLang="en-US" smtClean="0"/>
              <a:t>2017/9/11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1EC10D7-99C5-4872-B1AD-27F259D7BCF1}"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2D7BE285-8FF4-42AF-A870-A27571F4816E}" type="datetimeFigureOut">
              <a:rPr lang="zh-CN" altLang="en-US" smtClean="0"/>
              <a:t>2017/9/11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1EC10D7-99C5-4872-B1AD-27F259D7BCF1}"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2D7BE285-8FF4-42AF-A870-A27571F4816E}" type="datetimeFigureOut">
              <a:rPr lang="zh-CN" altLang="en-US" smtClean="0"/>
              <a:t>2017/9/11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1EC10D7-99C5-4872-B1AD-27F259D7BCF1}"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2D7BE285-8FF4-42AF-A870-A27571F4816E}" type="datetimeFigureOut">
              <a:rPr lang="zh-CN" altLang="en-US" smtClean="0"/>
              <a:t>2017/9/11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1EC10D7-99C5-4872-B1AD-27F259D7BCF1}"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2D7BE285-8FF4-42AF-A870-A27571F4816E}" type="datetimeFigureOut">
              <a:rPr lang="zh-CN" altLang="en-US" smtClean="0"/>
              <a:t>2017/9/11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1EC10D7-99C5-4872-B1AD-27F259D7BCF1}"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D7BE285-8FF4-42AF-A870-A27571F4816E}" type="datetimeFigureOut">
              <a:rPr lang="zh-CN" altLang="en-US" smtClean="0"/>
              <a:t>2017/9/11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A1EC10D7-99C5-4872-B1AD-27F259D7BCF1}"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2D7BE285-8FF4-42AF-A870-A27571F4816E}" type="datetimeFigureOut">
              <a:rPr lang="zh-CN" altLang="en-US" smtClean="0"/>
              <a:t>2017/9/11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1EC10D7-99C5-4872-B1AD-27F259D7BCF1}"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2D7BE285-8FF4-42AF-A870-A27571F4816E}" type="datetimeFigureOut">
              <a:rPr lang="zh-CN" altLang="en-US" smtClean="0"/>
              <a:t>2017/9/11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1EC10D7-99C5-4872-B1AD-27F259D7BCF1}"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7BE285-8FF4-42AF-A870-A27571F4816E}" type="datetimeFigureOut">
              <a:rPr lang="zh-CN" altLang="en-US" smtClean="0"/>
              <a:t>2017/9/11</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EC10D7-99C5-4872-B1AD-27F259D7BCF1}"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6.png"/><Relationship Id="rId7" Type="http://schemas.openxmlformats.org/officeDocument/2006/relationships/image" Target="../media/image9.jpe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4.jpe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文本框 4"/>
          <p:cNvSpPr txBox="1"/>
          <p:nvPr/>
        </p:nvSpPr>
        <p:spPr>
          <a:xfrm>
            <a:off x="2278743" y="2385221"/>
            <a:ext cx="7634514" cy="1862048"/>
          </a:xfrm>
          <a:prstGeom prst="rect">
            <a:avLst/>
          </a:prstGeom>
          <a:noFill/>
        </p:spPr>
        <p:txBody>
          <a:bodyPr wrap="square" rtlCol="0">
            <a:spAutoFit/>
          </a:bodyPr>
          <a:lstStyle/>
          <a:p>
            <a:pPr algn="ctr"/>
            <a:r>
              <a:rPr lang="zh-CN" altLang="en-US" sz="11500" dirty="0" smtClean="0">
                <a:ln>
                  <a:solidFill>
                    <a:schemeClr val="bg1"/>
                  </a:solidFill>
                </a:ln>
                <a:blipFill dpi="0" rotWithShape="1">
                  <a:blip r:embed="rId5">
                    <a:extLst>
                      <a:ext uri="{28A0092B-C50C-407E-A947-70E740481C1C}">
                        <a14:useLocalDpi xmlns:a14="http://schemas.microsoft.com/office/drawing/2010/main" val="0"/>
                      </a:ext>
                    </a:extLst>
                  </a:blip>
                  <a:srcRect/>
                  <a:stretch>
                    <a:fillRect/>
                  </a:stretch>
                </a:blipFill>
                <a:latin typeface="迷你简剪纸" panose="03000509000000000000" pitchFamily="65" charset="-122"/>
                <a:ea typeface="迷你简剪纸" panose="03000509000000000000" pitchFamily="65" charset="-122"/>
              </a:rPr>
              <a:t>开学第一课</a:t>
            </a:r>
            <a:endParaRPr lang="zh-CN" altLang="en-US" sz="11500" dirty="0">
              <a:ln>
                <a:solidFill>
                  <a:schemeClr val="bg1"/>
                </a:solidFill>
              </a:ln>
              <a:blipFill dpi="0" rotWithShape="1">
                <a:blip r:embed="rId5">
                  <a:extLst>
                    <a:ext uri="{28A0092B-C50C-407E-A947-70E740481C1C}">
                      <a14:useLocalDpi xmlns:a14="http://schemas.microsoft.com/office/drawing/2010/main" val="0"/>
                    </a:ext>
                  </a:extLst>
                </a:blip>
                <a:srcRect/>
                <a:stretch>
                  <a:fillRect/>
                </a:stretch>
              </a:blipFill>
              <a:latin typeface="迷你简剪纸" panose="03000509000000000000" pitchFamily="65" charset="-122"/>
              <a:ea typeface="迷你简剪纸" panose="03000509000000000000" pitchFamily="65" charset="-122"/>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16364F"/>
        </a:solidFill>
        <a:effectLst/>
      </p:bgPr>
    </p:bg>
    <p:spTree>
      <p:nvGrpSpPr>
        <p:cNvPr id="1" name=""/>
        <p:cNvGrpSpPr/>
        <p:nvPr/>
      </p:nvGrpSpPr>
      <p:grpSpPr>
        <a:xfrm>
          <a:off x="0" y="0"/>
          <a:ext cx="0" cy="0"/>
          <a:chOff x="0" y="0"/>
          <a:chExt cx="0" cy="0"/>
        </a:xfrm>
      </p:grpSpPr>
      <p:sp>
        <p:nvSpPr>
          <p:cNvPr id="7" name="矩形 6"/>
          <p:cNvSpPr/>
          <p:nvPr/>
        </p:nvSpPr>
        <p:spPr>
          <a:xfrm>
            <a:off x="1395160" y="400336"/>
            <a:ext cx="2031325" cy="418191"/>
          </a:xfrm>
          <a:prstGeom prst="rect">
            <a:avLst/>
          </a:prstGeom>
        </p:spPr>
        <p:txBody>
          <a:bodyPr wrap="none">
            <a:spAutoFit/>
          </a:bodyPr>
          <a:lstStyle/>
          <a:p>
            <a:pPr>
              <a:lnSpc>
                <a:spcPct val="150000"/>
              </a:lnSpc>
            </a:pPr>
            <a:r>
              <a:rPr lang="zh-CN" altLang="en-US" sz="1600" dirty="0" smtClean="0">
                <a:solidFill>
                  <a:schemeClr val="bg1"/>
                </a:solidFill>
                <a:latin typeface="微软雅黑" panose="020B0503020204020204" pitchFamily="34" charset="-122"/>
                <a:ea typeface="微软雅黑" panose="020B0503020204020204" pitchFamily="34" charset="-122"/>
              </a:rPr>
              <a:t>单击</a:t>
            </a:r>
            <a:r>
              <a:rPr lang="zh-CN" altLang="en-US" sz="1600" dirty="0">
                <a:solidFill>
                  <a:schemeClr val="bg1"/>
                </a:solidFill>
                <a:latin typeface="微软雅黑" panose="020B0503020204020204" pitchFamily="34" charset="-122"/>
                <a:ea typeface="微软雅黑" panose="020B0503020204020204" pitchFamily="34" charset="-122"/>
              </a:rPr>
              <a:t>文本框输入标题</a:t>
            </a:r>
            <a:endParaRPr lang="en-US" altLang="zh-CN" sz="1600" dirty="0">
              <a:solidFill>
                <a:schemeClr val="bg1"/>
              </a:solidFill>
              <a:latin typeface="微软雅黑" panose="020B0503020204020204" pitchFamily="34" charset="-122"/>
              <a:ea typeface="微软雅黑" panose="020B0503020204020204" pitchFamily="34" charset="-122"/>
            </a:endParaRPr>
          </a:p>
        </p:txBody>
      </p:sp>
      <p:sp>
        <p:nvSpPr>
          <p:cNvPr id="8" name="文本框 7"/>
          <p:cNvSpPr txBox="1"/>
          <p:nvPr/>
        </p:nvSpPr>
        <p:spPr>
          <a:xfrm>
            <a:off x="1395160" y="838250"/>
            <a:ext cx="4243386" cy="276999"/>
          </a:xfrm>
          <a:prstGeom prst="rect">
            <a:avLst/>
          </a:prstGeom>
          <a:noFill/>
        </p:spPr>
        <p:txBody>
          <a:bodyPr wrap="square" rtlCol="0">
            <a:spAutoFit/>
          </a:bodyPr>
          <a:lstStyle>
            <a:defPPr>
              <a:defRPr lang="zh-CN"/>
            </a:defPPr>
            <a:lvl1pPr algn="ctr">
              <a:defRPr sz="6000" b="1">
                <a:blipFill dpi="0" rotWithShape="1">
                  <a:blip r:embed="rId2"/>
                  <a:srcRect/>
                  <a:stretch>
                    <a:fillRect/>
                  </a:stretch>
                </a:blipFill>
              </a:defRPr>
            </a:lvl1pPr>
          </a:lstStyle>
          <a:p>
            <a:pPr algn="l"/>
            <a:r>
              <a:rPr lang="en-US" altLang="zh-CN" sz="1200" b="0" dirty="0" smtClean="0">
                <a:solidFill>
                  <a:schemeClr val="bg1"/>
                </a:solidFill>
                <a:latin typeface="微软雅黑" panose="020B0503020204020204" pitchFamily="34" charset="-122"/>
                <a:ea typeface="微软雅黑" panose="020B0503020204020204" pitchFamily="34" charset="-122"/>
              </a:rPr>
              <a:t>PROFESSIONAL GENERATION POWERPOINT</a:t>
            </a:r>
            <a:endParaRPr lang="zh-CN" altLang="en-US" sz="1200" b="0" dirty="0">
              <a:solidFill>
                <a:schemeClr val="bg1"/>
              </a:solidFill>
              <a:latin typeface="微软雅黑" panose="020B0503020204020204" pitchFamily="34" charset="-122"/>
              <a:ea typeface="微软雅黑" panose="020B0503020204020204" pitchFamily="34" charset="-122"/>
            </a:endParaRPr>
          </a:p>
        </p:txBody>
      </p:sp>
      <p:grpSp>
        <p:nvGrpSpPr>
          <p:cNvPr id="9" name="组合 8"/>
          <p:cNvGrpSpPr/>
          <p:nvPr/>
        </p:nvGrpSpPr>
        <p:grpSpPr>
          <a:xfrm>
            <a:off x="0" y="481354"/>
            <a:ext cx="1368827" cy="638409"/>
            <a:chOff x="0" y="481354"/>
            <a:chExt cx="1538515" cy="717550"/>
          </a:xfrm>
        </p:grpSpPr>
        <p:sp>
          <p:nvSpPr>
            <p:cNvPr id="14" name="矩形 13"/>
            <p:cNvSpPr/>
            <p:nvPr/>
          </p:nvSpPr>
          <p:spPr>
            <a:xfrm>
              <a:off x="0" y="486427"/>
              <a:ext cx="1181100" cy="7074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820965" y="481354"/>
              <a:ext cx="717550" cy="717550"/>
            </a:xfrm>
            <a:prstGeom prst="ellipse">
              <a:avLst/>
            </a:prstGeom>
            <a:solidFill>
              <a:schemeClr val="bg1"/>
            </a:solidFill>
            <a:ln>
              <a:solidFill>
                <a:srgbClr val="0007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nvSpPr>
          <p:spPr>
            <a:xfrm>
              <a:off x="850562" y="609296"/>
              <a:ext cx="658356" cy="518896"/>
            </a:xfrm>
            <a:prstGeom prst="rect">
              <a:avLst/>
            </a:prstGeom>
            <a:noFill/>
          </p:spPr>
          <p:txBody>
            <a:bodyPr wrap="square" rtlCol="0">
              <a:spAutoFit/>
            </a:bodyPr>
            <a:lstStyle/>
            <a:p>
              <a:pPr algn="ctr"/>
              <a:r>
                <a:rPr lang="en-US" altLang="zh-CN" sz="2400" b="1" dirty="0" smtClean="0">
                  <a:ln w="28575">
                    <a:noFill/>
                  </a:ln>
                  <a:solidFill>
                    <a:srgbClr val="284540"/>
                  </a:solidFill>
                  <a:latin typeface="微软雅黑" panose="020B0503020204020204" pitchFamily="34" charset="-122"/>
                  <a:ea typeface="微软雅黑" panose="020B0503020204020204" pitchFamily="34" charset="-122"/>
                </a:rPr>
                <a:t>02</a:t>
              </a:r>
              <a:endParaRPr lang="zh-CN" altLang="en-US" sz="4000" b="1" dirty="0">
                <a:ln w="28575">
                  <a:noFill/>
                </a:ln>
                <a:solidFill>
                  <a:srgbClr val="284540"/>
                </a:solidFill>
                <a:latin typeface="微软雅黑" panose="020B0503020204020204" pitchFamily="34" charset="-122"/>
                <a:ea typeface="微软雅黑" panose="020B0503020204020204" pitchFamily="34" charset="-122"/>
              </a:endParaRPr>
            </a:p>
          </p:txBody>
        </p:sp>
      </p:grpSp>
      <p:sp>
        <p:nvSpPr>
          <p:cNvPr id="10" name="Freeform 7"/>
          <p:cNvSpPr>
            <a:spLocks noChangeArrowheads="1"/>
          </p:cNvSpPr>
          <p:nvPr/>
        </p:nvSpPr>
        <p:spPr bwMode="auto">
          <a:xfrm>
            <a:off x="8094249" y="2763235"/>
            <a:ext cx="2183859" cy="1085446"/>
          </a:xfrm>
          <a:custGeom>
            <a:avLst/>
            <a:gdLst>
              <a:gd name="T0" fmla="*/ 111 w 221"/>
              <a:gd name="T1" fmla="*/ 0 h 110"/>
              <a:gd name="T2" fmla="*/ 0 w 221"/>
              <a:gd name="T3" fmla="*/ 110 h 110"/>
              <a:gd name="T4" fmla="*/ 35 w 221"/>
              <a:gd name="T5" fmla="*/ 110 h 110"/>
              <a:gd name="T6" fmla="*/ 111 w 221"/>
              <a:gd name="T7" fmla="*/ 34 h 110"/>
              <a:gd name="T8" fmla="*/ 186 w 221"/>
              <a:gd name="T9" fmla="*/ 110 h 110"/>
              <a:gd name="T10" fmla="*/ 221 w 221"/>
              <a:gd name="T11" fmla="*/ 110 h 110"/>
              <a:gd name="T12" fmla="*/ 111 w 221"/>
              <a:gd name="T13" fmla="*/ 0 h 110"/>
              <a:gd name="T14" fmla="*/ 0 60000 65536"/>
              <a:gd name="T15" fmla="*/ 0 60000 65536"/>
              <a:gd name="T16" fmla="*/ 0 60000 65536"/>
              <a:gd name="T17" fmla="*/ 0 60000 65536"/>
              <a:gd name="T18" fmla="*/ 0 60000 65536"/>
              <a:gd name="T19" fmla="*/ 0 60000 65536"/>
              <a:gd name="T20" fmla="*/ 0 60000 65536"/>
              <a:gd name="T21" fmla="*/ 0 w 221"/>
              <a:gd name="T22" fmla="*/ 0 h 110"/>
              <a:gd name="T23" fmla="*/ 221 w 221"/>
              <a:gd name="T24" fmla="*/ 110 h 1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1" h="110">
                <a:moveTo>
                  <a:pt x="111" y="0"/>
                </a:moveTo>
                <a:cubicBezTo>
                  <a:pt x="50" y="0"/>
                  <a:pt x="0" y="49"/>
                  <a:pt x="0" y="110"/>
                </a:cubicBezTo>
                <a:cubicBezTo>
                  <a:pt x="35" y="110"/>
                  <a:pt x="35" y="110"/>
                  <a:pt x="35" y="110"/>
                </a:cubicBezTo>
                <a:cubicBezTo>
                  <a:pt x="35" y="68"/>
                  <a:pt x="69" y="34"/>
                  <a:pt x="111" y="34"/>
                </a:cubicBezTo>
                <a:cubicBezTo>
                  <a:pt x="152" y="34"/>
                  <a:pt x="186" y="68"/>
                  <a:pt x="186" y="110"/>
                </a:cubicBezTo>
                <a:cubicBezTo>
                  <a:pt x="221" y="110"/>
                  <a:pt x="221" y="110"/>
                  <a:pt x="221" y="110"/>
                </a:cubicBezTo>
                <a:cubicBezTo>
                  <a:pt x="221" y="49"/>
                  <a:pt x="171" y="0"/>
                  <a:pt x="111" y="0"/>
                </a:cubicBezTo>
                <a:close/>
              </a:path>
            </a:pathLst>
          </a:custGeom>
          <a:solidFill>
            <a:schemeClr val="bg1"/>
          </a:solidFill>
          <a:ln>
            <a:solidFill>
              <a:srgbClr val="16364F"/>
            </a:solid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zh-CN" sz="1800" b="0" i="0" u="none" strike="noStrike" kern="0" cap="none" spc="0" normalizeH="0" baseline="0" noProof="0" smtClean="0">
              <a:ln>
                <a:noFill/>
              </a:ln>
              <a:solidFill>
                <a:schemeClr val="bg1"/>
              </a:solidFill>
              <a:effectLst/>
              <a:uLnTx/>
              <a:uFillTx/>
              <a:sym typeface="宋体" panose="02010600030101010101" pitchFamily="2" charset="-122"/>
            </a:endParaRPr>
          </a:p>
        </p:txBody>
      </p:sp>
      <p:sp>
        <p:nvSpPr>
          <p:cNvPr id="11" name="Freeform 18"/>
          <p:cNvSpPr>
            <a:spLocks noChangeArrowheads="1"/>
          </p:cNvSpPr>
          <p:nvPr/>
        </p:nvSpPr>
        <p:spPr bwMode="auto">
          <a:xfrm>
            <a:off x="8094249" y="2763235"/>
            <a:ext cx="2183859" cy="1085446"/>
          </a:xfrm>
          <a:custGeom>
            <a:avLst/>
            <a:gdLst>
              <a:gd name="T0" fmla="*/ 0 w 1871663"/>
              <a:gd name="T1" fmla="*/ 0 h 930275"/>
              <a:gd name="T2" fmla="*/ 1871663 w 1871663"/>
              <a:gd name="T3" fmla="*/ 930275 h 930275"/>
            </a:gdLst>
            <a:ahLst/>
            <a:cxnLst/>
            <a:rect l="T0" t="T1" r="T2" b="T3"/>
            <a:pathLst>
              <a:path w="1871663" h="930275">
                <a:moveTo>
                  <a:pt x="931545" y="0"/>
                </a:moveTo>
                <a:cubicBezTo>
                  <a:pt x="931552" y="0"/>
                  <a:pt x="931636" y="0"/>
                  <a:pt x="932617" y="0"/>
                </a:cubicBezTo>
                <a:lnTo>
                  <a:pt x="940118" y="0"/>
                </a:lnTo>
                <a:cubicBezTo>
                  <a:pt x="940119" y="26"/>
                  <a:pt x="940255" y="2754"/>
                  <a:pt x="954412" y="288529"/>
                </a:cubicBezTo>
                <a:cubicBezTo>
                  <a:pt x="1011837" y="289459"/>
                  <a:pt x="1067526" y="298447"/>
                  <a:pt x="1120087" y="315474"/>
                </a:cubicBezTo>
                <a:cubicBezTo>
                  <a:pt x="1136270" y="270462"/>
                  <a:pt x="1165582" y="188936"/>
                  <a:pt x="1218671" y="41275"/>
                </a:cubicBezTo>
                <a:cubicBezTo>
                  <a:pt x="1218700" y="41275"/>
                  <a:pt x="1227123" y="41275"/>
                  <a:pt x="1227138" y="41275"/>
                </a:cubicBezTo>
                <a:lnTo>
                  <a:pt x="1149062" y="324746"/>
                </a:lnTo>
                <a:cubicBezTo>
                  <a:pt x="1202676" y="343061"/>
                  <a:pt x="1252823" y="369358"/>
                  <a:pt x="1298601" y="401716"/>
                </a:cubicBezTo>
                <a:cubicBezTo>
                  <a:pt x="1328549" y="363638"/>
                  <a:pt x="1383041" y="294351"/>
                  <a:pt x="1482196" y="168275"/>
                </a:cubicBezTo>
                <a:lnTo>
                  <a:pt x="1483255" y="175696"/>
                </a:lnTo>
                <a:cubicBezTo>
                  <a:pt x="1484313" y="176757"/>
                  <a:pt x="1486430" y="176757"/>
                  <a:pt x="1490663" y="176757"/>
                </a:cubicBezTo>
                <a:lnTo>
                  <a:pt x="1324307" y="423114"/>
                </a:lnTo>
                <a:cubicBezTo>
                  <a:pt x="1369148" y="457104"/>
                  <a:pt x="1409291" y="497054"/>
                  <a:pt x="1442972" y="542282"/>
                </a:cubicBezTo>
                <a:cubicBezTo>
                  <a:pt x="1481784" y="514934"/>
                  <a:pt x="1553366" y="464496"/>
                  <a:pt x="1685381" y="371475"/>
                </a:cubicBezTo>
                <a:cubicBezTo>
                  <a:pt x="1693863" y="379942"/>
                  <a:pt x="1693863" y="379942"/>
                  <a:pt x="1693863" y="388408"/>
                </a:cubicBezTo>
                <a:lnTo>
                  <a:pt x="1462054" y="569186"/>
                </a:lnTo>
                <a:cubicBezTo>
                  <a:pt x="1493529" y="613008"/>
                  <a:pt x="1518535" y="661647"/>
                  <a:pt x="1537022" y="713449"/>
                </a:cubicBezTo>
                <a:cubicBezTo>
                  <a:pt x="1579814" y="701361"/>
                  <a:pt x="1662103" y="678115"/>
                  <a:pt x="1820348" y="633412"/>
                </a:cubicBezTo>
                <a:lnTo>
                  <a:pt x="1821404" y="640821"/>
                </a:lnTo>
                <a:cubicBezTo>
                  <a:pt x="1822461" y="641879"/>
                  <a:pt x="1824574" y="641879"/>
                  <a:pt x="1828801" y="641879"/>
                </a:cubicBezTo>
                <a:lnTo>
                  <a:pt x="1546115" y="743514"/>
                </a:lnTo>
                <a:cubicBezTo>
                  <a:pt x="1563542" y="797436"/>
                  <a:pt x="1573122" y="854719"/>
                  <a:pt x="1573578" y="914057"/>
                </a:cubicBezTo>
                <a:cubicBezTo>
                  <a:pt x="1618896" y="915195"/>
                  <a:pt x="1705636" y="917374"/>
                  <a:pt x="1871663" y="921544"/>
                </a:cubicBezTo>
                <a:cubicBezTo>
                  <a:pt x="1871663" y="921562"/>
                  <a:pt x="1871663" y="930258"/>
                  <a:pt x="1871663" y="930275"/>
                </a:cubicBezTo>
                <a:lnTo>
                  <a:pt x="1574800" y="930275"/>
                </a:lnTo>
                <a:cubicBezTo>
                  <a:pt x="1574795" y="930275"/>
                  <a:pt x="1574727" y="930275"/>
                  <a:pt x="1573731" y="930275"/>
                </a:cubicBezTo>
                <a:lnTo>
                  <a:pt x="1567018" y="930275"/>
                </a:lnTo>
                <a:lnTo>
                  <a:pt x="1549368" y="930275"/>
                </a:lnTo>
                <a:lnTo>
                  <a:pt x="1524000" y="930275"/>
                </a:lnTo>
                <a:cubicBezTo>
                  <a:pt x="1521307" y="930275"/>
                  <a:pt x="1518470" y="930275"/>
                  <a:pt x="1515484" y="930275"/>
                </a:cubicBezTo>
                <a:cubicBezTo>
                  <a:pt x="1515484" y="608806"/>
                  <a:pt x="1252801" y="355015"/>
                  <a:pt x="939274" y="355015"/>
                </a:cubicBezTo>
                <a:cubicBezTo>
                  <a:pt x="617275" y="355015"/>
                  <a:pt x="354591" y="608806"/>
                  <a:pt x="354591" y="930275"/>
                </a:cubicBezTo>
                <a:cubicBezTo>
                  <a:pt x="354582" y="930275"/>
                  <a:pt x="354319" y="930275"/>
                  <a:pt x="346075" y="930275"/>
                </a:cubicBezTo>
                <a:lnTo>
                  <a:pt x="345399" y="930275"/>
                </a:lnTo>
                <a:lnTo>
                  <a:pt x="340668" y="930275"/>
                </a:lnTo>
                <a:cubicBezTo>
                  <a:pt x="337569" y="930275"/>
                  <a:pt x="333780" y="930275"/>
                  <a:pt x="329149" y="930275"/>
                </a:cubicBezTo>
                <a:cubicBezTo>
                  <a:pt x="328718" y="930275"/>
                  <a:pt x="328277" y="930275"/>
                  <a:pt x="327825" y="930275"/>
                </a:cubicBezTo>
                <a:lnTo>
                  <a:pt x="302816" y="930275"/>
                </a:lnTo>
                <a:cubicBezTo>
                  <a:pt x="300415" y="930275"/>
                  <a:pt x="297903" y="930275"/>
                  <a:pt x="295275" y="930275"/>
                </a:cubicBezTo>
                <a:cubicBezTo>
                  <a:pt x="249774" y="930275"/>
                  <a:pt x="163517" y="930275"/>
                  <a:pt x="0" y="930275"/>
                </a:cubicBezTo>
                <a:cubicBezTo>
                  <a:pt x="0" y="930275"/>
                  <a:pt x="0" y="921562"/>
                  <a:pt x="0" y="921544"/>
                </a:cubicBezTo>
                <a:lnTo>
                  <a:pt x="296498" y="914063"/>
                </a:lnTo>
                <a:cubicBezTo>
                  <a:pt x="296960" y="854397"/>
                  <a:pt x="306620" y="796803"/>
                  <a:pt x="324028" y="742542"/>
                </a:cubicBezTo>
                <a:cubicBezTo>
                  <a:pt x="281397" y="726836"/>
                  <a:pt x="201298" y="697325"/>
                  <a:pt x="50800" y="641879"/>
                </a:cubicBezTo>
                <a:cubicBezTo>
                  <a:pt x="50800" y="641873"/>
                  <a:pt x="50800" y="641802"/>
                  <a:pt x="50800" y="640821"/>
                </a:cubicBezTo>
                <a:lnTo>
                  <a:pt x="50800" y="633412"/>
                </a:lnTo>
                <a:lnTo>
                  <a:pt x="334106" y="713319"/>
                </a:lnTo>
                <a:cubicBezTo>
                  <a:pt x="352364" y="661628"/>
                  <a:pt x="377150" y="613080"/>
                  <a:pt x="409113" y="569769"/>
                </a:cubicBezTo>
                <a:cubicBezTo>
                  <a:pt x="373881" y="542145"/>
                  <a:pt x="306534" y="489342"/>
                  <a:pt x="177800" y="388408"/>
                </a:cubicBezTo>
                <a:cubicBezTo>
                  <a:pt x="177800" y="379942"/>
                  <a:pt x="186236" y="379942"/>
                  <a:pt x="186236" y="371475"/>
                </a:cubicBezTo>
                <a:lnTo>
                  <a:pt x="429835" y="544043"/>
                </a:lnTo>
                <a:cubicBezTo>
                  <a:pt x="462812" y="498018"/>
                  <a:pt x="502360" y="457280"/>
                  <a:pt x="547612" y="423493"/>
                </a:cubicBezTo>
                <a:cubicBezTo>
                  <a:pt x="522132" y="385760"/>
                  <a:pt x="473567" y="313840"/>
                  <a:pt x="381000" y="176757"/>
                </a:cubicBezTo>
                <a:cubicBezTo>
                  <a:pt x="385233" y="176757"/>
                  <a:pt x="387350" y="176757"/>
                  <a:pt x="388408" y="175696"/>
                </a:cubicBezTo>
                <a:lnTo>
                  <a:pt x="389467" y="168275"/>
                </a:lnTo>
                <a:lnTo>
                  <a:pt x="574833" y="403969"/>
                </a:lnTo>
                <a:cubicBezTo>
                  <a:pt x="619369" y="371976"/>
                  <a:pt x="669124" y="346960"/>
                  <a:pt x="722130" y="328796"/>
                </a:cubicBezTo>
                <a:cubicBezTo>
                  <a:pt x="709815" y="284082"/>
                  <a:pt x="686621" y="199872"/>
                  <a:pt x="642938" y="41275"/>
                </a:cubicBezTo>
                <a:cubicBezTo>
                  <a:pt x="642967" y="41275"/>
                  <a:pt x="651392" y="41275"/>
                  <a:pt x="651405" y="41275"/>
                </a:cubicBezTo>
                <a:lnTo>
                  <a:pt x="751266" y="319026"/>
                </a:lnTo>
                <a:cubicBezTo>
                  <a:pt x="803468" y="300480"/>
                  <a:pt x="859362" y="291193"/>
                  <a:pt x="917200" y="289556"/>
                </a:cubicBezTo>
                <a:cubicBezTo>
                  <a:pt x="919523" y="242675"/>
                  <a:pt x="923772" y="156908"/>
                  <a:pt x="931545" y="0"/>
                </a:cubicBezTo>
                <a:close/>
              </a:path>
            </a:pathLst>
          </a:custGeom>
          <a:solidFill>
            <a:srgbClr val="16364F"/>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zh-CN" sz="1800" b="0" i="0" u="none" strike="noStrike" kern="0" cap="none" spc="0" normalizeH="0" baseline="0" noProof="0" smtClean="0">
              <a:ln>
                <a:noFill/>
              </a:ln>
              <a:solidFill>
                <a:schemeClr val="bg1"/>
              </a:solidFill>
              <a:effectLst/>
              <a:uLnTx/>
              <a:uFillTx/>
              <a:sym typeface="宋体" panose="02010600030101010101" pitchFamily="2" charset="-122"/>
            </a:endParaRPr>
          </a:p>
        </p:txBody>
      </p:sp>
      <p:sp>
        <p:nvSpPr>
          <p:cNvPr id="12" name="Freeform 20"/>
          <p:cNvSpPr>
            <a:spLocks noEditPoints="1" noChangeArrowheads="1"/>
          </p:cNvSpPr>
          <p:nvPr/>
        </p:nvSpPr>
        <p:spPr bwMode="auto">
          <a:xfrm>
            <a:off x="7905315" y="3778293"/>
            <a:ext cx="59274" cy="148184"/>
          </a:xfrm>
          <a:custGeom>
            <a:avLst/>
            <a:gdLst>
              <a:gd name="T0" fmla="*/ 6 w 6"/>
              <a:gd name="T1" fmla="*/ 12 h 15"/>
              <a:gd name="T2" fmla="*/ 6 w 6"/>
              <a:gd name="T3" fmla="*/ 13 h 15"/>
              <a:gd name="T4" fmla="*/ 5 w 6"/>
              <a:gd name="T5" fmla="*/ 14 h 15"/>
              <a:gd name="T6" fmla="*/ 5 w 6"/>
              <a:gd name="T7" fmla="*/ 14 h 15"/>
              <a:gd name="T8" fmla="*/ 4 w 6"/>
              <a:gd name="T9" fmla="*/ 15 h 15"/>
              <a:gd name="T10" fmla="*/ 3 w 6"/>
              <a:gd name="T11" fmla="*/ 15 h 15"/>
              <a:gd name="T12" fmla="*/ 2 w 6"/>
              <a:gd name="T13" fmla="*/ 14 h 15"/>
              <a:gd name="T14" fmla="*/ 1 w 6"/>
              <a:gd name="T15" fmla="*/ 14 h 15"/>
              <a:gd name="T16" fmla="*/ 0 w 6"/>
              <a:gd name="T17" fmla="*/ 13 h 15"/>
              <a:gd name="T18" fmla="*/ 0 w 6"/>
              <a:gd name="T19" fmla="*/ 12 h 15"/>
              <a:gd name="T20" fmla="*/ 0 w 6"/>
              <a:gd name="T21" fmla="*/ 3 h 15"/>
              <a:gd name="T22" fmla="*/ 0 w 6"/>
              <a:gd name="T23" fmla="*/ 2 h 15"/>
              <a:gd name="T24" fmla="*/ 1 w 6"/>
              <a:gd name="T25" fmla="*/ 1 h 15"/>
              <a:gd name="T26" fmla="*/ 2 w 6"/>
              <a:gd name="T27" fmla="*/ 0 h 15"/>
              <a:gd name="T28" fmla="*/ 3 w 6"/>
              <a:gd name="T29" fmla="*/ 0 h 15"/>
              <a:gd name="T30" fmla="*/ 4 w 6"/>
              <a:gd name="T31" fmla="*/ 0 h 15"/>
              <a:gd name="T32" fmla="*/ 5 w 6"/>
              <a:gd name="T33" fmla="*/ 0 h 15"/>
              <a:gd name="T34" fmla="*/ 5 w 6"/>
              <a:gd name="T35" fmla="*/ 1 h 15"/>
              <a:gd name="T36" fmla="*/ 6 w 6"/>
              <a:gd name="T37" fmla="*/ 2 h 15"/>
              <a:gd name="T38" fmla="*/ 6 w 6"/>
              <a:gd name="T39" fmla="*/ 3 h 15"/>
              <a:gd name="T40" fmla="*/ 6 w 6"/>
              <a:gd name="T41" fmla="*/ 12 h 15"/>
              <a:gd name="T42" fmla="*/ 4 w 6"/>
              <a:gd name="T43" fmla="*/ 3 h 15"/>
              <a:gd name="T44" fmla="*/ 4 w 6"/>
              <a:gd name="T45" fmla="*/ 2 h 15"/>
              <a:gd name="T46" fmla="*/ 3 w 6"/>
              <a:gd name="T47" fmla="*/ 2 h 15"/>
              <a:gd name="T48" fmla="*/ 3 w 6"/>
              <a:gd name="T49" fmla="*/ 2 h 15"/>
              <a:gd name="T50" fmla="*/ 3 w 6"/>
              <a:gd name="T51" fmla="*/ 2 h 15"/>
              <a:gd name="T52" fmla="*/ 3 w 6"/>
              <a:gd name="T53" fmla="*/ 3 h 15"/>
              <a:gd name="T54" fmla="*/ 3 w 6"/>
              <a:gd name="T55" fmla="*/ 12 h 15"/>
              <a:gd name="T56" fmla="*/ 3 w 6"/>
              <a:gd name="T57" fmla="*/ 12 h 15"/>
              <a:gd name="T58" fmla="*/ 3 w 6"/>
              <a:gd name="T59" fmla="*/ 12 h 15"/>
              <a:gd name="T60" fmla="*/ 3 w 6"/>
              <a:gd name="T61" fmla="*/ 12 h 15"/>
              <a:gd name="T62" fmla="*/ 4 w 6"/>
              <a:gd name="T63" fmla="*/ 12 h 15"/>
              <a:gd name="T64" fmla="*/ 4 w 6"/>
              <a:gd name="T65" fmla="*/ 12 h 15"/>
              <a:gd name="T66" fmla="*/ 4 w 6"/>
              <a:gd name="T67" fmla="*/ 3 h 1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
              <a:gd name="T103" fmla="*/ 0 h 15"/>
              <a:gd name="T104" fmla="*/ 6 w 6"/>
              <a:gd name="T105" fmla="*/ 15 h 1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 h="15">
                <a:moveTo>
                  <a:pt x="6" y="12"/>
                </a:moveTo>
                <a:cubicBezTo>
                  <a:pt x="6" y="12"/>
                  <a:pt x="6" y="13"/>
                  <a:pt x="6" y="13"/>
                </a:cubicBezTo>
                <a:cubicBezTo>
                  <a:pt x="6" y="13"/>
                  <a:pt x="6" y="14"/>
                  <a:pt x="5" y="14"/>
                </a:cubicBezTo>
                <a:cubicBezTo>
                  <a:pt x="5" y="14"/>
                  <a:pt x="5" y="14"/>
                  <a:pt x="5" y="14"/>
                </a:cubicBezTo>
                <a:cubicBezTo>
                  <a:pt x="4" y="14"/>
                  <a:pt x="4" y="15"/>
                  <a:pt x="4" y="15"/>
                </a:cubicBezTo>
                <a:cubicBezTo>
                  <a:pt x="3" y="15"/>
                  <a:pt x="3" y="15"/>
                  <a:pt x="3" y="15"/>
                </a:cubicBezTo>
                <a:cubicBezTo>
                  <a:pt x="2" y="15"/>
                  <a:pt x="2" y="14"/>
                  <a:pt x="2" y="14"/>
                </a:cubicBezTo>
                <a:cubicBezTo>
                  <a:pt x="2" y="14"/>
                  <a:pt x="1" y="14"/>
                  <a:pt x="1" y="14"/>
                </a:cubicBezTo>
                <a:cubicBezTo>
                  <a:pt x="1" y="14"/>
                  <a:pt x="1" y="13"/>
                  <a:pt x="0" y="13"/>
                </a:cubicBezTo>
                <a:cubicBezTo>
                  <a:pt x="0" y="13"/>
                  <a:pt x="0" y="12"/>
                  <a:pt x="0" y="12"/>
                </a:cubicBezTo>
                <a:cubicBezTo>
                  <a:pt x="0" y="3"/>
                  <a:pt x="0" y="3"/>
                  <a:pt x="0" y="3"/>
                </a:cubicBezTo>
                <a:cubicBezTo>
                  <a:pt x="0" y="2"/>
                  <a:pt x="0" y="2"/>
                  <a:pt x="0" y="2"/>
                </a:cubicBezTo>
                <a:cubicBezTo>
                  <a:pt x="1" y="1"/>
                  <a:pt x="1" y="1"/>
                  <a:pt x="1" y="1"/>
                </a:cubicBezTo>
                <a:cubicBezTo>
                  <a:pt x="1" y="1"/>
                  <a:pt x="2" y="0"/>
                  <a:pt x="2" y="0"/>
                </a:cubicBezTo>
                <a:cubicBezTo>
                  <a:pt x="2" y="0"/>
                  <a:pt x="2" y="0"/>
                  <a:pt x="3" y="0"/>
                </a:cubicBezTo>
                <a:cubicBezTo>
                  <a:pt x="4" y="0"/>
                  <a:pt x="4" y="0"/>
                  <a:pt x="4" y="0"/>
                </a:cubicBezTo>
                <a:cubicBezTo>
                  <a:pt x="4" y="0"/>
                  <a:pt x="4" y="0"/>
                  <a:pt x="5" y="0"/>
                </a:cubicBezTo>
                <a:cubicBezTo>
                  <a:pt x="5" y="0"/>
                  <a:pt x="5" y="1"/>
                  <a:pt x="5" y="1"/>
                </a:cubicBezTo>
                <a:cubicBezTo>
                  <a:pt x="6" y="1"/>
                  <a:pt x="6" y="1"/>
                  <a:pt x="6" y="2"/>
                </a:cubicBezTo>
                <a:cubicBezTo>
                  <a:pt x="6" y="2"/>
                  <a:pt x="6" y="2"/>
                  <a:pt x="6" y="3"/>
                </a:cubicBezTo>
                <a:cubicBezTo>
                  <a:pt x="6" y="12"/>
                  <a:pt x="6" y="12"/>
                  <a:pt x="6" y="12"/>
                </a:cubicBezTo>
                <a:close/>
                <a:moveTo>
                  <a:pt x="4" y="3"/>
                </a:moveTo>
                <a:cubicBezTo>
                  <a:pt x="4" y="3"/>
                  <a:pt x="4" y="3"/>
                  <a:pt x="4" y="2"/>
                </a:cubicBezTo>
                <a:cubicBezTo>
                  <a:pt x="4" y="2"/>
                  <a:pt x="3" y="2"/>
                  <a:pt x="3" y="2"/>
                </a:cubicBezTo>
                <a:cubicBezTo>
                  <a:pt x="3" y="2"/>
                  <a:pt x="3" y="2"/>
                  <a:pt x="3" y="2"/>
                </a:cubicBezTo>
                <a:cubicBezTo>
                  <a:pt x="3" y="2"/>
                  <a:pt x="3" y="2"/>
                  <a:pt x="3" y="2"/>
                </a:cubicBezTo>
                <a:cubicBezTo>
                  <a:pt x="3" y="3"/>
                  <a:pt x="3" y="3"/>
                  <a:pt x="3" y="3"/>
                </a:cubicBezTo>
                <a:cubicBezTo>
                  <a:pt x="3" y="12"/>
                  <a:pt x="3" y="12"/>
                  <a:pt x="3" y="12"/>
                </a:cubicBezTo>
                <a:cubicBezTo>
                  <a:pt x="3" y="12"/>
                  <a:pt x="3" y="12"/>
                  <a:pt x="3" y="12"/>
                </a:cubicBezTo>
                <a:cubicBezTo>
                  <a:pt x="3" y="12"/>
                  <a:pt x="3" y="12"/>
                  <a:pt x="3" y="12"/>
                </a:cubicBezTo>
                <a:cubicBezTo>
                  <a:pt x="3" y="12"/>
                  <a:pt x="3" y="12"/>
                  <a:pt x="3" y="12"/>
                </a:cubicBezTo>
                <a:cubicBezTo>
                  <a:pt x="3" y="12"/>
                  <a:pt x="4" y="12"/>
                  <a:pt x="4" y="12"/>
                </a:cubicBezTo>
                <a:cubicBezTo>
                  <a:pt x="4" y="12"/>
                  <a:pt x="4" y="12"/>
                  <a:pt x="4" y="12"/>
                </a:cubicBezTo>
                <a:cubicBezTo>
                  <a:pt x="4" y="3"/>
                  <a:pt x="4" y="3"/>
                  <a:pt x="4" y="3"/>
                </a:cubicBezTo>
                <a:close/>
              </a:path>
            </a:pathLst>
          </a:custGeom>
          <a:solidFill>
            <a:schemeClr val="bg1"/>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zh-CN" sz="1800" b="0" i="0" u="none" strike="noStrike" kern="0" cap="none" spc="0" normalizeH="0" baseline="0" noProof="0" smtClean="0">
              <a:ln>
                <a:noFill/>
              </a:ln>
              <a:solidFill>
                <a:schemeClr val="bg1"/>
              </a:solidFill>
              <a:effectLst/>
              <a:uLnTx/>
              <a:uFillTx/>
              <a:latin typeface="+mj-lt"/>
              <a:sym typeface="宋体" panose="02010600030101010101" pitchFamily="2" charset="-122"/>
            </a:endParaRPr>
          </a:p>
        </p:txBody>
      </p:sp>
      <p:sp>
        <p:nvSpPr>
          <p:cNvPr id="13" name="Freeform 21"/>
          <p:cNvSpPr>
            <a:spLocks noEditPoints="1" noChangeArrowheads="1"/>
          </p:cNvSpPr>
          <p:nvPr/>
        </p:nvSpPr>
        <p:spPr bwMode="auto">
          <a:xfrm>
            <a:off x="7896054" y="3404129"/>
            <a:ext cx="118547" cy="137070"/>
          </a:xfrm>
          <a:custGeom>
            <a:avLst/>
            <a:gdLst>
              <a:gd name="T0" fmla="*/ 4 w 12"/>
              <a:gd name="T1" fmla="*/ 0 h 14"/>
              <a:gd name="T2" fmla="*/ 4 w 12"/>
              <a:gd name="T3" fmla="*/ 0 h 14"/>
              <a:gd name="T4" fmla="*/ 4 w 12"/>
              <a:gd name="T5" fmla="*/ 14 h 14"/>
              <a:gd name="T6" fmla="*/ 4 w 12"/>
              <a:gd name="T7" fmla="*/ 14 h 14"/>
              <a:gd name="T8" fmla="*/ 2 w 12"/>
              <a:gd name="T9" fmla="*/ 14 h 14"/>
              <a:gd name="T10" fmla="*/ 2 w 12"/>
              <a:gd name="T11" fmla="*/ 14 h 14"/>
              <a:gd name="T12" fmla="*/ 2 w 12"/>
              <a:gd name="T13" fmla="*/ 4 h 14"/>
              <a:gd name="T14" fmla="*/ 1 w 12"/>
              <a:gd name="T15" fmla="*/ 4 h 14"/>
              <a:gd name="T16" fmla="*/ 1 w 12"/>
              <a:gd name="T17" fmla="*/ 4 h 14"/>
              <a:gd name="T18" fmla="*/ 0 w 12"/>
              <a:gd name="T19" fmla="*/ 4 h 14"/>
              <a:gd name="T20" fmla="*/ 0 w 12"/>
              <a:gd name="T21" fmla="*/ 4 h 14"/>
              <a:gd name="T22" fmla="*/ 0 w 12"/>
              <a:gd name="T23" fmla="*/ 3 h 14"/>
              <a:gd name="T24" fmla="*/ 0 w 12"/>
              <a:gd name="T25" fmla="*/ 2 h 14"/>
              <a:gd name="T26" fmla="*/ 1 w 12"/>
              <a:gd name="T27" fmla="*/ 2 h 14"/>
              <a:gd name="T28" fmla="*/ 1 w 12"/>
              <a:gd name="T29" fmla="*/ 2 h 14"/>
              <a:gd name="T30" fmla="*/ 2 w 12"/>
              <a:gd name="T31" fmla="*/ 1 h 14"/>
              <a:gd name="T32" fmla="*/ 2 w 12"/>
              <a:gd name="T33" fmla="*/ 0 h 14"/>
              <a:gd name="T34" fmla="*/ 3 w 12"/>
              <a:gd name="T35" fmla="*/ 0 h 14"/>
              <a:gd name="T36" fmla="*/ 4 w 12"/>
              <a:gd name="T37" fmla="*/ 0 h 14"/>
              <a:gd name="T38" fmla="*/ 12 w 12"/>
              <a:gd name="T39" fmla="*/ 12 h 14"/>
              <a:gd name="T40" fmla="*/ 12 w 12"/>
              <a:gd name="T41" fmla="*/ 13 h 14"/>
              <a:gd name="T42" fmla="*/ 11 w 12"/>
              <a:gd name="T43" fmla="*/ 13 h 14"/>
              <a:gd name="T44" fmla="*/ 10 w 12"/>
              <a:gd name="T45" fmla="*/ 14 h 14"/>
              <a:gd name="T46" fmla="*/ 9 w 12"/>
              <a:gd name="T47" fmla="*/ 14 h 14"/>
              <a:gd name="T48" fmla="*/ 9 w 12"/>
              <a:gd name="T49" fmla="*/ 14 h 14"/>
              <a:gd name="T50" fmla="*/ 8 w 12"/>
              <a:gd name="T51" fmla="*/ 14 h 14"/>
              <a:gd name="T52" fmla="*/ 7 w 12"/>
              <a:gd name="T53" fmla="*/ 13 h 14"/>
              <a:gd name="T54" fmla="*/ 6 w 12"/>
              <a:gd name="T55" fmla="*/ 13 h 14"/>
              <a:gd name="T56" fmla="*/ 6 w 12"/>
              <a:gd name="T57" fmla="*/ 12 h 14"/>
              <a:gd name="T58" fmla="*/ 6 w 12"/>
              <a:gd name="T59" fmla="*/ 2 h 14"/>
              <a:gd name="T60" fmla="*/ 6 w 12"/>
              <a:gd name="T61" fmla="*/ 1 h 14"/>
              <a:gd name="T62" fmla="*/ 7 w 12"/>
              <a:gd name="T63" fmla="*/ 1 h 14"/>
              <a:gd name="T64" fmla="*/ 8 w 12"/>
              <a:gd name="T65" fmla="*/ 0 h 14"/>
              <a:gd name="T66" fmla="*/ 9 w 12"/>
              <a:gd name="T67" fmla="*/ 0 h 14"/>
              <a:gd name="T68" fmla="*/ 9 w 12"/>
              <a:gd name="T69" fmla="*/ 0 h 14"/>
              <a:gd name="T70" fmla="*/ 10 w 12"/>
              <a:gd name="T71" fmla="*/ 0 h 14"/>
              <a:gd name="T72" fmla="*/ 11 w 12"/>
              <a:gd name="T73" fmla="*/ 1 h 14"/>
              <a:gd name="T74" fmla="*/ 12 w 12"/>
              <a:gd name="T75" fmla="*/ 1 h 14"/>
              <a:gd name="T76" fmla="*/ 12 w 12"/>
              <a:gd name="T77" fmla="*/ 2 h 14"/>
              <a:gd name="T78" fmla="*/ 12 w 12"/>
              <a:gd name="T79" fmla="*/ 12 h 14"/>
              <a:gd name="T80" fmla="*/ 10 w 12"/>
              <a:gd name="T81" fmla="*/ 2 h 14"/>
              <a:gd name="T82" fmla="*/ 9 w 12"/>
              <a:gd name="T83" fmla="*/ 2 h 14"/>
              <a:gd name="T84" fmla="*/ 9 w 12"/>
              <a:gd name="T85" fmla="*/ 2 h 14"/>
              <a:gd name="T86" fmla="*/ 9 w 12"/>
              <a:gd name="T87" fmla="*/ 2 h 14"/>
              <a:gd name="T88" fmla="*/ 9 w 12"/>
              <a:gd name="T89" fmla="*/ 2 h 14"/>
              <a:gd name="T90" fmla="*/ 8 w 12"/>
              <a:gd name="T91" fmla="*/ 2 h 14"/>
              <a:gd name="T92" fmla="*/ 8 w 12"/>
              <a:gd name="T93" fmla="*/ 12 h 14"/>
              <a:gd name="T94" fmla="*/ 9 w 12"/>
              <a:gd name="T95" fmla="*/ 12 h 14"/>
              <a:gd name="T96" fmla="*/ 9 w 12"/>
              <a:gd name="T97" fmla="*/ 12 h 14"/>
              <a:gd name="T98" fmla="*/ 9 w 12"/>
              <a:gd name="T99" fmla="*/ 12 h 14"/>
              <a:gd name="T100" fmla="*/ 9 w 12"/>
              <a:gd name="T101" fmla="*/ 12 h 14"/>
              <a:gd name="T102" fmla="*/ 10 w 12"/>
              <a:gd name="T103" fmla="*/ 12 h 14"/>
              <a:gd name="T104" fmla="*/ 10 w 12"/>
              <a:gd name="T105" fmla="*/ 2 h 1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2"/>
              <a:gd name="T160" fmla="*/ 0 h 14"/>
              <a:gd name="T161" fmla="*/ 12 w 12"/>
              <a:gd name="T162" fmla="*/ 14 h 1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2" h="14">
                <a:moveTo>
                  <a:pt x="4" y="0"/>
                </a:moveTo>
                <a:cubicBezTo>
                  <a:pt x="4" y="0"/>
                  <a:pt x="4" y="0"/>
                  <a:pt x="4" y="0"/>
                </a:cubicBezTo>
                <a:cubicBezTo>
                  <a:pt x="4" y="14"/>
                  <a:pt x="4" y="14"/>
                  <a:pt x="4" y="14"/>
                </a:cubicBezTo>
                <a:cubicBezTo>
                  <a:pt x="4" y="14"/>
                  <a:pt x="4" y="14"/>
                  <a:pt x="4" y="14"/>
                </a:cubicBezTo>
                <a:cubicBezTo>
                  <a:pt x="2" y="14"/>
                  <a:pt x="2" y="14"/>
                  <a:pt x="2" y="14"/>
                </a:cubicBezTo>
                <a:cubicBezTo>
                  <a:pt x="2" y="14"/>
                  <a:pt x="2" y="14"/>
                  <a:pt x="2" y="14"/>
                </a:cubicBezTo>
                <a:cubicBezTo>
                  <a:pt x="2" y="4"/>
                  <a:pt x="2" y="4"/>
                  <a:pt x="2" y="4"/>
                </a:cubicBezTo>
                <a:cubicBezTo>
                  <a:pt x="2" y="4"/>
                  <a:pt x="2" y="4"/>
                  <a:pt x="1" y="4"/>
                </a:cubicBezTo>
                <a:cubicBezTo>
                  <a:pt x="1" y="4"/>
                  <a:pt x="1" y="4"/>
                  <a:pt x="1" y="4"/>
                </a:cubicBezTo>
                <a:cubicBezTo>
                  <a:pt x="1" y="4"/>
                  <a:pt x="1" y="4"/>
                  <a:pt x="0" y="4"/>
                </a:cubicBezTo>
                <a:cubicBezTo>
                  <a:pt x="0" y="4"/>
                  <a:pt x="0" y="4"/>
                  <a:pt x="0" y="4"/>
                </a:cubicBezTo>
                <a:cubicBezTo>
                  <a:pt x="0" y="3"/>
                  <a:pt x="0" y="3"/>
                  <a:pt x="0" y="3"/>
                </a:cubicBezTo>
                <a:cubicBezTo>
                  <a:pt x="0" y="2"/>
                  <a:pt x="0" y="2"/>
                  <a:pt x="0" y="2"/>
                </a:cubicBezTo>
                <a:cubicBezTo>
                  <a:pt x="0" y="2"/>
                  <a:pt x="1" y="2"/>
                  <a:pt x="1" y="2"/>
                </a:cubicBezTo>
                <a:cubicBezTo>
                  <a:pt x="1" y="2"/>
                  <a:pt x="1" y="2"/>
                  <a:pt x="1" y="2"/>
                </a:cubicBezTo>
                <a:cubicBezTo>
                  <a:pt x="2" y="2"/>
                  <a:pt x="2" y="1"/>
                  <a:pt x="2" y="1"/>
                </a:cubicBezTo>
                <a:cubicBezTo>
                  <a:pt x="2" y="1"/>
                  <a:pt x="2" y="0"/>
                  <a:pt x="2" y="0"/>
                </a:cubicBezTo>
                <a:cubicBezTo>
                  <a:pt x="2" y="0"/>
                  <a:pt x="3" y="0"/>
                  <a:pt x="3" y="0"/>
                </a:cubicBezTo>
                <a:cubicBezTo>
                  <a:pt x="4" y="0"/>
                  <a:pt x="4" y="0"/>
                  <a:pt x="4" y="0"/>
                </a:cubicBezTo>
                <a:close/>
                <a:moveTo>
                  <a:pt x="12" y="12"/>
                </a:moveTo>
                <a:cubicBezTo>
                  <a:pt x="12" y="12"/>
                  <a:pt x="12" y="12"/>
                  <a:pt x="12" y="13"/>
                </a:cubicBezTo>
                <a:cubicBezTo>
                  <a:pt x="12" y="13"/>
                  <a:pt x="11" y="13"/>
                  <a:pt x="11" y="13"/>
                </a:cubicBezTo>
                <a:cubicBezTo>
                  <a:pt x="11" y="14"/>
                  <a:pt x="11" y="14"/>
                  <a:pt x="10" y="14"/>
                </a:cubicBezTo>
                <a:cubicBezTo>
                  <a:pt x="10" y="14"/>
                  <a:pt x="10" y="14"/>
                  <a:pt x="9" y="14"/>
                </a:cubicBezTo>
                <a:cubicBezTo>
                  <a:pt x="9" y="14"/>
                  <a:pt x="9" y="14"/>
                  <a:pt x="9" y="14"/>
                </a:cubicBezTo>
                <a:cubicBezTo>
                  <a:pt x="8" y="14"/>
                  <a:pt x="8" y="14"/>
                  <a:pt x="8" y="14"/>
                </a:cubicBezTo>
                <a:cubicBezTo>
                  <a:pt x="7" y="14"/>
                  <a:pt x="7" y="14"/>
                  <a:pt x="7" y="13"/>
                </a:cubicBezTo>
                <a:cubicBezTo>
                  <a:pt x="7" y="13"/>
                  <a:pt x="6" y="13"/>
                  <a:pt x="6" y="13"/>
                </a:cubicBezTo>
                <a:cubicBezTo>
                  <a:pt x="6" y="12"/>
                  <a:pt x="6" y="12"/>
                  <a:pt x="6" y="12"/>
                </a:cubicBezTo>
                <a:cubicBezTo>
                  <a:pt x="6" y="2"/>
                  <a:pt x="6" y="2"/>
                  <a:pt x="6" y="2"/>
                </a:cubicBezTo>
                <a:cubicBezTo>
                  <a:pt x="6" y="2"/>
                  <a:pt x="6" y="2"/>
                  <a:pt x="6" y="1"/>
                </a:cubicBezTo>
                <a:cubicBezTo>
                  <a:pt x="6" y="1"/>
                  <a:pt x="7" y="1"/>
                  <a:pt x="7" y="1"/>
                </a:cubicBezTo>
                <a:cubicBezTo>
                  <a:pt x="7" y="0"/>
                  <a:pt x="7" y="0"/>
                  <a:pt x="8" y="0"/>
                </a:cubicBezTo>
                <a:cubicBezTo>
                  <a:pt x="8" y="0"/>
                  <a:pt x="8" y="0"/>
                  <a:pt x="9" y="0"/>
                </a:cubicBezTo>
                <a:cubicBezTo>
                  <a:pt x="9" y="0"/>
                  <a:pt x="9" y="0"/>
                  <a:pt x="9" y="0"/>
                </a:cubicBezTo>
                <a:cubicBezTo>
                  <a:pt x="10" y="0"/>
                  <a:pt x="10" y="0"/>
                  <a:pt x="10" y="0"/>
                </a:cubicBezTo>
                <a:cubicBezTo>
                  <a:pt x="11" y="0"/>
                  <a:pt x="11" y="0"/>
                  <a:pt x="11" y="1"/>
                </a:cubicBezTo>
                <a:cubicBezTo>
                  <a:pt x="11" y="1"/>
                  <a:pt x="12" y="1"/>
                  <a:pt x="12" y="1"/>
                </a:cubicBezTo>
                <a:cubicBezTo>
                  <a:pt x="12" y="2"/>
                  <a:pt x="12" y="2"/>
                  <a:pt x="12" y="2"/>
                </a:cubicBezTo>
                <a:cubicBezTo>
                  <a:pt x="12" y="12"/>
                  <a:pt x="12" y="12"/>
                  <a:pt x="12" y="12"/>
                </a:cubicBezTo>
                <a:close/>
                <a:moveTo>
                  <a:pt x="10" y="2"/>
                </a:moveTo>
                <a:cubicBezTo>
                  <a:pt x="10" y="2"/>
                  <a:pt x="9" y="2"/>
                  <a:pt x="9" y="2"/>
                </a:cubicBezTo>
                <a:cubicBezTo>
                  <a:pt x="9" y="2"/>
                  <a:pt x="9" y="2"/>
                  <a:pt x="9" y="2"/>
                </a:cubicBezTo>
                <a:cubicBezTo>
                  <a:pt x="9" y="2"/>
                  <a:pt x="9" y="2"/>
                  <a:pt x="9" y="2"/>
                </a:cubicBezTo>
                <a:cubicBezTo>
                  <a:pt x="9" y="2"/>
                  <a:pt x="9" y="2"/>
                  <a:pt x="9" y="2"/>
                </a:cubicBezTo>
                <a:cubicBezTo>
                  <a:pt x="8" y="2"/>
                  <a:pt x="8" y="2"/>
                  <a:pt x="8" y="2"/>
                </a:cubicBezTo>
                <a:cubicBezTo>
                  <a:pt x="8" y="12"/>
                  <a:pt x="8" y="12"/>
                  <a:pt x="8" y="12"/>
                </a:cubicBezTo>
                <a:cubicBezTo>
                  <a:pt x="8" y="12"/>
                  <a:pt x="8" y="12"/>
                  <a:pt x="9" y="12"/>
                </a:cubicBezTo>
                <a:cubicBezTo>
                  <a:pt x="9" y="12"/>
                  <a:pt x="9" y="12"/>
                  <a:pt x="9" y="12"/>
                </a:cubicBezTo>
                <a:cubicBezTo>
                  <a:pt x="9" y="12"/>
                  <a:pt x="9" y="12"/>
                  <a:pt x="9" y="12"/>
                </a:cubicBezTo>
                <a:cubicBezTo>
                  <a:pt x="9" y="12"/>
                  <a:pt x="9" y="12"/>
                  <a:pt x="9" y="12"/>
                </a:cubicBezTo>
                <a:cubicBezTo>
                  <a:pt x="9" y="12"/>
                  <a:pt x="10" y="12"/>
                  <a:pt x="10" y="12"/>
                </a:cubicBezTo>
                <a:cubicBezTo>
                  <a:pt x="10" y="2"/>
                  <a:pt x="10" y="2"/>
                  <a:pt x="10" y="2"/>
                </a:cubicBezTo>
                <a:close/>
              </a:path>
            </a:pathLst>
          </a:custGeom>
          <a:solidFill>
            <a:schemeClr val="bg1"/>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zh-CN" sz="1800" b="0" i="0" u="none" strike="noStrike" kern="0" cap="none" spc="0" normalizeH="0" baseline="0" noProof="0" smtClean="0">
              <a:ln>
                <a:noFill/>
              </a:ln>
              <a:solidFill>
                <a:schemeClr val="bg1"/>
              </a:solidFill>
              <a:effectLst/>
              <a:uLnTx/>
              <a:uFillTx/>
              <a:latin typeface="+mj-lt"/>
              <a:sym typeface="宋体" panose="02010600030101010101" pitchFamily="2" charset="-122"/>
            </a:endParaRPr>
          </a:p>
        </p:txBody>
      </p:sp>
      <p:sp>
        <p:nvSpPr>
          <p:cNvPr id="17" name="Freeform 22"/>
          <p:cNvSpPr>
            <a:spLocks noEditPoints="1" noChangeArrowheads="1"/>
          </p:cNvSpPr>
          <p:nvPr/>
        </p:nvSpPr>
        <p:spPr bwMode="auto">
          <a:xfrm>
            <a:off x="8044238" y="3057749"/>
            <a:ext cx="127809" cy="138923"/>
          </a:xfrm>
          <a:custGeom>
            <a:avLst/>
            <a:gdLst>
              <a:gd name="T0" fmla="*/ 4 w 13"/>
              <a:gd name="T1" fmla="*/ 9 h 14"/>
              <a:gd name="T2" fmla="*/ 3 w 13"/>
              <a:gd name="T3" fmla="*/ 10 h 14"/>
              <a:gd name="T4" fmla="*/ 2 w 13"/>
              <a:gd name="T5" fmla="*/ 12 h 14"/>
              <a:gd name="T6" fmla="*/ 6 w 13"/>
              <a:gd name="T7" fmla="*/ 12 h 14"/>
              <a:gd name="T8" fmla="*/ 5 w 13"/>
              <a:gd name="T9" fmla="*/ 14 h 14"/>
              <a:gd name="T10" fmla="*/ 0 w 13"/>
              <a:gd name="T11" fmla="*/ 14 h 14"/>
              <a:gd name="T12" fmla="*/ 0 w 13"/>
              <a:gd name="T13" fmla="*/ 13 h 14"/>
              <a:gd name="T14" fmla="*/ 0 w 13"/>
              <a:gd name="T15" fmla="*/ 11 h 14"/>
              <a:gd name="T16" fmla="*/ 1 w 13"/>
              <a:gd name="T17" fmla="*/ 10 h 14"/>
              <a:gd name="T18" fmla="*/ 2 w 13"/>
              <a:gd name="T19" fmla="*/ 7 h 14"/>
              <a:gd name="T20" fmla="*/ 3 w 13"/>
              <a:gd name="T21" fmla="*/ 6 h 14"/>
              <a:gd name="T22" fmla="*/ 3 w 13"/>
              <a:gd name="T23" fmla="*/ 3 h 14"/>
              <a:gd name="T24" fmla="*/ 3 w 13"/>
              <a:gd name="T25" fmla="*/ 2 h 14"/>
              <a:gd name="T26" fmla="*/ 2 w 13"/>
              <a:gd name="T27" fmla="*/ 2 h 14"/>
              <a:gd name="T28" fmla="*/ 2 w 13"/>
              <a:gd name="T29" fmla="*/ 4 h 14"/>
              <a:gd name="T30" fmla="*/ 0 w 13"/>
              <a:gd name="T31" fmla="*/ 5 h 14"/>
              <a:gd name="T32" fmla="*/ 0 w 13"/>
              <a:gd name="T33" fmla="*/ 2 h 14"/>
              <a:gd name="T34" fmla="*/ 1 w 13"/>
              <a:gd name="T35" fmla="*/ 1 h 14"/>
              <a:gd name="T36" fmla="*/ 2 w 13"/>
              <a:gd name="T37" fmla="*/ 0 h 14"/>
              <a:gd name="T38" fmla="*/ 4 w 13"/>
              <a:gd name="T39" fmla="*/ 0 h 14"/>
              <a:gd name="T40" fmla="*/ 5 w 13"/>
              <a:gd name="T41" fmla="*/ 1 h 14"/>
              <a:gd name="T42" fmla="*/ 6 w 13"/>
              <a:gd name="T43" fmla="*/ 4 h 14"/>
              <a:gd name="T44" fmla="*/ 6 w 13"/>
              <a:gd name="T45" fmla="*/ 6 h 14"/>
              <a:gd name="T46" fmla="*/ 4 w 13"/>
              <a:gd name="T47" fmla="*/ 8 h 14"/>
              <a:gd name="T48" fmla="*/ 13 w 13"/>
              <a:gd name="T49" fmla="*/ 12 h 14"/>
              <a:gd name="T50" fmla="*/ 12 w 13"/>
              <a:gd name="T51" fmla="*/ 14 h 14"/>
              <a:gd name="T52" fmla="*/ 11 w 13"/>
              <a:gd name="T53" fmla="*/ 14 h 14"/>
              <a:gd name="T54" fmla="*/ 9 w 13"/>
              <a:gd name="T55" fmla="*/ 14 h 14"/>
              <a:gd name="T56" fmla="*/ 7 w 13"/>
              <a:gd name="T57" fmla="*/ 13 h 14"/>
              <a:gd name="T58" fmla="*/ 7 w 13"/>
              <a:gd name="T59" fmla="*/ 2 h 14"/>
              <a:gd name="T60" fmla="*/ 8 w 13"/>
              <a:gd name="T61" fmla="*/ 1 h 14"/>
              <a:gd name="T62" fmla="*/ 10 w 13"/>
              <a:gd name="T63" fmla="*/ 0 h 14"/>
              <a:gd name="T64" fmla="*/ 12 w 13"/>
              <a:gd name="T65" fmla="*/ 0 h 14"/>
              <a:gd name="T66" fmla="*/ 13 w 13"/>
              <a:gd name="T67" fmla="*/ 1 h 14"/>
              <a:gd name="T68" fmla="*/ 13 w 13"/>
              <a:gd name="T69" fmla="*/ 12 h 14"/>
              <a:gd name="T70" fmla="*/ 11 w 13"/>
              <a:gd name="T71" fmla="*/ 2 h 14"/>
              <a:gd name="T72" fmla="*/ 10 w 13"/>
              <a:gd name="T73" fmla="*/ 2 h 14"/>
              <a:gd name="T74" fmla="*/ 10 w 13"/>
              <a:gd name="T75" fmla="*/ 3 h 14"/>
              <a:gd name="T76" fmla="*/ 10 w 13"/>
              <a:gd name="T77" fmla="*/ 12 h 14"/>
              <a:gd name="T78" fmla="*/ 10 w 13"/>
              <a:gd name="T79" fmla="*/ 12 h 14"/>
              <a:gd name="T80" fmla="*/ 11 w 13"/>
              <a:gd name="T81" fmla="*/ 12 h 1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3"/>
              <a:gd name="T124" fmla="*/ 0 h 14"/>
              <a:gd name="T125" fmla="*/ 13 w 13"/>
              <a:gd name="T126" fmla="*/ 14 h 1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3" h="14">
                <a:moveTo>
                  <a:pt x="4" y="9"/>
                </a:moveTo>
                <a:cubicBezTo>
                  <a:pt x="4" y="9"/>
                  <a:pt x="4" y="9"/>
                  <a:pt x="4" y="9"/>
                </a:cubicBezTo>
                <a:cubicBezTo>
                  <a:pt x="4" y="9"/>
                  <a:pt x="3" y="9"/>
                  <a:pt x="3" y="10"/>
                </a:cubicBezTo>
                <a:cubicBezTo>
                  <a:pt x="3" y="10"/>
                  <a:pt x="3" y="10"/>
                  <a:pt x="3" y="10"/>
                </a:cubicBezTo>
                <a:cubicBezTo>
                  <a:pt x="3" y="11"/>
                  <a:pt x="3" y="11"/>
                  <a:pt x="3" y="11"/>
                </a:cubicBezTo>
                <a:cubicBezTo>
                  <a:pt x="3" y="11"/>
                  <a:pt x="2" y="12"/>
                  <a:pt x="2" y="12"/>
                </a:cubicBezTo>
                <a:cubicBezTo>
                  <a:pt x="5" y="12"/>
                  <a:pt x="5" y="12"/>
                  <a:pt x="5" y="12"/>
                </a:cubicBezTo>
                <a:cubicBezTo>
                  <a:pt x="6" y="12"/>
                  <a:pt x="6" y="12"/>
                  <a:pt x="6" y="12"/>
                </a:cubicBezTo>
                <a:cubicBezTo>
                  <a:pt x="6" y="14"/>
                  <a:pt x="6" y="14"/>
                  <a:pt x="6" y="14"/>
                </a:cubicBezTo>
                <a:cubicBezTo>
                  <a:pt x="6" y="14"/>
                  <a:pt x="6" y="14"/>
                  <a:pt x="5" y="14"/>
                </a:cubicBezTo>
                <a:cubicBezTo>
                  <a:pt x="0" y="14"/>
                  <a:pt x="0" y="14"/>
                  <a:pt x="0" y="14"/>
                </a:cubicBezTo>
                <a:cubicBezTo>
                  <a:pt x="0" y="14"/>
                  <a:pt x="0" y="14"/>
                  <a:pt x="0" y="14"/>
                </a:cubicBezTo>
                <a:cubicBezTo>
                  <a:pt x="0" y="14"/>
                  <a:pt x="0" y="13"/>
                  <a:pt x="0" y="13"/>
                </a:cubicBezTo>
                <a:cubicBezTo>
                  <a:pt x="0" y="13"/>
                  <a:pt x="0" y="13"/>
                  <a:pt x="0" y="13"/>
                </a:cubicBezTo>
                <a:cubicBezTo>
                  <a:pt x="0" y="12"/>
                  <a:pt x="0" y="12"/>
                  <a:pt x="0" y="12"/>
                </a:cubicBezTo>
                <a:cubicBezTo>
                  <a:pt x="0" y="12"/>
                  <a:pt x="0" y="11"/>
                  <a:pt x="0" y="11"/>
                </a:cubicBezTo>
                <a:cubicBezTo>
                  <a:pt x="0" y="11"/>
                  <a:pt x="0" y="11"/>
                  <a:pt x="0" y="11"/>
                </a:cubicBezTo>
                <a:cubicBezTo>
                  <a:pt x="0" y="10"/>
                  <a:pt x="1" y="10"/>
                  <a:pt x="1" y="10"/>
                </a:cubicBezTo>
                <a:cubicBezTo>
                  <a:pt x="1" y="9"/>
                  <a:pt x="1" y="9"/>
                  <a:pt x="2" y="8"/>
                </a:cubicBezTo>
                <a:cubicBezTo>
                  <a:pt x="2" y="8"/>
                  <a:pt x="2" y="7"/>
                  <a:pt x="2" y="7"/>
                </a:cubicBezTo>
                <a:cubicBezTo>
                  <a:pt x="3" y="7"/>
                  <a:pt x="3" y="6"/>
                  <a:pt x="3" y="6"/>
                </a:cubicBezTo>
                <a:cubicBezTo>
                  <a:pt x="3" y="6"/>
                  <a:pt x="3" y="6"/>
                  <a:pt x="3" y="6"/>
                </a:cubicBezTo>
                <a:cubicBezTo>
                  <a:pt x="3" y="5"/>
                  <a:pt x="3" y="5"/>
                  <a:pt x="3" y="5"/>
                </a:cubicBezTo>
                <a:cubicBezTo>
                  <a:pt x="3" y="3"/>
                  <a:pt x="3" y="3"/>
                  <a:pt x="3" y="3"/>
                </a:cubicBezTo>
                <a:cubicBezTo>
                  <a:pt x="3" y="2"/>
                  <a:pt x="3" y="2"/>
                  <a:pt x="3" y="2"/>
                </a:cubicBezTo>
                <a:cubicBezTo>
                  <a:pt x="3" y="2"/>
                  <a:pt x="3" y="2"/>
                  <a:pt x="3" y="2"/>
                </a:cubicBezTo>
                <a:cubicBezTo>
                  <a:pt x="3" y="2"/>
                  <a:pt x="3" y="2"/>
                  <a:pt x="3" y="2"/>
                </a:cubicBezTo>
                <a:cubicBezTo>
                  <a:pt x="3" y="2"/>
                  <a:pt x="2" y="2"/>
                  <a:pt x="2" y="2"/>
                </a:cubicBezTo>
                <a:cubicBezTo>
                  <a:pt x="2" y="2"/>
                  <a:pt x="2" y="2"/>
                  <a:pt x="2" y="3"/>
                </a:cubicBezTo>
                <a:cubicBezTo>
                  <a:pt x="2" y="4"/>
                  <a:pt x="2" y="4"/>
                  <a:pt x="2" y="4"/>
                </a:cubicBezTo>
                <a:cubicBezTo>
                  <a:pt x="2" y="4"/>
                  <a:pt x="2" y="4"/>
                  <a:pt x="2" y="4"/>
                </a:cubicBezTo>
                <a:cubicBezTo>
                  <a:pt x="0" y="5"/>
                  <a:pt x="0" y="5"/>
                  <a:pt x="0" y="5"/>
                </a:cubicBezTo>
                <a:cubicBezTo>
                  <a:pt x="0" y="5"/>
                  <a:pt x="0" y="5"/>
                  <a:pt x="0" y="5"/>
                </a:cubicBezTo>
                <a:cubicBezTo>
                  <a:pt x="0" y="2"/>
                  <a:pt x="0" y="2"/>
                  <a:pt x="0" y="2"/>
                </a:cubicBezTo>
                <a:cubicBezTo>
                  <a:pt x="0" y="2"/>
                  <a:pt x="0" y="2"/>
                  <a:pt x="0" y="1"/>
                </a:cubicBezTo>
                <a:cubicBezTo>
                  <a:pt x="0" y="1"/>
                  <a:pt x="0" y="1"/>
                  <a:pt x="1" y="1"/>
                </a:cubicBezTo>
                <a:cubicBezTo>
                  <a:pt x="1" y="0"/>
                  <a:pt x="1" y="0"/>
                  <a:pt x="1" y="0"/>
                </a:cubicBezTo>
                <a:cubicBezTo>
                  <a:pt x="2" y="0"/>
                  <a:pt x="2" y="0"/>
                  <a:pt x="2" y="0"/>
                </a:cubicBezTo>
                <a:cubicBezTo>
                  <a:pt x="3" y="0"/>
                  <a:pt x="3" y="0"/>
                  <a:pt x="3" y="0"/>
                </a:cubicBezTo>
                <a:cubicBezTo>
                  <a:pt x="3" y="0"/>
                  <a:pt x="4" y="0"/>
                  <a:pt x="4" y="0"/>
                </a:cubicBezTo>
                <a:cubicBezTo>
                  <a:pt x="4" y="0"/>
                  <a:pt x="5" y="0"/>
                  <a:pt x="5" y="1"/>
                </a:cubicBezTo>
                <a:cubicBezTo>
                  <a:pt x="5" y="1"/>
                  <a:pt x="5" y="1"/>
                  <a:pt x="5" y="1"/>
                </a:cubicBezTo>
                <a:cubicBezTo>
                  <a:pt x="6" y="2"/>
                  <a:pt x="6" y="2"/>
                  <a:pt x="6" y="2"/>
                </a:cubicBezTo>
                <a:cubicBezTo>
                  <a:pt x="6" y="4"/>
                  <a:pt x="6" y="4"/>
                  <a:pt x="6" y="4"/>
                </a:cubicBezTo>
                <a:cubicBezTo>
                  <a:pt x="6" y="5"/>
                  <a:pt x="6" y="5"/>
                  <a:pt x="6" y="5"/>
                </a:cubicBezTo>
                <a:cubicBezTo>
                  <a:pt x="6" y="5"/>
                  <a:pt x="6" y="6"/>
                  <a:pt x="6" y="6"/>
                </a:cubicBezTo>
                <a:cubicBezTo>
                  <a:pt x="5" y="6"/>
                  <a:pt x="5" y="7"/>
                  <a:pt x="5" y="7"/>
                </a:cubicBezTo>
                <a:cubicBezTo>
                  <a:pt x="5" y="7"/>
                  <a:pt x="5" y="8"/>
                  <a:pt x="4" y="8"/>
                </a:cubicBezTo>
                <a:cubicBezTo>
                  <a:pt x="4" y="9"/>
                  <a:pt x="4" y="9"/>
                  <a:pt x="4" y="9"/>
                </a:cubicBezTo>
                <a:close/>
                <a:moveTo>
                  <a:pt x="13" y="12"/>
                </a:moveTo>
                <a:cubicBezTo>
                  <a:pt x="13" y="12"/>
                  <a:pt x="13" y="12"/>
                  <a:pt x="13" y="13"/>
                </a:cubicBezTo>
                <a:cubicBezTo>
                  <a:pt x="13" y="13"/>
                  <a:pt x="13" y="13"/>
                  <a:pt x="12" y="14"/>
                </a:cubicBezTo>
                <a:cubicBezTo>
                  <a:pt x="12" y="14"/>
                  <a:pt x="12" y="14"/>
                  <a:pt x="12" y="14"/>
                </a:cubicBezTo>
                <a:cubicBezTo>
                  <a:pt x="11" y="14"/>
                  <a:pt x="11" y="14"/>
                  <a:pt x="11" y="14"/>
                </a:cubicBezTo>
                <a:cubicBezTo>
                  <a:pt x="10" y="14"/>
                  <a:pt x="10" y="14"/>
                  <a:pt x="10" y="14"/>
                </a:cubicBezTo>
                <a:cubicBezTo>
                  <a:pt x="9" y="14"/>
                  <a:pt x="9" y="14"/>
                  <a:pt x="9" y="14"/>
                </a:cubicBezTo>
                <a:cubicBezTo>
                  <a:pt x="9" y="14"/>
                  <a:pt x="8" y="14"/>
                  <a:pt x="8" y="14"/>
                </a:cubicBezTo>
                <a:cubicBezTo>
                  <a:pt x="8" y="13"/>
                  <a:pt x="8" y="13"/>
                  <a:pt x="7" y="13"/>
                </a:cubicBezTo>
                <a:cubicBezTo>
                  <a:pt x="7" y="12"/>
                  <a:pt x="7" y="12"/>
                  <a:pt x="7" y="12"/>
                </a:cubicBezTo>
                <a:cubicBezTo>
                  <a:pt x="7" y="2"/>
                  <a:pt x="7" y="2"/>
                  <a:pt x="7" y="2"/>
                </a:cubicBezTo>
                <a:cubicBezTo>
                  <a:pt x="7" y="2"/>
                  <a:pt x="7" y="2"/>
                  <a:pt x="7" y="1"/>
                </a:cubicBezTo>
                <a:cubicBezTo>
                  <a:pt x="8" y="1"/>
                  <a:pt x="8" y="1"/>
                  <a:pt x="8" y="1"/>
                </a:cubicBezTo>
                <a:cubicBezTo>
                  <a:pt x="8" y="0"/>
                  <a:pt x="9" y="0"/>
                  <a:pt x="9" y="0"/>
                </a:cubicBezTo>
                <a:cubicBezTo>
                  <a:pt x="9" y="0"/>
                  <a:pt x="9" y="0"/>
                  <a:pt x="10" y="0"/>
                </a:cubicBezTo>
                <a:cubicBezTo>
                  <a:pt x="11" y="0"/>
                  <a:pt x="11" y="0"/>
                  <a:pt x="11" y="0"/>
                </a:cubicBezTo>
                <a:cubicBezTo>
                  <a:pt x="11" y="0"/>
                  <a:pt x="11" y="0"/>
                  <a:pt x="12" y="0"/>
                </a:cubicBezTo>
                <a:cubicBezTo>
                  <a:pt x="12" y="0"/>
                  <a:pt x="12" y="0"/>
                  <a:pt x="12" y="1"/>
                </a:cubicBezTo>
                <a:cubicBezTo>
                  <a:pt x="13" y="1"/>
                  <a:pt x="13" y="1"/>
                  <a:pt x="13" y="1"/>
                </a:cubicBezTo>
                <a:cubicBezTo>
                  <a:pt x="13" y="2"/>
                  <a:pt x="13" y="2"/>
                  <a:pt x="13" y="2"/>
                </a:cubicBezTo>
                <a:cubicBezTo>
                  <a:pt x="13" y="12"/>
                  <a:pt x="13" y="12"/>
                  <a:pt x="13" y="12"/>
                </a:cubicBezTo>
                <a:close/>
                <a:moveTo>
                  <a:pt x="11" y="3"/>
                </a:moveTo>
                <a:cubicBezTo>
                  <a:pt x="11" y="2"/>
                  <a:pt x="11" y="2"/>
                  <a:pt x="11" y="2"/>
                </a:cubicBezTo>
                <a:cubicBezTo>
                  <a:pt x="11" y="2"/>
                  <a:pt x="10" y="2"/>
                  <a:pt x="10" y="2"/>
                </a:cubicBezTo>
                <a:cubicBezTo>
                  <a:pt x="10" y="2"/>
                  <a:pt x="10" y="2"/>
                  <a:pt x="10" y="2"/>
                </a:cubicBezTo>
                <a:cubicBezTo>
                  <a:pt x="10" y="2"/>
                  <a:pt x="10" y="2"/>
                  <a:pt x="10" y="2"/>
                </a:cubicBezTo>
                <a:cubicBezTo>
                  <a:pt x="10" y="2"/>
                  <a:pt x="10" y="2"/>
                  <a:pt x="10" y="3"/>
                </a:cubicBezTo>
                <a:cubicBezTo>
                  <a:pt x="10" y="12"/>
                  <a:pt x="10" y="12"/>
                  <a:pt x="10" y="12"/>
                </a:cubicBezTo>
                <a:cubicBezTo>
                  <a:pt x="10" y="12"/>
                  <a:pt x="10" y="12"/>
                  <a:pt x="10" y="12"/>
                </a:cubicBezTo>
                <a:cubicBezTo>
                  <a:pt x="10" y="12"/>
                  <a:pt x="10" y="12"/>
                  <a:pt x="10" y="12"/>
                </a:cubicBezTo>
                <a:cubicBezTo>
                  <a:pt x="10" y="12"/>
                  <a:pt x="10" y="12"/>
                  <a:pt x="10" y="12"/>
                </a:cubicBezTo>
                <a:cubicBezTo>
                  <a:pt x="10" y="12"/>
                  <a:pt x="11" y="12"/>
                  <a:pt x="11" y="12"/>
                </a:cubicBezTo>
                <a:cubicBezTo>
                  <a:pt x="11" y="12"/>
                  <a:pt x="11" y="12"/>
                  <a:pt x="11" y="12"/>
                </a:cubicBezTo>
                <a:cubicBezTo>
                  <a:pt x="11" y="3"/>
                  <a:pt x="11" y="3"/>
                  <a:pt x="11" y="3"/>
                </a:cubicBezTo>
                <a:close/>
              </a:path>
            </a:pathLst>
          </a:custGeom>
          <a:solidFill>
            <a:schemeClr val="bg1"/>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zh-CN" sz="1800" b="0" i="0" u="none" strike="noStrike" kern="0" cap="none" spc="0" normalizeH="0" baseline="0" noProof="0" smtClean="0">
              <a:ln>
                <a:noFill/>
              </a:ln>
              <a:solidFill>
                <a:schemeClr val="bg1"/>
              </a:solidFill>
              <a:effectLst/>
              <a:uLnTx/>
              <a:uFillTx/>
              <a:latin typeface="+mj-lt"/>
              <a:sym typeface="宋体" panose="02010600030101010101" pitchFamily="2" charset="-122"/>
            </a:endParaRPr>
          </a:p>
        </p:txBody>
      </p:sp>
      <p:sp>
        <p:nvSpPr>
          <p:cNvPr id="18" name="Freeform 23"/>
          <p:cNvSpPr>
            <a:spLocks noEditPoints="1" noChangeArrowheads="1"/>
          </p:cNvSpPr>
          <p:nvPr/>
        </p:nvSpPr>
        <p:spPr bwMode="auto">
          <a:xfrm>
            <a:off x="8340605" y="2752121"/>
            <a:ext cx="127809" cy="138923"/>
          </a:xfrm>
          <a:custGeom>
            <a:avLst/>
            <a:gdLst>
              <a:gd name="T0" fmla="*/ 5 w 13"/>
              <a:gd name="T1" fmla="*/ 13 h 14"/>
              <a:gd name="T2" fmla="*/ 4 w 13"/>
              <a:gd name="T3" fmla="*/ 14 h 14"/>
              <a:gd name="T4" fmla="*/ 2 w 13"/>
              <a:gd name="T5" fmla="*/ 14 h 14"/>
              <a:gd name="T6" fmla="*/ 0 w 13"/>
              <a:gd name="T7" fmla="*/ 13 h 14"/>
              <a:gd name="T8" fmla="*/ 0 w 13"/>
              <a:gd name="T9" fmla="*/ 12 h 14"/>
              <a:gd name="T10" fmla="*/ 0 w 13"/>
              <a:gd name="T11" fmla="*/ 9 h 14"/>
              <a:gd name="T12" fmla="*/ 2 w 13"/>
              <a:gd name="T13" fmla="*/ 9 h 14"/>
              <a:gd name="T14" fmla="*/ 2 w 13"/>
              <a:gd name="T15" fmla="*/ 12 h 14"/>
              <a:gd name="T16" fmla="*/ 3 w 13"/>
              <a:gd name="T17" fmla="*/ 12 h 14"/>
              <a:gd name="T18" fmla="*/ 3 w 13"/>
              <a:gd name="T19" fmla="*/ 11 h 14"/>
              <a:gd name="T20" fmla="*/ 3 w 13"/>
              <a:gd name="T21" fmla="*/ 8 h 14"/>
              <a:gd name="T22" fmla="*/ 3 w 13"/>
              <a:gd name="T23" fmla="*/ 7 h 14"/>
              <a:gd name="T24" fmla="*/ 2 w 13"/>
              <a:gd name="T25" fmla="*/ 7 h 14"/>
              <a:gd name="T26" fmla="*/ 2 w 13"/>
              <a:gd name="T27" fmla="*/ 7 h 14"/>
              <a:gd name="T28" fmla="*/ 2 w 13"/>
              <a:gd name="T29" fmla="*/ 5 h 14"/>
              <a:gd name="T30" fmla="*/ 3 w 13"/>
              <a:gd name="T31" fmla="*/ 5 h 14"/>
              <a:gd name="T32" fmla="*/ 3 w 13"/>
              <a:gd name="T33" fmla="*/ 5 h 14"/>
              <a:gd name="T34" fmla="*/ 3 w 13"/>
              <a:gd name="T35" fmla="*/ 2 h 14"/>
              <a:gd name="T36" fmla="*/ 3 w 13"/>
              <a:gd name="T37" fmla="*/ 2 h 14"/>
              <a:gd name="T38" fmla="*/ 2 w 13"/>
              <a:gd name="T39" fmla="*/ 2 h 14"/>
              <a:gd name="T40" fmla="*/ 2 w 13"/>
              <a:gd name="T41" fmla="*/ 4 h 14"/>
              <a:gd name="T42" fmla="*/ 0 w 13"/>
              <a:gd name="T43" fmla="*/ 4 h 14"/>
              <a:gd name="T44" fmla="*/ 0 w 13"/>
              <a:gd name="T45" fmla="*/ 2 h 14"/>
              <a:gd name="T46" fmla="*/ 0 w 13"/>
              <a:gd name="T47" fmla="*/ 0 h 14"/>
              <a:gd name="T48" fmla="*/ 2 w 13"/>
              <a:gd name="T49" fmla="*/ 0 h 14"/>
              <a:gd name="T50" fmla="*/ 4 w 13"/>
              <a:gd name="T51" fmla="*/ 0 h 14"/>
              <a:gd name="T52" fmla="*/ 5 w 13"/>
              <a:gd name="T53" fmla="*/ 1 h 14"/>
              <a:gd name="T54" fmla="*/ 6 w 13"/>
              <a:gd name="T55" fmla="*/ 4 h 14"/>
              <a:gd name="T56" fmla="*/ 6 w 13"/>
              <a:gd name="T57" fmla="*/ 5 h 14"/>
              <a:gd name="T58" fmla="*/ 5 w 13"/>
              <a:gd name="T59" fmla="*/ 6 h 14"/>
              <a:gd name="T60" fmla="*/ 5 w 13"/>
              <a:gd name="T61" fmla="*/ 7 h 14"/>
              <a:gd name="T62" fmla="*/ 6 w 13"/>
              <a:gd name="T63" fmla="*/ 12 h 14"/>
              <a:gd name="T64" fmla="*/ 13 w 13"/>
              <a:gd name="T65" fmla="*/ 13 h 14"/>
              <a:gd name="T66" fmla="*/ 12 w 13"/>
              <a:gd name="T67" fmla="*/ 14 h 14"/>
              <a:gd name="T68" fmla="*/ 10 w 13"/>
              <a:gd name="T69" fmla="*/ 14 h 14"/>
              <a:gd name="T70" fmla="*/ 8 w 13"/>
              <a:gd name="T71" fmla="*/ 13 h 14"/>
              <a:gd name="T72" fmla="*/ 7 w 13"/>
              <a:gd name="T73" fmla="*/ 12 h 14"/>
              <a:gd name="T74" fmla="*/ 7 w 13"/>
              <a:gd name="T75" fmla="*/ 1 h 14"/>
              <a:gd name="T76" fmla="*/ 9 w 13"/>
              <a:gd name="T77" fmla="*/ 0 h 14"/>
              <a:gd name="T78" fmla="*/ 11 w 13"/>
              <a:gd name="T79" fmla="*/ 0 h 14"/>
              <a:gd name="T80" fmla="*/ 12 w 13"/>
              <a:gd name="T81" fmla="*/ 0 h 14"/>
              <a:gd name="T82" fmla="*/ 13 w 13"/>
              <a:gd name="T83" fmla="*/ 2 h 14"/>
              <a:gd name="T84" fmla="*/ 11 w 13"/>
              <a:gd name="T85" fmla="*/ 2 h 14"/>
              <a:gd name="T86" fmla="*/ 10 w 13"/>
              <a:gd name="T87" fmla="*/ 2 h 14"/>
              <a:gd name="T88" fmla="*/ 10 w 13"/>
              <a:gd name="T89" fmla="*/ 2 h 14"/>
              <a:gd name="T90" fmla="*/ 10 w 13"/>
              <a:gd name="T91" fmla="*/ 11 h 14"/>
              <a:gd name="T92" fmla="*/ 10 w 13"/>
              <a:gd name="T93" fmla="*/ 12 h 14"/>
              <a:gd name="T94" fmla="*/ 11 w 13"/>
              <a:gd name="T95" fmla="*/ 12 h 14"/>
              <a:gd name="T96" fmla="*/ 11 w 13"/>
              <a:gd name="T97" fmla="*/ 2 h 1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3"/>
              <a:gd name="T148" fmla="*/ 0 h 14"/>
              <a:gd name="T149" fmla="*/ 13 w 13"/>
              <a:gd name="T150" fmla="*/ 14 h 1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3" h="14">
                <a:moveTo>
                  <a:pt x="6" y="12"/>
                </a:moveTo>
                <a:cubicBezTo>
                  <a:pt x="6" y="12"/>
                  <a:pt x="6" y="12"/>
                  <a:pt x="5" y="13"/>
                </a:cubicBezTo>
                <a:cubicBezTo>
                  <a:pt x="5" y="13"/>
                  <a:pt x="5" y="13"/>
                  <a:pt x="5" y="13"/>
                </a:cubicBezTo>
                <a:cubicBezTo>
                  <a:pt x="5" y="14"/>
                  <a:pt x="4" y="14"/>
                  <a:pt x="4" y="14"/>
                </a:cubicBezTo>
                <a:cubicBezTo>
                  <a:pt x="4" y="14"/>
                  <a:pt x="3" y="14"/>
                  <a:pt x="3" y="14"/>
                </a:cubicBezTo>
                <a:cubicBezTo>
                  <a:pt x="2" y="14"/>
                  <a:pt x="2" y="14"/>
                  <a:pt x="2" y="14"/>
                </a:cubicBezTo>
                <a:cubicBezTo>
                  <a:pt x="2" y="14"/>
                  <a:pt x="2" y="14"/>
                  <a:pt x="1" y="14"/>
                </a:cubicBezTo>
                <a:cubicBezTo>
                  <a:pt x="1" y="14"/>
                  <a:pt x="1" y="14"/>
                  <a:pt x="0" y="13"/>
                </a:cubicBezTo>
                <a:cubicBezTo>
                  <a:pt x="0" y="13"/>
                  <a:pt x="0" y="13"/>
                  <a:pt x="0" y="13"/>
                </a:cubicBezTo>
                <a:cubicBezTo>
                  <a:pt x="0" y="12"/>
                  <a:pt x="0" y="12"/>
                  <a:pt x="0" y="12"/>
                </a:cubicBezTo>
                <a:cubicBezTo>
                  <a:pt x="0" y="9"/>
                  <a:pt x="0" y="9"/>
                  <a:pt x="0" y="9"/>
                </a:cubicBezTo>
                <a:cubicBezTo>
                  <a:pt x="0" y="9"/>
                  <a:pt x="0" y="9"/>
                  <a:pt x="0" y="9"/>
                </a:cubicBezTo>
                <a:cubicBezTo>
                  <a:pt x="2" y="8"/>
                  <a:pt x="2" y="8"/>
                  <a:pt x="2" y="8"/>
                </a:cubicBezTo>
                <a:cubicBezTo>
                  <a:pt x="2" y="8"/>
                  <a:pt x="2" y="9"/>
                  <a:pt x="2" y="9"/>
                </a:cubicBezTo>
                <a:cubicBezTo>
                  <a:pt x="2" y="11"/>
                  <a:pt x="2" y="11"/>
                  <a:pt x="2" y="11"/>
                </a:cubicBezTo>
                <a:cubicBezTo>
                  <a:pt x="2" y="12"/>
                  <a:pt x="2" y="12"/>
                  <a:pt x="2" y="12"/>
                </a:cubicBezTo>
                <a:cubicBezTo>
                  <a:pt x="2" y="12"/>
                  <a:pt x="2" y="12"/>
                  <a:pt x="3" y="12"/>
                </a:cubicBezTo>
                <a:cubicBezTo>
                  <a:pt x="3" y="12"/>
                  <a:pt x="3" y="12"/>
                  <a:pt x="3" y="12"/>
                </a:cubicBezTo>
                <a:cubicBezTo>
                  <a:pt x="3" y="12"/>
                  <a:pt x="3" y="12"/>
                  <a:pt x="3" y="12"/>
                </a:cubicBezTo>
                <a:cubicBezTo>
                  <a:pt x="3" y="12"/>
                  <a:pt x="3" y="12"/>
                  <a:pt x="3" y="11"/>
                </a:cubicBezTo>
                <a:cubicBezTo>
                  <a:pt x="3" y="8"/>
                  <a:pt x="3" y="8"/>
                  <a:pt x="3" y="8"/>
                </a:cubicBezTo>
                <a:cubicBezTo>
                  <a:pt x="3" y="8"/>
                  <a:pt x="3" y="8"/>
                  <a:pt x="3" y="8"/>
                </a:cubicBezTo>
                <a:cubicBezTo>
                  <a:pt x="3" y="8"/>
                  <a:pt x="3" y="7"/>
                  <a:pt x="3" y="7"/>
                </a:cubicBezTo>
                <a:cubicBezTo>
                  <a:pt x="3" y="7"/>
                  <a:pt x="3" y="7"/>
                  <a:pt x="3" y="7"/>
                </a:cubicBezTo>
                <a:cubicBezTo>
                  <a:pt x="3" y="7"/>
                  <a:pt x="3" y="7"/>
                  <a:pt x="3" y="7"/>
                </a:cubicBezTo>
                <a:cubicBezTo>
                  <a:pt x="2" y="7"/>
                  <a:pt x="2" y="7"/>
                  <a:pt x="2" y="7"/>
                </a:cubicBezTo>
                <a:cubicBezTo>
                  <a:pt x="2" y="7"/>
                  <a:pt x="2" y="7"/>
                  <a:pt x="2" y="7"/>
                </a:cubicBezTo>
                <a:cubicBezTo>
                  <a:pt x="2" y="7"/>
                  <a:pt x="2" y="7"/>
                  <a:pt x="2" y="7"/>
                </a:cubicBezTo>
                <a:cubicBezTo>
                  <a:pt x="2" y="6"/>
                  <a:pt x="2" y="6"/>
                  <a:pt x="2" y="6"/>
                </a:cubicBezTo>
                <a:cubicBezTo>
                  <a:pt x="2" y="5"/>
                  <a:pt x="2" y="5"/>
                  <a:pt x="2" y="5"/>
                </a:cubicBezTo>
                <a:cubicBezTo>
                  <a:pt x="2" y="5"/>
                  <a:pt x="2" y="5"/>
                  <a:pt x="2" y="5"/>
                </a:cubicBezTo>
                <a:cubicBezTo>
                  <a:pt x="3" y="5"/>
                  <a:pt x="3" y="5"/>
                  <a:pt x="3" y="5"/>
                </a:cubicBezTo>
                <a:cubicBezTo>
                  <a:pt x="3" y="5"/>
                  <a:pt x="3" y="5"/>
                  <a:pt x="3" y="5"/>
                </a:cubicBezTo>
                <a:cubicBezTo>
                  <a:pt x="3" y="5"/>
                  <a:pt x="3" y="5"/>
                  <a:pt x="3" y="5"/>
                </a:cubicBezTo>
                <a:cubicBezTo>
                  <a:pt x="3" y="5"/>
                  <a:pt x="3" y="5"/>
                  <a:pt x="3" y="5"/>
                </a:cubicBezTo>
                <a:cubicBezTo>
                  <a:pt x="3" y="2"/>
                  <a:pt x="3" y="2"/>
                  <a:pt x="3" y="2"/>
                </a:cubicBezTo>
                <a:cubicBezTo>
                  <a:pt x="3" y="2"/>
                  <a:pt x="3" y="2"/>
                  <a:pt x="3" y="2"/>
                </a:cubicBezTo>
                <a:cubicBezTo>
                  <a:pt x="3" y="2"/>
                  <a:pt x="3" y="2"/>
                  <a:pt x="3" y="2"/>
                </a:cubicBezTo>
                <a:cubicBezTo>
                  <a:pt x="3" y="2"/>
                  <a:pt x="3" y="2"/>
                  <a:pt x="3" y="2"/>
                </a:cubicBezTo>
                <a:cubicBezTo>
                  <a:pt x="2" y="2"/>
                  <a:pt x="2" y="2"/>
                  <a:pt x="2" y="2"/>
                </a:cubicBezTo>
                <a:cubicBezTo>
                  <a:pt x="2" y="2"/>
                  <a:pt x="2" y="2"/>
                  <a:pt x="2" y="2"/>
                </a:cubicBezTo>
                <a:cubicBezTo>
                  <a:pt x="2" y="4"/>
                  <a:pt x="2" y="4"/>
                  <a:pt x="2" y="4"/>
                </a:cubicBezTo>
                <a:cubicBezTo>
                  <a:pt x="2" y="4"/>
                  <a:pt x="2" y="4"/>
                  <a:pt x="2" y="4"/>
                </a:cubicBezTo>
                <a:cubicBezTo>
                  <a:pt x="0" y="4"/>
                  <a:pt x="0" y="4"/>
                  <a:pt x="0" y="4"/>
                </a:cubicBezTo>
                <a:cubicBezTo>
                  <a:pt x="0" y="5"/>
                  <a:pt x="0" y="4"/>
                  <a:pt x="0" y="4"/>
                </a:cubicBezTo>
                <a:cubicBezTo>
                  <a:pt x="0" y="2"/>
                  <a:pt x="0" y="2"/>
                  <a:pt x="0" y="2"/>
                </a:cubicBezTo>
                <a:cubicBezTo>
                  <a:pt x="0" y="2"/>
                  <a:pt x="0" y="2"/>
                  <a:pt x="0" y="1"/>
                </a:cubicBezTo>
                <a:cubicBezTo>
                  <a:pt x="0" y="1"/>
                  <a:pt x="0" y="1"/>
                  <a:pt x="0" y="0"/>
                </a:cubicBezTo>
                <a:cubicBezTo>
                  <a:pt x="1" y="0"/>
                  <a:pt x="1" y="0"/>
                  <a:pt x="1" y="0"/>
                </a:cubicBezTo>
                <a:cubicBezTo>
                  <a:pt x="2" y="0"/>
                  <a:pt x="2" y="0"/>
                  <a:pt x="2" y="0"/>
                </a:cubicBezTo>
                <a:cubicBezTo>
                  <a:pt x="3" y="0"/>
                  <a:pt x="3" y="0"/>
                  <a:pt x="3" y="0"/>
                </a:cubicBezTo>
                <a:cubicBezTo>
                  <a:pt x="3" y="0"/>
                  <a:pt x="4" y="0"/>
                  <a:pt x="4" y="0"/>
                </a:cubicBezTo>
                <a:cubicBezTo>
                  <a:pt x="4" y="0"/>
                  <a:pt x="5" y="0"/>
                  <a:pt x="5" y="0"/>
                </a:cubicBezTo>
                <a:cubicBezTo>
                  <a:pt x="5" y="1"/>
                  <a:pt x="5" y="1"/>
                  <a:pt x="5" y="1"/>
                </a:cubicBezTo>
                <a:cubicBezTo>
                  <a:pt x="6" y="2"/>
                  <a:pt x="6" y="2"/>
                  <a:pt x="6" y="2"/>
                </a:cubicBezTo>
                <a:cubicBezTo>
                  <a:pt x="6" y="4"/>
                  <a:pt x="6" y="4"/>
                  <a:pt x="6" y="4"/>
                </a:cubicBezTo>
                <a:cubicBezTo>
                  <a:pt x="6" y="5"/>
                  <a:pt x="6" y="5"/>
                  <a:pt x="6" y="5"/>
                </a:cubicBezTo>
                <a:cubicBezTo>
                  <a:pt x="6" y="5"/>
                  <a:pt x="6" y="5"/>
                  <a:pt x="6" y="5"/>
                </a:cubicBezTo>
                <a:cubicBezTo>
                  <a:pt x="5" y="5"/>
                  <a:pt x="5" y="6"/>
                  <a:pt x="5" y="6"/>
                </a:cubicBezTo>
                <a:cubicBezTo>
                  <a:pt x="5" y="6"/>
                  <a:pt x="5" y="6"/>
                  <a:pt x="5" y="6"/>
                </a:cubicBezTo>
                <a:cubicBezTo>
                  <a:pt x="5" y="6"/>
                  <a:pt x="5" y="6"/>
                  <a:pt x="5" y="7"/>
                </a:cubicBezTo>
                <a:cubicBezTo>
                  <a:pt x="5" y="7"/>
                  <a:pt x="5" y="7"/>
                  <a:pt x="5" y="7"/>
                </a:cubicBezTo>
                <a:cubicBezTo>
                  <a:pt x="6" y="7"/>
                  <a:pt x="6" y="8"/>
                  <a:pt x="6" y="8"/>
                </a:cubicBezTo>
                <a:cubicBezTo>
                  <a:pt x="6" y="12"/>
                  <a:pt x="6" y="12"/>
                  <a:pt x="6" y="12"/>
                </a:cubicBezTo>
                <a:close/>
                <a:moveTo>
                  <a:pt x="13" y="12"/>
                </a:moveTo>
                <a:cubicBezTo>
                  <a:pt x="13" y="12"/>
                  <a:pt x="13" y="12"/>
                  <a:pt x="13" y="13"/>
                </a:cubicBezTo>
                <a:cubicBezTo>
                  <a:pt x="13" y="13"/>
                  <a:pt x="13" y="13"/>
                  <a:pt x="12" y="13"/>
                </a:cubicBezTo>
                <a:cubicBezTo>
                  <a:pt x="12" y="14"/>
                  <a:pt x="12" y="14"/>
                  <a:pt x="12" y="14"/>
                </a:cubicBezTo>
                <a:cubicBezTo>
                  <a:pt x="11" y="14"/>
                  <a:pt x="11" y="14"/>
                  <a:pt x="11" y="14"/>
                </a:cubicBezTo>
                <a:cubicBezTo>
                  <a:pt x="10" y="14"/>
                  <a:pt x="10" y="14"/>
                  <a:pt x="10" y="14"/>
                </a:cubicBezTo>
                <a:cubicBezTo>
                  <a:pt x="9" y="14"/>
                  <a:pt x="9" y="14"/>
                  <a:pt x="9" y="14"/>
                </a:cubicBezTo>
                <a:cubicBezTo>
                  <a:pt x="8" y="14"/>
                  <a:pt x="8" y="14"/>
                  <a:pt x="8" y="13"/>
                </a:cubicBezTo>
                <a:cubicBezTo>
                  <a:pt x="8" y="13"/>
                  <a:pt x="8" y="13"/>
                  <a:pt x="7" y="13"/>
                </a:cubicBezTo>
                <a:cubicBezTo>
                  <a:pt x="7" y="12"/>
                  <a:pt x="7" y="12"/>
                  <a:pt x="7" y="12"/>
                </a:cubicBezTo>
                <a:cubicBezTo>
                  <a:pt x="7" y="2"/>
                  <a:pt x="7" y="2"/>
                  <a:pt x="7" y="2"/>
                </a:cubicBezTo>
                <a:cubicBezTo>
                  <a:pt x="7" y="2"/>
                  <a:pt x="7" y="2"/>
                  <a:pt x="7" y="1"/>
                </a:cubicBezTo>
                <a:cubicBezTo>
                  <a:pt x="8" y="1"/>
                  <a:pt x="8" y="1"/>
                  <a:pt x="8" y="0"/>
                </a:cubicBezTo>
                <a:cubicBezTo>
                  <a:pt x="8" y="0"/>
                  <a:pt x="8" y="0"/>
                  <a:pt x="9" y="0"/>
                </a:cubicBezTo>
                <a:cubicBezTo>
                  <a:pt x="9" y="0"/>
                  <a:pt x="9" y="0"/>
                  <a:pt x="10" y="0"/>
                </a:cubicBezTo>
                <a:cubicBezTo>
                  <a:pt x="11" y="0"/>
                  <a:pt x="11" y="0"/>
                  <a:pt x="11" y="0"/>
                </a:cubicBezTo>
                <a:cubicBezTo>
                  <a:pt x="11" y="0"/>
                  <a:pt x="11" y="0"/>
                  <a:pt x="12" y="0"/>
                </a:cubicBezTo>
                <a:cubicBezTo>
                  <a:pt x="12" y="0"/>
                  <a:pt x="12" y="0"/>
                  <a:pt x="12" y="0"/>
                </a:cubicBezTo>
                <a:cubicBezTo>
                  <a:pt x="13" y="1"/>
                  <a:pt x="13" y="1"/>
                  <a:pt x="13" y="1"/>
                </a:cubicBezTo>
                <a:cubicBezTo>
                  <a:pt x="13" y="2"/>
                  <a:pt x="13" y="2"/>
                  <a:pt x="13" y="2"/>
                </a:cubicBezTo>
                <a:cubicBezTo>
                  <a:pt x="13" y="12"/>
                  <a:pt x="13" y="12"/>
                  <a:pt x="13" y="12"/>
                </a:cubicBezTo>
                <a:close/>
                <a:moveTo>
                  <a:pt x="11" y="2"/>
                </a:moveTo>
                <a:cubicBezTo>
                  <a:pt x="11" y="2"/>
                  <a:pt x="11" y="2"/>
                  <a:pt x="11" y="2"/>
                </a:cubicBezTo>
                <a:cubicBezTo>
                  <a:pt x="10" y="2"/>
                  <a:pt x="10" y="2"/>
                  <a:pt x="10" y="2"/>
                </a:cubicBezTo>
                <a:cubicBezTo>
                  <a:pt x="10" y="2"/>
                  <a:pt x="10" y="2"/>
                  <a:pt x="10" y="2"/>
                </a:cubicBezTo>
                <a:cubicBezTo>
                  <a:pt x="10" y="2"/>
                  <a:pt x="10" y="2"/>
                  <a:pt x="10" y="2"/>
                </a:cubicBezTo>
                <a:cubicBezTo>
                  <a:pt x="10" y="2"/>
                  <a:pt x="10" y="2"/>
                  <a:pt x="10" y="2"/>
                </a:cubicBezTo>
                <a:cubicBezTo>
                  <a:pt x="10" y="11"/>
                  <a:pt x="10" y="11"/>
                  <a:pt x="10" y="11"/>
                </a:cubicBezTo>
                <a:cubicBezTo>
                  <a:pt x="10" y="12"/>
                  <a:pt x="10" y="12"/>
                  <a:pt x="10" y="12"/>
                </a:cubicBezTo>
                <a:cubicBezTo>
                  <a:pt x="10" y="12"/>
                  <a:pt x="10" y="12"/>
                  <a:pt x="10" y="12"/>
                </a:cubicBezTo>
                <a:cubicBezTo>
                  <a:pt x="10" y="12"/>
                  <a:pt x="10" y="12"/>
                  <a:pt x="10" y="12"/>
                </a:cubicBezTo>
                <a:cubicBezTo>
                  <a:pt x="10" y="12"/>
                  <a:pt x="10" y="12"/>
                  <a:pt x="11" y="12"/>
                </a:cubicBezTo>
                <a:cubicBezTo>
                  <a:pt x="11" y="12"/>
                  <a:pt x="11" y="12"/>
                  <a:pt x="11" y="11"/>
                </a:cubicBezTo>
                <a:cubicBezTo>
                  <a:pt x="11" y="2"/>
                  <a:pt x="11" y="2"/>
                  <a:pt x="11" y="2"/>
                </a:cubicBezTo>
                <a:close/>
              </a:path>
            </a:pathLst>
          </a:custGeom>
          <a:solidFill>
            <a:schemeClr val="bg1"/>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zh-CN" sz="1800" b="0" i="0" u="none" strike="noStrike" kern="0" cap="none" spc="0" normalizeH="0" baseline="0" noProof="0" smtClean="0">
              <a:ln>
                <a:noFill/>
              </a:ln>
              <a:solidFill>
                <a:schemeClr val="bg1"/>
              </a:solidFill>
              <a:effectLst/>
              <a:uLnTx/>
              <a:uFillTx/>
              <a:latin typeface="+mj-lt"/>
              <a:sym typeface="宋体" panose="02010600030101010101" pitchFamily="2" charset="-122"/>
            </a:endParaRPr>
          </a:p>
        </p:txBody>
      </p:sp>
      <p:sp>
        <p:nvSpPr>
          <p:cNvPr id="19" name="Freeform 24"/>
          <p:cNvSpPr>
            <a:spLocks noEditPoints="1" noChangeArrowheads="1"/>
          </p:cNvSpPr>
          <p:nvPr/>
        </p:nvSpPr>
        <p:spPr bwMode="auto">
          <a:xfrm>
            <a:off x="8696246" y="2546516"/>
            <a:ext cx="138923" cy="137070"/>
          </a:xfrm>
          <a:custGeom>
            <a:avLst/>
            <a:gdLst>
              <a:gd name="T0" fmla="*/ 6 w 14"/>
              <a:gd name="T1" fmla="*/ 9 h 14"/>
              <a:gd name="T2" fmla="*/ 6 w 14"/>
              <a:gd name="T3" fmla="*/ 11 h 14"/>
              <a:gd name="T4" fmla="*/ 5 w 14"/>
              <a:gd name="T5" fmla="*/ 11 h 14"/>
              <a:gd name="T6" fmla="*/ 5 w 14"/>
              <a:gd name="T7" fmla="*/ 14 h 14"/>
              <a:gd name="T8" fmla="*/ 3 w 14"/>
              <a:gd name="T9" fmla="*/ 14 h 14"/>
              <a:gd name="T10" fmla="*/ 0 w 14"/>
              <a:gd name="T11" fmla="*/ 11 h 14"/>
              <a:gd name="T12" fmla="*/ 0 w 14"/>
              <a:gd name="T13" fmla="*/ 11 h 14"/>
              <a:gd name="T14" fmla="*/ 0 w 14"/>
              <a:gd name="T15" fmla="*/ 9 h 14"/>
              <a:gd name="T16" fmla="*/ 1 w 14"/>
              <a:gd name="T17" fmla="*/ 6 h 14"/>
              <a:gd name="T18" fmla="*/ 2 w 14"/>
              <a:gd name="T19" fmla="*/ 2 h 14"/>
              <a:gd name="T20" fmla="*/ 2 w 14"/>
              <a:gd name="T21" fmla="*/ 0 h 14"/>
              <a:gd name="T22" fmla="*/ 3 w 14"/>
              <a:gd name="T23" fmla="*/ 0 h 14"/>
              <a:gd name="T24" fmla="*/ 5 w 14"/>
              <a:gd name="T25" fmla="*/ 0 h 14"/>
              <a:gd name="T26" fmla="*/ 6 w 14"/>
              <a:gd name="T27" fmla="*/ 9 h 14"/>
              <a:gd name="T28" fmla="*/ 3 w 14"/>
              <a:gd name="T29" fmla="*/ 5 h 14"/>
              <a:gd name="T30" fmla="*/ 2 w 14"/>
              <a:gd name="T31" fmla="*/ 7 h 14"/>
              <a:gd name="T32" fmla="*/ 3 w 14"/>
              <a:gd name="T33" fmla="*/ 9 h 14"/>
              <a:gd name="T34" fmla="*/ 14 w 14"/>
              <a:gd name="T35" fmla="*/ 12 h 14"/>
              <a:gd name="T36" fmla="*/ 13 w 14"/>
              <a:gd name="T37" fmla="*/ 14 h 14"/>
              <a:gd name="T38" fmla="*/ 11 w 14"/>
              <a:gd name="T39" fmla="*/ 14 h 14"/>
              <a:gd name="T40" fmla="*/ 10 w 14"/>
              <a:gd name="T41" fmla="*/ 14 h 14"/>
              <a:gd name="T42" fmla="*/ 8 w 14"/>
              <a:gd name="T43" fmla="*/ 13 h 14"/>
              <a:gd name="T44" fmla="*/ 8 w 14"/>
              <a:gd name="T45" fmla="*/ 3 h 14"/>
              <a:gd name="T46" fmla="*/ 9 w 14"/>
              <a:gd name="T47" fmla="*/ 1 h 14"/>
              <a:gd name="T48" fmla="*/ 10 w 14"/>
              <a:gd name="T49" fmla="*/ 0 h 14"/>
              <a:gd name="T50" fmla="*/ 12 w 14"/>
              <a:gd name="T51" fmla="*/ 0 h 14"/>
              <a:gd name="T52" fmla="*/ 14 w 14"/>
              <a:gd name="T53" fmla="*/ 2 h 14"/>
              <a:gd name="T54" fmla="*/ 14 w 14"/>
              <a:gd name="T55" fmla="*/ 12 h 14"/>
              <a:gd name="T56" fmla="*/ 11 w 14"/>
              <a:gd name="T57" fmla="*/ 2 h 14"/>
              <a:gd name="T58" fmla="*/ 11 w 14"/>
              <a:gd name="T59" fmla="*/ 2 h 14"/>
              <a:gd name="T60" fmla="*/ 10 w 14"/>
              <a:gd name="T61" fmla="*/ 3 h 14"/>
              <a:gd name="T62" fmla="*/ 10 w 14"/>
              <a:gd name="T63" fmla="*/ 12 h 14"/>
              <a:gd name="T64" fmla="*/ 11 w 14"/>
              <a:gd name="T65" fmla="*/ 12 h 14"/>
              <a:gd name="T66" fmla="*/ 11 w 14"/>
              <a:gd name="T67" fmla="*/ 12 h 1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4"/>
              <a:gd name="T103" fmla="*/ 0 h 14"/>
              <a:gd name="T104" fmla="*/ 14 w 14"/>
              <a:gd name="T105" fmla="*/ 14 h 1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4" h="14">
                <a:moveTo>
                  <a:pt x="6" y="9"/>
                </a:moveTo>
                <a:cubicBezTo>
                  <a:pt x="6" y="9"/>
                  <a:pt x="6" y="9"/>
                  <a:pt x="6" y="9"/>
                </a:cubicBezTo>
                <a:cubicBezTo>
                  <a:pt x="6" y="11"/>
                  <a:pt x="6" y="11"/>
                  <a:pt x="6" y="11"/>
                </a:cubicBezTo>
                <a:cubicBezTo>
                  <a:pt x="6" y="11"/>
                  <a:pt x="6" y="11"/>
                  <a:pt x="6" y="11"/>
                </a:cubicBezTo>
                <a:cubicBezTo>
                  <a:pt x="6" y="11"/>
                  <a:pt x="6" y="11"/>
                  <a:pt x="6" y="11"/>
                </a:cubicBezTo>
                <a:cubicBezTo>
                  <a:pt x="5" y="11"/>
                  <a:pt x="5" y="11"/>
                  <a:pt x="5" y="11"/>
                </a:cubicBezTo>
                <a:cubicBezTo>
                  <a:pt x="5" y="14"/>
                  <a:pt x="5" y="14"/>
                  <a:pt x="5" y="14"/>
                </a:cubicBezTo>
                <a:cubicBezTo>
                  <a:pt x="5" y="14"/>
                  <a:pt x="5" y="14"/>
                  <a:pt x="5" y="14"/>
                </a:cubicBezTo>
                <a:cubicBezTo>
                  <a:pt x="3" y="14"/>
                  <a:pt x="3" y="14"/>
                  <a:pt x="3" y="14"/>
                </a:cubicBezTo>
                <a:cubicBezTo>
                  <a:pt x="3" y="14"/>
                  <a:pt x="3" y="14"/>
                  <a:pt x="3" y="14"/>
                </a:cubicBezTo>
                <a:cubicBezTo>
                  <a:pt x="3" y="11"/>
                  <a:pt x="3" y="11"/>
                  <a:pt x="3" y="11"/>
                </a:cubicBezTo>
                <a:cubicBezTo>
                  <a:pt x="0" y="11"/>
                  <a:pt x="0" y="11"/>
                  <a:pt x="0" y="11"/>
                </a:cubicBezTo>
                <a:cubicBezTo>
                  <a:pt x="0" y="11"/>
                  <a:pt x="0" y="11"/>
                  <a:pt x="0" y="11"/>
                </a:cubicBezTo>
                <a:cubicBezTo>
                  <a:pt x="0" y="11"/>
                  <a:pt x="0" y="11"/>
                  <a:pt x="0" y="11"/>
                </a:cubicBezTo>
                <a:cubicBezTo>
                  <a:pt x="0" y="9"/>
                  <a:pt x="0" y="9"/>
                  <a:pt x="0" y="9"/>
                </a:cubicBezTo>
                <a:cubicBezTo>
                  <a:pt x="0" y="9"/>
                  <a:pt x="0" y="9"/>
                  <a:pt x="0" y="9"/>
                </a:cubicBezTo>
                <a:cubicBezTo>
                  <a:pt x="0" y="9"/>
                  <a:pt x="0" y="9"/>
                  <a:pt x="0" y="9"/>
                </a:cubicBezTo>
                <a:cubicBezTo>
                  <a:pt x="0" y="8"/>
                  <a:pt x="1" y="7"/>
                  <a:pt x="1" y="6"/>
                </a:cubicBezTo>
                <a:cubicBezTo>
                  <a:pt x="1" y="5"/>
                  <a:pt x="2" y="4"/>
                  <a:pt x="2" y="4"/>
                </a:cubicBezTo>
                <a:cubicBezTo>
                  <a:pt x="2" y="3"/>
                  <a:pt x="2" y="2"/>
                  <a:pt x="2" y="2"/>
                </a:cubicBezTo>
                <a:cubicBezTo>
                  <a:pt x="2" y="1"/>
                  <a:pt x="2" y="1"/>
                  <a:pt x="2" y="0"/>
                </a:cubicBezTo>
                <a:cubicBezTo>
                  <a:pt x="2" y="0"/>
                  <a:pt x="2" y="0"/>
                  <a:pt x="2" y="0"/>
                </a:cubicBezTo>
                <a:cubicBezTo>
                  <a:pt x="3" y="0"/>
                  <a:pt x="3" y="0"/>
                  <a:pt x="3" y="0"/>
                </a:cubicBezTo>
                <a:cubicBezTo>
                  <a:pt x="3" y="0"/>
                  <a:pt x="3" y="0"/>
                  <a:pt x="3" y="0"/>
                </a:cubicBezTo>
                <a:cubicBezTo>
                  <a:pt x="5" y="0"/>
                  <a:pt x="5" y="0"/>
                  <a:pt x="5" y="0"/>
                </a:cubicBezTo>
                <a:cubicBezTo>
                  <a:pt x="5" y="0"/>
                  <a:pt x="5" y="0"/>
                  <a:pt x="5" y="0"/>
                </a:cubicBezTo>
                <a:cubicBezTo>
                  <a:pt x="5" y="9"/>
                  <a:pt x="5" y="9"/>
                  <a:pt x="5" y="9"/>
                </a:cubicBezTo>
                <a:cubicBezTo>
                  <a:pt x="6" y="9"/>
                  <a:pt x="6" y="9"/>
                  <a:pt x="6" y="9"/>
                </a:cubicBezTo>
                <a:cubicBezTo>
                  <a:pt x="6" y="9"/>
                  <a:pt x="6" y="9"/>
                  <a:pt x="6" y="9"/>
                </a:cubicBezTo>
                <a:close/>
                <a:moveTo>
                  <a:pt x="3" y="5"/>
                </a:moveTo>
                <a:cubicBezTo>
                  <a:pt x="3" y="5"/>
                  <a:pt x="3" y="5"/>
                  <a:pt x="3" y="6"/>
                </a:cubicBezTo>
                <a:cubicBezTo>
                  <a:pt x="3" y="6"/>
                  <a:pt x="2" y="7"/>
                  <a:pt x="2" y="7"/>
                </a:cubicBezTo>
                <a:cubicBezTo>
                  <a:pt x="2" y="8"/>
                  <a:pt x="2" y="9"/>
                  <a:pt x="2" y="9"/>
                </a:cubicBezTo>
                <a:cubicBezTo>
                  <a:pt x="3" y="9"/>
                  <a:pt x="3" y="9"/>
                  <a:pt x="3" y="9"/>
                </a:cubicBezTo>
                <a:cubicBezTo>
                  <a:pt x="3" y="5"/>
                  <a:pt x="3" y="5"/>
                  <a:pt x="3" y="5"/>
                </a:cubicBezTo>
                <a:close/>
                <a:moveTo>
                  <a:pt x="14" y="12"/>
                </a:moveTo>
                <a:cubicBezTo>
                  <a:pt x="14" y="12"/>
                  <a:pt x="14" y="13"/>
                  <a:pt x="14" y="13"/>
                </a:cubicBezTo>
                <a:cubicBezTo>
                  <a:pt x="13" y="13"/>
                  <a:pt x="13" y="13"/>
                  <a:pt x="13" y="14"/>
                </a:cubicBezTo>
                <a:cubicBezTo>
                  <a:pt x="13" y="14"/>
                  <a:pt x="13" y="14"/>
                  <a:pt x="12" y="14"/>
                </a:cubicBezTo>
                <a:cubicBezTo>
                  <a:pt x="12" y="14"/>
                  <a:pt x="12" y="14"/>
                  <a:pt x="11" y="14"/>
                </a:cubicBezTo>
                <a:cubicBezTo>
                  <a:pt x="10" y="14"/>
                  <a:pt x="10" y="14"/>
                  <a:pt x="10" y="14"/>
                </a:cubicBezTo>
                <a:cubicBezTo>
                  <a:pt x="10" y="14"/>
                  <a:pt x="10" y="14"/>
                  <a:pt x="10" y="14"/>
                </a:cubicBezTo>
                <a:cubicBezTo>
                  <a:pt x="9" y="14"/>
                  <a:pt x="9" y="14"/>
                  <a:pt x="9" y="14"/>
                </a:cubicBezTo>
                <a:cubicBezTo>
                  <a:pt x="8" y="13"/>
                  <a:pt x="8" y="13"/>
                  <a:pt x="8" y="13"/>
                </a:cubicBezTo>
                <a:cubicBezTo>
                  <a:pt x="8" y="13"/>
                  <a:pt x="8" y="12"/>
                  <a:pt x="8" y="12"/>
                </a:cubicBezTo>
                <a:cubicBezTo>
                  <a:pt x="8" y="3"/>
                  <a:pt x="8" y="3"/>
                  <a:pt x="8" y="3"/>
                </a:cubicBezTo>
                <a:cubicBezTo>
                  <a:pt x="8" y="2"/>
                  <a:pt x="8" y="2"/>
                  <a:pt x="8" y="2"/>
                </a:cubicBezTo>
                <a:cubicBezTo>
                  <a:pt x="8" y="1"/>
                  <a:pt x="8" y="1"/>
                  <a:pt x="9" y="1"/>
                </a:cubicBezTo>
                <a:cubicBezTo>
                  <a:pt x="9" y="1"/>
                  <a:pt x="9" y="0"/>
                  <a:pt x="10" y="0"/>
                </a:cubicBezTo>
                <a:cubicBezTo>
                  <a:pt x="10" y="0"/>
                  <a:pt x="10" y="0"/>
                  <a:pt x="10" y="0"/>
                </a:cubicBezTo>
                <a:cubicBezTo>
                  <a:pt x="11" y="0"/>
                  <a:pt x="11" y="0"/>
                  <a:pt x="11" y="0"/>
                </a:cubicBezTo>
                <a:cubicBezTo>
                  <a:pt x="12" y="0"/>
                  <a:pt x="12" y="0"/>
                  <a:pt x="12" y="0"/>
                </a:cubicBezTo>
                <a:cubicBezTo>
                  <a:pt x="13" y="0"/>
                  <a:pt x="13" y="1"/>
                  <a:pt x="13" y="1"/>
                </a:cubicBezTo>
                <a:cubicBezTo>
                  <a:pt x="13" y="1"/>
                  <a:pt x="13" y="1"/>
                  <a:pt x="14" y="2"/>
                </a:cubicBezTo>
                <a:cubicBezTo>
                  <a:pt x="14" y="2"/>
                  <a:pt x="14" y="2"/>
                  <a:pt x="14" y="3"/>
                </a:cubicBezTo>
                <a:cubicBezTo>
                  <a:pt x="14" y="12"/>
                  <a:pt x="14" y="12"/>
                  <a:pt x="14" y="12"/>
                </a:cubicBezTo>
                <a:close/>
                <a:moveTo>
                  <a:pt x="11" y="3"/>
                </a:moveTo>
                <a:cubicBezTo>
                  <a:pt x="11" y="3"/>
                  <a:pt x="11" y="2"/>
                  <a:pt x="11" y="2"/>
                </a:cubicBezTo>
                <a:cubicBezTo>
                  <a:pt x="11" y="2"/>
                  <a:pt x="11" y="2"/>
                  <a:pt x="11" y="2"/>
                </a:cubicBezTo>
                <a:cubicBezTo>
                  <a:pt x="11" y="2"/>
                  <a:pt x="11" y="2"/>
                  <a:pt x="11" y="2"/>
                </a:cubicBezTo>
                <a:cubicBezTo>
                  <a:pt x="11" y="2"/>
                  <a:pt x="11" y="2"/>
                  <a:pt x="10" y="2"/>
                </a:cubicBezTo>
                <a:cubicBezTo>
                  <a:pt x="10" y="2"/>
                  <a:pt x="10" y="3"/>
                  <a:pt x="10" y="3"/>
                </a:cubicBezTo>
                <a:cubicBezTo>
                  <a:pt x="10" y="12"/>
                  <a:pt x="10" y="12"/>
                  <a:pt x="10" y="12"/>
                </a:cubicBezTo>
                <a:cubicBezTo>
                  <a:pt x="10" y="12"/>
                  <a:pt x="10" y="12"/>
                  <a:pt x="10" y="12"/>
                </a:cubicBezTo>
                <a:cubicBezTo>
                  <a:pt x="11" y="12"/>
                  <a:pt x="11" y="12"/>
                  <a:pt x="11" y="12"/>
                </a:cubicBezTo>
                <a:cubicBezTo>
                  <a:pt x="11" y="12"/>
                  <a:pt x="11" y="12"/>
                  <a:pt x="11" y="12"/>
                </a:cubicBezTo>
                <a:cubicBezTo>
                  <a:pt x="11" y="12"/>
                  <a:pt x="11" y="12"/>
                  <a:pt x="11" y="12"/>
                </a:cubicBezTo>
                <a:cubicBezTo>
                  <a:pt x="11" y="12"/>
                  <a:pt x="11" y="12"/>
                  <a:pt x="11" y="12"/>
                </a:cubicBezTo>
                <a:cubicBezTo>
                  <a:pt x="11" y="3"/>
                  <a:pt x="11" y="3"/>
                  <a:pt x="11" y="3"/>
                </a:cubicBezTo>
                <a:close/>
              </a:path>
            </a:pathLst>
          </a:custGeom>
          <a:solidFill>
            <a:schemeClr val="bg1"/>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zh-CN" sz="1800" b="0" i="0" u="none" strike="noStrike" kern="0" cap="none" spc="0" normalizeH="0" baseline="0" noProof="0" smtClean="0">
              <a:ln>
                <a:noFill/>
              </a:ln>
              <a:solidFill>
                <a:schemeClr val="bg1"/>
              </a:solidFill>
              <a:effectLst/>
              <a:uLnTx/>
              <a:uFillTx/>
              <a:latin typeface="+mj-lt"/>
              <a:sym typeface="宋体" panose="02010600030101010101" pitchFamily="2" charset="-122"/>
            </a:endParaRPr>
          </a:p>
        </p:txBody>
      </p:sp>
      <p:sp>
        <p:nvSpPr>
          <p:cNvPr id="20" name="Freeform 25"/>
          <p:cNvSpPr>
            <a:spLocks noEditPoints="1" noChangeArrowheads="1"/>
          </p:cNvSpPr>
          <p:nvPr/>
        </p:nvSpPr>
        <p:spPr bwMode="auto">
          <a:xfrm>
            <a:off x="9111161" y="2496503"/>
            <a:ext cx="138923" cy="138923"/>
          </a:xfrm>
          <a:custGeom>
            <a:avLst/>
            <a:gdLst>
              <a:gd name="T0" fmla="*/ 6 w 14"/>
              <a:gd name="T1" fmla="*/ 6 h 14"/>
              <a:gd name="T2" fmla="*/ 6 w 14"/>
              <a:gd name="T3" fmla="*/ 11 h 14"/>
              <a:gd name="T4" fmla="*/ 6 w 14"/>
              <a:gd name="T5" fmla="*/ 13 h 14"/>
              <a:gd name="T6" fmla="*/ 4 w 14"/>
              <a:gd name="T7" fmla="*/ 14 h 14"/>
              <a:gd name="T8" fmla="*/ 2 w 14"/>
              <a:gd name="T9" fmla="*/ 14 h 14"/>
              <a:gd name="T10" fmla="*/ 1 w 14"/>
              <a:gd name="T11" fmla="*/ 12 h 14"/>
              <a:gd name="T12" fmla="*/ 0 w 14"/>
              <a:gd name="T13" fmla="*/ 11 h 14"/>
              <a:gd name="T14" fmla="*/ 3 w 14"/>
              <a:gd name="T15" fmla="*/ 10 h 14"/>
              <a:gd name="T16" fmla="*/ 3 w 14"/>
              <a:gd name="T17" fmla="*/ 11 h 14"/>
              <a:gd name="T18" fmla="*/ 3 w 14"/>
              <a:gd name="T19" fmla="*/ 12 h 14"/>
              <a:gd name="T20" fmla="*/ 4 w 14"/>
              <a:gd name="T21" fmla="*/ 12 h 14"/>
              <a:gd name="T22" fmla="*/ 4 w 14"/>
              <a:gd name="T23" fmla="*/ 7 h 14"/>
              <a:gd name="T24" fmla="*/ 4 w 14"/>
              <a:gd name="T25" fmla="*/ 7 h 14"/>
              <a:gd name="T26" fmla="*/ 3 w 14"/>
              <a:gd name="T27" fmla="*/ 7 h 14"/>
              <a:gd name="T28" fmla="*/ 3 w 14"/>
              <a:gd name="T29" fmla="*/ 7 h 14"/>
              <a:gd name="T30" fmla="*/ 3 w 14"/>
              <a:gd name="T31" fmla="*/ 8 h 14"/>
              <a:gd name="T32" fmla="*/ 3 w 14"/>
              <a:gd name="T33" fmla="*/ 8 h 14"/>
              <a:gd name="T34" fmla="*/ 0 w 14"/>
              <a:gd name="T35" fmla="*/ 7 h 14"/>
              <a:gd name="T36" fmla="*/ 1 w 14"/>
              <a:gd name="T37" fmla="*/ 0 h 14"/>
              <a:gd name="T38" fmla="*/ 6 w 14"/>
              <a:gd name="T39" fmla="*/ 0 h 14"/>
              <a:gd name="T40" fmla="*/ 6 w 14"/>
              <a:gd name="T41" fmla="*/ 2 h 14"/>
              <a:gd name="T42" fmla="*/ 3 w 14"/>
              <a:gd name="T43" fmla="*/ 2 h 14"/>
              <a:gd name="T44" fmla="*/ 4 w 14"/>
              <a:gd name="T45" fmla="*/ 5 h 14"/>
              <a:gd name="T46" fmla="*/ 14 w 14"/>
              <a:gd name="T47" fmla="*/ 11 h 14"/>
              <a:gd name="T48" fmla="*/ 13 w 14"/>
              <a:gd name="T49" fmla="*/ 13 h 14"/>
              <a:gd name="T50" fmla="*/ 11 w 14"/>
              <a:gd name="T51" fmla="*/ 14 h 14"/>
              <a:gd name="T52" fmla="*/ 9 w 14"/>
              <a:gd name="T53" fmla="*/ 14 h 14"/>
              <a:gd name="T54" fmla="*/ 8 w 14"/>
              <a:gd name="T55" fmla="*/ 12 h 14"/>
              <a:gd name="T56" fmla="*/ 8 w 14"/>
              <a:gd name="T57" fmla="*/ 2 h 14"/>
              <a:gd name="T58" fmla="*/ 9 w 14"/>
              <a:gd name="T59" fmla="*/ 0 h 14"/>
              <a:gd name="T60" fmla="*/ 10 w 14"/>
              <a:gd name="T61" fmla="*/ 0 h 14"/>
              <a:gd name="T62" fmla="*/ 12 w 14"/>
              <a:gd name="T63" fmla="*/ 0 h 14"/>
              <a:gd name="T64" fmla="*/ 14 w 14"/>
              <a:gd name="T65" fmla="*/ 1 h 14"/>
              <a:gd name="T66" fmla="*/ 14 w 14"/>
              <a:gd name="T67" fmla="*/ 11 h 14"/>
              <a:gd name="T68" fmla="*/ 11 w 14"/>
              <a:gd name="T69" fmla="*/ 2 h 14"/>
              <a:gd name="T70" fmla="*/ 11 w 14"/>
              <a:gd name="T71" fmla="*/ 2 h 14"/>
              <a:gd name="T72" fmla="*/ 10 w 14"/>
              <a:gd name="T73" fmla="*/ 2 h 14"/>
              <a:gd name="T74" fmla="*/ 10 w 14"/>
              <a:gd name="T75" fmla="*/ 12 h 14"/>
              <a:gd name="T76" fmla="*/ 11 w 14"/>
              <a:gd name="T77" fmla="*/ 12 h 14"/>
              <a:gd name="T78" fmla="*/ 11 w 14"/>
              <a:gd name="T79" fmla="*/ 11 h 1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4"/>
              <a:gd name="T121" fmla="*/ 0 h 14"/>
              <a:gd name="T122" fmla="*/ 14 w 14"/>
              <a:gd name="T123" fmla="*/ 14 h 1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4" h="14">
                <a:moveTo>
                  <a:pt x="5" y="5"/>
                </a:moveTo>
                <a:cubicBezTo>
                  <a:pt x="5" y="5"/>
                  <a:pt x="6" y="5"/>
                  <a:pt x="6" y="6"/>
                </a:cubicBezTo>
                <a:cubicBezTo>
                  <a:pt x="6" y="6"/>
                  <a:pt x="6" y="6"/>
                  <a:pt x="6" y="7"/>
                </a:cubicBezTo>
                <a:cubicBezTo>
                  <a:pt x="6" y="11"/>
                  <a:pt x="6" y="11"/>
                  <a:pt x="6" y="11"/>
                </a:cubicBezTo>
                <a:cubicBezTo>
                  <a:pt x="6" y="12"/>
                  <a:pt x="6" y="12"/>
                  <a:pt x="6" y="12"/>
                </a:cubicBezTo>
                <a:cubicBezTo>
                  <a:pt x="6" y="13"/>
                  <a:pt x="6" y="13"/>
                  <a:pt x="6" y="13"/>
                </a:cubicBezTo>
                <a:cubicBezTo>
                  <a:pt x="5" y="13"/>
                  <a:pt x="5" y="14"/>
                  <a:pt x="5" y="14"/>
                </a:cubicBezTo>
                <a:cubicBezTo>
                  <a:pt x="4" y="14"/>
                  <a:pt x="4" y="14"/>
                  <a:pt x="4" y="14"/>
                </a:cubicBezTo>
                <a:cubicBezTo>
                  <a:pt x="3" y="14"/>
                  <a:pt x="3" y="14"/>
                  <a:pt x="3" y="14"/>
                </a:cubicBezTo>
                <a:cubicBezTo>
                  <a:pt x="3" y="14"/>
                  <a:pt x="2" y="14"/>
                  <a:pt x="2" y="14"/>
                </a:cubicBezTo>
                <a:cubicBezTo>
                  <a:pt x="2" y="14"/>
                  <a:pt x="1" y="13"/>
                  <a:pt x="1" y="13"/>
                </a:cubicBezTo>
                <a:cubicBezTo>
                  <a:pt x="1" y="13"/>
                  <a:pt x="1" y="13"/>
                  <a:pt x="1" y="12"/>
                </a:cubicBezTo>
                <a:cubicBezTo>
                  <a:pt x="1" y="12"/>
                  <a:pt x="0" y="12"/>
                  <a:pt x="0" y="11"/>
                </a:cubicBezTo>
                <a:cubicBezTo>
                  <a:pt x="0" y="11"/>
                  <a:pt x="0" y="11"/>
                  <a:pt x="0" y="11"/>
                </a:cubicBezTo>
                <a:cubicBezTo>
                  <a:pt x="0" y="10"/>
                  <a:pt x="1" y="10"/>
                  <a:pt x="1" y="10"/>
                </a:cubicBezTo>
                <a:cubicBezTo>
                  <a:pt x="3" y="10"/>
                  <a:pt x="3" y="10"/>
                  <a:pt x="3" y="10"/>
                </a:cubicBezTo>
                <a:cubicBezTo>
                  <a:pt x="3" y="10"/>
                  <a:pt x="3" y="10"/>
                  <a:pt x="3" y="10"/>
                </a:cubicBezTo>
                <a:cubicBezTo>
                  <a:pt x="3" y="11"/>
                  <a:pt x="3" y="11"/>
                  <a:pt x="3" y="11"/>
                </a:cubicBezTo>
                <a:cubicBezTo>
                  <a:pt x="3" y="12"/>
                  <a:pt x="3" y="12"/>
                  <a:pt x="3" y="12"/>
                </a:cubicBezTo>
                <a:cubicBezTo>
                  <a:pt x="3" y="12"/>
                  <a:pt x="3" y="12"/>
                  <a:pt x="3" y="12"/>
                </a:cubicBezTo>
                <a:cubicBezTo>
                  <a:pt x="3" y="12"/>
                  <a:pt x="3" y="12"/>
                  <a:pt x="3" y="12"/>
                </a:cubicBezTo>
                <a:cubicBezTo>
                  <a:pt x="4" y="12"/>
                  <a:pt x="4" y="12"/>
                  <a:pt x="4" y="12"/>
                </a:cubicBezTo>
                <a:cubicBezTo>
                  <a:pt x="4" y="12"/>
                  <a:pt x="4" y="12"/>
                  <a:pt x="4" y="11"/>
                </a:cubicBezTo>
                <a:cubicBezTo>
                  <a:pt x="4" y="7"/>
                  <a:pt x="4" y="7"/>
                  <a:pt x="4" y="7"/>
                </a:cubicBezTo>
                <a:cubicBezTo>
                  <a:pt x="4" y="7"/>
                  <a:pt x="4" y="7"/>
                  <a:pt x="4" y="7"/>
                </a:cubicBezTo>
                <a:cubicBezTo>
                  <a:pt x="4" y="7"/>
                  <a:pt x="4" y="7"/>
                  <a:pt x="4" y="7"/>
                </a:cubicBezTo>
                <a:cubicBezTo>
                  <a:pt x="4" y="7"/>
                  <a:pt x="4" y="7"/>
                  <a:pt x="3" y="7"/>
                </a:cubicBezTo>
                <a:cubicBezTo>
                  <a:pt x="3" y="7"/>
                  <a:pt x="3" y="7"/>
                  <a:pt x="3" y="7"/>
                </a:cubicBezTo>
                <a:cubicBezTo>
                  <a:pt x="3" y="7"/>
                  <a:pt x="3" y="7"/>
                  <a:pt x="3" y="7"/>
                </a:cubicBezTo>
                <a:cubicBezTo>
                  <a:pt x="3" y="7"/>
                  <a:pt x="3" y="7"/>
                  <a:pt x="3" y="7"/>
                </a:cubicBezTo>
                <a:cubicBezTo>
                  <a:pt x="3" y="7"/>
                  <a:pt x="3" y="7"/>
                  <a:pt x="3" y="7"/>
                </a:cubicBezTo>
                <a:cubicBezTo>
                  <a:pt x="3" y="8"/>
                  <a:pt x="3" y="8"/>
                  <a:pt x="3" y="8"/>
                </a:cubicBezTo>
                <a:cubicBezTo>
                  <a:pt x="3" y="8"/>
                  <a:pt x="3" y="8"/>
                  <a:pt x="3" y="8"/>
                </a:cubicBezTo>
                <a:cubicBezTo>
                  <a:pt x="3" y="8"/>
                  <a:pt x="3" y="8"/>
                  <a:pt x="3" y="8"/>
                </a:cubicBezTo>
                <a:cubicBezTo>
                  <a:pt x="1" y="8"/>
                  <a:pt x="1" y="8"/>
                  <a:pt x="1" y="8"/>
                </a:cubicBezTo>
                <a:cubicBezTo>
                  <a:pt x="1" y="8"/>
                  <a:pt x="0" y="7"/>
                  <a:pt x="0" y="7"/>
                </a:cubicBezTo>
                <a:cubicBezTo>
                  <a:pt x="0" y="0"/>
                  <a:pt x="0" y="0"/>
                  <a:pt x="0" y="0"/>
                </a:cubicBezTo>
                <a:cubicBezTo>
                  <a:pt x="0" y="0"/>
                  <a:pt x="1" y="0"/>
                  <a:pt x="1" y="0"/>
                </a:cubicBezTo>
                <a:cubicBezTo>
                  <a:pt x="2" y="0"/>
                  <a:pt x="2" y="0"/>
                  <a:pt x="2" y="0"/>
                </a:cubicBezTo>
                <a:cubicBezTo>
                  <a:pt x="6" y="0"/>
                  <a:pt x="6" y="0"/>
                  <a:pt x="6" y="0"/>
                </a:cubicBezTo>
                <a:cubicBezTo>
                  <a:pt x="6" y="0"/>
                  <a:pt x="6" y="0"/>
                  <a:pt x="6" y="0"/>
                </a:cubicBezTo>
                <a:cubicBezTo>
                  <a:pt x="6" y="2"/>
                  <a:pt x="6" y="2"/>
                  <a:pt x="6" y="2"/>
                </a:cubicBezTo>
                <a:cubicBezTo>
                  <a:pt x="6" y="2"/>
                  <a:pt x="6" y="2"/>
                  <a:pt x="6" y="2"/>
                </a:cubicBezTo>
                <a:cubicBezTo>
                  <a:pt x="3" y="2"/>
                  <a:pt x="3" y="2"/>
                  <a:pt x="3" y="2"/>
                </a:cubicBezTo>
                <a:cubicBezTo>
                  <a:pt x="3" y="5"/>
                  <a:pt x="3" y="5"/>
                  <a:pt x="3" y="5"/>
                </a:cubicBezTo>
                <a:cubicBezTo>
                  <a:pt x="3" y="5"/>
                  <a:pt x="4" y="5"/>
                  <a:pt x="4" y="5"/>
                </a:cubicBezTo>
                <a:cubicBezTo>
                  <a:pt x="4" y="5"/>
                  <a:pt x="5" y="5"/>
                  <a:pt x="5" y="5"/>
                </a:cubicBezTo>
                <a:close/>
                <a:moveTo>
                  <a:pt x="14" y="11"/>
                </a:moveTo>
                <a:cubicBezTo>
                  <a:pt x="14" y="12"/>
                  <a:pt x="14" y="12"/>
                  <a:pt x="14" y="12"/>
                </a:cubicBezTo>
                <a:cubicBezTo>
                  <a:pt x="13" y="13"/>
                  <a:pt x="13" y="13"/>
                  <a:pt x="13" y="13"/>
                </a:cubicBezTo>
                <a:cubicBezTo>
                  <a:pt x="13" y="13"/>
                  <a:pt x="13" y="14"/>
                  <a:pt x="12" y="14"/>
                </a:cubicBezTo>
                <a:cubicBezTo>
                  <a:pt x="12" y="14"/>
                  <a:pt x="12" y="14"/>
                  <a:pt x="11" y="14"/>
                </a:cubicBezTo>
                <a:cubicBezTo>
                  <a:pt x="10" y="14"/>
                  <a:pt x="10" y="14"/>
                  <a:pt x="10" y="14"/>
                </a:cubicBezTo>
                <a:cubicBezTo>
                  <a:pt x="10" y="14"/>
                  <a:pt x="10" y="14"/>
                  <a:pt x="9" y="14"/>
                </a:cubicBezTo>
                <a:cubicBezTo>
                  <a:pt x="9" y="14"/>
                  <a:pt x="9" y="13"/>
                  <a:pt x="9" y="13"/>
                </a:cubicBezTo>
                <a:cubicBezTo>
                  <a:pt x="8" y="13"/>
                  <a:pt x="8" y="13"/>
                  <a:pt x="8" y="12"/>
                </a:cubicBezTo>
                <a:cubicBezTo>
                  <a:pt x="8" y="12"/>
                  <a:pt x="8" y="12"/>
                  <a:pt x="8" y="11"/>
                </a:cubicBezTo>
                <a:cubicBezTo>
                  <a:pt x="8" y="2"/>
                  <a:pt x="8" y="2"/>
                  <a:pt x="8" y="2"/>
                </a:cubicBezTo>
                <a:cubicBezTo>
                  <a:pt x="8" y="2"/>
                  <a:pt x="8" y="1"/>
                  <a:pt x="8" y="1"/>
                </a:cubicBezTo>
                <a:cubicBezTo>
                  <a:pt x="8" y="1"/>
                  <a:pt x="8" y="1"/>
                  <a:pt x="9" y="0"/>
                </a:cubicBezTo>
                <a:cubicBezTo>
                  <a:pt x="9" y="0"/>
                  <a:pt x="9" y="0"/>
                  <a:pt x="9" y="0"/>
                </a:cubicBezTo>
                <a:cubicBezTo>
                  <a:pt x="10" y="0"/>
                  <a:pt x="10" y="0"/>
                  <a:pt x="10" y="0"/>
                </a:cubicBezTo>
                <a:cubicBezTo>
                  <a:pt x="11" y="0"/>
                  <a:pt x="11" y="0"/>
                  <a:pt x="11" y="0"/>
                </a:cubicBezTo>
                <a:cubicBezTo>
                  <a:pt x="12" y="0"/>
                  <a:pt x="12" y="0"/>
                  <a:pt x="12" y="0"/>
                </a:cubicBezTo>
                <a:cubicBezTo>
                  <a:pt x="13" y="0"/>
                  <a:pt x="13" y="0"/>
                  <a:pt x="13" y="0"/>
                </a:cubicBezTo>
                <a:cubicBezTo>
                  <a:pt x="13" y="1"/>
                  <a:pt x="13" y="1"/>
                  <a:pt x="14" y="1"/>
                </a:cubicBezTo>
                <a:cubicBezTo>
                  <a:pt x="14" y="1"/>
                  <a:pt x="14" y="2"/>
                  <a:pt x="14" y="2"/>
                </a:cubicBezTo>
                <a:cubicBezTo>
                  <a:pt x="14" y="11"/>
                  <a:pt x="14" y="11"/>
                  <a:pt x="14" y="11"/>
                </a:cubicBezTo>
                <a:close/>
                <a:moveTo>
                  <a:pt x="11" y="2"/>
                </a:moveTo>
                <a:cubicBezTo>
                  <a:pt x="11" y="2"/>
                  <a:pt x="11" y="2"/>
                  <a:pt x="11" y="2"/>
                </a:cubicBezTo>
                <a:cubicBezTo>
                  <a:pt x="11" y="2"/>
                  <a:pt x="11" y="2"/>
                  <a:pt x="11" y="2"/>
                </a:cubicBezTo>
                <a:cubicBezTo>
                  <a:pt x="11" y="2"/>
                  <a:pt x="11" y="2"/>
                  <a:pt x="11" y="2"/>
                </a:cubicBezTo>
                <a:cubicBezTo>
                  <a:pt x="11" y="2"/>
                  <a:pt x="11" y="2"/>
                  <a:pt x="10" y="2"/>
                </a:cubicBezTo>
                <a:cubicBezTo>
                  <a:pt x="10" y="2"/>
                  <a:pt x="10" y="2"/>
                  <a:pt x="10" y="2"/>
                </a:cubicBezTo>
                <a:cubicBezTo>
                  <a:pt x="10" y="11"/>
                  <a:pt x="10" y="11"/>
                  <a:pt x="10" y="11"/>
                </a:cubicBezTo>
                <a:cubicBezTo>
                  <a:pt x="10" y="12"/>
                  <a:pt x="10" y="12"/>
                  <a:pt x="10" y="12"/>
                </a:cubicBezTo>
                <a:cubicBezTo>
                  <a:pt x="11" y="12"/>
                  <a:pt x="11" y="12"/>
                  <a:pt x="11" y="12"/>
                </a:cubicBezTo>
                <a:cubicBezTo>
                  <a:pt x="11" y="12"/>
                  <a:pt x="11" y="12"/>
                  <a:pt x="11" y="12"/>
                </a:cubicBezTo>
                <a:cubicBezTo>
                  <a:pt x="11" y="12"/>
                  <a:pt x="11" y="12"/>
                  <a:pt x="11" y="12"/>
                </a:cubicBezTo>
                <a:cubicBezTo>
                  <a:pt x="11" y="12"/>
                  <a:pt x="11" y="12"/>
                  <a:pt x="11" y="11"/>
                </a:cubicBezTo>
                <a:cubicBezTo>
                  <a:pt x="11" y="2"/>
                  <a:pt x="11" y="2"/>
                  <a:pt x="11" y="2"/>
                </a:cubicBezTo>
                <a:close/>
              </a:path>
            </a:pathLst>
          </a:custGeom>
          <a:solidFill>
            <a:schemeClr val="bg1"/>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zh-CN" sz="1800" b="0" i="0" u="none" strike="noStrike" kern="0" cap="none" spc="0" normalizeH="0" baseline="0" noProof="0" smtClean="0">
              <a:ln>
                <a:noFill/>
              </a:ln>
              <a:solidFill>
                <a:schemeClr val="bg1"/>
              </a:solidFill>
              <a:effectLst/>
              <a:uLnTx/>
              <a:uFillTx/>
              <a:latin typeface="+mj-lt"/>
              <a:sym typeface="宋体" panose="02010600030101010101" pitchFamily="2" charset="-122"/>
            </a:endParaRPr>
          </a:p>
        </p:txBody>
      </p:sp>
      <p:sp>
        <p:nvSpPr>
          <p:cNvPr id="21" name="Freeform 26"/>
          <p:cNvSpPr>
            <a:spLocks noEditPoints="1" noChangeArrowheads="1"/>
          </p:cNvSpPr>
          <p:nvPr/>
        </p:nvSpPr>
        <p:spPr bwMode="auto">
          <a:xfrm>
            <a:off x="9516814" y="2546516"/>
            <a:ext cx="127809" cy="137070"/>
          </a:xfrm>
          <a:custGeom>
            <a:avLst/>
            <a:gdLst>
              <a:gd name="T0" fmla="*/ 1 w 13"/>
              <a:gd name="T1" fmla="*/ 14 h 14"/>
              <a:gd name="T2" fmla="*/ 0 w 13"/>
              <a:gd name="T3" fmla="*/ 13 h 14"/>
              <a:gd name="T4" fmla="*/ 0 w 13"/>
              <a:gd name="T5" fmla="*/ 3 h 14"/>
              <a:gd name="T6" fmla="*/ 0 w 13"/>
              <a:gd name="T7" fmla="*/ 1 h 14"/>
              <a:gd name="T8" fmla="*/ 2 w 13"/>
              <a:gd name="T9" fmla="*/ 0 h 14"/>
              <a:gd name="T10" fmla="*/ 4 w 13"/>
              <a:gd name="T11" fmla="*/ 0 h 14"/>
              <a:gd name="T12" fmla="*/ 5 w 13"/>
              <a:gd name="T13" fmla="*/ 2 h 14"/>
              <a:gd name="T14" fmla="*/ 5 w 13"/>
              <a:gd name="T15" fmla="*/ 3 h 14"/>
              <a:gd name="T16" fmla="*/ 3 w 13"/>
              <a:gd name="T17" fmla="*/ 4 h 14"/>
              <a:gd name="T18" fmla="*/ 3 w 13"/>
              <a:gd name="T19" fmla="*/ 3 h 14"/>
              <a:gd name="T20" fmla="*/ 3 w 13"/>
              <a:gd name="T21" fmla="*/ 2 h 14"/>
              <a:gd name="T22" fmla="*/ 2 w 13"/>
              <a:gd name="T23" fmla="*/ 2 h 14"/>
              <a:gd name="T24" fmla="*/ 2 w 13"/>
              <a:gd name="T25" fmla="*/ 6 h 14"/>
              <a:gd name="T26" fmla="*/ 4 w 13"/>
              <a:gd name="T27" fmla="*/ 5 h 14"/>
              <a:gd name="T28" fmla="*/ 5 w 13"/>
              <a:gd name="T29" fmla="*/ 12 h 14"/>
              <a:gd name="T30" fmla="*/ 5 w 13"/>
              <a:gd name="T31" fmla="*/ 14 h 14"/>
              <a:gd name="T32" fmla="*/ 3 w 13"/>
              <a:gd name="T33" fmla="*/ 14 h 14"/>
              <a:gd name="T34" fmla="*/ 2 w 13"/>
              <a:gd name="T35" fmla="*/ 12 h 14"/>
              <a:gd name="T36" fmla="*/ 2 w 13"/>
              <a:gd name="T37" fmla="*/ 12 h 14"/>
              <a:gd name="T38" fmla="*/ 3 w 13"/>
              <a:gd name="T39" fmla="*/ 12 h 14"/>
              <a:gd name="T40" fmla="*/ 3 w 13"/>
              <a:gd name="T41" fmla="*/ 8 h 14"/>
              <a:gd name="T42" fmla="*/ 3 w 13"/>
              <a:gd name="T43" fmla="*/ 7 h 14"/>
              <a:gd name="T44" fmla="*/ 2 w 13"/>
              <a:gd name="T45" fmla="*/ 7 h 14"/>
              <a:gd name="T46" fmla="*/ 2 w 13"/>
              <a:gd name="T47" fmla="*/ 8 h 14"/>
              <a:gd name="T48" fmla="*/ 2 w 13"/>
              <a:gd name="T49" fmla="*/ 12 h 14"/>
              <a:gd name="T50" fmla="*/ 13 w 13"/>
              <a:gd name="T51" fmla="*/ 13 h 14"/>
              <a:gd name="T52" fmla="*/ 11 w 13"/>
              <a:gd name="T53" fmla="*/ 14 h 14"/>
              <a:gd name="T54" fmla="*/ 10 w 13"/>
              <a:gd name="T55" fmla="*/ 14 h 14"/>
              <a:gd name="T56" fmla="*/ 8 w 13"/>
              <a:gd name="T57" fmla="*/ 14 h 14"/>
              <a:gd name="T58" fmla="*/ 7 w 13"/>
              <a:gd name="T59" fmla="*/ 12 h 14"/>
              <a:gd name="T60" fmla="*/ 7 w 13"/>
              <a:gd name="T61" fmla="*/ 2 h 14"/>
              <a:gd name="T62" fmla="*/ 9 w 13"/>
              <a:gd name="T63" fmla="*/ 0 h 14"/>
              <a:gd name="T64" fmla="*/ 10 w 13"/>
              <a:gd name="T65" fmla="*/ 0 h 14"/>
              <a:gd name="T66" fmla="*/ 12 w 13"/>
              <a:gd name="T67" fmla="*/ 1 h 14"/>
              <a:gd name="T68" fmla="*/ 13 w 13"/>
              <a:gd name="T69" fmla="*/ 3 h 14"/>
              <a:gd name="T70" fmla="*/ 11 w 13"/>
              <a:gd name="T71" fmla="*/ 3 h 14"/>
              <a:gd name="T72" fmla="*/ 10 w 13"/>
              <a:gd name="T73" fmla="*/ 2 h 14"/>
              <a:gd name="T74" fmla="*/ 10 w 13"/>
              <a:gd name="T75" fmla="*/ 2 h 14"/>
              <a:gd name="T76" fmla="*/ 9 w 13"/>
              <a:gd name="T77" fmla="*/ 12 h 14"/>
              <a:gd name="T78" fmla="*/ 10 w 13"/>
              <a:gd name="T79" fmla="*/ 12 h 14"/>
              <a:gd name="T80" fmla="*/ 10 w 13"/>
              <a:gd name="T81" fmla="*/ 12 h 14"/>
              <a:gd name="T82" fmla="*/ 11 w 13"/>
              <a:gd name="T83" fmla="*/ 3 h 1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3"/>
              <a:gd name="T127" fmla="*/ 0 h 14"/>
              <a:gd name="T128" fmla="*/ 13 w 13"/>
              <a:gd name="T129" fmla="*/ 14 h 1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3" h="14">
                <a:moveTo>
                  <a:pt x="2" y="14"/>
                </a:moveTo>
                <a:cubicBezTo>
                  <a:pt x="2" y="14"/>
                  <a:pt x="2" y="14"/>
                  <a:pt x="1" y="14"/>
                </a:cubicBezTo>
                <a:cubicBezTo>
                  <a:pt x="1" y="14"/>
                  <a:pt x="1" y="14"/>
                  <a:pt x="0" y="14"/>
                </a:cubicBezTo>
                <a:cubicBezTo>
                  <a:pt x="0" y="13"/>
                  <a:pt x="0" y="13"/>
                  <a:pt x="0" y="13"/>
                </a:cubicBezTo>
                <a:cubicBezTo>
                  <a:pt x="0" y="13"/>
                  <a:pt x="0" y="12"/>
                  <a:pt x="0" y="12"/>
                </a:cubicBezTo>
                <a:cubicBezTo>
                  <a:pt x="0" y="3"/>
                  <a:pt x="0" y="3"/>
                  <a:pt x="0" y="3"/>
                </a:cubicBezTo>
                <a:cubicBezTo>
                  <a:pt x="0" y="2"/>
                  <a:pt x="0" y="2"/>
                  <a:pt x="0" y="2"/>
                </a:cubicBezTo>
                <a:cubicBezTo>
                  <a:pt x="0" y="1"/>
                  <a:pt x="0" y="1"/>
                  <a:pt x="0" y="1"/>
                </a:cubicBezTo>
                <a:cubicBezTo>
                  <a:pt x="1" y="1"/>
                  <a:pt x="1" y="0"/>
                  <a:pt x="1" y="0"/>
                </a:cubicBezTo>
                <a:cubicBezTo>
                  <a:pt x="2" y="0"/>
                  <a:pt x="2" y="0"/>
                  <a:pt x="2" y="0"/>
                </a:cubicBezTo>
                <a:cubicBezTo>
                  <a:pt x="3" y="0"/>
                  <a:pt x="3" y="0"/>
                  <a:pt x="3" y="0"/>
                </a:cubicBezTo>
                <a:cubicBezTo>
                  <a:pt x="3" y="0"/>
                  <a:pt x="4" y="0"/>
                  <a:pt x="4" y="0"/>
                </a:cubicBezTo>
                <a:cubicBezTo>
                  <a:pt x="4" y="0"/>
                  <a:pt x="5" y="1"/>
                  <a:pt x="5" y="1"/>
                </a:cubicBezTo>
                <a:cubicBezTo>
                  <a:pt x="5" y="1"/>
                  <a:pt x="5" y="1"/>
                  <a:pt x="5" y="2"/>
                </a:cubicBezTo>
                <a:cubicBezTo>
                  <a:pt x="5" y="2"/>
                  <a:pt x="5" y="2"/>
                  <a:pt x="5" y="3"/>
                </a:cubicBezTo>
                <a:cubicBezTo>
                  <a:pt x="5" y="3"/>
                  <a:pt x="5" y="3"/>
                  <a:pt x="5" y="3"/>
                </a:cubicBezTo>
                <a:cubicBezTo>
                  <a:pt x="5" y="4"/>
                  <a:pt x="5" y="4"/>
                  <a:pt x="5" y="4"/>
                </a:cubicBezTo>
                <a:cubicBezTo>
                  <a:pt x="3" y="4"/>
                  <a:pt x="3" y="4"/>
                  <a:pt x="3" y="4"/>
                </a:cubicBezTo>
                <a:cubicBezTo>
                  <a:pt x="3" y="4"/>
                  <a:pt x="3" y="4"/>
                  <a:pt x="3" y="4"/>
                </a:cubicBezTo>
                <a:cubicBezTo>
                  <a:pt x="3" y="3"/>
                  <a:pt x="3" y="3"/>
                  <a:pt x="3" y="3"/>
                </a:cubicBezTo>
                <a:cubicBezTo>
                  <a:pt x="3" y="3"/>
                  <a:pt x="3" y="2"/>
                  <a:pt x="3" y="2"/>
                </a:cubicBezTo>
                <a:cubicBezTo>
                  <a:pt x="3" y="2"/>
                  <a:pt x="3" y="2"/>
                  <a:pt x="3" y="2"/>
                </a:cubicBezTo>
                <a:cubicBezTo>
                  <a:pt x="2" y="2"/>
                  <a:pt x="2" y="2"/>
                  <a:pt x="2" y="2"/>
                </a:cubicBezTo>
                <a:cubicBezTo>
                  <a:pt x="2" y="2"/>
                  <a:pt x="2" y="2"/>
                  <a:pt x="2" y="2"/>
                </a:cubicBezTo>
                <a:cubicBezTo>
                  <a:pt x="2" y="2"/>
                  <a:pt x="2" y="3"/>
                  <a:pt x="2" y="3"/>
                </a:cubicBezTo>
                <a:cubicBezTo>
                  <a:pt x="2" y="6"/>
                  <a:pt x="2" y="6"/>
                  <a:pt x="2" y="6"/>
                </a:cubicBezTo>
                <a:cubicBezTo>
                  <a:pt x="2" y="5"/>
                  <a:pt x="3" y="5"/>
                  <a:pt x="3" y="5"/>
                </a:cubicBezTo>
                <a:cubicBezTo>
                  <a:pt x="4" y="5"/>
                  <a:pt x="4" y="5"/>
                  <a:pt x="4" y="5"/>
                </a:cubicBezTo>
                <a:cubicBezTo>
                  <a:pt x="5" y="6"/>
                  <a:pt x="5" y="6"/>
                  <a:pt x="5" y="7"/>
                </a:cubicBezTo>
                <a:cubicBezTo>
                  <a:pt x="5" y="12"/>
                  <a:pt x="5" y="12"/>
                  <a:pt x="5" y="12"/>
                </a:cubicBezTo>
                <a:cubicBezTo>
                  <a:pt x="5" y="12"/>
                  <a:pt x="5" y="13"/>
                  <a:pt x="5" y="13"/>
                </a:cubicBezTo>
                <a:cubicBezTo>
                  <a:pt x="5" y="13"/>
                  <a:pt x="5" y="13"/>
                  <a:pt x="5" y="14"/>
                </a:cubicBezTo>
                <a:cubicBezTo>
                  <a:pt x="5" y="14"/>
                  <a:pt x="4" y="14"/>
                  <a:pt x="4" y="14"/>
                </a:cubicBezTo>
                <a:cubicBezTo>
                  <a:pt x="4" y="14"/>
                  <a:pt x="3" y="14"/>
                  <a:pt x="3" y="14"/>
                </a:cubicBezTo>
                <a:cubicBezTo>
                  <a:pt x="2" y="14"/>
                  <a:pt x="2" y="14"/>
                  <a:pt x="2" y="14"/>
                </a:cubicBezTo>
                <a:close/>
                <a:moveTo>
                  <a:pt x="2" y="12"/>
                </a:moveTo>
                <a:cubicBezTo>
                  <a:pt x="2" y="12"/>
                  <a:pt x="2" y="12"/>
                  <a:pt x="2" y="12"/>
                </a:cubicBezTo>
                <a:cubicBezTo>
                  <a:pt x="2" y="12"/>
                  <a:pt x="2" y="12"/>
                  <a:pt x="2" y="12"/>
                </a:cubicBezTo>
                <a:cubicBezTo>
                  <a:pt x="3" y="12"/>
                  <a:pt x="3" y="12"/>
                  <a:pt x="3" y="12"/>
                </a:cubicBezTo>
                <a:cubicBezTo>
                  <a:pt x="3" y="12"/>
                  <a:pt x="3" y="12"/>
                  <a:pt x="3" y="12"/>
                </a:cubicBezTo>
                <a:cubicBezTo>
                  <a:pt x="3" y="12"/>
                  <a:pt x="3" y="12"/>
                  <a:pt x="3" y="12"/>
                </a:cubicBezTo>
                <a:cubicBezTo>
                  <a:pt x="3" y="8"/>
                  <a:pt x="3" y="8"/>
                  <a:pt x="3" y="8"/>
                </a:cubicBezTo>
                <a:cubicBezTo>
                  <a:pt x="3" y="8"/>
                  <a:pt x="3" y="8"/>
                  <a:pt x="3" y="7"/>
                </a:cubicBezTo>
                <a:cubicBezTo>
                  <a:pt x="3" y="7"/>
                  <a:pt x="3" y="7"/>
                  <a:pt x="3" y="7"/>
                </a:cubicBezTo>
                <a:cubicBezTo>
                  <a:pt x="3" y="7"/>
                  <a:pt x="3" y="7"/>
                  <a:pt x="3" y="7"/>
                </a:cubicBezTo>
                <a:cubicBezTo>
                  <a:pt x="2" y="7"/>
                  <a:pt x="2" y="7"/>
                  <a:pt x="2" y="7"/>
                </a:cubicBezTo>
                <a:cubicBezTo>
                  <a:pt x="2" y="7"/>
                  <a:pt x="2" y="7"/>
                  <a:pt x="2" y="7"/>
                </a:cubicBezTo>
                <a:cubicBezTo>
                  <a:pt x="2" y="7"/>
                  <a:pt x="2" y="7"/>
                  <a:pt x="2" y="8"/>
                </a:cubicBezTo>
                <a:cubicBezTo>
                  <a:pt x="2" y="8"/>
                  <a:pt x="2" y="8"/>
                  <a:pt x="2" y="8"/>
                </a:cubicBezTo>
                <a:cubicBezTo>
                  <a:pt x="2" y="12"/>
                  <a:pt x="2" y="12"/>
                  <a:pt x="2" y="12"/>
                </a:cubicBezTo>
                <a:close/>
                <a:moveTo>
                  <a:pt x="13" y="12"/>
                </a:moveTo>
                <a:cubicBezTo>
                  <a:pt x="13" y="12"/>
                  <a:pt x="13" y="13"/>
                  <a:pt x="13" y="13"/>
                </a:cubicBezTo>
                <a:cubicBezTo>
                  <a:pt x="13" y="13"/>
                  <a:pt x="12" y="13"/>
                  <a:pt x="12" y="14"/>
                </a:cubicBezTo>
                <a:cubicBezTo>
                  <a:pt x="12" y="14"/>
                  <a:pt x="12" y="14"/>
                  <a:pt x="11" y="14"/>
                </a:cubicBezTo>
                <a:cubicBezTo>
                  <a:pt x="11" y="14"/>
                  <a:pt x="11" y="14"/>
                  <a:pt x="10" y="14"/>
                </a:cubicBezTo>
                <a:cubicBezTo>
                  <a:pt x="10" y="14"/>
                  <a:pt x="10" y="14"/>
                  <a:pt x="10" y="14"/>
                </a:cubicBezTo>
                <a:cubicBezTo>
                  <a:pt x="9" y="14"/>
                  <a:pt x="9" y="14"/>
                  <a:pt x="9" y="14"/>
                </a:cubicBezTo>
                <a:cubicBezTo>
                  <a:pt x="8" y="14"/>
                  <a:pt x="8" y="14"/>
                  <a:pt x="8" y="14"/>
                </a:cubicBezTo>
                <a:cubicBezTo>
                  <a:pt x="8" y="13"/>
                  <a:pt x="7" y="13"/>
                  <a:pt x="7" y="13"/>
                </a:cubicBezTo>
                <a:cubicBezTo>
                  <a:pt x="7" y="13"/>
                  <a:pt x="7" y="12"/>
                  <a:pt x="7" y="12"/>
                </a:cubicBezTo>
                <a:cubicBezTo>
                  <a:pt x="7" y="3"/>
                  <a:pt x="7" y="3"/>
                  <a:pt x="7" y="3"/>
                </a:cubicBezTo>
                <a:cubicBezTo>
                  <a:pt x="7" y="2"/>
                  <a:pt x="7" y="2"/>
                  <a:pt x="7" y="2"/>
                </a:cubicBezTo>
                <a:cubicBezTo>
                  <a:pt x="7" y="1"/>
                  <a:pt x="8" y="1"/>
                  <a:pt x="8" y="1"/>
                </a:cubicBezTo>
                <a:cubicBezTo>
                  <a:pt x="8" y="1"/>
                  <a:pt x="8" y="0"/>
                  <a:pt x="9" y="0"/>
                </a:cubicBezTo>
                <a:cubicBezTo>
                  <a:pt x="9" y="0"/>
                  <a:pt x="9" y="0"/>
                  <a:pt x="10" y="0"/>
                </a:cubicBezTo>
                <a:cubicBezTo>
                  <a:pt x="10" y="0"/>
                  <a:pt x="10" y="0"/>
                  <a:pt x="10" y="0"/>
                </a:cubicBezTo>
                <a:cubicBezTo>
                  <a:pt x="11" y="0"/>
                  <a:pt x="11" y="0"/>
                  <a:pt x="11" y="0"/>
                </a:cubicBezTo>
                <a:cubicBezTo>
                  <a:pt x="12" y="0"/>
                  <a:pt x="12" y="1"/>
                  <a:pt x="12" y="1"/>
                </a:cubicBezTo>
                <a:cubicBezTo>
                  <a:pt x="12" y="1"/>
                  <a:pt x="13" y="1"/>
                  <a:pt x="13" y="2"/>
                </a:cubicBezTo>
                <a:cubicBezTo>
                  <a:pt x="13" y="2"/>
                  <a:pt x="13" y="2"/>
                  <a:pt x="13" y="3"/>
                </a:cubicBezTo>
                <a:cubicBezTo>
                  <a:pt x="13" y="12"/>
                  <a:pt x="13" y="12"/>
                  <a:pt x="13" y="12"/>
                </a:cubicBezTo>
                <a:close/>
                <a:moveTo>
                  <a:pt x="11" y="3"/>
                </a:moveTo>
                <a:cubicBezTo>
                  <a:pt x="11" y="3"/>
                  <a:pt x="11" y="2"/>
                  <a:pt x="10" y="2"/>
                </a:cubicBezTo>
                <a:cubicBezTo>
                  <a:pt x="10" y="2"/>
                  <a:pt x="10" y="2"/>
                  <a:pt x="10" y="2"/>
                </a:cubicBezTo>
                <a:cubicBezTo>
                  <a:pt x="10" y="2"/>
                  <a:pt x="10" y="2"/>
                  <a:pt x="10" y="2"/>
                </a:cubicBezTo>
                <a:cubicBezTo>
                  <a:pt x="10" y="2"/>
                  <a:pt x="10" y="2"/>
                  <a:pt x="10" y="2"/>
                </a:cubicBezTo>
                <a:cubicBezTo>
                  <a:pt x="10" y="2"/>
                  <a:pt x="9" y="3"/>
                  <a:pt x="9" y="3"/>
                </a:cubicBezTo>
                <a:cubicBezTo>
                  <a:pt x="9" y="12"/>
                  <a:pt x="9" y="12"/>
                  <a:pt x="9" y="12"/>
                </a:cubicBezTo>
                <a:cubicBezTo>
                  <a:pt x="9" y="12"/>
                  <a:pt x="10" y="12"/>
                  <a:pt x="10" y="12"/>
                </a:cubicBezTo>
                <a:cubicBezTo>
                  <a:pt x="10" y="12"/>
                  <a:pt x="10" y="12"/>
                  <a:pt x="10" y="12"/>
                </a:cubicBezTo>
                <a:cubicBezTo>
                  <a:pt x="10" y="12"/>
                  <a:pt x="10" y="12"/>
                  <a:pt x="10" y="12"/>
                </a:cubicBezTo>
                <a:cubicBezTo>
                  <a:pt x="10" y="12"/>
                  <a:pt x="10" y="12"/>
                  <a:pt x="10" y="12"/>
                </a:cubicBezTo>
                <a:cubicBezTo>
                  <a:pt x="11" y="12"/>
                  <a:pt x="11" y="12"/>
                  <a:pt x="11" y="12"/>
                </a:cubicBezTo>
                <a:cubicBezTo>
                  <a:pt x="11" y="3"/>
                  <a:pt x="11" y="3"/>
                  <a:pt x="11" y="3"/>
                </a:cubicBezTo>
                <a:close/>
              </a:path>
            </a:pathLst>
          </a:custGeom>
          <a:solidFill>
            <a:schemeClr val="bg1"/>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zh-CN" sz="1800" b="0" i="0" u="none" strike="noStrike" kern="0" cap="none" spc="0" normalizeH="0" baseline="0" noProof="0" smtClean="0">
              <a:ln>
                <a:noFill/>
              </a:ln>
              <a:solidFill>
                <a:schemeClr val="bg1"/>
              </a:solidFill>
              <a:effectLst/>
              <a:uLnTx/>
              <a:uFillTx/>
              <a:latin typeface="+mj-lt"/>
              <a:sym typeface="宋体" panose="02010600030101010101" pitchFamily="2" charset="-122"/>
            </a:endParaRPr>
          </a:p>
        </p:txBody>
      </p:sp>
      <p:sp>
        <p:nvSpPr>
          <p:cNvPr id="22" name="Freeform 27"/>
          <p:cNvSpPr>
            <a:spLocks noEditPoints="1" noChangeArrowheads="1"/>
          </p:cNvSpPr>
          <p:nvPr/>
        </p:nvSpPr>
        <p:spPr bwMode="auto">
          <a:xfrm>
            <a:off x="9922467" y="2752121"/>
            <a:ext cx="118547" cy="138923"/>
          </a:xfrm>
          <a:custGeom>
            <a:avLst/>
            <a:gdLst>
              <a:gd name="T0" fmla="*/ 1 w 12"/>
              <a:gd name="T1" fmla="*/ 14 h 14"/>
              <a:gd name="T2" fmla="*/ 1 w 12"/>
              <a:gd name="T3" fmla="*/ 14 h 14"/>
              <a:gd name="T4" fmla="*/ 1 w 12"/>
              <a:gd name="T5" fmla="*/ 14 h 14"/>
              <a:gd name="T6" fmla="*/ 1 w 12"/>
              <a:gd name="T7" fmla="*/ 10 h 14"/>
              <a:gd name="T8" fmla="*/ 2 w 12"/>
              <a:gd name="T9" fmla="*/ 6 h 14"/>
              <a:gd name="T10" fmla="*/ 2 w 12"/>
              <a:gd name="T11" fmla="*/ 4 h 14"/>
              <a:gd name="T12" fmla="*/ 3 w 12"/>
              <a:gd name="T13" fmla="*/ 2 h 14"/>
              <a:gd name="T14" fmla="*/ 0 w 12"/>
              <a:gd name="T15" fmla="*/ 2 h 14"/>
              <a:gd name="T16" fmla="*/ 0 w 12"/>
              <a:gd name="T17" fmla="*/ 2 h 14"/>
              <a:gd name="T18" fmla="*/ 0 w 12"/>
              <a:gd name="T19" fmla="*/ 2 h 14"/>
              <a:gd name="T20" fmla="*/ 0 w 12"/>
              <a:gd name="T21" fmla="*/ 0 h 14"/>
              <a:gd name="T22" fmla="*/ 0 w 12"/>
              <a:gd name="T23" fmla="*/ 0 h 14"/>
              <a:gd name="T24" fmla="*/ 0 w 12"/>
              <a:gd name="T25" fmla="*/ 0 h 14"/>
              <a:gd name="T26" fmla="*/ 5 w 12"/>
              <a:gd name="T27" fmla="*/ 0 h 14"/>
              <a:gd name="T28" fmla="*/ 5 w 12"/>
              <a:gd name="T29" fmla="*/ 0 h 14"/>
              <a:gd name="T30" fmla="*/ 5 w 12"/>
              <a:gd name="T31" fmla="*/ 0 h 14"/>
              <a:gd name="T32" fmla="*/ 5 w 12"/>
              <a:gd name="T33" fmla="*/ 2 h 14"/>
              <a:gd name="T34" fmla="*/ 4 w 12"/>
              <a:gd name="T35" fmla="*/ 4 h 14"/>
              <a:gd name="T36" fmla="*/ 4 w 12"/>
              <a:gd name="T37" fmla="*/ 6 h 14"/>
              <a:gd name="T38" fmla="*/ 4 w 12"/>
              <a:gd name="T39" fmla="*/ 8 h 14"/>
              <a:gd name="T40" fmla="*/ 4 w 12"/>
              <a:gd name="T41" fmla="*/ 9 h 14"/>
              <a:gd name="T42" fmla="*/ 4 w 12"/>
              <a:gd name="T43" fmla="*/ 11 h 14"/>
              <a:gd name="T44" fmla="*/ 3 w 12"/>
              <a:gd name="T45" fmla="*/ 14 h 14"/>
              <a:gd name="T46" fmla="*/ 3 w 12"/>
              <a:gd name="T47" fmla="*/ 14 h 14"/>
              <a:gd name="T48" fmla="*/ 1 w 12"/>
              <a:gd name="T49" fmla="*/ 14 h 14"/>
              <a:gd name="T50" fmla="*/ 12 w 12"/>
              <a:gd name="T51" fmla="*/ 12 h 14"/>
              <a:gd name="T52" fmla="*/ 12 w 12"/>
              <a:gd name="T53" fmla="*/ 13 h 14"/>
              <a:gd name="T54" fmla="*/ 12 w 12"/>
              <a:gd name="T55" fmla="*/ 13 h 14"/>
              <a:gd name="T56" fmla="*/ 11 w 12"/>
              <a:gd name="T57" fmla="*/ 14 h 14"/>
              <a:gd name="T58" fmla="*/ 10 w 12"/>
              <a:gd name="T59" fmla="*/ 14 h 14"/>
              <a:gd name="T60" fmla="*/ 9 w 12"/>
              <a:gd name="T61" fmla="*/ 14 h 14"/>
              <a:gd name="T62" fmla="*/ 8 w 12"/>
              <a:gd name="T63" fmla="*/ 14 h 14"/>
              <a:gd name="T64" fmla="*/ 7 w 12"/>
              <a:gd name="T65" fmla="*/ 13 h 14"/>
              <a:gd name="T66" fmla="*/ 7 w 12"/>
              <a:gd name="T67" fmla="*/ 13 h 14"/>
              <a:gd name="T68" fmla="*/ 6 w 12"/>
              <a:gd name="T69" fmla="*/ 12 h 14"/>
              <a:gd name="T70" fmla="*/ 6 w 12"/>
              <a:gd name="T71" fmla="*/ 2 h 14"/>
              <a:gd name="T72" fmla="*/ 7 w 12"/>
              <a:gd name="T73" fmla="*/ 1 h 14"/>
              <a:gd name="T74" fmla="*/ 7 w 12"/>
              <a:gd name="T75" fmla="*/ 0 h 14"/>
              <a:gd name="T76" fmla="*/ 8 w 12"/>
              <a:gd name="T77" fmla="*/ 0 h 14"/>
              <a:gd name="T78" fmla="*/ 9 w 12"/>
              <a:gd name="T79" fmla="*/ 0 h 14"/>
              <a:gd name="T80" fmla="*/ 10 w 12"/>
              <a:gd name="T81" fmla="*/ 0 h 14"/>
              <a:gd name="T82" fmla="*/ 11 w 12"/>
              <a:gd name="T83" fmla="*/ 0 h 14"/>
              <a:gd name="T84" fmla="*/ 12 w 12"/>
              <a:gd name="T85" fmla="*/ 0 h 14"/>
              <a:gd name="T86" fmla="*/ 12 w 12"/>
              <a:gd name="T87" fmla="*/ 1 h 14"/>
              <a:gd name="T88" fmla="*/ 12 w 12"/>
              <a:gd name="T89" fmla="*/ 2 h 14"/>
              <a:gd name="T90" fmla="*/ 12 w 12"/>
              <a:gd name="T91" fmla="*/ 12 h 14"/>
              <a:gd name="T92" fmla="*/ 10 w 12"/>
              <a:gd name="T93" fmla="*/ 2 h 14"/>
              <a:gd name="T94" fmla="*/ 10 w 12"/>
              <a:gd name="T95" fmla="*/ 2 h 14"/>
              <a:gd name="T96" fmla="*/ 9 w 12"/>
              <a:gd name="T97" fmla="*/ 2 h 14"/>
              <a:gd name="T98" fmla="*/ 9 w 12"/>
              <a:gd name="T99" fmla="*/ 2 h 14"/>
              <a:gd name="T100" fmla="*/ 9 w 12"/>
              <a:gd name="T101" fmla="*/ 2 h 14"/>
              <a:gd name="T102" fmla="*/ 9 w 12"/>
              <a:gd name="T103" fmla="*/ 2 h 14"/>
              <a:gd name="T104" fmla="*/ 9 w 12"/>
              <a:gd name="T105" fmla="*/ 11 h 14"/>
              <a:gd name="T106" fmla="*/ 9 w 12"/>
              <a:gd name="T107" fmla="*/ 12 h 14"/>
              <a:gd name="T108" fmla="*/ 9 w 12"/>
              <a:gd name="T109" fmla="*/ 12 h 14"/>
              <a:gd name="T110" fmla="*/ 9 w 12"/>
              <a:gd name="T111" fmla="*/ 12 h 14"/>
              <a:gd name="T112" fmla="*/ 10 w 12"/>
              <a:gd name="T113" fmla="*/ 12 h 14"/>
              <a:gd name="T114" fmla="*/ 10 w 12"/>
              <a:gd name="T115" fmla="*/ 11 h 14"/>
              <a:gd name="T116" fmla="*/ 10 w 12"/>
              <a:gd name="T117" fmla="*/ 2 h 1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2"/>
              <a:gd name="T178" fmla="*/ 0 h 14"/>
              <a:gd name="T179" fmla="*/ 12 w 12"/>
              <a:gd name="T180" fmla="*/ 14 h 1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2" h="14">
                <a:moveTo>
                  <a:pt x="1" y="14"/>
                </a:moveTo>
                <a:cubicBezTo>
                  <a:pt x="1" y="14"/>
                  <a:pt x="1" y="14"/>
                  <a:pt x="1" y="14"/>
                </a:cubicBezTo>
                <a:cubicBezTo>
                  <a:pt x="1" y="14"/>
                  <a:pt x="1" y="14"/>
                  <a:pt x="1" y="14"/>
                </a:cubicBezTo>
                <a:cubicBezTo>
                  <a:pt x="1" y="12"/>
                  <a:pt x="1" y="11"/>
                  <a:pt x="1" y="10"/>
                </a:cubicBezTo>
                <a:cubicBezTo>
                  <a:pt x="1" y="9"/>
                  <a:pt x="1" y="7"/>
                  <a:pt x="2" y="6"/>
                </a:cubicBezTo>
                <a:cubicBezTo>
                  <a:pt x="2" y="5"/>
                  <a:pt x="2" y="4"/>
                  <a:pt x="2" y="4"/>
                </a:cubicBezTo>
                <a:cubicBezTo>
                  <a:pt x="2" y="3"/>
                  <a:pt x="3" y="2"/>
                  <a:pt x="3" y="2"/>
                </a:cubicBezTo>
                <a:cubicBezTo>
                  <a:pt x="0" y="2"/>
                  <a:pt x="0" y="2"/>
                  <a:pt x="0" y="2"/>
                </a:cubicBezTo>
                <a:cubicBezTo>
                  <a:pt x="0" y="2"/>
                  <a:pt x="0" y="2"/>
                  <a:pt x="0" y="2"/>
                </a:cubicBezTo>
                <a:cubicBezTo>
                  <a:pt x="0" y="2"/>
                  <a:pt x="0" y="2"/>
                  <a:pt x="0" y="2"/>
                </a:cubicBezTo>
                <a:cubicBezTo>
                  <a:pt x="0" y="0"/>
                  <a:pt x="0" y="0"/>
                  <a:pt x="0" y="0"/>
                </a:cubicBezTo>
                <a:cubicBezTo>
                  <a:pt x="0" y="0"/>
                  <a:pt x="0" y="0"/>
                  <a:pt x="0" y="0"/>
                </a:cubicBezTo>
                <a:cubicBezTo>
                  <a:pt x="0" y="0"/>
                  <a:pt x="0" y="0"/>
                  <a:pt x="0" y="0"/>
                </a:cubicBezTo>
                <a:cubicBezTo>
                  <a:pt x="5" y="0"/>
                  <a:pt x="5" y="0"/>
                  <a:pt x="5" y="0"/>
                </a:cubicBezTo>
                <a:cubicBezTo>
                  <a:pt x="5" y="0"/>
                  <a:pt x="5" y="0"/>
                  <a:pt x="5" y="0"/>
                </a:cubicBezTo>
                <a:cubicBezTo>
                  <a:pt x="5" y="0"/>
                  <a:pt x="5" y="0"/>
                  <a:pt x="5" y="0"/>
                </a:cubicBezTo>
                <a:cubicBezTo>
                  <a:pt x="5" y="2"/>
                  <a:pt x="5" y="2"/>
                  <a:pt x="5" y="2"/>
                </a:cubicBezTo>
                <a:cubicBezTo>
                  <a:pt x="5" y="3"/>
                  <a:pt x="5" y="3"/>
                  <a:pt x="4" y="4"/>
                </a:cubicBezTo>
                <a:cubicBezTo>
                  <a:pt x="4" y="5"/>
                  <a:pt x="4" y="6"/>
                  <a:pt x="4" y="6"/>
                </a:cubicBezTo>
                <a:cubicBezTo>
                  <a:pt x="4" y="7"/>
                  <a:pt x="4" y="7"/>
                  <a:pt x="4" y="8"/>
                </a:cubicBezTo>
                <a:cubicBezTo>
                  <a:pt x="4" y="8"/>
                  <a:pt x="4" y="9"/>
                  <a:pt x="4" y="9"/>
                </a:cubicBezTo>
                <a:cubicBezTo>
                  <a:pt x="4" y="10"/>
                  <a:pt x="4" y="10"/>
                  <a:pt x="4" y="11"/>
                </a:cubicBezTo>
                <a:cubicBezTo>
                  <a:pt x="4" y="12"/>
                  <a:pt x="3" y="13"/>
                  <a:pt x="3" y="14"/>
                </a:cubicBezTo>
                <a:cubicBezTo>
                  <a:pt x="3" y="14"/>
                  <a:pt x="3" y="14"/>
                  <a:pt x="3" y="14"/>
                </a:cubicBezTo>
                <a:cubicBezTo>
                  <a:pt x="1" y="14"/>
                  <a:pt x="1" y="14"/>
                  <a:pt x="1" y="14"/>
                </a:cubicBezTo>
                <a:close/>
                <a:moveTo>
                  <a:pt x="12" y="12"/>
                </a:moveTo>
                <a:cubicBezTo>
                  <a:pt x="12" y="12"/>
                  <a:pt x="12" y="12"/>
                  <a:pt x="12" y="13"/>
                </a:cubicBezTo>
                <a:cubicBezTo>
                  <a:pt x="12" y="13"/>
                  <a:pt x="12" y="13"/>
                  <a:pt x="12" y="13"/>
                </a:cubicBezTo>
                <a:cubicBezTo>
                  <a:pt x="11" y="14"/>
                  <a:pt x="11" y="14"/>
                  <a:pt x="11" y="14"/>
                </a:cubicBezTo>
                <a:cubicBezTo>
                  <a:pt x="10" y="14"/>
                  <a:pt x="10" y="14"/>
                  <a:pt x="10" y="14"/>
                </a:cubicBezTo>
                <a:cubicBezTo>
                  <a:pt x="9" y="14"/>
                  <a:pt x="9" y="14"/>
                  <a:pt x="9" y="14"/>
                </a:cubicBezTo>
                <a:cubicBezTo>
                  <a:pt x="9" y="14"/>
                  <a:pt x="8" y="14"/>
                  <a:pt x="8" y="14"/>
                </a:cubicBezTo>
                <a:cubicBezTo>
                  <a:pt x="8" y="14"/>
                  <a:pt x="7" y="14"/>
                  <a:pt x="7" y="13"/>
                </a:cubicBezTo>
                <a:cubicBezTo>
                  <a:pt x="7" y="13"/>
                  <a:pt x="7" y="13"/>
                  <a:pt x="7" y="13"/>
                </a:cubicBezTo>
                <a:cubicBezTo>
                  <a:pt x="7" y="12"/>
                  <a:pt x="6" y="12"/>
                  <a:pt x="6" y="12"/>
                </a:cubicBezTo>
                <a:cubicBezTo>
                  <a:pt x="6" y="2"/>
                  <a:pt x="6" y="2"/>
                  <a:pt x="6" y="2"/>
                </a:cubicBezTo>
                <a:cubicBezTo>
                  <a:pt x="6" y="2"/>
                  <a:pt x="7" y="2"/>
                  <a:pt x="7" y="1"/>
                </a:cubicBezTo>
                <a:cubicBezTo>
                  <a:pt x="7" y="1"/>
                  <a:pt x="7" y="1"/>
                  <a:pt x="7" y="0"/>
                </a:cubicBezTo>
                <a:cubicBezTo>
                  <a:pt x="7" y="0"/>
                  <a:pt x="8" y="0"/>
                  <a:pt x="8" y="0"/>
                </a:cubicBezTo>
                <a:cubicBezTo>
                  <a:pt x="8" y="0"/>
                  <a:pt x="9" y="0"/>
                  <a:pt x="9" y="0"/>
                </a:cubicBezTo>
                <a:cubicBezTo>
                  <a:pt x="10" y="0"/>
                  <a:pt x="10" y="0"/>
                  <a:pt x="10" y="0"/>
                </a:cubicBezTo>
                <a:cubicBezTo>
                  <a:pt x="10" y="0"/>
                  <a:pt x="10" y="0"/>
                  <a:pt x="11" y="0"/>
                </a:cubicBezTo>
                <a:cubicBezTo>
                  <a:pt x="11" y="0"/>
                  <a:pt x="11" y="0"/>
                  <a:pt x="12" y="0"/>
                </a:cubicBezTo>
                <a:cubicBezTo>
                  <a:pt x="12" y="1"/>
                  <a:pt x="12" y="1"/>
                  <a:pt x="12" y="1"/>
                </a:cubicBezTo>
                <a:cubicBezTo>
                  <a:pt x="12" y="2"/>
                  <a:pt x="12" y="2"/>
                  <a:pt x="12" y="2"/>
                </a:cubicBezTo>
                <a:cubicBezTo>
                  <a:pt x="12" y="12"/>
                  <a:pt x="12" y="12"/>
                  <a:pt x="12" y="12"/>
                </a:cubicBezTo>
                <a:close/>
                <a:moveTo>
                  <a:pt x="10" y="2"/>
                </a:moveTo>
                <a:cubicBezTo>
                  <a:pt x="10" y="2"/>
                  <a:pt x="10" y="2"/>
                  <a:pt x="10" y="2"/>
                </a:cubicBezTo>
                <a:cubicBezTo>
                  <a:pt x="10" y="2"/>
                  <a:pt x="10" y="2"/>
                  <a:pt x="9" y="2"/>
                </a:cubicBezTo>
                <a:cubicBezTo>
                  <a:pt x="9" y="2"/>
                  <a:pt x="9" y="2"/>
                  <a:pt x="9" y="2"/>
                </a:cubicBezTo>
                <a:cubicBezTo>
                  <a:pt x="9" y="2"/>
                  <a:pt x="9" y="2"/>
                  <a:pt x="9" y="2"/>
                </a:cubicBezTo>
                <a:cubicBezTo>
                  <a:pt x="9" y="2"/>
                  <a:pt x="9" y="2"/>
                  <a:pt x="9" y="2"/>
                </a:cubicBezTo>
                <a:cubicBezTo>
                  <a:pt x="9" y="11"/>
                  <a:pt x="9" y="11"/>
                  <a:pt x="9" y="11"/>
                </a:cubicBezTo>
                <a:cubicBezTo>
                  <a:pt x="9" y="12"/>
                  <a:pt x="9" y="12"/>
                  <a:pt x="9" y="12"/>
                </a:cubicBezTo>
                <a:cubicBezTo>
                  <a:pt x="9" y="12"/>
                  <a:pt x="9" y="12"/>
                  <a:pt x="9" y="12"/>
                </a:cubicBezTo>
                <a:cubicBezTo>
                  <a:pt x="9" y="12"/>
                  <a:pt x="9" y="12"/>
                  <a:pt x="9" y="12"/>
                </a:cubicBezTo>
                <a:cubicBezTo>
                  <a:pt x="10" y="12"/>
                  <a:pt x="10" y="12"/>
                  <a:pt x="10" y="12"/>
                </a:cubicBezTo>
                <a:cubicBezTo>
                  <a:pt x="10" y="12"/>
                  <a:pt x="10" y="12"/>
                  <a:pt x="10" y="11"/>
                </a:cubicBezTo>
                <a:cubicBezTo>
                  <a:pt x="10" y="2"/>
                  <a:pt x="10" y="2"/>
                  <a:pt x="10" y="2"/>
                </a:cubicBezTo>
                <a:close/>
              </a:path>
            </a:pathLst>
          </a:custGeom>
          <a:solidFill>
            <a:schemeClr val="bg1"/>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zh-CN" sz="1800" b="0" i="0" u="none" strike="noStrike" kern="0" cap="none" spc="0" normalizeH="0" baseline="0" noProof="0" smtClean="0">
              <a:ln>
                <a:noFill/>
              </a:ln>
              <a:solidFill>
                <a:schemeClr val="bg1"/>
              </a:solidFill>
              <a:effectLst/>
              <a:uLnTx/>
              <a:uFillTx/>
              <a:latin typeface="+mj-lt"/>
              <a:sym typeface="宋体" panose="02010600030101010101" pitchFamily="2" charset="-122"/>
            </a:endParaRPr>
          </a:p>
        </p:txBody>
      </p:sp>
      <p:sp>
        <p:nvSpPr>
          <p:cNvPr id="23" name="Freeform 28"/>
          <p:cNvSpPr>
            <a:spLocks noEditPoints="1" noChangeArrowheads="1"/>
          </p:cNvSpPr>
          <p:nvPr/>
        </p:nvSpPr>
        <p:spPr bwMode="auto">
          <a:xfrm>
            <a:off x="10198459" y="3057749"/>
            <a:ext cx="127809" cy="138923"/>
          </a:xfrm>
          <a:custGeom>
            <a:avLst/>
            <a:gdLst>
              <a:gd name="T0" fmla="*/ 5 w 13"/>
              <a:gd name="T1" fmla="*/ 6 h 14"/>
              <a:gd name="T2" fmla="*/ 6 w 13"/>
              <a:gd name="T3" fmla="*/ 7 h 14"/>
              <a:gd name="T4" fmla="*/ 6 w 13"/>
              <a:gd name="T5" fmla="*/ 12 h 14"/>
              <a:gd name="T6" fmla="*/ 5 w 13"/>
              <a:gd name="T7" fmla="*/ 14 h 14"/>
              <a:gd name="T8" fmla="*/ 3 w 13"/>
              <a:gd name="T9" fmla="*/ 14 h 14"/>
              <a:gd name="T10" fmla="*/ 2 w 13"/>
              <a:gd name="T11" fmla="*/ 14 h 14"/>
              <a:gd name="T12" fmla="*/ 0 w 13"/>
              <a:gd name="T13" fmla="*/ 13 h 14"/>
              <a:gd name="T14" fmla="*/ 0 w 13"/>
              <a:gd name="T15" fmla="*/ 8 h 14"/>
              <a:gd name="T16" fmla="*/ 0 w 13"/>
              <a:gd name="T17" fmla="*/ 7 h 14"/>
              <a:gd name="T18" fmla="*/ 1 w 13"/>
              <a:gd name="T19" fmla="*/ 6 h 14"/>
              <a:gd name="T20" fmla="*/ 0 w 13"/>
              <a:gd name="T21" fmla="*/ 5 h 14"/>
              <a:gd name="T22" fmla="*/ 0 w 13"/>
              <a:gd name="T23" fmla="*/ 5 h 14"/>
              <a:gd name="T24" fmla="*/ 0 w 13"/>
              <a:gd name="T25" fmla="*/ 1 h 14"/>
              <a:gd name="T26" fmla="*/ 2 w 13"/>
              <a:gd name="T27" fmla="*/ 0 h 14"/>
              <a:gd name="T28" fmla="*/ 3 w 13"/>
              <a:gd name="T29" fmla="*/ 0 h 14"/>
              <a:gd name="T30" fmla="*/ 5 w 13"/>
              <a:gd name="T31" fmla="*/ 1 h 14"/>
              <a:gd name="T32" fmla="*/ 6 w 13"/>
              <a:gd name="T33" fmla="*/ 2 h 14"/>
              <a:gd name="T34" fmla="*/ 6 w 13"/>
              <a:gd name="T35" fmla="*/ 5 h 14"/>
              <a:gd name="T36" fmla="*/ 5 w 13"/>
              <a:gd name="T37" fmla="*/ 6 h 14"/>
              <a:gd name="T38" fmla="*/ 3 w 13"/>
              <a:gd name="T39" fmla="*/ 8 h 14"/>
              <a:gd name="T40" fmla="*/ 3 w 13"/>
              <a:gd name="T41" fmla="*/ 8 h 14"/>
              <a:gd name="T42" fmla="*/ 3 w 13"/>
              <a:gd name="T43" fmla="*/ 8 h 14"/>
              <a:gd name="T44" fmla="*/ 2 w 13"/>
              <a:gd name="T45" fmla="*/ 8 h 14"/>
              <a:gd name="T46" fmla="*/ 2 w 13"/>
              <a:gd name="T47" fmla="*/ 8 h 14"/>
              <a:gd name="T48" fmla="*/ 2 w 13"/>
              <a:gd name="T49" fmla="*/ 12 h 14"/>
              <a:gd name="T50" fmla="*/ 3 w 13"/>
              <a:gd name="T51" fmla="*/ 12 h 14"/>
              <a:gd name="T52" fmla="*/ 3 w 13"/>
              <a:gd name="T53" fmla="*/ 12 h 14"/>
              <a:gd name="T54" fmla="*/ 3 w 13"/>
              <a:gd name="T55" fmla="*/ 3 h 14"/>
              <a:gd name="T56" fmla="*/ 3 w 13"/>
              <a:gd name="T57" fmla="*/ 2 h 14"/>
              <a:gd name="T58" fmla="*/ 2 w 13"/>
              <a:gd name="T59" fmla="*/ 2 h 14"/>
              <a:gd name="T60" fmla="*/ 2 w 13"/>
              <a:gd name="T61" fmla="*/ 5 h 14"/>
              <a:gd name="T62" fmla="*/ 3 w 13"/>
              <a:gd name="T63" fmla="*/ 5 h 14"/>
              <a:gd name="T64" fmla="*/ 3 w 13"/>
              <a:gd name="T65" fmla="*/ 5 h 14"/>
              <a:gd name="T66" fmla="*/ 3 w 13"/>
              <a:gd name="T67" fmla="*/ 5 h 14"/>
              <a:gd name="T68" fmla="*/ 3 w 13"/>
              <a:gd name="T69" fmla="*/ 3 h 14"/>
              <a:gd name="T70" fmla="*/ 13 w 13"/>
              <a:gd name="T71" fmla="*/ 13 h 14"/>
              <a:gd name="T72" fmla="*/ 12 w 13"/>
              <a:gd name="T73" fmla="*/ 14 h 14"/>
              <a:gd name="T74" fmla="*/ 10 w 13"/>
              <a:gd name="T75" fmla="*/ 14 h 14"/>
              <a:gd name="T76" fmla="*/ 8 w 13"/>
              <a:gd name="T77" fmla="*/ 14 h 14"/>
              <a:gd name="T78" fmla="*/ 7 w 13"/>
              <a:gd name="T79" fmla="*/ 12 h 14"/>
              <a:gd name="T80" fmla="*/ 8 w 13"/>
              <a:gd name="T81" fmla="*/ 1 h 14"/>
              <a:gd name="T82" fmla="*/ 9 w 13"/>
              <a:gd name="T83" fmla="*/ 0 h 14"/>
              <a:gd name="T84" fmla="*/ 11 w 13"/>
              <a:gd name="T85" fmla="*/ 0 h 14"/>
              <a:gd name="T86" fmla="*/ 13 w 13"/>
              <a:gd name="T87" fmla="*/ 1 h 14"/>
              <a:gd name="T88" fmla="*/ 13 w 13"/>
              <a:gd name="T89" fmla="*/ 2 h 14"/>
              <a:gd name="T90" fmla="*/ 11 w 13"/>
              <a:gd name="T91" fmla="*/ 3 h 14"/>
              <a:gd name="T92" fmla="*/ 10 w 13"/>
              <a:gd name="T93" fmla="*/ 2 h 14"/>
              <a:gd name="T94" fmla="*/ 10 w 13"/>
              <a:gd name="T95" fmla="*/ 2 h 14"/>
              <a:gd name="T96" fmla="*/ 10 w 13"/>
              <a:gd name="T97" fmla="*/ 12 h 14"/>
              <a:gd name="T98" fmla="*/ 10 w 13"/>
              <a:gd name="T99" fmla="*/ 12 h 14"/>
              <a:gd name="T100" fmla="*/ 11 w 13"/>
              <a:gd name="T101" fmla="*/ 12 h 14"/>
              <a:gd name="T102" fmla="*/ 11 w 13"/>
              <a:gd name="T103" fmla="*/ 3 h 1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3"/>
              <a:gd name="T157" fmla="*/ 0 h 14"/>
              <a:gd name="T158" fmla="*/ 13 w 13"/>
              <a:gd name="T159" fmla="*/ 14 h 1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3" h="14">
                <a:moveTo>
                  <a:pt x="5" y="6"/>
                </a:moveTo>
                <a:cubicBezTo>
                  <a:pt x="5" y="6"/>
                  <a:pt x="5" y="6"/>
                  <a:pt x="5" y="6"/>
                </a:cubicBezTo>
                <a:cubicBezTo>
                  <a:pt x="5" y="7"/>
                  <a:pt x="5" y="7"/>
                  <a:pt x="5" y="7"/>
                </a:cubicBezTo>
                <a:cubicBezTo>
                  <a:pt x="6" y="7"/>
                  <a:pt x="6" y="7"/>
                  <a:pt x="6" y="7"/>
                </a:cubicBezTo>
                <a:cubicBezTo>
                  <a:pt x="6" y="8"/>
                  <a:pt x="6" y="8"/>
                  <a:pt x="6" y="8"/>
                </a:cubicBezTo>
                <a:cubicBezTo>
                  <a:pt x="6" y="12"/>
                  <a:pt x="6" y="12"/>
                  <a:pt x="6" y="12"/>
                </a:cubicBezTo>
                <a:cubicBezTo>
                  <a:pt x="6" y="12"/>
                  <a:pt x="6" y="12"/>
                  <a:pt x="6" y="13"/>
                </a:cubicBezTo>
                <a:cubicBezTo>
                  <a:pt x="5" y="13"/>
                  <a:pt x="5" y="13"/>
                  <a:pt x="5" y="14"/>
                </a:cubicBezTo>
                <a:cubicBezTo>
                  <a:pt x="5" y="14"/>
                  <a:pt x="5" y="14"/>
                  <a:pt x="4" y="14"/>
                </a:cubicBezTo>
                <a:cubicBezTo>
                  <a:pt x="4" y="14"/>
                  <a:pt x="4" y="14"/>
                  <a:pt x="3" y="14"/>
                </a:cubicBezTo>
                <a:cubicBezTo>
                  <a:pt x="2" y="14"/>
                  <a:pt x="2" y="14"/>
                  <a:pt x="2" y="14"/>
                </a:cubicBezTo>
                <a:cubicBezTo>
                  <a:pt x="2" y="14"/>
                  <a:pt x="2" y="14"/>
                  <a:pt x="2" y="14"/>
                </a:cubicBezTo>
                <a:cubicBezTo>
                  <a:pt x="1" y="14"/>
                  <a:pt x="1" y="14"/>
                  <a:pt x="1" y="14"/>
                </a:cubicBezTo>
                <a:cubicBezTo>
                  <a:pt x="0" y="13"/>
                  <a:pt x="0" y="13"/>
                  <a:pt x="0" y="13"/>
                </a:cubicBezTo>
                <a:cubicBezTo>
                  <a:pt x="0" y="12"/>
                  <a:pt x="0" y="12"/>
                  <a:pt x="0" y="12"/>
                </a:cubicBezTo>
                <a:cubicBezTo>
                  <a:pt x="0" y="8"/>
                  <a:pt x="0" y="8"/>
                  <a:pt x="0" y="8"/>
                </a:cubicBezTo>
                <a:cubicBezTo>
                  <a:pt x="0" y="8"/>
                  <a:pt x="0" y="8"/>
                  <a:pt x="0" y="7"/>
                </a:cubicBezTo>
                <a:cubicBezTo>
                  <a:pt x="0" y="7"/>
                  <a:pt x="0" y="7"/>
                  <a:pt x="0" y="7"/>
                </a:cubicBezTo>
                <a:cubicBezTo>
                  <a:pt x="0" y="7"/>
                  <a:pt x="0" y="7"/>
                  <a:pt x="0" y="7"/>
                </a:cubicBezTo>
                <a:cubicBezTo>
                  <a:pt x="1" y="7"/>
                  <a:pt x="1" y="7"/>
                  <a:pt x="1" y="6"/>
                </a:cubicBezTo>
                <a:cubicBezTo>
                  <a:pt x="1" y="6"/>
                  <a:pt x="1" y="6"/>
                  <a:pt x="0" y="6"/>
                </a:cubicBezTo>
                <a:cubicBezTo>
                  <a:pt x="0" y="6"/>
                  <a:pt x="0" y="6"/>
                  <a:pt x="0" y="5"/>
                </a:cubicBezTo>
                <a:cubicBezTo>
                  <a:pt x="0" y="5"/>
                  <a:pt x="0" y="5"/>
                  <a:pt x="0" y="5"/>
                </a:cubicBezTo>
                <a:cubicBezTo>
                  <a:pt x="0" y="5"/>
                  <a:pt x="0" y="5"/>
                  <a:pt x="0" y="5"/>
                </a:cubicBezTo>
                <a:cubicBezTo>
                  <a:pt x="0" y="2"/>
                  <a:pt x="0" y="2"/>
                  <a:pt x="0" y="2"/>
                </a:cubicBezTo>
                <a:cubicBezTo>
                  <a:pt x="0" y="2"/>
                  <a:pt x="0" y="2"/>
                  <a:pt x="0" y="1"/>
                </a:cubicBezTo>
                <a:cubicBezTo>
                  <a:pt x="0" y="1"/>
                  <a:pt x="0" y="1"/>
                  <a:pt x="1" y="1"/>
                </a:cubicBezTo>
                <a:cubicBezTo>
                  <a:pt x="1" y="0"/>
                  <a:pt x="1" y="0"/>
                  <a:pt x="2" y="0"/>
                </a:cubicBezTo>
                <a:cubicBezTo>
                  <a:pt x="2" y="0"/>
                  <a:pt x="2" y="0"/>
                  <a:pt x="2" y="0"/>
                </a:cubicBezTo>
                <a:cubicBezTo>
                  <a:pt x="3" y="0"/>
                  <a:pt x="3" y="0"/>
                  <a:pt x="3" y="0"/>
                </a:cubicBezTo>
                <a:cubicBezTo>
                  <a:pt x="4" y="0"/>
                  <a:pt x="4" y="0"/>
                  <a:pt x="4" y="0"/>
                </a:cubicBezTo>
                <a:cubicBezTo>
                  <a:pt x="5" y="0"/>
                  <a:pt x="5" y="0"/>
                  <a:pt x="5" y="1"/>
                </a:cubicBezTo>
                <a:cubicBezTo>
                  <a:pt x="5" y="1"/>
                  <a:pt x="5" y="1"/>
                  <a:pt x="6" y="1"/>
                </a:cubicBezTo>
                <a:cubicBezTo>
                  <a:pt x="6" y="2"/>
                  <a:pt x="6" y="2"/>
                  <a:pt x="6" y="2"/>
                </a:cubicBezTo>
                <a:cubicBezTo>
                  <a:pt x="6" y="5"/>
                  <a:pt x="6" y="5"/>
                  <a:pt x="6" y="5"/>
                </a:cubicBezTo>
                <a:cubicBezTo>
                  <a:pt x="6" y="5"/>
                  <a:pt x="6" y="5"/>
                  <a:pt x="6" y="5"/>
                </a:cubicBezTo>
                <a:cubicBezTo>
                  <a:pt x="6" y="5"/>
                  <a:pt x="6" y="5"/>
                  <a:pt x="6" y="5"/>
                </a:cubicBezTo>
                <a:cubicBezTo>
                  <a:pt x="6" y="6"/>
                  <a:pt x="6" y="6"/>
                  <a:pt x="5" y="6"/>
                </a:cubicBezTo>
                <a:close/>
                <a:moveTo>
                  <a:pt x="3" y="8"/>
                </a:moveTo>
                <a:cubicBezTo>
                  <a:pt x="3" y="8"/>
                  <a:pt x="3" y="8"/>
                  <a:pt x="3" y="8"/>
                </a:cubicBezTo>
                <a:cubicBezTo>
                  <a:pt x="3" y="8"/>
                  <a:pt x="3" y="8"/>
                  <a:pt x="3" y="8"/>
                </a:cubicBezTo>
                <a:cubicBezTo>
                  <a:pt x="3" y="8"/>
                  <a:pt x="3" y="8"/>
                  <a:pt x="3" y="8"/>
                </a:cubicBezTo>
                <a:cubicBezTo>
                  <a:pt x="3" y="8"/>
                  <a:pt x="3" y="8"/>
                  <a:pt x="3" y="8"/>
                </a:cubicBezTo>
                <a:cubicBezTo>
                  <a:pt x="3" y="8"/>
                  <a:pt x="3" y="8"/>
                  <a:pt x="3" y="8"/>
                </a:cubicBezTo>
                <a:cubicBezTo>
                  <a:pt x="3" y="8"/>
                  <a:pt x="3" y="8"/>
                  <a:pt x="3" y="8"/>
                </a:cubicBezTo>
                <a:cubicBezTo>
                  <a:pt x="2" y="8"/>
                  <a:pt x="2" y="8"/>
                  <a:pt x="2" y="8"/>
                </a:cubicBezTo>
                <a:cubicBezTo>
                  <a:pt x="2" y="8"/>
                  <a:pt x="2" y="8"/>
                  <a:pt x="2" y="8"/>
                </a:cubicBezTo>
                <a:cubicBezTo>
                  <a:pt x="2" y="8"/>
                  <a:pt x="2" y="8"/>
                  <a:pt x="2" y="8"/>
                </a:cubicBezTo>
                <a:cubicBezTo>
                  <a:pt x="2" y="12"/>
                  <a:pt x="2" y="12"/>
                  <a:pt x="2" y="12"/>
                </a:cubicBezTo>
                <a:cubicBezTo>
                  <a:pt x="2" y="12"/>
                  <a:pt x="2" y="12"/>
                  <a:pt x="2" y="12"/>
                </a:cubicBezTo>
                <a:cubicBezTo>
                  <a:pt x="3" y="12"/>
                  <a:pt x="3" y="12"/>
                  <a:pt x="3" y="12"/>
                </a:cubicBezTo>
                <a:cubicBezTo>
                  <a:pt x="3" y="12"/>
                  <a:pt x="3" y="12"/>
                  <a:pt x="3" y="12"/>
                </a:cubicBezTo>
                <a:cubicBezTo>
                  <a:pt x="3" y="12"/>
                  <a:pt x="3" y="12"/>
                  <a:pt x="3" y="12"/>
                </a:cubicBezTo>
                <a:cubicBezTo>
                  <a:pt x="3" y="12"/>
                  <a:pt x="3" y="12"/>
                  <a:pt x="3" y="12"/>
                </a:cubicBezTo>
                <a:cubicBezTo>
                  <a:pt x="3" y="8"/>
                  <a:pt x="3" y="8"/>
                  <a:pt x="3" y="8"/>
                </a:cubicBezTo>
                <a:close/>
                <a:moveTo>
                  <a:pt x="3" y="3"/>
                </a:moveTo>
                <a:cubicBezTo>
                  <a:pt x="3" y="2"/>
                  <a:pt x="3" y="2"/>
                  <a:pt x="3" y="2"/>
                </a:cubicBezTo>
                <a:cubicBezTo>
                  <a:pt x="3" y="2"/>
                  <a:pt x="3" y="2"/>
                  <a:pt x="3" y="2"/>
                </a:cubicBezTo>
                <a:cubicBezTo>
                  <a:pt x="3" y="2"/>
                  <a:pt x="3" y="2"/>
                  <a:pt x="3" y="2"/>
                </a:cubicBezTo>
                <a:cubicBezTo>
                  <a:pt x="3" y="2"/>
                  <a:pt x="3" y="2"/>
                  <a:pt x="2" y="2"/>
                </a:cubicBezTo>
                <a:cubicBezTo>
                  <a:pt x="2" y="2"/>
                  <a:pt x="2" y="2"/>
                  <a:pt x="2" y="3"/>
                </a:cubicBezTo>
                <a:cubicBezTo>
                  <a:pt x="2" y="5"/>
                  <a:pt x="2" y="5"/>
                  <a:pt x="2" y="5"/>
                </a:cubicBezTo>
                <a:cubicBezTo>
                  <a:pt x="2" y="5"/>
                  <a:pt x="2" y="5"/>
                  <a:pt x="2" y="5"/>
                </a:cubicBezTo>
                <a:cubicBezTo>
                  <a:pt x="2" y="5"/>
                  <a:pt x="2" y="5"/>
                  <a:pt x="3" y="5"/>
                </a:cubicBezTo>
                <a:cubicBezTo>
                  <a:pt x="3" y="5"/>
                  <a:pt x="3" y="5"/>
                  <a:pt x="3" y="5"/>
                </a:cubicBezTo>
                <a:cubicBezTo>
                  <a:pt x="3" y="5"/>
                  <a:pt x="3" y="5"/>
                  <a:pt x="3" y="5"/>
                </a:cubicBezTo>
                <a:cubicBezTo>
                  <a:pt x="3" y="5"/>
                  <a:pt x="3" y="5"/>
                  <a:pt x="3" y="5"/>
                </a:cubicBezTo>
                <a:cubicBezTo>
                  <a:pt x="3" y="5"/>
                  <a:pt x="3" y="5"/>
                  <a:pt x="3" y="5"/>
                </a:cubicBezTo>
                <a:cubicBezTo>
                  <a:pt x="3" y="5"/>
                  <a:pt x="3" y="5"/>
                  <a:pt x="3" y="5"/>
                </a:cubicBezTo>
                <a:cubicBezTo>
                  <a:pt x="3" y="3"/>
                  <a:pt x="3" y="3"/>
                  <a:pt x="3" y="3"/>
                </a:cubicBezTo>
                <a:close/>
                <a:moveTo>
                  <a:pt x="13" y="12"/>
                </a:moveTo>
                <a:cubicBezTo>
                  <a:pt x="13" y="12"/>
                  <a:pt x="13" y="12"/>
                  <a:pt x="13" y="13"/>
                </a:cubicBezTo>
                <a:cubicBezTo>
                  <a:pt x="13" y="13"/>
                  <a:pt x="13" y="13"/>
                  <a:pt x="13" y="14"/>
                </a:cubicBezTo>
                <a:cubicBezTo>
                  <a:pt x="12" y="14"/>
                  <a:pt x="12" y="14"/>
                  <a:pt x="12" y="14"/>
                </a:cubicBezTo>
                <a:cubicBezTo>
                  <a:pt x="11" y="14"/>
                  <a:pt x="11" y="14"/>
                  <a:pt x="11" y="14"/>
                </a:cubicBezTo>
                <a:cubicBezTo>
                  <a:pt x="10" y="14"/>
                  <a:pt x="10" y="14"/>
                  <a:pt x="10" y="14"/>
                </a:cubicBezTo>
                <a:cubicBezTo>
                  <a:pt x="10" y="14"/>
                  <a:pt x="9" y="14"/>
                  <a:pt x="9" y="14"/>
                </a:cubicBezTo>
                <a:cubicBezTo>
                  <a:pt x="9" y="14"/>
                  <a:pt x="8" y="14"/>
                  <a:pt x="8" y="14"/>
                </a:cubicBezTo>
                <a:cubicBezTo>
                  <a:pt x="8" y="13"/>
                  <a:pt x="8" y="13"/>
                  <a:pt x="8" y="13"/>
                </a:cubicBezTo>
                <a:cubicBezTo>
                  <a:pt x="7" y="12"/>
                  <a:pt x="7" y="12"/>
                  <a:pt x="7" y="12"/>
                </a:cubicBezTo>
                <a:cubicBezTo>
                  <a:pt x="7" y="2"/>
                  <a:pt x="7" y="2"/>
                  <a:pt x="7" y="2"/>
                </a:cubicBezTo>
                <a:cubicBezTo>
                  <a:pt x="7" y="2"/>
                  <a:pt x="7" y="2"/>
                  <a:pt x="8" y="1"/>
                </a:cubicBezTo>
                <a:cubicBezTo>
                  <a:pt x="8" y="1"/>
                  <a:pt x="8" y="1"/>
                  <a:pt x="8" y="1"/>
                </a:cubicBezTo>
                <a:cubicBezTo>
                  <a:pt x="8" y="0"/>
                  <a:pt x="9" y="0"/>
                  <a:pt x="9" y="0"/>
                </a:cubicBezTo>
                <a:cubicBezTo>
                  <a:pt x="9" y="0"/>
                  <a:pt x="10" y="0"/>
                  <a:pt x="10" y="0"/>
                </a:cubicBezTo>
                <a:cubicBezTo>
                  <a:pt x="11" y="0"/>
                  <a:pt x="11" y="0"/>
                  <a:pt x="11" y="0"/>
                </a:cubicBezTo>
                <a:cubicBezTo>
                  <a:pt x="11" y="0"/>
                  <a:pt x="11" y="0"/>
                  <a:pt x="12" y="0"/>
                </a:cubicBezTo>
                <a:cubicBezTo>
                  <a:pt x="12" y="0"/>
                  <a:pt x="12" y="0"/>
                  <a:pt x="13" y="1"/>
                </a:cubicBezTo>
                <a:cubicBezTo>
                  <a:pt x="13" y="1"/>
                  <a:pt x="13" y="1"/>
                  <a:pt x="13" y="1"/>
                </a:cubicBezTo>
                <a:cubicBezTo>
                  <a:pt x="13" y="2"/>
                  <a:pt x="13" y="2"/>
                  <a:pt x="13" y="2"/>
                </a:cubicBezTo>
                <a:cubicBezTo>
                  <a:pt x="13" y="12"/>
                  <a:pt x="13" y="12"/>
                  <a:pt x="13" y="12"/>
                </a:cubicBezTo>
                <a:close/>
                <a:moveTo>
                  <a:pt x="11" y="3"/>
                </a:moveTo>
                <a:cubicBezTo>
                  <a:pt x="11" y="2"/>
                  <a:pt x="11" y="2"/>
                  <a:pt x="11" y="2"/>
                </a:cubicBezTo>
                <a:cubicBezTo>
                  <a:pt x="11" y="2"/>
                  <a:pt x="11" y="2"/>
                  <a:pt x="10" y="2"/>
                </a:cubicBezTo>
                <a:cubicBezTo>
                  <a:pt x="10" y="2"/>
                  <a:pt x="10" y="2"/>
                  <a:pt x="10" y="2"/>
                </a:cubicBezTo>
                <a:cubicBezTo>
                  <a:pt x="10" y="2"/>
                  <a:pt x="10" y="2"/>
                  <a:pt x="10" y="2"/>
                </a:cubicBezTo>
                <a:cubicBezTo>
                  <a:pt x="10" y="2"/>
                  <a:pt x="10" y="2"/>
                  <a:pt x="10" y="3"/>
                </a:cubicBezTo>
                <a:cubicBezTo>
                  <a:pt x="10" y="12"/>
                  <a:pt x="10" y="12"/>
                  <a:pt x="10" y="12"/>
                </a:cubicBezTo>
                <a:cubicBezTo>
                  <a:pt x="10" y="12"/>
                  <a:pt x="10" y="12"/>
                  <a:pt x="10" y="12"/>
                </a:cubicBezTo>
                <a:cubicBezTo>
                  <a:pt x="10" y="12"/>
                  <a:pt x="10" y="12"/>
                  <a:pt x="10" y="12"/>
                </a:cubicBezTo>
                <a:cubicBezTo>
                  <a:pt x="10" y="12"/>
                  <a:pt x="10" y="12"/>
                  <a:pt x="10" y="12"/>
                </a:cubicBezTo>
                <a:cubicBezTo>
                  <a:pt x="11" y="12"/>
                  <a:pt x="11" y="12"/>
                  <a:pt x="11" y="12"/>
                </a:cubicBezTo>
                <a:cubicBezTo>
                  <a:pt x="11" y="12"/>
                  <a:pt x="11" y="12"/>
                  <a:pt x="11" y="12"/>
                </a:cubicBezTo>
                <a:cubicBezTo>
                  <a:pt x="11" y="3"/>
                  <a:pt x="11" y="3"/>
                  <a:pt x="11" y="3"/>
                </a:cubicBezTo>
                <a:close/>
              </a:path>
            </a:pathLst>
          </a:custGeom>
          <a:solidFill>
            <a:schemeClr val="bg1"/>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zh-CN" sz="1800" b="0" i="0" u="none" strike="noStrike" kern="0" cap="none" spc="0" normalizeH="0" baseline="0" noProof="0" smtClean="0">
              <a:ln>
                <a:noFill/>
              </a:ln>
              <a:solidFill>
                <a:schemeClr val="bg1"/>
              </a:solidFill>
              <a:effectLst/>
              <a:uLnTx/>
              <a:uFillTx/>
              <a:latin typeface="微软雅黑 Light" panose="020B0502040204020203" pitchFamily="34" charset="-122"/>
              <a:ea typeface="微软雅黑 Light" panose="020B0502040204020203" pitchFamily="34" charset="-122"/>
              <a:sym typeface="宋体" panose="02010600030101010101" pitchFamily="2" charset="-122"/>
            </a:endParaRPr>
          </a:p>
        </p:txBody>
      </p:sp>
      <p:sp>
        <p:nvSpPr>
          <p:cNvPr id="24" name="Freeform 29"/>
          <p:cNvSpPr>
            <a:spLocks noEditPoints="1" noChangeArrowheads="1"/>
          </p:cNvSpPr>
          <p:nvPr/>
        </p:nvSpPr>
        <p:spPr bwMode="auto">
          <a:xfrm>
            <a:off x="10355905" y="3404129"/>
            <a:ext cx="129661" cy="137070"/>
          </a:xfrm>
          <a:custGeom>
            <a:avLst/>
            <a:gdLst>
              <a:gd name="T0" fmla="*/ 4 w 13"/>
              <a:gd name="T1" fmla="*/ 0 h 14"/>
              <a:gd name="T2" fmla="*/ 5 w 13"/>
              <a:gd name="T3" fmla="*/ 1 h 14"/>
              <a:gd name="T4" fmla="*/ 5 w 13"/>
              <a:gd name="T5" fmla="*/ 12 h 14"/>
              <a:gd name="T6" fmla="*/ 5 w 13"/>
              <a:gd name="T7" fmla="*/ 13 h 14"/>
              <a:gd name="T8" fmla="*/ 3 w 13"/>
              <a:gd name="T9" fmla="*/ 14 h 14"/>
              <a:gd name="T10" fmla="*/ 1 w 13"/>
              <a:gd name="T11" fmla="*/ 14 h 14"/>
              <a:gd name="T12" fmla="*/ 0 w 13"/>
              <a:gd name="T13" fmla="*/ 13 h 14"/>
              <a:gd name="T14" fmla="*/ 0 w 13"/>
              <a:gd name="T15" fmla="*/ 11 h 14"/>
              <a:gd name="T16" fmla="*/ 2 w 13"/>
              <a:gd name="T17" fmla="*/ 10 h 14"/>
              <a:gd name="T18" fmla="*/ 2 w 13"/>
              <a:gd name="T19" fmla="*/ 12 h 14"/>
              <a:gd name="T20" fmla="*/ 2 w 13"/>
              <a:gd name="T21" fmla="*/ 12 h 14"/>
              <a:gd name="T22" fmla="*/ 3 w 13"/>
              <a:gd name="T23" fmla="*/ 12 h 14"/>
              <a:gd name="T24" fmla="*/ 3 w 13"/>
              <a:gd name="T25" fmla="*/ 9 h 14"/>
              <a:gd name="T26" fmla="*/ 1 w 13"/>
              <a:gd name="T27" fmla="*/ 9 h 14"/>
              <a:gd name="T28" fmla="*/ 0 w 13"/>
              <a:gd name="T29" fmla="*/ 2 h 14"/>
              <a:gd name="T30" fmla="*/ 0 w 13"/>
              <a:gd name="T31" fmla="*/ 1 h 14"/>
              <a:gd name="T32" fmla="*/ 2 w 13"/>
              <a:gd name="T33" fmla="*/ 0 h 14"/>
              <a:gd name="T34" fmla="*/ 3 w 13"/>
              <a:gd name="T35" fmla="*/ 2 h 14"/>
              <a:gd name="T36" fmla="*/ 3 w 13"/>
              <a:gd name="T37" fmla="*/ 2 h 14"/>
              <a:gd name="T38" fmla="*/ 2 w 13"/>
              <a:gd name="T39" fmla="*/ 2 h 14"/>
              <a:gd name="T40" fmla="*/ 2 w 13"/>
              <a:gd name="T41" fmla="*/ 6 h 14"/>
              <a:gd name="T42" fmla="*/ 2 w 13"/>
              <a:gd name="T43" fmla="*/ 7 h 14"/>
              <a:gd name="T44" fmla="*/ 3 w 13"/>
              <a:gd name="T45" fmla="*/ 7 h 14"/>
              <a:gd name="T46" fmla="*/ 3 w 13"/>
              <a:gd name="T47" fmla="*/ 7 h 14"/>
              <a:gd name="T48" fmla="*/ 3 w 13"/>
              <a:gd name="T49" fmla="*/ 2 h 14"/>
              <a:gd name="T50" fmla="*/ 13 w 13"/>
              <a:gd name="T51" fmla="*/ 13 h 14"/>
              <a:gd name="T52" fmla="*/ 11 w 13"/>
              <a:gd name="T53" fmla="*/ 14 h 14"/>
              <a:gd name="T54" fmla="*/ 10 w 13"/>
              <a:gd name="T55" fmla="*/ 14 h 14"/>
              <a:gd name="T56" fmla="*/ 8 w 13"/>
              <a:gd name="T57" fmla="*/ 13 h 14"/>
              <a:gd name="T58" fmla="*/ 7 w 13"/>
              <a:gd name="T59" fmla="*/ 12 h 14"/>
              <a:gd name="T60" fmla="*/ 7 w 13"/>
              <a:gd name="T61" fmla="*/ 1 h 14"/>
              <a:gd name="T62" fmla="*/ 9 w 13"/>
              <a:gd name="T63" fmla="*/ 0 h 14"/>
              <a:gd name="T64" fmla="*/ 10 w 13"/>
              <a:gd name="T65" fmla="*/ 0 h 14"/>
              <a:gd name="T66" fmla="*/ 12 w 13"/>
              <a:gd name="T67" fmla="*/ 1 h 14"/>
              <a:gd name="T68" fmla="*/ 13 w 13"/>
              <a:gd name="T69" fmla="*/ 2 h 14"/>
              <a:gd name="T70" fmla="*/ 11 w 13"/>
              <a:gd name="T71" fmla="*/ 2 h 14"/>
              <a:gd name="T72" fmla="*/ 10 w 13"/>
              <a:gd name="T73" fmla="*/ 2 h 14"/>
              <a:gd name="T74" fmla="*/ 10 w 13"/>
              <a:gd name="T75" fmla="*/ 2 h 14"/>
              <a:gd name="T76" fmla="*/ 9 w 13"/>
              <a:gd name="T77" fmla="*/ 12 h 14"/>
              <a:gd name="T78" fmla="*/ 10 w 13"/>
              <a:gd name="T79" fmla="*/ 12 h 14"/>
              <a:gd name="T80" fmla="*/ 10 w 13"/>
              <a:gd name="T81" fmla="*/ 12 h 14"/>
              <a:gd name="T82" fmla="*/ 11 w 13"/>
              <a:gd name="T83" fmla="*/ 2 h 1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3"/>
              <a:gd name="T127" fmla="*/ 0 h 14"/>
              <a:gd name="T128" fmla="*/ 13 w 13"/>
              <a:gd name="T129" fmla="*/ 14 h 1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3" h="14">
                <a:moveTo>
                  <a:pt x="3" y="0"/>
                </a:moveTo>
                <a:cubicBezTo>
                  <a:pt x="3" y="0"/>
                  <a:pt x="4" y="0"/>
                  <a:pt x="4" y="0"/>
                </a:cubicBezTo>
                <a:cubicBezTo>
                  <a:pt x="4" y="0"/>
                  <a:pt x="4" y="0"/>
                  <a:pt x="5" y="1"/>
                </a:cubicBezTo>
                <a:cubicBezTo>
                  <a:pt x="5" y="1"/>
                  <a:pt x="5" y="1"/>
                  <a:pt x="5" y="1"/>
                </a:cubicBezTo>
                <a:cubicBezTo>
                  <a:pt x="5" y="2"/>
                  <a:pt x="5" y="2"/>
                  <a:pt x="5" y="2"/>
                </a:cubicBezTo>
                <a:cubicBezTo>
                  <a:pt x="5" y="12"/>
                  <a:pt x="5" y="12"/>
                  <a:pt x="5" y="12"/>
                </a:cubicBezTo>
                <a:cubicBezTo>
                  <a:pt x="5" y="12"/>
                  <a:pt x="5" y="12"/>
                  <a:pt x="5" y="13"/>
                </a:cubicBezTo>
                <a:cubicBezTo>
                  <a:pt x="5" y="13"/>
                  <a:pt x="5" y="13"/>
                  <a:pt x="5" y="13"/>
                </a:cubicBezTo>
                <a:cubicBezTo>
                  <a:pt x="4" y="14"/>
                  <a:pt x="4" y="14"/>
                  <a:pt x="4" y="14"/>
                </a:cubicBezTo>
                <a:cubicBezTo>
                  <a:pt x="4" y="14"/>
                  <a:pt x="3" y="14"/>
                  <a:pt x="3" y="14"/>
                </a:cubicBezTo>
                <a:cubicBezTo>
                  <a:pt x="2" y="14"/>
                  <a:pt x="2" y="14"/>
                  <a:pt x="2" y="14"/>
                </a:cubicBezTo>
                <a:cubicBezTo>
                  <a:pt x="2" y="14"/>
                  <a:pt x="1" y="14"/>
                  <a:pt x="1" y="14"/>
                </a:cubicBezTo>
                <a:cubicBezTo>
                  <a:pt x="1" y="14"/>
                  <a:pt x="1" y="14"/>
                  <a:pt x="0" y="13"/>
                </a:cubicBezTo>
                <a:cubicBezTo>
                  <a:pt x="0" y="13"/>
                  <a:pt x="0" y="13"/>
                  <a:pt x="0" y="13"/>
                </a:cubicBezTo>
                <a:cubicBezTo>
                  <a:pt x="0" y="12"/>
                  <a:pt x="0" y="12"/>
                  <a:pt x="0" y="12"/>
                </a:cubicBezTo>
                <a:cubicBezTo>
                  <a:pt x="0" y="11"/>
                  <a:pt x="0" y="11"/>
                  <a:pt x="0" y="11"/>
                </a:cubicBezTo>
                <a:cubicBezTo>
                  <a:pt x="0" y="11"/>
                  <a:pt x="0" y="11"/>
                  <a:pt x="0" y="10"/>
                </a:cubicBezTo>
                <a:cubicBezTo>
                  <a:pt x="2" y="10"/>
                  <a:pt x="2" y="10"/>
                  <a:pt x="2" y="10"/>
                </a:cubicBezTo>
                <a:cubicBezTo>
                  <a:pt x="2" y="10"/>
                  <a:pt x="2" y="10"/>
                  <a:pt x="2" y="10"/>
                </a:cubicBezTo>
                <a:cubicBezTo>
                  <a:pt x="2" y="12"/>
                  <a:pt x="2" y="12"/>
                  <a:pt x="2" y="12"/>
                </a:cubicBezTo>
                <a:cubicBezTo>
                  <a:pt x="2" y="12"/>
                  <a:pt x="2" y="12"/>
                  <a:pt x="2" y="12"/>
                </a:cubicBezTo>
                <a:cubicBezTo>
                  <a:pt x="2" y="12"/>
                  <a:pt x="2" y="12"/>
                  <a:pt x="2" y="12"/>
                </a:cubicBezTo>
                <a:cubicBezTo>
                  <a:pt x="3" y="12"/>
                  <a:pt x="3" y="12"/>
                  <a:pt x="3" y="12"/>
                </a:cubicBezTo>
                <a:cubicBezTo>
                  <a:pt x="3" y="12"/>
                  <a:pt x="3" y="12"/>
                  <a:pt x="3" y="12"/>
                </a:cubicBezTo>
                <a:cubicBezTo>
                  <a:pt x="3" y="12"/>
                  <a:pt x="3" y="12"/>
                  <a:pt x="3" y="12"/>
                </a:cubicBezTo>
                <a:cubicBezTo>
                  <a:pt x="3" y="9"/>
                  <a:pt x="3" y="9"/>
                  <a:pt x="3" y="9"/>
                </a:cubicBezTo>
                <a:cubicBezTo>
                  <a:pt x="3" y="9"/>
                  <a:pt x="2" y="9"/>
                  <a:pt x="2" y="9"/>
                </a:cubicBezTo>
                <a:cubicBezTo>
                  <a:pt x="2" y="9"/>
                  <a:pt x="1" y="9"/>
                  <a:pt x="1" y="9"/>
                </a:cubicBezTo>
                <a:cubicBezTo>
                  <a:pt x="0" y="8"/>
                  <a:pt x="0" y="8"/>
                  <a:pt x="0" y="7"/>
                </a:cubicBezTo>
                <a:cubicBezTo>
                  <a:pt x="0" y="2"/>
                  <a:pt x="0" y="2"/>
                  <a:pt x="0" y="2"/>
                </a:cubicBezTo>
                <a:cubicBezTo>
                  <a:pt x="0" y="2"/>
                  <a:pt x="0" y="2"/>
                  <a:pt x="0" y="1"/>
                </a:cubicBezTo>
                <a:cubicBezTo>
                  <a:pt x="0" y="1"/>
                  <a:pt x="0" y="1"/>
                  <a:pt x="0" y="1"/>
                </a:cubicBezTo>
                <a:cubicBezTo>
                  <a:pt x="1" y="0"/>
                  <a:pt x="1" y="0"/>
                  <a:pt x="1" y="0"/>
                </a:cubicBezTo>
                <a:cubicBezTo>
                  <a:pt x="1" y="0"/>
                  <a:pt x="2" y="0"/>
                  <a:pt x="2" y="0"/>
                </a:cubicBezTo>
                <a:cubicBezTo>
                  <a:pt x="3" y="0"/>
                  <a:pt x="3" y="0"/>
                  <a:pt x="3" y="0"/>
                </a:cubicBezTo>
                <a:close/>
                <a:moveTo>
                  <a:pt x="3" y="2"/>
                </a:moveTo>
                <a:cubicBezTo>
                  <a:pt x="3" y="2"/>
                  <a:pt x="3" y="2"/>
                  <a:pt x="3" y="2"/>
                </a:cubicBezTo>
                <a:cubicBezTo>
                  <a:pt x="3" y="2"/>
                  <a:pt x="3" y="2"/>
                  <a:pt x="3" y="2"/>
                </a:cubicBezTo>
                <a:cubicBezTo>
                  <a:pt x="2" y="2"/>
                  <a:pt x="2" y="2"/>
                  <a:pt x="2" y="2"/>
                </a:cubicBezTo>
                <a:cubicBezTo>
                  <a:pt x="2" y="2"/>
                  <a:pt x="2" y="2"/>
                  <a:pt x="2" y="2"/>
                </a:cubicBezTo>
                <a:cubicBezTo>
                  <a:pt x="2" y="2"/>
                  <a:pt x="2" y="2"/>
                  <a:pt x="2" y="2"/>
                </a:cubicBezTo>
                <a:cubicBezTo>
                  <a:pt x="2" y="6"/>
                  <a:pt x="2" y="6"/>
                  <a:pt x="2" y="6"/>
                </a:cubicBezTo>
                <a:cubicBezTo>
                  <a:pt x="2" y="6"/>
                  <a:pt x="2" y="7"/>
                  <a:pt x="2" y="7"/>
                </a:cubicBezTo>
                <a:cubicBezTo>
                  <a:pt x="2" y="7"/>
                  <a:pt x="2" y="7"/>
                  <a:pt x="2" y="7"/>
                </a:cubicBezTo>
                <a:cubicBezTo>
                  <a:pt x="2" y="7"/>
                  <a:pt x="2" y="7"/>
                  <a:pt x="2" y="7"/>
                </a:cubicBezTo>
                <a:cubicBezTo>
                  <a:pt x="3" y="7"/>
                  <a:pt x="3" y="7"/>
                  <a:pt x="3" y="7"/>
                </a:cubicBezTo>
                <a:cubicBezTo>
                  <a:pt x="3" y="7"/>
                  <a:pt x="3" y="7"/>
                  <a:pt x="3" y="7"/>
                </a:cubicBezTo>
                <a:cubicBezTo>
                  <a:pt x="3" y="7"/>
                  <a:pt x="3" y="7"/>
                  <a:pt x="3" y="7"/>
                </a:cubicBezTo>
                <a:cubicBezTo>
                  <a:pt x="3" y="7"/>
                  <a:pt x="3" y="6"/>
                  <a:pt x="3" y="6"/>
                </a:cubicBezTo>
                <a:cubicBezTo>
                  <a:pt x="3" y="2"/>
                  <a:pt x="3" y="2"/>
                  <a:pt x="3" y="2"/>
                </a:cubicBezTo>
                <a:close/>
                <a:moveTo>
                  <a:pt x="13" y="12"/>
                </a:moveTo>
                <a:cubicBezTo>
                  <a:pt x="13" y="12"/>
                  <a:pt x="13" y="12"/>
                  <a:pt x="13" y="13"/>
                </a:cubicBezTo>
                <a:cubicBezTo>
                  <a:pt x="13" y="13"/>
                  <a:pt x="12" y="13"/>
                  <a:pt x="12" y="13"/>
                </a:cubicBezTo>
                <a:cubicBezTo>
                  <a:pt x="12" y="14"/>
                  <a:pt x="12" y="14"/>
                  <a:pt x="11" y="14"/>
                </a:cubicBezTo>
                <a:cubicBezTo>
                  <a:pt x="11" y="14"/>
                  <a:pt x="11" y="14"/>
                  <a:pt x="10" y="14"/>
                </a:cubicBezTo>
                <a:cubicBezTo>
                  <a:pt x="10" y="14"/>
                  <a:pt x="10" y="14"/>
                  <a:pt x="10" y="14"/>
                </a:cubicBezTo>
                <a:cubicBezTo>
                  <a:pt x="9" y="14"/>
                  <a:pt x="9" y="14"/>
                  <a:pt x="9" y="14"/>
                </a:cubicBezTo>
                <a:cubicBezTo>
                  <a:pt x="8" y="14"/>
                  <a:pt x="8" y="14"/>
                  <a:pt x="8" y="13"/>
                </a:cubicBezTo>
                <a:cubicBezTo>
                  <a:pt x="8" y="13"/>
                  <a:pt x="7" y="13"/>
                  <a:pt x="7" y="13"/>
                </a:cubicBezTo>
                <a:cubicBezTo>
                  <a:pt x="7" y="12"/>
                  <a:pt x="7" y="12"/>
                  <a:pt x="7" y="12"/>
                </a:cubicBezTo>
                <a:cubicBezTo>
                  <a:pt x="7" y="2"/>
                  <a:pt x="7" y="2"/>
                  <a:pt x="7" y="2"/>
                </a:cubicBezTo>
                <a:cubicBezTo>
                  <a:pt x="7" y="2"/>
                  <a:pt x="7" y="2"/>
                  <a:pt x="7" y="1"/>
                </a:cubicBezTo>
                <a:cubicBezTo>
                  <a:pt x="7" y="1"/>
                  <a:pt x="8" y="1"/>
                  <a:pt x="8" y="1"/>
                </a:cubicBezTo>
                <a:cubicBezTo>
                  <a:pt x="8" y="0"/>
                  <a:pt x="8" y="0"/>
                  <a:pt x="9" y="0"/>
                </a:cubicBezTo>
                <a:cubicBezTo>
                  <a:pt x="9" y="0"/>
                  <a:pt x="9" y="0"/>
                  <a:pt x="10" y="0"/>
                </a:cubicBezTo>
                <a:cubicBezTo>
                  <a:pt x="10" y="0"/>
                  <a:pt x="10" y="0"/>
                  <a:pt x="10" y="0"/>
                </a:cubicBezTo>
                <a:cubicBezTo>
                  <a:pt x="11" y="0"/>
                  <a:pt x="11" y="0"/>
                  <a:pt x="11" y="0"/>
                </a:cubicBezTo>
                <a:cubicBezTo>
                  <a:pt x="12" y="0"/>
                  <a:pt x="12" y="0"/>
                  <a:pt x="12" y="1"/>
                </a:cubicBezTo>
                <a:cubicBezTo>
                  <a:pt x="12" y="1"/>
                  <a:pt x="13" y="1"/>
                  <a:pt x="13" y="1"/>
                </a:cubicBezTo>
                <a:cubicBezTo>
                  <a:pt x="13" y="2"/>
                  <a:pt x="13" y="2"/>
                  <a:pt x="13" y="2"/>
                </a:cubicBezTo>
                <a:cubicBezTo>
                  <a:pt x="13" y="12"/>
                  <a:pt x="13" y="12"/>
                  <a:pt x="13" y="12"/>
                </a:cubicBezTo>
                <a:close/>
                <a:moveTo>
                  <a:pt x="11" y="2"/>
                </a:moveTo>
                <a:cubicBezTo>
                  <a:pt x="11" y="2"/>
                  <a:pt x="10" y="2"/>
                  <a:pt x="10" y="2"/>
                </a:cubicBezTo>
                <a:cubicBezTo>
                  <a:pt x="10" y="2"/>
                  <a:pt x="10" y="2"/>
                  <a:pt x="10" y="2"/>
                </a:cubicBezTo>
                <a:cubicBezTo>
                  <a:pt x="10" y="2"/>
                  <a:pt x="10" y="2"/>
                  <a:pt x="10" y="2"/>
                </a:cubicBezTo>
                <a:cubicBezTo>
                  <a:pt x="10" y="2"/>
                  <a:pt x="10" y="2"/>
                  <a:pt x="10" y="2"/>
                </a:cubicBezTo>
                <a:cubicBezTo>
                  <a:pt x="9" y="2"/>
                  <a:pt x="9" y="2"/>
                  <a:pt x="9" y="2"/>
                </a:cubicBezTo>
                <a:cubicBezTo>
                  <a:pt x="9" y="12"/>
                  <a:pt x="9" y="12"/>
                  <a:pt x="9" y="12"/>
                </a:cubicBezTo>
                <a:cubicBezTo>
                  <a:pt x="9" y="12"/>
                  <a:pt x="9" y="12"/>
                  <a:pt x="10" y="12"/>
                </a:cubicBezTo>
                <a:cubicBezTo>
                  <a:pt x="10" y="12"/>
                  <a:pt x="10" y="12"/>
                  <a:pt x="10" y="12"/>
                </a:cubicBezTo>
                <a:cubicBezTo>
                  <a:pt x="10" y="12"/>
                  <a:pt x="10" y="12"/>
                  <a:pt x="10" y="12"/>
                </a:cubicBezTo>
                <a:cubicBezTo>
                  <a:pt x="10" y="12"/>
                  <a:pt x="10" y="12"/>
                  <a:pt x="10" y="12"/>
                </a:cubicBezTo>
                <a:cubicBezTo>
                  <a:pt x="10" y="12"/>
                  <a:pt x="11" y="12"/>
                  <a:pt x="11" y="12"/>
                </a:cubicBezTo>
                <a:cubicBezTo>
                  <a:pt x="11" y="2"/>
                  <a:pt x="11" y="2"/>
                  <a:pt x="11" y="2"/>
                </a:cubicBezTo>
                <a:close/>
              </a:path>
            </a:pathLst>
          </a:custGeom>
          <a:solidFill>
            <a:schemeClr val="bg1"/>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zh-CN" sz="1800" b="0" i="0" u="none" strike="noStrike" kern="0" cap="none" spc="0" normalizeH="0" baseline="0" noProof="0" smtClean="0">
              <a:ln>
                <a:noFill/>
              </a:ln>
              <a:solidFill>
                <a:schemeClr val="bg1"/>
              </a:solidFill>
              <a:effectLst/>
              <a:uLnTx/>
              <a:uFillTx/>
              <a:latin typeface="微软雅黑 Light" panose="020B0502040204020203" pitchFamily="34" charset="-122"/>
              <a:ea typeface="微软雅黑 Light" panose="020B0502040204020203" pitchFamily="34" charset="-122"/>
              <a:sym typeface="宋体" panose="02010600030101010101" pitchFamily="2" charset="-122"/>
            </a:endParaRPr>
          </a:p>
        </p:txBody>
      </p:sp>
      <p:sp>
        <p:nvSpPr>
          <p:cNvPr id="25" name="Freeform 30"/>
          <p:cNvSpPr>
            <a:spLocks noEditPoints="1" noChangeArrowheads="1"/>
          </p:cNvSpPr>
          <p:nvPr/>
        </p:nvSpPr>
        <p:spPr bwMode="auto">
          <a:xfrm>
            <a:off x="10405916" y="3778293"/>
            <a:ext cx="187083" cy="148184"/>
          </a:xfrm>
          <a:custGeom>
            <a:avLst/>
            <a:gdLst>
              <a:gd name="T0" fmla="*/ 4 w 19"/>
              <a:gd name="T1" fmla="*/ 1 h 15"/>
              <a:gd name="T2" fmla="*/ 3 w 19"/>
              <a:gd name="T3" fmla="*/ 14 h 15"/>
              <a:gd name="T4" fmla="*/ 1 w 19"/>
              <a:gd name="T5" fmla="*/ 14 h 15"/>
              <a:gd name="T6" fmla="*/ 1 w 19"/>
              <a:gd name="T7" fmla="*/ 4 h 15"/>
              <a:gd name="T8" fmla="*/ 0 w 19"/>
              <a:gd name="T9" fmla="*/ 5 h 15"/>
              <a:gd name="T10" fmla="*/ 0 w 19"/>
              <a:gd name="T11" fmla="*/ 3 h 15"/>
              <a:gd name="T12" fmla="*/ 0 w 19"/>
              <a:gd name="T13" fmla="*/ 3 h 15"/>
              <a:gd name="T14" fmla="*/ 1 w 19"/>
              <a:gd name="T15" fmla="*/ 1 h 15"/>
              <a:gd name="T16" fmla="*/ 2 w 19"/>
              <a:gd name="T17" fmla="*/ 0 h 15"/>
              <a:gd name="T18" fmla="*/ 11 w 19"/>
              <a:gd name="T19" fmla="*/ 12 h 15"/>
              <a:gd name="T20" fmla="*/ 10 w 19"/>
              <a:gd name="T21" fmla="*/ 14 h 15"/>
              <a:gd name="T22" fmla="*/ 9 w 19"/>
              <a:gd name="T23" fmla="*/ 15 h 15"/>
              <a:gd name="T24" fmla="*/ 7 w 19"/>
              <a:gd name="T25" fmla="*/ 14 h 15"/>
              <a:gd name="T26" fmla="*/ 5 w 19"/>
              <a:gd name="T27" fmla="*/ 13 h 15"/>
              <a:gd name="T28" fmla="*/ 5 w 19"/>
              <a:gd name="T29" fmla="*/ 3 h 15"/>
              <a:gd name="T30" fmla="*/ 6 w 19"/>
              <a:gd name="T31" fmla="*/ 1 h 15"/>
              <a:gd name="T32" fmla="*/ 8 w 19"/>
              <a:gd name="T33" fmla="*/ 0 h 15"/>
              <a:gd name="T34" fmla="*/ 10 w 19"/>
              <a:gd name="T35" fmla="*/ 0 h 15"/>
              <a:gd name="T36" fmla="*/ 11 w 19"/>
              <a:gd name="T37" fmla="*/ 2 h 15"/>
              <a:gd name="T38" fmla="*/ 11 w 19"/>
              <a:gd name="T39" fmla="*/ 12 h 15"/>
              <a:gd name="T40" fmla="*/ 9 w 19"/>
              <a:gd name="T41" fmla="*/ 2 h 15"/>
              <a:gd name="T42" fmla="*/ 8 w 19"/>
              <a:gd name="T43" fmla="*/ 2 h 15"/>
              <a:gd name="T44" fmla="*/ 8 w 19"/>
              <a:gd name="T45" fmla="*/ 3 h 15"/>
              <a:gd name="T46" fmla="*/ 8 w 19"/>
              <a:gd name="T47" fmla="*/ 12 h 15"/>
              <a:gd name="T48" fmla="*/ 8 w 19"/>
              <a:gd name="T49" fmla="*/ 12 h 15"/>
              <a:gd name="T50" fmla="*/ 9 w 19"/>
              <a:gd name="T51" fmla="*/ 12 h 15"/>
              <a:gd name="T52" fmla="*/ 19 w 19"/>
              <a:gd name="T53" fmla="*/ 12 h 15"/>
              <a:gd name="T54" fmla="*/ 18 w 19"/>
              <a:gd name="T55" fmla="*/ 14 h 15"/>
              <a:gd name="T56" fmla="*/ 16 w 19"/>
              <a:gd name="T57" fmla="*/ 15 h 15"/>
              <a:gd name="T58" fmla="*/ 14 w 19"/>
              <a:gd name="T59" fmla="*/ 14 h 15"/>
              <a:gd name="T60" fmla="*/ 13 w 19"/>
              <a:gd name="T61" fmla="*/ 13 h 15"/>
              <a:gd name="T62" fmla="*/ 13 w 19"/>
              <a:gd name="T63" fmla="*/ 3 h 15"/>
              <a:gd name="T64" fmla="*/ 13 w 19"/>
              <a:gd name="T65" fmla="*/ 1 h 15"/>
              <a:gd name="T66" fmla="*/ 15 w 19"/>
              <a:gd name="T67" fmla="*/ 0 h 15"/>
              <a:gd name="T68" fmla="*/ 17 w 19"/>
              <a:gd name="T69" fmla="*/ 0 h 15"/>
              <a:gd name="T70" fmla="*/ 18 w 19"/>
              <a:gd name="T71" fmla="*/ 2 h 15"/>
              <a:gd name="T72" fmla="*/ 19 w 19"/>
              <a:gd name="T73" fmla="*/ 12 h 15"/>
              <a:gd name="T74" fmla="*/ 16 w 19"/>
              <a:gd name="T75" fmla="*/ 2 h 15"/>
              <a:gd name="T76" fmla="*/ 16 w 19"/>
              <a:gd name="T77" fmla="*/ 2 h 15"/>
              <a:gd name="T78" fmla="*/ 15 w 19"/>
              <a:gd name="T79" fmla="*/ 3 h 15"/>
              <a:gd name="T80" fmla="*/ 15 w 19"/>
              <a:gd name="T81" fmla="*/ 12 h 15"/>
              <a:gd name="T82" fmla="*/ 16 w 19"/>
              <a:gd name="T83" fmla="*/ 12 h 15"/>
              <a:gd name="T84" fmla="*/ 16 w 19"/>
              <a:gd name="T85" fmla="*/ 12 h 1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9"/>
              <a:gd name="T130" fmla="*/ 0 h 15"/>
              <a:gd name="T131" fmla="*/ 19 w 19"/>
              <a:gd name="T132" fmla="*/ 15 h 1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9" h="15">
                <a:moveTo>
                  <a:pt x="3" y="0"/>
                </a:moveTo>
                <a:cubicBezTo>
                  <a:pt x="4" y="0"/>
                  <a:pt x="4" y="0"/>
                  <a:pt x="4" y="1"/>
                </a:cubicBezTo>
                <a:cubicBezTo>
                  <a:pt x="4" y="14"/>
                  <a:pt x="4" y="14"/>
                  <a:pt x="4" y="14"/>
                </a:cubicBezTo>
                <a:cubicBezTo>
                  <a:pt x="4" y="14"/>
                  <a:pt x="4" y="14"/>
                  <a:pt x="3" y="14"/>
                </a:cubicBezTo>
                <a:cubicBezTo>
                  <a:pt x="2" y="14"/>
                  <a:pt x="2" y="14"/>
                  <a:pt x="2" y="14"/>
                </a:cubicBezTo>
                <a:cubicBezTo>
                  <a:pt x="1" y="14"/>
                  <a:pt x="1" y="14"/>
                  <a:pt x="1" y="14"/>
                </a:cubicBezTo>
                <a:cubicBezTo>
                  <a:pt x="1" y="4"/>
                  <a:pt x="1" y="4"/>
                  <a:pt x="1" y="4"/>
                </a:cubicBezTo>
                <a:cubicBezTo>
                  <a:pt x="1" y="4"/>
                  <a:pt x="1" y="4"/>
                  <a:pt x="1" y="4"/>
                </a:cubicBezTo>
                <a:cubicBezTo>
                  <a:pt x="0" y="5"/>
                  <a:pt x="0" y="5"/>
                  <a:pt x="0" y="5"/>
                </a:cubicBezTo>
                <a:cubicBezTo>
                  <a:pt x="0" y="5"/>
                  <a:pt x="0" y="5"/>
                  <a:pt x="0" y="5"/>
                </a:cubicBezTo>
                <a:cubicBezTo>
                  <a:pt x="0" y="5"/>
                  <a:pt x="0" y="5"/>
                  <a:pt x="0" y="4"/>
                </a:cubicBezTo>
                <a:cubicBezTo>
                  <a:pt x="0" y="3"/>
                  <a:pt x="0" y="3"/>
                  <a:pt x="0" y="3"/>
                </a:cubicBezTo>
                <a:cubicBezTo>
                  <a:pt x="0" y="3"/>
                  <a:pt x="0" y="3"/>
                  <a:pt x="0" y="3"/>
                </a:cubicBezTo>
                <a:cubicBezTo>
                  <a:pt x="0" y="3"/>
                  <a:pt x="0" y="3"/>
                  <a:pt x="0" y="3"/>
                </a:cubicBezTo>
                <a:cubicBezTo>
                  <a:pt x="0" y="3"/>
                  <a:pt x="0" y="2"/>
                  <a:pt x="1" y="2"/>
                </a:cubicBezTo>
                <a:cubicBezTo>
                  <a:pt x="1" y="2"/>
                  <a:pt x="1" y="2"/>
                  <a:pt x="1" y="1"/>
                </a:cubicBezTo>
                <a:cubicBezTo>
                  <a:pt x="2" y="1"/>
                  <a:pt x="2" y="1"/>
                  <a:pt x="2" y="0"/>
                </a:cubicBezTo>
                <a:cubicBezTo>
                  <a:pt x="2" y="0"/>
                  <a:pt x="2" y="0"/>
                  <a:pt x="2" y="0"/>
                </a:cubicBezTo>
                <a:cubicBezTo>
                  <a:pt x="3" y="0"/>
                  <a:pt x="3" y="0"/>
                  <a:pt x="3" y="0"/>
                </a:cubicBezTo>
                <a:close/>
                <a:moveTo>
                  <a:pt x="11" y="12"/>
                </a:moveTo>
                <a:cubicBezTo>
                  <a:pt x="11" y="12"/>
                  <a:pt x="11" y="13"/>
                  <a:pt x="11" y="13"/>
                </a:cubicBezTo>
                <a:cubicBezTo>
                  <a:pt x="11" y="13"/>
                  <a:pt x="11" y="14"/>
                  <a:pt x="10" y="14"/>
                </a:cubicBezTo>
                <a:cubicBezTo>
                  <a:pt x="10" y="14"/>
                  <a:pt x="10" y="14"/>
                  <a:pt x="10" y="14"/>
                </a:cubicBezTo>
                <a:cubicBezTo>
                  <a:pt x="9" y="14"/>
                  <a:pt x="9" y="15"/>
                  <a:pt x="9" y="15"/>
                </a:cubicBezTo>
                <a:cubicBezTo>
                  <a:pt x="8" y="15"/>
                  <a:pt x="8" y="15"/>
                  <a:pt x="8" y="15"/>
                </a:cubicBezTo>
                <a:cubicBezTo>
                  <a:pt x="7" y="15"/>
                  <a:pt x="7" y="14"/>
                  <a:pt x="7" y="14"/>
                </a:cubicBezTo>
                <a:cubicBezTo>
                  <a:pt x="7" y="14"/>
                  <a:pt x="6" y="14"/>
                  <a:pt x="6" y="14"/>
                </a:cubicBezTo>
                <a:cubicBezTo>
                  <a:pt x="6" y="14"/>
                  <a:pt x="6" y="13"/>
                  <a:pt x="5" y="13"/>
                </a:cubicBezTo>
                <a:cubicBezTo>
                  <a:pt x="5" y="13"/>
                  <a:pt x="5" y="12"/>
                  <a:pt x="5" y="12"/>
                </a:cubicBezTo>
                <a:cubicBezTo>
                  <a:pt x="5" y="3"/>
                  <a:pt x="5" y="3"/>
                  <a:pt x="5" y="3"/>
                </a:cubicBezTo>
                <a:cubicBezTo>
                  <a:pt x="5" y="2"/>
                  <a:pt x="5" y="2"/>
                  <a:pt x="5" y="2"/>
                </a:cubicBezTo>
                <a:cubicBezTo>
                  <a:pt x="6" y="1"/>
                  <a:pt x="6" y="1"/>
                  <a:pt x="6" y="1"/>
                </a:cubicBezTo>
                <a:cubicBezTo>
                  <a:pt x="6" y="1"/>
                  <a:pt x="7" y="0"/>
                  <a:pt x="7" y="0"/>
                </a:cubicBezTo>
                <a:cubicBezTo>
                  <a:pt x="7" y="0"/>
                  <a:pt x="7" y="0"/>
                  <a:pt x="8" y="0"/>
                </a:cubicBezTo>
                <a:cubicBezTo>
                  <a:pt x="9" y="0"/>
                  <a:pt x="9" y="0"/>
                  <a:pt x="9" y="0"/>
                </a:cubicBezTo>
                <a:cubicBezTo>
                  <a:pt x="9" y="0"/>
                  <a:pt x="9" y="0"/>
                  <a:pt x="10" y="0"/>
                </a:cubicBezTo>
                <a:cubicBezTo>
                  <a:pt x="10" y="0"/>
                  <a:pt x="10" y="1"/>
                  <a:pt x="10" y="1"/>
                </a:cubicBezTo>
                <a:cubicBezTo>
                  <a:pt x="11" y="1"/>
                  <a:pt x="11" y="1"/>
                  <a:pt x="11" y="2"/>
                </a:cubicBezTo>
                <a:cubicBezTo>
                  <a:pt x="11" y="2"/>
                  <a:pt x="11" y="2"/>
                  <a:pt x="11" y="3"/>
                </a:cubicBezTo>
                <a:cubicBezTo>
                  <a:pt x="11" y="12"/>
                  <a:pt x="11" y="12"/>
                  <a:pt x="11" y="12"/>
                </a:cubicBezTo>
                <a:close/>
                <a:moveTo>
                  <a:pt x="9" y="3"/>
                </a:moveTo>
                <a:cubicBezTo>
                  <a:pt x="9" y="3"/>
                  <a:pt x="9" y="3"/>
                  <a:pt x="9" y="2"/>
                </a:cubicBezTo>
                <a:cubicBezTo>
                  <a:pt x="9" y="2"/>
                  <a:pt x="8" y="2"/>
                  <a:pt x="8" y="2"/>
                </a:cubicBezTo>
                <a:cubicBezTo>
                  <a:pt x="8" y="2"/>
                  <a:pt x="8" y="2"/>
                  <a:pt x="8" y="2"/>
                </a:cubicBezTo>
                <a:cubicBezTo>
                  <a:pt x="8" y="2"/>
                  <a:pt x="8" y="2"/>
                  <a:pt x="8" y="2"/>
                </a:cubicBezTo>
                <a:cubicBezTo>
                  <a:pt x="8" y="3"/>
                  <a:pt x="8" y="3"/>
                  <a:pt x="8" y="3"/>
                </a:cubicBezTo>
                <a:cubicBezTo>
                  <a:pt x="8" y="12"/>
                  <a:pt x="8" y="12"/>
                  <a:pt x="8" y="12"/>
                </a:cubicBezTo>
                <a:cubicBezTo>
                  <a:pt x="8" y="12"/>
                  <a:pt x="8" y="12"/>
                  <a:pt x="8" y="12"/>
                </a:cubicBezTo>
                <a:cubicBezTo>
                  <a:pt x="8" y="12"/>
                  <a:pt x="8" y="12"/>
                  <a:pt x="8" y="12"/>
                </a:cubicBezTo>
                <a:cubicBezTo>
                  <a:pt x="8" y="12"/>
                  <a:pt x="8" y="12"/>
                  <a:pt x="8" y="12"/>
                </a:cubicBezTo>
                <a:cubicBezTo>
                  <a:pt x="8" y="12"/>
                  <a:pt x="9" y="12"/>
                  <a:pt x="9" y="12"/>
                </a:cubicBezTo>
                <a:cubicBezTo>
                  <a:pt x="9" y="12"/>
                  <a:pt x="9" y="12"/>
                  <a:pt x="9" y="12"/>
                </a:cubicBezTo>
                <a:cubicBezTo>
                  <a:pt x="9" y="3"/>
                  <a:pt x="9" y="3"/>
                  <a:pt x="9" y="3"/>
                </a:cubicBezTo>
                <a:close/>
                <a:moveTo>
                  <a:pt x="19" y="12"/>
                </a:moveTo>
                <a:cubicBezTo>
                  <a:pt x="19" y="12"/>
                  <a:pt x="19" y="13"/>
                  <a:pt x="18" y="13"/>
                </a:cubicBezTo>
                <a:cubicBezTo>
                  <a:pt x="18" y="13"/>
                  <a:pt x="18" y="14"/>
                  <a:pt x="18" y="14"/>
                </a:cubicBezTo>
                <a:cubicBezTo>
                  <a:pt x="18" y="14"/>
                  <a:pt x="17" y="14"/>
                  <a:pt x="17" y="14"/>
                </a:cubicBezTo>
                <a:cubicBezTo>
                  <a:pt x="17" y="14"/>
                  <a:pt x="16" y="15"/>
                  <a:pt x="16" y="15"/>
                </a:cubicBezTo>
                <a:cubicBezTo>
                  <a:pt x="15" y="15"/>
                  <a:pt x="15" y="15"/>
                  <a:pt x="15" y="15"/>
                </a:cubicBezTo>
                <a:cubicBezTo>
                  <a:pt x="15" y="15"/>
                  <a:pt x="15" y="14"/>
                  <a:pt x="14" y="14"/>
                </a:cubicBezTo>
                <a:cubicBezTo>
                  <a:pt x="14" y="14"/>
                  <a:pt x="14" y="14"/>
                  <a:pt x="13" y="14"/>
                </a:cubicBezTo>
                <a:cubicBezTo>
                  <a:pt x="13" y="14"/>
                  <a:pt x="13" y="13"/>
                  <a:pt x="13" y="13"/>
                </a:cubicBezTo>
                <a:cubicBezTo>
                  <a:pt x="13" y="13"/>
                  <a:pt x="13" y="12"/>
                  <a:pt x="13" y="12"/>
                </a:cubicBezTo>
                <a:cubicBezTo>
                  <a:pt x="13" y="3"/>
                  <a:pt x="13" y="3"/>
                  <a:pt x="13" y="3"/>
                </a:cubicBezTo>
                <a:cubicBezTo>
                  <a:pt x="13" y="2"/>
                  <a:pt x="13" y="2"/>
                  <a:pt x="13" y="2"/>
                </a:cubicBezTo>
                <a:cubicBezTo>
                  <a:pt x="13" y="1"/>
                  <a:pt x="13" y="1"/>
                  <a:pt x="13" y="1"/>
                </a:cubicBezTo>
                <a:cubicBezTo>
                  <a:pt x="14" y="1"/>
                  <a:pt x="14" y="0"/>
                  <a:pt x="14" y="0"/>
                </a:cubicBezTo>
                <a:cubicBezTo>
                  <a:pt x="15" y="0"/>
                  <a:pt x="15" y="0"/>
                  <a:pt x="15" y="0"/>
                </a:cubicBezTo>
                <a:cubicBezTo>
                  <a:pt x="16" y="0"/>
                  <a:pt x="16" y="0"/>
                  <a:pt x="16" y="0"/>
                </a:cubicBezTo>
                <a:cubicBezTo>
                  <a:pt x="16" y="0"/>
                  <a:pt x="17" y="0"/>
                  <a:pt x="17" y="0"/>
                </a:cubicBezTo>
                <a:cubicBezTo>
                  <a:pt x="17" y="0"/>
                  <a:pt x="18" y="1"/>
                  <a:pt x="18" y="1"/>
                </a:cubicBezTo>
                <a:cubicBezTo>
                  <a:pt x="18" y="1"/>
                  <a:pt x="18" y="1"/>
                  <a:pt x="18" y="2"/>
                </a:cubicBezTo>
                <a:cubicBezTo>
                  <a:pt x="19" y="2"/>
                  <a:pt x="19" y="2"/>
                  <a:pt x="19" y="3"/>
                </a:cubicBezTo>
                <a:cubicBezTo>
                  <a:pt x="19" y="12"/>
                  <a:pt x="19" y="12"/>
                  <a:pt x="19" y="12"/>
                </a:cubicBezTo>
                <a:close/>
                <a:moveTo>
                  <a:pt x="16" y="3"/>
                </a:moveTo>
                <a:cubicBezTo>
                  <a:pt x="16" y="3"/>
                  <a:pt x="16" y="3"/>
                  <a:pt x="16" y="2"/>
                </a:cubicBezTo>
                <a:cubicBezTo>
                  <a:pt x="16" y="2"/>
                  <a:pt x="16" y="2"/>
                  <a:pt x="16" y="2"/>
                </a:cubicBezTo>
                <a:cubicBezTo>
                  <a:pt x="16" y="2"/>
                  <a:pt x="16" y="2"/>
                  <a:pt x="16" y="2"/>
                </a:cubicBezTo>
                <a:cubicBezTo>
                  <a:pt x="15" y="2"/>
                  <a:pt x="15" y="2"/>
                  <a:pt x="15" y="2"/>
                </a:cubicBezTo>
                <a:cubicBezTo>
                  <a:pt x="15" y="3"/>
                  <a:pt x="15" y="3"/>
                  <a:pt x="15" y="3"/>
                </a:cubicBezTo>
                <a:cubicBezTo>
                  <a:pt x="15" y="12"/>
                  <a:pt x="15" y="12"/>
                  <a:pt x="15" y="12"/>
                </a:cubicBezTo>
                <a:cubicBezTo>
                  <a:pt x="15" y="12"/>
                  <a:pt x="15" y="12"/>
                  <a:pt x="15" y="12"/>
                </a:cubicBezTo>
                <a:cubicBezTo>
                  <a:pt x="15" y="12"/>
                  <a:pt x="15" y="12"/>
                  <a:pt x="16" y="12"/>
                </a:cubicBezTo>
                <a:cubicBezTo>
                  <a:pt x="16" y="12"/>
                  <a:pt x="16" y="12"/>
                  <a:pt x="16" y="12"/>
                </a:cubicBezTo>
                <a:cubicBezTo>
                  <a:pt x="16" y="12"/>
                  <a:pt x="16" y="12"/>
                  <a:pt x="16" y="12"/>
                </a:cubicBezTo>
                <a:cubicBezTo>
                  <a:pt x="16" y="12"/>
                  <a:pt x="16" y="12"/>
                  <a:pt x="16" y="12"/>
                </a:cubicBezTo>
                <a:cubicBezTo>
                  <a:pt x="16" y="3"/>
                  <a:pt x="16" y="3"/>
                  <a:pt x="16" y="3"/>
                </a:cubicBezTo>
                <a:close/>
              </a:path>
            </a:pathLst>
          </a:custGeom>
          <a:solidFill>
            <a:schemeClr val="bg1"/>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zh-CN" sz="1800" b="0" i="0" u="none" strike="noStrike" kern="0" cap="none" spc="0" normalizeH="0" baseline="0" noProof="0" smtClean="0">
              <a:ln>
                <a:noFill/>
              </a:ln>
              <a:solidFill>
                <a:schemeClr val="bg1"/>
              </a:solidFill>
              <a:effectLst/>
              <a:uLnTx/>
              <a:uFillTx/>
              <a:latin typeface="微软雅黑 Light" panose="020B0502040204020203" pitchFamily="34" charset="-122"/>
              <a:ea typeface="微软雅黑 Light" panose="020B0502040204020203" pitchFamily="34" charset="-122"/>
              <a:sym typeface="宋体" panose="02010600030101010101" pitchFamily="2" charset="-122"/>
            </a:endParaRPr>
          </a:p>
        </p:txBody>
      </p:sp>
      <p:sp>
        <p:nvSpPr>
          <p:cNvPr id="26" name="Freeform 6"/>
          <p:cNvSpPr>
            <a:spLocks noChangeArrowheads="1"/>
          </p:cNvSpPr>
          <p:nvPr/>
        </p:nvSpPr>
        <p:spPr bwMode="auto">
          <a:xfrm>
            <a:off x="8023862" y="2683586"/>
            <a:ext cx="2322781" cy="1165095"/>
          </a:xfrm>
          <a:custGeom>
            <a:avLst/>
            <a:gdLst>
              <a:gd name="T0" fmla="*/ 118 w 235"/>
              <a:gd name="T1" fmla="*/ 0 h 118"/>
              <a:gd name="T2" fmla="*/ 0 w 235"/>
              <a:gd name="T3" fmla="*/ 118 h 118"/>
              <a:gd name="T4" fmla="*/ 7 w 235"/>
              <a:gd name="T5" fmla="*/ 118 h 118"/>
              <a:gd name="T6" fmla="*/ 118 w 235"/>
              <a:gd name="T7" fmla="*/ 8 h 118"/>
              <a:gd name="T8" fmla="*/ 228 w 235"/>
              <a:gd name="T9" fmla="*/ 118 h 118"/>
              <a:gd name="T10" fmla="*/ 235 w 235"/>
              <a:gd name="T11" fmla="*/ 118 h 118"/>
              <a:gd name="T12" fmla="*/ 118 w 235"/>
              <a:gd name="T13" fmla="*/ 0 h 118"/>
              <a:gd name="T14" fmla="*/ 0 60000 65536"/>
              <a:gd name="T15" fmla="*/ 0 60000 65536"/>
              <a:gd name="T16" fmla="*/ 0 60000 65536"/>
              <a:gd name="T17" fmla="*/ 0 60000 65536"/>
              <a:gd name="T18" fmla="*/ 0 60000 65536"/>
              <a:gd name="T19" fmla="*/ 0 60000 65536"/>
              <a:gd name="T20" fmla="*/ 0 60000 65536"/>
              <a:gd name="T21" fmla="*/ 0 w 235"/>
              <a:gd name="T22" fmla="*/ 0 h 118"/>
              <a:gd name="T23" fmla="*/ 235 w 235"/>
              <a:gd name="T24" fmla="*/ 118 h 1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5" h="118">
                <a:moveTo>
                  <a:pt x="118" y="0"/>
                </a:moveTo>
                <a:cubicBezTo>
                  <a:pt x="53" y="0"/>
                  <a:pt x="0" y="53"/>
                  <a:pt x="0" y="118"/>
                </a:cubicBezTo>
                <a:cubicBezTo>
                  <a:pt x="7" y="118"/>
                  <a:pt x="7" y="118"/>
                  <a:pt x="7" y="118"/>
                </a:cubicBezTo>
                <a:cubicBezTo>
                  <a:pt x="7" y="57"/>
                  <a:pt x="57" y="8"/>
                  <a:pt x="118" y="8"/>
                </a:cubicBezTo>
                <a:cubicBezTo>
                  <a:pt x="178" y="8"/>
                  <a:pt x="228" y="57"/>
                  <a:pt x="228" y="118"/>
                </a:cubicBezTo>
                <a:cubicBezTo>
                  <a:pt x="235" y="118"/>
                  <a:pt x="235" y="118"/>
                  <a:pt x="235" y="118"/>
                </a:cubicBezTo>
                <a:cubicBezTo>
                  <a:pt x="235" y="53"/>
                  <a:pt x="182" y="0"/>
                  <a:pt x="118" y="0"/>
                </a:cubicBezTo>
                <a:close/>
              </a:path>
            </a:pathLst>
          </a:custGeom>
          <a:solidFill>
            <a:srgbClr val="16364F"/>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zh-CN" sz="1800" b="0" i="0" u="none" strike="noStrike" kern="0" cap="none" spc="0" normalizeH="0" baseline="0" noProof="0" smtClean="0">
              <a:ln>
                <a:noFill/>
              </a:ln>
              <a:solidFill>
                <a:schemeClr val="bg1"/>
              </a:solidFill>
              <a:effectLst/>
              <a:uLnTx/>
              <a:uFillTx/>
              <a:sym typeface="宋体" panose="02010600030101010101" pitchFamily="2" charset="-122"/>
            </a:endParaRPr>
          </a:p>
        </p:txBody>
      </p:sp>
      <p:sp>
        <p:nvSpPr>
          <p:cNvPr id="27" name="Freeform 7"/>
          <p:cNvSpPr>
            <a:spLocks noChangeArrowheads="1"/>
          </p:cNvSpPr>
          <p:nvPr/>
        </p:nvSpPr>
        <p:spPr bwMode="auto">
          <a:xfrm>
            <a:off x="5011453" y="2763235"/>
            <a:ext cx="2183859" cy="1085446"/>
          </a:xfrm>
          <a:custGeom>
            <a:avLst/>
            <a:gdLst>
              <a:gd name="T0" fmla="*/ 111 w 221"/>
              <a:gd name="T1" fmla="*/ 0 h 110"/>
              <a:gd name="T2" fmla="*/ 0 w 221"/>
              <a:gd name="T3" fmla="*/ 110 h 110"/>
              <a:gd name="T4" fmla="*/ 35 w 221"/>
              <a:gd name="T5" fmla="*/ 110 h 110"/>
              <a:gd name="T6" fmla="*/ 111 w 221"/>
              <a:gd name="T7" fmla="*/ 34 h 110"/>
              <a:gd name="T8" fmla="*/ 186 w 221"/>
              <a:gd name="T9" fmla="*/ 110 h 110"/>
              <a:gd name="T10" fmla="*/ 221 w 221"/>
              <a:gd name="T11" fmla="*/ 110 h 110"/>
              <a:gd name="T12" fmla="*/ 111 w 221"/>
              <a:gd name="T13" fmla="*/ 0 h 110"/>
              <a:gd name="T14" fmla="*/ 0 60000 65536"/>
              <a:gd name="T15" fmla="*/ 0 60000 65536"/>
              <a:gd name="T16" fmla="*/ 0 60000 65536"/>
              <a:gd name="T17" fmla="*/ 0 60000 65536"/>
              <a:gd name="T18" fmla="*/ 0 60000 65536"/>
              <a:gd name="T19" fmla="*/ 0 60000 65536"/>
              <a:gd name="T20" fmla="*/ 0 60000 65536"/>
              <a:gd name="T21" fmla="*/ 0 w 221"/>
              <a:gd name="T22" fmla="*/ 0 h 110"/>
              <a:gd name="T23" fmla="*/ 221 w 221"/>
              <a:gd name="T24" fmla="*/ 110 h 1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1" h="110">
                <a:moveTo>
                  <a:pt x="111" y="0"/>
                </a:moveTo>
                <a:cubicBezTo>
                  <a:pt x="50" y="0"/>
                  <a:pt x="0" y="49"/>
                  <a:pt x="0" y="110"/>
                </a:cubicBezTo>
                <a:cubicBezTo>
                  <a:pt x="35" y="110"/>
                  <a:pt x="35" y="110"/>
                  <a:pt x="35" y="110"/>
                </a:cubicBezTo>
                <a:cubicBezTo>
                  <a:pt x="35" y="68"/>
                  <a:pt x="69" y="34"/>
                  <a:pt x="111" y="34"/>
                </a:cubicBezTo>
                <a:cubicBezTo>
                  <a:pt x="152" y="34"/>
                  <a:pt x="186" y="68"/>
                  <a:pt x="186" y="110"/>
                </a:cubicBezTo>
                <a:cubicBezTo>
                  <a:pt x="221" y="110"/>
                  <a:pt x="221" y="110"/>
                  <a:pt x="221" y="110"/>
                </a:cubicBezTo>
                <a:cubicBezTo>
                  <a:pt x="221" y="49"/>
                  <a:pt x="171" y="0"/>
                  <a:pt x="111" y="0"/>
                </a:cubicBezTo>
                <a:close/>
              </a:path>
            </a:pathLst>
          </a:custGeom>
          <a:solidFill>
            <a:schemeClr val="bg1"/>
          </a:solidFill>
          <a:ln>
            <a:solidFill>
              <a:srgbClr val="16364F"/>
            </a:solid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zh-CN" sz="1800" b="0" i="0" u="none" strike="noStrike" kern="0" cap="none" spc="0" normalizeH="0" baseline="0" noProof="0" smtClean="0">
              <a:ln>
                <a:noFill/>
              </a:ln>
              <a:solidFill>
                <a:schemeClr val="bg1"/>
              </a:solidFill>
              <a:effectLst/>
              <a:uLnTx/>
              <a:uFillTx/>
              <a:sym typeface="宋体" panose="02010600030101010101" pitchFamily="2" charset="-122"/>
            </a:endParaRPr>
          </a:p>
        </p:txBody>
      </p:sp>
      <p:sp>
        <p:nvSpPr>
          <p:cNvPr id="28" name="Freeform 18"/>
          <p:cNvSpPr>
            <a:spLocks noChangeArrowheads="1"/>
          </p:cNvSpPr>
          <p:nvPr/>
        </p:nvSpPr>
        <p:spPr bwMode="auto">
          <a:xfrm>
            <a:off x="5011453" y="2763235"/>
            <a:ext cx="2183859" cy="1085446"/>
          </a:xfrm>
          <a:custGeom>
            <a:avLst/>
            <a:gdLst>
              <a:gd name="T0" fmla="*/ 0 w 1871663"/>
              <a:gd name="T1" fmla="*/ 0 h 930275"/>
              <a:gd name="T2" fmla="*/ 1871663 w 1871663"/>
              <a:gd name="T3" fmla="*/ 930275 h 930275"/>
            </a:gdLst>
            <a:ahLst/>
            <a:cxnLst/>
            <a:rect l="T0" t="T1" r="T2" b="T3"/>
            <a:pathLst>
              <a:path w="1871663" h="930275">
                <a:moveTo>
                  <a:pt x="931545" y="0"/>
                </a:moveTo>
                <a:cubicBezTo>
                  <a:pt x="931552" y="0"/>
                  <a:pt x="931636" y="0"/>
                  <a:pt x="932617" y="0"/>
                </a:cubicBezTo>
                <a:lnTo>
                  <a:pt x="940118" y="0"/>
                </a:lnTo>
                <a:cubicBezTo>
                  <a:pt x="940119" y="26"/>
                  <a:pt x="940255" y="2754"/>
                  <a:pt x="954412" y="288529"/>
                </a:cubicBezTo>
                <a:cubicBezTo>
                  <a:pt x="1011837" y="289459"/>
                  <a:pt x="1067526" y="298447"/>
                  <a:pt x="1120087" y="315474"/>
                </a:cubicBezTo>
                <a:cubicBezTo>
                  <a:pt x="1136270" y="270462"/>
                  <a:pt x="1165582" y="188936"/>
                  <a:pt x="1218671" y="41275"/>
                </a:cubicBezTo>
                <a:cubicBezTo>
                  <a:pt x="1218700" y="41275"/>
                  <a:pt x="1227123" y="41275"/>
                  <a:pt x="1227138" y="41275"/>
                </a:cubicBezTo>
                <a:lnTo>
                  <a:pt x="1149062" y="324746"/>
                </a:lnTo>
                <a:cubicBezTo>
                  <a:pt x="1202676" y="343061"/>
                  <a:pt x="1252823" y="369358"/>
                  <a:pt x="1298601" y="401716"/>
                </a:cubicBezTo>
                <a:cubicBezTo>
                  <a:pt x="1328549" y="363638"/>
                  <a:pt x="1383041" y="294351"/>
                  <a:pt x="1482196" y="168275"/>
                </a:cubicBezTo>
                <a:lnTo>
                  <a:pt x="1483255" y="175696"/>
                </a:lnTo>
                <a:cubicBezTo>
                  <a:pt x="1484313" y="176757"/>
                  <a:pt x="1486430" y="176757"/>
                  <a:pt x="1490663" y="176757"/>
                </a:cubicBezTo>
                <a:lnTo>
                  <a:pt x="1324307" y="423114"/>
                </a:lnTo>
                <a:cubicBezTo>
                  <a:pt x="1369148" y="457104"/>
                  <a:pt x="1409291" y="497054"/>
                  <a:pt x="1442972" y="542282"/>
                </a:cubicBezTo>
                <a:cubicBezTo>
                  <a:pt x="1481784" y="514934"/>
                  <a:pt x="1553366" y="464496"/>
                  <a:pt x="1685381" y="371475"/>
                </a:cubicBezTo>
                <a:cubicBezTo>
                  <a:pt x="1693863" y="379942"/>
                  <a:pt x="1693863" y="379942"/>
                  <a:pt x="1693863" y="388408"/>
                </a:cubicBezTo>
                <a:lnTo>
                  <a:pt x="1462054" y="569186"/>
                </a:lnTo>
                <a:cubicBezTo>
                  <a:pt x="1493529" y="613008"/>
                  <a:pt x="1518535" y="661647"/>
                  <a:pt x="1537022" y="713449"/>
                </a:cubicBezTo>
                <a:cubicBezTo>
                  <a:pt x="1579814" y="701361"/>
                  <a:pt x="1662103" y="678115"/>
                  <a:pt x="1820348" y="633412"/>
                </a:cubicBezTo>
                <a:lnTo>
                  <a:pt x="1821404" y="640821"/>
                </a:lnTo>
                <a:cubicBezTo>
                  <a:pt x="1822461" y="641879"/>
                  <a:pt x="1824574" y="641879"/>
                  <a:pt x="1828801" y="641879"/>
                </a:cubicBezTo>
                <a:lnTo>
                  <a:pt x="1546115" y="743514"/>
                </a:lnTo>
                <a:cubicBezTo>
                  <a:pt x="1563542" y="797436"/>
                  <a:pt x="1573122" y="854719"/>
                  <a:pt x="1573578" y="914057"/>
                </a:cubicBezTo>
                <a:cubicBezTo>
                  <a:pt x="1618896" y="915195"/>
                  <a:pt x="1705636" y="917374"/>
                  <a:pt x="1871663" y="921544"/>
                </a:cubicBezTo>
                <a:cubicBezTo>
                  <a:pt x="1871663" y="921562"/>
                  <a:pt x="1871663" y="930258"/>
                  <a:pt x="1871663" y="930275"/>
                </a:cubicBezTo>
                <a:lnTo>
                  <a:pt x="1574800" y="930275"/>
                </a:lnTo>
                <a:cubicBezTo>
                  <a:pt x="1574795" y="930275"/>
                  <a:pt x="1574727" y="930275"/>
                  <a:pt x="1573731" y="930275"/>
                </a:cubicBezTo>
                <a:lnTo>
                  <a:pt x="1567018" y="930275"/>
                </a:lnTo>
                <a:lnTo>
                  <a:pt x="1549368" y="930275"/>
                </a:lnTo>
                <a:lnTo>
                  <a:pt x="1524000" y="930275"/>
                </a:lnTo>
                <a:cubicBezTo>
                  <a:pt x="1521307" y="930275"/>
                  <a:pt x="1518470" y="930275"/>
                  <a:pt x="1515484" y="930275"/>
                </a:cubicBezTo>
                <a:cubicBezTo>
                  <a:pt x="1515484" y="608806"/>
                  <a:pt x="1252801" y="355015"/>
                  <a:pt x="939274" y="355015"/>
                </a:cubicBezTo>
                <a:cubicBezTo>
                  <a:pt x="617275" y="355015"/>
                  <a:pt x="354591" y="608806"/>
                  <a:pt x="354591" y="930275"/>
                </a:cubicBezTo>
                <a:cubicBezTo>
                  <a:pt x="354582" y="930275"/>
                  <a:pt x="354319" y="930275"/>
                  <a:pt x="346075" y="930275"/>
                </a:cubicBezTo>
                <a:lnTo>
                  <a:pt x="345399" y="930275"/>
                </a:lnTo>
                <a:lnTo>
                  <a:pt x="340668" y="930275"/>
                </a:lnTo>
                <a:cubicBezTo>
                  <a:pt x="337569" y="930275"/>
                  <a:pt x="333780" y="930275"/>
                  <a:pt x="329149" y="930275"/>
                </a:cubicBezTo>
                <a:cubicBezTo>
                  <a:pt x="328718" y="930275"/>
                  <a:pt x="328277" y="930275"/>
                  <a:pt x="327825" y="930275"/>
                </a:cubicBezTo>
                <a:lnTo>
                  <a:pt x="302816" y="930275"/>
                </a:lnTo>
                <a:cubicBezTo>
                  <a:pt x="300415" y="930275"/>
                  <a:pt x="297903" y="930275"/>
                  <a:pt x="295275" y="930275"/>
                </a:cubicBezTo>
                <a:cubicBezTo>
                  <a:pt x="249774" y="930275"/>
                  <a:pt x="163517" y="930275"/>
                  <a:pt x="0" y="930275"/>
                </a:cubicBezTo>
                <a:cubicBezTo>
                  <a:pt x="0" y="930275"/>
                  <a:pt x="0" y="921562"/>
                  <a:pt x="0" y="921544"/>
                </a:cubicBezTo>
                <a:lnTo>
                  <a:pt x="296498" y="914063"/>
                </a:lnTo>
                <a:cubicBezTo>
                  <a:pt x="296960" y="854397"/>
                  <a:pt x="306620" y="796803"/>
                  <a:pt x="324028" y="742542"/>
                </a:cubicBezTo>
                <a:cubicBezTo>
                  <a:pt x="281397" y="726836"/>
                  <a:pt x="201298" y="697325"/>
                  <a:pt x="50800" y="641879"/>
                </a:cubicBezTo>
                <a:cubicBezTo>
                  <a:pt x="50800" y="641873"/>
                  <a:pt x="50800" y="641802"/>
                  <a:pt x="50800" y="640821"/>
                </a:cubicBezTo>
                <a:lnTo>
                  <a:pt x="50800" y="633412"/>
                </a:lnTo>
                <a:lnTo>
                  <a:pt x="334106" y="713319"/>
                </a:lnTo>
                <a:cubicBezTo>
                  <a:pt x="352364" y="661628"/>
                  <a:pt x="377150" y="613080"/>
                  <a:pt x="409113" y="569769"/>
                </a:cubicBezTo>
                <a:cubicBezTo>
                  <a:pt x="373881" y="542145"/>
                  <a:pt x="306534" y="489342"/>
                  <a:pt x="177800" y="388408"/>
                </a:cubicBezTo>
                <a:cubicBezTo>
                  <a:pt x="177800" y="379942"/>
                  <a:pt x="186236" y="379942"/>
                  <a:pt x="186236" y="371475"/>
                </a:cubicBezTo>
                <a:lnTo>
                  <a:pt x="429835" y="544043"/>
                </a:lnTo>
                <a:cubicBezTo>
                  <a:pt x="462812" y="498018"/>
                  <a:pt x="502360" y="457280"/>
                  <a:pt x="547612" y="423493"/>
                </a:cubicBezTo>
                <a:cubicBezTo>
                  <a:pt x="522132" y="385760"/>
                  <a:pt x="473567" y="313840"/>
                  <a:pt x="381000" y="176757"/>
                </a:cubicBezTo>
                <a:cubicBezTo>
                  <a:pt x="385233" y="176757"/>
                  <a:pt x="387350" y="176757"/>
                  <a:pt x="388408" y="175696"/>
                </a:cubicBezTo>
                <a:lnTo>
                  <a:pt x="389467" y="168275"/>
                </a:lnTo>
                <a:lnTo>
                  <a:pt x="574833" y="403969"/>
                </a:lnTo>
                <a:cubicBezTo>
                  <a:pt x="619369" y="371976"/>
                  <a:pt x="669124" y="346960"/>
                  <a:pt x="722130" y="328796"/>
                </a:cubicBezTo>
                <a:cubicBezTo>
                  <a:pt x="709815" y="284082"/>
                  <a:pt x="686621" y="199872"/>
                  <a:pt x="642938" y="41275"/>
                </a:cubicBezTo>
                <a:cubicBezTo>
                  <a:pt x="642967" y="41275"/>
                  <a:pt x="651392" y="41275"/>
                  <a:pt x="651405" y="41275"/>
                </a:cubicBezTo>
                <a:lnTo>
                  <a:pt x="751266" y="319026"/>
                </a:lnTo>
                <a:cubicBezTo>
                  <a:pt x="803468" y="300480"/>
                  <a:pt x="859362" y="291193"/>
                  <a:pt x="917200" y="289556"/>
                </a:cubicBezTo>
                <a:cubicBezTo>
                  <a:pt x="919523" y="242675"/>
                  <a:pt x="923772" y="156908"/>
                  <a:pt x="931545" y="0"/>
                </a:cubicBezTo>
                <a:close/>
              </a:path>
            </a:pathLst>
          </a:custGeom>
          <a:solidFill>
            <a:srgbClr val="16364F"/>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zh-CN" sz="1800" b="0" i="0" u="none" strike="noStrike" kern="0" cap="none" spc="0" normalizeH="0" baseline="0" noProof="0" smtClean="0">
              <a:ln>
                <a:noFill/>
              </a:ln>
              <a:solidFill>
                <a:schemeClr val="bg1"/>
              </a:solidFill>
              <a:effectLst/>
              <a:uLnTx/>
              <a:uFillTx/>
              <a:sym typeface="宋体" panose="02010600030101010101" pitchFamily="2" charset="-122"/>
            </a:endParaRPr>
          </a:p>
        </p:txBody>
      </p:sp>
      <p:sp>
        <p:nvSpPr>
          <p:cNvPr id="29" name="Freeform 20"/>
          <p:cNvSpPr>
            <a:spLocks noEditPoints="1" noChangeArrowheads="1"/>
          </p:cNvSpPr>
          <p:nvPr/>
        </p:nvSpPr>
        <p:spPr bwMode="auto">
          <a:xfrm>
            <a:off x="4822519" y="3778293"/>
            <a:ext cx="59274" cy="148184"/>
          </a:xfrm>
          <a:custGeom>
            <a:avLst/>
            <a:gdLst>
              <a:gd name="T0" fmla="*/ 6 w 6"/>
              <a:gd name="T1" fmla="*/ 12 h 15"/>
              <a:gd name="T2" fmla="*/ 6 w 6"/>
              <a:gd name="T3" fmla="*/ 13 h 15"/>
              <a:gd name="T4" fmla="*/ 5 w 6"/>
              <a:gd name="T5" fmla="*/ 14 h 15"/>
              <a:gd name="T6" fmla="*/ 5 w 6"/>
              <a:gd name="T7" fmla="*/ 14 h 15"/>
              <a:gd name="T8" fmla="*/ 4 w 6"/>
              <a:gd name="T9" fmla="*/ 15 h 15"/>
              <a:gd name="T10" fmla="*/ 3 w 6"/>
              <a:gd name="T11" fmla="*/ 15 h 15"/>
              <a:gd name="T12" fmla="*/ 2 w 6"/>
              <a:gd name="T13" fmla="*/ 14 h 15"/>
              <a:gd name="T14" fmla="*/ 1 w 6"/>
              <a:gd name="T15" fmla="*/ 14 h 15"/>
              <a:gd name="T16" fmla="*/ 0 w 6"/>
              <a:gd name="T17" fmla="*/ 13 h 15"/>
              <a:gd name="T18" fmla="*/ 0 w 6"/>
              <a:gd name="T19" fmla="*/ 12 h 15"/>
              <a:gd name="T20" fmla="*/ 0 w 6"/>
              <a:gd name="T21" fmla="*/ 3 h 15"/>
              <a:gd name="T22" fmla="*/ 0 w 6"/>
              <a:gd name="T23" fmla="*/ 2 h 15"/>
              <a:gd name="T24" fmla="*/ 1 w 6"/>
              <a:gd name="T25" fmla="*/ 1 h 15"/>
              <a:gd name="T26" fmla="*/ 2 w 6"/>
              <a:gd name="T27" fmla="*/ 0 h 15"/>
              <a:gd name="T28" fmla="*/ 3 w 6"/>
              <a:gd name="T29" fmla="*/ 0 h 15"/>
              <a:gd name="T30" fmla="*/ 4 w 6"/>
              <a:gd name="T31" fmla="*/ 0 h 15"/>
              <a:gd name="T32" fmla="*/ 5 w 6"/>
              <a:gd name="T33" fmla="*/ 0 h 15"/>
              <a:gd name="T34" fmla="*/ 5 w 6"/>
              <a:gd name="T35" fmla="*/ 1 h 15"/>
              <a:gd name="T36" fmla="*/ 6 w 6"/>
              <a:gd name="T37" fmla="*/ 2 h 15"/>
              <a:gd name="T38" fmla="*/ 6 w 6"/>
              <a:gd name="T39" fmla="*/ 3 h 15"/>
              <a:gd name="T40" fmla="*/ 6 w 6"/>
              <a:gd name="T41" fmla="*/ 12 h 15"/>
              <a:gd name="T42" fmla="*/ 4 w 6"/>
              <a:gd name="T43" fmla="*/ 3 h 15"/>
              <a:gd name="T44" fmla="*/ 4 w 6"/>
              <a:gd name="T45" fmla="*/ 2 h 15"/>
              <a:gd name="T46" fmla="*/ 3 w 6"/>
              <a:gd name="T47" fmla="*/ 2 h 15"/>
              <a:gd name="T48" fmla="*/ 3 w 6"/>
              <a:gd name="T49" fmla="*/ 2 h 15"/>
              <a:gd name="T50" fmla="*/ 3 w 6"/>
              <a:gd name="T51" fmla="*/ 2 h 15"/>
              <a:gd name="T52" fmla="*/ 3 w 6"/>
              <a:gd name="T53" fmla="*/ 3 h 15"/>
              <a:gd name="T54" fmla="*/ 3 w 6"/>
              <a:gd name="T55" fmla="*/ 12 h 15"/>
              <a:gd name="T56" fmla="*/ 3 w 6"/>
              <a:gd name="T57" fmla="*/ 12 h 15"/>
              <a:gd name="T58" fmla="*/ 3 w 6"/>
              <a:gd name="T59" fmla="*/ 12 h 15"/>
              <a:gd name="T60" fmla="*/ 3 w 6"/>
              <a:gd name="T61" fmla="*/ 12 h 15"/>
              <a:gd name="T62" fmla="*/ 4 w 6"/>
              <a:gd name="T63" fmla="*/ 12 h 15"/>
              <a:gd name="T64" fmla="*/ 4 w 6"/>
              <a:gd name="T65" fmla="*/ 12 h 15"/>
              <a:gd name="T66" fmla="*/ 4 w 6"/>
              <a:gd name="T67" fmla="*/ 3 h 1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
              <a:gd name="T103" fmla="*/ 0 h 15"/>
              <a:gd name="T104" fmla="*/ 6 w 6"/>
              <a:gd name="T105" fmla="*/ 15 h 1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 h="15">
                <a:moveTo>
                  <a:pt x="6" y="12"/>
                </a:moveTo>
                <a:cubicBezTo>
                  <a:pt x="6" y="12"/>
                  <a:pt x="6" y="13"/>
                  <a:pt x="6" y="13"/>
                </a:cubicBezTo>
                <a:cubicBezTo>
                  <a:pt x="6" y="13"/>
                  <a:pt x="6" y="14"/>
                  <a:pt x="5" y="14"/>
                </a:cubicBezTo>
                <a:cubicBezTo>
                  <a:pt x="5" y="14"/>
                  <a:pt x="5" y="14"/>
                  <a:pt x="5" y="14"/>
                </a:cubicBezTo>
                <a:cubicBezTo>
                  <a:pt x="4" y="14"/>
                  <a:pt x="4" y="15"/>
                  <a:pt x="4" y="15"/>
                </a:cubicBezTo>
                <a:cubicBezTo>
                  <a:pt x="3" y="15"/>
                  <a:pt x="3" y="15"/>
                  <a:pt x="3" y="15"/>
                </a:cubicBezTo>
                <a:cubicBezTo>
                  <a:pt x="2" y="15"/>
                  <a:pt x="2" y="14"/>
                  <a:pt x="2" y="14"/>
                </a:cubicBezTo>
                <a:cubicBezTo>
                  <a:pt x="2" y="14"/>
                  <a:pt x="1" y="14"/>
                  <a:pt x="1" y="14"/>
                </a:cubicBezTo>
                <a:cubicBezTo>
                  <a:pt x="1" y="14"/>
                  <a:pt x="1" y="13"/>
                  <a:pt x="0" y="13"/>
                </a:cubicBezTo>
                <a:cubicBezTo>
                  <a:pt x="0" y="13"/>
                  <a:pt x="0" y="12"/>
                  <a:pt x="0" y="12"/>
                </a:cubicBezTo>
                <a:cubicBezTo>
                  <a:pt x="0" y="3"/>
                  <a:pt x="0" y="3"/>
                  <a:pt x="0" y="3"/>
                </a:cubicBezTo>
                <a:cubicBezTo>
                  <a:pt x="0" y="2"/>
                  <a:pt x="0" y="2"/>
                  <a:pt x="0" y="2"/>
                </a:cubicBezTo>
                <a:cubicBezTo>
                  <a:pt x="1" y="1"/>
                  <a:pt x="1" y="1"/>
                  <a:pt x="1" y="1"/>
                </a:cubicBezTo>
                <a:cubicBezTo>
                  <a:pt x="1" y="1"/>
                  <a:pt x="2" y="0"/>
                  <a:pt x="2" y="0"/>
                </a:cubicBezTo>
                <a:cubicBezTo>
                  <a:pt x="2" y="0"/>
                  <a:pt x="2" y="0"/>
                  <a:pt x="3" y="0"/>
                </a:cubicBezTo>
                <a:cubicBezTo>
                  <a:pt x="4" y="0"/>
                  <a:pt x="4" y="0"/>
                  <a:pt x="4" y="0"/>
                </a:cubicBezTo>
                <a:cubicBezTo>
                  <a:pt x="4" y="0"/>
                  <a:pt x="4" y="0"/>
                  <a:pt x="5" y="0"/>
                </a:cubicBezTo>
                <a:cubicBezTo>
                  <a:pt x="5" y="0"/>
                  <a:pt x="5" y="1"/>
                  <a:pt x="5" y="1"/>
                </a:cubicBezTo>
                <a:cubicBezTo>
                  <a:pt x="6" y="1"/>
                  <a:pt x="6" y="1"/>
                  <a:pt x="6" y="2"/>
                </a:cubicBezTo>
                <a:cubicBezTo>
                  <a:pt x="6" y="2"/>
                  <a:pt x="6" y="2"/>
                  <a:pt x="6" y="3"/>
                </a:cubicBezTo>
                <a:cubicBezTo>
                  <a:pt x="6" y="12"/>
                  <a:pt x="6" y="12"/>
                  <a:pt x="6" y="12"/>
                </a:cubicBezTo>
                <a:close/>
                <a:moveTo>
                  <a:pt x="4" y="3"/>
                </a:moveTo>
                <a:cubicBezTo>
                  <a:pt x="4" y="3"/>
                  <a:pt x="4" y="3"/>
                  <a:pt x="4" y="2"/>
                </a:cubicBezTo>
                <a:cubicBezTo>
                  <a:pt x="4" y="2"/>
                  <a:pt x="3" y="2"/>
                  <a:pt x="3" y="2"/>
                </a:cubicBezTo>
                <a:cubicBezTo>
                  <a:pt x="3" y="2"/>
                  <a:pt x="3" y="2"/>
                  <a:pt x="3" y="2"/>
                </a:cubicBezTo>
                <a:cubicBezTo>
                  <a:pt x="3" y="2"/>
                  <a:pt x="3" y="2"/>
                  <a:pt x="3" y="2"/>
                </a:cubicBezTo>
                <a:cubicBezTo>
                  <a:pt x="3" y="3"/>
                  <a:pt x="3" y="3"/>
                  <a:pt x="3" y="3"/>
                </a:cubicBezTo>
                <a:cubicBezTo>
                  <a:pt x="3" y="12"/>
                  <a:pt x="3" y="12"/>
                  <a:pt x="3" y="12"/>
                </a:cubicBezTo>
                <a:cubicBezTo>
                  <a:pt x="3" y="12"/>
                  <a:pt x="3" y="12"/>
                  <a:pt x="3" y="12"/>
                </a:cubicBezTo>
                <a:cubicBezTo>
                  <a:pt x="3" y="12"/>
                  <a:pt x="3" y="12"/>
                  <a:pt x="3" y="12"/>
                </a:cubicBezTo>
                <a:cubicBezTo>
                  <a:pt x="3" y="12"/>
                  <a:pt x="3" y="12"/>
                  <a:pt x="3" y="12"/>
                </a:cubicBezTo>
                <a:cubicBezTo>
                  <a:pt x="3" y="12"/>
                  <a:pt x="4" y="12"/>
                  <a:pt x="4" y="12"/>
                </a:cubicBezTo>
                <a:cubicBezTo>
                  <a:pt x="4" y="12"/>
                  <a:pt x="4" y="12"/>
                  <a:pt x="4" y="12"/>
                </a:cubicBezTo>
                <a:cubicBezTo>
                  <a:pt x="4" y="3"/>
                  <a:pt x="4" y="3"/>
                  <a:pt x="4" y="3"/>
                </a:cubicBezTo>
                <a:close/>
              </a:path>
            </a:pathLst>
          </a:custGeom>
          <a:solidFill>
            <a:schemeClr val="bg1"/>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zh-CN" sz="1800" b="0" i="0" u="none" strike="noStrike" kern="0" cap="none" spc="0" normalizeH="0" baseline="0" noProof="0" smtClean="0">
              <a:ln>
                <a:noFill/>
              </a:ln>
              <a:solidFill>
                <a:schemeClr val="bg1"/>
              </a:solidFill>
              <a:effectLst/>
              <a:uLnTx/>
              <a:uFillTx/>
              <a:latin typeface="+mj-lt"/>
              <a:sym typeface="宋体" panose="02010600030101010101" pitchFamily="2" charset="-122"/>
            </a:endParaRPr>
          </a:p>
        </p:txBody>
      </p:sp>
      <p:sp>
        <p:nvSpPr>
          <p:cNvPr id="30" name="Freeform 21"/>
          <p:cNvSpPr>
            <a:spLocks noEditPoints="1" noChangeArrowheads="1"/>
          </p:cNvSpPr>
          <p:nvPr/>
        </p:nvSpPr>
        <p:spPr bwMode="auto">
          <a:xfrm>
            <a:off x="4813258" y="3404129"/>
            <a:ext cx="118547" cy="137070"/>
          </a:xfrm>
          <a:custGeom>
            <a:avLst/>
            <a:gdLst>
              <a:gd name="T0" fmla="*/ 4 w 12"/>
              <a:gd name="T1" fmla="*/ 0 h 14"/>
              <a:gd name="T2" fmla="*/ 4 w 12"/>
              <a:gd name="T3" fmla="*/ 0 h 14"/>
              <a:gd name="T4" fmla="*/ 4 w 12"/>
              <a:gd name="T5" fmla="*/ 14 h 14"/>
              <a:gd name="T6" fmla="*/ 4 w 12"/>
              <a:gd name="T7" fmla="*/ 14 h 14"/>
              <a:gd name="T8" fmla="*/ 2 w 12"/>
              <a:gd name="T9" fmla="*/ 14 h 14"/>
              <a:gd name="T10" fmla="*/ 2 w 12"/>
              <a:gd name="T11" fmla="*/ 14 h 14"/>
              <a:gd name="T12" fmla="*/ 2 w 12"/>
              <a:gd name="T13" fmla="*/ 4 h 14"/>
              <a:gd name="T14" fmla="*/ 1 w 12"/>
              <a:gd name="T15" fmla="*/ 4 h 14"/>
              <a:gd name="T16" fmla="*/ 1 w 12"/>
              <a:gd name="T17" fmla="*/ 4 h 14"/>
              <a:gd name="T18" fmla="*/ 0 w 12"/>
              <a:gd name="T19" fmla="*/ 4 h 14"/>
              <a:gd name="T20" fmla="*/ 0 w 12"/>
              <a:gd name="T21" fmla="*/ 4 h 14"/>
              <a:gd name="T22" fmla="*/ 0 w 12"/>
              <a:gd name="T23" fmla="*/ 3 h 14"/>
              <a:gd name="T24" fmla="*/ 0 w 12"/>
              <a:gd name="T25" fmla="*/ 2 h 14"/>
              <a:gd name="T26" fmla="*/ 1 w 12"/>
              <a:gd name="T27" fmla="*/ 2 h 14"/>
              <a:gd name="T28" fmla="*/ 1 w 12"/>
              <a:gd name="T29" fmla="*/ 2 h 14"/>
              <a:gd name="T30" fmla="*/ 2 w 12"/>
              <a:gd name="T31" fmla="*/ 1 h 14"/>
              <a:gd name="T32" fmla="*/ 2 w 12"/>
              <a:gd name="T33" fmla="*/ 0 h 14"/>
              <a:gd name="T34" fmla="*/ 3 w 12"/>
              <a:gd name="T35" fmla="*/ 0 h 14"/>
              <a:gd name="T36" fmla="*/ 4 w 12"/>
              <a:gd name="T37" fmla="*/ 0 h 14"/>
              <a:gd name="T38" fmla="*/ 12 w 12"/>
              <a:gd name="T39" fmla="*/ 12 h 14"/>
              <a:gd name="T40" fmla="*/ 12 w 12"/>
              <a:gd name="T41" fmla="*/ 13 h 14"/>
              <a:gd name="T42" fmla="*/ 11 w 12"/>
              <a:gd name="T43" fmla="*/ 13 h 14"/>
              <a:gd name="T44" fmla="*/ 10 w 12"/>
              <a:gd name="T45" fmla="*/ 14 h 14"/>
              <a:gd name="T46" fmla="*/ 9 w 12"/>
              <a:gd name="T47" fmla="*/ 14 h 14"/>
              <a:gd name="T48" fmla="*/ 9 w 12"/>
              <a:gd name="T49" fmla="*/ 14 h 14"/>
              <a:gd name="T50" fmla="*/ 8 w 12"/>
              <a:gd name="T51" fmla="*/ 14 h 14"/>
              <a:gd name="T52" fmla="*/ 7 w 12"/>
              <a:gd name="T53" fmla="*/ 13 h 14"/>
              <a:gd name="T54" fmla="*/ 6 w 12"/>
              <a:gd name="T55" fmla="*/ 13 h 14"/>
              <a:gd name="T56" fmla="*/ 6 w 12"/>
              <a:gd name="T57" fmla="*/ 12 h 14"/>
              <a:gd name="T58" fmla="*/ 6 w 12"/>
              <a:gd name="T59" fmla="*/ 2 h 14"/>
              <a:gd name="T60" fmla="*/ 6 w 12"/>
              <a:gd name="T61" fmla="*/ 1 h 14"/>
              <a:gd name="T62" fmla="*/ 7 w 12"/>
              <a:gd name="T63" fmla="*/ 1 h 14"/>
              <a:gd name="T64" fmla="*/ 8 w 12"/>
              <a:gd name="T65" fmla="*/ 0 h 14"/>
              <a:gd name="T66" fmla="*/ 9 w 12"/>
              <a:gd name="T67" fmla="*/ 0 h 14"/>
              <a:gd name="T68" fmla="*/ 9 w 12"/>
              <a:gd name="T69" fmla="*/ 0 h 14"/>
              <a:gd name="T70" fmla="*/ 10 w 12"/>
              <a:gd name="T71" fmla="*/ 0 h 14"/>
              <a:gd name="T72" fmla="*/ 11 w 12"/>
              <a:gd name="T73" fmla="*/ 1 h 14"/>
              <a:gd name="T74" fmla="*/ 12 w 12"/>
              <a:gd name="T75" fmla="*/ 1 h 14"/>
              <a:gd name="T76" fmla="*/ 12 w 12"/>
              <a:gd name="T77" fmla="*/ 2 h 14"/>
              <a:gd name="T78" fmla="*/ 12 w 12"/>
              <a:gd name="T79" fmla="*/ 12 h 14"/>
              <a:gd name="T80" fmla="*/ 10 w 12"/>
              <a:gd name="T81" fmla="*/ 2 h 14"/>
              <a:gd name="T82" fmla="*/ 9 w 12"/>
              <a:gd name="T83" fmla="*/ 2 h 14"/>
              <a:gd name="T84" fmla="*/ 9 w 12"/>
              <a:gd name="T85" fmla="*/ 2 h 14"/>
              <a:gd name="T86" fmla="*/ 9 w 12"/>
              <a:gd name="T87" fmla="*/ 2 h 14"/>
              <a:gd name="T88" fmla="*/ 9 w 12"/>
              <a:gd name="T89" fmla="*/ 2 h 14"/>
              <a:gd name="T90" fmla="*/ 8 w 12"/>
              <a:gd name="T91" fmla="*/ 2 h 14"/>
              <a:gd name="T92" fmla="*/ 8 w 12"/>
              <a:gd name="T93" fmla="*/ 12 h 14"/>
              <a:gd name="T94" fmla="*/ 9 w 12"/>
              <a:gd name="T95" fmla="*/ 12 h 14"/>
              <a:gd name="T96" fmla="*/ 9 w 12"/>
              <a:gd name="T97" fmla="*/ 12 h 14"/>
              <a:gd name="T98" fmla="*/ 9 w 12"/>
              <a:gd name="T99" fmla="*/ 12 h 14"/>
              <a:gd name="T100" fmla="*/ 9 w 12"/>
              <a:gd name="T101" fmla="*/ 12 h 14"/>
              <a:gd name="T102" fmla="*/ 10 w 12"/>
              <a:gd name="T103" fmla="*/ 12 h 14"/>
              <a:gd name="T104" fmla="*/ 10 w 12"/>
              <a:gd name="T105" fmla="*/ 2 h 1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2"/>
              <a:gd name="T160" fmla="*/ 0 h 14"/>
              <a:gd name="T161" fmla="*/ 12 w 12"/>
              <a:gd name="T162" fmla="*/ 14 h 1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2" h="14">
                <a:moveTo>
                  <a:pt x="4" y="0"/>
                </a:moveTo>
                <a:cubicBezTo>
                  <a:pt x="4" y="0"/>
                  <a:pt x="4" y="0"/>
                  <a:pt x="4" y="0"/>
                </a:cubicBezTo>
                <a:cubicBezTo>
                  <a:pt x="4" y="14"/>
                  <a:pt x="4" y="14"/>
                  <a:pt x="4" y="14"/>
                </a:cubicBezTo>
                <a:cubicBezTo>
                  <a:pt x="4" y="14"/>
                  <a:pt x="4" y="14"/>
                  <a:pt x="4" y="14"/>
                </a:cubicBezTo>
                <a:cubicBezTo>
                  <a:pt x="2" y="14"/>
                  <a:pt x="2" y="14"/>
                  <a:pt x="2" y="14"/>
                </a:cubicBezTo>
                <a:cubicBezTo>
                  <a:pt x="2" y="14"/>
                  <a:pt x="2" y="14"/>
                  <a:pt x="2" y="14"/>
                </a:cubicBezTo>
                <a:cubicBezTo>
                  <a:pt x="2" y="4"/>
                  <a:pt x="2" y="4"/>
                  <a:pt x="2" y="4"/>
                </a:cubicBezTo>
                <a:cubicBezTo>
                  <a:pt x="2" y="4"/>
                  <a:pt x="2" y="4"/>
                  <a:pt x="1" y="4"/>
                </a:cubicBezTo>
                <a:cubicBezTo>
                  <a:pt x="1" y="4"/>
                  <a:pt x="1" y="4"/>
                  <a:pt x="1" y="4"/>
                </a:cubicBezTo>
                <a:cubicBezTo>
                  <a:pt x="1" y="4"/>
                  <a:pt x="1" y="4"/>
                  <a:pt x="0" y="4"/>
                </a:cubicBezTo>
                <a:cubicBezTo>
                  <a:pt x="0" y="4"/>
                  <a:pt x="0" y="4"/>
                  <a:pt x="0" y="4"/>
                </a:cubicBezTo>
                <a:cubicBezTo>
                  <a:pt x="0" y="3"/>
                  <a:pt x="0" y="3"/>
                  <a:pt x="0" y="3"/>
                </a:cubicBezTo>
                <a:cubicBezTo>
                  <a:pt x="0" y="2"/>
                  <a:pt x="0" y="2"/>
                  <a:pt x="0" y="2"/>
                </a:cubicBezTo>
                <a:cubicBezTo>
                  <a:pt x="0" y="2"/>
                  <a:pt x="1" y="2"/>
                  <a:pt x="1" y="2"/>
                </a:cubicBezTo>
                <a:cubicBezTo>
                  <a:pt x="1" y="2"/>
                  <a:pt x="1" y="2"/>
                  <a:pt x="1" y="2"/>
                </a:cubicBezTo>
                <a:cubicBezTo>
                  <a:pt x="2" y="2"/>
                  <a:pt x="2" y="1"/>
                  <a:pt x="2" y="1"/>
                </a:cubicBezTo>
                <a:cubicBezTo>
                  <a:pt x="2" y="1"/>
                  <a:pt x="2" y="0"/>
                  <a:pt x="2" y="0"/>
                </a:cubicBezTo>
                <a:cubicBezTo>
                  <a:pt x="2" y="0"/>
                  <a:pt x="3" y="0"/>
                  <a:pt x="3" y="0"/>
                </a:cubicBezTo>
                <a:cubicBezTo>
                  <a:pt x="4" y="0"/>
                  <a:pt x="4" y="0"/>
                  <a:pt x="4" y="0"/>
                </a:cubicBezTo>
                <a:close/>
                <a:moveTo>
                  <a:pt x="12" y="12"/>
                </a:moveTo>
                <a:cubicBezTo>
                  <a:pt x="12" y="12"/>
                  <a:pt x="12" y="12"/>
                  <a:pt x="12" y="13"/>
                </a:cubicBezTo>
                <a:cubicBezTo>
                  <a:pt x="12" y="13"/>
                  <a:pt x="11" y="13"/>
                  <a:pt x="11" y="13"/>
                </a:cubicBezTo>
                <a:cubicBezTo>
                  <a:pt x="11" y="14"/>
                  <a:pt x="11" y="14"/>
                  <a:pt x="10" y="14"/>
                </a:cubicBezTo>
                <a:cubicBezTo>
                  <a:pt x="10" y="14"/>
                  <a:pt x="10" y="14"/>
                  <a:pt x="9" y="14"/>
                </a:cubicBezTo>
                <a:cubicBezTo>
                  <a:pt x="9" y="14"/>
                  <a:pt x="9" y="14"/>
                  <a:pt x="9" y="14"/>
                </a:cubicBezTo>
                <a:cubicBezTo>
                  <a:pt x="8" y="14"/>
                  <a:pt x="8" y="14"/>
                  <a:pt x="8" y="14"/>
                </a:cubicBezTo>
                <a:cubicBezTo>
                  <a:pt x="7" y="14"/>
                  <a:pt x="7" y="14"/>
                  <a:pt x="7" y="13"/>
                </a:cubicBezTo>
                <a:cubicBezTo>
                  <a:pt x="7" y="13"/>
                  <a:pt x="6" y="13"/>
                  <a:pt x="6" y="13"/>
                </a:cubicBezTo>
                <a:cubicBezTo>
                  <a:pt x="6" y="12"/>
                  <a:pt x="6" y="12"/>
                  <a:pt x="6" y="12"/>
                </a:cubicBezTo>
                <a:cubicBezTo>
                  <a:pt x="6" y="2"/>
                  <a:pt x="6" y="2"/>
                  <a:pt x="6" y="2"/>
                </a:cubicBezTo>
                <a:cubicBezTo>
                  <a:pt x="6" y="2"/>
                  <a:pt x="6" y="2"/>
                  <a:pt x="6" y="1"/>
                </a:cubicBezTo>
                <a:cubicBezTo>
                  <a:pt x="6" y="1"/>
                  <a:pt x="7" y="1"/>
                  <a:pt x="7" y="1"/>
                </a:cubicBezTo>
                <a:cubicBezTo>
                  <a:pt x="7" y="0"/>
                  <a:pt x="7" y="0"/>
                  <a:pt x="8" y="0"/>
                </a:cubicBezTo>
                <a:cubicBezTo>
                  <a:pt x="8" y="0"/>
                  <a:pt x="8" y="0"/>
                  <a:pt x="9" y="0"/>
                </a:cubicBezTo>
                <a:cubicBezTo>
                  <a:pt x="9" y="0"/>
                  <a:pt x="9" y="0"/>
                  <a:pt x="9" y="0"/>
                </a:cubicBezTo>
                <a:cubicBezTo>
                  <a:pt x="10" y="0"/>
                  <a:pt x="10" y="0"/>
                  <a:pt x="10" y="0"/>
                </a:cubicBezTo>
                <a:cubicBezTo>
                  <a:pt x="11" y="0"/>
                  <a:pt x="11" y="0"/>
                  <a:pt x="11" y="1"/>
                </a:cubicBezTo>
                <a:cubicBezTo>
                  <a:pt x="11" y="1"/>
                  <a:pt x="12" y="1"/>
                  <a:pt x="12" y="1"/>
                </a:cubicBezTo>
                <a:cubicBezTo>
                  <a:pt x="12" y="2"/>
                  <a:pt x="12" y="2"/>
                  <a:pt x="12" y="2"/>
                </a:cubicBezTo>
                <a:cubicBezTo>
                  <a:pt x="12" y="12"/>
                  <a:pt x="12" y="12"/>
                  <a:pt x="12" y="12"/>
                </a:cubicBezTo>
                <a:close/>
                <a:moveTo>
                  <a:pt x="10" y="2"/>
                </a:moveTo>
                <a:cubicBezTo>
                  <a:pt x="10" y="2"/>
                  <a:pt x="9" y="2"/>
                  <a:pt x="9" y="2"/>
                </a:cubicBezTo>
                <a:cubicBezTo>
                  <a:pt x="9" y="2"/>
                  <a:pt x="9" y="2"/>
                  <a:pt x="9" y="2"/>
                </a:cubicBezTo>
                <a:cubicBezTo>
                  <a:pt x="9" y="2"/>
                  <a:pt x="9" y="2"/>
                  <a:pt x="9" y="2"/>
                </a:cubicBezTo>
                <a:cubicBezTo>
                  <a:pt x="9" y="2"/>
                  <a:pt x="9" y="2"/>
                  <a:pt x="9" y="2"/>
                </a:cubicBezTo>
                <a:cubicBezTo>
                  <a:pt x="8" y="2"/>
                  <a:pt x="8" y="2"/>
                  <a:pt x="8" y="2"/>
                </a:cubicBezTo>
                <a:cubicBezTo>
                  <a:pt x="8" y="12"/>
                  <a:pt x="8" y="12"/>
                  <a:pt x="8" y="12"/>
                </a:cubicBezTo>
                <a:cubicBezTo>
                  <a:pt x="8" y="12"/>
                  <a:pt x="8" y="12"/>
                  <a:pt x="9" y="12"/>
                </a:cubicBezTo>
                <a:cubicBezTo>
                  <a:pt x="9" y="12"/>
                  <a:pt x="9" y="12"/>
                  <a:pt x="9" y="12"/>
                </a:cubicBezTo>
                <a:cubicBezTo>
                  <a:pt x="9" y="12"/>
                  <a:pt x="9" y="12"/>
                  <a:pt x="9" y="12"/>
                </a:cubicBezTo>
                <a:cubicBezTo>
                  <a:pt x="9" y="12"/>
                  <a:pt x="9" y="12"/>
                  <a:pt x="9" y="12"/>
                </a:cubicBezTo>
                <a:cubicBezTo>
                  <a:pt x="9" y="12"/>
                  <a:pt x="10" y="12"/>
                  <a:pt x="10" y="12"/>
                </a:cubicBezTo>
                <a:cubicBezTo>
                  <a:pt x="10" y="2"/>
                  <a:pt x="10" y="2"/>
                  <a:pt x="10" y="2"/>
                </a:cubicBezTo>
                <a:close/>
              </a:path>
            </a:pathLst>
          </a:custGeom>
          <a:solidFill>
            <a:schemeClr val="bg1"/>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zh-CN" sz="1800" b="0" i="0" u="none" strike="noStrike" kern="0" cap="none" spc="0" normalizeH="0" baseline="0" noProof="0" smtClean="0">
              <a:ln>
                <a:noFill/>
              </a:ln>
              <a:solidFill>
                <a:schemeClr val="bg1"/>
              </a:solidFill>
              <a:effectLst/>
              <a:uLnTx/>
              <a:uFillTx/>
              <a:latin typeface="+mj-lt"/>
              <a:sym typeface="宋体" panose="02010600030101010101" pitchFamily="2" charset="-122"/>
            </a:endParaRPr>
          </a:p>
        </p:txBody>
      </p:sp>
      <p:sp>
        <p:nvSpPr>
          <p:cNvPr id="31" name="Freeform 22"/>
          <p:cNvSpPr>
            <a:spLocks noEditPoints="1" noChangeArrowheads="1"/>
          </p:cNvSpPr>
          <p:nvPr/>
        </p:nvSpPr>
        <p:spPr bwMode="auto">
          <a:xfrm>
            <a:off x="4961442" y="3057749"/>
            <a:ext cx="127809" cy="138923"/>
          </a:xfrm>
          <a:custGeom>
            <a:avLst/>
            <a:gdLst>
              <a:gd name="T0" fmla="*/ 4 w 13"/>
              <a:gd name="T1" fmla="*/ 9 h 14"/>
              <a:gd name="T2" fmla="*/ 3 w 13"/>
              <a:gd name="T3" fmla="*/ 10 h 14"/>
              <a:gd name="T4" fmla="*/ 2 w 13"/>
              <a:gd name="T5" fmla="*/ 12 h 14"/>
              <a:gd name="T6" fmla="*/ 6 w 13"/>
              <a:gd name="T7" fmla="*/ 12 h 14"/>
              <a:gd name="T8" fmla="*/ 5 w 13"/>
              <a:gd name="T9" fmla="*/ 14 h 14"/>
              <a:gd name="T10" fmla="*/ 0 w 13"/>
              <a:gd name="T11" fmla="*/ 14 h 14"/>
              <a:gd name="T12" fmla="*/ 0 w 13"/>
              <a:gd name="T13" fmla="*/ 13 h 14"/>
              <a:gd name="T14" fmla="*/ 0 w 13"/>
              <a:gd name="T15" fmla="*/ 11 h 14"/>
              <a:gd name="T16" fmla="*/ 1 w 13"/>
              <a:gd name="T17" fmla="*/ 10 h 14"/>
              <a:gd name="T18" fmla="*/ 2 w 13"/>
              <a:gd name="T19" fmla="*/ 7 h 14"/>
              <a:gd name="T20" fmla="*/ 3 w 13"/>
              <a:gd name="T21" fmla="*/ 6 h 14"/>
              <a:gd name="T22" fmla="*/ 3 w 13"/>
              <a:gd name="T23" fmla="*/ 3 h 14"/>
              <a:gd name="T24" fmla="*/ 3 w 13"/>
              <a:gd name="T25" fmla="*/ 2 h 14"/>
              <a:gd name="T26" fmla="*/ 2 w 13"/>
              <a:gd name="T27" fmla="*/ 2 h 14"/>
              <a:gd name="T28" fmla="*/ 2 w 13"/>
              <a:gd name="T29" fmla="*/ 4 h 14"/>
              <a:gd name="T30" fmla="*/ 0 w 13"/>
              <a:gd name="T31" fmla="*/ 5 h 14"/>
              <a:gd name="T32" fmla="*/ 0 w 13"/>
              <a:gd name="T33" fmla="*/ 2 h 14"/>
              <a:gd name="T34" fmla="*/ 1 w 13"/>
              <a:gd name="T35" fmla="*/ 1 h 14"/>
              <a:gd name="T36" fmla="*/ 2 w 13"/>
              <a:gd name="T37" fmla="*/ 0 h 14"/>
              <a:gd name="T38" fmla="*/ 4 w 13"/>
              <a:gd name="T39" fmla="*/ 0 h 14"/>
              <a:gd name="T40" fmla="*/ 5 w 13"/>
              <a:gd name="T41" fmla="*/ 1 h 14"/>
              <a:gd name="T42" fmla="*/ 6 w 13"/>
              <a:gd name="T43" fmla="*/ 4 h 14"/>
              <a:gd name="T44" fmla="*/ 6 w 13"/>
              <a:gd name="T45" fmla="*/ 6 h 14"/>
              <a:gd name="T46" fmla="*/ 4 w 13"/>
              <a:gd name="T47" fmla="*/ 8 h 14"/>
              <a:gd name="T48" fmla="*/ 13 w 13"/>
              <a:gd name="T49" fmla="*/ 12 h 14"/>
              <a:gd name="T50" fmla="*/ 12 w 13"/>
              <a:gd name="T51" fmla="*/ 14 h 14"/>
              <a:gd name="T52" fmla="*/ 11 w 13"/>
              <a:gd name="T53" fmla="*/ 14 h 14"/>
              <a:gd name="T54" fmla="*/ 9 w 13"/>
              <a:gd name="T55" fmla="*/ 14 h 14"/>
              <a:gd name="T56" fmla="*/ 7 w 13"/>
              <a:gd name="T57" fmla="*/ 13 h 14"/>
              <a:gd name="T58" fmla="*/ 7 w 13"/>
              <a:gd name="T59" fmla="*/ 2 h 14"/>
              <a:gd name="T60" fmla="*/ 8 w 13"/>
              <a:gd name="T61" fmla="*/ 1 h 14"/>
              <a:gd name="T62" fmla="*/ 10 w 13"/>
              <a:gd name="T63" fmla="*/ 0 h 14"/>
              <a:gd name="T64" fmla="*/ 12 w 13"/>
              <a:gd name="T65" fmla="*/ 0 h 14"/>
              <a:gd name="T66" fmla="*/ 13 w 13"/>
              <a:gd name="T67" fmla="*/ 1 h 14"/>
              <a:gd name="T68" fmla="*/ 13 w 13"/>
              <a:gd name="T69" fmla="*/ 12 h 14"/>
              <a:gd name="T70" fmla="*/ 11 w 13"/>
              <a:gd name="T71" fmla="*/ 2 h 14"/>
              <a:gd name="T72" fmla="*/ 10 w 13"/>
              <a:gd name="T73" fmla="*/ 2 h 14"/>
              <a:gd name="T74" fmla="*/ 10 w 13"/>
              <a:gd name="T75" fmla="*/ 3 h 14"/>
              <a:gd name="T76" fmla="*/ 10 w 13"/>
              <a:gd name="T77" fmla="*/ 12 h 14"/>
              <a:gd name="T78" fmla="*/ 10 w 13"/>
              <a:gd name="T79" fmla="*/ 12 h 14"/>
              <a:gd name="T80" fmla="*/ 11 w 13"/>
              <a:gd name="T81" fmla="*/ 12 h 1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3"/>
              <a:gd name="T124" fmla="*/ 0 h 14"/>
              <a:gd name="T125" fmla="*/ 13 w 13"/>
              <a:gd name="T126" fmla="*/ 14 h 1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3" h="14">
                <a:moveTo>
                  <a:pt x="4" y="9"/>
                </a:moveTo>
                <a:cubicBezTo>
                  <a:pt x="4" y="9"/>
                  <a:pt x="4" y="9"/>
                  <a:pt x="4" y="9"/>
                </a:cubicBezTo>
                <a:cubicBezTo>
                  <a:pt x="4" y="9"/>
                  <a:pt x="3" y="9"/>
                  <a:pt x="3" y="10"/>
                </a:cubicBezTo>
                <a:cubicBezTo>
                  <a:pt x="3" y="10"/>
                  <a:pt x="3" y="10"/>
                  <a:pt x="3" y="10"/>
                </a:cubicBezTo>
                <a:cubicBezTo>
                  <a:pt x="3" y="11"/>
                  <a:pt x="3" y="11"/>
                  <a:pt x="3" y="11"/>
                </a:cubicBezTo>
                <a:cubicBezTo>
                  <a:pt x="3" y="11"/>
                  <a:pt x="2" y="12"/>
                  <a:pt x="2" y="12"/>
                </a:cubicBezTo>
                <a:cubicBezTo>
                  <a:pt x="5" y="12"/>
                  <a:pt x="5" y="12"/>
                  <a:pt x="5" y="12"/>
                </a:cubicBezTo>
                <a:cubicBezTo>
                  <a:pt x="6" y="12"/>
                  <a:pt x="6" y="12"/>
                  <a:pt x="6" y="12"/>
                </a:cubicBezTo>
                <a:cubicBezTo>
                  <a:pt x="6" y="14"/>
                  <a:pt x="6" y="14"/>
                  <a:pt x="6" y="14"/>
                </a:cubicBezTo>
                <a:cubicBezTo>
                  <a:pt x="6" y="14"/>
                  <a:pt x="6" y="14"/>
                  <a:pt x="5" y="14"/>
                </a:cubicBezTo>
                <a:cubicBezTo>
                  <a:pt x="0" y="14"/>
                  <a:pt x="0" y="14"/>
                  <a:pt x="0" y="14"/>
                </a:cubicBezTo>
                <a:cubicBezTo>
                  <a:pt x="0" y="14"/>
                  <a:pt x="0" y="14"/>
                  <a:pt x="0" y="14"/>
                </a:cubicBezTo>
                <a:cubicBezTo>
                  <a:pt x="0" y="14"/>
                  <a:pt x="0" y="13"/>
                  <a:pt x="0" y="13"/>
                </a:cubicBezTo>
                <a:cubicBezTo>
                  <a:pt x="0" y="13"/>
                  <a:pt x="0" y="13"/>
                  <a:pt x="0" y="13"/>
                </a:cubicBezTo>
                <a:cubicBezTo>
                  <a:pt x="0" y="12"/>
                  <a:pt x="0" y="12"/>
                  <a:pt x="0" y="12"/>
                </a:cubicBezTo>
                <a:cubicBezTo>
                  <a:pt x="0" y="12"/>
                  <a:pt x="0" y="11"/>
                  <a:pt x="0" y="11"/>
                </a:cubicBezTo>
                <a:cubicBezTo>
                  <a:pt x="0" y="11"/>
                  <a:pt x="0" y="11"/>
                  <a:pt x="0" y="11"/>
                </a:cubicBezTo>
                <a:cubicBezTo>
                  <a:pt x="0" y="10"/>
                  <a:pt x="1" y="10"/>
                  <a:pt x="1" y="10"/>
                </a:cubicBezTo>
                <a:cubicBezTo>
                  <a:pt x="1" y="9"/>
                  <a:pt x="1" y="9"/>
                  <a:pt x="2" y="8"/>
                </a:cubicBezTo>
                <a:cubicBezTo>
                  <a:pt x="2" y="8"/>
                  <a:pt x="2" y="7"/>
                  <a:pt x="2" y="7"/>
                </a:cubicBezTo>
                <a:cubicBezTo>
                  <a:pt x="3" y="7"/>
                  <a:pt x="3" y="6"/>
                  <a:pt x="3" y="6"/>
                </a:cubicBezTo>
                <a:cubicBezTo>
                  <a:pt x="3" y="6"/>
                  <a:pt x="3" y="6"/>
                  <a:pt x="3" y="6"/>
                </a:cubicBezTo>
                <a:cubicBezTo>
                  <a:pt x="3" y="5"/>
                  <a:pt x="3" y="5"/>
                  <a:pt x="3" y="5"/>
                </a:cubicBezTo>
                <a:cubicBezTo>
                  <a:pt x="3" y="3"/>
                  <a:pt x="3" y="3"/>
                  <a:pt x="3" y="3"/>
                </a:cubicBezTo>
                <a:cubicBezTo>
                  <a:pt x="3" y="2"/>
                  <a:pt x="3" y="2"/>
                  <a:pt x="3" y="2"/>
                </a:cubicBezTo>
                <a:cubicBezTo>
                  <a:pt x="3" y="2"/>
                  <a:pt x="3" y="2"/>
                  <a:pt x="3" y="2"/>
                </a:cubicBezTo>
                <a:cubicBezTo>
                  <a:pt x="3" y="2"/>
                  <a:pt x="3" y="2"/>
                  <a:pt x="3" y="2"/>
                </a:cubicBezTo>
                <a:cubicBezTo>
                  <a:pt x="3" y="2"/>
                  <a:pt x="2" y="2"/>
                  <a:pt x="2" y="2"/>
                </a:cubicBezTo>
                <a:cubicBezTo>
                  <a:pt x="2" y="2"/>
                  <a:pt x="2" y="2"/>
                  <a:pt x="2" y="3"/>
                </a:cubicBezTo>
                <a:cubicBezTo>
                  <a:pt x="2" y="4"/>
                  <a:pt x="2" y="4"/>
                  <a:pt x="2" y="4"/>
                </a:cubicBezTo>
                <a:cubicBezTo>
                  <a:pt x="2" y="4"/>
                  <a:pt x="2" y="4"/>
                  <a:pt x="2" y="4"/>
                </a:cubicBezTo>
                <a:cubicBezTo>
                  <a:pt x="0" y="5"/>
                  <a:pt x="0" y="5"/>
                  <a:pt x="0" y="5"/>
                </a:cubicBezTo>
                <a:cubicBezTo>
                  <a:pt x="0" y="5"/>
                  <a:pt x="0" y="5"/>
                  <a:pt x="0" y="5"/>
                </a:cubicBezTo>
                <a:cubicBezTo>
                  <a:pt x="0" y="2"/>
                  <a:pt x="0" y="2"/>
                  <a:pt x="0" y="2"/>
                </a:cubicBezTo>
                <a:cubicBezTo>
                  <a:pt x="0" y="2"/>
                  <a:pt x="0" y="2"/>
                  <a:pt x="0" y="1"/>
                </a:cubicBezTo>
                <a:cubicBezTo>
                  <a:pt x="0" y="1"/>
                  <a:pt x="0" y="1"/>
                  <a:pt x="1" y="1"/>
                </a:cubicBezTo>
                <a:cubicBezTo>
                  <a:pt x="1" y="0"/>
                  <a:pt x="1" y="0"/>
                  <a:pt x="1" y="0"/>
                </a:cubicBezTo>
                <a:cubicBezTo>
                  <a:pt x="2" y="0"/>
                  <a:pt x="2" y="0"/>
                  <a:pt x="2" y="0"/>
                </a:cubicBezTo>
                <a:cubicBezTo>
                  <a:pt x="3" y="0"/>
                  <a:pt x="3" y="0"/>
                  <a:pt x="3" y="0"/>
                </a:cubicBezTo>
                <a:cubicBezTo>
                  <a:pt x="3" y="0"/>
                  <a:pt x="4" y="0"/>
                  <a:pt x="4" y="0"/>
                </a:cubicBezTo>
                <a:cubicBezTo>
                  <a:pt x="4" y="0"/>
                  <a:pt x="5" y="0"/>
                  <a:pt x="5" y="1"/>
                </a:cubicBezTo>
                <a:cubicBezTo>
                  <a:pt x="5" y="1"/>
                  <a:pt x="5" y="1"/>
                  <a:pt x="5" y="1"/>
                </a:cubicBezTo>
                <a:cubicBezTo>
                  <a:pt x="6" y="2"/>
                  <a:pt x="6" y="2"/>
                  <a:pt x="6" y="2"/>
                </a:cubicBezTo>
                <a:cubicBezTo>
                  <a:pt x="6" y="4"/>
                  <a:pt x="6" y="4"/>
                  <a:pt x="6" y="4"/>
                </a:cubicBezTo>
                <a:cubicBezTo>
                  <a:pt x="6" y="5"/>
                  <a:pt x="6" y="5"/>
                  <a:pt x="6" y="5"/>
                </a:cubicBezTo>
                <a:cubicBezTo>
                  <a:pt x="6" y="5"/>
                  <a:pt x="6" y="6"/>
                  <a:pt x="6" y="6"/>
                </a:cubicBezTo>
                <a:cubicBezTo>
                  <a:pt x="5" y="6"/>
                  <a:pt x="5" y="7"/>
                  <a:pt x="5" y="7"/>
                </a:cubicBezTo>
                <a:cubicBezTo>
                  <a:pt x="5" y="7"/>
                  <a:pt x="5" y="8"/>
                  <a:pt x="4" y="8"/>
                </a:cubicBezTo>
                <a:cubicBezTo>
                  <a:pt x="4" y="9"/>
                  <a:pt x="4" y="9"/>
                  <a:pt x="4" y="9"/>
                </a:cubicBezTo>
                <a:close/>
                <a:moveTo>
                  <a:pt x="13" y="12"/>
                </a:moveTo>
                <a:cubicBezTo>
                  <a:pt x="13" y="12"/>
                  <a:pt x="13" y="12"/>
                  <a:pt x="13" y="13"/>
                </a:cubicBezTo>
                <a:cubicBezTo>
                  <a:pt x="13" y="13"/>
                  <a:pt x="13" y="13"/>
                  <a:pt x="12" y="14"/>
                </a:cubicBezTo>
                <a:cubicBezTo>
                  <a:pt x="12" y="14"/>
                  <a:pt x="12" y="14"/>
                  <a:pt x="12" y="14"/>
                </a:cubicBezTo>
                <a:cubicBezTo>
                  <a:pt x="11" y="14"/>
                  <a:pt x="11" y="14"/>
                  <a:pt x="11" y="14"/>
                </a:cubicBezTo>
                <a:cubicBezTo>
                  <a:pt x="10" y="14"/>
                  <a:pt x="10" y="14"/>
                  <a:pt x="10" y="14"/>
                </a:cubicBezTo>
                <a:cubicBezTo>
                  <a:pt x="9" y="14"/>
                  <a:pt x="9" y="14"/>
                  <a:pt x="9" y="14"/>
                </a:cubicBezTo>
                <a:cubicBezTo>
                  <a:pt x="9" y="14"/>
                  <a:pt x="8" y="14"/>
                  <a:pt x="8" y="14"/>
                </a:cubicBezTo>
                <a:cubicBezTo>
                  <a:pt x="8" y="13"/>
                  <a:pt x="8" y="13"/>
                  <a:pt x="7" y="13"/>
                </a:cubicBezTo>
                <a:cubicBezTo>
                  <a:pt x="7" y="12"/>
                  <a:pt x="7" y="12"/>
                  <a:pt x="7" y="12"/>
                </a:cubicBezTo>
                <a:cubicBezTo>
                  <a:pt x="7" y="2"/>
                  <a:pt x="7" y="2"/>
                  <a:pt x="7" y="2"/>
                </a:cubicBezTo>
                <a:cubicBezTo>
                  <a:pt x="7" y="2"/>
                  <a:pt x="7" y="2"/>
                  <a:pt x="7" y="1"/>
                </a:cubicBezTo>
                <a:cubicBezTo>
                  <a:pt x="8" y="1"/>
                  <a:pt x="8" y="1"/>
                  <a:pt x="8" y="1"/>
                </a:cubicBezTo>
                <a:cubicBezTo>
                  <a:pt x="8" y="0"/>
                  <a:pt x="9" y="0"/>
                  <a:pt x="9" y="0"/>
                </a:cubicBezTo>
                <a:cubicBezTo>
                  <a:pt x="9" y="0"/>
                  <a:pt x="9" y="0"/>
                  <a:pt x="10" y="0"/>
                </a:cubicBezTo>
                <a:cubicBezTo>
                  <a:pt x="11" y="0"/>
                  <a:pt x="11" y="0"/>
                  <a:pt x="11" y="0"/>
                </a:cubicBezTo>
                <a:cubicBezTo>
                  <a:pt x="11" y="0"/>
                  <a:pt x="11" y="0"/>
                  <a:pt x="12" y="0"/>
                </a:cubicBezTo>
                <a:cubicBezTo>
                  <a:pt x="12" y="0"/>
                  <a:pt x="12" y="0"/>
                  <a:pt x="12" y="1"/>
                </a:cubicBezTo>
                <a:cubicBezTo>
                  <a:pt x="13" y="1"/>
                  <a:pt x="13" y="1"/>
                  <a:pt x="13" y="1"/>
                </a:cubicBezTo>
                <a:cubicBezTo>
                  <a:pt x="13" y="2"/>
                  <a:pt x="13" y="2"/>
                  <a:pt x="13" y="2"/>
                </a:cubicBezTo>
                <a:cubicBezTo>
                  <a:pt x="13" y="12"/>
                  <a:pt x="13" y="12"/>
                  <a:pt x="13" y="12"/>
                </a:cubicBezTo>
                <a:close/>
                <a:moveTo>
                  <a:pt x="11" y="3"/>
                </a:moveTo>
                <a:cubicBezTo>
                  <a:pt x="11" y="2"/>
                  <a:pt x="11" y="2"/>
                  <a:pt x="11" y="2"/>
                </a:cubicBezTo>
                <a:cubicBezTo>
                  <a:pt x="11" y="2"/>
                  <a:pt x="10" y="2"/>
                  <a:pt x="10" y="2"/>
                </a:cubicBezTo>
                <a:cubicBezTo>
                  <a:pt x="10" y="2"/>
                  <a:pt x="10" y="2"/>
                  <a:pt x="10" y="2"/>
                </a:cubicBezTo>
                <a:cubicBezTo>
                  <a:pt x="10" y="2"/>
                  <a:pt x="10" y="2"/>
                  <a:pt x="10" y="2"/>
                </a:cubicBezTo>
                <a:cubicBezTo>
                  <a:pt x="10" y="2"/>
                  <a:pt x="10" y="2"/>
                  <a:pt x="10" y="3"/>
                </a:cubicBezTo>
                <a:cubicBezTo>
                  <a:pt x="10" y="12"/>
                  <a:pt x="10" y="12"/>
                  <a:pt x="10" y="12"/>
                </a:cubicBezTo>
                <a:cubicBezTo>
                  <a:pt x="10" y="12"/>
                  <a:pt x="10" y="12"/>
                  <a:pt x="10" y="12"/>
                </a:cubicBezTo>
                <a:cubicBezTo>
                  <a:pt x="10" y="12"/>
                  <a:pt x="10" y="12"/>
                  <a:pt x="10" y="12"/>
                </a:cubicBezTo>
                <a:cubicBezTo>
                  <a:pt x="10" y="12"/>
                  <a:pt x="10" y="12"/>
                  <a:pt x="10" y="12"/>
                </a:cubicBezTo>
                <a:cubicBezTo>
                  <a:pt x="10" y="12"/>
                  <a:pt x="11" y="12"/>
                  <a:pt x="11" y="12"/>
                </a:cubicBezTo>
                <a:cubicBezTo>
                  <a:pt x="11" y="12"/>
                  <a:pt x="11" y="12"/>
                  <a:pt x="11" y="12"/>
                </a:cubicBezTo>
                <a:cubicBezTo>
                  <a:pt x="11" y="3"/>
                  <a:pt x="11" y="3"/>
                  <a:pt x="11" y="3"/>
                </a:cubicBezTo>
                <a:close/>
              </a:path>
            </a:pathLst>
          </a:custGeom>
          <a:solidFill>
            <a:schemeClr val="bg1"/>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zh-CN" sz="1800" b="0" i="0" u="none" strike="noStrike" kern="0" cap="none" spc="0" normalizeH="0" baseline="0" noProof="0" smtClean="0">
              <a:ln>
                <a:noFill/>
              </a:ln>
              <a:solidFill>
                <a:schemeClr val="bg1"/>
              </a:solidFill>
              <a:effectLst/>
              <a:uLnTx/>
              <a:uFillTx/>
              <a:latin typeface="+mj-lt"/>
              <a:sym typeface="宋体" panose="02010600030101010101" pitchFamily="2" charset="-122"/>
            </a:endParaRPr>
          </a:p>
        </p:txBody>
      </p:sp>
      <p:sp>
        <p:nvSpPr>
          <p:cNvPr id="32" name="Freeform 23"/>
          <p:cNvSpPr>
            <a:spLocks noEditPoints="1" noChangeArrowheads="1"/>
          </p:cNvSpPr>
          <p:nvPr/>
        </p:nvSpPr>
        <p:spPr bwMode="auto">
          <a:xfrm>
            <a:off x="5257809" y="2752121"/>
            <a:ext cx="127809" cy="138923"/>
          </a:xfrm>
          <a:custGeom>
            <a:avLst/>
            <a:gdLst>
              <a:gd name="T0" fmla="*/ 5 w 13"/>
              <a:gd name="T1" fmla="*/ 13 h 14"/>
              <a:gd name="T2" fmla="*/ 4 w 13"/>
              <a:gd name="T3" fmla="*/ 14 h 14"/>
              <a:gd name="T4" fmla="*/ 2 w 13"/>
              <a:gd name="T5" fmla="*/ 14 h 14"/>
              <a:gd name="T6" fmla="*/ 0 w 13"/>
              <a:gd name="T7" fmla="*/ 13 h 14"/>
              <a:gd name="T8" fmla="*/ 0 w 13"/>
              <a:gd name="T9" fmla="*/ 12 h 14"/>
              <a:gd name="T10" fmla="*/ 0 w 13"/>
              <a:gd name="T11" fmla="*/ 9 h 14"/>
              <a:gd name="T12" fmla="*/ 2 w 13"/>
              <a:gd name="T13" fmla="*/ 9 h 14"/>
              <a:gd name="T14" fmla="*/ 2 w 13"/>
              <a:gd name="T15" fmla="*/ 12 h 14"/>
              <a:gd name="T16" fmla="*/ 3 w 13"/>
              <a:gd name="T17" fmla="*/ 12 h 14"/>
              <a:gd name="T18" fmla="*/ 3 w 13"/>
              <a:gd name="T19" fmla="*/ 11 h 14"/>
              <a:gd name="T20" fmla="*/ 3 w 13"/>
              <a:gd name="T21" fmla="*/ 8 h 14"/>
              <a:gd name="T22" fmla="*/ 3 w 13"/>
              <a:gd name="T23" fmla="*/ 7 h 14"/>
              <a:gd name="T24" fmla="*/ 2 w 13"/>
              <a:gd name="T25" fmla="*/ 7 h 14"/>
              <a:gd name="T26" fmla="*/ 2 w 13"/>
              <a:gd name="T27" fmla="*/ 7 h 14"/>
              <a:gd name="T28" fmla="*/ 2 w 13"/>
              <a:gd name="T29" fmla="*/ 5 h 14"/>
              <a:gd name="T30" fmla="*/ 3 w 13"/>
              <a:gd name="T31" fmla="*/ 5 h 14"/>
              <a:gd name="T32" fmla="*/ 3 w 13"/>
              <a:gd name="T33" fmla="*/ 5 h 14"/>
              <a:gd name="T34" fmla="*/ 3 w 13"/>
              <a:gd name="T35" fmla="*/ 2 h 14"/>
              <a:gd name="T36" fmla="*/ 3 w 13"/>
              <a:gd name="T37" fmla="*/ 2 h 14"/>
              <a:gd name="T38" fmla="*/ 2 w 13"/>
              <a:gd name="T39" fmla="*/ 2 h 14"/>
              <a:gd name="T40" fmla="*/ 2 w 13"/>
              <a:gd name="T41" fmla="*/ 4 h 14"/>
              <a:gd name="T42" fmla="*/ 0 w 13"/>
              <a:gd name="T43" fmla="*/ 4 h 14"/>
              <a:gd name="T44" fmla="*/ 0 w 13"/>
              <a:gd name="T45" fmla="*/ 2 h 14"/>
              <a:gd name="T46" fmla="*/ 0 w 13"/>
              <a:gd name="T47" fmla="*/ 0 h 14"/>
              <a:gd name="T48" fmla="*/ 2 w 13"/>
              <a:gd name="T49" fmla="*/ 0 h 14"/>
              <a:gd name="T50" fmla="*/ 4 w 13"/>
              <a:gd name="T51" fmla="*/ 0 h 14"/>
              <a:gd name="T52" fmla="*/ 5 w 13"/>
              <a:gd name="T53" fmla="*/ 1 h 14"/>
              <a:gd name="T54" fmla="*/ 6 w 13"/>
              <a:gd name="T55" fmla="*/ 4 h 14"/>
              <a:gd name="T56" fmla="*/ 6 w 13"/>
              <a:gd name="T57" fmla="*/ 5 h 14"/>
              <a:gd name="T58" fmla="*/ 5 w 13"/>
              <a:gd name="T59" fmla="*/ 6 h 14"/>
              <a:gd name="T60" fmla="*/ 5 w 13"/>
              <a:gd name="T61" fmla="*/ 7 h 14"/>
              <a:gd name="T62" fmla="*/ 6 w 13"/>
              <a:gd name="T63" fmla="*/ 12 h 14"/>
              <a:gd name="T64" fmla="*/ 13 w 13"/>
              <a:gd name="T65" fmla="*/ 13 h 14"/>
              <a:gd name="T66" fmla="*/ 12 w 13"/>
              <a:gd name="T67" fmla="*/ 14 h 14"/>
              <a:gd name="T68" fmla="*/ 10 w 13"/>
              <a:gd name="T69" fmla="*/ 14 h 14"/>
              <a:gd name="T70" fmla="*/ 8 w 13"/>
              <a:gd name="T71" fmla="*/ 13 h 14"/>
              <a:gd name="T72" fmla="*/ 7 w 13"/>
              <a:gd name="T73" fmla="*/ 12 h 14"/>
              <a:gd name="T74" fmla="*/ 7 w 13"/>
              <a:gd name="T75" fmla="*/ 1 h 14"/>
              <a:gd name="T76" fmla="*/ 9 w 13"/>
              <a:gd name="T77" fmla="*/ 0 h 14"/>
              <a:gd name="T78" fmla="*/ 11 w 13"/>
              <a:gd name="T79" fmla="*/ 0 h 14"/>
              <a:gd name="T80" fmla="*/ 12 w 13"/>
              <a:gd name="T81" fmla="*/ 0 h 14"/>
              <a:gd name="T82" fmla="*/ 13 w 13"/>
              <a:gd name="T83" fmla="*/ 2 h 14"/>
              <a:gd name="T84" fmla="*/ 11 w 13"/>
              <a:gd name="T85" fmla="*/ 2 h 14"/>
              <a:gd name="T86" fmla="*/ 10 w 13"/>
              <a:gd name="T87" fmla="*/ 2 h 14"/>
              <a:gd name="T88" fmla="*/ 10 w 13"/>
              <a:gd name="T89" fmla="*/ 2 h 14"/>
              <a:gd name="T90" fmla="*/ 10 w 13"/>
              <a:gd name="T91" fmla="*/ 11 h 14"/>
              <a:gd name="T92" fmla="*/ 10 w 13"/>
              <a:gd name="T93" fmla="*/ 12 h 14"/>
              <a:gd name="T94" fmla="*/ 11 w 13"/>
              <a:gd name="T95" fmla="*/ 12 h 14"/>
              <a:gd name="T96" fmla="*/ 11 w 13"/>
              <a:gd name="T97" fmla="*/ 2 h 1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3"/>
              <a:gd name="T148" fmla="*/ 0 h 14"/>
              <a:gd name="T149" fmla="*/ 13 w 13"/>
              <a:gd name="T150" fmla="*/ 14 h 1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3" h="14">
                <a:moveTo>
                  <a:pt x="6" y="12"/>
                </a:moveTo>
                <a:cubicBezTo>
                  <a:pt x="6" y="12"/>
                  <a:pt x="6" y="12"/>
                  <a:pt x="5" y="13"/>
                </a:cubicBezTo>
                <a:cubicBezTo>
                  <a:pt x="5" y="13"/>
                  <a:pt x="5" y="13"/>
                  <a:pt x="5" y="13"/>
                </a:cubicBezTo>
                <a:cubicBezTo>
                  <a:pt x="5" y="14"/>
                  <a:pt x="4" y="14"/>
                  <a:pt x="4" y="14"/>
                </a:cubicBezTo>
                <a:cubicBezTo>
                  <a:pt x="4" y="14"/>
                  <a:pt x="3" y="14"/>
                  <a:pt x="3" y="14"/>
                </a:cubicBezTo>
                <a:cubicBezTo>
                  <a:pt x="2" y="14"/>
                  <a:pt x="2" y="14"/>
                  <a:pt x="2" y="14"/>
                </a:cubicBezTo>
                <a:cubicBezTo>
                  <a:pt x="2" y="14"/>
                  <a:pt x="2" y="14"/>
                  <a:pt x="1" y="14"/>
                </a:cubicBezTo>
                <a:cubicBezTo>
                  <a:pt x="1" y="14"/>
                  <a:pt x="1" y="14"/>
                  <a:pt x="0" y="13"/>
                </a:cubicBezTo>
                <a:cubicBezTo>
                  <a:pt x="0" y="13"/>
                  <a:pt x="0" y="13"/>
                  <a:pt x="0" y="13"/>
                </a:cubicBezTo>
                <a:cubicBezTo>
                  <a:pt x="0" y="12"/>
                  <a:pt x="0" y="12"/>
                  <a:pt x="0" y="12"/>
                </a:cubicBezTo>
                <a:cubicBezTo>
                  <a:pt x="0" y="9"/>
                  <a:pt x="0" y="9"/>
                  <a:pt x="0" y="9"/>
                </a:cubicBezTo>
                <a:cubicBezTo>
                  <a:pt x="0" y="9"/>
                  <a:pt x="0" y="9"/>
                  <a:pt x="0" y="9"/>
                </a:cubicBezTo>
                <a:cubicBezTo>
                  <a:pt x="2" y="8"/>
                  <a:pt x="2" y="8"/>
                  <a:pt x="2" y="8"/>
                </a:cubicBezTo>
                <a:cubicBezTo>
                  <a:pt x="2" y="8"/>
                  <a:pt x="2" y="9"/>
                  <a:pt x="2" y="9"/>
                </a:cubicBezTo>
                <a:cubicBezTo>
                  <a:pt x="2" y="11"/>
                  <a:pt x="2" y="11"/>
                  <a:pt x="2" y="11"/>
                </a:cubicBezTo>
                <a:cubicBezTo>
                  <a:pt x="2" y="12"/>
                  <a:pt x="2" y="12"/>
                  <a:pt x="2" y="12"/>
                </a:cubicBezTo>
                <a:cubicBezTo>
                  <a:pt x="2" y="12"/>
                  <a:pt x="2" y="12"/>
                  <a:pt x="3" y="12"/>
                </a:cubicBezTo>
                <a:cubicBezTo>
                  <a:pt x="3" y="12"/>
                  <a:pt x="3" y="12"/>
                  <a:pt x="3" y="12"/>
                </a:cubicBezTo>
                <a:cubicBezTo>
                  <a:pt x="3" y="12"/>
                  <a:pt x="3" y="12"/>
                  <a:pt x="3" y="12"/>
                </a:cubicBezTo>
                <a:cubicBezTo>
                  <a:pt x="3" y="12"/>
                  <a:pt x="3" y="12"/>
                  <a:pt x="3" y="11"/>
                </a:cubicBezTo>
                <a:cubicBezTo>
                  <a:pt x="3" y="8"/>
                  <a:pt x="3" y="8"/>
                  <a:pt x="3" y="8"/>
                </a:cubicBezTo>
                <a:cubicBezTo>
                  <a:pt x="3" y="8"/>
                  <a:pt x="3" y="8"/>
                  <a:pt x="3" y="8"/>
                </a:cubicBezTo>
                <a:cubicBezTo>
                  <a:pt x="3" y="8"/>
                  <a:pt x="3" y="7"/>
                  <a:pt x="3" y="7"/>
                </a:cubicBezTo>
                <a:cubicBezTo>
                  <a:pt x="3" y="7"/>
                  <a:pt x="3" y="7"/>
                  <a:pt x="3" y="7"/>
                </a:cubicBezTo>
                <a:cubicBezTo>
                  <a:pt x="3" y="7"/>
                  <a:pt x="3" y="7"/>
                  <a:pt x="3" y="7"/>
                </a:cubicBezTo>
                <a:cubicBezTo>
                  <a:pt x="2" y="7"/>
                  <a:pt x="2" y="7"/>
                  <a:pt x="2" y="7"/>
                </a:cubicBezTo>
                <a:cubicBezTo>
                  <a:pt x="2" y="7"/>
                  <a:pt x="2" y="7"/>
                  <a:pt x="2" y="7"/>
                </a:cubicBezTo>
                <a:cubicBezTo>
                  <a:pt x="2" y="7"/>
                  <a:pt x="2" y="7"/>
                  <a:pt x="2" y="7"/>
                </a:cubicBezTo>
                <a:cubicBezTo>
                  <a:pt x="2" y="6"/>
                  <a:pt x="2" y="6"/>
                  <a:pt x="2" y="6"/>
                </a:cubicBezTo>
                <a:cubicBezTo>
                  <a:pt x="2" y="5"/>
                  <a:pt x="2" y="5"/>
                  <a:pt x="2" y="5"/>
                </a:cubicBezTo>
                <a:cubicBezTo>
                  <a:pt x="2" y="5"/>
                  <a:pt x="2" y="5"/>
                  <a:pt x="2" y="5"/>
                </a:cubicBezTo>
                <a:cubicBezTo>
                  <a:pt x="3" y="5"/>
                  <a:pt x="3" y="5"/>
                  <a:pt x="3" y="5"/>
                </a:cubicBezTo>
                <a:cubicBezTo>
                  <a:pt x="3" y="5"/>
                  <a:pt x="3" y="5"/>
                  <a:pt x="3" y="5"/>
                </a:cubicBezTo>
                <a:cubicBezTo>
                  <a:pt x="3" y="5"/>
                  <a:pt x="3" y="5"/>
                  <a:pt x="3" y="5"/>
                </a:cubicBezTo>
                <a:cubicBezTo>
                  <a:pt x="3" y="5"/>
                  <a:pt x="3" y="5"/>
                  <a:pt x="3" y="5"/>
                </a:cubicBezTo>
                <a:cubicBezTo>
                  <a:pt x="3" y="2"/>
                  <a:pt x="3" y="2"/>
                  <a:pt x="3" y="2"/>
                </a:cubicBezTo>
                <a:cubicBezTo>
                  <a:pt x="3" y="2"/>
                  <a:pt x="3" y="2"/>
                  <a:pt x="3" y="2"/>
                </a:cubicBezTo>
                <a:cubicBezTo>
                  <a:pt x="3" y="2"/>
                  <a:pt x="3" y="2"/>
                  <a:pt x="3" y="2"/>
                </a:cubicBezTo>
                <a:cubicBezTo>
                  <a:pt x="3" y="2"/>
                  <a:pt x="3" y="2"/>
                  <a:pt x="3" y="2"/>
                </a:cubicBezTo>
                <a:cubicBezTo>
                  <a:pt x="2" y="2"/>
                  <a:pt x="2" y="2"/>
                  <a:pt x="2" y="2"/>
                </a:cubicBezTo>
                <a:cubicBezTo>
                  <a:pt x="2" y="2"/>
                  <a:pt x="2" y="2"/>
                  <a:pt x="2" y="2"/>
                </a:cubicBezTo>
                <a:cubicBezTo>
                  <a:pt x="2" y="4"/>
                  <a:pt x="2" y="4"/>
                  <a:pt x="2" y="4"/>
                </a:cubicBezTo>
                <a:cubicBezTo>
                  <a:pt x="2" y="4"/>
                  <a:pt x="2" y="4"/>
                  <a:pt x="2" y="4"/>
                </a:cubicBezTo>
                <a:cubicBezTo>
                  <a:pt x="0" y="4"/>
                  <a:pt x="0" y="4"/>
                  <a:pt x="0" y="4"/>
                </a:cubicBezTo>
                <a:cubicBezTo>
                  <a:pt x="0" y="5"/>
                  <a:pt x="0" y="4"/>
                  <a:pt x="0" y="4"/>
                </a:cubicBezTo>
                <a:cubicBezTo>
                  <a:pt x="0" y="2"/>
                  <a:pt x="0" y="2"/>
                  <a:pt x="0" y="2"/>
                </a:cubicBezTo>
                <a:cubicBezTo>
                  <a:pt x="0" y="2"/>
                  <a:pt x="0" y="2"/>
                  <a:pt x="0" y="1"/>
                </a:cubicBezTo>
                <a:cubicBezTo>
                  <a:pt x="0" y="1"/>
                  <a:pt x="0" y="1"/>
                  <a:pt x="0" y="0"/>
                </a:cubicBezTo>
                <a:cubicBezTo>
                  <a:pt x="1" y="0"/>
                  <a:pt x="1" y="0"/>
                  <a:pt x="1" y="0"/>
                </a:cubicBezTo>
                <a:cubicBezTo>
                  <a:pt x="2" y="0"/>
                  <a:pt x="2" y="0"/>
                  <a:pt x="2" y="0"/>
                </a:cubicBezTo>
                <a:cubicBezTo>
                  <a:pt x="3" y="0"/>
                  <a:pt x="3" y="0"/>
                  <a:pt x="3" y="0"/>
                </a:cubicBezTo>
                <a:cubicBezTo>
                  <a:pt x="3" y="0"/>
                  <a:pt x="4" y="0"/>
                  <a:pt x="4" y="0"/>
                </a:cubicBezTo>
                <a:cubicBezTo>
                  <a:pt x="4" y="0"/>
                  <a:pt x="5" y="0"/>
                  <a:pt x="5" y="0"/>
                </a:cubicBezTo>
                <a:cubicBezTo>
                  <a:pt x="5" y="1"/>
                  <a:pt x="5" y="1"/>
                  <a:pt x="5" y="1"/>
                </a:cubicBezTo>
                <a:cubicBezTo>
                  <a:pt x="6" y="2"/>
                  <a:pt x="6" y="2"/>
                  <a:pt x="6" y="2"/>
                </a:cubicBezTo>
                <a:cubicBezTo>
                  <a:pt x="6" y="4"/>
                  <a:pt x="6" y="4"/>
                  <a:pt x="6" y="4"/>
                </a:cubicBezTo>
                <a:cubicBezTo>
                  <a:pt x="6" y="5"/>
                  <a:pt x="6" y="5"/>
                  <a:pt x="6" y="5"/>
                </a:cubicBezTo>
                <a:cubicBezTo>
                  <a:pt x="6" y="5"/>
                  <a:pt x="6" y="5"/>
                  <a:pt x="6" y="5"/>
                </a:cubicBezTo>
                <a:cubicBezTo>
                  <a:pt x="5" y="5"/>
                  <a:pt x="5" y="6"/>
                  <a:pt x="5" y="6"/>
                </a:cubicBezTo>
                <a:cubicBezTo>
                  <a:pt x="5" y="6"/>
                  <a:pt x="5" y="6"/>
                  <a:pt x="5" y="6"/>
                </a:cubicBezTo>
                <a:cubicBezTo>
                  <a:pt x="5" y="6"/>
                  <a:pt x="5" y="6"/>
                  <a:pt x="5" y="7"/>
                </a:cubicBezTo>
                <a:cubicBezTo>
                  <a:pt x="5" y="7"/>
                  <a:pt x="5" y="7"/>
                  <a:pt x="5" y="7"/>
                </a:cubicBezTo>
                <a:cubicBezTo>
                  <a:pt x="6" y="7"/>
                  <a:pt x="6" y="8"/>
                  <a:pt x="6" y="8"/>
                </a:cubicBezTo>
                <a:cubicBezTo>
                  <a:pt x="6" y="12"/>
                  <a:pt x="6" y="12"/>
                  <a:pt x="6" y="12"/>
                </a:cubicBezTo>
                <a:close/>
                <a:moveTo>
                  <a:pt x="13" y="12"/>
                </a:moveTo>
                <a:cubicBezTo>
                  <a:pt x="13" y="12"/>
                  <a:pt x="13" y="12"/>
                  <a:pt x="13" y="13"/>
                </a:cubicBezTo>
                <a:cubicBezTo>
                  <a:pt x="13" y="13"/>
                  <a:pt x="13" y="13"/>
                  <a:pt x="12" y="13"/>
                </a:cubicBezTo>
                <a:cubicBezTo>
                  <a:pt x="12" y="14"/>
                  <a:pt x="12" y="14"/>
                  <a:pt x="12" y="14"/>
                </a:cubicBezTo>
                <a:cubicBezTo>
                  <a:pt x="11" y="14"/>
                  <a:pt x="11" y="14"/>
                  <a:pt x="11" y="14"/>
                </a:cubicBezTo>
                <a:cubicBezTo>
                  <a:pt x="10" y="14"/>
                  <a:pt x="10" y="14"/>
                  <a:pt x="10" y="14"/>
                </a:cubicBezTo>
                <a:cubicBezTo>
                  <a:pt x="9" y="14"/>
                  <a:pt x="9" y="14"/>
                  <a:pt x="9" y="14"/>
                </a:cubicBezTo>
                <a:cubicBezTo>
                  <a:pt x="8" y="14"/>
                  <a:pt x="8" y="14"/>
                  <a:pt x="8" y="13"/>
                </a:cubicBezTo>
                <a:cubicBezTo>
                  <a:pt x="8" y="13"/>
                  <a:pt x="8" y="13"/>
                  <a:pt x="7" y="13"/>
                </a:cubicBezTo>
                <a:cubicBezTo>
                  <a:pt x="7" y="12"/>
                  <a:pt x="7" y="12"/>
                  <a:pt x="7" y="12"/>
                </a:cubicBezTo>
                <a:cubicBezTo>
                  <a:pt x="7" y="2"/>
                  <a:pt x="7" y="2"/>
                  <a:pt x="7" y="2"/>
                </a:cubicBezTo>
                <a:cubicBezTo>
                  <a:pt x="7" y="2"/>
                  <a:pt x="7" y="2"/>
                  <a:pt x="7" y="1"/>
                </a:cubicBezTo>
                <a:cubicBezTo>
                  <a:pt x="8" y="1"/>
                  <a:pt x="8" y="1"/>
                  <a:pt x="8" y="0"/>
                </a:cubicBezTo>
                <a:cubicBezTo>
                  <a:pt x="8" y="0"/>
                  <a:pt x="8" y="0"/>
                  <a:pt x="9" y="0"/>
                </a:cubicBezTo>
                <a:cubicBezTo>
                  <a:pt x="9" y="0"/>
                  <a:pt x="9" y="0"/>
                  <a:pt x="10" y="0"/>
                </a:cubicBezTo>
                <a:cubicBezTo>
                  <a:pt x="11" y="0"/>
                  <a:pt x="11" y="0"/>
                  <a:pt x="11" y="0"/>
                </a:cubicBezTo>
                <a:cubicBezTo>
                  <a:pt x="11" y="0"/>
                  <a:pt x="11" y="0"/>
                  <a:pt x="12" y="0"/>
                </a:cubicBezTo>
                <a:cubicBezTo>
                  <a:pt x="12" y="0"/>
                  <a:pt x="12" y="0"/>
                  <a:pt x="12" y="0"/>
                </a:cubicBezTo>
                <a:cubicBezTo>
                  <a:pt x="13" y="1"/>
                  <a:pt x="13" y="1"/>
                  <a:pt x="13" y="1"/>
                </a:cubicBezTo>
                <a:cubicBezTo>
                  <a:pt x="13" y="2"/>
                  <a:pt x="13" y="2"/>
                  <a:pt x="13" y="2"/>
                </a:cubicBezTo>
                <a:cubicBezTo>
                  <a:pt x="13" y="12"/>
                  <a:pt x="13" y="12"/>
                  <a:pt x="13" y="12"/>
                </a:cubicBezTo>
                <a:close/>
                <a:moveTo>
                  <a:pt x="11" y="2"/>
                </a:moveTo>
                <a:cubicBezTo>
                  <a:pt x="11" y="2"/>
                  <a:pt x="11" y="2"/>
                  <a:pt x="11" y="2"/>
                </a:cubicBezTo>
                <a:cubicBezTo>
                  <a:pt x="10" y="2"/>
                  <a:pt x="10" y="2"/>
                  <a:pt x="10" y="2"/>
                </a:cubicBezTo>
                <a:cubicBezTo>
                  <a:pt x="10" y="2"/>
                  <a:pt x="10" y="2"/>
                  <a:pt x="10" y="2"/>
                </a:cubicBezTo>
                <a:cubicBezTo>
                  <a:pt x="10" y="2"/>
                  <a:pt x="10" y="2"/>
                  <a:pt x="10" y="2"/>
                </a:cubicBezTo>
                <a:cubicBezTo>
                  <a:pt x="10" y="2"/>
                  <a:pt x="10" y="2"/>
                  <a:pt x="10" y="2"/>
                </a:cubicBezTo>
                <a:cubicBezTo>
                  <a:pt x="10" y="11"/>
                  <a:pt x="10" y="11"/>
                  <a:pt x="10" y="11"/>
                </a:cubicBezTo>
                <a:cubicBezTo>
                  <a:pt x="10" y="12"/>
                  <a:pt x="10" y="12"/>
                  <a:pt x="10" y="12"/>
                </a:cubicBezTo>
                <a:cubicBezTo>
                  <a:pt x="10" y="12"/>
                  <a:pt x="10" y="12"/>
                  <a:pt x="10" y="12"/>
                </a:cubicBezTo>
                <a:cubicBezTo>
                  <a:pt x="10" y="12"/>
                  <a:pt x="10" y="12"/>
                  <a:pt x="10" y="12"/>
                </a:cubicBezTo>
                <a:cubicBezTo>
                  <a:pt x="10" y="12"/>
                  <a:pt x="10" y="12"/>
                  <a:pt x="11" y="12"/>
                </a:cubicBezTo>
                <a:cubicBezTo>
                  <a:pt x="11" y="12"/>
                  <a:pt x="11" y="12"/>
                  <a:pt x="11" y="11"/>
                </a:cubicBezTo>
                <a:cubicBezTo>
                  <a:pt x="11" y="2"/>
                  <a:pt x="11" y="2"/>
                  <a:pt x="11" y="2"/>
                </a:cubicBezTo>
                <a:close/>
              </a:path>
            </a:pathLst>
          </a:custGeom>
          <a:solidFill>
            <a:schemeClr val="bg1"/>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zh-CN" sz="1800" b="0" i="0" u="none" strike="noStrike" kern="0" cap="none" spc="0" normalizeH="0" baseline="0" noProof="0" smtClean="0">
              <a:ln>
                <a:noFill/>
              </a:ln>
              <a:solidFill>
                <a:schemeClr val="bg1"/>
              </a:solidFill>
              <a:effectLst/>
              <a:uLnTx/>
              <a:uFillTx/>
              <a:latin typeface="+mj-lt"/>
              <a:sym typeface="宋体" panose="02010600030101010101" pitchFamily="2" charset="-122"/>
            </a:endParaRPr>
          </a:p>
        </p:txBody>
      </p:sp>
      <p:sp>
        <p:nvSpPr>
          <p:cNvPr id="33" name="Freeform 24"/>
          <p:cNvSpPr>
            <a:spLocks noEditPoints="1" noChangeArrowheads="1"/>
          </p:cNvSpPr>
          <p:nvPr/>
        </p:nvSpPr>
        <p:spPr bwMode="auto">
          <a:xfrm>
            <a:off x="5613450" y="2546516"/>
            <a:ext cx="138923" cy="137070"/>
          </a:xfrm>
          <a:custGeom>
            <a:avLst/>
            <a:gdLst>
              <a:gd name="T0" fmla="*/ 6 w 14"/>
              <a:gd name="T1" fmla="*/ 9 h 14"/>
              <a:gd name="T2" fmla="*/ 6 w 14"/>
              <a:gd name="T3" fmla="*/ 11 h 14"/>
              <a:gd name="T4" fmla="*/ 5 w 14"/>
              <a:gd name="T5" fmla="*/ 11 h 14"/>
              <a:gd name="T6" fmla="*/ 5 w 14"/>
              <a:gd name="T7" fmla="*/ 14 h 14"/>
              <a:gd name="T8" fmla="*/ 3 w 14"/>
              <a:gd name="T9" fmla="*/ 14 h 14"/>
              <a:gd name="T10" fmla="*/ 0 w 14"/>
              <a:gd name="T11" fmla="*/ 11 h 14"/>
              <a:gd name="T12" fmla="*/ 0 w 14"/>
              <a:gd name="T13" fmla="*/ 11 h 14"/>
              <a:gd name="T14" fmla="*/ 0 w 14"/>
              <a:gd name="T15" fmla="*/ 9 h 14"/>
              <a:gd name="T16" fmla="*/ 1 w 14"/>
              <a:gd name="T17" fmla="*/ 6 h 14"/>
              <a:gd name="T18" fmla="*/ 2 w 14"/>
              <a:gd name="T19" fmla="*/ 2 h 14"/>
              <a:gd name="T20" fmla="*/ 2 w 14"/>
              <a:gd name="T21" fmla="*/ 0 h 14"/>
              <a:gd name="T22" fmla="*/ 3 w 14"/>
              <a:gd name="T23" fmla="*/ 0 h 14"/>
              <a:gd name="T24" fmla="*/ 5 w 14"/>
              <a:gd name="T25" fmla="*/ 0 h 14"/>
              <a:gd name="T26" fmla="*/ 6 w 14"/>
              <a:gd name="T27" fmla="*/ 9 h 14"/>
              <a:gd name="T28" fmla="*/ 3 w 14"/>
              <a:gd name="T29" fmla="*/ 5 h 14"/>
              <a:gd name="T30" fmla="*/ 2 w 14"/>
              <a:gd name="T31" fmla="*/ 7 h 14"/>
              <a:gd name="T32" fmla="*/ 3 w 14"/>
              <a:gd name="T33" fmla="*/ 9 h 14"/>
              <a:gd name="T34" fmla="*/ 14 w 14"/>
              <a:gd name="T35" fmla="*/ 12 h 14"/>
              <a:gd name="T36" fmla="*/ 13 w 14"/>
              <a:gd name="T37" fmla="*/ 14 h 14"/>
              <a:gd name="T38" fmla="*/ 11 w 14"/>
              <a:gd name="T39" fmla="*/ 14 h 14"/>
              <a:gd name="T40" fmla="*/ 10 w 14"/>
              <a:gd name="T41" fmla="*/ 14 h 14"/>
              <a:gd name="T42" fmla="*/ 8 w 14"/>
              <a:gd name="T43" fmla="*/ 13 h 14"/>
              <a:gd name="T44" fmla="*/ 8 w 14"/>
              <a:gd name="T45" fmla="*/ 3 h 14"/>
              <a:gd name="T46" fmla="*/ 9 w 14"/>
              <a:gd name="T47" fmla="*/ 1 h 14"/>
              <a:gd name="T48" fmla="*/ 10 w 14"/>
              <a:gd name="T49" fmla="*/ 0 h 14"/>
              <a:gd name="T50" fmla="*/ 12 w 14"/>
              <a:gd name="T51" fmla="*/ 0 h 14"/>
              <a:gd name="T52" fmla="*/ 14 w 14"/>
              <a:gd name="T53" fmla="*/ 2 h 14"/>
              <a:gd name="T54" fmla="*/ 14 w 14"/>
              <a:gd name="T55" fmla="*/ 12 h 14"/>
              <a:gd name="T56" fmla="*/ 11 w 14"/>
              <a:gd name="T57" fmla="*/ 2 h 14"/>
              <a:gd name="T58" fmla="*/ 11 w 14"/>
              <a:gd name="T59" fmla="*/ 2 h 14"/>
              <a:gd name="T60" fmla="*/ 10 w 14"/>
              <a:gd name="T61" fmla="*/ 3 h 14"/>
              <a:gd name="T62" fmla="*/ 10 w 14"/>
              <a:gd name="T63" fmla="*/ 12 h 14"/>
              <a:gd name="T64" fmla="*/ 11 w 14"/>
              <a:gd name="T65" fmla="*/ 12 h 14"/>
              <a:gd name="T66" fmla="*/ 11 w 14"/>
              <a:gd name="T67" fmla="*/ 12 h 1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4"/>
              <a:gd name="T103" fmla="*/ 0 h 14"/>
              <a:gd name="T104" fmla="*/ 14 w 14"/>
              <a:gd name="T105" fmla="*/ 14 h 1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4" h="14">
                <a:moveTo>
                  <a:pt x="6" y="9"/>
                </a:moveTo>
                <a:cubicBezTo>
                  <a:pt x="6" y="9"/>
                  <a:pt x="6" y="9"/>
                  <a:pt x="6" y="9"/>
                </a:cubicBezTo>
                <a:cubicBezTo>
                  <a:pt x="6" y="11"/>
                  <a:pt x="6" y="11"/>
                  <a:pt x="6" y="11"/>
                </a:cubicBezTo>
                <a:cubicBezTo>
                  <a:pt x="6" y="11"/>
                  <a:pt x="6" y="11"/>
                  <a:pt x="6" y="11"/>
                </a:cubicBezTo>
                <a:cubicBezTo>
                  <a:pt x="6" y="11"/>
                  <a:pt x="6" y="11"/>
                  <a:pt x="6" y="11"/>
                </a:cubicBezTo>
                <a:cubicBezTo>
                  <a:pt x="5" y="11"/>
                  <a:pt x="5" y="11"/>
                  <a:pt x="5" y="11"/>
                </a:cubicBezTo>
                <a:cubicBezTo>
                  <a:pt x="5" y="14"/>
                  <a:pt x="5" y="14"/>
                  <a:pt x="5" y="14"/>
                </a:cubicBezTo>
                <a:cubicBezTo>
                  <a:pt x="5" y="14"/>
                  <a:pt x="5" y="14"/>
                  <a:pt x="5" y="14"/>
                </a:cubicBezTo>
                <a:cubicBezTo>
                  <a:pt x="3" y="14"/>
                  <a:pt x="3" y="14"/>
                  <a:pt x="3" y="14"/>
                </a:cubicBezTo>
                <a:cubicBezTo>
                  <a:pt x="3" y="14"/>
                  <a:pt x="3" y="14"/>
                  <a:pt x="3" y="14"/>
                </a:cubicBezTo>
                <a:cubicBezTo>
                  <a:pt x="3" y="11"/>
                  <a:pt x="3" y="11"/>
                  <a:pt x="3" y="11"/>
                </a:cubicBezTo>
                <a:cubicBezTo>
                  <a:pt x="0" y="11"/>
                  <a:pt x="0" y="11"/>
                  <a:pt x="0" y="11"/>
                </a:cubicBezTo>
                <a:cubicBezTo>
                  <a:pt x="0" y="11"/>
                  <a:pt x="0" y="11"/>
                  <a:pt x="0" y="11"/>
                </a:cubicBezTo>
                <a:cubicBezTo>
                  <a:pt x="0" y="11"/>
                  <a:pt x="0" y="11"/>
                  <a:pt x="0" y="11"/>
                </a:cubicBezTo>
                <a:cubicBezTo>
                  <a:pt x="0" y="9"/>
                  <a:pt x="0" y="9"/>
                  <a:pt x="0" y="9"/>
                </a:cubicBezTo>
                <a:cubicBezTo>
                  <a:pt x="0" y="9"/>
                  <a:pt x="0" y="9"/>
                  <a:pt x="0" y="9"/>
                </a:cubicBezTo>
                <a:cubicBezTo>
                  <a:pt x="0" y="9"/>
                  <a:pt x="0" y="9"/>
                  <a:pt x="0" y="9"/>
                </a:cubicBezTo>
                <a:cubicBezTo>
                  <a:pt x="0" y="8"/>
                  <a:pt x="1" y="7"/>
                  <a:pt x="1" y="6"/>
                </a:cubicBezTo>
                <a:cubicBezTo>
                  <a:pt x="1" y="5"/>
                  <a:pt x="2" y="4"/>
                  <a:pt x="2" y="4"/>
                </a:cubicBezTo>
                <a:cubicBezTo>
                  <a:pt x="2" y="3"/>
                  <a:pt x="2" y="2"/>
                  <a:pt x="2" y="2"/>
                </a:cubicBezTo>
                <a:cubicBezTo>
                  <a:pt x="2" y="1"/>
                  <a:pt x="2" y="1"/>
                  <a:pt x="2" y="0"/>
                </a:cubicBezTo>
                <a:cubicBezTo>
                  <a:pt x="2" y="0"/>
                  <a:pt x="2" y="0"/>
                  <a:pt x="2" y="0"/>
                </a:cubicBezTo>
                <a:cubicBezTo>
                  <a:pt x="3" y="0"/>
                  <a:pt x="3" y="0"/>
                  <a:pt x="3" y="0"/>
                </a:cubicBezTo>
                <a:cubicBezTo>
                  <a:pt x="3" y="0"/>
                  <a:pt x="3" y="0"/>
                  <a:pt x="3" y="0"/>
                </a:cubicBezTo>
                <a:cubicBezTo>
                  <a:pt x="5" y="0"/>
                  <a:pt x="5" y="0"/>
                  <a:pt x="5" y="0"/>
                </a:cubicBezTo>
                <a:cubicBezTo>
                  <a:pt x="5" y="0"/>
                  <a:pt x="5" y="0"/>
                  <a:pt x="5" y="0"/>
                </a:cubicBezTo>
                <a:cubicBezTo>
                  <a:pt x="5" y="9"/>
                  <a:pt x="5" y="9"/>
                  <a:pt x="5" y="9"/>
                </a:cubicBezTo>
                <a:cubicBezTo>
                  <a:pt x="6" y="9"/>
                  <a:pt x="6" y="9"/>
                  <a:pt x="6" y="9"/>
                </a:cubicBezTo>
                <a:cubicBezTo>
                  <a:pt x="6" y="9"/>
                  <a:pt x="6" y="9"/>
                  <a:pt x="6" y="9"/>
                </a:cubicBezTo>
                <a:close/>
                <a:moveTo>
                  <a:pt x="3" y="5"/>
                </a:moveTo>
                <a:cubicBezTo>
                  <a:pt x="3" y="5"/>
                  <a:pt x="3" y="5"/>
                  <a:pt x="3" y="6"/>
                </a:cubicBezTo>
                <a:cubicBezTo>
                  <a:pt x="3" y="6"/>
                  <a:pt x="2" y="7"/>
                  <a:pt x="2" y="7"/>
                </a:cubicBezTo>
                <a:cubicBezTo>
                  <a:pt x="2" y="8"/>
                  <a:pt x="2" y="9"/>
                  <a:pt x="2" y="9"/>
                </a:cubicBezTo>
                <a:cubicBezTo>
                  <a:pt x="3" y="9"/>
                  <a:pt x="3" y="9"/>
                  <a:pt x="3" y="9"/>
                </a:cubicBezTo>
                <a:cubicBezTo>
                  <a:pt x="3" y="5"/>
                  <a:pt x="3" y="5"/>
                  <a:pt x="3" y="5"/>
                </a:cubicBezTo>
                <a:close/>
                <a:moveTo>
                  <a:pt x="14" y="12"/>
                </a:moveTo>
                <a:cubicBezTo>
                  <a:pt x="14" y="12"/>
                  <a:pt x="14" y="13"/>
                  <a:pt x="14" y="13"/>
                </a:cubicBezTo>
                <a:cubicBezTo>
                  <a:pt x="13" y="13"/>
                  <a:pt x="13" y="13"/>
                  <a:pt x="13" y="14"/>
                </a:cubicBezTo>
                <a:cubicBezTo>
                  <a:pt x="13" y="14"/>
                  <a:pt x="13" y="14"/>
                  <a:pt x="12" y="14"/>
                </a:cubicBezTo>
                <a:cubicBezTo>
                  <a:pt x="12" y="14"/>
                  <a:pt x="12" y="14"/>
                  <a:pt x="11" y="14"/>
                </a:cubicBezTo>
                <a:cubicBezTo>
                  <a:pt x="10" y="14"/>
                  <a:pt x="10" y="14"/>
                  <a:pt x="10" y="14"/>
                </a:cubicBezTo>
                <a:cubicBezTo>
                  <a:pt x="10" y="14"/>
                  <a:pt x="10" y="14"/>
                  <a:pt x="10" y="14"/>
                </a:cubicBezTo>
                <a:cubicBezTo>
                  <a:pt x="9" y="14"/>
                  <a:pt x="9" y="14"/>
                  <a:pt x="9" y="14"/>
                </a:cubicBezTo>
                <a:cubicBezTo>
                  <a:pt x="8" y="13"/>
                  <a:pt x="8" y="13"/>
                  <a:pt x="8" y="13"/>
                </a:cubicBezTo>
                <a:cubicBezTo>
                  <a:pt x="8" y="13"/>
                  <a:pt x="8" y="12"/>
                  <a:pt x="8" y="12"/>
                </a:cubicBezTo>
                <a:cubicBezTo>
                  <a:pt x="8" y="3"/>
                  <a:pt x="8" y="3"/>
                  <a:pt x="8" y="3"/>
                </a:cubicBezTo>
                <a:cubicBezTo>
                  <a:pt x="8" y="2"/>
                  <a:pt x="8" y="2"/>
                  <a:pt x="8" y="2"/>
                </a:cubicBezTo>
                <a:cubicBezTo>
                  <a:pt x="8" y="1"/>
                  <a:pt x="8" y="1"/>
                  <a:pt x="9" y="1"/>
                </a:cubicBezTo>
                <a:cubicBezTo>
                  <a:pt x="9" y="1"/>
                  <a:pt x="9" y="0"/>
                  <a:pt x="10" y="0"/>
                </a:cubicBezTo>
                <a:cubicBezTo>
                  <a:pt x="10" y="0"/>
                  <a:pt x="10" y="0"/>
                  <a:pt x="10" y="0"/>
                </a:cubicBezTo>
                <a:cubicBezTo>
                  <a:pt x="11" y="0"/>
                  <a:pt x="11" y="0"/>
                  <a:pt x="11" y="0"/>
                </a:cubicBezTo>
                <a:cubicBezTo>
                  <a:pt x="12" y="0"/>
                  <a:pt x="12" y="0"/>
                  <a:pt x="12" y="0"/>
                </a:cubicBezTo>
                <a:cubicBezTo>
                  <a:pt x="13" y="0"/>
                  <a:pt x="13" y="1"/>
                  <a:pt x="13" y="1"/>
                </a:cubicBezTo>
                <a:cubicBezTo>
                  <a:pt x="13" y="1"/>
                  <a:pt x="13" y="1"/>
                  <a:pt x="14" y="2"/>
                </a:cubicBezTo>
                <a:cubicBezTo>
                  <a:pt x="14" y="2"/>
                  <a:pt x="14" y="2"/>
                  <a:pt x="14" y="3"/>
                </a:cubicBezTo>
                <a:cubicBezTo>
                  <a:pt x="14" y="12"/>
                  <a:pt x="14" y="12"/>
                  <a:pt x="14" y="12"/>
                </a:cubicBezTo>
                <a:close/>
                <a:moveTo>
                  <a:pt x="11" y="3"/>
                </a:moveTo>
                <a:cubicBezTo>
                  <a:pt x="11" y="3"/>
                  <a:pt x="11" y="2"/>
                  <a:pt x="11" y="2"/>
                </a:cubicBezTo>
                <a:cubicBezTo>
                  <a:pt x="11" y="2"/>
                  <a:pt x="11" y="2"/>
                  <a:pt x="11" y="2"/>
                </a:cubicBezTo>
                <a:cubicBezTo>
                  <a:pt x="11" y="2"/>
                  <a:pt x="11" y="2"/>
                  <a:pt x="11" y="2"/>
                </a:cubicBezTo>
                <a:cubicBezTo>
                  <a:pt x="11" y="2"/>
                  <a:pt x="11" y="2"/>
                  <a:pt x="10" y="2"/>
                </a:cubicBezTo>
                <a:cubicBezTo>
                  <a:pt x="10" y="2"/>
                  <a:pt x="10" y="3"/>
                  <a:pt x="10" y="3"/>
                </a:cubicBezTo>
                <a:cubicBezTo>
                  <a:pt x="10" y="12"/>
                  <a:pt x="10" y="12"/>
                  <a:pt x="10" y="12"/>
                </a:cubicBezTo>
                <a:cubicBezTo>
                  <a:pt x="10" y="12"/>
                  <a:pt x="10" y="12"/>
                  <a:pt x="10" y="12"/>
                </a:cubicBezTo>
                <a:cubicBezTo>
                  <a:pt x="11" y="12"/>
                  <a:pt x="11" y="12"/>
                  <a:pt x="11" y="12"/>
                </a:cubicBezTo>
                <a:cubicBezTo>
                  <a:pt x="11" y="12"/>
                  <a:pt x="11" y="12"/>
                  <a:pt x="11" y="12"/>
                </a:cubicBezTo>
                <a:cubicBezTo>
                  <a:pt x="11" y="12"/>
                  <a:pt x="11" y="12"/>
                  <a:pt x="11" y="12"/>
                </a:cubicBezTo>
                <a:cubicBezTo>
                  <a:pt x="11" y="12"/>
                  <a:pt x="11" y="12"/>
                  <a:pt x="11" y="12"/>
                </a:cubicBezTo>
                <a:cubicBezTo>
                  <a:pt x="11" y="3"/>
                  <a:pt x="11" y="3"/>
                  <a:pt x="11" y="3"/>
                </a:cubicBezTo>
                <a:close/>
              </a:path>
            </a:pathLst>
          </a:custGeom>
          <a:solidFill>
            <a:schemeClr val="bg1"/>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zh-CN" sz="1800" b="0" i="0" u="none" strike="noStrike" kern="0" cap="none" spc="0" normalizeH="0" baseline="0" noProof="0" smtClean="0">
              <a:ln>
                <a:noFill/>
              </a:ln>
              <a:solidFill>
                <a:schemeClr val="bg1"/>
              </a:solidFill>
              <a:effectLst/>
              <a:uLnTx/>
              <a:uFillTx/>
              <a:latin typeface="+mj-lt"/>
              <a:sym typeface="宋体" panose="02010600030101010101" pitchFamily="2" charset="-122"/>
            </a:endParaRPr>
          </a:p>
        </p:txBody>
      </p:sp>
      <p:sp>
        <p:nvSpPr>
          <p:cNvPr id="34" name="Freeform 25"/>
          <p:cNvSpPr>
            <a:spLocks noEditPoints="1" noChangeArrowheads="1"/>
          </p:cNvSpPr>
          <p:nvPr/>
        </p:nvSpPr>
        <p:spPr bwMode="auto">
          <a:xfrm>
            <a:off x="6028365" y="2496503"/>
            <a:ext cx="138923" cy="138923"/>
          </a:xfrm>
          <a:custGeom>
            <a:avLst/>
            <a:gdLst>
              <a:gd name="T0" fmla="*/ 6 w 14"/>
              <a:gd name="T1" fmla="*/ 6 h 14"/>
              <a:gd name="T2" fmla="*/ 6 w 14"/>
              <a:gd name="T3" fmla="*/ 11 h 14"/>
              <a:gd name="T4" fmla="*/ 6 w 14"/>
              <a:gd name="T5" fmla="*/ 13 h 14"/>
              <a:gd name="T6" fmla="*/ 4 w 14"/>
              <a:gd name="T7" fmla="*/ 14 h 14"/>
              <a:gd name="T8" fmla="*/ 2 w 14"/>
              <a:gd name="T9" fmla="*/ 14 h 14"/>
              <a:gd name="T10" fmla="*/ 1 w 14"/>
              <a:gd name="T11" fmla="*/ 12 h 14"/>
              <a:gd name="T12" fmla="*/ 0 w 14"/>
              <a:gd name="T13" fmla="*/ 11 h 14"/>
              <a:gd name="T14" fmla="*/ 3 w 14"/>
              <a:gd name="T15" fmla="*/ 10 h 14"/>
              <a:gd name="T16" fmla="*/ 3 w 14"/>
              <a:gd name="T17" fmla="*/ 11 h 14"/>
              <a:gd name="T18" fmla="*/ 3 w 14"/>
              <a:gd name="T19" fmla="*/ 12 h 14"/>
              <a:gd name="T20" fmla="*/ 4 w 14"/>
              <a:gd name="T21" fmla="*/ 12 h 14"/>
              <a:gd name="T22" fmla="*/ 4 w 14"/>
              <a:gd name="T23" fmla="*/ 7 h 14"/>
              <a:gd name="T24" fmla="*/ 4 w 14"/>
              <a:gd name="T25" fmla="*/ 7 h 14"/>
              <a:gd name="T26" fmla="*/ 3 w 14"/>
              <a:gd name="T27" fmla="*/ 7 h 14"/>
              <a:gd name="T28" fmla="*/ 3 w 14"/>
              <a:gd name="T29" fmla="*/ 7 h 14"/>
              <a:gd name="T30" fmla="*/ 3 w 14"/>
              <a:gd name="T31" fmla="*/ 8 h 14"/>
              <a:gd name="T32" fmla="*/ 3 w 14"/>
              <a:gd name="T33" fmla="*/ 8 h 14"/>
              <a:gd name="T34" fmla="*/ 0 w 14"/>
              <a:gd name="T35" fmla="*/ 7 h 14"/>
              <a:gd name="T36" fmla="*/ 1 w 14"/>
              <a:gd name="T37" fmla="*/ 0 h 14"/>
              <a:gd name="T38" fmla="*/ 6 w 14"/>
              <a:gd name="T39" fmla="*/ 0 h 14"/>
              <a:gd name="T40" fmla="*/ 6 w 14"/>
              <a:gd name="T41" fmla="*/ 2 h 14"/>
              <a:gd name="T42" fmla="*/ 3 w 14"/>
              <a:gd name="T43" fmla="*/ 2 h 14"/>
              <a:gd name="T44" fmla="*/ 4 w 14"/>
              <a:gd name="T45" fmla="*/ 5 h 14"/>
              <a:gd name="T46" fmla="*/ 14 w 14"/>
              <a:gd name="T47" fmla="*/ 11 h 14"/>
              <a:gd name="T48" fmla="*/ 13 w 14"/>
              <a:gd name="T49" fmla="*/ 13 h 14"/>
              <a:gd name="T50" fmla="*/ 11 w 14"/>
              <a:gd name="T51" fmla="*/ 14 h 14"/>
              <a:gd name="T52" fmla="*/ 9 w 14"/>
              <a:gd name="T53" fmla="*/ 14 h 14"/>
              <a:gd name="T54" fmla="*/ 8 w 14"/>
              <a:gd name="T55" fmla="*/ 12 h 14"/>
              <a:gd name="T56" fmla="*/ 8 w 14"/>
              <a:gd name="T57" fmla="*/ 2 h 14"/>
              <a:gd name="T58" fmla="*/ 9 w 14"/>
              <a:gd name="T59" fmla="*/ 0 h 14"/>
              <a:gd name="T60" fmla="*/ 10 w 14"/>
              <a:gd name="T61" fmla="*/ 0 h 14"/>
              <a:gd name="T62" fmla="*/ 12 w 14"/>
              <a:gd name="T63" fmla="*/ 0 h 14"/>
              <a:gd name="T64" fmla="*/ 14 w 14"/>
              <a:gd name="T65" fmla="*/ 1 h 14"/>
              <a:gd name="T66" fmla="*/ 14 w 14"/>
              <a:gd name="T67" fmla="*/ 11 h 14"/>
              <a:gd name="T68" fmla="*/ 11 w 14"/>
              <a:gd name="T69" fmla="*/ 2 h 14"/>
              <a:gd name="T70" fmla="*/ 11 w 14"/>
              <a:gd name="T71" fmla="*/ 2 h 14"/>
              <a:gd name="T72" fmla="*/ 10 w 14"/>
              <a:gd name="T73" fmla="*/ 2 h 14"/>
              <a:gd name="T74" fmla="*/ 10 w 14"/>
              <a:gd name="T75" fmla="*/ 12 h 14"/>
              <a:gd name="T76" fmla="*/ 11 w 14"/>
              <a:gd name="T77" fmla="*/ 12 h 14"/>
              <a:gd name="T78" fmla="*/ 11 w 14"/>
              <a:gd name="T79" fmla="*/ 11 h 1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4"/>
              <a:gd name="T121" fmla="*/ 0 h 14"/>
              <a:gd name="T122" fmla="*/ 14 w 14"/>
              <a:gd name="T123" fmla="*/ 14 h 1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4" h="14">
                <a:moveTo>
                  <a:pt x="5" y="5"/>
                </a:moveTo>
                <a:cubicBezTo>
                  <a:pt x="5" y="5"/>
                  <a:pt x="6" y="5"/>
                  <a:pt x="6" y="6"/>
                </a:cubicBezTo>
                <a:cubicBezTo>
                  <a:pt x="6" y="6"/>
                  <a:pt x="6" y="6"/>
                  <a:pt x="6" y="7"/>
                </a:cubicBezTo>
                <a:cubicBezTo>
                  <a:pt x="6" y="11"/>
                  <a:pt x="6" y="11"/>
                  <a:pt x="6" y="11"/>
                </a:cubicBezTo>
                <a:cubicBezTo>
                  <a:pt x="6" y="12"/>
                  <a:pt x="6" y="12"/>
                  <a:pt x="6" y="12"/>
                </a:cubicBezTo>
                <a:cubicBezTo>
                  <a:pt x="6" y="13"/>
                  <a:pt x="6" y="13"/>
                  <a:pt x="6" y="13"/>
                </a:cubicBezTo>
                <a:cubicBezTo>
                  <a:pt x="5" y="13"/>
                  <a:pt x="5" y="14"/>
                  <a:pt x="5" y="14"/>
                </a:cubicBezTo>
                <a:cubicBezTo>
                  <a:pt x="4" y="14"/>
                  <a:pt x="4" y="14"/>
                  <a:pt x="4" y="14"/>
                </a:cubicBezTo>
                <a:cubicBezTo>
                  <a:pt x="3" y="14"/>
                  <a:pt x="3" y="14"/>
                  <a:pt x="3" y="14"/>
                </a:cubicBezTo>
                <a:cubicBezTo>
                  <a:pt x="3" y="14"/>
                  <a:pt x="2" y="14"/>
                  <a:pt x="2" y="14"/>
                </a:cubicBezTo>
                <a:cubicBezTo>
                  <a:pt x="2" y="14"/>
                  <a:pt x="1" y="13"/>
                  <a:pt x="1" y="13"/>
                </a:cubicBezTo>
                <a:cubicBezTo>
                  <a:pt x="1" y="13"/>
                  <a:pt x="1" y="13"/>
                  <a:pt x="1" y="12"/>
                </a:cubicBezTo>
                <a:cubicBezTo>
                  <a:pt x="1" y="12"/>
                  <a:pt x="0" y="12"/>
                  <a:pt x="0" y="11"/>
                </a:cubicBezTo>
                <a:cubicBezTo>
                  <a:pt x="0" y="11"/>
                  <a:pt x="0" y="11"/>
                  <a:pt x="0" y="11"/>
                </a:cubicBezTo>
                <a:cubicBezTo>
                  <a:pt x="0" y="10"/>
                  <a:pt x="1" y="10"/>
                  <a:pt x="1" y="10"/>
                </a:cubicBezTo>
                <a:cubicBezTo>
                  <a:pt x="3" y="10"/>
                  <a:pt x="3" y="10"/>
                  <a:pt x="3" y="10"/>
                </a:cubicBezTo>
                <a:cubicBezTo>
                  <a:pt x="3" y="10"/>
                  <a:pt x="3" y="10"/>
                  <a:pt x="3" y="10"/>
                </a:cubicBezTo>
                <a:cubicBezTo>
                  <a:pt x="3" y="11"/>
                  <a:pt x="3" y="11"/>
                  <a:pt x="3" y="11"/>
                </a:cubicBezTo>
                <a:cubicBezTo>
                  <a:pt x="3" y="12"/>
                  <a:pt x="3" y="12"/>
                  <a:pt x="3" y="12"/>
                </a:cubicBezTo>
                <a:cubicBezTo>
                  <a:pt x="3" y="12"/>
                  <a:pt x="3" y="12"/>
                  <a:pt x="3" y="12"/>
                </a:cubicBezTo>
                <a:cubicBezTo>
                  <a:pt x="3" y="12"/>
                  <a:pt x="3" y="12"/>
                  <a:pt x="3" y="12"/>
                </a:cubicBezTo>
                <a:cubicBezTo>
                  <a:pt x="4" y="12"/>
                  <a:pt x="4" y="12"/>
                  <a:pt x="4" y="12"/>
                </a:cubicBezTo>
                <a:cubicBezTo>
                  <a:pt x="4" y="12"/>
                  <a:pt x="4" y="12"/>
                  <a:pt x="4" y="11"/>
                </a:cubicBezTo>
                <a:cubicBezTo>
                  <a:pt x="4" y="7"/>
                  <a:pt x="4" y="7"/>
                  <a:pt x="4" y="7"/>
                </a:cubicBezTo>
                <a:cubicBezTo>
                  <a:pt x="4" y="7"/>
                  <a:pt x="4" y="7"/>
                  <a:pt x="4" y="7"/>
                </a:cubicBezTo>
                <a:cubicBezTo>
                  <a:pt x="4" y="7"/>
                  <a:pt x="4" y="7"/>
                  <a:pt x="4" y="7"/>
                </a:cubicBezTo>
                <a:cubicBezTo>
                  <a:pt x="4" y="7"/>
                  <a:pt x="4" y="7"/>
                  <a:pt x="3" y="7"/>
                </a:cubicBezTo>
                <a:cubicBezTo>
                  <a:pt x="3" y="7"/>
                  <a:pt x="3" y="7"/>
                  <a:pt x="3" y="7"/>
                </a:cubicBezTo>
                <a:cubicBezTo>
                  <a:pt x="3" y="7"/>
                  <a:pt x="3" y="7"/>
                  <a:pt x="3" y="7"/>
                </a:cubicBezTo>
                <a:cubicBezTo>
                  <a:pt x="3" y="7"/>
                  <a:pt x="3" y="7"/>
                  <a:pt x="3" y="7"/>
                </a:cubicBezTo>
                <a:cubicBezTo>
                  <a:pt x="3" y="7"/>
                  <a:pt x="3" y="7"/>
                  <a:pt x="3" y="7"/>
                </a:cubicBezTo>
                <a:cubicBezTo>
                  <a:pt x="3" y="8"/>
                  <a:pt x="3" y="8"/>
                  <a:pt x="3" y="8"/>
                </a:cubicBezTo>
                <a:cubicBezTo>
                  <a:pt x="3" y="8"/>
                  <a:pt x="3" y="8"/>
                  <a:pt x="3" y="8"/>
                </a:cubicBezTo>
                <a:cubicBezTo>
                  <a:pt x="3" y="8"/>
                  <a:pt x="3" y="8"/>
                  <a:pt x="3" y="8"/>
                </a:cubicBezTo>
                <a:cubicBezTo>
                  <a:pt x="1" y="8"/>
                  <a:pt x="1" y="8"/>
                  <a:pt x="1" y="8"/>
                </a:cubicBezTo>
                <a:cubicBezTo>
                  <a:pt x="1" y="8"/>
                  <a:pt x="0" y="7"/>
                  <a:pt x="0" y="7"/>
                </a:cubicBezTo>
                <a:cubicBezTo>
                  <a:pt x="0" y="0"/>
                  <a:pt x="0" y="0"/>
                  <a:pt x="0" y="0"/>
                </a:cubicBezTo>
                <a:cubicBezTo>
                  <a:pt x="0" y="0"/>
                  <a:pt x="1" y="0"/>
                  <a:pt x="1" y="0"/>
                </a:cubicBezTo>
                <a:cubicBezTo>
                  <a:pt x="2" y="0"/>
                  <a:pt x="2" y="0"/>
                  <a:pt x="2" y="0"/>
                </a:cubicBezTo>
                <a:cubicBezTo>
                  <a:pt x="6" y="0"/>
                  <a:pt x="6" y="0"/>
                  <a:pt x="6" y="0"/>
                </a:cubicBezTo>
                <a:cubicBezTo>
                  <a:pt x="6" y="0"/>
                  <a:pt x="6" y="0"/>
                  <a:pt x="6" y="0"/>
                </a:cubicBezTo>
                <a:cubicBezTo>
                  <a:pt x="6" y="2"/>
                  <a:pt x="6" y="2"/>
                  <a:pt x="6" y="2"/>
                </a:cubicBezTo>
                <a:cubicBezTo>
                  <a:pt x="6" y="2"/>
                  <a:pt x="6" y="2"/>
                  <a:pt x="6" y="2"/>
                </a:cubicBezTo>
                <a:cubicBezTo>
                  <a:pt x="3" y="2"/>
                  <a:pt x="3" y="2"/>
                  <a:pt x="3" y="2"/>
                </a:cubicBezTo>
                <a:cubicBezTo>
                  <a:pt x="3" y="5"/>
                  <a:pt x="3" y="5"/>
                  <a:pt x="3" y="5"/>
                </a:cubicBezTo>
                <a:cubicBezTo>
                  <a:pt x="3" y="5"/>
                  <a:pt x="4" y="5"/>
                  <a:pt x="4" y="5"/>
                </a:cubicBezTo>
                <a:cubicBezTo>
                  <a:pt x="4" y="5"/>
                  <a:pt x="5" y="5"/>
                  <a:pt x="5" y="5"/>
                </a:cubicBezTo>
                <a:close/>
                <a:moveTo>
                  <a:pt x="14" y="11"/>
                </a:moveTo>
                <a:cubicBezTo>
                  <a:pt x="14" y="12"/>
                  <a:pt x="14" y="12"/>
                  <a:pt x="14" y="12"/>
                </a:cubicBezTo>
                <a:cubicBezTo>
                  <a:pt x="13" y="13"/>
                  <a:pt x="13" y="13"/>
                  <a:pt x="13" y="13"/>
                </a:cubicBezTo>
                <a:cubicBezTo>
                  <a:pt x="13" y="13"/>
                  <a:pt x="13" y="14"/>
                  <a:pt x="12" y="14"/>
                </a:cubicBezTo>
                <a:cubicBezTo>
                  <a:pt x="12" y="14"/>
                  <a:pt x="12" y="14"/>
                  <a:pt x="11" y="14"/>
                </a:cubicBezTo>
                <a:cubicBezTo>
                  <a:pt x="10" y="14"/>
                  <a:pt x="10" y="14"/>
                  <a:pt x="10" y="14"/>
                </a:cubicBezTo>
                <a:cubicBezTo>
                  <a:pt x="10" y="14"/>
                  <a:pt x="10" y="14"/>
                  <a:pt x="9" y="14"/>
                </a:cubicBezTo>
                <a:cubicBezTo>
                  <a:pt x="9" y="14"/>
                  <a:pt x="9" y="13"/>
                  <a:pt x="9" y="13"/>
                </a:cubicBezTo>
                <a:cubicBezTo>
                  <a:pt x="8" y="13"/>
                  <a:pt x="8" y="13"/>
                  <a:pt x="8" y="12"/>
                </a:cubicBezTo>
                <a:cubicBezTo>
                  <a:pt x="8" y="12"/>
                  <a:pt x="8" y="12"/>
                  <a:pt x="8" y="11"/>
                </a:cubicBezTo>
                <a:cubicBezTo>
                  <a:pt x="8" y="2"/>
                  <a:pt x="8" y="2"/>
                  <a:pt x="8" y="2"/>
                </a:cubicBezTo>
                <a:cubicBezTo>
                  <a:pt x="8" y="2"/>
                  <a:pt x="8" y="1"/>
                  <a:pt x="8" y="1"/>
                </a:cubicBezTo>
                <a:cubicBezTo>
                  <a:pt x="8" y="1"/>
                  <a:pt x="8" y="1"/>
                  <a:pt x="9" y="0"/>
                </a:cubicBezTo>
                <a:cubicBezTo>
                  <a:pt x="9" y="0"/>
                  <a:pt x="9" y="0"/>
                  <a:pt x="9" y="0"/>
                </a:cubicBezTo>
                <a:cubicBezTo>
                  <a:pt x="10" y="0"/>
                  <a:pt x="10" y="0"/>
                  <a:pt x="10" y="0"/>
                </a:cubicBezTo>
                <a:cubicBezTo>
                  <a:pt x="11" y="0"/>
                  <a:pt x="11" y="0"/>
                  <a:pt x="11" y="0"/>
                </a:cubicBezTo>
                <a:cubicBezTo>
                  <a:pt x="12" y="0"/>
                  <a:pt x="12" y="0"/>
                  <a:pt x="12" y="0"/>
                </a:cubicBezTo>
                <a:cubicBezTo>
                  <a:pt x="13" y="0"/>
                  <a:pt x="13" y="0"/>
                  <a:pt x="13" y="0"/>
                </a:cubicBezTo>
                <a:cubicBezTo>
                  <a:pt x="13" y="1"/>
                  <a:pt x="13" y="1"/>
                  <a:pt x="14" y="1"/>
                </a:cubicBezTo>
                <a:cubicBezTo>
                  <a:pt x="14" y="1"/>
                  <a:pt x="14" y="2"/>
                  <a:pt x="14" y="2"/>
                </a:cubicBezTo>
                <a:cubicBezTo>
                  <a:pt x="14" y="11"/>
                  <a:pt x="14" y="11"/>
                  <a:pt x="14" y="11"/>
                </a:cubicBezTo>
                <a:close/>
                <a:moveTo>
                  <a:pt x="11" y="2"/>
                </a:moveTo>
                <a:cubicBezTo>
                  <a:pt x="11" y="2"/>
                  <a:pt x="11" y="2"/>
                  <a:pt x="11" y="2"/>
                </a:cubicBezTo>
                <a:cubicBezTo>
                  <a:pt x="11" y="2"/>
                  <a:pt x="11" y="2"/>
                  <a:pt x="11" y="2"/>
                </a:cubicBezTo>
                <a:cubicBezTo>
                  <a:pt x="11" y="2"/>
                  <a:pt x="11" y="2"/>
                  <a:pt x="11" y="2"/>
                </a:cubicBezTo>
                <a:cubicBezTo>
                  <a:pt x="11" y="2"/>
                  <a:pt x="11" y="2"/>
                  <a:pt x="10" y="2"/>
                </a:cubicBezTo>
                <a:cubicBezTo>
                  <a:pt x="10" y="2"/>
                  <a:pt x="10" y="2"/>
                  <a:pt x="10" y="2"/>
                </a:cubicBezTo>
                <a:cubicBezTo>
                  <a:pt x="10" y="11"/>
                  <a:pt x="10" y="11"/>
                  <a:pt x="10" y="11"/>
                </a:cubicBezTo>
                <a:cubicBezTo>
                  <a:pt x="10" y="12"/>
                  <a:pt x="10" y="12"/>
                  <a:pt x="10" y="12"/>
                </a:cubicBezTo>
                <a:cubicBezTo>
                  <a:pt x="11" y="12"/>
                  <a:pt x="11" y="12"/>
                  <a:pt x="11" y="12"/>
                </a:cubicBezTo>
                <a:cubicBezTo>
                  <a:pt x="11" y="12"/>
                  <a:pt x="11" y="12"/>
                  <a:pt x="11" y="12"/>
                </a:cubicBezTo>
                <a:cubicBezTo>
                  <a:pt x="11" y="12"/>
                  <a:pt x="11" y="12"/>
                  <a:pt x="11" y="12"/>
                </a:cubicBezTo>
                <a:cubicBezTo>
                  <a:pt x="11" y="12"/>
                  <a:pt x="11" y="12"/>
                  <a:pt x="11" y="11"/>
                </a:cubicBezTo>
                <a:cubicBezTo>
                  <a:pt x="11" y="2"/>
                  <a:pt x="11" y="2"/>
                  <a:pt x="11" y="2"/>
                </a:cubicBezTo>
                <a:close/>
              </a:path>
            </a:pathLst>
          </a:custGeom>
          <a:solidFill>
            <a:schemeClr val="bg1"/>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zh-CN" sz="1800" b="0" i="0" u="none" strike="noStrike" kern="0" cap="none" spc="0" normalizeH="0" baseline="0" noProof="0" smtClean="0">
              <a:ln>
                <a:noFill/>
              </a:ln>
              <a:solidFill>
                <a:schemeClr val="bg1"/>
              </a:solidFill>
              <a:effectLst/>
              <a:uLnTx/>
              <a:uFillTx/>
              <a:latin typeface="+mj-lt"/>
              <a:sym typeface="宋体" panose="02010600030101010101" pitchFamily="2" charset="-122"/>
            </a:endParaRPr>
          </a:p>
        </p:txBody>
      </p:sp>
      <p:sp>
        <p:nvSpPr>
          <p:cNvPr id="35" name="Freeform 26"/>
          <p:cNvSpPr>
            <a:spLocks noEditPoints="1" noChangeArrowheads="1"/>
          </p:cNvSpPr>
          <p:nvPr/>
        </p:nvSpPr>
        <p:spPr bwMode="auto">
          <a:xfrm>
            <a:off x="6434018" y="2546516"/>
            <a:ext cx="127809" cy="137070"/>
          </a:xfrm>
          <a:custGeom>
            <a:avLst/>
            <a:gdLst>
              <a:gd name="T0" fmla="*/ 1 w 13"/>
              <a:gd name="T1" fmla="*/ 14 h 14"/>
              <a:gd name="T2" fmla="*/ 0 w 13"/>
              <a:gd name="T3" fmla="*/ 13 h 14"/>
              <a:gd name="T4" fmla="*/ 0 w 13"/>
              <a:gd name="T5" fmla="*/ 3 h 14"/>
              <a:gd name="T6" fmla="*/ 0 w 13"/>
              <a:gd name="T7" fmla="*/ 1 h 14"/>
              <a:gd name="T8" fmla="*/ 2 w 13"/>
              <a:gd name="T9" fmla="*/ 0 h 14"/>
              <a:gd name="T10" fmla="*/ 4 w 13"/>
              <a:gd name="T11" fmla="*/ 0 h 14"/>
              <a:gd name="T12" fmla="*/ 5 w 13"/>
              <a:gd name="T13" fmla="*/ 2 h 14"/>
              <a:gd name="T14" fmla="*/ 5 w 13"/>
              <a:gd name="T15" fmla="*/ 3 h 14"/>
              <a:gd name="T16" fmla="*/ 3 w 13"/>
              <a:gd name="T17" fmla="*/ 4 h 14"/>
              <a:gd name="T18" fmla="*/ 3 w 13"/>
              <a:gd name="T19" fmla="*/ 3 h 14"/>
              <a:gd name="T20" fmla="*/ 3 w 13"/>
              <a:gd name="T21" fmla="*/ 2 h 14"/>
              <a:gd name="T22" fmla="*/ 2 w 13"/>
              <a:gd name="T23" fmla="*/ 2 h 14"/>
              <a:gd name="T24" fmla="*/ 2 w 13"/>
              <a:gd name="T25" fmla="*/ 6 h 14"/>
              <a:gd name="T26" fmla="*/ 4 w 13"/>
              <a:gd name="T27" fmla="*/ 5 h 14"/>
              <a:gd name="T28" fmla="*/ 5 w 13"/>
              <a:gd name="T29" fmla="*/ 12 h 14"/>
              <a:gd name="T30" fmla="*/ 5 w 13"/>
              <a:gd name="T31" fmla="*/ 14 h 14"/>
              <a:gd name="T32" fmla="*/ 3 w 13"/>
              <a:gd name="T33" fmla="*/ 14 h 14"/>
              <a:gd name="T34" fmla="*/ 2 w 13"/>
              <a:gd name="T35" fmla="*/ 12 h 14"/>
              <a:gd name="T36" fmla="*/ 2 w 13"/>
              <a:gd name="T37" fmla="*/ 12 h 14"/>
              <a:gd name="T38" fmla="*/ 3 w 13"/>
              <a:gd name="T39" fmla="*/ 12 h 14"/>
              <a:gd name="T40" fmla="*/ 3 w 13"/>
              <a:gd name="T41" fmla="*/ 8 h 14"/>
              <a:gd name="T42" fmla="*/ 3 w 13"/>
              <a:gd name="T43" fmla="*/ 7 h 14"/>
              <a:gd name="T44" fmla="*/ 2 w 13"/>
              <a:gd name="T45" fmla="*/ 7 h 14"/>
              <a:gd name="T46" fmla="*/ 2 w 13"/>
              <a:gd name="T47" fmla="*/ 8 h 14"/>
              <a:gd name="T48" fmla="*/ 2 w 13"/>
              <a:gd name="T49" fmla="*/ 12 h 14"/>
              <a:gd name="T50" fmla="*/ 13 w 13"/>
              <a:gd name="T51" fmla="*/ 13 h 14"/>
              <a:gd name="T52" fmla="*/ 11 w 13"/>
              <a:gd name="T53" fmla="*/ 14 h 14"/>
              <a:gd name="T54" fmla="*/ 10 w 13"/>
              <a:gd name="T55" fmla="*/ 14 h 14"/>
              <a:gd name="T56" fmla="*/ 8 w 13"/>
              <a:gd name="T57" fmla="*/ 14 h 14"/>
              <a:gd name="T58" fmla="*/ 7 w 13"/>
              <a:gd name="T59" fmla="*/ 12 h 14"/>
              <a:gd name="T60" fmla="*/ 7 w 13"/>
              <a:gd name="T61" fmla="*/ 2 h 14"/>
              <a:gd name="T62" fmla="*/ 9 w 13"/>
              <a:gd name="T63" fmla="*/ 0 h 14"/>
              <a:gd name="T64" fmla="*/ 10 w 13"/>
              <a:gd name="T65" fmla="*/ 0 h 14"/>
              <a:gd name="T66" fmla="*/ 12 w 13"/>
              <a:gd name="T67" fmla="*/ 1 h 14"/>
              <a:gd name="T68" fmla="*/ 13 w 13"/>
              <a:gd name="T69" fmla="*/ 3 h 14"/>
              <a:gd name="T70" fmla="*/ 11 w 13"/>
              <a:gd name="T71" fmla="*/ 3 h 14"/>
              <a:gd name="T72" fmla="*/ 10 w 13"/>
              <a:gd name="T73" fmla="*/ 2 h 14"/>
              <a:gd name="T74" fmla="*/ 10 w 13"/>
              <a:gd name="T75" fmla="*/ 2 h 14"/>
              <a:gd name="T76" fmla="*/ 9 w 13"/>
              <a:gd name="T77" fmla="*/ 12 h 14"/>
              <a:gd name="T78" fmla="*/ 10 w 13"/>
              <a:gd name="T79" fmla="*/ 12 h 14"/>
              <a:gd name="T80" fmla="*/ 10 w 13"/>
              <a:gd name="T81" fmla="*/ 12 h 14"/>
              <a:gd name="T82" fmla="*/ 11 w 13"/>
              <a:gd name="T83" fmla="*/ 3 h 1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3"/>
              <a:gd name="T127" fmla="*/ 0 h 14"/>
              <a:gd name="T128" fmla="*/ 13 w 13"/>
              <a:gd name="T129" fmla="*/ 14 h 1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3" h="14">
                <a:moveTo>
                  <a:pt x="2" y="14"/>
                </a:moveTo>
                <a:cubicBezTo>
                  <a:pt x="2" y="14"/>
                  <a:pt x="2" y="14"/>
                  <a:pt x="1" y="14"/>
                </a:cubicBezTo>
                <a:cubicBezTo>
                  <a:pt x="1" y="14"/>
                  <a:pt x="1" y="14"/>
                  <a:pt x="0" y="14"/>
                </a:cubicBezTo>
                <a:cubicBezTo>
                  <a:pt x="0" y="13"/>
                  <a:pt x="0" y="13"/>
                  <a:pt x="0" y="13"/>
                </a:cubicBezTo>
                <a:cubicBezTo>
                  <a:pt x="0" y="13"/>
                  <a:pt x="0" y="12"/>
                  <a:pt x="0" y="12"/>
                </a:cubicBezTo>
                <a:cubicBezTo>
                  <a:pt x="0" y="3"/>
                  <a:pt x="0" y="3"/>
                  <a:pt x="0" y="3"/>
                </a:cubicBezTo>
                <a:cubicBezTo>
                  <a:pt x="0" y="2"/>
                  <a:pt x="0" y="2"/>
                  <a:pt x="0" y="2"/>
                </a:cubicBezTo>
                <a:cubicBezTo>
                  <a:pt x="0" y="1"/>
                  <a:pt x="0" y="1"/>
                  <a:pt x="0" y="1"/>
                </a:cubicBezTo>
                <a:cubicBezTo>
                  <a:pt x="1" y="1"/>
                  <a:pt x="1" y="0"/>
                  <a:pt x="1" y="0"/>
                </a:cubicBezTo>
                <a:cubicBezTo>
                  <a:pt x="2" y="0"/>
                  <a:pt x="2" y="0"/>
                  <a:pt x="2" y="0"/>
                </a:cubicBezTo>
                <a:cubicBezTo>
                  <a:pt x="3" y="0"/>
                  <a:pt x="3" y="0"/>
                  <a:pt x="3" y="0"/>
                </a:cubicBezTo>
                <a:cubicBezTo>
                  <a:pt x="3" y="0"/>
                  <a:pt x="4" y="0"/>
                  <a:pt x="4" y="0"/>
                </a:cubicBezTo>
                <a:cubicBezTo>
                  <a:pt x="4" y="0"/>
                  <a:pt x="5" y="1"/>
                  <a:pt x="5" y="1"/>
                </a:cubicBezTo>
                <a:cubicBezTo>
                  <a:pt x="5" y="1"/>
                  <a:pt x="5" y="1"/>
                  <a:pt x="5" y="2"/>
                </a:cubicBezTo>
                <a:cubicBezTo>
                  <a:pt x="5" y="2"/>
                  <a:pt x="5" y="2"/>
                  <a:pt x="5" y="3"/>
                </a:cubicBezTo>
                <a:cubicBezTo>
                  <a:pt x="5" y="3"/>
                  <a:pt x="5" y="3"/>
                  <a:pt x="5" y="3"/>
                </a:cubicBezTo>
                <a:cubicBezTo>
                  <a:pt x="5" y="4"/>
                  <a:pt x="5" y="4"/>
                  <a:pt x="5" y="4"/>
                </a:cubicBezTo>
                <a:cubicBezTo>
                  <a:pt x="3" y="4"/>
                  <a:pt x="3" y="4"/>
                  <a:pt x="3" y="4"/>
                </a:cubicBezTo>
                <a:cubicBezTo>
                  <a:pt x="3" y="4"/>
                  <a:pt x="3" y="4"/>
                  <a:pt x="3" y="4"/>
                </a:cubicBezTo>
                <a:cubicBezTo>
                  <a:pt x="3" y="3"/>
                  <a:pt x="3" y="3"/>
                  <a:pt x="3" y="3"/>
                </a:cubicBezTo>
                <a:cubicBezTo>
                  <a:pt x="3" y="3"/>
                  <a:pt x="3" y="2"/>
                  <a:pt x="3" y="2"/>
                </a:cubicBezTo>
                <a:cubicBezTo>
                  <a:pt x="3" y="2"/>
                  <a:pt x="3" y="2"/>
                  <a:pt x="3" y="2"/>
                </a:cubicBezTo>
                <a:cubicBezTo>
                  <a:pt x="2" y="2"/>
                  <a:pt x="2" y="2"/>
                  <a:pt x="2" y="2"/>
                </a:cubicBezTo>
                <a:cubicBezTo>
                  <a:pt x="2" y="2"/>
                  <a:pt x="2" y="2"/>
                  <a:pt x="2" y="2"/>
                </a:cubicBezTo>
                <a:cubicBezTo>
                  <a:pt x="2" y="2"/>
                  <a:pt x="2" y="3"/>
                  <a:pt x="2" y="3"/>
                </a:cubicBezTo>
                <a:cubicBezTo>
                  <a:pt x="2" y="6"/>
                  <a:pt x="2" y="6"/>
                  <a:pt x="2" y="6"/>
                </a:cubicBezTo>
                <a:cubicBezTo>
                  <a:pt x="2" y="5"/>
                  <a:pt x="3" y="5"/>
                  <a:pt x="3" y="5"/>
                </a:cubicBezTo>
                <a:cubicBezTo>
                  <a:pt x="4" y="5"/>
                  <a:pt x="4" y="5"/>
                  <a:pt x="4" y="5"/>
                </a:cubicBezTo>
                <a:cubicBezTo>
                  <a:pt x="5" y="6"/>
                  <a:pt x="5" y="6"/>
                  <a:pt x="5" y="7"/>
                </a:cubicBezTo>
                <a:cubicBezTo>
                  <a:pt x="5" y="12"/>
                  <a:pt x="5" y="12"/>
                  <a:pt x="5" y="12"/>
                </a:cubicBezTo>
                <a:cubicBezTo>
                  <a:pt x="5" y="12"/>
                  <a:pt x="5" y="13"/>
                  <a:pt x="5" y="13"/>
                </a:cubicBezTo>
                <a:cubicBezTo>
                  <a:pt x="5" y="13"/>
                  <a:pt x="5" y="13"/>
                  <a:pt x="5" y="14"/>
                </a:cubicBezTo>
                <a:cubicBezTo>
                  <a:pt x="5" y="14"/>
                  <a:pt x="4" y="14"/>
                  <a:pt x="4" y="14"/>
                </a:cubicBezTo>
                <a:cubicBezTo>
                  <a:pt x="4" y="14"/>
                  <a:pt x="3" y="14"/>
                  <a:pt x="3" y="14"/>
                </a:cubicBezTo>
                <a:cubicBezTo>
                  <a:pt x="2" y="14"/>
                  <a:pt x="2" y="14"/>
                  <a:pt x="2" y="14"/>
                </a:cubicBezTo>
                <a:close/>
                <a:moveTo>
                  <a:pt x="2" y="12"/>
                </a:moveTo>
                <a:cubicBezTo>
                  <a:pt x="2" y="12"/>
                  <a:pt x="2" y="12"/>
                  <a:pt x="2" y="12"/>
                </a:cubicBezTo>
                <a:cubicBezTo>
                  <a:pt x="2" y="12"/>
                  <a:pt x="2" y="12"/>
                  <a:pt x="2" y="12"/>
                </a:cubicBezTo>
                <a:cubicBezTo>
                  <a:pt x="3" y="12"/>
                  <a:pt x="3" y="12"/>
                  <a:pt x="3" y="12"/>
                </a:cubicBezTo>
                <a:cubicBezTo>
                  <a:pt x="3" y="12"/>
                  <a:pt x="3" y="12"/>
                  <a:pt x="3" y="12"/>
                </a:cubicBezTo>
                <a:cubicBezTo>
                  <a:pt x="3" y="12"/>
                  <a:pt x="3" y="12"/>
                  <a:pt x="3" y="12"/>
                </a:cubicBezTo>
                <a:cubicBezTo>
                  <a:pt x="3" y="8"/>
                  <a:pt x="3" y="8"/>
                  <a:pt x="3" y="8"/>
                </a:cubicBezTo>
                <a:cubicBezTo>
                  <a:pt x="3" y="8"/>
                  <a:pt x="3" y="8"/>
                  <a:pt x="3" y="7"/>
                </a:cubicBezTo>
                <a:cubicBezTo>
                  <a:pt x="3" y="7"/>
                  <a:pt x="3" y="7"/>
                  <a:pt x="3" y="7"/>
                </a:cubicBezTo>
                <a:cubicBezTo>
                  <a:pt x="3" y="7"/>
                  <a:pt x="3" y="7"/>
                  <a:pt x="3" y="7"/>
                </a:cubicBezTo>
                <a:cubicBezTo>
                  <a:pt x="2" y="7"/>
                  <a:pt x="2" y="7"/>
                  <a:pt x="2" y="7"/>
                </a:cubicBezTo>
                <a:cubicBezTo>
                  <a:pt x="2" y="7"/>
                  <a:pt x="2" y="7"/>
                  <a:pt x="2" y="7"/>
                </a:cubicBezTo>
                <a:cubicBezTo>
                  <a:pt x="2" y="7"/>
                  <a:pt x="2" y="7"/>
                  <a:pt x="2" y="8"/>
                </a:cubicBezTo>
                <a:cubicBezTo>
                  <a:pt x="2" y="8"/>
                  <a:pt x="2" y="8"/>
                  <a:pt x="2" y="8"/>
                </a:cubicBezTo>
                <a:cubicBezTo>
                  <a:pt x="2" y="12"/>
                  <a:pt x="2" y="12"/>
                  <a:pt x="2" y="12"/>
                </a:cubicBezTo>
                <a:close/>
                <a:moveTo>
                  <a:pt x="13" y="12"/>
                </a:moveTo>
                <a:cubicBezTo>
                  <a:pt x="13" y="12"/>
                  <a:pt x="13" y="13"/>
                  <a:pt x="13" y="13"/>
                </a:cubicBezTo>
                <a:cubicBezTo>
                  <a:pt x="13" y="13"/>
                  <a:pt x="12" y="13"/>
                  <a:pt x="12" y="14"/>
                </a:cubicBezTo>
                <a:cubicBezTo>
                  <a:pt x="12" y="14"/>
                  <a:pt x="12" y="14"/>
                  <a:pt x="11" y="14"/>
                </a:cubicBezTo>
                <a:cubicBezTo>
                  <a:pt x="11" y="14"/>
                  <a:pt x="11" y="14"/>
                  <a:pt x="10" y="14"/>
                </a:cubicBezTo>
                <a:cubicBezTo>
                  <a:pt x="10" y="14"/>
                  <a:pt x="10" y="14"/>
                  <a:pt x="10" y="14"/>
                </a:cubicBezTo>
                <a:cubicBezTo>
                  <a:pt x="9" y="14"/>
                  <a:pt x="9" y="14"/>
                  <a:pt x="9" y="14"/>
                </a:cubicBezTo>
                <a:cubicBezTo>
                  <a:pt x="8" y="14"/>
                  <a:pt x="8" y="14"/>
                  <a:pt x="8" y="14"/>
                </a:cubicBezTo>
                <a:cubicBezTo>
                  <a:pt x="8" y="13"/>
                  <a:pt x="7" y="13"/>
                  <a:pt x="7" y="13"/>
                </a:cubicBezTo>
                <a:cubicBezTo>
                  <a:pt x="7" y="13"/>
                  <a:pt x="7" y="12"/>
                  <a:pt x="7" y="12"/>
                </a:cubicBezTo>
                <a:cubicBezTo>
                  <a:pt x="7" y="3"/>
                  <a:pt x="7" y="3"/>
                  <a:pt x="7" y="3"/>
                </a:cubicBezTo>
                <a:cubicBezTo>
                  <a:pt x="7" y="2"/>
                  <a:pt x="7" y="2"/>
                  <a:pt x="7" y="2"/>
                </a:cubicBezTo>
                <a:cubicBezTo>
                  <a:pt x="7" y="1"/>
                  <a:pt x="8" y="1"/>
                  <a:pt x="8" y="1"/>
                </a:cubicBezTo>
                <a:cubicBezTo>
                  <a:pt x="8" y="1"/>
                  <a:pt x="8" y="0"/>
                  <a:pt x="9" y="0"/>
                </a:cubicBezTo>
                <a:cubicBezTo>
                  <a:pt x="9" y="0"/>
                  <a:pt x="9" y="0"/>
                  <a:pt x="10" y="0"/>
                </a:cubicBezTo>
                <a:cubicBezTo>
                  <a:pt x="10" y="0"/>
                  <a:pt x="10" y="0"/>
                  <a:pt x="10" y="0"/>
                </a:cubicBezTo>
                <a:cubicBezTo>
                  <a:pt x="11" y="0"/>
                  <a:pt x="11" y="0"/>
                  <a:pt x="11" y="0"/>
                </a:cubicBezTo>
                <a:cubicBezTo>
                  <a:pt x="12" y="0"/>
                  <a:pt x="12" y="1"/>
                  <a:pt x="12" y="1"/>
                </a:cubicBezTo>
                <a:cubicBezTo>
                  <a:pt x="12" y="1"/>
                  <a:pt x="13" y="1"/>
                  <a:pt x="13" y="2"/>
                </a:cubicBezTo>
                <a:cubicBezTo>
                  <a:pt x="13" y="2"/>
                  <a:pt x="13" y="2"/>
                  <a:pt x="13" y="3"/>
                </a:cubicBezTo>
                <a:cubicBezTo>
                  <a:pt x="13" y="12"/>
                  <a:pt x="13" y="12"/>
                  <a:pt x="13" y="12"/>
                </a:cubicBezTo>
                <a:close/>
                <a:moveTo>
                  <a:pt x="11" y="3"/>
                </a:moveTo>
                <a:cubicBezTo>
                  <a:pt x="11" y="3"/>
                  <a:pt x="11" y="2"/>
                  <a:pt x="10" y="2"/>
                </a:cubicBezTo>
                <a:cubicBezTo>
                  <a:pt x="10" y="2"/>
                  <a:pt x="10" y="2"/>
                  <a:pt x="10" y="2"/>
                </a:cubicBezTo>
                <a:cubicBezTo>
                  <a:pt x="10" y="2"/>
                  <a:pt x="10" y="2"/>
                  <a:pt x="10" y="2"/>
                </a:cubicBezTo>
                <a:cubicBezTo>
                  <a:pt x="10" y="2"/>
                  <a:pt x="10" y="2"/>
                  <a:pt x="10" y="2"/>
                </a:cubicBezTo>
                <a:cubicBezTo>
                  <a:pt x="10" y="2"/>
                  <a:pt x="9" y="3"/>
                  <a:pt x="9" y="3"/>
                </a:cubicBezTo>
                <a:cubicBezTo>
                  <a:pt x="9" y="12"/>
                  <a:pt x="9" y="12"/>
                  <a:pt x="9" y="12"/>
                </a:cubicBezTo>
                <a:cubicBezTo>
                  <a:pt x="9" y="12"/>
                  <a:pt x="10" y="12"/>
                  <a:pt x="10" y="12"/>
                </a:cubicBezTo>
                <a:cubicBezTo>
                  <a:pt x="10" y="12"/>
                  <a:pt x="10" y="12"/>
                  <a:pt x="10" y="12"/>
                </a:cubicBezTo>
                <a:cubicBezTo>
                  <a:pt x="10" y="12"/>
                  <a:pt x="10" y="12"/>
                  <a:pt x="10" y="12"/>
                </a:cubicBezTo>
                <a:cubicBezTo>
                  <a:pt x="10" y="12"/>
                  <a:pt x="10" y="12"/>
                  <a:pt x="10" y="12"/>
                </a:cubicBezTo>
                <a:cubicBezTo>
                  <a:pt x="11" y="12"/>
                  <a:pt x="11" y="12"/>
                  <a:pt x="11" y="12"/>
                </a:cubicBezTo>
                <a:cubicBezTo>
                  <a:pt x="11" y="3"/>
                  <a:pt x="11" y="3"/>
                  <a:pt x="11" y="3"/>
                </a:cubicBezTo>
                <a:close/>
              </a:path>
            </a:pathLst>
          </a:custGeom>
          <a:solidFill>
            <a:schemeClr val="bg1"/>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zh-CN" sz="1800" b="0" i="0" u="none" strike="noStrike" kern="0" cap="none" spc="0" normalizeH="0" baseline="0" noProof="0" smtClean="0">
              <a:ln>
                <a:noFill/>
              </a:ln>
              <a:solidFill>
                <a:schemeClr val="bg1"/>
              </a:solidFill>
              <a:effectLst/>
              <a:uLnTx/>
              <a:uFillTx/>
              <a:latin typeface="+mj-lt"/>
              <a:sym typeface="宋体" panose="02010600030101010101" pitchFamily="2" charset="-122"/>
            </a:endParaRPr>
          </a:p>
        </p:txBody>
      </p:sp>
      <p:sp>
        <p:nvSpPr>
          <p:cNvPr id="36" name="Freeform 27"/>
          <p:cNvSpPr>
            <a:spLocks noEditPoints="1" noChangeArrowheads="1"/>
          </p:cNvSpPr>
          <p:nvPr/>
        </p:nvSpPr>
        <p:spPr bwMode="auto">
          <a:xfrm>
            <a:off x="6839671" y="2752121"/>
            <a:ext cx="118547" cy="138923"/>
          </a:xfrm>
          <a:custGeom>
            <a:avLst/>
            <a:gdLst>
              <a:gd name="T0" fmla="*/ 1 w 12"/>
              <a:gd name="T1" fmla="*/ 14 h 14"/>
              <a:gd name="T2" fmla="*/ 1 w 12"/>
              <a:gd name="T3" fmla="*/ 14 h 14"/>
              <a:gd name="T4" fmla="*/ 1 w 12"/>
              <a:gd name="T5" fmla="*/ 14 h 14"/>
              <a:gd name="T6" fmla="*/ 1 w 12"/>
              <a:gd name="T7" fmla="*/ 10 h 14"/>
              <a:gd name="T8" fmla="*/ 2 w 12"/>
              <a:gd name="T9" fmla="*/ 6 h 14"/>
              <a:gd name="T10" fmla="*/ 2 w 12"/>
              <a:gd name="T11" fmla="*/ 4 h 14"/>
              <a:gd name="T12" fmla="*/ 3 w 12"/>
              <a:gd name="T13" fmla="*/ 2 h 14"/>
              <a:gd name="T14" fmla="*/ 0 w 12"/>
              <a:gd name="T15" fmla="*/ 2 h 14"/>
              <a:gd name="T16" fmla="*/ 0 w 12"/>
              <a:gd name="T17" fmla="*/ 2 h 14"/>
              <a:gd name="T18" fmla="*/ 0 w 12"/>
              <a:gd name="T19" fmla="*/ 2 h 14"/>
              <a:gd name="T20" fmla="*/ 0 w 12"/>
              <a:gd name="T21" fmla="*/ 0 h 14"/>
              <a:gd name="T22" fmla="*/ 0 w 12"/>
              <a:gd name="T23" fmla="*/ 0 h 14"/>
              <a:gd name="T24" fmla="*/ 0 w 12"/>
              <a:gd name="T25" fmla="*/ 0 h 14"/>
              <a:gd name="T26" fmla="*/ 5 w 12"/>
              <a:gd name="T27" fmla="*/ 0 h 14"/>
              <a:gd name="T28" fmla="*/ 5 w 12"/>
              <a:gd name="T29" fmla="*/ 0 h 14"/>
              <a:gd name="T30" fmla="*/ 5 w 12"/>
              <a:gd name="T31" fmla="*/ 0 h 14"/>
              <a:gd name="T32" fmla="*/ 5 w 12"/>
              <a:gd name="T33" fmla="*/ 2 h 14"/>
              <a:gd name="T34" fmla="*/ 4 w 12"/>
              <a:gd name="T35" fmla="*/ 4 h 14"/>
              <a:gd name="T36" fmla="*/ 4 w 12"/>
              <a:gd name="T37" fmla="*/ 6 h 14"/>
              <a:gd name="T38" fmla="*/ 4 w 12"/>
              <a:gd name="T39" fmla="*/ 8 h 14"/>
              <a:gd name="T40" fmla="*/ 4 w 12"/>
              <a:gd name="T41" fmla="*/ 9 h 14"/>
              <a:gd name="T42" fmla="*/ 4 w 12"/>
              <a:gd name="T43" fmla="*/ 11 h 14"/>
              <a:gd name="T44" fmla="*/ 3 w 12"/>
              <a:gd name="T45" fmla="*/ 14 h 14"/>
              <a:gd name="T46" fmla="*/ 3 w 12"/>
              <a:gd name="T47" fmla="*/ 14 h 14"/>
              <a:gd name="T48" fmla="*/ 1 w 12"/>
              <a:gd name="T49" fmla="*/ 14 h 14"/>
              <a:gd name="T50" fmla="*/ 12 w 12"/>
              <a:gd name="T51" fmla="*/ 12 h 14"/>
              <a:gd name="T52" fmla="*/ 12 w 12"/>
              <a:gd name="T53" fmla="*/ 13 h 14"/>
              <a:gd name="T54" fmla="*/ 12 w 12"/>
              <a:gd name="T55" fmla="*/ 13 h 14"/>
              <a:gd name="T56" fmla="*/ 11 w 12"/>
              <a:gd name="T57" fmla="*/ 14 h 14"/>
              <a:gd name="T58" fmla="*/ 10 w 12"/>
              <a:gd name="T59" fmla="*/ 14 h 14"/>
              <a:gd name="T60" fmla="*/ 9 w 12"/>
              <a:gd name="T61" fmla="*/ 14 h 14"/>
              <a:gd name="T62" fmla="*/ 8 w 12"/>
              <a:gd name="T63" fmla="*/ 14 h 14"/>
              <a:gd name="T64" fmla="*/ 7 w 12"/>
              <a:gd name="T65" fmla="*/ 13 h 14"/>
              <a:gd name="T66" fmla="*/ 7 w 12"/>
              <a:gd name="T67" fmla="*/ 13 h 14"/>
              <a:gd name="T68" fmla="*/ 6 w 12"/>
              <a:gd name="T69" fmla="*/ 12 h 14"/>
              <a:gd name="T70" fmla="*/ 6 w 12"/>
              <a:gd name="T71" fmla="*/ 2 h 14"/>
              <a:gd name="T72" fmla="*/ 7 w 12"/>
              <a:gd name="T73" fmla="*/ 1 h 14"/>
              <a:gd name="T74" fmla="*/ 7 w 12"/>
              <a:gd name="T75" fmla="*/ 0 h 14"/>
              <a:gd name="T76" fmla="*/ 8 w 12"/>
              <a:gd name="T77" fmla="*/ 0 h 14"/>
              <a:gd name="T78" fmla="*/ 9 w 12"/>
              <a:gd name="T79" fmla="*/ 0 h 14"/>
              <a:gd name="T80" fmla="*/ 10 w 12"/>
              <a:gd name="T81" fmla="*/ 0 h 14"/>
              <a:gd name="T82" fmla="*/ 11 w 12"/>
              <a:gd name="T83" fmla="*/ 0 h 14"/>
              <a:gd name="T84" fmla="*/ 12 w 12"/>
              <a:gd name="T85" fmla="*/ 0 h 14"/>
              <a:gd name="T86" fmla="*/ 12 w 12"/>
              <a:gd name="T87" fmla="*/ 1 h 14"/>
              <a:gd name="T88" fmla="*/ 12 w 12"/>
              <a:gd name="T89" fmla="*/ 2 h 14"/>
              <a:gd name="T90" fmla="*/ 12 w 12"/>
              <a:gd name="T91" fmla="*/ 12 h 14"/>
              <a:gd name="T92" fmla="*/ 10 w 12"/>
              <a:gd name="T93" fmla="*/ 2 h 14"/>
              <a:gd name="T94" fmla="*/ 10 w 12"/>
              <a:gd name="T95" fmla="*/ 2 h 14"/>
              <a:gd name="T96" fmla="*/ 9 w 12"/>
              <a:gd name="T97" fmla="*/ 2 h 14"/>
              <a:gd name="T98" fmla="*/ 9 w 12"/>
              <a:gd name="T99" fmla="*/ 2 h 14"/>
              <a:gd name="T100" fmla="*/ 9 w 12"/>
              <a:gd name="T101" fmla="*/ 2 h 14"/>
              <a:gd name="T102" fmla="*/ 9 w 12"/>
              <a:gd name="T103" fmla="*/ 2 h 14"/>
              <a:gd name="T104" fmla="*/ 9 w 12"/>
              <a:gd name="T105" fmla="*/ 11 h 14"/>
              <a:gd name="T106" fmla="*/ 9 w 12"/>
              <a:gd name="T107" fmla="*/ 12 h 14"/>
              <a:gd name="T108" fmla="*/ 9 w 12"/>
              <a:gd name="T109" fmla="*/ 12 h 14"/>
              <a:gd name="T110" fmla="*/ 9 w 12"/>
              <a:gd name="T111" fmla="*/ 12 h 14"/>
              <a:gd name="T112" fmla="*/ 10 w 12"/>
              <a:gd name="T113" fmla="*/ 12 h 14"/>
              <a:gd name="T114" fmla="*/ 10 w 12"/>
              <a:gd name="T115" fmla="*/ 11 h 14"/>
              <a:gd name="T116" fmla="*/ 10 w 12"/>
              <a:gd name="T117" fmla="*/ 2 h 1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2"/>
              <a:gd name="T178" fmla="*/ 0 h 14"/>
              <a:gd name="T179" fmla="*/ 12 w 12"/>
              <a:gd name="T180" fmla="*/ 14 h 1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2" h="14">
                <a:moveTo>
                  <a:pt x="1" y="14"/>
                </a:moveTo>
                <a:cubicBezTo>
                  <a:pt x="1" y="14"/>
                  <a:pt x="1" y="14"/>
                  <a:pt x="1" y="14"/>
                </a:cubicBezTo>
                <a:cubicBezTo>
                  <a:pt x="1" y="14"/>
                  <a:pt x="1" y="14"/>
                  <a:pt x="1" y="14"/>
                </a:cubicBezTo>
                <a:cubicBezTo>
                  <a:pt x="1" y="12"/>
                  <a:pt x="1" y="11"/>
                  <a:pt x="1" y="10"/>
                </a:cubicBezTo>
                <a:cubicBezTo>
                  <a:pt x="1" y="9"/>
                  <a:pt x="1" y="7"/>
                  <a:pt x="2" y="6"/>
                </a:cubicBezTo>
                <a:cubicBezTo>
                  <a:pt x="2" y="5"/>
                  <a:pt x="2" y="4"/>
                  <a:pt x="2" y="4"/>
                </a:cubicBezTo>
                <a:cubicBezTo>
                  <a:pt x="2" y="3"/>
                  <a:pt x="3" y="2"/>
                  <a:pt x="3" y="2"/>
                </a:cubicBezTo>
                <a:cubicBezTo>
                  <a:pt x="0" y="2"/>
                  <a:pt x="0" y="2"/>
                  <a:pt x="0" y="2"/>
                </a:cubicBezTo>
                <a:cubicBezTo>
                  <a:pt x="0" y="2"/>
                  <a:pt x="0" y="2"/>
                  <a:pt x="0" y="2"/>
                </a:cubicBezTo>
                <a:cubicBezTo>
                  <a:pt x="0" y="2"/>
                  <a:pt x="0" y="2"/>
                  <a:pt x="0" y="2"/>
                </a:cubicBezTo>
                <a:cubicBezTo>
                  <a:pt x="0" y="0"/>
                  <a:pt x="0" y="0"/>
                  <a:pt x="0" y="0"/>
                </a:cubicBezTo>
                <a:cubicBezTo>
                  <a:pt x="0" y="0"/>
                  <a:pt x="0" y="0"/>
                  <a:pt x="0" y="0"/>
                </a:cubicBezTo>
                <a:cubicBezTo>
                  <a:pt x="0" y="0"/>
                  <a:pt x="0" y="0"/>
                  <a:pt x="0" y="0"/>
                </a:cubicBezTo>
                <a:cubicBezTo>
                  <a:pt x="5" y="0"/>
                  <a:pt x="5" y="0"/>
                  <a:pt x="5" y="0"/>
                </a:cubicBezTo>
                <a:cubicBezTo>
                  <a:pt x="5" y="0"/>
                  <a:pt x="5" y="0"/>
                  <a:pt x="5" y="0"/>
                </a:cubicBezTo>
                <a:cubicBezTo>
                  <a:pt x="5" y="0"/>
                  <a:pt x="5" y="0"/>
                  <a:pt x="5" y="0"/>
                </a:cubicBezTo>
                <a:cubicBezTo>
                  <a:pt x="5" y="2"/>
                  <a:pt x="5" y="2"/>
                  <a:pt x="5" y="2"/>
                </a:cubicBezTo>
                <a:cubicBezTo>
                  <a:pt x="5" y="3"/>
                  <a:pt x="5" y="3"/>
                  <a:pt x="4" y="4"/>
                </a:cubicBezTo>
                <a:cubicBezTo>
                  <a:pt x="4" y="5"/>
                  <a:pt x="4" y="6"/>
                  <a:pt x="4" y="6"/>
                </a:cubicBezTo>
                <a:cubicBezTo>
                  <a:pt x="4" y="7"/>
                  <a:pt x="4" y="7"/>
                  <a:pt x="4" y="8"/>
                </a:cubicBezTo>
                <a:cubicBezTo>
                  <a:pt x="4" y="8"/>
                  <a:pt x="4" y="9"/>
                  <a:pt x="4" y="9"/>
                </a:cubicBezTo>
                <a:cubicBezTo>
                  <a:pt x="4" y="10"/>
                  <a:pt x="4" y="10"/>
                  <a:pt x="4" y="11"/>
                </a:cubicBezTo>
                <a:cubicBezTo>
                  <a:pt x="4" y="12"/>
                  <a:pt x="3" y="13"/>
                  <a:pt x="3" y="14"/>
                </a:cubicBezTo>
                <a:cubicBezTo>
                  <a:pt x="3" y="14"/>
                  <a:pt x="3" y="14"/>
                  <a:pt x="3" y="14"/>
                </a:cubicBezTo>
                <a:cubicBezTo>
                  <a:pt x="1" y="14"/>
                  <a:pt x="1" y="14"/>
                  <a:pt x="1" y="14"/>
                </a:cubicBezTo>
                <a:close/>
                <a:moveTo>
                  <a:pt x="12" y="12"/>
                </a:moveTo>
                <a:cubicBezTo>
                  <a:pt x="12" y="12"/>
                  <a:pt x="12" y="12"/>
                  <a:pt x="12" y="13"/>
                </a:cubicBezTo>
                <a:cubicBezTo>
                  <a:pt x="12" y="13"/>
                  <a:pt x="12" y="13"/>
                  <a:pt x="12" y="13"/>
                </a:cubicBezTo>
                <a:cubicBezTo>
                  <a:pt x="11" y="14"/>
                  <a:pt x="11" y="14"/>
                  <a:pt x="11" y="14"/>
                </a:cubicBezTo>
                <a:cubicBezTo>
                  <a:pt x="10" y="14"/>
                  <a:pt x="10" y="14"/>
                  <a:pt x="10" y="14"/>
                </a:cubicBezTo>
                <a:cubicBezTo>
                  <a:pt x="9" y="14"/>
                  <a:pt x="9" y="14"/>
                  <a:pt x="9" y="14"/>
                </a:cubicBezTo>
                <a:cubicBezTo>
                  <a:pt x="9" y="14"/>
                  <a:pt x="8" y="14"/>
                  <a:pt x="8" y="14"/>
                </a:cubicBezTo>
                <a:cubicBezTo>
                  <a:pt x="8" y="14"/>
                  <a:pt x="7" y="14"/>
                  <a:pt x="7" y="13"/>
                </a:cubicBezTo>
                <a:cubicBezTo>
                  <a:pt x="7" y="13"/>
                  <a:pt x="7" y="13"/>
                  <a:pt x="7" y="13"/>
                </a:cubicBezTo>
                <a:cubicBezTo>
                  <a:pt x="7" y="12"/>
                  <a:pt x="6" y="12"/>
                  <a:pt x="6" y="12"/>
                </a:cubicBezTo>
                <a:cubicBezTo>
                  <a:pt x="6" y="2"/>
                  <a:pt x="6" y="2"/>
                  <a:pt x="6" y="2"/>
                </a:cubicBezTo>
                <a:cubicBezTo>
                  <a:pt x="6" y="2"/>
                  <a:pt x="7" y="2"/>
                  <a:pt x="7" y="1"/>
                </a:cubicBezTo>
                <a:cubicBezTo>
                  <a:pt x="7" y="1"/>
                  <a:pt x="7" y="1"/>
                  <a:pt x="7" y="0"/>
                </a:cubicBezTo>
                <a:cubicBezTo>
                  <a:pt x="7" y="0"/>
                  <a:pt x="8" y="0"/>
                  <a:pt x="8" y="0"/>
                </a:cubicBezTo>
                <a:cubicBezTo>
                  <a:pt x="8" y="0"/>
                  <a:pt x="9" y="0"/>
                  <a:pt x="9" y="0"/>
                </a:cubicBezTo>
                <a:cubicBezTo>
                  <a:pt x="10" y="0"/>
                  <a:pt x="10" y="0"/>
                  <a:pt x="10" y="0"/>
                </a:cubicBezTo>
                <a:cubicBezTo>
                  <a:pt x="10" y="0"/>
                  <a:pt x="10" y="0"/>
                  <a:pt x="11" y="0"/>
                </a:cubicBezTo>
                <a:cubicBezTo>
                  <a:pt x="11" y="0"/>
                  <a:pt x="11" y="0"/>
                  <a:pt x="12" y="0"/>
                </a:cubicBezTo>
                <a:cubicBezTo>
                  <a:pt x="12" y="1"/>
                  <a:pt x="12" y="1"/>
                  <a:pt x="12" y="1"/>
                </a:cubicBezTo>
                <a:cubicBezTo>
                  <a:pt x="12" y="2"/>
                  <a:pt x="12" y="2"/>
                  <a:pt x="12" y="2"/>
                </a:cubicBezTo>
                <a:cubicBezTo>
                  <a:pt x="12" y="12"/>
                  <a:pt x="12" y="12"/>
                  <a:pt x="12" y="12"/>
                </a:cubicBezTo>
                <a:close/>
                <a:moveTo>
                  <a:pt x="10" y="2"/>
                </a:moveTo>
                <a:cubicBezTo>
                  <a:pt x="10" y="2"/>
                  <a:pt x="10" y="2"/>
                  <a:pt x="10" y="2"/>
                </a:cubicBezTo>
                <a:cubicBezTo>
                  <a:pt x="10" y="2"/>
                  <a:pt x="10" y="2"/>
                  <a:pt x="9" y="2"/>
                </a:cubicBezTo>
                <a:cubicBezTo>
                  <a:pt x="9" y="2"/>
                  <a:pt x="9" y="2"/>
                  <a:pt x="9" y="2"/>
                </a:cubicBezTo>
                <a:cubicBezTo>
                  <a:pt x="9" y="2"/>
                  <a:pt x="9" y="2"/>
                  <a:pt x="9" y="2"/>
                </a:cubicBezTo>
                <a:cubicBezTo>
                  <a:pt x="9" y="2"/>
                  <a:pt x="9" y="2"/>
                  <a:pt x="9" y="2"/>
                </a:cubicBezTo>
                <a:cubicBezTo>
                  <a:pt x="9" y="11"/>
                  <a:pt x="9" y="11"/>
                  <a:pt x="9" y="11"/>
                </a:cubicBezTo>
                <a:cubicBezTo>
                  <a:pt x="9" y="12"/>
                  <a:pt x="9" y="12"/>
                  <a:pt x="9" y="12"/>
                </a:cubicBezTo>
                <a:cubicBezTo>
                  <a:pt x="9" y="12"/>
                  <a:pt x="9" y="12"/>
                  <a:pt x="9" y="12"/>
                </a:cubicBezTo>
                <a:cubicBezTo>
                  <a:pt x="9" y="12"/>
                  <a:pt x="9" y="12"/>
                  <a:pt x="9" y="12"/>
                </a:cubicBezTo>
                <a:cubicBezTo>
                  <a:pt x="10" y="12"/>
                  <a:pt x="10" y="12"/>
                  <a:pt x="10" y="12"/>
                </a:cubicBezTo>
                <a:cubicBezTo>
                  <a:pt x="10" y="12"/>
                  <a:pt x="10" y="12"/>
                  <a:pt x="10" y="11"/>
                </a:cubicBezTo>
                <a:cubicBezTo>
                  <a:pt x="10" y="2"/>
                  <a:pt x="10" y="2"/>
                  <a:pt x="10" y="2"/>
                </a:cubicBezTo>
                <a:close/>
              </a:path>
            </a:pathLst>
          </a:custGeom>
          <a:solidFill>
            <a:schemeClr val="bg1"/>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zh-CN" sz="1800" b="0" i="0" u="none" strike="noStrike" kern="0" cap="none" spc="0" normalizeH="0" baseline="0" noProof="0" smtClean="0">
              <a:ln>
                <a:noFill/>
              </a:ln>
              <a:solidFill>
                <a:schemeClr val="bg1"/>
              </a:solidFill>
              <a:effectLst/>
              <a:uLnTx/>
              <a:uFillTx/>
              <a:latin typeface="+mj-lt"/>
              <a:sym typeface="宋体" panose="02010600030101010101" pitchFamily="2" charset="-122"/>
            </a:endParaRPr>
          </a:p>
        </p:txBody>
      </p:sp>
      <p:sp>
        <p:nvSpPr>
          <p:cNvPr id="37" name="Freeform 28"/>
          <p:cNvSpPr>
            <a:spLocks noEditPoints="1" noChangeArrowheads="1"/>
          </p:cNvSpPr>
          <p:nvPr/>
        </p:nvSpPr>
        <p:spPr bwMode="auto">
          <a:xfrm>
            <a:off x="7115663" y="3057749"/>
            <a:ext cx="127809" cy="138923"/>
          </a:xfrm>
          <a:custGeom>
            <a:avLst/>
            <a:gdLst>
              <a:gd name="T0" fmla="*/ 5 w 13"/>
              <a:gd name="T1" fmla="*/ 6 h 14"/>
              <a:gd name="T2" fmla="*/ 6 w 13"/>
              <a:gd name="T3" fmla="*/ 7 h 14"/>
              <a:gd name="T4" fmla="*/ 6 w 13"/>
              <a:gd name="T5" fmla="*/ 12 h 14"/>
              <a:gd name="T6" fmla="*/ 5 w 13"/>
              <a:gd name="T7" fmla="*/ 14 h 14"/>
              <a:gd name="T8" fmla="*/ 3 w 13"/>
              <a:gd name="T9" fmla="*/ 14 h 14"/>
              <a:gd name="T10" fmla="*/ 2 w 13"/>
              <a:gd name="T11" fmla="*/ 14 h 14"/>
              <a:gd name="T12" fmla="*/ 0 w 13"/>
              <a:gd name="T13" fmla="*/ 13 h 14"/>
              <a:gd name="T14" fmla="*/ 0 w 13"/>
              <a:gd name="T15" fmla="*/ 8 h 14"/>
              <a:gd name="T16" fmla="*/ 0 w 13"/>
              <a:gd name="T17" fmla="*/ 7 h 14"/>
              <a:gd name="T18" fmla="*/ 1 w 13"/>
              <a:gd name="T19" fmla="*/ 6 h 14"/>
              <a:gd name="T20" fmla="*/ 0 w 13"/>
              <a:gd name="T21" fmla="*/ 5 h 14"/>
              <a:gd name="T22" fmla="*/ 0 w 13"/>
              <a:gd name="T23" fmla="*/ 5 h 14"/>
              <a:gd name="T24" fmla="*/ 0 w 13"/>
              <a:gd name="T25" fmla="*/ 1 h 14"/>
              <a:gd name="T26" fmla="*/ 2 w 13"/>
              <a:gd name="T27" fmla="*/ 0 h 14"/>
              <a:gd name="T28" fmla="*/ 3 w 13"/>
              <a:gd name="T29" fmla="*/ 0 h 14"/>
              <a:gd name="T30" fmla="*/ 5 w 13"/>
              <a:gd name="T31" fmla="*/ 1 h 14"/>
              <a:gd name="T32" fmla="*/ 6 w 13"/>
              <a:gd name="T33" fmla="*/ 2 h 14"/>
              <a:gd name="T34" fmla="*/ 6 w 13"/>
              <a:gd name="T35" fmla="*/ 5 h 14"/>
              <a:gd name="T36" fmla="*/ 5 w 13"/>
              <a:gd name="T37" fmla="*/ 6 h 14"/>
              <a:gd name="T38" fmla="*/ 3 w 13"/>
              <a:gd name="T39" fmla="*/ 8 h 14"/>
              <a:gd name="T40" fmla="*/ 3 w 13"/>
              <a:gd name="T41" fmla="*/ 8 h 14"/>
              <a:gd name="T42" fmla="*/ 3 w 13"/>
              <a:gd name="T43" fmla="*/ 8 h 14"/>
              <a:gd name="T44" fmla="*/ 2 w 13"/>
              <a:gd name="T45" fmla="*/ 8 h 14"/>
              <a:gd name="T46" fmla="*/ 2 w 13"/>
              <a:gd name="T47" fmla="*/ 8 h 14"/>
              <a:gd name="T48" fmla="*/ 2 w 13"/>
              <a:gd name="T49" fmla="*/ 12 h 14"/>
              <a:gd name="T50" fmla="*/ 3 w 13"/>
              <a:gd name="T51" fmla="*/ 12 h 14"/>
              <a:gd name="T52" fmla="*/ 3 w 13"/>
              <a:gd name="T53" fmla="*/ 12 h 14"/>
              <a:gd name="T54" fmla="*/ 3 w 13"/>
              <a:gd name="T55" fmla="*/ 3 h 14"/>
              <a:gd name="T56" fmla="*/ 3 w 13"/>
              <a:gd name="T57" fmla="*/ 2 h 14"/>
              <a:gd name="T58" fmla="*/ 2 w 13"/>
              <a:gd name="T59" fmla="*/ 2 h 14"/>
              <a:gd name="T60" fmla="*/ 2 w 13"/>
              <a:gd name="T61" fmla="*/ 5 h 14"/>
              <a:gd name="T62" fmla="*/ 3 w 13"/>
              <a:gd name="T63" fmla="*/ 5 h 14"/>
              <a:gd name="T64" fmla="*/ 3 w 13"/>
              <a:gd name="T65" fmla="*/ 5 h 14"/>
              <a:gd name="T66" fmla="*/ 3 w 13"/>
              <a:gd name="T67" fmla="*/ 5 h 14"/>
              <a:gd name="T68" fmla="*/ 3 w 13"/>
              <a:gd name="T69" fmla="*/ 3 h 14"/>
              <a:gd name="T70" fmla="*/ 13 w 13"/>
              <a:gd name="T71" fmla="*/ 13 h 14"/>
              <a:gd name="T72" fmla="*/ 12 w 13"/>
              <a:gd name="T73" fmla="*/ 14 h 14"/>
              <a:gd name="T74" fmla="*/ 10 w 13"/>
              <a:gd name="T75" fmla="*/ 14 h 14"/>
              <a:gd name="T76" fmla="*/ 8 w 13"/>
              <a:gd name="T77" fmla="*/ 14 h 14"/>
              <a:gd name="T78" fmla="*/ 7 w 13"/>
              <a:gd name="T79" fmla="*/ 12 h 14"/>
              <a:gd name="T80" fmla="*/ 8 w 13"/>
              <a:gd name="T81" fmla="*/ 1 h 14"/>
              <a:gd name="T82" fmla="*/ 9 w 13"/>
              <a:gd name="T83" fmla="*/ 0 h 14"/>
              <a:gd name="T84" fmla="*/ 11 w 13"/>
              <a:gd name="T85" fmla="*/ 0 h 14"/>
              <a:gd name="T86" fmla="*/ 13 w 13"/>
              <a:gd name="T87" fmla="*/ 1 h 14"/>
              <a:gd name="T88" fmla="*/ 13 w 13"/>
              <a:gd name="T89" fmla="*/ 2 h 14"/>
              <a:gd name="T90" fmla="*/ 11 w 13"/>
              <a:gd name="T91" fmla="*/ 3 h 14"/>
              <a:gd name="T92" fmla="*/ 10 w 13"/>
              <a:gd name="T93" fmla="*/ 2 h 14"/>
              <a:gd name="T94" fmla="*/ 10 w 13"/>
              <a:gd name="T95" fmla="*/ 2 h 14"/>
              <a:gd name="T96" fmla="*/ 10 w 13"/>
              <a:gd name="T97" fmla="*/ 12 h 14"/>
              <a:gd name="T98" fmla="*/ 10 w 13"/>
              <a:gd name="T99" fmla="*/ 12 h 14"/>
              <a:gd name="T100" fmla="*/ 11 w 13"/>
              <a:gd name="T101" fmla="*/ 12 h 14"/>
              <a:gd name="T102" fmla="*/ 11 w 13"/>
              <a:gd name="T103" fmla="*/ 3 h 1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3"/>
              <a:gd name="T157" fmla="*/ 0 h 14"/>
              <a:gd name="T158" fmla="*/ 13 w 13"/>
              <a:gd name="T159" fmla="*/ 14 h 1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3" h="14">
                <a:moveTo>
                  <a:pt x="5" y="6"/>
                </a:moveTo>
                <a:cubicBezTo>
                  <a:pt x="5" y="6"/>
                  <a:pt x="5" y="6"/>
                  <a:pt x="5" y="6"/>
                </a:cubicBezTo>
                <a:cubicBezTo>
                  <a:pt x="5" y="7"/>
                  <a:pt x="5" y="7"/>
                  <a:pt x="5" y="7"/>
                </a:cubicBezTo>
                <a:cubicBezTo>
                  <a:pt x="6" y="7"/>
                  <a:pt x="6" y="7"/>
                  <a:pt x="6" y="7"/>
                </a:cubicBezTo>
                <a:cubicBezTo>
                  <a:pt x="6" y="8"/>
                  <a:pt x="6" y="8"/>
                  <a:pt x="6" y="8"/>
                </a:cubicBezTo>
                <a:cubicBezTo>
                  <a:pt x="6" y="12"/>
                  <a:pt x="6" y="12"/>
                  <a:pt x="6" y="12"/>
                </a:cubicBezTo>
                <a:cubicBezTo>
                  <a:pt x="6" y="12"/>
                  <a:pt x="6" y="12"/>
                  <a:pt x="6" y="13"/>
                </a:cubicBezTo>
                <a:cubicBezTo>
                  <a:pt x="5" y="13"/>
                  <a:pt x="5" y="13"/>
                  <a:pt x="5" y="14"/>
                </a:cubicBezTo>
                <a:cubicBezTo>
                  <a:pt x="5" y="14"/>
                  <a:pt x="5" y="14"/>
                  <a:pt x="4" y="14"/>
                </a:cubicBezTo>
                <a:cubicBezTo>
                  <a:pt x="4" y="14"/>
                  <a:pt x="4" y="14"/>
                  <a:pt x="3" y="14"/>
                </a:cubicBezTo>
                <a:cubicBezTo>
                  <a:pt x="2" y="14"/>
                  <a:pt x="2" y="14"/>
                  <a:pt x="2" y="14"/>
                </a:cubicBezTo>
                <a:cubicBezTo>
                  <a:pt x="2" y="14"/>
                  <a:pt x="2" y="14"/>
                  <a:pt x="2" y="14"/>
                </a:cubicBezTo>
                <a:cubicBezTo>
                  <a:pt x="1" y="14"/>
                  <a:pt x="1" y="14"/>
                  <a:pt x="1" y="14"/>
                </a:cubicBezTo>
                <a:cubicBezTo>
                  <a:pt x="0" y="13"/>
                  <a:pt x="0" y="13"/>
                  <a:pt x="0" y="13"/>
                </a:cubicBezTo>
                <a:cubicBezTo>
                  <a:pt x="0" y="12"/>
                  <a:pt x="0" y="12"/>
                  <a:pt x="0" y="12"/>
                </a:cubicBezTo>
                <a:cubicBezTo>
                  <a:pt x="0" y="8"/>
                  <a:pt x="0" y="8"/>
                  <a:pt x="0" y="8"/>
                </a:cubicBezTo>
                <a:cubicBezTo>
                  <a:pt x="0" y="8"/>
                  <a:pt x="0" y="8"/>
                  <a:pt x="0" y="7"/>
                </a:cubicBezTo>
                <a:cubicBezTo>
                  <a:pt x="0" y="7"/>
                  <a:pt x="0" y="7"/>
                  <a:pt x="0" y="7"/>
                </a:cubicBezTo>
                <a:cubicBezTo>
                  <a:pt x="0" y="7"/>
                  <a:pt x="0" y="7"/>
                  <a:pt x="0" y="7"/>
                </a:cubicBezTo>
                <a:cubicBezTo>
                  <a:pt x="1" y="7"/>
                  <a:pt x="1" y="7"/>
                  <a:pt x="1" y="6"/>
                </a:cubicBezTo>
                <a:cubicBezTo>
                  <a:pt x="1" y="6"/>
                  <a:pt x="1" y="6"/>
                  <a:pt x="0" y="6"/>
                </a:cubicBezTo>
                <a:cubicBezTo>
                  <a:pt x="0" y="6"/>
                  <a:pt x="0" y="6"/>
                  <a:pt x="0" y="5"/>
                </a:cubicBezTo>
                <a:cubicBezTo>
                  <a:pt x="0" y="5"/>
                  <a:pt x="0" y="5"/>
                  <a:pt x="0" y="5"/>
                </a:cubicBezTo>
                <a:cubicBezTo>
                  <a:pt x="0" y="5"/>
                  <a:pt x="0" y="5"/>
                  <a:pt x="0" y="5"/>
                </a:cubicBezTo>
                <a:cubicBezTo>
                  <a:pt x="0" y="2"/>
                  <a:pt x="0" y="2"/>
                  <a:pt x="0" y="2"/>
                </a:cubicBezTo>
                <a:cubicBezTo>
                  <a:pt x="0" y="2"/>
                  <a:pt x="0" y="2"/>
                  <a:pt x="0" y="1"/>
                </a:cubicBezTo>
                <a:cubicBezTo>
                  <a:pt x="0" y="1"/>
                  <a:pt x="0" y="1"/>
                  <a:pt x="1" y="1"/>
                </a:cubicBezTo>
                <a:cubicBezTo>
                  <a:pt x="1" y="0"/>
                  <a:pt x="1" y="0"/>
                  <a:pt x="2" y="0"/>
                </a:cubicBezTo>
                <a:cubicBezTo>
                  <a:pt x="2" y="0"/>
                  <a:pt x="2" y="0"/>
                  <a:pt x="2" y="0"/>
                </a:cubicBezTo>
                <a:cubicBezTo>
                  <a:pt x="3" y="0"/>
                  <a:pt x="3" y="0"/>
                  <a:pt x="3" y="0"/>
                </a:cubicBezTo>
                <a:cubicBezTo>
                  <a:pt x="4" y="0"/>
                  <a:pt x="4" y="0"/>
                  <a:pt x="4" y="0"/>
                </a:cubicBezTo>
                <a:cubicBezTo>
                  <a:pt x="5" y="0"/>
                  <a:pt x="5" y="0"/>
                  <a:pt x="5" y="1"/>
                </a:cubicBezTo>
                <a:cubicBezTo>
                  <a:pt x="5" y="1"/>
                  <a:pt x="5" y="1"/>
                  <a:pt x="6" y="1"/>
                </a:cubicBezTo>
                <a:cubicBezTo>
                  <a:pt x="6" y="2"/>
                  <a:pt x="6" y="2"/>
                  <a:pt x="6" y="2"/>
                </a:cubicBezTo>
                <a:cubicBezTo>
                  <a:pt x="6" y="5"/>
                  <a:pt x="6" y="5"/>
                  <a:pt x="6" y="5"/>
                </a:cubicBezTo>
                <a:cubicBezTo>
                  <a:pt x="6" y="5"/>
                  <a:pt x="6" y="5"/>
                  <a:pt x="6" y="5"/>
                </a:cubicBezTo>
                <a:cubicBezTo>
                  <a:pt x="6" y="5"/>
                  <a:pt x="6" y="5"/>
                  <a:pt x="6" y="5"/>
                </a:cubicBezTo>
                <a:cubicBezTo>
                  <a:pt x="6" y="6"/>
                  <a:pt x="6" y="6"/>
                  <a:pt x="5" y="6"/>
                </a:cubicBezTo>
                <a:close/>
                <a:moveTo>
                  <a:pt x="3" y="8"/>
                </a:moveTo>
                <a:cubicBezTo>
                  <a:pt x="3" y="8"/>
                  <a:pt x="3" y="8"/>
                  <a:pt x="3" y="8"/>
                </a:cubicBezTo>
                <a:cubicBezTo>
                  <a:pt x="3" y="8"/>
                  <a:pt x="3" y="8"/>
                  <a:pt x="3" y="8"/>
                </a:cubicBezTo>
                <a:cubicBezTo>
                  <a:pt x="3" y="8"/>
                  <a:pt x="3" y="8"/>
                  <a:pt x="3" y="8"/>
                </a:cubicBezTo>
                <a:cubicBezTo>
                  <a:pt x="3" y="8"/>
                  <a:pt x="3" y="8"/>
                  <a:pt x="3" y="8"/>
                </a:cubicBezTo>
                <a:cubicBezTo>
                  <a:pt x="3" y="8"/>
                  <a:pt x="3" y="8"/>
                  <a:pt x="3" y="8"/>
                </a:cubicBezTo>
                <a:cubicBezTo>
                  <a:pt x="3" y="8"/>
                  <a:pt x="3" y="8"/>
                  <a:pt x="3" y="8"/>
                </a:cubicBezTo>
                <a:cubicBezTo>
                  <a:pt x="2" y="8"/>
                  <a:pt x="2" y="8"/>
                  <a:pt x="2" y="8"/>
                </a:cubicBezTo>
                <a:cubicBezTo>
                  <a:pt x="2" y="8"/>
                  <a:pt x="2" y="8"/>
                  <a:pt x="2" y="8"/>
                </a:cubicBezTo>
                <a:cubicBezTo>
                  <a:pt x="2" y="8"/>
                  <a:pt x="2" y="8"/>
                  <a:pt x="2" y="8"/>
                </a:cubicBezTo>
                <a:cubicBezTo>
                  <a:pt x="2" y="12"/>
                  <a:pt x="2" y="12"/>
                  <a:pt x="2" y="12"/>
                </a:cubicBezTo>
                <a:cubicBezTo>
                  <a:pt x="2" y="12"/>
                  <a:pt x="2" y="12"/>
                  <a:pt x="2" y="12"/>
                </a:cubicBezTo>
                <a:cubicBezTo>
                  <a:pt x="3" y="12"/>
                  <a:pt x="3" y="12"/>
                  <a:pt x="3" y="12"/>
                </a:cubicBezTo>
                <a:cubicBezTo>
                  <a:pt x="3" y="12"/>
                  <a:pt x="3" y="12"/>
                  <a:pt x="3" y="12"/>
                </a:cubicBezTo>
                <a:cubicBezTo>
                  <a:pt x="3" y="12"/>
                  <a:pt x="3" y="12"/>
                  <a:pt x="3" y="12"/>
                </a:cubicBezTo>
                <a:cubicBezTo>
                  <a:pt x="3" y="12"/>
                  <a:pt x="3" y="12"/>
                  <a:pt x="3" y="12"/>
                </a:cubicBezTo>
                <a:cubicBezTo>
                  <a:pt x="3" y="8"/>
                  <a:pt x="3" y="8"/>
                  <a:pt x="3" y="8"/>
                </a:cubicBezTo>
                <a:close/>
                <a:moveTo>
                  <a:pt x="3" y="3"/>
                </a:moveTo>
                <a:cubicBezTo>
                  <a:pt x="3" y="2"/>
                  <a:pt x="3" y="2"/>
                  <a:pt x="3" y="2"/>
                </a:cubicBezTo>
                <a:cubicBezTo>
                  <a:pt x="3" y="2"/>
                  <a:pt x="3" y="2"/>
                  <a:pt x="3" y="2"/>
                </a:cubicBezTo>
                <a:cubicBezTo>
                  <a:pt x="3" y="2"/>
                  <a:pt x="3" y="2"/>
                  <a:pt x="3" y="2"/>
                </a:cubicBezTo>
                <a:cubicBezTo>
                  <a:pt x="3" y="2"/>
                  <a:pt x="3" y="2"/>
                  <a:pt x="2" y="2"/>
                </a:cubicBezTo>
                <a:cubicBezTo>
                  <a:pt x="2" y="2"/>
                  <a:pt x="2" y="2"/>
                  <a:pt x="2" y="3"/>
                </a:cubicBezTo>
                <a:cubicBezTo>
                  <a:pt x="2" y="5"/>
                  <a:pt x="2" y="5"/>
                  <a:pt x="2" y="5"/>
                </a:cubicBezTo>
                <a:cubicBezTo>
                  <a:pt x="2" y="5"/>
                  <a:pt x="2" y="5"/>
                  <a:pt x="2" y="5"/>
                </a:cubicBezTo>
                <a:cubicBezTo>
                  <a:pt x="2" y="5"/>
                  <a:pt x="2" y="5"/>
                  <a:pt x="3" y="5"/>
                </a:cubicBezTo>
                <a:cubicBezTo>
                  <a:pt x="3" y="5"/>
                  <a:pt x="3" y="5"/>
                  <a:pt x="3" y="5"/>
                </a:cubicBezTo>
                <a:cubicBezTo>
                  <a:pt x="3" y="5"/>
                  <a:pt x="3" y="5"/>
                  <a:pt x="3" y="5"/>
                </a:cubicBezTo>
                <a:cubicBezTo>
                  <a:pt x="3" y="5"/>
                  <a:pt x="3" y="5"/>
                  <a:pt x="3" y="5"/>
                </a:cubicBezTo>
                <a:cubicBezTo>
                  <a:pt x="3" y="5"/>
                  <a:pt x="3" y="5"/>
                  <a:pt x="3" y="5"/>
                </a:cubicBezTo>
                <a:cubicBezTo>
                  <a:pt x="3" y="5"/>
                  <a:pt x="3" y="5"/>
                  <a:pt x="3" y="5"/>
                </a:cubicBezTo>
                <a:cubicBezTo>
                  <a:pt x="3" y="3"/>
                  <a:pt x="3" y="3"/>
                  <a:pt x="3" y="3"/>
                </a:cubicBezTo>
                <a:close/>
                <a:moveTo>
                  <a:pt x="13" y="12"/>
                </a:moveTo>
                <a:cubicBezTo>
                  <a:pt x="13" y="12"/>
                  <a:pt x="13" y="12"/>
                  <a:pt x="13" y="13"/>
                </a:cubicBezTo>
                <a:cubicBezTo>
                  <a:pt x="13" y="13"/>
                  <a:pt x="13" y="13"/>
                  <a:pt x="13" y="14"/>
                </a:cubicBezTo>
                <a:cubicBezTo>
                  <a:pt x="12" y="14"/>
                  <a:pt x="12" y="14"/>
                  <a:pt x="12" y="14"/>
                </a:cubicBezTo>
                <a:cubicBezTo>
                  <a:pt x="11" y="14"/>
                  <a:pt x="11" y="14"/>
                  <a:pt x="11" y="14"/>
                </a:cubicBezTo>
                <a:cubicBezTo>
                  <a:pt x="10" y="14"/>
                  <a:pt x="10" y="14"/>
                  <a:pt x="10" y="14"/>
                </a:cubicBezTo>
                <a:cubicBezTo>
                  <a:pt x="10" y="14"/>
                  <a:pt x="9" y="14"/>
                  <a:pt x="9" y="14"/>
                </a:cubicBezTo>
                <a:cubicBezTo>
                  <a:pt x="9" y="14"/>
                  <a:pt x="8" y="14"/>
                  <a:pt x="8" y="14"/>
                </a:cubicBezTo>
                <a:cubicBezTo>
                  <a:pt x="8" y="13"/>
                  <a:pt x="8" y="13"/>
                  <a:pt x="8" y="13"/>
                </a:cubicBezTo>
                <a:cubicBezTo>
                  <a:pt x="7" y="12"/>
                  <a:pt x="7" y="12"/>
                  <a:pt x="7" y="12"/>
                </a:cubicBezTo>
                <a:cubicBezTo>
                  <a:pt x="7" y="2"/>
                  <a:pt x="7" y="2"/>
                  <a:pt x="7" y="2"/>
                </a:cubicBezTo>
                <a:cubicBezTo>
                  <a:pt x="7" y="2"/>
                  <a:pt x="7" y="2"/>
                  <a:pt x="8" y="1"/>
                </a:cubicBezTo>
                <a:cubicBezTo>
                  <a:pt x="8" y="1"/>
                  <a:pt x="8" y="1"/>
                  <a:pt x="8" y="1"/>
                </a:cubicBezTo>
                <a:cubicBezTo>
                  <a:pt x="8" y="0"/>
                  <a:pt x="9" y="0"/>
                  <a:pt x="9" y="0"/>
                </a:cubicBezTo>
                <a:cubicBezTo>
                  <a:pt x="9" y="0"/>
                  <a:pt x="10" y="0"/>
                  <a:pt x="10" y="0"/>
                </a:cubicBezTo>
                <a:cubicBezTo>
                  <a:pt x="11" y="0"/>
                  <a:pt x="11" y="0"/>
                  <a:pt x="11" y="0"/>
                </a:cubicBezTo>
                <a:cubicBezTo>
                  <a:pt x="11" y="0"/>
                  <a:pt x="11" y="0"/>
                  <a:pt x="12" y="0"/>
                </a:cubicBezTo>
                <a:cubicBezTo>
                  <a:pt x="12" y="0"/>
                  <a:pt x="12" y="0"/>
                  <a:pt x="13" y="1"/>
                </a:cubicBezTo>
                <a:cubicBezTo>
                  <a:pt x="13" y="1"/>
                  <a:pt x="13" y="1"/>
                  <a:pt x="13" y="1"/>
                </a:cubicBezTo>
                <a:cubicBezTo>
                  <a:pt x="13" y="2"/>
                  <a:pt x="13" y="2"/>
                  <a:pt x="13" y="2"/>
                </a:cubicBezTo>
                <a:cubicBezTo>
                  <a:pt x="13" y="12"/>
                  <a:pt x="13" y="12"/>
                  <a:pt x="13" y="12"/>
                </a:cubicBezTo>
                <a:close/>
                <a:moveTo>
                  <a:pt x="11" y="3"/>
                </a:moveTo>
                <a:cubicBezTo>
                  <a:pt x="11" y="2"/>
                  <a:pt x="11" y="2"/>
                  <a:pt x="11" y="2"/>
                </a:cubicBezTo>
                <a:cubicBezTo>
                  <a:pt x="11" y="2"/>
                  <a:pt x="11" y="2"/>
                  <a:pt x="10" y="2"/>
                </a:cubicBezTo>
                <a:cubicBezTo>
                  <a:pt x="10" y="2"/>
                  <a:pt x="10" y="2"/>
                  <a:pt x="10" y="2"/>
                </a:cubicBezTo>
                <a:cubicBezTo>
                  <a:pt x="10" y="2"/>
                  <a:pt x="10" y="2"/>
                  <a:pt x="10" y="2"/>
                </a:cubicBezTo>
                <a:cubicBezTo>
                  <a:pt x="10" y="2"/>
                  <a:pt x="10" y="2"/>
                  <a:pt x="10" y="3"/>
                </a:cubicBezTo>
                <a:cubicBezTo>
                  <a:pt x="10" y="12"/>
                  <a:pt x="10" y="12"/>
                  <a:pt x="10" y="12"/>
                </a:cubicBezTo>
                <a:cubicBezTo>
                  <a:pt x="10" y="12"/>
                  <a:pt x="10" y="12"/>
                  <a:pt x="10" y="12"/>
                </a:cubicBezTo>
                <a:cubicBezTo>
                  <a:pt x="10" y="12"/>
                  <a:pt x="10" y="12"/>
                  <a:pt x="10" y="12"/>
                </a:cubicBezTo>
                <a:cubicBezTo>
                  <a:pt x="10" y="12"/>
                  <a:pt x="10" y="12"/>
                  <a:pt x="10" y="12"/>
                </a:cubicBezTo>
                <a:cubicBezTo>
                  <a:pt x="11" y="12"/>
                  <a:pt x="11" y="12"/>
                  <a:pt x="11" y="12"/>
                </a:cubicBezTo>
                <a:cubicBezTo>
                  <a:pt x="11" y="12"/>
                  <a:pt x="11" y="12"/>
                  <a:pt x="11" y="12"/>
                </a:cubicBezTo>
                <a:cubicBezTo>
                  <a:pt x="11" y="3"/>
                  <a:pt x="11" y="3"/>
                  <a:pt x="11" y="3"/>
                </a:cubicBezTo>
                <a:close/>
              </a:path>
            </a:pathLst>
          </a:custGeom>
          <a:solidFill>
            <a:schemeClr val="bg1"/>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zh-CN" sz="1800" b="0" i="0" u="none" strike="noStrike" kern="0" cap="none" spc="0" normalizeH="0" baseline="0" noProof="0" smtClean="0">
              <a:ln>
                <a:noFill/>
              </a:ln>
              <a:solidFill>
                <a:schemeClr val="bg1"/>
              </a:solidFill>
              <a:effectLst/>
              <a:uLnTx/>
              <a:uFillTx/>
              <a:latin typeface="微软雅黑 Light" panose="020B0502040204020203" pitchFamily="34" charset="-122"/>
              <a:ea typeface="微软雅黑 Light" panose="020B0502040204020203" pitchFamily="34" charset="-122"/>
              <a:sym typeface="宋体" panose="02010600030101010101" pitchFamily="2" charset="-122"/>
            </a:endParaRPr>
          </a:p>
        </p:txBody>
      </p:sp>
      <p:sp>
        <p:nvSpPr>
          <p:cNvPr id="38" name="Freeform 29"/>
          <p:cNvSpPr>
            <a:spLocks noEditPoints="1" noChangeArrowheads="1"/>
          </p:cNvSpPr>
          <p:nvPr/>
        </p:nvSpPr>
        <p:spPr bwMode="auto">
          <a:xfrm>
            <a:off x="7273109" y="3404129"/>
            <a:ext cx="129661" cy="137070"/>
          </a:xfrm>
          <a:custGeom>
            <a:avLst/>
            <a:gdLst>
              <a:gd name="T0" fmla="*/ 4 w 13"/>
              <a:gd name="T1" fmla="*/ 0 h 14"/>
              <a:gd name="T2" fmla="*/ 5 w 13"/>
              <a:gd name="T3" fmla="*/ 1 h 14"/>
              <a:gd name="T4" fmla="*/ 5 w 13"/>
              <a:gd name="T5" fmla="*/ 12 h 14"/>
              <a:gd name="T6" fmla="*/ 5 w 13"/>
              <a:gd name="T7" fmla="*/ 13 h 14"/>
              <a:gd name="T8" fmla="*/ 3 w 13"/>
              <a:gd name="T9" fmla="*/ 14 h 14"/>
              <a:gd name="T10" fmla="*/ 1 w 13"/>
              <a:gd name="T11" fmla="*/ 14 h 14"/>
              <a:gd name="T12" fmla="*/ 0 w 13"/>
              <a:gd name="T13" fmla="*/ 13 h 14"/>
              <a:gd name="T14" fmla="*/ 0 w 13"/>
              <a:gd name="T15" fmla="*/ 11 h 14"/>
              <a:gd name="T16" fmla="*/ 2 w 13"/>
              <a:gd name="T17" fmla="*/ 10 h 14"/>
              <a:gd name="T18" fmla="*/ 2 w 13"/>
              <a:gd name="T19" fmla="*/ 12 h 14"/>
              <a:gd name="T20" fmla="*/ 2 w 13"/>
              <a:gd name="T21" fmla="*/ 12 h 14"/>
              <a:gd name="T22" fmla="*/ 3 w 13"/>
              <a:gd name="T23" fmla="*/ 12 h 14"/>
              <a:gd name="T24" fmla="*/ 3 w 13"/>
              <a:gd name="T25" fmla="*/ 9 h 14"/>
              <a:gd name="T26" fmla="*/ 1 w 13"/>
              <a:gd name="T27" fmla="*/ 9 h 14"/>
              <a:gd name="T28" fmla="*/ 0 w 13"/>
              <a:gd name="T29" fmla="*/ 2 h 14"/>
              <a:gd name="T30" fmla="*/ 0 w 13"/>
              <a:gd name="T31" fmla="*/ 1 h 14"/>
              <a:gd name="T32" fmla="*/ 2 w 13"/>
              <a:gd name="T33" fmla="*/ 0 h 14"/>
              <a:gd name="T34" fmla="*/ 3 w 13"/>
              <a:gd name="T35" fmla="*/ 2 h 14"/>
              <a:gd name="T36" fmla="*/ 3 w 13"/>
              <a:gd name="T37" fmla="*/ 2 h 14"/>
              <a:gd name="T38" fmla="*/ 2 w 13"/>
              <a:gd name="T39" fmla="*/ 2 h 14"/>
              <a:gd name="T40" fmla="*/ 2 w 13"/>
              <a:gd name="T41" fmla="*/ 6 h 14"/>
              <a:gd name="T42" fmla="*/ 2 w 13"/>
              <a:gd name="T43" fmla="*/ 7 h 14"/>
              <a:gd name="T44" fmla="*/ 3 w 13"/>
              <a:gd name="T45" fmla="*/ 7 h 14"/>
              <a:gd name="T46" fmla="*/ 3 w 13"/>
              <a:gd name="T47" fmla="*/ 7 h 14"/>
              <a:gd name="T48" fmla="*/ 3 w 13"/>
              <a:gd name="T49" fmla="*/ 2 h 14"/>
              <a:gd name="T50" fmla="*/ 13 w 13"/>
              <a:gd name="T51" fmla="*/ 13 h 14"/>
              <a:gd name="T52" fmla="*/ 11 w 13"/>
              <a:gd name="T53" fmla="*/ 14 h 14"/>
              <a:gd name="T54" fmla="*/ 10 w 13"/>
              <a:gd name="T55" fmla="*/ 14 h 14"/>
              <a:gd name="T56" fmla="*/ 8 w 13"/>
              <a:gd name="T57" fmla="*/ 13 h 14"/>
              <a:gd name="T58" fmla="*/ 7 w 13"/>
              <a:gd name="T59" fmla="*/ 12 h 14"/>
              <a:gd name="T60" fmla="*/ 7 w 13"/>
              <a:gd name="T61" fmla="*/ 1 h 14"/>
              <a:gd name="T62" fmla="*/ 9 w 13"/>
              <a:gd name="T63" fmla="*/ 0 h 14"/>
              <a:gd name="T64" fmla="*/ 10 w 13"/>
              <a:gd name="T65" fmla="*/ 0 h 14"/>
              <a:gd name="T66" fmla="*/ 12 w 13"/>
              <a:gd name="T67" fmla="*/ 1 h 14"/>
              <a:gd name="T68" fmla="*/ 13 w 13"/>
              <a:gd name="T69" fmla="*/ 2 h 14"/>
              <a:gd name="T70" fmla="*/ 11 w 13"/>
              <a:gd name="T71" fmla="*/ 2 h 14"/>
              <a:gd name="T72" fmla="*/ 10 w 13"/>
              <a:gd name="T73" fmla="*/ 2 h 14"/>
              <a:gd name="T74" fmla="*/ 10 w 13"/>
              <a:gd name="T75" fmla="*/ 2 h 14"/>
              <a:gd name="T76" fmla="*/ 9 w 13"/>
              <a:gd name="T77" fmla="*/ 12 h 14"/>
              <a:gd name="T78" fmla="*/ 10 w 13"/>
              <a:gd name="T79" fmla="*/ 12 h 14"/>
              <a:gd name="T80" fmla="*/ 10 w 13"/>
              <a:gd name="T81" fmla="*/ 12 h 14"/>
              <a:gd name="T82" fmla="*/ 11 w 13"/>
              <a:gd name="T83" fmla="*/ 2 h 1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3"/>
              <a:gd name="T127" fmla="*/ 0 h 14"/>
              <a:gd name="T128" fmla="*/ 13 w 13"/>
              <a:gd name="T129" fmla="*/ 14 h 1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3" h="14">
                <a:moveTo>
                  <a:pt x="3" y="0"/>
                </a:moveTo>
                <a:cubicBezTo>
                  <a:pt x="3" y="0"/>
                  <a:pt x="4" y="0"/>
                  <a:pt x="4" y="0"/>
                </a:cubicBezTo>
                <a:cubicBezTo>
                  <a:pt x="4" y="0"/>
                  <a:pt x="4" y="0"/>
                  <a:pt x="5" y="1"/>
                </a:cubicBezTo>
                <a:cubicBezTo>
                  <a:pt x="5" y="1"/>
                  <a:pt x="5" y="1"/>
                  <a:pt x="5" y="1"/>
                </a:cubicBezTo>
                <a:cubicBezTo>
                  <a:pt x="5" y="2"/>
                  <a:pt x="5" y="2"/>
                  <a:pt x="5" y="2"/>
                </a:cubicBezTo>
                <a:cubicBezTo>
                  <a:pt x="5" y="12"/>
                  <a:pt x="5" y="12"/>
                  <a:pt x="5" y="12"/>
                </a:cubicBezTo>
                <a:cubicBezTo>
                  <a:pt x="5" y="12"/>
                  <a:pt x="5" y="12"/>
                  <a:pt x="5" y="13"/>
                </a:cubicBezTo>
                <a:cubicBezTo>
                  <a:pt x="5" y="13"/>
                  <a:pt x="5" y="13"/>
                  <a:pt x="5" y="13"/>
                </a:cubicBezTo>
                <a:cubicBezTo>
                  <a:pt x="4" y="14"/>
                  <a:pt x="4" y="14"/>
                  <a:pt x="4" y="14"/>
                </a:cubicBezTo>
                <a:cubicBezTo>
                  <a:pt x="4" y="14"/>
                  <a:pt x="3" y="14"/>
                  <a:pt x="3" y="14"/>
                </a:cubicBezTo>
                <a:cubicBezTo>
                  <a:pt x="2" y="14"/>
                  <a:pt x="2" y="14"/>
                  <a:pt x="2" y="14"/>
                </a:cubicBezTo>
                <a:cubicBezTo>
                  <a:pt x="2" y="14"/>
                  <a:pt x="1" y="14"/>
                  <a:pt x="1" y="14"/>
                </a:cubicBezTo>
                <a:cubicBezTo>
                  <a:pt x="1" y="14"/>
                  <a:pt x="1" y="14"/>
                  <a:pt x="0" y="13"/>
                </a:cubicBezTo>
                <a:cubicBezTo>
                  <a:pt x="0" y="13"/>
                  <a:pt x="0" y="13"/>
                  <a:pt x="0" y="13"/>
                </a:cubicBezTo>
                <a:cubicBezTo>
                  <a:pt x="0" y="12"/>
                  <a:pt x="0" y="12"/>
                  <a:pt x="0" y="12"/>
                </a:cubicBezTo>
                <a:cubicBezTo>
                  <a:pt x="0" y="11"/>
                  <a:pt x="0" y="11"/>
                  <a:pt x="0" y="11"/>
                </a:cubicBezTo>
                <a:cubicBezTo>
                  <a:pt x="0" y="11"/>
                  <a:pt x="0" y="11"/>
                  <a:pt x="0" y="10"/>
                </a:cubicBezTo>
                <a:cubicBezTo>
                  <a:pt x="2" y="10"/>
                  <a:pt x="2" y="10"/>
                  <a:pt x="2" y="10"/>
                </a:cubicBezTo>
                <a:cubicBezTo>
                  <a:pt x="2" y="10"/>
                  <a:pt x="2" y="10"/>
                  <a:pt x="2" y="10"/>
                </a:cubicBezTo>
                <a:cubicBezTo>
                  <a:pt x="2" y="12"/>
                  <a:pt x="2" y="12"/>
                  <a:pt x="2" y="12"/>
                </a:cubicBezTo>
                <a:cubicBezTo>
                  <a:pt x="2" y="12"/>
                  <a:pt x="2" y="12"/>
                  <a:pt x="2" y="12"/>
                </a:cubicBezTo>
                <a:cubicBezTo>
                  <a:pt x="2" y="12"/>
                  <a:pt x="2" y="12"/>
                  <a:pt x="2" y="12"/>
                </a:cubicBezTo>
                <a:cubicBezTo>
                  <a:pt x="3" y="12"/>
                  <a:pt x="3" y="12"/>
                  <a:pt x="3" y="12"/>
                </a:cubicBezTo>
                <a:cubicBezTo>
                  <a:pt x="3" y="12"/>
                  <a:pt x="3" y="12"/>
                  <a:pt x="3" y="12"/>
                </a:cubicBezTo>
                <a:cubicBezTo>
                  <a:pt x="3" y="12"/>
                  <a:pt x="3" y="12"/>
                  <a:pt x="3" y="12"/>
                </a:cubicBezTo>
                <a:cubicBezTo>
                  <a:pt x="3" y="9"/>
                  <a:pt x="3" y="9"/>
                  <a:pt x="3" y="9"/>
                </a:cubicBezTo>
                <a:cubicBezTo>
                  <a:pt x="3" y="9"/>
                  <a:pt x="2" y="9"/>
                  <a:pt x="2" y="9"/>
                </a:cubicBezTo>
                <a:cubicBezTo>
                  <a:pt x="2" y="9"/>
                  <a:pt x="1" y="9"/>
                  <a:pt x="1" y="9"/>
                </a:cubicBezTo>
                <a:cubicBezTo>
                  <a:pt x="0" y="8"/>
                  <a:pt x="0" y="8"/>
                  <a:pt x="0" y="7"/>
                </a:cubicBezTo>
                <a:cubicBezTo>
                  <a:pt x="0" y="2"/>
                  <a:pt x="0" y="2"/>
                  <a:pt x="0" y="2"/>
                </a:cubicBezTo>
                <a:cubicBezTo>
                  <a:pt x="0" y="2"/>
                  <a:pt x="0" y="2"/>
                  <a:pt x="0" y="1"/>
                </a:cubicBezTo>
                <a:cubicBezTo>
                  <a:pt x="0" y="1"/>
                  <a:pt x="0" y="1"/>
                  <a:pt x="0" y="1"/>
                </a:cubicBezTo>
                <a:cubicBezTo>
                  <a:pt x="1" y="0"/>
                  <a:pt x="1" y="0"/>
                  <a:pt x="1" y="0"/>
                </a:cubicBezTo>
                <a:cubicBezTo>
                  <a:pt x="1" y="0"/>
                  <a:pt x="2" y="0"/>
                  <a:pt x="2" y="0"/>
                </a:cubicBezTo>
                <a:cubicBezTo>
                  <a:pt x="3" y="0"/>
                  <a:pt x="3" y="0"/>
                  <a:pt x="3" y="0"/>
                </a:cubicBezTo>
                <a:close/>
                <a:moveTo>
                  <a:pt x="3" y="2"/>
                </a:moveTo>
                <a:cubicBezTo>
                  <a:pt x="3" y="2"/>
                  <a:pt x="3" y="2"/>
                  <a:pt x="3" y="2"/>
                </a:cubicBezTo>
                <a:cubicBezTo>
                  <a:pt x="3" y="2"/>
                  <a:pt x="3" y="2"/>
                  <a:pt x="3" y="2"/>
                </a:cubicBezTo>
                <a:cubicBezTo>
                  <a:pt x="2" y="2"/>
                  <a:pt x="2" y="2"/>
                  <a:pt x="2" y="2"/>
                </a:cubicBezTo>
                <a:cubicBezTo>
                  <a:pt x="2" y="2"/>
                  <a:pt x="2" y="2"/>
                  <a:pt x="2" y="2"/>
                </a:cubicBezTo>
                <a:cubicBezTo>
                  <a:pt x="2" y="2"/>
                  <a:pt x="2" y="2"/>
                  <a:pt x="2" y="2"/>
                </a:cubicBezTo>
                <a:cubicBezTo>
                  <a:pt x="2" y="6"/>
                  <a:pt x="2" y="6"/>
                  <a:pt x="2" y="6"/>
                </a:cubicBezTo>
                <a:cubicBezTo>
                  <a:pt x="2" y="6"/>
                  <a:pt x="2" y="7"/>
                  <a:pt x="2" y="7"/>
                </a:cubicBezTo>
                <a:cubicBezTo>
                  <a:pt x="2" y="7"/>
                  <a:pt x="2" y="7"/>
                  <a:pt x="2" y="7"/>
                </a:cubicBezTo>
                <a:cubicBezTo>
                  <a:pt x="2" y="7"/>
                  <a:pt x="2" y="7"/>
                  <a:pt x="2" y="7"/>
                </a:cubicBezTo>
                <a:cubicBezTo>
                  <a:pt x="3" y="7"/>
                  <a:pt x="3" y="7"/>
                  <a:pt x="3" y="7"/>
                </a:cubicBezTo>
                <a:cubicBezTo>
                  <a:pt x="3" y="7"/>
                  <a:pt x="3" y="7"/>
                  <a:pt x="3" y="7"/>
                </a:cubicBezTo>
                <a:cubicBezTo>
                  <a:pt x="3" y="7"/>
                  <a:pt x="3" y="7"/>
                  <a:pt x="3" y="7"/>
                </a:cubicBezTo>
                <a:cubicBezTo>
                  <a:pt x="3" y="7"/>
                  <a:pt x="3" y="6"/>
                  <a:pt x="3" y="6"/>
                </a:cubicBezTo>
                <a:cubicBezTo>
                  <a:pt x="3" y="2"/>
                  <a:pt x="3" y="2"/>
                  <a:pt x="3" y="2"/>
                </a:cubicBezTo>
                <a:close/>
                <a:moveTo>
                  <a:pt x="13" y="12"/>
                </a:moveTo>
                <a:cubicBezTo>
                  <a:pt x="13" y="12"/>
                  <a:pt x="13" y="12"/>
                  <a:pt x="13" y="13"/>
                </a:cubicBezTo>
                <a:cubicBezTo>
                  <a:pt x="13" y="13"/>
                  <a:pt x="12" y="13"/>
                  <a:pt x="12" y="13"/>
                </a:cubicBezTo>
                <a:cubicBezTo>
                  <a:pt x="12" y="14"/>
                  <a:pt x="12" y="14"/>
                  <a:pt x="11" y="14"/>
                </a:cubicBezTo>
                <a:cubicBezTo>
                  <a:pt x="11" y="14"/>
                  <a:pt x="11" y="14"/>
                  <a:pt x="10" y="14"/>
                </a:cubicBezTo>
                <a:cubicBezTo>
                  <a:pt x="10" y="14"/>
                  <a:pt x="10" y="14"/>
                  <a:pt x="10" y="14"/>
                </a:cubicBezTo>
                <a:cubicBezTo>
                  <a:pt x="9" y="14"/>
                  <a:pt x="9" y="14"/>
                  <a:pt x="9" y="14"/>
                </a:cubicBezTo>
                <a:cubicBezTo>
                  <a:pt x="8" y="14"/>
                  <a:pt x="8" y="14"/>
                  <a:pt x="8" y="13"/>
                </a:cubicBezTo>
                <a:cubicBezTo>
                  <a:pt x="8" y="13"/>
                  <a:pt x="7" y="13"/>
                  <a:pt x="7" y="13"/>
                </a:cubicBezTo>
                <a:cubicBezTo>
                  <a:pt x="7" y="12"/>
                  <a:pt x="7" y="12"/>
                  <a:pt x="7" y="12"/>
                </a:cubicBezTo>
                <a:cubicBezTo>
                  <a:pt x="7" y="2"/>
                  <a:pt x="7" y="2"/>
                  <a:pt x="7" y="2"/>
                </a:cubicBezTo>
                <a:cubicBezTo>
                  <a:pt x="7" y="2"/>
                  <a:pt x="7" y="2"/>
                  <a:pt x="7" y="1"/>
                </a:cubicBezTo>
                <a:cubicBezTo>
                  <a:pt x="7" y="1"/>
                  <a:pt x="8" y="1"/>
                  <a:pt x="8" y="1"/>
                </a:cubicBezTo>
                <a:cubicBezTo>
                  <a:pt x="8" y="0"/>
                  <a:pt x="8" y="0"/>
                  <a:pt x="9" y="0"/>
                </a:cubicBezTo>
                <a:cubicBezTo>
                  <a:pt x="9" y="0"/>
                  <a:pt x="9" y="0"/>
                  <a:pt x="10" y="0"/>
                </a:cubicBezTo>
                <a:cubicBezTo>
                  <a:pt x="10" y="0"/>
                  <a:pt x="10" y="0"/>
                  <a:pt x="10" y="0"/>
                </a:cubicBezTo>
                <a:cubicBezTo>
                  <a:pt x="11" y="0"/>
                  <a:pt x="11" y="0"/>
                  <a:pt x="11" y="0"/>
                </a:cubicBezTo>
                <a:cubicBezTo>
                  <a:pt x="12" y="0"/>
                  <a:pt x="12" y="0"/>
                  <a:pt x="12" y="1"/>
                </a:cubicBezTo>
                <a:cubicBezTo>
                  <a:pt x="12" y="1"/>
                  <a:pt x="13" y="1"/>
                  <a:pt x="13" y="1"/>
                </a:cubicBezTo>
                <a:cubicBezTo>
                  <a:pt x="13" y="2"/>
                  <a:pt x="13" y="2"/>
                  <a:pt x="13" y="2"/>
                </a:cubicBezTo>
                <a:cubicBezTo>
                  <a:pt x="13" y="12"/>
                  <a:pt x="13" y="12"/>
                  <a:pt x="13" y="12"/>
                </a:cubicBezTo>
                <a:close/>
                <a:moveTo>
                  <a:pt x="11" y="2"/>
                </a:moveTo>
                <a:cubicBezTo>
                  <a:pt x="11" y="2"/>
                  <a:pt x="10" y="2"/>
                  <a:pt x="10" y="2"/>
                </a:cubicBezTo>
                <a:cubicBezTo>
                  <a:pt x="10" y="2"/>
                  <a:pt x="10" y="2"/>
                  <a:pt x="10" y="2"/>
                </a:cubicBezTo>
                <a:cubicBezTo>
                  <a:pt x="10" y="2"/>
                  <a:pt x="10" y="2"/>
                  <a:pt x="10" y="2"/>
                </a:cubicBezTo>
                <a:cubicBezTo>
                  <a:pt x="10" y="2"/>
                  <a:pt x="10" y="2"/>
                  <a:pt x="10" y="2"/>
                </a:cubicBezTo>
                <a:cubicBezTo>
                  <a:pt x="9" y="2"/>
                  <a:pt x="9" y="2"/>
                  <a:pt x="9" y="2"/>
                </a:cubicBezTo>
                <a:cubicBezTo>
                  <a:pt x="9" y="12"/>
                  <a:pt x="9" y="12"/>
                  <a:pt x="9" y="12"/>
                </a:cubicBezTo>
                <a:cubicBezTo>
                  <a:pt x="9" y="12"/>
                  <a:pt x="9" y="12"/>
                  <a:pt x="10" y="12"/>
                </a:cubicBezTo>
                <a:cubicBezTo>
                  <a:pt x="10" y="12"/>
                  <a:pt x="10" y="12"/>
                  <a:pt x="10" y="12"/>
                </a:cubicBezTo>
                <a:cubicBezTo>
                  <a:pt x="10" y="12"/>
                  <a:pt x="10" y="12"/>
                  <a:pt x="10" y="12"/>
                </a:cubicBezTo>
                <a:cubicBezTo>
                  <a:pt x="10" y="12"/>
                  <a:pt x="10" y="12"/>
                  <a:pt x="10" y="12"/>
                </a:cubicBezTo>
                <a:cubicBezTo>
                  <a:pt x="10" y="12"/>
                  <a:pt x="11" y="12"/>
                  <a:pt x="11" y="12"/>
                </a:cubicBezTo>
                <a:cubicBezTo>
                  <a:pt x="11" y="2"/>
                  <a:pt x="11" y="2"/>
                  <a:pt x="11" y="2"/>
                </a:cubicBezTo>
                <a:close/>
              </a:path>
            </a:pathLst>
          </a:custGeom>
          <a:solidFill>
            <a:schemeClr val="bg1"/>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zh-CN" sz="1800" b="0" i="0" u="none" strike="noStrike" kern="0" cap="none" spc="0" normalizeH="0" baseline="0" noProof="0" smtClean="0">
              <a:ln>
                <a:noFill/>
              </a:ln>
              <a:solidFill>
                <a:schemeClr val="bg1"/>
              </a:solidFill>
              <a:effectLst/>
              <a:uLnTx/>
              <a:uFillTx/>
              <a:latin typeface="微软雅黑 Light" panose="020B0502040204020203" pitchFamily="34" charset="-122"/>
              <a:ea typeface="微软雅黑 Light" panose="020B0502040204020203" pitchFamily="34" charset="-122"/>
              <a:sym typeface="宋体" panose="02010600030101010101" pitchFamily="2" charset="-122"/>
            </a:endParaRPr>
          </a:p>
        </p:txBody>
      </p:sp>
      <p:sp>
        <p:nvSpPr>
          <p:cNvPr id="39" name="Freeform 30"/>
          <p:cNvSpPr>
            <a:spLocks noEditPoints="1" noChangeArrowheads="1"/>
          </p:cNvSpPr>
          <p:nvPr/>
        </p:nvSpPr>
        <p:spPr bwMode="auto">
          <a:xfrm>
            <a:off x="7323120" y="3778293"/>
            <a:ext cx="187083" cy="148184"/>
          </a:xfrm>
          <a:custGeom>
            <a:avLst/>
            <a:gdLst>
              <a:gd name="T0" fmla="*/ 4 w 19"/>
              <a:gd name="T1" fmla="*/ 1 h 15"/>
              <a:gd name="T2" fmla="*/ 3 w 19"/>
              <a:gd name="T3" fmla="*/ 14 h 15"/>
              <a:gd name="T4" fmla="*/ 1 w 19"/>
              <a:gd name="T5" fmla="*/ 14 h 15"/>
              <a:gd name="T6" fmla="*/ 1 w 19"/>
              <a:gd name="T7" fmla="*/ 4 h 15"/>
              <a:gd name="T8" fmla="*/ 0 w 19"/>
              <a:gd name="T9" fmla="*/ 5 h 15"/>
              <a:gd name="T10" fmla="*/ 0 w 19"/>
              <a:gd name="T11" fmla="*/ 3 h 15"/>
              <a:gd name="T12" fmla="*/ 0 w 19"/>
              <a:gd name="T13" fmla="*/ 3 h 15"/>
              <a:gd name="T14" fmla="*/ 1 w 19"/>
              <a:gd name="T15" fmla="*/ 1 h 15"/>
              <a:gd name="T16" fmla="*/ 2 w 19"/>
              <a:gd name="T17" fmla="*/ 0 h 15"/>
              <a:gd name="T18" fmla="*/ 11 w 19"/>
              <a:gd name="T19" fmla="*/ 12 h 15"/>
              <a:gd name="T20" fmla="*/ 10 w 19"/>
              <a:gd name="T21" fmla="*/ 14 h 15"/>
              <a:gd name="T22" fmla="*/ 9 w 19"/>
              <a:gd name="T23" fmla="*/ 15 h 15"/>
              <a:gd name="T24" fmla="*/ 7 w 19"/>
              <a:gd name="T25" fmla="*/ 14 h 15"/>
              <a:gd name="T26" fmla="*/ 5 w 19"/>
              <a:gd name="T27" fmla="*/ 13 h 15"/>
              <a:gd name="T28" fmla="*/ 5 w 19"/>
              <a:gd name="T29" fmla="*/ 3 h 15"/>
              <a:gd name="T30" fmla="*/ 6 w 19"/>
              <a:gd name="T31" fmla="*/ 1 h 15"/>
              <a:gd name="T32" fmla="*/ 8 w 19"/>
              <a:gd name="T33" fmla="*/ 0 h 15"/>
              <a:gd name="T34" fmla="*/ 10 w 19"/>
              <a:gd name="T35" fmla="*/ 0 h 15"/>
              <a:gd name="T36" fmla="*/ 11 w 19"/>
              <a:gd name="T37" fmla="*/ 2 h 15"/>
              <a:gd name="T38" fmla="*/ 11 w 19"/>
              <a:gd name="T39" fmla="*/ 12 h 15"/>
              <a:gd name="T40" fmla="*/ 9 w 19"/>
              <a:gd name="T41" fmla="*/ 2 h 15"/>
              <a:gd name="T42" fmla="*/ 8 w 19"/>
              <a:gd name="T43" fmla="*/ 2 h 15"/>
              <a:gd name="T44" fmla="*/ 8 w 19"/>
              <a:gd name="T45" fmla="*/ 3 h 15"/>
              <a:gd name="T46" fmla="*/ 8 w 19"/>
              <a:gd name="T47" fmla="*/ 12 h 15"/>
              <a:gd name="T48" fmla="*/ 8 w 19"/>
              <a:gd name="T49" fmla="*/ 12 h 15"/>
              <a:gd name="T50" fmla="*/ 9 w 19"/>
              <a:gd name="T51" fmla="*/ 12 h 15"/>
              <a:gd name="T52" fmla="*/ 19 w 19"/>
              <a:gd name="T53" fmla="*/ 12 h 15"/>
              <a:gd name="T54" fmla="*/ 18 w 19"/>
              <a:gd name="T55" fmla="*/ 14 h 15"/>
              <a:gd name="T56" fmla="*/ 16 w 19"/>
              <a:gd name="T57" fmla="*/ 15 h 15"/>
              <a:gd name="T58" fmla="*/ 14 w 19"/>
              <a:gd name="T59" fmla="*/ 14 h 15"/>
              <a:gd name="T60" fmla="*/ 13 w 19"/>
              <a:gd name="T61" fmla="*/ 13 h 15"/>
              <a:gd name="T62" fmla="*/ 13 w 19"/>
              <a:gd name="T63" fmla="*/ 3 h 15"/>
              <a:gd name="T64" fmla="*/ 13 w 19"/>
              <a:gd name="T65" fmla="*/ 1 h 15"/>
              <a:gd name="T66" fmla="*/ 15 w 19"/>
              <a:gd name="T67" fmla="*/ 0 h 15"/>
              <a:gd name="T68" fmla="*/ 17 w 19"/>
              <a:gd name="T69" fmla="*/ 0 h 15"/>
              <a:gd name="T70" fmla="*/ 18 w 19"/>
              <a:gd name="T71" fmla="*/ 2 h 15"/>
              <a:gd name="T72" fmla="*/ 19 w 19"/>
              <a:gd name="T73" fmla="*/ 12 h 15"/>
              <a:gd name="T74" fmla="*/ 16 w 19"/>
              <a:gd name="T75" fmla="*/ 2 h 15"/>
              <a:gd name="T76" fmla="*/ 16 w 19"/>
              <a:gd name="T77" fmla="*/ 2 h 15"/>
              <a:gd name="T78" fmla="*/ 15 w 19"/>
              <a:gd name="T79" fmla="*/ 3 h 15"/>
              <a:gd name="T80" fmla="*/ 15 w 19"/>
              <a:gd name="T81" fmla="*/ 12 h 15"/>
              <a:gd name="T82" fmla="*/ 16 w 19"/>
              <a:gd name="T83" fmla="*/ 12 h 15"/>
              <a:gd name="T84" fmla="*/ 16 w 19"/>
              <a:gd name="T85" fmla="*/ 12 h 1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9"/>
              <a:gd name="T130" fmla="*/ 0 h 15"/>
              <a:gd name="T131" fmla="*/ 19 w 19"/>
              <a:gd name="T132" fmla="*/ 15 h 1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9" h="15">
                <a:moveTo>
                  <a:pt x="3" y="0"/>
                </a:moveTo>
                <a:cubicBezTo>
                  <a:pt x="4" y="0"/>
                  <a:pt x="4" y="0"/>
                  <a:pt x="4" y="1"/>
                </a:cubicBezTo>
                <a:cubicBezTo>
                  <a:pt x="4" y="14"/>
                  <a:pt x="4" y="14"/>
                  <a:pt x="4" y="14"/>
                </a:cubicBezTo>
                <a:cubicBezTo>
                  <a:pt x="4" y="14"/>
                  <a:pt x="4" y="14"/>
                  <a:pt x="3" y="14"/>
                </a:cubicBezTo>
                <a:cubicBezTo>
                  <a:pt x="2" y="14"/>
                  <a:pt x="2" y="14"/>
                  <a:pt x="2" y="14"/>
                </a:cubicBezTo>
                <a:cubicBezTo>
                  <a:pt x="1" y="14"/>
                  <a:pt x="1" y="14"/>
                  <a:pt x="1" y="14"/>
                </a:cubicBezTo>
                <a:cubicBezTo>
                  <a:pt x="1" y="4"/>
                  <a:pt x="1" y="4"/>
                  <a:pt x="1" y="4"/>
                </a:cubicBezTo>
                <a:cubicBezTo>
                  <a:pt x="1" y="4"/>
                  <a:pt x="1" y="4"/>
                  <a:pt x="1" y="4"/>
                </a:cubicBezTo>
                <a:cubicBezTo>
                  <a:pt x="0" y="5"/>
                  <a:pt x="0" y="5"/>
                  <a:pt x="0" y="5"/>
                </a:cubicBezTo>
                <a:cubicBezTo>
                  <a:pt x="0" y="5"/>
                  <a:pt x="0" y="5"/>
                  <a:pt x="0" y="5"/>
                </a:cubicBezTo>
                <a:cubicBezTo>
                  <a:pt x="0" y="5"/>
                  <a:pt x="0" y="5"/>
                  <a:pt x="0" y="4"/>
                </a:cubicBezTo>
                <a:cubicBezTo>
                  <a:pt x="0" y="3"/>
                  <a:pt x="0" y="3"/>
                  <a:pt x="0" y="3"/>
                </a:cubicBezTo>
                <a:cubicBezTo>
                  <a:pt x="0" y="3"/>
                  <a:pt x="0" y="3"/>
                  <a:pt x="0" y="3"/>
                </a:cubicBezTo>
                <a:cubicBezTo>
                  <a:pt x="0" y="3"/>
                  <a:pt x="0" y="3"/>
                  <a:pt x="0" y="3"/>
                </a:cubicBezTo>
                <a:cubicBezTo>
                  <a:pt x="0" y="3"/>
                  <a:pt x="0" y="2"/>
                  <a:pt x="1" y="2"/>
                </a:cubicBezTo>
                <a:cubicBezTo>
                  <a:pt x="1" y="2"/>
                  <a:pt x="1" y="2"/>
                  <a:pt x="1" y="1"/>
                </a:cubicBezTo>
                <a:cubicBezTo>
                  <a:pt x="2" y="1"/>
                  <a:pt x="2" y="1"/>
                  <a:pt x="2" y="0"/>
                </a:cubicBezTo>
                <a:cubicBezTo>
                  <a:pt x="2" y="0"/>
                  <a:pt x="2" y="0"/>
                  <a:pt x="2" y="0"/>
                </a:cubicBezTo>
                <a:cubicBezTo>
                  <a:pt x="3" y="0"/>
                  <a:pt x="3" y="0"/>
                  <a:pt x="3" y="0"/>
                </a:cubicBezTo>
                <a:close/>
                <a:moveTo>
                  <a:pt x="11" y="12"/>
                </a:moveTo>
                <a:cubicBezTo>
                  <a:pt x="11" y="12"/>
                  <a:pt x="11" y="13"/>
                  <a:pt x="11" y="13"/>
                </a:cubicBezTo>
                <a:cubicBezTo>
                  <a:pt x="11" y="13"/>
                  <a:pt x="11" y="14"/>
                  <a:pt x="10" y="14"/>
                </a:cubicBezTo>
                <a:cubicBezTo>
                  <a:pt x="10" y="14"/>
                  <a:pt x="10" y="14"/>
                  <a:pt x="10" y="14"/>
                </a:cubicBezTo>
                <a:cubicBezTo>
                  <a:pt x="9" y="14"/>
                  <a:pt x="9" y="15"/>
                  <a:pt x="9" y="15"/>
                </a:cubicBezTo>
                <a:cubicBezTo>
                  <a:pt x="8" y="15"/>
                  <a:pt x="8" y="15"/>
                  <a:pt x="8" y="15"/>
                </a:cubicBezTo>
                <a:cubicBezTo>
                  <a:pt x="7" y="15"/>
                  <a:pt x="7" y="14"/>
                  <a:pt x="7" y="14"/>
                </a:cubicBezTo>
                <a:cubicBezTo>
                  <a:pt x="7" y="14"/>
                  <a:pt x="6" y="14"/>
                  <a:pt x="6" y="14"/>
                </a:cubicBezTo>
                <a:cubicBezTo>
                  <a:pt x="6" y="14"/>
                  <a:pt x="6" y="13"/>
                  <a:pt x="5" y="13"/>
                </a:cubicBezTo>
                <a:cubicBezTo>
                  <a:pt x="5" y="13"/>
                  <a:pt x="5" y="12"/>
                  <a:pt x="5" y="12"/>
                </a:cubicBezTo>
                <a:cubicBezTo>
                  <a:pt x="5" y="3"/>
                  <a:pt x="5" y="3"/>
                  <a:pt x="5" y="3"/>
                </a:cubicBezTo>
                <a:cubicBezTo>
                  <a:pt x="5" y="2"/>
                  <a:pt x="5" y="2"/>
                  <a:pt x="5" y="2"/>
                </a:cubicBezTo>
                <a:cubicBezTo>
                  <a:pt x="6" y="1"/>
                  <a:pt x="6" y="1"/>
                  <a:pt x="6" y="1"/>
                </a:cubicBezTo>
                <a:cubicBezTo>
                  <a:pt x="6" y="1"/>
                  <a:pt x="7" y="0"/>
                  <a:pt x="7" y="0"/>
                </a:cubicBezTo>
                <a:cubicBezTo>
                  <a:pt x="7" y="0"/>
                  <a:pt x="7" y="0"/>
                  <a:pt x="8" y="0"/>
                </a:cubicBezTo>
                <a:cubicBezTo>
                  <a:pt x="9" y="0"/>
                  <a:pt x="9" y="0"/>
                  <a:pt x="9" y="0"/>
                </a:cubicBezTo>
                <a:cubicBezTo>
                  <a:pt x="9" y="0"/>
                  <a:pt x="9" y="0"/>
                  <a:pt x="10" y="0"/>
                </a:cubicBezTo>
                <a:cubicBezTo>
                  <a:pt x="10" y="0"/>
                  <a:pt x="10" y="1"/>
                  <a:pt x="10" y="1"/>
                </a:cubicBezTo>
                <a:cubicBezTo>
                  <a:pt x="11" y="1"/>
                  <a:pt x="11" y="1"/>
                  <a:pt x="11" y="2"/>
                </a:cubicBezTo>
                <a:cubicBezTo>
                  <a:pt x="11" y="2"/>
                  <a:pt x="11" y="2"/>
                  <a:pt x="11" y="3"/>
                </a:cubicBezTo>
                <a:cubicBezTo>
                  <a:pt x="11" y="12"/>
                  <a:pt x="11" y="12"/>
                  <a:pt x="11" y="12"/>
                </a:cubicBezTo>
                <a:close/>
                <a:moveTo>
                  <a:pt x="9" y="3"/>
                </a:moveTo>
                <a:cubicBezTo>
                  <a:pt x="9" y="3"/>
                  <a:pt x="9" y="3"/>
                  <a:pt x="9" y="2"/>
                </a:cubicBezTo>
                <a:cubicBezTo>
                  <a:pt x="9" y="2"/>
                  <a:pt x="8" y="2"/>
                  <a:pt x="8" y="2"/>
                </a:cubicBezTo>
                <a:cubicBezTo>
                  <a:pt x="8" y="2"/>
                  <a:pt x="8" y="2"/>
                  <a:pt x="8" y="2"/>
                </a:cubicBezTo>
                <a:cubicBezTo>
                  <a:pt x="8" y="2"/>
                  <a:pt x="8" y="2"/>
                  <a:pt x="8" y="2"/>
                </a:cubicBezTo>
                <a:cubicBezTo>
                  <a:pt x="8" y="3"/>
                  <a:pt x="8" y="3"/>
                  <a:pt x="8" y="3"/>
                </a:cubicBezTo>
                <a:cubicBezTo>
                  <a:pt x="8" y="12"/>
                  <a:pt x="8" y="12"/>
                  <a:pt x="8" y="12"/>
                </a:cubicBezTo>
                <a:cubicBezTo>
                  <a:pt x="8" y="12"/>
                  <a:pt x="8" y="12"/>
                  <a:pt x="8" y="12"/>
                </a:cubicBezTo>
                <a:cubicBezTo>
                  <a:pt x="8" y="12"/>
                  <a:pt x="8" y="12"/>
                  <a:pt x="8" y="12"/>
                </a:cubicBezTo>
                <a:cubicBezTo>
                  <a:pt x="8" y="12"/>
                  <a:pt x="8" y="12"/>
                  <a:pt x="8" y="12"/>
                </a:cubicBezTo>
                <a:cubicBezTo>
                  <a:pt x="8" y="12"/>
                  <a:pt x="9" y="12"/>
                  <a:pt x="9" y="12"/>
                </a:cubicBezTo>
                <a:cubicBezTo>
                  <a:pt x="9" y="12"/>
                  <a:pt x="9" y="12"/>
                  <a:pt x="9" y="12"/>
                </a:cubicBezTo>
                <a:cubicBezTo>
                  <a:pt x="9" y="3"/>
                  <a:pt x="9" y="3"/>
                  <a:pt x="9" y="3"/>
                </a:cubicBezTo>
                <a:close/>
                <a:moveTo>
                  <a:pt x="19" y="12"/>
                </a:moveTo>
                <a:cubicBezTo>
                  <a:pt x="19" y="12"/>
                  <a:pt x="19" y="13"/>
                  <a:pt x="18" y="13"/>
                </a:cubicBezTo>
                <a:cubicBezTo>
                  <a:pt x="18" y="13"/>
                  <a:pt x="18" y="14"/>
                  <a:pt x="18" y="14"/>
                </a:cubicBezTo>
                <a:cubicBezTo>
                  <a:pt x="18" y="14"/>
                  <a:pt x="17" y="14"/>
                  <a:pt x="17" y="14"/>
                </a:cubicBezTo>
                <a:cubicBezTo>
                  <a:pt x="17" y="14"/>
                  <a:pt x="16" y="15"/>
                  <a:pt x="16" y="15"/>
                </a:cubicBezTo>
                <a:cubicBezTo>
                  <a:pt x="15" y="15"/>
                  <a:pt x="15" y="15"/>
                  <a:pt x="15" y="15"/>
                </a:cubicBezTo>
                <a:cubicBezTo>
                  <a:pt x="15" y="15"/>
                  <a:pt x="15" y="14"/>
                  <a:pt x="14" y="14"/>
                </a:cubicBezTo>
                <a:cubicBezTo>
                  <a:pt x="14" y="14"/>
                  <a:pt x="14" y="14"/>
                  <a:pt x="13" y="14"/>
                </a:cubicBezTo>
                <a:cubicBezTo>
                  <a:pt x="13" y="14"/>
                  <a:pt x="13" y="13"/>
                  <a:pt x="13" y="13"/>
                </a:cubicBezTo>
                <a:cubicBezTo>
                  <a:pt x="13" y="13"/>
                  <a:pt x="13" y="12"/>
                  <a:pt x="13" y="12"/>
                </a:cubicBezTo>
                <a:cubicBezTo>
                  <a:pt x="13" y="3"/>
                  <a:pt x="13" y="3"/>
                  <a:pt x="13" y="3"/>
                </a:cubicBezTo>
                <a:cubicBezTo>
                  <a:pt x="13" y="2"/>
                  <a:pt x="13" y="2"/>
                  <a:pt x="13" y="2"/>
                </a:cubicBezTo>
                <a:cubicBezTo>
                  <a:pt x="13" y="1"/>
                  <a:pt x="13" y="1"/>
                  <a:pt x="13" y="1"/>
                </a:cubicBezTo>
                <a:cubicBezTo>
                  <a:pt x="14" y="1"/>
                  <a:pt x="14" y="0"/>
                  <a:pt x="14" y="0"/>
                </a:cubicBezTo>
                <a:cubicBezTo>
                  <a:pt x="15" y="0"/>
                  <a:pt x="15" y="0"/>
                  <a:pt x="15" y="0"/>
                </a:cubicBezTo>
                <a:cubicBezTo>
                  <a:pt x="16" y="0"/>
                  <a:pt x="16" y="0"/>
                  <a:pt x="16" y="0"/>
                </a:cubicBezTo>
                <a:cubicBezTo>
                  <a:pt x="16" y="0"/>
                  <a:pt x="17" y="0"/>
                  <a:pt x="17" y="0"/>
                </a:cubicBezTo>
                <a:cubicBezTo>
                  <a:pt x="17" y="0"/>
                  <a:pt x="18" y="1"/>
                  <a:pt x="18" y="1"/>
                </a:cubicBezTo>
                <a:cubicBezTo>
                  <a:pt x="18" y="1"/>
                  <a:pt x="18" y="1"/>
                  <a:pt x="18" y="2"/>
                </a:cubicBezTo>
                <a:cubicBezTo>
                  <a:pt x="19" y="2"/>
                  <a:pt x="19" y="2"/>
                  <a:pt x="19" y="3"/>
                </a:cubicBezTo>
                <a:cubicBezTo>
                  <a:pt x="19" y="12"/>
                  <a:pt x="19" y="12"/>
                  <a:pt x="19" y="12"/>
                </a:cubicBezTo>
                <a:close/>
                <a:moveTo>
                  <a:pt x="16" y="3"/>
                </a:moveTo>
                <a:cubicBezTo>
                  <a:pt x="16" y="3"/>
                  <a:pt x="16" y="3"/>
                  <a:pt x="16" y="2"/>
                </a:cubicBezTo>
                <a:cubicBezTo>
                  <a:pt x="16" y="2"/>
                  <a:pt x="16" y="2"/>
                  <a:pt x="16" y="2"/>
                </a:cubicBezTo>
                <a:cubicBezTo>
                  <a:pt x="16" y="2"/>
                  <a:pt x="16" y="2"/>
                  <a:pt x="16" y="2"/>
                </a:cubicBezTo>
                <a:cubicBezTo>
                  <a:pt x="15" y="2"/>
                  <a:pt x="15" y="2"/>
                  <a:pt x="15" y="2"/>
                </a:cubicBezTo>
                <a:cubicBezTo>
                  <a:pt x="15" y="3"/>
                  <a:pt x="15" y="3"/>
                  <a:pt x="15" y="3"/>
                </a:cubicBezTo>
                <a:cubicBezTo>
                  <a:pt x="15" y="12"/>
                  <a:pt x="15" y="12"/>
                  <a:pt x="15" y="12"/>
                </a:cubicBezTo>
                <a:cubicBezTo>
                  <a:pt x="15" y="12"/>
                  <a:pt x="15" y="12"/>
                  <a:pt x="15" y="12"/>
                </a:cubicBezTo>
                <a:cubicBezTo>
                  <a:pt x="15" y="12"/>
                  <a:pt x="15" y="12"/>
                  <a:pt x="16" y="12"/>
                </a:cubicBezTo>
                <a:cubicBezTo>
                  <a:pt x="16" y="12"/>
                  <a:pt x="16" y="12"/>
                  <a:pt x="16" y="12"/>
                </a:cubicBezTo>
                <a:cubicBezTo>
                  <a:pt x="16" y="12"/>
                  <a:pt x="16" y="12"/>
                  <a:pt x="16" y="12"/>
                </a:cubicBezTo>
                <a:cubicBezTo>
                  <a:pt x="16" y="12"/>
                  <a:pt x="16" y="12"/>
                  <a:pt x="16" y="12"/>
                </a:cubicBezTo>
                <a:cubicBezTo>
                  <a:pt x="16" y="3"/>
                  <a:pt x="16" y="3"/>
                  <a:pt x="16" y="3"/>
                </a:cubicBezTo>
                <a:close/>
              </a:path>
            </a:pathLst>
          </a:custGeom>
          <a:solidFill>
            <a:schemeClr val="bg1"/>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zh-CN" sz="1800" b="0" i="0" u="none" strike="noStrike" kern="0" cap="none" spc="0" normalizeH="0" baseline="0" noProof="0" smtClean="0">
              <a:ln>
                <a:noFill/>
              </a:ln>
              <a:solidFill>
                <a:schemeClr val="bg1"/>
              </a:solidFill>
              <a:effectLst/>
              <a:uLnTx/>
              <a:uFillTx/>
              <a:latin typeface="微软雅黑 Light" panose="020B0502040204020203" pitchFamily="34" charset="-122"/>
              <a:ea typeface="微软雅黑 Light" panose="020B0502040204020203" pitchFamily="34" charset="-122"/>
              <a:sym typeface="宋体" panose="02010600030101010101" pitchFamily="2" charset="-122"/>
            </a:endParaRPr>
          </a:p>
        </p:txBody>
      </p:sp>
      <p:sp>
        <p:nvSpPr>
          <p:cNvPr id="40" name="Freeform 6"/>
          <p:cNvSpPr>
            <a:spLocks noChangeArrowheads="1"/>
          </p:cNvSpPr>
          <p:nvPr/>
        </p:nvSpPr>
        <p:spPr bwMode="auto">
          <a:xfrm>
            <a:off x="4941066" y="2683586"/>
            <a:ext cx="2322781" cy="1165095"/>
          </a:xfrm>
          <a:custGeom>
            <a:avLst/>
            <a:gdLst>
              <a:gd name="T0" fmla="*/ 118 w 235"/>
              <a:gd name="T1" fmla="*/ 0 h 118"/>
              <a:gd name="T2" fmla="*/ 0 w 235"/>
              <a:gd name="T3" fmla="*/ 118 h 118"/>
              <a:gd name="T4" fmla="*/ 7 w 235"/>
              <a:gd name="T5" fmla="*/ 118 h 118"/>
              <a:gd name="T6" fmla="*/ 118 w 235"/>
              <a:gd name="T7" fmla="*/ 8 h 118"/>
              <a:gd name="T8" fmla="*/ 228 w 235"/>
              <a:gd name="T9" fmla="*/ 118 h 118"/>
              <a:gd name="T10" fmla="*/ 235 w 235"/>
              <a:gd name="T11" fmla="*/ 118 h 118"/>
              <a:gd name="T12" fmla="*/ 118 w 235"/>
              <a:gd name="T13" fmla="*/ 0 h 118"/>
              <a:gd name="T14" fmla="*/ 0 60000 65536"/>
              <a:gd name="T15" fmla="*/ 0 60000 65536"/>
              <a:gd name="T16" fmla="*/ 0 60000 65536"/>
              <a:gd name="T17" fmla="*/ 0 60000 65536"/>
              <a:gd name="T18" fmla="*/ 0 60000 65536"/>
              <a:gd name="T19" fmla="*/ 0 60000 65536"/>
              <a:gd name="T20" fmla="*/ 0 60000 65536"/>
              <a:gd name="T21" fmla="*/ 0 w 235"/>
              <a:gd name="T22" fmla="*/ 0 h 118"/>
              <a:gd name="T23" fmla="*/ 235 w 235"/>
              <a:gd name="T24" fmla="*/ 118 h 1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5" h="118">
                <a:moveTo>
                  <a:pt x="118" y="0"/>
                </a:moveTo>
                <a:cubicBezTo>
                  <a:pt x="53" y="0"/>
                  <a:pt x="0" y="53"/>
                  <a:pt x="0" y="118"/>
                </a:cubicBezTo>
                <a:cubicBezTo>
                  <a:pt x="7" y="118"/>
                  <a:pt x="7" y="118"/>
                  <a:pt x="7" y="118"/>
                </a:cubicBezTo>
                <a:cubicBezTo>
                  <a:pt x="7" y="57"/>
                  <a:pt x="57" y="8"/>
                  <a:pt x="118" y="8"/>
                </a:cubicBezTo>
                <a:cubicBezTo>
                  <a:pt x="178" y="8"/>
                  <a:pt x="228" y="57"/>
                  <a:pt x="228" y="118"/>
                </a:cubicBezTo>
                <a:cubicBezTo>
                  <a:pt x="235" y="118"/>
                  <a:pt x="235" y="118"/>
                  <a:pt x="235" y="118"/>
                </a:cubicBezTo>
                <a:cubicBezTo>
                  <a:pt x="235" y="53"/>
                  <a:pt x="182" y="0"/>
                  <a:pt x="118" y="0"/>
                </a:cubicBezTo>
                <a:close/>
              </a:path>
            </a:pathLst>
          </a:custGeom>
          <a:solidFill>
            <a:srgbClr val="16364F"/>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zh-CN" sz="1800" b="0" i="0" u="none" strike="noStrike" kern="0" cap="none" spc="0" normalizeH="0" baseline="0" noProof="0" smtClean="0">
              <a:ln>
                <a:noFill/>
              </a:ln>
              <a:solidFill>
                <a:schemeClr val="bg1"/>
              </a:solidFill>
              <a:effectLst/>
              <a:uLnTx/>
              <a:uFillTx/>
              <a:sym typeface="宋体" panose="02010600030101010101" pitchFamily="2" charset="-122"/>
            </a:endParaRPr>
          </a:p>
        </p:txBody>
      </p:sp>
      <p:sp>
        <p:nvSpPr>
          <p:cNvPr id="41" name="Freeform 7"/>
          <p:cNvSpPr>
            <a:spLocks noChangeArrowheads="1"/>
          </p:cNvSpPr>
          <p:nvPr/>
        </p:nvSpPr>
        <p:spPr bwMode="auto">
          <a:xfrm>
            <a:off x="1795704" y="2763235"/>
            <a:ext cx="2183859" cy="1085446"/>
          </a:xfrm>
          <a:custGeom>
            <a:avLst/>
            <a:gdLst>
              <a:gd name="T0" fmla="*/ 111 w 221"/>
              <a:gd name="T1" fmla="*/ 0 h 110"/>
              <a:gd name="T2" fmla="*/ 0 w 221"/>
              <a:gd name="T3" fmla="*/ 110 h 110"/>
              <a:gd name="T4" fmla="*/ 35 w 221"/>
              <a:gd name="T5" fmla="*/ 110 h 110"/>
              <a:gd name="T6" fmla="*/ 111 w 221"/>
              <a:gd name="T7" fmla="*/ 34 h 110"/>
              <a:gd name="T8" fmla="*/ 186 w 221"/>
              <a:gd name="T9" fmla="*/ 110 h 110"/>
              <a:gd name="T10" fmla="*/ 221 w 221"/>
              <a:gd name="T11" fmla="*/ 110 h 110"/>
              <a:gd name="T12" fmla="*/ 111 w 221"/>
              <a:gd name="T13" fmla="*/ 0 h 110"/>
              <a:gd name="T14" fmla="*/ 0 60000 65536"/>
              <a:gd name="T15" fmla="*/ 0 60000 65536"/>
              <a:gd name="T16" fmla="*/ 0 60000 65536"/>
              <a:gd name="T17" fmla="*/ 0 60000 65536"/>
              <a:gd name="T18" fmla="*/ 0 60000 65536"/>
              <a:gd name="T19" fmla="*/ 0 60000 65536"/>
              <a:gd name="T20" fmla="*/ 0 60000 65536"/>
              <a:gd name="T21" fmla="*/ 0 w 221"/>
              <a:gd name="T22" fmla="*/ 0 h 110"/>
              <a:gd name="T23" fmla="*/ 221 w 221"/>
              <a:gd name="T24" fmla="*/ 110 h 1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1" h="110">
                <a:moveTo>
                  <a:pt x="111" y="0"/>
                </a:moveTo>
                <a:cubicBezTo>
                  <a:pt x="50" y="0"/>
                  <a:pt x="0" y="49"/>
                  <a:pt x="0" y="110"/>
                </a:cubicBezTo>
                <a:cubicBezTo>
                  <a:pt x="35" y="110"/>
                  <a:pt x="35" y="110"/>
                  <a:pt x="35" y="110"/>
                </a:cubicBezTo>
                <a:cubicBezTo>
                  <a:pt x="35" y="68"/>
                  <a:pt x="69" y="34"/>
                  <a:pt x="111" y="34"/>
                </a:cubicBezTo>
                <a:cubicBezTo>
                  <a:pt x="152" y="34"/>
                  <a:pt x="186" y="68"/>
                  <a:pt x="186" y="110"/>
                </a:cubicBezTo>
                <a:cubicBezTo>
                  <a:pt x="221" y="110"/>
                  <a:pt x="221" y="110"/>
                  <a:pt x="221" y="110"/>
                </a:cubicBezTo>
                <a:cubicBezTo>
                  <a:pt x="221" y="49"/>
                  <a:pt x="171" y="0"/>
                  <a:pt x="111" y="0"/>
                </a:cubicBezTo>
                <a:close/>
              </a:path>
            </a:pathLst>
          </a:custGeom>
          <a:solidFill>
            <a:schemeClr val="bg1"/>
          </a:solidFill>
          <a:ln>
            <a:solidFill>
              <a:srgbClr val="16364F"/>
            </a:solid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zh-CN" sz="1800" b="0" i="0" u="none" strike="noStrike" kern="0" cap="none" spc="0" normalizeH="0" baseline="0" noProof="0" smtClean="0">
              <a:ln>
                <a:noFill/>
              </a:ln>
              <a:solidFill>
                <a:schemeClr val="bg1"/>
              </a:solidFill>
              <a:effectLst/>
              <a:uLnTx/>
              <a:uFillTx/>
              <a:sym typeface="宋体" panose="02010600030101010101" pitchFamily="2" charset="-122"/>
            </a:endParaRPr>
          </a:p>
        </p:txBody>
      </p:sp>
      <p:sp>
        <p:nvSpPr>
          <p:cNvPr id="42" name="Freeform 18"/>
          <p:cNvSpPr>
            <a:spLocks noChangeArrowheads="1"/>
          </p:cNvSpPr>
          <p:nvPr/>
        </p:nvSpPr>
        <p:spPr bwMode="auto">
          <a:xfrm>
            <a:off x="1795704" y="2763235"/>
            <a:ext cx="2183859" cy="1085446"/>
          </a:xfrm>
          <a:custGeom>
            <a:avLst/>
            <a:gdLst>
              <a:gd name="T0" fmla="*/ 0 w 1871663"/>
              <a:gd name="T1" fmla="*/ 0 h 930275"/>
              <a:gd name="T2" fmla="*/ 1871663 w 1871663"/>
              <a:gd name="T3" fmla="*/ 930275 h 930275"/>
            </a:gdLst>
            <a:ahLst/>
            <a:cxnLst/>
            <a:rect l="T0" t="T1" r="T2" b="T3"/>
            <a:pathLst>
              <a:path w="1871663" h="930275">
                <a:moveTo>
                  <a:pt x="931545" y="0"/>
                </a:moveTo>
                <a:cubicBezTo>
                  <a:pt x="931552" y="0"/>
                  <a:pt x="931636" y="0"/>
                  <a:pt x="932617" y="0"/>
                </a:cubicBezTo>
                <a:lnTo>
                  <a:pt x="940118" y="0"/>
                </a:lnTo>
                <a:cubicBezTo>
                  <a:pt x="940119" y="26"/>
                  <a:pt x="940255" y="2754"/>
                  <a:pt x="954412" y="288529"/>
                </a:cubicBezTo>
                <a:cubicBezTo>
                  <a:pt x="1011837" y="289459"/>
                  <a:pt x="1067526" y="298447"/>
                  <a:pt x="1120087" y="315474"/>
                </a:cubicBezTo>
                <a:cubicBezTo>
                  <a:pt x="1136270" y="270462"/>
                  <a:pt x="1165582" y="188936"/>
                  <a:pt x="1218671" y="41275"/>
                </a:cubicBezTo>
                <a:cubicBezTo>
                  <a:pt x="1218700" y="41275"/>
                  <a:pt x="1227123" y="41275"/>
                  <a:pt x="1227138" y="41275"/>
                </a:cubicBezTo>
                <a:lnTo>
                  <a:pt x="1149062" y="324746"/>
                </a:lnTo>
                <a:cubicBezTo>
                  <a:pt x="1202676" y="343061"/>
                  <a:pt x="1252823" y="369358"/>
                  <a:pt x="1298601" y="401716"/>
                </a:cubicBezTo>
                <a:cubicBezTo>
                  <a:pt x="1328549" y="363638"/>
                  <a:pt x="1383041" y="294351"/>
                  <a:pt x="1482196" y="168275"/>
                </a:cubicBezTo>
                <a:lnTo>
                  <a:pt x="1483255" y="175696"/>
                </a:lnTo>
                <a:cubicBezTo>
                  <a:pt x="1484313" y="176757"/>
                  <a:pt x="1486430" y="176757"/>
                  <a:pt x="1490663" y="176757"/>
                </a:cubicBezTo>
                <a:lnTo>
                  <a:pt x="1324307" y="423114"/>
                </a:lnTo>
                <a:cubicBezTo>
                  <a:pt x="1369148" y="457104"/>
                  <a:pt x="1409291" y="497054"/>
                  <a:pt x="1442972" y="542282"/>
                </a:cubicBezTo>
                <a:cubicBezTo>
                  <a:pt x="1481784" y="514934"/>
                  <a:pt x="1553366" y="464496"/>
                  <a:pt x="1685381" y="371475"/>
                </a:cubicBezTo>
                <a:cubicBezTo>
                  <a:pt x="1693863" y="379942"/>
                  <a:pt x="1693863" y="379942"/>
                  <a:pt x="1693863" y="388408"/>
                </a:cubicBezTo>
                <a:lnTo>
                  <a:pt x="1462054" y="569186"/>
                </a:lnTo>
                <a:cubicBezTo>
                  <a:pt x="1493529" y="613008"/>
                  <a:pt x="1518535" y="661647"/>
                  <a:pt x="1537022" y="713449"/>
                </a:cubicBezTo>
                <a:cubicBezTo>
                  <a:pt x="1579814" y="701361"/>
                  <a:pt x="1662103" y="678115"/>
                  <a:pt x="1820348" y="633412"/>
                </a:cubicBezTo>
                <a:lnTo>
                  <a:pt x="1821404" y="640821"/>
                </a:lnTo>
                <a:cubicBezTo>
                  <a:pt x="1822461" y="641879"/>
                  <a:pt x="1824574" y="641879"/>
                  <a:pt x="1828801" y="641879"/>
                </a:cubicBezTo>
                <a:lnTo>
                  <a:pt x="1546115" y="743514"/>
                </a:lnTo>
                <a:cubicBezTo>
                  <a:pt x="1563542" y="797436"/>
                  <a:pt x="1573122" y="854719"/>
                  <a:pt x="1573578" y="914057"/>
                </a:cubicBezTo>
                <a:cubicBezTo>
                  <a:pt x="1618896" y="915195"/>
                  <a:pt x="1705636" y="917374"/>
                  <a:pt x="1871663" y="921544"/>
                </a:cubicBezTo>
                <a:cubicBezTo>
                  <a:pt x="1871663" y="921562"/>
                  <a:pt x="1871663" y="930258"/>
                  <a:pt x="1871663" y="930275"/>
                </a:cubicBezTo>
                <a:lnTo>
                  <a:pt x="1574800" y="930275"/>
                </a:lnTo>
                <a:cubicBezTo>
                  <a:pt x="1574795" y="930275"/>
                  <a:pt x="1574727" y="930275"/>
                  <a:pt x="1573731" y="930275"/>
                </a:cubicBezTo>
                <a:lnTo>
                  <a:pt x="1567018" y="930275"/>
                </a:lnTo>
                <a:lnTo>
                  <a:pt x="1549368" y="930275"/>
                </a:lnTo>
                <a:lnTo>
                  <a:pt x="1524000" y="930275"/>
                </a:lnTo>
                <a:cubicBezTo>
                  <a:pt x="1521307" y="930275"/>
                  <a:pt x="1518470" y="930275"/>
                  <a:pt x="1515484" y="930275"/>
                </a:cubicBezTo>
                <a:cubicBezTo>
                  <a:pt x="1515484" y="608806"/>
                  <a:pt x="1252801" y="355015"/>
                  <a:pt x="939274" y="355015"/>
                </a:cubicBezTo>
                <a:cubicBezTo>
                  <a:pt x="617275" y="355015"/>
                  <a:pt x="354591" y="608806"/>
                  <a:pt x="354591" y="930275"/>
                </a:cubicBezTo>
                <a:cubicBezTo>
                  <a:pt x="354582" y="930275"/>
                  <a:pt x="354319" y="930275"/>
                  <a:pt x="346075" y="930275"/>
                </a:cubicBezTo>
                <a:lnTo>
                  <a:pt x="345399" y="930275"/>
                </a:lnTo>
                <a:lnTo>
                  <a:pt x="340668" y="930275"/>
                </a:lnTo>
                <a:cubicBezTo>
                  <a:pt x="337569" y="930275"/>
                  <a:pt x="333780" y="930275"/>
                  <a:pt x="329149" y="930275"/>
                </a:cubicBezTo>
                <a:cubicBezTo>
                  <a:pt x="328718" y="930275"/>
                  <a:pt x="328277" y="930275"/>
                  <a:pt x="327825" y="930275"/>
                </a:cubicBezTo>
                <a:lnTo>
                  <a:pt x="302816" y="930275"/>
                </a:lnTo>
                <a:cubicBezTo>
                  <a:pt x="300415" y="930275"/>
                  <a:pt x="297903" y="930275"/>
                  <a:pt x="295275" y="930275"/>
                </a:cubicBezTo>
                <a:cubicBezTo>
                  <a:pt x="249774" y="930275"/>
                  <a:pt x="163517" y="930275"/>
                  <a:pt x="0" y="930275"/>
                </a:cubicBezTo>
                <a:cubicBezTo>
                  <a:pt x="0" y="930275"/>
                  <a:pt x="0" y="921562"/>
                  <a:pt x="0" y="921544"/>
                </a:cubicBezTo>
                <a:lnTo>
                  <a:pt x="296498" y="914063"/>
                </a:lnTo>
                <a:cubicBezTo>
                  <a:pt x="296960" y="854397"/>
                  <a:pt x="306620" y="796803"/>
                  <a:pt x="324028" y="742542"/>
                </a:cubicBezTo>
                <a:cubicBezTo>
                  <a:pt x="281397" y="726836"/>
                  <a:pt x="201298" y="697325"/>
                  <a:pt x="50800" y="641879"/>
                </a:cubicBezTo>
                <a:cubicBezTo>
                  <a:pt x="50800" y="641873"/>
                  <a:pt x="50800" y="641802"/>
                  <a:pt x="50800" y="640821"/>
                </a:cubicBezTo>
                <a:lnTo>
                  <a:pt x="50800" y="633412"/>
                </a:lnTo>
                <a:lnTo>
                  <a:pt x="334106" y="713319"/>
                </a:lnTo>
                <a:cubicBezTo>
                  <a:pt x="352364" y="661628"/>
                  <a:pt x="377150" y="613080"/>
                  <a:pt x="409113" y="569769"/>
                </a:cubicBezTo>
                <a:cubicBezTo>
                  <a:pt x="373881" y="542145"/>
                  <a:pt x="306534" y="489342"/>
                  <a:pt x="177800" y="388408"/>
                </a:cubicBezTo>
                <a:cubicBezTo>
                  <a:pt x="177800" y="379942"/>
                  <a:pt x="186236" y="379942"/>
                  <a:pt x="186236" y="371475"/>
                </a:cubicBezTo>
                <a:lnTo>
                  <a:pt x="429835" y="544043"/>
                </a:lnTo>
                <a:cubicBezTo>
                  <a:pt x="462812" y="498018"/>
                  <a:pt x="502360" y="457280"/>
                  <a:pt x="547612" y="423493"/>
                </a:cubicBezTo>
                <a:cubicBezTo>
                  <a:pt x="522132" y="385760"/>
                  <a:pt x="473567" y="313840"/>
                  <a:pt x="381000" y="176757"/>
                </a:cubicBezTo>
                <a:cubicBezTo>
                  <a:pt x="385233" y="176757"/>
                  <a:pt x="387350" y="176757"/>
                  <a:pt x="388408" y="175696"/>
                </a:cubicBezTo>
                <a:lnTo>
                  <a:pt x="389467" y="168275"/>
                </a:lnTo>
                <a:lnTo>
                  <a:pt x="574833" y="403969"/>
                </a:lnTo>
                <a:cubicBezTo>
                  <a:pt x="619369" y="371976"/>
                  <a:pt x="669124" y="346960"/>
                  <a:pt x="722130" y="328796"/>
                </a:cubicBezTo>
                <a:cubicBezTo>
                  <a:pt x="709815" y="284082"/>
                  <a:pt x="686621" y="199872"/>
                  <a:pt x="642938" y="41275"/>
                </a:cubicBezTo>
                <a:cubicBezTo>
                  <a:pt x="642967" y="41275"/>
                  <a:pt x="651392" y="41275"/>
                  <a:pt x="651405" y="41275"/>
                </a:cubicBezTo>
                <a:lnTo>
                  <a:pt x="751266" y="319026"/>
                </a:lnTo>
                <a:cubicBezTo>
                  <a:pt x="803468" y="300480"/>
                  <a:pt x="859362" y="291193"/>
                  <a:pt x="917200" y="289556"/>
                </a:cubicBezTo>
                <a:cubicBezTo>
                  <a:pt x="919523" y="242675"/>
                  <a:pt x="923772" y="156908"/>
                  <a:pt x="931545" y="0"/>
                </a:cubicBezTo>
                <a:close/>
              </a:path>
            </a:pathLst>
          </a:custGeom>
          <a:solidFill>
            <a:srgbClr val="16364F"/>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zh-CN" sz="1800" b="0" i="0" u="none" strike="noStrike" kern="0" cap="none" spc="0" normalizeH="0" baseline="0" noProof="0" smtClean="0">
              <a:ln>
                <a:noFill/>
              </a:ln>
              <a:solidFill>
                <a:schemeClr val="bg1"/>
              </a:solidFill>
              <a:effectLst/>
              <a:uLnTx/>
              <a:uFillTx/>
              <a:sym typeface="宋体" panose="02010600030101010101" pitchFamily="2" charset="-122"/>
            </a:endParaRPr>
          </a:p>
        </p:txBody>
      </p:sp>
      <p:sp>
        <p:nvSpPr>
          <p:cNvPr id="43" name="Freeform 20"/>
          <p:cNvSpPr>
            <a:spLocks noEditPoints="1" noChangeArrowheads="1"/>
          </p:cNvSpPr>
          <p:nvPr/>
        </p:nvSpPr>
        <p:spPr bwMode="auto">
          <a:xfrm>
            <a:off x="1606770" y="3778293"/>
            <a:ext cx="59274" cy="148184"/>
          </a:xfrm>
          <a:custGeom>
            <a:avLst/>
            <a:gdLst>
              <a:gd name="T0" fmla="*/ 6 w 6"/>
              <a:gd name="T1" fmla="*/ 12 h 15"/>
              <a:gd name="T2" fmla="*/ 6 w 6"/>
              <a:gd name="T3" fmla="*/ 13 h 15"/>
              <a:gd name="T4" fmla="*/ 5 w 6"/>
              <a:gd name="T5" fmla="*/ 14 h 15"/>
              <a:gd name="T6" fmla="*/ 5 w 6"/>
              <a:gd name="T7" fmla="*/ 14 h 15"/>
              <a:gd name="T8" fmla="*/ 4 w 6"/>
              <a:gd name="T9" fmla="*/ 15 h 15"/>
              <a:gd name="T10" fmla="*/ 3 w 6"/>
              <a:gd name="T11" fmla="*/ 15 h 15"/>
              <a:gd name="T12" fmla="*/ 2 w 6"/>
              <a:gd name="T13" fmla="*/ 14 h 15"/>
              <a:gd name="T14" fmla="*/ 1 w 6"/>
              <a:gd name="T15" fmla="*/ 14 h 15"/>
              <a:gd name="T16" fmla="*/ 0 w 6"/>
              <a:gd name="T17" fmla="*/ 13 h 15"/>
              <a:gd name="T18" fmla="*/ 0 w 6"/>
              <a:gd name="T19" fmla="*/ 12 h 15"/>
              <a:gd name="T20" fmla="*/ 0 w 6"/>
              <a:gd name="T21" fmla="*/ 3 h 15"/>
              <a:gd name="T22" fmla="*/ 0 w 6"/>
              <a:gd name="T23" fmla="*/ 2 h 15"/>
              <a:gd name="T24" fmla="*/ 1 w 6"/>
              <a:gd name="T25" fmla="*/ 1 h 15"/>
              <a:gd name="T26" fmla="*/ 2 w 6"/>
              <a:gd name="T27" fmla="*/ 0 h 15"/>
              <a:gd name="T28" fmla="*/ 3 w 6"/>
              <a:gd name="T29" fmla="*/ 0 h 15"/>
              <a:gd name="T30" fmla="*/ 4 w 6"/>
              <a:gd name="T31" fmla="*/ 0 h 15"/>
              <a:gd name="T32" fmla="*/ 5 w 6"/>
              <a:gd name="T33" fmla="*/ 0 h 15"/>
              <a:gd name="T34" fmla="*/ 5 w 6"/>
              <a:gd name="T35" fmla="*/ 1 h 15"/>
              <a:gd name="T36" fmla="*/ 6 w 6"/>
              <a:gd name="T37" fmla="*/ 2 h 15"/>
              <a:gd name="T38" fmla="*/ 6 w 6"/>
              <a:gd name="T39" fmla="*/ 3 h 15"/>
              <a:gd name="T40" fmla="*/ 6 w 6"/>
              <a:gd name="T41" fmla="*/ 12 h 15"/>
              <a:gd name="T42" fmla="*/ 4 w 6"/>
              <a:gd name="T43" fmla="*/ 3 h 15"/>
              <a:gd name="T44" fmla="*/ 4 w 6"/>
              <a:gd name="T45" fmla="*/ 2 h 15"/>
              <a:gd name="T46" fmla="*/ 3 w 6"/>
              <a:gd name="T47" fmla="*/ 2 h 15"/>
              <a:gd name="T48" fmla="*/ 3 w 6"/>
              <a:gd name="T49" fmla="*/ 2 h 15"/>
              <a:gd name="T50" fmla="*/ 3 w 6"/>
              <a:gd name="T51" fmla="*/ 2 h 15"/>
              <a:gd name="T52" fmla="*/ 3 w 6"/>
              <a:gd name="T53" fmla="*/ 3 h 15"/>
              <a:gd name="T54" fmla="*/ 3 w 6"/>
              <a:gd name="T55" fmla="*/ 12 h 15"/>
              <a:gd name="T56" fmla="*/ 3 w 6"/>
              <a:gd name="T57" fmla="*/ 12 h 15"/>
              <a:gd name="T58" fmla="*/ 3 w 6"/>
              <a:gd name="T59" fmla="*/ 12 h 15"/>
              <a:gd name="T60" fmla="*/ 3 w 6"/>
              <a:gd name="T61" fmla="*/ 12 h 15"/>
              <a:gd name="T62" fmla="*/ 4 w 6"/>
              <a:gd name="T63" fmla="*/ 12 h 15"/>
              <a:gd name="T64" fmla="*/ 4 w 6"/>
              <a:gd name="T65" fmla="*/ 12 h 15"/>
              <a:gd name="T66" fmla="*/ 4 w 6"/>
              <a:gd name="T67" fmla="*/ 3 h 1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
              <a:gd name="T103" fmla="*/ 0 h 15"/>
              <a:gd name="T104" fmla="*/ 6 w 6"/>
              <a:gd name="T105" fmla="*/ 15 h 1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 h="15">
                <a:moveTo>
                  <a:pt x="6" y="12"/>
                </a:moveTo>
                <a:cubicBezTo>
                  <a:pt x="6" y="12"/>
                  <a:pt x="6" y="13"/>
                  <a:pt x="6" y="13"/>
                </a:cubicBezTo>
                <a:cubicBezTo>
                  <a:pt x="6" y="13"/>
                  <a:pt x="6" y="14"/>
                  <a:pt x="5" y="14"/>
                </a:cubicBezTo>
                <a:cubicBezTo>
                  <a:pt x="5" y="14"/>
                  <a:pt x="5" y="14"/>
                  <a:pt x="5" y="14"/>
                </a:cubicBezTo>
                <a:cubicBezTo>
                  <a:pt x="4" y="14"/>
                  <a:pt x="4" y="15"/>
                  <a:pt x="4" y="15"/>
                </a:cubicBezTo>
                <a:cubicBezTo>
                  <a:pt x="3" y="15"/>
                  <a:pt x="3" y="15"/>
                  <a:pt x="3" y="15"/>
                </a:cubicBezTo>
                <a:cubicBezTo>
                  <a:pt x="2" y="15"/>
                  <a:pt x="2" y="14"/>
                  <a:pt x="2" y="14"/>
                </a:cubicBezTo>
                <a:cubicBezTo>
                  <a:pt x="2" y="14"/>
                  <a:pt x="1" y="14"/>
                  <a:pt x="1" y="14"/>
                </a:cubicBezTo>
                <a:cubicBezTo>
                  <a:pt x="1" y="14"/>
                  <a:pt x="1" y="13"/>
                  <a:pt x="0" y="13"/>
                </a:cubicBezTo>
                <a:cubicBezTo>
                  <a:pt x="0" y="13"/>
                  <a:pt x="0" y="12"/>
                  <a:pt x="0" y="12"/>
                </a:cubicBezTo>
                <a:cubicBezTo>
                  <a:pt x="0" y="3"/>
                  <a:pt x="0" y="3"/>
                  <a:pt x="0" y="3"/>
                </a:cubicBezTo>
                <a:cubicBezTo>
                  <a:pt x="0" y="2"/>
                  <a:pt x="0" y="2"/>
                  <a:pt x="0" y="2"/>
                </a:cubicBezTo>
                <a:cubicBezTo>
                  <a:pt x="1" y="1"/>
                  <a:pt x="1" y="1"/>
                  <a:pt x="1" y="1"/>
                </a:cubicBezTo>
                <a:cubicBezTo>
                  <a:pt x="1" y="1"/>
                  <a:pt x="2" y="0"/>
                  <a:pt x="2" y="0"/>
                </a:cubicBezTo>
                <a:cubicBezTo>
                  <a:pt x="2" y="0"/>
                  <a:pt x="2" y="0"/>
                  <a:pt x="3" y="0"/>
                </a:cubicBezTo>
                <a:cubicBezTo>
                  <a:pt x="4" y="0"/>
                  <a:pt x="4" y="0"/>
                  <a:pt x="4" y="0"/>
                </a:cubicBezTo>
                <a:cubicBezTo>
                  <a:pt x="4" y="0"/>
                  <a:pt x="4" y="0"/>
                  <a:pt x="5" y="0"/>
                </a:cubicBezTo>
                <a:cubicBezTo>
                  <a:pt x="5" y="0"/>
                  <a:pt x="5" y="1"/>
                  <a:pt x="5" y="1"/>
                </a:cubicBezTo>
                <a:cubicBezTo>
                  <a:pt x="6" y="1"/>
                  <a:pt x="6" y="1"/>
                  <a:pt x="6" y="2"/>
                </a:cubicBezTo>
                <a:cubicBezTo>
                  <a:pt x="6" y="2"/>
                  <a:pt x="6" y="2"/>
                  <a:pt x="6" y="3"/>
                </a:cubicBezTo>
                <a:cubicBezTo>
                  <a:pt x="6" y="12"/>
                  <a:pt x="6" y="12"/>
                  <a:pt x="6" y="12"/>
                </a:cubicBezTo>
                <a:close/>
                <a:moveTo>
                  <a:pt x="4" y="3"/>
                </a:moveTo>
                <a:cubicBezTo>
                  <a:pt x="4" y="3"/>
                  <a:pt x="4" y="3"/>
                  <a:pt x="4" y="2"/>
                </a:cubicBezTo>
                <a:cubicBezTo>
                  <a:pt x="4" y="2"/>
                  <a:pt x="3" y="2"/>
                  <a:pt x="3" y="2"/>
                </a:cubicBezTo>
                <a:cubicBezTo>
                  <a:pt x="3" y="2"/>
                  <a:pt x="3" y="2"/>
                  <a:pt x="3" y="2"/>
                </a:cubicBezTo>
                <a:cubicBezTo>
                  <a:pt x="3" y="2"/>
                  <a:pt x="3" y="2"/>
                  <a:pt x="3" y="2"/>
                </a:cubicBezTo>
                <a:cubicBezTo>
                  <a:pt x="3" y="3"/>
                  <a:pt x="3" y="3"/>
                  <a:pt x="3" y="3"/>
                </a:cubicBezTo>
                <a:cubicBezTo>
                  <a:pt x="3" y="12"/>
                  <a:pt x="3" y="12"/>
                  <a:pt x="3" y="12"/>
                </a:cubicBezTo>
                <a:cubicBezTo>
                  <a:pt x="3" y="12"/>
                  <a:pt x="3" y="12"/>
                  <a:pt x="3" y="12"/>
                </a:cubicBezTo>
                <a:cubicBezTo>
                  <a:pt x="3" y="12"/>
                  <a:pt x="3" y="12"/>
                  <a:pt x="3" y="12"/>
                </a:cubicBezTo>
                <a:cubicBezTo>
                  <a:pt x="3" y="12"/>
                  <a:pt x="3" y="12"/>
                  <a:pt x="3" y="12"/>
                </a:cubicBezTo>
                <a:cubicBezTo>
                  <a:pt x="3" y="12"/>
                  <a:pt x="4" y="12"/>
                  <a:pt x="4" y="12"/>
                </a:cubicBezTo>
                <a:cubicBezTo>
                  <a:pt x="4" y="12"/>
                  <a:pt x="4" y="12"/>
                  <a:pt x="4" y="12"/>
                </a:cubicBezTo>
                <a:cubicBezTo>
                  <a:pt x="4" y="3"/>
                  <a:pt x="4" y="3"/>
                  <a:pt x="4" y="3"/>
                </a:cubicBezTo>
                <a:close/>
              </a:path>
            </a:pathLst>
          </a:custGeom>
          <a:solidFill>
            <a:schemeClr val="bg1"/>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zh-CN" sz="1800" b="0" i="0" u="none" strike="noStrike" kern="0" cap="none" spc="0" normalizeH="0" baseline="0" noProof="0" smtClean="0">
              <a:ln>
                <a:noFill/>
              </a:ln>
              <a:solidFill>
                <a:schemeClr val="bg1"/>
              </a:solidFill>
              <a:effectLst/>
              <a:uLnTx/>
              <a:uFillTx/>
              <a:latin typeface="+mj-lt"/>
              <a:sym typeface="宋体" panose="02010600030101010101" pitchFamily="2" charset="-122"/>
            </a:endParaRPr>
          </a:p>
        </p:txBody>
      </p:sp>
      <p:sp>
        <p:nvSpPr>
          <p:cNvPr id="44" name="Freeform 21"/>
          <p:cNvSpPr>
            <a:spLocks noEditPoints="1" noChangeArrowheads="1"/>
          </p:cNvSpPr>
          <p:nvPr/>
        </p:nvSpPr>
        <p:spPr bwMode="auto">
          <a:xfrm>
            <a:off x="1597509" y="3404129"/>
            <a:ext cx="118547" cy="137070"/>
          </a:xfrm>
          <a:custGeom>
            <a:avLst/>
            <a:gdLst>
              <a:gd name="T0" fmla="*/ 4 w 12"/>
              <a:gd name="T1" fmla="*/ 0 h 14"/>
              <a:gd name="T2" fmla="*/ 4 w 12"/>
              <a:gd name="T3" fmla="*/ 0 h 14"/>
              <a:gd name="T4" fmla="*/ 4 w 12"/>
              <a:gd name="T5" fmla="*/ 14 h 14"/>
              <a:gd name="T6" fmla="*/ 4 w 12"/>
              <a:gd name="T7" fmla="*/ 14 h 14"/>
              <a:gd name="T8" fmla="*/ 2 w 12"/>
              <a:gd name="T9" fmla="*/ 14 h 14"/>
              <a:gd name="T10" fmla="*/ 2 w 12"/>
              <a:gd name="T11" fmla="*/ 14 h 14"/>
              <a:gd name="T12" fmla="*/ 2 w 12"/>
              <a:gd name="T13" fmla="*/ 4 h 14"/>
              <a:gd name="T14" fmla="*/ 1 w 12"/>
              <a:gd name="T15" fmla="*/ 4 h 14"/>
              <a:gd name="T16" fmla="*/ 1 w 12"/>
              <a:gd name="T17" fmla="*/ 4 h 14"/>
              <a:gd name="T18" fmla="*/ 0 w 12"/>
              <a:gd name="T19" fmla="*/ 4 h 14"/>
              <a:gd name="T20" fmla="*/ 0 w 12"/>
              <a:gd name="T21" fmla="*/ 4 h 14"/>
              <a:gd name="T22" fmla="*/ 0 w 12"/>
              <a:gd name="T23" fmla="*/ 3 h 14"/>
              <a:gd name="T24" fmla="*/ 0 w 12"/>
              <a:gd name="T25" fmla="*/ 2 h 14"/>
              <a:gd name="T26" fmla="*/ 1 w 12"/>
              <a:gd name="T27" fmla="*/ 2 h 14"/>
              <a:gd name="T28" fmla="*/ 1 w 12"/>
              <a:gd name="T29" fmla="*/ 2 h 14"/>
              <a:gd name="T30" fmla="*/ 2 w 12"/>
              <a:gd name="T31" fmla="*/ 1 h 14"/>
              <a:gd name="T32" fmla="*/ 2 w 12"/>
              <a:gd name="T33" fmla="*/ 0 h 14"/>
              <a:gd name="T34" fmla="*/ 3 w 12"/>
              <a:gd name="T35" fmla="*/ 0 h 14"/>
              <a:gd name="T36" fmla="*/ 4 w 12"/>
              <a:gd name="T37" fmla="*/ 0 h 14"/>
              <a:gd name="T38" fmla="*/ 12 w 12"/>
              <a:gd name="T39" fmla="*/ 12 h 14"/>
              <a:gd name="T40" fmla="*/ 12 w 12"/>
              <a:gd name="T41" fmla="*/ 13 h 14"/>
              <a:gd name="T42" fmla="*/ 11 w 12"/>
              <a:gd name="T43" fmla="*/ 13 h 14"/>
              <a:gd name="T44" fmla="*/ 10 w 12"/>
              <a:gd name="T45" fmla="*/ 14 h 14"/>
              <a:gd name="T46" fmla="*/ 9 w 12"/>
              <a:gd name="T47" fmla="*/ 14 h 14"/>
              <a:gd name="T48" fmla="*/ 9 w 12"/>
              <a:gd name="T49" fmla="*/ 14 h 14"/>
              <a:gd name="T50" fmla="*/ 8 w 12"/>
              <a:gd name="T51" fmla="*/ 14 h 14"/>
              <a:gd name="T52" fmla="*/ 7 w 12"/>
              <a:gd name="T53" fmla="*/ 13 h 14"/>
              <a:gd name="T54" fmla="*/ 6 w 12"/>
              <a:gd name="T55" fmla="*/ 13 h 14"/>
              <a:gd name="T56" fmla="*/ 6 w 12"/>
              <a:gd name="T57" fmla="*/ 12 h 14"/>
              <a:gd name="T58" fmla="*/ 6 w 12"/>
              <a:gd name="T59" fmla="*/ 2 h 14"/>
              <a:gd name="T60" fmla="*/ 6 w 12"/>
              <a:gd name="T61" fmla="*/ 1 h 14"/>
              <a:gd name="T62" fmla="*/ 7 w 12"/>
              <a:gd name="T63" fmla="*/ 1 h 14"/>
              <a:gd name="T64" fmla="*/ 8 w 12"/>
              <a:gd name="T65" fmla="*/ 0 h 14"/>
              <a:gd name="T66" fmla="*/ 9 w 12"/>
              <a:gd name="T67" fmla="*/ 0 h 14"/>
              <a:gd name="T68" fmla="*/ 9 w 12"/>
              <a:gd name="T69" fmla="*/ 0 h 14"/>
              <a:gd name="T70" fmla="*/ 10 w 12"/>
              <a:gd name="T71" fmla="*/ 0 h 14"/>
              <a:gd name="T72" fmla="*/ 11 w 12"/>
              <a:gd name="T73" fmla="*/ 1 h 14"/>
              <a:gd name="T74" fmla="*/ 12 w 12"/>
              <a:gd name="T75" fmla="*/ 1 h 14"/>
              <a:gd name="T76" fmla="*/ 12 w 12"/>
              <a:gd name="T77" fmla="*/ 2 h 14"/>
              <a:gd name="T78" fmla="*/ 12 w 12"/>
              <a:gd name="T79" fmla="*/ 12 h 14"/>
              <a:gd name="T80" fmla="*/ 10 w 12"/>
              <a:gd name="T81" fmla="*/ 2 h 14"/>
              <a:gd name="T82" fmla="*/ 9 w 12"/>
              <a:gd name="T83" fmla="*/ 2 h 14"/>
              <a:gd name="T84" fmla="*/ 9 w 12"/>
              <a:gd name="T85" fmla="*/ 2 h 14"/>
              <a:gd name="T86" fmla="*/ 9 w 12"/>
              <a:gd name="T87" fmla="*/ 2 h 14"/>
              <a:gd name="T88" fmla="*/ 9 w 12"/>
              <a:gd name="T89" fmla="*/ 2 h 14"/>
              <a:gd name="T90" fmla="*/ 8 w 12"/>
              <a:gd name="T91" fmla="*/ 2 h 14"/>
              <a:gd name="T92" fmla="*/ 8 w 12"/>
              <a:gd name="T93" fmla="*/ 12 h 14"/>
              <a:gd name="T94" fmla="*/ 9 w 12"/>
              <a:gd name="T95" fmla="*/ 12 h 14"/>
              <a:gd name="T96" fmla="*/ 9 w 12"/>
              <a:gd name="T97" fmla="*/ 12 h 14"/>
              <a:gd name="T98" fmla="*/ 9 w 12"/>
              <a:gd name="T99" fmla="*/ 12 h 14"/>
              <a:gd name="T100" fmla="*/ 9 w 12"/>
              <a:gd name="T101" fmla="*/ 12 h 14"/>
              <a:gd name="T102" fmla="*/ 10 w 12"/>
              <a:gd name="T103" fmla="*/ 12 h 14"/>
              <a:gd name="T104" fmla="*/ 10 w 12"/>
              <a:gd name="T105" fmla="*/ 2 h 1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2"/>
              <a:gd name="T160" fmla="*/ 0 h 14"/>
              <a:gd name="T161" fmla="*/ 12 w 12"/>
              <a:gd name="T162" fmla="*/ 14 h 1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2" h="14">
                <a:moveTo>
                  <a:pt x="4" y="0"/>
                </a:moveTo>
                <a:cubicBezTo>
                  <a:pt x="4" y="0"/>
                  <a:pt x="4" y="0"/>
                  <a:pt x="4" y="0"/>
                </a:cubicBezTo>
                <a:cubicBezTo>
                  <a:pt x="4" y="14"/>
                  <a:pt x="4" y="14"/>
                  <a:pt x="4" y="14"/>
                </a:cubicBezTo>
                <a:cubicBezTo>
                  <a:pt x="4" y="14"/>
                  <a:pt x="4" y="14"/>
                  <a:pt x="4" y="14"/>
                </a:cubicBezTo>
                <a:cubicBezTo>
                  <a:pt x="2" y="14"/>
                  <a:pt x="2" y="14"/>
                  <a:pt x="2" y="14"/>
                </a:cubicBezTo>
                <a:cubicBezTo>
                  <a:pt x="2" y="14"/>
                  <a:pt x="2" y="14"/>
                  <a:pt x="2" y="14"/>
                </a:cubicBezTo>
                <a:cubicBezTo>
                  <a:pt x="2" y="4"/>
                  <a:pt x="2" y="4"/>
                  <a:pt x="2" y="4"/>
                </a:cubicBezTo>
                <a:cubicBezTo>
                  <a:pt x="2" y="4"/>
                  <a:pt x="2" y="4"/>
                  <a:pt x="1" y="4"/>
                </a:cubicBezTo>
                <a:cubicBezTo>
                  <a:pt x="1" y="4"/>
                  <a:pt x="1" y="4"/>
                  <a:pt x="1" y="4"/>
                </a:cubicBezTo>
                <a:cubicBezTo>
                  <a:pt x="1" y="4"/>
                  <a:pt x="1" y="4"/>
                  <a:pt x="0" y="4"/>
                </a:cubicBezTo>
                <a:cubicBezTo>
                  <a:pt x="0" y="4"/>
                  <a:pt x="0" y="4"/>
                  <a:pt x="0" y="4"/>
                </a:cubicBezTo>
                <a:cubicBezTo>
                  <a:pt x="0" y="3"/>
                  <a:pt x="0" y="3"/>
                  <a:pt x="0" y="3"/>
                </a:cubicBezTo>
                <a:cubicBezTo>
                  <a:pt x="0" y="2"/>
                  <a:pt x="0" y="2"/>
                  <a:pt x="0" y="2"/>
                </a:cubicBezTo>
                <a:cubicBezTo>
                  <a:pt x="0" y="2"/>
                  <a:pt x="1" y="2"/>
                  <a:pt x="1" y="2"/>
                </a:cubicBezTo>
                <a:cubicBezTo>
                  <a:pt x="1" y="2"/>
                  <a:pt x="1" y="2"/>
                  <a:pt x="1" y="2"/>
                </a:cubicBezTo>
                <a:cubicBezTo>
                  <a:pt x="2" y="2"/>
                  <a:pt x="2" y="1"/>
                  <a:pt x="2" y="1"/>
                </a:cubicBezTo>
                <a:cubicBezTo>
                  <a:pt x="2" y="1"/>
                  <a:pt x="2" y="0"/>
                  <a:pt x="2" y="0"/>
                </a:cubicBezTo>
                <a:cubicBezTo>
                  <a:pt x="2" y="0"/>
                  <a:pt x="3" y="0"/>
                  <a:pt x="3" y="0"/>
                </a:cubicBezTo>
                <a:cubicBezTo>
                  <a:pt x="4" y="0"/>
                  <a:pt x="4" y="0"/>
                  <a:pt x="4" y="0"/>
                </a:cubicBezTo>
                <a:close/>
                <a:moveTo>
                  <a:pt x="12" y="12"/>
                </a:moveTo>
                <a:cubicBezTo>
                  <a:pt x="12" y="12"/>
                  <a:pt x="12" y="12"/>
                  <a:pt x="12" y="13"/>
                </a:cubicBezTo>
                <a:cubicBezTo>
                  <a:pt x="12" y="13"/>
                  <a:pt x="11" y="13"/>
                  <a:pt x="11" y="13"/>
                </a:cubicBezTo>
                <a:cubicBezTo>
                  <a:pt x="11" y="14"/>
                  <a:pt x="11" y="14"/>
                  <a:pt x="10" y="14"/>
                </a:cubicBezTo>
                <a:cubicBezTo>
                  <a:pt x="10" y="14"/>
                  <a:pt x="10" y="14"/>
                  <a:pt x="9" y="14"/>
                </a:cubicBezTo>
                <a:cubicBezTo>
                  <a:pt x="9" y="14"/>
                  <a:pt x="9" y="14"/>
                  <a:pt x="9" y="14"/>
                </a:cubicBezTo>
                <a:cubicBezTo>
                  <a:pt x="8" y="14"/>
                  <a:pt x="8" y="14"/>
                  <a:pt x="8" y="14"/>
                </a:cubicBezTo>
                <a:cubicBezTo>
                  <a:pt x="7" y="14"/>
                  <a:pt x="7" y="14"/>
                  <a:pt x="7" y="13"/>
                </a:cubicBezTo>
                <a:cubicBezTo>
                  <a:pt x="7" y="13"/>
                  <a:pt x="6" y="13"/>
                  <a:pt x="6" y="13"/>
                </a:cubicBezTo>
                <a:cubicBezTo>
                  <a:pt x="6" y="12"/>
                  <a:pt x="6" y="12"/>
                  <a:pt x="6" y="12"/>
                </a:cubicBezTo>
                <a:cubicBezTo>
                  <a:pt x="6" y="2"/>
                  <a:pt x="6" y="2"/>
                  <a:pt x="6" y="2"/>
                </a:cubicBezTo>
                <a:cubicBezTo>
                  <a:pt x="6" y="2"/>
                  <a:pt x="6" y="2"/>
                  <a:pt x="6" y="1"/>
                </a:cubicBezTo>
                <a:cubicBezTo>
                  <a:pt x="6" y="1"/>
                  <a:pt x="7" y="1"/>
                  <a:pt x="7" y="1"/>
                </a:cubicBezTo>
                <a:cubicBezTo>
                  <a:pt x="7" y="0"/>
                  <a:pt x="7" y="0"/>
                  <a:pt x="8" y="0"/>
                </a:cubicBezTo>
                <a:cubicBezTo>
                  <a:pt x="8" y="0"/>
                  <a:pt x="8" y="0"/>
                  <a:pt x="9" y="0"/>
                </a:cubicBezTo>
                <a:cubicBezTo>
                  <a:pt x="9" y="0"/>
                  <a:pt x="9" y="0"/>
                  <a:pt x="9" y="0"/>
                </a:cubicBezTo>
                <a:cubicBezTo>
                  <a:pt x="10" y="0"/>
                  <a:pt x="10" y="0"/>
                  <a:pt x="10" y="0"/>
                </a:cubicBezTo>
                <a:cubicBezTo>
                  <a:pt x="11" y="0"/>
                  <a:pt x="11" y="0"/>
                  <a:pt x="11" y="1"/>
                </a:cubicBezTo>
                <a:cubicBezTo>
                  <a:pt x="11" y="1"/>
                  <a:pt x="12" y="1"/>
                  <a:pt x="12" y="1"/>
                </a:cubicBezTo>
                <a:cubicBezTo>
                  <a:pt x="12" y="2"/>
                  <a:pt x="12" y="2"/>
                  <a:pt x="12" y="2"/>
                </a:cubicBezTo>
                <a:cubicBezTo>
                  <a:pt x="12" y="12"/>
                  <a:pt x="12" y="12"/>
                  <a:pt x="12" y="12"/>
                </a:cubicBezTo>
                <a:close/>
                <a:moveTo>
                  <a:pt x="10" y="2"/>
                </a:moveTo>
                <a:cubicBezTo>
                  <a:pt x="10" y="2"/>
                  <a:pt x="9" y="2"/>
                  <a:pt x="9" y="2"/>
                </a:cubicBezTo>
                <a:cubicBezTo>
                  <a:pt x="9" y="2"/>
                  <a:pt x="9" y="2"/>
                  <a:pt x="9" y="2"/>
                </a:cubicBezTo>
                <a:cubicBezTo>
                  <a:pt x="9" y="2"/>
                  <a:pt x="9" y="2"/>
                  <a:pt x="9" y="2"/>
                </a:cubicBezTo>
                <a:cubicBezTo>
                  <a:pt x="9" y="2"/>
                  <a:pt x="9" y="2"/>
                  <a:pt x="9" y="2"/>
                </a:cubicBezTo>
                <a:cubicBezTo>
                  <a:pt x="8" y="2"/>
                  <a:pt x="8" y="2"/>
                  <a:pt x="8" y="2"/>
                </a:cubicBezTo>
                <a:cubicBezTo>
                  <a:pt x="8" y="12"/>
                  <a:pt x="8" y="12"/>
                  <a:pt x="8" y="12"/>
                </a:cubicBezTo>
                <a:cubicBezTo>
                  <a:pt x="8" y="12"/>
                  <a:pt x="8" y="12"/>
                  <a:pt x="9" y="12"/>
                </a:cubicBezTo>
                <a:cubicBezTo>
                  <a:pt x="9" y="12"/>
                  <a:pt x="9" y="12"/>
                  <a:pt x="9" y="12"/>
                </a:cubicBezTo>
                <a:cubicBezTo>
                  <a:pt x="9" y="12"/>
                  <a:pt x="9" y="12"/>
                  <a:pt x="9" y="12"/>
                </a:cubicBezTo>
                <a:cubicBezTo>
                  <a:pt x="9" y="12"/>
                  <a:pt x="9" y="12"/>
                  <a:pt x="9" y="12"/>
                </a:cubicBezTo>
                <a:cubicBezTo>
                  <a:pt x="9" y="12"/>
                  <a:pt x="10" y="12"/>
                  <a:pt x="10" y="12"/>
                </a:cubicBezTo>
                <a:cubicBezTo>
                  <a:pt x="10" y="2"/>
                  <a:pt x="10" y="2"/>
                  <a:pt x="10" y="2"/>
                </a:cubicBezTo>
                <a:close/>
              </a:path>
            </a:pathLst>
          </a:custGeom>
          <a:solidFill>
            <a:schemeClr val="bg1"/>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zh-CN" sz="1800" b="0" i="0" u="none" strike="noStrike" kern="0" cap="none" spc="0" normalizeH="0" baseline="0" noProof="0" smtClean="0">
              <a:ln>
                <a:noFill/>
              </a:ln>
              <a:solidFill>
                <a:schemeClr val="bg1"/>
              </a:solidFill>
              <a:effectLst/>
              <a:uLnTx/>
              <a:uFillTx/>
              <a:latin typeface="+mj-lt"/>
              <a:sym typeface="宋体" panose="02010600030101010101" pitchFamily="2" charset="-122"/>
            </a:endParaRPr>
          </a:p>
        </p:txBody>
      </p:sp>
      <p:sp>
        <p:nvSpPr>
          <p:cNvPr id="45" name="Freeform 22"/>
          <p:cNvSpPr>
            <a:spLocks noEditPoints="1" noChangeArrowheads="1"/>
          </p:cNvSpPr>
          <p:nvPr/>
        </p:nvSpPr>
        <p:spPr bwMode="auto">
          <a:xfrm>
            <a:off x="1745693" y="3057749"/>
            <a:ext cx="127809" cy="138923"/>
          </a:xfrm>
          <a:custGeom>
            <a:avLst/>
            <a:gdLst>
              <a:gd name="T0" fmla="*/ 4 w 13"/>
              <a:gd name="T1" fmla="*/ 9 h 14"/>
              <a:gd name="T2" fmla="*/ 3 w 13"/>
              <a:gd name="T3" fmla="*/ 10 h 14"/>
              <a:gd name="T4" fmla="*/ 2 w 13"/>
              <a:gd name="T5" fmla="*/ 12 h 14"/>
              <a:gd name="T6" fmla="*/ 6 w 13"/>
              <a:gd name="T7" fmla="*/ 12 h 14"/>
              <a:gd name="T8" fmla="*/ 5 w 13"/>
              <a:gd name="T9" fmla="*/ 14 h 14"/>
              <a:gd name="T10" fmla="*/ 0 w 13"/>
              <a:gd name="T11" fmla="*/ 14 h 14"/>
              <a:gd name="T12" fmla="*/ 0 w 13"/>
              <a:gd name="T13" fmla="*/ 13 h 14"/>
              <a:gd name="T14" fmla="*/ 0 w 13"/>
              <a:gd name="T15" fmla="*/ 11 h 14"/>
              <a:gd name="T16" fmla="*/ 1 w 13"/>
              <a:gd name="T17" fmla="*/ 10 h 14"/>
              <a:gd name="T18" fmla="*/ 2 w 13"/>
              <a:gd name="T19" fmla="*/ 7 h 14"/>
              <a:gd name="T20" fmla="*/ 3 w 13"/>
              <a:gd name="T21" fmla="*/ 6 h 14"/>
              <a:gd name="T22" fmla="*/ 3 w 13"/>
              <a:gd name="T23" fmla="*/ 3 h 14"/>
              <a:gd name="T24" fmla="*/ 3 w 13"/>
              <a:gd name="T25" fmla="*/ 2 h 14"/>
              <a:gd name="T26" fmla="*/ 2 w 13"/>
              <a:gd name="T27" fmla="*/ 2 h 14"/>
              <a:gd name="T28" fmla="*/ 2 w 13"/>
              <a:gd name="T29" fmla="*/ 4 h 14"/>
              <a:gd name="T30" fmla="*/ 0 w 13"/>
              <a:gd name="T31" fmla="*/ 5 h 14"/>
              <a:gd name="T32" fmla="*/ 0 w 13"/>
              <a:gd name="T33" fmla="*/ 2 h 14"/>
              <a:gd name="T34" fmla="*/ 1 w 13"/>
              <a:gd name="T35" fmla="*/ 1 h 14"/>
              <a:gd name="T36" fmla="*/ 2 w 13"/>
              <a:gd name="T37" fmla="*/ 0 h 14"/>
              <a:gd name="T38" fmla="*/ 4 w 13"/>
              <a:gd name="T39" fmla="*/ 0 h 14"/>
              <a:gd name="T40" fmla="*/ 5 w 13"/>
              <a:gd name="T41" fmla="*/ 1 h 14"/>
              <a:gd name="T42" fmla="*/ 6 w 13"/>
              <a:gd name="T43" fmla="*/ 4 h 14"/>
              <a:gd name="T44" fmla="*/ 6 w 13"/>
              <a:gd name="T45" fmla="*/ 6 h 14"/>
              <a:gd name="T46" fmla="*/ 4 w 13"/>
              <a:gd name="T47" fmla="*/ 8 h 14"/>
              <a:gd name="T48" fmla="*/ 13 w 13"/>
              <a:gd name="T49" fmla="*/ 12 h 14"/>
              <a:gd name="T50" fmla="*/ 12 w 13"/>
              <a:gd name="T51" fmla="*/ 14 h 14"/>
              <a:gd name="T52" fmla="*/ 11 w 13"/>
              <a:gd name="T53" fmla="*/ 14 h 14"/>
              <a:gd name="T54" fmla="*/ 9 w 13"/>
              <a:gd name="T55" fmla="*/ 14 h 14"/>
              <a:gd name="T56" fmla="*/ 7 w 13"/>
              <a:gd name="T57" fmla="*/ 13 h 14"/>
              <a:gd name="T58" fmla="*/ 7 w 13"/>
              <a:gd name="T59" fmla="*/ 2 h 14"/>
              <a:gd name="T60" fmla="*/ 8 w 13"/>
              <a:gd name="T61" fmla="*/ 1 h 14"/>
              <a:gd name="T62" fmla="*/ 10 w 13"/>
              <a:gd name="T63" fmla="*/ 0 h 14"/>
              <a:gd name="T64" fmla="*/ 12 w 13"/>
              <a:gd name="T65" fmla="*/ 0 h 14"/>
              <a:gd name="T66" fmla="*/ 13 w 13"/>
              <a:gd name="T67" fmla="*/ 1 h 14"/>
              <a:gd name="T68" fmla="*/ 13 w 13"/>
              <a:gd name="T69" fmla="*/ 12 h 14"/>
              <a:gd name="T70" fmla="*/ 11 w 13"/>
              <a:gd name="T71" fmla="*/ 2 h 14"/>
              <a:gd name="T72" fmla="*/ 10 w 13"/>
              <a:gd name="T73" fmla="*/ 2 h 14"/>
              <a:gd name="T74" fmla="*/ 10 w 13"/>
              <a:gd name="T75" fmla="*/ 3 h 14"/>
              <a:gd name="T76" fmla="*/ 10 w 13"/>
              <a:gd name="T77" fmla="*/ 12 h 14"/>
              <a:gd name="T78" fmla="*/ 10 w 13"/>
              <a:gd name="T79" fmla="*/ 12 h 14"/>
              <a:gd name="T80" fmla="*/ 11 w 13"/>
              <a:gd name="T81" fmla="*/ 12 h 1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3"/>
              <a:gd name="T124" fmla="*/ 0 h 14"/>
              <a:gd name="T125" fmla="*/ 13 w 13"/>
              <a:gd name="T126" fmla="*/ 14 h 1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3" h="14">
                <a:moveTo>
                  <a:pt x="4" y="9"/>
                </a:moveTo>
                <a:cubicBezTo>
                  <a:pt x="4" y="9"/>
                  <a:pt x="4" y="9"/>
                  <a:pt x="4" y="9"/>
                </a:cubicBezTo>
                <a:cubicBezTo>
                  <a:pt x="4" y="9"/>
                  <a:pt x="3" y="9"/>
                  <a:pt x="3" y="10"/>
                </a:cubicBezTo>
                <a:cubicBezTo>
                  <a:pt x="3" y="10"/>
                  <a:pt x="3" y="10"/>
                  <a:pt x="3" y="10"/>
                </a:cubicBezTo>
                <a:cubicBezTo>
                  <a:pt x="3" y="11"/>
                  <a:pt x="3" y="11"/>
                  <a:pt x="3" y="11"/>
                </a:cubicBezTo>
                <a:cubicBezTo>
                  <a:pt x="3" y="11"/>
                  <a:pt x="2" y="12"/>
                  <a:pt x="2" y="12"/>
                </a:cubicBezTo>
                <a:cubicBezTo>
                  <a:pt x="5" y="12"/>
                  <a:pt x="5" y="12"/>
                  <a:pt x="5" y="12"/>
                </a:cubicBezTo>
                <a:cubicBezTo>
                  <a:pt x="6" y="12"/>
                  <a:pt x="6" y="12"/>
                  <a:pt x="6" y="12"/>
                </a:cubicBezTo>
                <a:cubicBezTo>
                  <a:pt x="6" y="14"/>
                  <a:pt x="6" y="14"/>
                  <a:pt x="6" y="14"/>
                </a:cubicBezTo>
                <a:cubicBezTo>
                  <a:pt x="6" y="14"/>
                  <a:pt x="6" y="14"/>
                  <a:pt x="5" y="14"/>
                </a:cubicBezTo>
                <a:cubicBezTo>
                  <a:pt x="0" y="14"/>
                  <a:pt x="0" y="14"/>
                  <a:pt x="0" y="14"/>
                </a:cubicBezTo>
                <a:cubicBezTo>
                  <a:pt x="0" y="14"/>
                  <a:pt x="0" y="14"/>
                  <a:pt x="0" y="14"/>
                </a:cubicBezTo>
                <a:cubicBezTo>
                  <a:pt x="0" y="14"/>
                  <a:pt x="0" y="13"/>
                  <a:pt x="0" y="13"/>
                </a:cubicBezTo>
                <a:cubicBezTo>
                  <a:pt x="0" y="13"/>
                  <a:pt x="0" y="13"/>
                  <a:pt x="0" y="13"/>
                </a:cubicBezTo>
                <a:cubicBezTo>
                  <a:pt x="0" y="12"/>
                  <a:pt x="0" y="12"/>
                  <a:pt x="0" y="12"/>
                </a:cubicBezTo>
                <a:cubicBezTo>
                  <a:pt x="0" y="12"/>
                  <a:pt x="0" y="11"/>
                  <a:pt x="0" y="11"/>
                </a:cubicBezTo>
                <a:cubicBezTo>
                  <a:pt x="0" y="11"/>
                  <a:pt x="0" y="11"/>
                  <a:pt x="0" y="11"/>
                </a:cubicBezTo>
                <a:cubicBezTo>
                  <a:pt x="0" y="10"/>
                  <a:pt x="1" y="10"/>
                  <a:pt x="1" y="10"/>
                </a:cubicBezTo>
                <a:cubicBezTo>
                  <a:pt x="1" y="9"/>
                  <a:pt x="1" y="9"/>
                  <a:pt x="2" y="8"/>
                </a:cubicBezTo>
                <a:cubicBezTo>
                  <a:pt x="2" y="8"/>
                  <a:pt x="2" y="7"/>
                  <a:pt x="2" y="7"/>
                </a:cubicBezTo>
                <a:cubicBezTo>
                  <a:pt x="3" y="7"/>
                  <a:pt x="3" y="6"/>
                  <a:pt x="3" y="6"/>
                </a:cubicBezTo>
                <a:cubicBezTo>
                  <a:pt x="3" y="6"/>
                  <a:pt x="3" y="6"/>
                  <a:pt x="3" y="6"/>
                </a:cubicBezTo>
                <a:cubicBezTo>
                  <a:pt x="3" y="5"/>
                  <a:pt x="3" y="5"/>
                  <a:pt x="3" y="5"/>
                </a:cubicBezTo>
                <a:cubicBezTo>
                  <a:pt x="3" y="3"/>
                  <a:pt x="3" y="3"/>
                  <a:pt x="3" y="3"/>
                </a:cubicBezTo>
                <a:cubicBezTo>
                  <a:pt x="3" y="2"/>
                  <a:pt x="3" y="2"/>
                  <a:pt x="3" y="2"/>
                </a:cubicBezTo>
                <a:cubicBezTo>
                  <a:pt x="3" y="2"/>
                  <a:pt x="3" y="2"/>
                  <a:pt x="3" y="2"/>
                </a:cubicBezTo>
                <a:cubicBezTo>
                  <a:pt x="3" y="2"/>
                  <a:pt x="3" y="2"/>
                  <a:pt x="3" y="2"/>
                </a:cubicBezTo>
                <a:cubicBezTo>
                  <a:pt x="3" y="2"/>
                  <a:pt x="2" y="2"/>
                  <a:pt x="2" y="2"/>
                </a:cubicBezTo>
                <a:cubicBezTo>
                  <a:pt x="2" y="2"/>
                  <a:pt x="2" y="2"/>
                  <a:pt x="2" y="3"/>
                </a:cubicBezTo>
                <a:cubicBezTo>
                  <a:pt x="2" y="4"/>
                  <a:pt x="2" y="4"/>
                  <a:pt x="2" y="4"/>
                </a:cubicBezTo>
                <a:cubicBezTo>
                  <a:pt x="2" y="4"/>
                  <a:pt x="2" y="4"/>
                  <a:pt x="2" y="4"/>
                </a:cubicBezTo>
                <a:cubicBezTo>
                  <a:pt x="0" y="5"/>
                  <a:pt x="0" y="5"/>
                  <a:pt x="0" y="5"/>
                </a:cubicBezTo>
                <a:cubicBezTo>
                  <a:pt x="0" y="5"/>
                  <a:pt x="0" y="5"/>
                  <a:pt x="0" y="5"/>
                </a:cubicBezTo>
                <a:cubicBezTo>
                  <a:pt x="0" y="2"/>
                  <a:pt x="0" y="2"/>
                  <a:pt x="0" y="2"/>
                </a:cubicBezTo>
                <a:cubicBezTo>
                  <a:pt x="0" y="2"/>
                  <a:pt x="0" y="2"/>
                  <a:pt x="0" y="1"/>
                </a:cubicBezTo>
                <a:cubicBezTo>
                  <a:pt x="0" y="1"/>
                  <a:pt x="0" y="1"/>
                  <a:pt x="1" y="1"/>
                </a:cubicBezTo>
                <a:cubicBezTo>
                  <a:pt x="1" y="0"/>
                  <a:pt x="1" y="0"/>
                  <a:pt x="1" y="0"/>
                </a:cubicBezTo>
                <a:cubicBezTo>
                  <a:pt x="2" y="0"/>
                  <a:pt x="2" y="0"/>
                  <a:pt x="2" y="0"/>
                </a:cubicBezTo>
                <a:cubicBezTo>
                  <a:pt x="3" y="0"/>
                  <a:pt x="3" y="0"/>
                  <a:pt x="3" y="0"/>
                </a:cubicBezTo>
                <a:cubicBezTo>
                  <a:pt x="3" y="0"/>
                  <a:pt x="4" y="0"/>
                  <a:pt x="4" y="0"/>
                </a:cubicBezTo>
                <a:cubicBezTo>
                  <a:pt x="4" y="0"/>
                  <a:pt x="5" y="0"/>
                  <a:pt x="5" y="1"/>
                </a:cubicBezTo>
                <a:cubicBezTo>
                  <a:pt x="5" y="1"/>
                  <a:pt x="5" y="1"/>
                  <a:pt x="5" y="1"/>
                </a:cubicBezTo>
                <a:cubicBezTo>
                  <a:pt x="6" y="2"/>
                  <a:pt x="6" y="2"/>
                  <a:pt x="6" y="2"/>
                </a:cubicBezTo>
                <a:cubicBezTo>
                  <a:pt x="6" y="4"/>
                  <a:pt x="6" y="4"/>
                  <a:pt x="6" y="4"/>
                </a:cubicBezTo>
                <a:cubicBezTo>
                  <a:pt x="6" y="5"/>
                  <a:pt x="6" y="5"/>
                  <a:pt x="6" y="5"/>
                </a:cubicBezTo>
                <a:cubicBezTo>
                  <a:pt x="6" y="5"/>
                  <a:pt x="6" y="6"/>
                  <a:pt x="6" y="6"/>
                </a:cubicBezTo>
                <a:cubicBezTo>
                  <a:pt x="5" y="6"/>
                  <a:pt x="5" y="7"/>
                  <a:pt x="5" y="7"/>
                </a:cubicBezTo>
                <a:cubicBezTo>
                  <a:pt x="5" y="7"/>
                  <a:pt x="5" y="8"/>
                  <a:pt x="4" y="8"/>
                </a:cubicBezTo>
                <a:cubicBezTo>
                  <a:pt x="4" y="9"/>
                  <a:pt x="4" y="9"/>
                  <a:pt x="4" y="9"/>
                </a:cubicBezTo>
                <a:close/>
                <a:moveTo>
                  <a:pt x="13" y="12"/>
                </a:moveTo>
                <a:cubicBezTo>
                  <a:pt x="13" y="12"/>
                  <a:pt x="13" y="12"/>
                  <a:pt x="13" y="13"/>
                </a:cubicBezTo>
                <a:cubicBezTo>
                  <a:pt x="13" y="13"/>
                  <a:pt x="13" y="13"/>
                  <a:pt x="12" y="14"/>
                </a:cubicBezTo>
                <a:cubicBezTo>
                  <a:pt x="12" y="14"/>
                  <a:pt x="12" y="14"/>
                  <a:pt x="12" y="14"/>
                </a:cubicBezTo>
                <a:cubicBezTo>
                  <a:pt x="11" y="14"/>
                  <a:pt x="11" y="14"/>
                  <a:pt x="11" y="14"/>
                </a:cubicBezTo>
                <a:cubicBezTo>
                  <a:pt x="10" y="14"/>
                  <a:pt x="10" y="14"/>
                  <a:pt x="10" y="14"/>
                </a:cubicBezTo>
                <a:cubicBezTo>
                  <a:pt x="9" y="14"/>
                  <a:pt x="9" y="14"/>
                  <a:pt x="9" y="14"/>
                </a:cubicBezTo>
                <a:cubicBezTo>
                  <a:pt x="9" y="14"/>
                  <a:pt x="8" y="14"/>
                  <a:pt x="8" y="14"/>
                </a:cubicBezTo>
                <a:cubicBezTo>
                  <a:pt x="8" y="13"/>
                  <a:pt x="8" y="13"/>
                  <a:pt x="7" y="13"/>
                </a:cubicBezTo>
                <a:cubicBezTo>
                  <a:pt x="7" y="12"/>
                  <a:pt x="7" y="12"/>
                  <a:pt x="7" y="12"/>
                </a:cubicBezTo>
                <a:cubicBezTo>
                  <a:pt x="7" y="2"/>
                  <a:pt x="7" y="2"/>
                  <a:pt x="7" y="2"/>
                </a:cubicBezTo>
                <a:cubicBezTo>
                  <a:pt x="7" y="2"/>
                  <a:pt x="7" y="2"/>
                  <a:pt x="7" y="1"/>
                </a:cubicBezTo>
                <a:cubicBezTo>
                  <a:pt x="8" y="1"/>
                  <a:pt x="8" y="1"/>
                  <a:pt x="8" y="1"/>
                </a:cubicBezTo>
                <a:cubicBezTo>
                  <a:pt x="8" y="0"/>
                  <a:pt x="9" y="0"/>
                  <a:pt x="9" y="0"/>
                </a:cubicBezTo>
                <a:cubicBezTo>
                  <a:pt x="9" y="0"/>
                  <a:pt x="9" y="0"/>
                  <a:pt x="10" y="0"/>
                </a:cubicBezTo>
                <a:cubicBezTo>
                  <a:pt x="11" y="0"/>
                  <a:pt x="11" y="0"/>
                  <a:pt x="11" y="0"/>
                </a:cubicBezTo>
                <a:cubicBezTo>
                  <a:pt x="11" y="0"/>
                  <a:pt x="11" y="0"/>
                  <a:pt x="12" y="0"/>
                </a:cubicBezTo>
                <a:cubicBezTo>
                  <a:pt x="12" y="0"/>
                  <a:pt x="12" y="0"/>
                  <a:pt x="12" y="1"/>
                </a:cubicBezTo>
                <a:cubicBezTo>
                  <a:pt x="13" y="1"/>
                  <a:pt x="13" y="1"/>
                  <a:pt x="13" y="1"/>
                </a:cubicBezTo>
                <a:cubicBezTo>
                  <a:pt x="13" y="2"/>
                  <a:pt x="13" y="2"/>
                  <a:pt x="13" y="2"/>
                </a:cubicBezTo>
                <a:cubicBezTo>
                  <a:pt x="13" y="12"/>
                  <a:pt x="13" y="12"/>
                  <a:pt x="13" y="12"/>
                </a:cubicBezTo>
                <a:close/>
                <a:moveTo>
                  <a:pt x="11" y="3"/>
                </a:moveTo>
                <a:cubicBezTo>
                  <a:pt x="11" y="2"/>
                  <a:pt x="11" y="2"/>
                  <a:pt x="11" y="2"/>
                </a:cubicBezTo>
                <a:cubicBezTo>
                  <a:pt x="11" y="2"/>
                  <a:pt x="10" y="2"/>
                  <a:pt x="10" y="2"/>
                </a:cubicBezTo>
                <a:cubicBezTo>
                  <a:pt x="10" y="2"/>
                  <a:pt x="10" y="2"/>
                  <a:pt x="10" y="2"/>
                </a:cubicBezTo>
                <a:cubicBezTo>
                  <a:pt x="10" y="2"/>
                  <a:pt x="10" y="2"/>
                  <a:pt x="10" y="2"/>
                </a:cubicBezTo>
                <a:cubicBezTo>
                  <a:pt x="10" y="2"/>
                  <a:pt x="10" y="2"/>
                  <a:pt x="10" y="3"/>
                </a:cubicBezTo>
                <a:cubicBezTo>
                  <a:pt x="10" y="12"/>
                  <a:pt x="10" y="12"/>
                  <a:pt x="10" y="12"/>
                </a:cubicBezTo>
                <a:cubicBezTo>
                  <a:pt x="10" y="12"/>
                  <a:pt x="10" y="12"/>
                  <a:pt x="10" y="12"/>
                </a:cubicBezTo>
                <a:cubicBezTo>
                  <a:pt x="10" y="12"/>
                  <a:pt x="10" y="12"/>
                  <a:pt x="10" y="12"/>
                </a:cubicBezTo>
                <a:cubicBezTo>
                  <a:pt x="10" y="12"/>
                  <a:pt x="10" y="12"/>
                  <a:pt x="10" y="12"/>
                </a:cubicBezTo>
                <a:cubicBezTo>
                  <a:pt x="10" y="12"/>
                  <a:pt x="11" y="12"/>
                  <a:pt x="11" y="12"/>
                </a:cubicBezTo>
                <a:cubicBezTo>
                  <a:pt x="11" y="12"/>
                  <a:pt x="11" y="12"/>
                  <a:pt x="11" y="12"/>
                </a:cubicBezTo>
                <a:cubicBezTo>
                  <a:pt x="11" y="3"/>
                  <a:pt x="11" y="3"/>
                  <a:pt x="11" y="3"/>
                </a:cubicBezTo>
                <a:close/>
              </a:path>
            </a:pathLst>
          </a:custGeom>
          <a:solidFill>
            <a:schemeClr val="bg1"/>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zh-CN" sz="1800" b="0" i="0" u="none" strike="noStrike" kern="0" cap="none" spc="0" normalizeH="0" baseline="0" noProof="0" smtClean="0">
              <a:ln>
                <a:noFill/>
              </a:ln>
              <a:solidFill>
                <a:schemeClr val="bg1"/>
              </a:solidFill>
              <a:effectLst/>
              <a:uLnTx/>
              <a:uFillTx/>
              <a:latin typeface="+mj-lt"/>
              <a:sym typeface="宋体" panose="02010600030101010101" pitchFamily="2" charset="-122"/>
            </a:endParaRPr>
          </a:p>
        </p:txBody>
      </p:sp>
      <p:sp>
        <p:nvSpPr>
          <p:cNvPr id="46" name="Freeform 23"/>
          <p:cNvSpPr>
            <a:spLocks noEditPoints="1" noChangeArrowheads="1"/>
          </p:cNvSpPr>
          <p:nvPr/>
        </p:nvSpPr>
        <p:spPr bwMode="auto">
          <a:xfrm>
            <a:off x="2042060" y="2752121"/>
            <a:ext cx="127809" cy="138923"/>
          </a:xfrm>
          <a:custGeom>
            <a:avLst/>
            <a:gdLst>
              <a:gd name="T0" fmla="*/ 5 w 13"/>
              <a:gd name="T1" fmla="*/ 13 h 14"/>
              <a:gd name="T2" fmla="*/ 4 w 13"/>
              <a:gd name="T3" fmla="*/ 14 h 14"/>
              <a:gd name="T4" fmla="*/ 2 w 13"/>
              <a:gd name="T5" fmla="*/ 14 h 14"/>
              <a:gd name="T6" fmla="*/ 0 w 13"/>
              <a:gd name="T7" fmla="*/ 13 h 14"/>
              <a:gd name="T8" fmla="*/ 0 w 13"/>
              <a:gd name="T9" fmla="*/ 12 h 14"/>
              <a:gd name="T10" fmla="*/ 0 w 13"/>
              <a:gd name="T11" fmla="*/ 9 h 14"/>
              <a:gd name="T12" fmla="*/ 2 w 13"/>
              <a:gd name="T13" fmla="*/ 9 h 14"/>
              <a:gd name="T14" fmla="*/ 2 w 13"/>
              <a:gd name="T15" fmla="*/ 12 h 14"/>
              <a:gd name="T16" fmla="*/ 3 w 13"/>
              <a:gd name="T17" fmla="*/ 12 h 14"/>
              <a:gd name="T18" fmla="*/ 3 w 13"/>
              <a:gd name="T19" fmla="*/ 11 h 14"/>
              <a:gd name="T20" fmla="*/ 3 w 13"/>
              <a:gd name="T21" fmla="*/ 8 h 14"/>
              <a:gd name="T22" fmla="*/ 3 w 13"/>
              <a:gd name="T23" fmla="*/ 7 h 14"/>
              <a:gd name="T24" fmla="*/ 2 w 13"/>
              <a:gd name="T25" fmla="*/ 7 h 14"/>
              <a:gd name="T26" fmla="*/ 2 w 13"/>
              <a:gd name="T27" fmla="*/ 7 h 14"/>
              <a:gd name="T28" fmla="*/ 2 w 13"/>
              <a:gd name="T29" fmla="*/ 5 h 14"/>
              <a:gd name="T30" fmla="*/ 3 w 13"/>
              <a:gd name="T31" fmla="*/ 5 h 14"/>
              <a:gd name="T32" fmla="*/ 3 w 13"/>
              <a:gd name="T33" fmla="*/ 5 h 14"/>
              <a:gd name="T34" fmla="*/ 3 w 13"/>
              <a:gd name="T35" fmla="*/ 2 h 14"/>
              <a:gd name="T36" fmla="*/ 3 w 13"/>
              <a:gd name="T37" fmla="*/ 2 h 14"/>
              <a:gd name="T38" fmla="*/ 2 w 13"/>
              <a:gd name="T39" fmla="*/ 2 h 14"/>
              <a:gd name="T40" fmla="*/ 2 w 13"/>
              <a:gd name="T41" fmla="*/ 4 h 14"/>
              <a:gd name="T42" fmla="*/ 0 w 13"/>
              <a:gd name="T43" fmla="*/ 4 h 14"/>
              <a:gd name="T44" fmla="*/ 0 w 13"/>
              <a:gd name="T45" fmla="*/ 2 h 14"/>
              <a:gd name="T46" fmla="*/ 0 w 13"/>
              <a:gd name="T47" fmla="*/ 0 h 14"/>
              <a:gd name="T48" fmla="*/ 2 w 13"/>
              <a:gd name="T49" fmla="*/ 0 h 14"/>
              <a:gd name="T50" fmla="*/ 4 w 13"/>
              <a:gd name="T51" fmla="*/ 0 h 14"/>
              <a:gd name="T52" fmla="*/ 5 w 13"/>
              <a:gd name="T53" fmla="*/ 1 h 14"/>
              <a:gd name="T54" fmla="*/ 6 w 13"/>
              <a:gd name="T55" fmla="*/ 4 h 14"/>
              <a:gd name="T56" fmla="*/ 6 w 13"/>
              <a:gd name="T57" fmla="*/ 5 h 14"/>
              <a:gd name="T58" fmla="*/ 5 w 13"/>
              <a:gd name="T59" fmla="*/ 6 h 14"/>
              <a:gd name="T60" fmla="*/ 5 w 13"/>
              <a:gd name="T61" fmla="*/ 7 h 14"/>
              <a:gd name="T62" fmla="*/ 6 w 13"/>
              <a:gd name="T63" fmla="*/ 12 h 14"/>
              <a:gd name="T64" fmla="*/ 13 w 13"/>
              <a:gd name="T65" fmla="*/ 13 h 14"/>
              <a:gd name="T66" fmla="*/ 12 w 13"/>
              <a:gd name="T67" fmla="*/ 14 h 14"/>
              <a:gd name="T68" fmla="*/ 10 w 13"/>
              <a:gd name="T69" fmla="*/ 14 h 14"/>
              <a:gd name="T70" fmla="*/ 8 w 13"/>
              <a:gd name="T71" fmla="*/ 13 h 14"/>
              <a:gd name="T72" fmla="*/ 7 w 13"/>
              <a:gd name="T73" fmla="*/ 12 h 14"/>
              <a:gd name="T74" fmla="*/ 7 w 13"/>
              <a:gd name="T75" fmla="*/ 1 h 14"/>
              <a:gd name="T76" fmla="*/ 9 w 13"/>
              <a:gd name="T77" fmla="*/ 0 h 14"/>
              <a:gd name="T78" fmla="*/ 11 w 13"/>
              <a:gd name="T79" fmla="*/ 0 h 14"/>
              <a:gd name="T80" fmla="*/ 12 w 13"/>
              <a:gd name="T81" fmla="*/ 0 h 14"/>
              <a:gd name="T82" fmla="*/ 13 w 13"/>
              <a:gd name="T83" fmla="*/ 2 h 14"/>
              <a:gd name="T84" fmla="*/ 11 w 13"/>
              <a:gd name="T85" fmla="*/ 2 h 14"/>
              <a:gd name="T86" fmla="*/ 10 w 13"/>
              <a:gd name="T87" fmla="*/ 2 h 14"/>
              <a:gd name="T88" fmla="*/ 10 w 13"/>
              <a:gd name="T89" fmla="*/ 2 h 14"/>
              <a:gd name="T90" fmla="*/ 10 w 13"/>
              <a:gd name="T91" fmla="*/ 11 h 14"/>
              <a:gd name="T92" fmla="*/ 10 w 13"/>
              <a:gd name="T93" fmla="*/ 12 h 14"/>
              <a:gd name="T94" fmla="*/ 11 w 13"/>
              <a:gd name="T95" fmla="*/ 12 h 14"/>
              <a:gd name="T96" fmla="*/ 11 w 13"/>
              <a:gd name="T97" fmla="*/ 2 h 1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3"/>
              <a:gd name="T148" fmla="*/ 0 h 14"/>
              <a:gd name="T149" fmla="*/ 13 w 13"/>
              <a:gd name="T150" fmla="*/ 14 h 1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3" h="14">
                <a:moveTo>
                  <a:pt x="6" y="12"/>
                </a:moveTo>
                <a:cubicBezTo>
                  <a:pt x="6" y="12"/>
                  <a:pt x="6" y="12"/>
                  <a:pt x="5" y="13"/>
                </a:cubicBezTo>
                <a:cubicBezTo>
                  <a:pt x="5" y="13"/>
                  <a:pt x="5" y="13"/>
                  <a:pt x="5" y="13"/>
                </a:cubicBezTo>
                <a:cubicBezTo>
                  <a:pt x="5" y="14"/>
                  <a:pt x="4" y="14"/>
                  <a:pt x="4" y="14"/>
                </a:cubicBezTo>
                <a:cubicBezTo>
                  <a:pt x="4" y="14"/>
                  <a:pt x="3" y="14"/>
                  <a:pt x="3" y="14"/>
                </a:cubicBezTo>
                <a:cubicBezTo>
                  <a:pt x="2" y="14"/>
                  <a:pt x="2" y="14"/>
                  <a:pt x="2" y="14"/>
                </a:cubicBezTo>
                <a:cubicBezTo>
                  <a:pt x="2" y="14"/>
                  <a:pt x="2" y="14"/>
                  <a:pt x="1" y="14"/>
                </a:cubicBezTo>
                <a:cubicBezTo>
                  <a:pt x="1" y="14"/>
                  <a:pt x="1" y="14"/>
                  <a:pt x="0" y="13"/>
                </a:cubicBezTo>
                <a:cubicBezTo>
                  <a:pt x="0" y="13"/>
                  <a:pt x="0" y="13"/>
                  <a:pt x="0" y="13"/>
                </a:cubicBezTo>
                <a:cubicBezTo>
                  <a:pt x="0" y="12"/>
                  <a:pt x="0" y="12"/>
                  <a:pt x="0" y="12"/>
                </a:cubicBezTo>
                <a:cubicBezTo>
                  <a:pt x="0" y="9"/>
                  <a:pt x="0" y="9"/>
                  <a:pt x="0" y="9"/>
                </a:cubicBezTo>
                <a:cubicBezTo>
                  <a:pt x="0" y="9"/>
                  <a:pt x="0" y="9"/>
                  <a:pt x="0" y="9"/>
                </a:cubicBezTo>
                <a:cubicBezTo>
                  <a:pt x="2" y="8"/>
                  <a:pt x="2" y="8"/>
                  <a:pt x="2" y="8"/>
                </a:cubicBezTo>
                <a:cubicBezTo>
                  <a:pt x="2" y="8"/>
                  <a:pt x="2" y="9"/>
                  <a:pt x="2" y="9"/>
                </a:cubicBezTo>
                <a:cubicBezTo>
                  <a:pt x="2" y="11"/>
                  <a:pt x="2" y="11"/>
                  <a:pt x="2" y="11"/>
                </a:cubicBezTo>
                <a:cubicBezTo>
                  <a:pt x="2" y="12"/>
                  <a:pt x="2" y="12"/>
                  <a:pt x="2" y="12"/>
                </a:cubicBezTo>
                <a:cubicBezTo>
                  <a:pt x="2" y="12"/>
                  <a:pt x="2" y="12"/>
                  <a:pt x="3" y="12"/>
                </a:cubicBezTo>
                <a:cubicBezTo>
                  <a:pt x="3" y="12"/>
                  <a:pt x="3" y="12"/>
                  <a:pt x="3" y="12"/>
                </a:cubicBezTo>
                <a:cubicBezTo>
                  <a:pt x="3" y="12"/>
                  <a:pt x="3" y="12"/>
                  <a:pt x="3" y="12"/>
                </a:cubicBezTo>
                <a:cubicBezTo>
                  <a:pt x="3" y="12"/>
                  <a:pt x="3" y="12"/>
                  <a:pt x="3" y="11"/>
                </a:cubicBezTo>
                <a:cubicBezTo>
                  <a:pt x="3" y="8"/>
                  <a:pt x="3" y="8"/>
                  <a:pt x="3" y="8"/>
                </a:cubicBezTo>
                <a:cubicBezTo>
                  <a:pt x="3" y="8"/>
                  <a:pt x="3" y="8"/>
                  <a:pt x="3" y="8"/>
                </a:cubicBezTo>
                <a:cubicBezTo>
                  <a:pt x="3" y="8"/>
                  <a:pt x="3" y="7"/>
                  <a:pt x="3" y="7"/>
                </a:cubicBezTo>
                <a:cubicBezTo>
                  <a:pt x="3" y="7"/>
                  <a:pt x="3" y="7"/>
                  <a:pt x="3" y="7"/>
                </a:cubicBezTo>
                <a:cubicBezTo>
                  <a:pt x="3" y="7"/>
                  <a:pt x="3" y="7"/>
                  <a:pt x="3" y="7"/>
                </a:cubicBezTo>
                <a:cubicBezTo>
                  <a:pt x="2" y="7"/>
                  <a:pt x="2" y="7"/>
                  <a:pt x="2" y="7"/>
                </a:cubicBezTo>
                <a:cubicBezTo>
                  <a:pt x="2" y="7"/>
                  <a:pt x="2" y="7"/>
                  <a:pt x="2" y="7"/>
                </a:cubicBezTo>
                <a:cubicBezTo>
                  <a:pt x="2" y="7"/>
                  <a:pt x="2" y="7"/>
                  <a:pt x="2" y="7"/>
                </a:cubicBezTo>
                <a:cubicBezTo>
                  <a:pt x="2" y="6"/>
                  <a:pt x="2" y="6"/>
                  <a:pt x="2" y="6"/>
                </a:cubicBezTo>
                <a:cubicBezTo>
                  <a:pt x="2" y="5"/>
                  <a:pt x="2" y="5"/>
                  <a:pt x="2" y="5"/>
                </a:cubicBezTo>
                <a:cubicBezTo>
                  <a:pt x="2" y="5"/>
                  <a:pt x="2" y="5"/>
                  <a:pt x="2" y="5"/>
                </a:cubicBezTo>
                <a:cubicBezTo>
                  <a:pt x="3" y="5"/>
                  <a:pt x="3" y="5"/>
                  <a:pt x="3" y="5"/>
                </a:cubicBezTo>
                <a:cubicBezTo>
                  <a:pt x="3" y="5"/>
                  <a:pt x="3" y="5"/>
                  <a:pt x="3" y="5"/>
                </a:cubicBezTo>
                <a:cubicBezTo>
                  <a:pt x="3" y="5"/>
                  <a:pt x="3" y="5"/>
                  <a:pt x="3" y="5"/>
                </a:cubicBezTo>
                <a:cubicBezTo>
                  <a:pt x="3" y="5"/>
                  <a:pt x="3" y="5"/>
                  <a:pt x="3" y="5"/>
                </a:cubicBezTo>
                <a:cubicBezTo>
                  <a:pt x="3" y="2"/>
                  <a:pt x="3" y="2"/>
                  <a:pt x="3" y="2"/>
                </a:cubicBezTo>
                <a:cubicBezTo>
                  <a:pt x="3" y="2"/>
                  <a:pt x="3" y="2"/>
                  <a:pt x="3" y="2"/>
                </a:cubicBezTo>
                <a:cubicBezTo>
                  <a:pt x="3" y="2"/>
                  <a:pt x="3" y="2"/>
                  <a:pt x="3" y="2"/>
                </a:cubicBezTo>
                <a:cubicBezTo>
                  <a:pt x="3" y="2"/>
                  <a:pt x="3" y="2"/>
                  <a:pt x="3" y="2"/>
                </a:cubicBezTo>
                <a:cubicBezTo>
                  <a:pt x="2" y="2"/>
                  <a:pt x="2" y="2"/>
                  <a:pt x="2" y="2"/>
                </a:cubicBezTo>
                <a:cubicBezTo>
                  <a:pt x="2" y="2"/>
                  <a:pt x="2" y="2"/>
                  <a:pt x="2" y="2"/>
                </a:cubicBezTo>
                <a:cubicBezTo>
                  <a:pt x="2" y="4"/>
                  <a:pt x="2" y="4"/>
                  <a:pt x="2" y="4"/>
                </a:cubicBezTo>
                <a:cubicBezTo>
                  <a:pt x="2" y="4"/>
                  <a:pt x="2" y="4"/>
                  <a:pt x="2" y="4"/>
                </a:cubicBezTo>
                <a:cubicBezTo>
                  <a:pt x="0" y="4"/>
                  <a:pt x="0" y="4"/>
                  <a:pt x="0" y="4"/>
                </a:cubicBezTo>
                <a:cubicBezTo>
                  <a:pt x="0" y="5"/>
                  <a:pt x="0" y="4"/>
                  <a:pt x="0" y="4"/>
                </a:cubicBezTo>
                <a:cubicBezTo>
                  <a:pt x="0" y="2"/>
                  <a:pt x="0" y="2"/>
                  <a:pt x="0" y="2"/>
                </a:cubicBezTo>
                <a:cubicBezTo>
                  <a:pt x="0" y="2"/>
                  <a:pt x="0" y="2"/>
                  <a:pt x="0" y="1"/>
                </a:cubicBezTo>
                <a:cubicBezTo>
                  <a:pt x="0" y="1"/>
                  <a:pt x="0" y="1"/>
                  <a:pt x="0" y="0"/>
                </a:cubicBezTo>
                <a:cubicBezTo>
                  <a:pt x="1" y="0"/>
                  <a:pt x="1" y="0"/>
                  <a:pt x="1" y="0"/>
                </a:cubicBezTo>
                <a:cubicBezTo>
                  <a:pt x="2" y="0"/>
                  <a:pt x="2" y="0"/>
                  <a:pt x="2" y="0"/>
                </a:cubicBezTo>
                <a:cubicBezTo>
                  <a:pt x="3" y="0"/>
                  <a:pt x="3" y="0"/>
                  <a:pt x="3" y="0"/>
                </a:cubicBezTo>
                <a:cubicBezTo>
                  <a:pt x="3" y="0"/>
                  <a:pt x="4" y="0"/>
                  <a:pt x="4" y="0"/>
                </a:cubicBezTo>
                <a:cubicBezTo>
                  <a:pt x="4" y="0"/>
                  <a:pt x="5" y="0"/>
                  <a:pt x="5" y="0"/>
                </a:cubicBezTo>
                <a:cubicBezTo>
                  <a:pt x="5" y="1"/>
                  <a:pt x="5" y="1"/>
                  <a:pt x="5" y="1"/>
                </a:cubicBezTo>
                <a:cubicBezTo>
                  <a:pt x="6" y="2"/>
                  <a:pt x="6" y="2"/>
                  <a:pt x="6" y="2"/>
                </a:cubicBezTo>
                <a:cubicBezTo>
                  <a:pt x="6" y="4"/>
                  <a:pt x="6" y="4"/>
                  <a:pt x="6" y="4"/>
                </a:cubicBezTo>
                <a:cubicBezTo>
                  <a:pt x="6" y="5"/>
                  <a:pt x="6" y="5"/>
                  <a:pt x="6" y="5"/>
                </a:cubicBezTo>
                <a:cubicBezTo>
                  <a:pt x="6" y="5"/>
                  <a:pt x="6" y="5"/>
                  <a:pt x="6" y="5"/>
                </a:cubicBezTo>
                <a:cubicBezTo>
                  <a:pt x="5" y="5"/>
                  <a:pt x="5" y="6"/>
                  <a:pt x="5" y="6"/>
                </a:cubicBezTo>
                <a:cubicBezTo>
                  <a:pt x="5" y="6"/>
                  <a:pt x="5" y="6"/>
                  <a:pt x="5" y="6"/>
                </a:cubicBezTo>
                <a:cubicBezTo>
                  <a:pt x="5" y="6"/>
                  <a:pt x="5" y="6"/>
                  <a:pt x="5" y="7"/>
                </a:cubicBezTo>
                <a:cubicBezTo>
                  <a:pt x="5" y="7"/>
                  <a:pt x="5" y="7"/>
                  <a:pt x="5" y="7"/>
                </a:cubicBezTo>
                <a:cubicBezTo>
                  <a:pt x="6" y="7"/>
                  <a:pt x="6" y="8"/>
                  <a:pt x="6" y="8"/>
                </a:cubicBezTo>
                <a:cubicBezTo>
                  <a:pt x="6" y="12"/>
                  <a:pt x="6" y="12"/>
                  <a:pt x="6" y="12"/>
                </a:cubicBezTo>
                <a:close/>
                <a:moveTo>
                  <a:pt x="13" y="12"/>
                </a:moveTo>
                <a:cubicBezTo>
                  <a:pt x="13" y="12"/>
                  <a:pt x="13" y="12"/>
                  <a:pt x="13" y="13"/>
                </a:cubicBezTo>
                <a:cubicBezTo>
                  <a:pt x="13" y="13"/>
                  <a:pt x="13" y="13"/>
                  <a:pt x="12" y="13"/>
                </a:cubicBezTo>
                <a:cubicBezTo>
                  <a:pt x="12" y="14"/>
                  <a:pt x="12" y="14"/>
                  <a:pt x="12" y="14"/>
                </a:cubicBezTo>
                <a:cubicBezTo>
                  <a:pt x="11" y="14"/>
                  <a:pt x="11" y="14"/>
                  <a:pt x="11" y="14"/>
                </a:cubicBezTo>
                <a:cubicBezTo>
                  <a:pt x="10" y="14"/>
                  <a:pt x="10" y="14"/>
                  <a:pt x="10" y="14"/>
                </a:cubicBezTo>
                <a:cubicBezTo>
                  <a:pt x="9" y="14"/>
                  <a:pt x="9" y="14"/>
                  <a:pt x="9" y="14"/>
                </a:cubicBezTo>
                <a:cubicBezTo>
                  <a:pt x="8" y="14"/>
                  <a:pt x="8" y="14"/>
                  <a:pt x="8" y="13"/>
                </a:cubicBezTo>
                <a:cubicBezTo>
                  <a:pt x="8" y="13"/>
                  <a:pt x="8" y="13"/>
                  <a:pt x="7" y="13"/>
                </a:cubicBezTo>
                <a:cubicBezTo>
                  <a:pt x="7" y="12"/>
                  <a:pt x="7" y="12"/>
                  <a:pt x="7" y="12"/>
                </a:cubicBezTo>
                <a:cubicBezTo>
                  <a:pt x="7" y="2"/>
                  <a:pt x="7" y="2"/>
                  <a:pt x="7" y="2"/>
                </a:cubicBezTo>
                <a:cubicBezTo>
                  <a:pt x="7" y="2"/>
                  <a:pt x="7" y="2"/>
                  <a:pt x="7" y="1"/>
                </a:cubicBezTo>
                <a:cubicBezTo>
                  <a:pt x="8" y="1"/>
                  <a:pt x="8" y="1"/>
                  <a:pt x="8" y="0"/>
                </a:cubicBezTo>
                <a:cubicBezTo>
                  <a:pt x="8" y="0"/>
                  <a:pt x="8" y="0"/>
                  <a:pt x="9" y="0"/>
                </a:cubicBezTo>
                <a:cubicBezTo>
                  <a:pt x="9" y="0"/>
                  <a:pt x="9" y="0"/>
                  <a:pt x="10" y="0"/>
                </a:cubicBezTo>
                <a:cubicBezTo>
                  <a:pt x="11" y="0"/>
                  <a:pt x="11" y="0"/>
                  <a:pt x="11" y="0"/>
                </a:cubicBezTo>
                <a:cubicBezTo>
                  <a:pt x="11" y="0"/>
                  <a:pt x="11" y="0"/>
                  <a:pt x="12" y="0"/>
                </a:cubicBezTo>
                <a:cubicBezTo>
                  <a:pt x="12" y="0"/>
                  <a:pt x="12" y="0"/>
                  <a:pt x="12" y="0"/>
                </a:cubicBezTo>
                <a:cubicBezTo>
                  <a:pt x="13" y="1"/>
                  <a:pt x="13" y="1"/>
                  <a:pt x="13" y="1"/>
                </a:cubicBezTo>
                <a:cubicBezTo>
                  <a:pt x="13" y="2"/>
                  <a:pt x="13" y="2"/>
                  <a:pt x="13" y="2"/>
                </a:cubicBezTo>
                <a:cubicBezTo>
                  <a:pt x="13" y="12"/>
                  <a:pt x="13" y="12"/>
                  <a:pt x="13" y="12"/>
                </a:cubicBezTo>
                <a:close/>
                <a:moveTo>
                  <a:pt x="11" y="2"/>
                </a:moveTo>
                <a:cubicBezTo>
                  <a:pt x="11" y="2"/>
                  <a:pt x="11" y="2"/>
                  <a:pt x="11" y="2"/>
                </a:cubicBezTo>
                <a:cubicBezTo>
                  <a:pt x="10" y="2"/>
                  <a:pt x="10" y="2"/>
                  <a:pt x="10" y="2"/>
                </a:cubicBezTo>
                <a:cubicBezTo>
                  <a:pt x="10" y="2"/>
                  <a:pt x="10" y="2"/>
                  <a:pt x="10" y="2"/>
                </a:cubicBezTo>
                <a:cubicBezTo>
                  <a:pt x="10" y="2"/>
                  <a:pt x="10" y="2"/>
                  <a:pt x="10" y="2"/>
                </a:cubicBezTo>
                <a:cubicBezTo>
                  <a:pt x="10" y="2"/>
                  <a:pt x="10" y="2"/>
                  <a:pt x="10" y="2"/>
                </a:cubicBezTo>
                <a:cubicBezTo>
                  <a:pt x="10" y="11"/>
                  <a:pt x="10" y="11"/>
                  <a:pt x="10" y="11"/>
                </a:cubicBezTo>
                <a:cubicBezTo>
                  <a:pt x="10" y="12"/>
                  <a:pt x="10" y="12"/>
                  <a:pt x="10" y="12"/>
                </a:cubicBezTo>
                <a:cubicBezTo>
                  <a:pt x="10" y="12"/>
                  <a:pt x="10" y="12"/>
                  <a:pt x="10" y="12"/>
                </a:cubicBezTo>
                <a:cubicBezTo>
                  <a:pt x="10" y="12"/>
                  <a:pt x="10" y="12"/>
                  <a:pt x="10" y="12"/>
                </a:cubicBezTo>
                <a:cubicBezTo>
                  <a:pt x="10" y="12"/>
                  <a:pt x="10" y="12"/>
                  <a:pt x="11" y="12"/>
                </a:cubicBezTo>
                <a:cubicBezTo>
                  <a:pt x="11" y="12"/>
                  <a:pt x="11" y="12"/>
                  <a:pt x="11" y="11"/>
                </a:cubicBezTo>
                <a:cubicBezTo>
                  <a:pt x="11" y="2"/>
                  <a:pt x="11" y="2"/>
                  <a:pt x="11" y="2"/>
                </a:cubicBezTo>
                <a:close/>
              </a:path>
            </a:pathLst>
          </a:custGeom>
          <a:solidFill>
            <a:schemeClr val="bg1"/>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zh-CN" sz="1800" b="0" i="0" u="none" strike="noStrike" kern="0" cap="none" spc="0" normalizeH="0" baseline="0" noProof="0" smtClean="0">
              <a:ln>
                <a:noFill/>
              </a:ln>
              <a:solidFill>
                <a:schemeClr val="bg1"/>
              </a:solidFill>
              <a:effectLst/>
              <a:uLnTx/>
              <a:uFillTx/>
              <a:latin typeface="+mj-lt"/>
              <a:sym typeface="宋体" panose="02010600030101010101" pitchFamily="2" charset="-122"/>
            </a:endParaRPr>
          </a:p>
        </p:txBody>
      </p:sp>
      <p:sp>
        <p:nvSpPr>
          <p:cNvPr id="47" name="Freeform 24"/>
          <p:cNvSpPr>
            <a:spLocks noEditPoints="1" noChangeArrowheads="1"/>
          </p:cNvSpPr>
          <p:nvPr/>
        </p:nvSpPr>
        <p:spPr bwMode="auto">
          <a:xfrm>
            <a:off x="2397701" y="2546516"/>
            <a:ext cx="138923" cy="137070"/>
          </a:xfrm>
          <a:custGeom>
            <a:avLst/>
            <a:gdLst>
              <a:gd name="T0" fmla="*/ 6 w 14"/>
              <a:gd name="T1" fmla="*/ 9 h 14"/>
              <a:gd name="T2" fmla="*/ 6 w 14"/>
              <a:gd name="T3" fmla="*/ 11 h 14"/>
              <a:gd name="T4" fmla="*/ 5 w 14"/>
              <a:gd name="T5" fmla="*/ 11 h 14"/>
              <a:gd name="T6" fmla="*/ 5 w 14"/>
              <a:gd name="T7" fmla="*/ 14 h 14"/>
              <a:gd name="T8" fmla="*/ 3 w 14"/>
              <a:gd name="T9" fmla="*/ 14 h 14"/>
              <a:gd name="T10" fmla="*/ 0 w 14"/>
              <a:gd name="T11" fmla="*/ 11 h 14"/>
              <a:gd name="T12" fmla="*/ 0 w 14"/>
              <a:gd name="T13" fmla="*/ 11 h 14"/>
              <a:gd name="T14" fmla="*/ 0 w 14"/>
              <a:gd name="T15" fmla="*/ 9 h 14"/>
              <a:gd name="T16" fmla="*/ 1 w 14"/>
              <a:gd name="T17" fmla="*/ 6 h 14"/>
              <a:gd name="T18" fmla="*/ 2 w 14"/>
              <a:gd name="T19" fmla="*/ 2 h 14"/>
              <a:gd name="T20" fmla="*/ 2 w 14"/>
              <a:gd name="T21" fmla="*/ 0 h 14"/>
              <a:gd name="T22" fmla="*/ 3 w 14"/>
              <a:gd name="T23" fmla="*/ 0 h 14"/>
              <a:gd name="T24" fmla="*/ 5 w 14"/>
              <a:gd name="T25" fmla="*/ 0 h 14"/>
              <a:gd name="T26" fmla="*/ 6 w 14"/>
              <a:gd name="T27" fmla="*/ 9 h 14"/>
              <a:gd name="T28" fmla="*/ 3 w 14"/>
              <a:gd name="T29" fmla="*/ 5 h 14"/>
              <a:gd name="T30" fmla="*/ 2 w 14"/>
              <a:gd name="T31" fmla="*/ 7 h 14"/>
              <a:gd name="T32" fmla="*/ 3 w 14"/>
              <a:gd name="T33" fmla="*/ 9 h 14"/>
              <a:gd name="T34" fmla="*/ 14 w 14"/>
              <a:gd name="T35" fmla="*/ 12 h 14"/>
              <a:gd name="T36" fmla="*/ 13 w 14"/>
              <a:gd name="T37" fmla="*/ 14 h 14"/>
              <a:gd name="T38" fmla="*/ 11 w 14"/>
              <a:gd name="T39" fmla="*/ 14 h 14"/>
              <a:gd name="T40" fmla="*/ 10 w 14"/>
              <a:gd name="T41" fmla="*/ 14 h 14"/>
              <a:gd name="T42" fmla="*/ 8 w 14"/>
              <a:gd name="T43" fmla="*/ 13 h 14"/>
              <a:gd name="T44" fmla="*/ 8 w 14"/>
              <a:gd name="T45" fmla="*/ 3 h 14"/>
              <a:gd name="T46" fmla="*/ 9 w 14"/>
              <a:gd name="T47" fmla="*/ 1 h 14"/>
              <a:gd name="T48" fmla="*/ 10 w 14"/>
              <a:gd name="T49" fmla="*/ 0 h 14"/>
              <a:gd name="T50" fmla="*/ 12 w 14"/>
              <a:gd name="T51" fmla="*/ 0 h 14"/>
              <a:gd name="T52" fmla="*/ 14 w 14"/>
              <a:gd name="T53" fmla="*/ 2 h 14"/>
              <a:gd name="T54" fmla="*/ 14 w 14"/>
              <a:gd name="T55" fmla="*/ 12 h 14"/>
              <a:gd name="T56" fmla="*/ 11 w 14"/>
              <a:gd name="T57" fmla="*/ 2 h 14"/>
              <a:gd name="T58" fmla="*/ 11 w 14"/>
              <a:gd name="T59" fmla="*/ 2 h 14"/>
              <a:gd name="T60" fmla="*/ 10 w 14"/>
              <a:gd name="T61" fmla="*/ 3 h 14"/>
              <a:gd name="T62" fmla="*/ 10 w 14"/>
              <a:gd name="T63" fmla="*/ 12 h 14"/>
              <a:gd name="T64" fmla="*/ 11 w 14"/>
              <a:gd name="T65" fmla="*/ 12 h 14"/>
              <a:gd name="T66" fmla="*/ 11 w 14"/>
              <a:gd name="T67" fmla="*/ 12 h 1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4"/>
              <a:gd name="T103" fmla="*/ 0 h 14"/>
              <a:gd name="T104" fmla="*/ 14 w 14"/>
              <a:gd name="T105" fmla="*/ 14 h 1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4" h="14">
                <a:moveTo>
                  <a:pt x="6" y="9"/>
                </a:moveTo>
                <a:cubicBezTo>
                  <a:pt x="6" y="9"/>
                  <a:pt x="6" y="9"/>
                  <a:pt x="6" y="9"/>
                </a:cubicBezTo>
                <a:cubicBezTo>
                  <a:pt x="6" y="11"/>
                  <a:pt x="6" y="11"/>
                  <a:pt x="6" y="11"/>
                </a:cubicBezTo>
                <a:cubicBezTo>
                  <a:pt x="6" y="11"/>
                  <a:pt x="6" y="11"/>
                  <a:pt x="6" y="11"/>
                </a:cubicBezTo>
                <a:cubicBezTo>
                  <a:pt x="6" y="11"/>
                  <a:pt x="6" y="11"/>
                  <a:pt x="6" y="11"/>
                </a:cubicBezTo>
                <a:cubicBezTo>
                  <a:pt x="5" y="11"/>
                  <a:pt x="5" y="11"/>
                  <a:pt x="5" y="11"/>
                </a:cubicBezTo>
                <a:cubicBezTo>
                  <a:pt x="5" y="14"/>
                  <a:pt x="5" y="14"/>
                  <a:pt x="5" y="14"/>
                </a:cubicBezTo>
                <a:cubicBezTo>
                  <a:pt x="5" y="14"/>
                  <a:pt x="5" y="14"/>
                  <a:pt x="5" y="14"/>
                </a:cubicBezTo>
                <a:cubicBezTo>
                  <a:pt x="3" y="14"/>
                  <a:pt x="3" y="14"/>
                  <a:pt x="3" y="14"/>
                </a:cubicBezTo>
                <a:cubicBezTo>
                  <a:pt x="3" y="14"/>
                  <a:pt x="3" y="14"/>
                  <a:pt x="3" y="14"/>
                </a:cubicBezTo>
                <a:cubicBezTo>
                  <a:pt x="3" y="11"/>
                  <a:pt x="3" y="11"/>
                  <a:pt x="3" y="11"/>
                </a:cubicBezTo>
                <a:cubicBezTo>
                  <a:pt x="0" y="11"/>
                  <a:pt x="0" y="11"/>
                  <a:pt x="0" y="11"/>
                </a:cubicBezTo>
                <a:cubicBezTo>
                  <a:pt x="0" y="11"/>
                  <a:pt x="0" y="11"/>
                  <a:pt x="0" y="11"/>
                </a:cubicBezTo>
                <a:cubicBezTo>
                  <a:pt x="0" y="11"/>
                  <a:pt x="0" y="11"/>
                  <a:pt x="0" y="11"/>
                </a:cubicBezTo>
                <a:cubicBezTo>
                  <a:pt x="0" y="9"/>
                  <a:pt x="0" y="9"/>
                  <a:pt x="0" y="9"/>
                </a:cubicBezTo>
                <a:cubicBezTo>
                  <a:pt x="0" y="9"/>
                  <a:pt x="0" y="9"/>
                  <a:pt x="0" y="9"/>
                </a:cubicBezTo>
                <a:cubicBezTo>
                  <a:pt x="0" y="9"/>
                  <a:pt x="0" y="9"/>
                  <a:pt x="0" y="9"/>
                </a:cubicBezTo>
                <a:cubicBezTo>
                  <a:pt x="0" y="8"/>
                  <a:pt x="1" y="7"/>
                  <a:pt x="1" y="6"/>
                </a:cubicBezTo>
                <a:cubicBezTo>
                  <a:pt x="1" y="5"/>
                  <a:pt x="2" y="4"/>
                  <a:pt x="2" y="4"/>
                </a:cubicBezTo>
                <a:cubicBezTo>
                  <a:pt x="2" y="3"/>
                  <a:pt x="2" y="2"/>
                  <a:pt x="2" y="2"/>
                </a:cubicBezTo>
                <a:cubicBezTo>
                  <a:pt x="2" y="1"/>
                  <a:pt x="2" y="1"/>
                  <a:pt x="2" y="0"/>
                </a:cubicBezTo>
                <a:cubicBezTo>
                  <a:pt x="2" y="0"/>
                  <a:pt x="2" y="0"/>
                  <a:pt x="2" y="0"/>
                </a:cubicBezTo>
                <a:cubicBezTo>
                  <a:pt x="3" y="0"/>
                  <a:pt x="3" y="0"/>
                  <a:pt x="3" y="0"/>
                </a:cubicBezTo>
                <a:cubicBezTo>
                  <a:pt x="3" y="0"/>
                  <a:pt x="3" y="0"/>
                  <a:pt x="3" y="0"/>
                </a:cubicBezTo>
                <a:cubicBezTo>
                  <a:pt x="5" y="0"/>
                  <a:pt x="5" y="0"/>
                  <a:pt x="5" y="0"/>
                </a:cubicBezTo>
                <a:cubicBezTo>
                  <a:pt x="5" y="0"/>
                  <a:pt x="5" y="0"/>
                  <a:pt x="5" y="0"/>
                </a:cubicBezTo>
                <a:cubicBezTo>
                  <a:pt x="5" y="9"/>
                  <a:pt x="5" y="9"/>
                  <a:pt x="5" y="9"/>
                </a:cubicBezTo>
                <a:cubicBezTo>
                  <a:pt x="6" y="9"/>
                  <a:pt x="6" y="9"/>
                  <a:pt x="6" y="9"/>
                </a:cubicBezTo>
                <a:cubicBezTo>
                  <a:pt x="6" y="9"/>
                  <a:pt x="6" y="9"/>
                  <a:pt x="6" y="9"/>
                </a:cubicBezTo>
                <a:close/>
                <a:moveTo>
                  <a:pt x="3" y="5"/>
                </a:moveTo>
                <a:cubicBezTo>
                  <a:pt x="3" y="5"/>
                  <a:pt x="3" y="5"/>
                  <a:pt x="3" y="6"/>
                </a:cubicBezTo>
                <a:cubicBezTo>
                  <a:pt x="3" y="6"/>
                  <a:pt x="2" y="7"/>
                  <a:pt x="2" y="7"/>
                </a:cubicBezTo>
                <a:cubicBezTo>
                  <a:pt x="2" y="8"/>
                  <a:pt x="2" y="9"/>
                  <a:pt x="2" y="9"/>
                </a:cubicBezTo>
                <a:cubicBezTo>
                  <a:pt x="3" y="9"/>
                  <a:pt x="3" y="9"/>
                  <a:pt x="3" y="9"/>
                </a:cubicBezTo>
                <a:cubicBezTo>
                  <a:pt x="3" y="5"/>
                  <a:pt x="3" y="5"/>
                  <a:pt x="3" y="5"/>
                </a:cubicBezTo>
                <a:close/>
                <a:moveTo>
                  <a:pt x="14" y="12"/>
                </a:moveTo>
                <a:cubicBezTo>
                  <a:pt x="14" y="12"/>
                  <a:pt x="14" y="13"/>
                  <a:pt x="14" y="13"/>
                </a:cubicBezTo>
                <a:cubicBezTo>
                  <a:pt x="13" y="13"/>
                  <a:pt x="13" y="13"/>
                  <a:pt x="13" y="14"/>
                </a:cubicBezTo>
                <a:cubicBezTo>
                  <a:pt x="13" y="14"/>
                  <a:pt x="13" y="14"/>
                  <a:pt x="12" y="14"/>
                </a:cubicBezTo>
                <a:cubicBezTo>
                  <a:pt x="12" y="14"/>
                  <a:pt x="12" y="14"/>
                  <a:pt x="11" y="14"/>
                </a:cubicBezTo>
                <a:cubicBezTo>
                  <a:pt x="10" y="14"/>
                  <a:pt x="10" y="14"/>
                  <a:pt x="10" y="14"/>
                </a:cubicBezTo>
                <a:cubicBezTo>
                  <a:pt x="10" y="14"/>
                  <a:pt x="10" y="14"/>
                  <a:pt x="10" y="14"/>
                </a:cubicBezTo>
                <a:cubicBezTo>
                  <a:pt x="9" y="14"/>
                  <a:pt x="9" y="14"/>
                  <a:pt x="9" y="14"/>
                </a:cubicBezTo>
                <a:cubicBezTo>
                  <a:pt x="8" y="13"/>
                  <a:pt x="8" y="13"/>
                  <a:pt x="8" y="13"/>
                </a:cubicBezTo>
                <a:cubicBezTo>
                  <a:pt x="8" y="13"/>
                  <a:pt x="8" y="12"/>
                  <a:pt x="8" y="12"/>
                </a:cubicBezTo>
                <a:cubicBezTo>
                  <a:pt x="8" y="3"/>
                  <a:pt x="8" y="3"/>
                  <a:pt x="8" y="3"/>
                </a:cubicBezTo>
                <a:cubicBezTo>
                  <a:pt x="8" y="2"/>
                  <a:pt x="8" y="2"/>
                  <a:pt x="8" y="2"/>
                </a:cubicBezTo>
                <a:cubicBezTo>
                  <a:pt x="8" y="1"/>
                  <a:pt x="8" y="1"/>
                  <a:pt x="9" y="1"/>
                </a:cubicBezTo>
                <a:cubicBezTo>
                  <a:pt x="9" y="1"/>
                  <a:pt x="9" y="0"/>
                  <a:pt x="10" y="0"/>
                </a:cubicBezTo>
                <a:cubicBezTo>
                  <a:pt x="10" y="0"/>
                  <a:pt x="10" y="0"/>
                  <a:pt x="10" y="0"/>
                </a:cubicBezTo>
                <a:cubicBezTo>
                  <a:pt x="11" y="0"/>
                  <a:pt x="11" y="0"/>
                  <a:pt x="11" y="0"/>
                </a:cubicBezTo>
                <a:cubicBezTo>
                  <a:pt x="12" y="0"/>
                  <a:pt x="12" y="0"/>
                  <a:pt x="12" y="0"/>
                </a:cubicBezTo>
                <a:cubicBezTo>
                  <a:pt x="13" y="0"/>
                  <a:pt x="13" y="1"/>
                  <a:pt x="13" y="1"/>
                </a:cubicBezTo>
                <a:cubicBezTo>
                  <a:pt x="13" y="1"/>
                  <a:pt x="13" y="1"/>
                  <a:pt x="14" y="2"/>
                </a:cubicBezTo>
                <a:cubicBezTo>
                  <a:pt x="14" y="2"/>
                  <a:pt x="14" y="2"/>
                  <a:pt x="14" y="3"/>
                </a:cubicBezTo>
                <a:cubicBezTo>
                  <a:pt x="14" y="12"/>
                  <a:pt x="14" y="12"/>
                  <a:pt x="14" y="12"/>
                </a:cubicBezTo>
                <a:close/>
                <a:moveTo>
                  <a:pt x="11" y="3"/>
                </a:moveTo>
                <a:cubicBezTo>
                  <a:pt x="11" y="3"/>
                  <a:pt x="11" y="2"/>
                  <a:pt x="11" y="2"/>
                </a:cubicBezTo>
                <a:cubicBezTo>
                  <a:pt x="11" y="2"/>
                  <a:pt x="11" y="2"/>
                  <a:pt x="11" y="2"/>
                </a:cubicBezTo>
                <a:cubicBezTo>
                  <a:pt x="11" y="2"/>
                  <a:pt x="11" y="2"/>
                  <a:pt x="11" y="2"/>
                </a:cubicBezTo>
                <a:cubicBezTo>
                  <a:pt x="11" y="2"/>
                  <a:pt x="11" y="2"/>
                  <a:pt x="10" y="2"/>
                </a:cubicBezTo>
                <a:cubicBezTo>
                  <a:pt x="10" y="2"/>
                  <a:pt x="10" y="3"/>
                  <a:pt x="10" y="3"/>
                </a:cubicBezTo>
                <a:cubicBezTo>
                  <a:pt x="10" y="12"/>
                  <a:pt x="10" y="12"/>
                  <a:pt x="10" y="12"/>
                </a:cubicBezTo>
                <a:cubicBezTo>
                  <a:pt x="10" y="12"/>
                  <a:pt x="10" y="12"/>
                  <a:pt x="10" y="12"/>
                </a:cubicBezTo>
                <a:cubicBezTo>
                  <a:pt x="11" y="12"/>
                  <a:pt x="11" y="12"/>
                  <a:pt x="11" y="12"/>
                </a:cubicBezTo>
                <a:cubicBezTo>
                  <a:pt x="11" y="12"/>
                  <a:pt x="11" y="12"/>
                  <a:pt x="11" y="12"/>
                </a:cubicBezTo>
                <a:cubicBezTo>
                  <a:pt x="11" y="12"/>
                  <a:pt x="11" y="12"/>
                  <a:pt x="11" y="12"/>
                </a:cubicBezTo>
                <a:cubicBezTo>
                  <a:pt x="11" y="12"/>
                  <a:pt x="11" y="12"/>
                  <a:pt x="11" y="12"/>
                </a:cubicBezTo>
                <a:cubicBezTo>
                  <a:pt x="11" y="3"/>
                  <a:pt x="11" y="3"/>
                  <a:pt x="11" y="3"/>
                </a:cubicBezTo>
                <a:close/>
              </a:path>
            </a:pathLst>
          </a:custGeom>
          <a:solidFill>
            <a:schemeClr val="bg1"/>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zh-CN" sz="1800" b="0" i="0" u="none" strike="noStrike" kern="0" cap="none" spc="0" normalizeH="0" baseline="0" noProof="0" smtClean="0">
              <a:ln>
                <a:noFill/>
              </a:ln>
              <a:solidFill>
                <a:schemeClr val="bg1"/>
              </a:solidFill>
              <a:effectLst/>
              <a:uLnTx/>
              <a:uFillTx/>
              <a:latin typeface="+mj-lt"/>
              <a:sym typeface="宋体" panose="02010600030101010101" pitchFamily="2" charset="-122"/>
            </a:endParaRPr>
          </a:p>
        </p:txBody>
      </p:sp>
      <p:sp>
        <p:nvSpPr>
          <p:cNvPr id="48" name="Freeform 25"/>
          <p:cNvSpPr>
            <a:spLocks noEditPoints="1" noChangeArrowheads="1"/>
          </p:cNvSpPr>
          <p:nvPr/>
        </p:nvSpPr>
        <p:spPr bwMode="auto">
          <a:xfrm>
            <a:off x="2812616" y="2496503"/>
            <a:ext cx="138923" cy="138923"/>
          </a:xfrm>
          <a:custGeom>
            <a:avLst/>
            <a:gdLst>
              <a:gd name="T0" fmla="*/ 6 w 14"/>
              <a:gd name="T1" fmla="*/ 6 h 14"/>
              <a:gd name="T2" fmla="*/ 6 w 14"/>
              <a:gd name="T3" fmla="*/ 11 h 14"/>
              <a:gd name="T4" fmla="*/ 6 w 14"/>
              <a:gd name="T5" fmla="*/ 13 h 14"/>
              <a:gd name="T6" fmla="*/ 4 w 14"/>
              <a:gd name="T7" fmla="*/ 14 h 14"/>
              <a:gd name="T8" fmla="*/ 2 w 14"/>
              <a:gd name="T9" fmla="*/ 14 h 14"/>
              <a:gd name="T10" fmla="*/ 1 w 14"/>
              <a:gd name="T11" fmla="*/ 12 h 14"/>
              <a:gd name="T12" fmla="*/ 0 w 14"/>
              <a:gd name="T13" fmla="*/ 11 h 14"/>
              <a:gd name="T14" fmla="*/ 3 w 14"/>
              <a:gd name="T15" fmla="*/ 10 h 14"/>
              <a:gd name="T16" fmla="*/ 3 w 14"/>
              <a:gd name="T17" fmla="*/ 11 h 14"/>
              <a:gd name="T18" fmla="*/ 3 w 14"/>
              <a:gd name="T19" fmla="*/ 12 h 14"/>
              <a:gd name="T20" fmla="*/ 4 w 14"/>
              <a:gd name="T21" fmla="*/ 12 h 14"/>
              <a:gd name="T22" fmla="*/ 4 w 14"/>
              <a:gd name="T23" fmla="*/ 7 h 14"/>
              <a:gd name="T24" fmla="*/ 4 w 14"/>
              <a:gd name="T25" fmla="*/ 7 h 14"/>
              <a:gd name="T26" fmla="*/ 3 w 14"/>
              <a:gd name="T27" fmla="*/ 7 h 14"/>
              <a:gd name="T28" fmla="*/ 3 w 14"/>
              <a:gd name="T29" fmla="*/ 7 h 14"/>
              <a:gd name="T30" fmla="*/ 3 w 14"/>
              <a:gd name="T31" fmla="*/ 8 h 14"/>
              <a:gd name="T32" fmla="*/ 3 w 14"/>
              <a:gd name="T33" fmla="*/ 8 h 14"/>
              <a:gd name="T34" fmla="*/ 0 w 14"/>
              <a:gd name="T35" fmla="*/ 7 h 14"/>
              <a:gd name="T36" fmla="*/ 1 w 14"/>
              <a:gd name="T37" fmla="*/ 0 h 14"/>
              <a:gd name="T38" fmla="*/ 6 w 14"/>
              <a:gd name="T39" fmla="*/ 0 h 14"/>
              <a:gd name="T40" fmla="*/ 6 w 14"/>
              <a:gd name="T41" fmla="*/ 2 h 14"/>
              <a:gd name="T42" fmla="*/ 3 w 14"/>
              <a:gd name="T43" fmla="*/ 2 h 14"/>
              <a:gd name="T44" fmla="*/ 4 w 14"/>
              <a:gd name="T45" fmla="*/ 5 h 14"/>
              <a:gd name="T46" fmla="*/ 14 w 14"/>
              <a:gd name="T47" fmla="*/ 11 h 14"/>
              <a:gd name="T48" fmla="*/ 13 w 14"/>
              <a:gd name="T49" fmla="*/ 13 h 14"/>
              <a:gd name="T50" fmla="*/ 11 w 14"/>
              <a:gd name="T51" fmla="*/ 14 h 14"/>
              <a:gd name="T52" fmla="*/ 9 w 14"/>
              <a:gd name="T53" fmla="*/ 14 h 14"/>
              <a:gd name="T54" fmla="*/ 8 w 14"/>
              <a:gd name="T55" fmla="*/ 12 h 14"/>
              <a:gd name="T56" fmla="*/ 8 w 14"/>
              <a:gd name="T57" fmla="*/ 2 h 14"/>
              <a:gd name="T58" fmla="*/ 9 w 14"/>
              <a:gd name="T59" fmla="*/ 0 h 14"/>
              <a:gd name="T60" fmla="*/ 10 w 14"/>
              <a:gd name="T61" fmla="*/ 0 h 14"/>
              <a:gd name="T62" fmla="*/ 12 w 14"/>
              <a:gd name="T63" fmla="*/ 0 h 14"/>
              <a:gd name="T64" fmla="*/ 14 w 14"/>
              <a:gd name="T65" fmla="*/ 1 h 14"/>
              <a:gd name="T66" fmla="*/ 14 w 14"/>
              <a:gd name="T67" fmla="*/ 11 h 14"/>
              <a:gd name="T68" fmla="*/ 11 w 14"/>
              <a:gd name="T69" fmla="*/ 2 h 14"/>
              <a:gd name="T70" fmla="*/ 11 w 14"/>
              <a:gd name="T71" fmla="*/ 2 h 14"/>
              <a:gd name="T72" fmla="*/ 10 w 14"/>
              <a:gd name="T73" fmla="*/ 2 h 14"/>
              <a:gd name="T74" fmla="*/ 10 w 14"/>
              <a:gd name="T75" fmla="*/ 12 h 14"/>
              <a:gd name="T76" fmla="*/ 11 w 14"/>
              <a:gd name="T77" fmla="*/ 12 h 14"/>
              <a:gd name="T78" fmla="*/ 11 w 14"/>
              <a:gd name="T79" fmla="*/ 11 h 1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4"/>
              <a:gd name="T121" fmla="*/ 0 h 14"/>
              <a:gd name="T122" fmla="*/ 14 w 14"/>
              <a:gd name="T123" fmla="*/ 14 h 1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4" h="14">
                <a:moveTo>
                  <a:pt x="5" y="5"/>
                </a:moveTo>
                <a:cubicBezTo>
                  <a:pt x="5" y="5"/>
                  <a:pt x="6" y="5"/>
                  <a:pt x="6" y="6"/>
                </a:cubicBezTo>
                <a:cubicBezTo>
                  <a:pt x="6" y="6"/>
                  <a:pt x="6" y="6"/>
                  <a:pt x="6" y="7"/>
                </a:cubicBezTo>
                <a:cubicBezTo>
                  <a:pt x="6" y="11"/>
                  <a:pt x="6" y="11"/>
                  <a:pt x="6" y="11"/>
                </a:cubicBezTo>
                <a:cubicBezTo>
                  <a:pt x="6" y="12"/>
                  <a:pt x="6" y="12"/>
                  <a:pt x="6" y="12"/>
                </a:cubicBezTo>
                <a:cubicBezTo>
                  <a:pt x="6" y="13"/>
                  <a:pt x="6" y="13"/>
                  <a:pt x="6" y="13"/>
                </a:cubicBezTo>
                <a:cubicBezTo>
                  <a:pt x="5" y="13"/>
                  <a:pt x="5" y="14"/>
                  <a:pt x="5" y="14"/>
                </a:cubicBezTo>
                <a:cubicBezTo>
                  <a:pt x="4" y="14"/>
                  <a:pt x="4" y="14"/>
                  <a:pt x="4" y="14"/>
                </a:cubicBezTo>
                <a:cubicBezTo>
                  <a:pt x="3" y="14"/>
                  <a:pt x="3" y="14"/>
                  <a:pt x="3" y="14"/>
                </a:cubicBezTo>
                <a:cubicBezTo>
                  <a:pt x="3" y="14"/>
                  <a:pt x="2" y="14"/>
                  <a:pt x="2" y="14"/>
                </a:cubicBezTo>
                <a:cubicBezTo>
                  <a:pt x="2" y="14"/>
                  <a:pt x="1" y="13"/>
                  <a:pt x="1" y="13"/>
                </a:cubicBezTo>
                <a:cubicBezTo>
                  <a:pt x="1" y="13"/>
                  <a:pt x="1" y="13"/>
                  <a:pt x="1" y="12"/>
                </a:cubicBezTo>
                <a:cubicBezTo>
                  <a:pt x="1" y="12"/>
                  <a:pt x="0" y="12"/>
                  <a:pt x="0" y="11"/>
                </a:cubicBezTo>
                <a:cubicBezTo>
                  <a:pt x="0" y="11"/>
                  <a:pt x="0" y="11"/>
                  <a:pt x="0" y="11"/>
                </a:cubicBezTo>
                <a:cubicBezTo>
                  <a:pt x="0" y="10"/>
                  <a:pt x="1" y="10"/>
                  <a:pt x="1" y="10"/>
                </a:cubicBezTo>
                <a:cubicBezTo>
                  <a:pt x="3" y="10"/>
                  <a:pt x="3" y="10"/>
                  <a:pt x="3" y="10"/>
                </a:cubicBezTo>
                <a:cubicBezTo>
                  <a:pt x="3" y="10"/>
                  <a:pt x="3" y="10"/>
                  <a:pt x="3" y="10"/>
                </a:cubicBezTo>
                <a:cubicBezTo>
                  <a:pt x="3" y="11"/>
                  <a:pt x="3" y="11"/>
                  <a:pt x="3" y="11"/>
                </a:cubicBezTo>
                <a:cubicBezTo>
                  <a:pt x="3" y="12"/>
                  <a:pt x="3" y="12"/>
                  <a:pt x="3" y="12"/>
                </a:cubicBezTo>
                <a:cubicBezTo>
                  <a:pt x="3" y="12"/>
                  <a:pt x="3" y="12"/>
                  <a:pt x="3" y="12"/>
                </a:cubicBezTo>
                <a:cubicBezTo>
                  <a:pt x="3" y="12"/>
                  <a:pt x="3" y="12"/>
                  <a:pt x="3" y="12"/>
                </a:cubicBezTo>
                <a:cubicBezTo>
                  <a:pt x="4" y="12"/>
                  <a:pt x="4" y="12"/>
                  <a:pt x="4" y="12"/>
                </a:cubicBezTo>
                <a:cubicBezTo>
                  <a:pt x="4" y="12"/>
                  <a:pt x="4" y="12"/>
                  <a:pt x="4" y="11"/>
                </a:cubicBezTo>
                <a:cubicBezTo>
                  <a:pt x="4" y="7"/>
                  <a:pt x="4" y="7"/>
                  <a:pt x="4" y="7"/>
                </a:cubicBezTo>
                <a:cubicBezTo>
                  <a:pt x="4" y="7"/>
                  <a:pt x="4" y="7"/>
                  <a:pt x="4" y="7"/>
                </a:cubicBezTo>
                <a:cubicBezTo>
                  <a:pt x="4" y="7"/>
                  <a:pt x="4" y="7"/>
                  <a:pt x="4" y="7"/>
                </a:cubicBezTo>
                <a:cubicBezTo>
                  <a:pt x="4" y="7"/>
                  <a:pt x="4" y="7"/>
                  <a:pt x="3" y="7"/>
                </a:cubicBezTo>
                <a:cubicBezTo>
                  <a:pt x="3" y="7"/>
                  <a:pt x="3" y="7"/>
                  <a:pt x="3" y="7"/>
                </a:cubicBezTo>
                <a:cubicBezTo>
                  <a:pt x="3" y="7"/>
                  <a:pt x="3" y="7"/>
                  <a:pt x="3" y="7"/>
                </a:cubicBezTo>
                <a:cubicBezTo>
                  <a:pt x="3" y="7"/>
                  <a:pt x="3" y="7"/>
                  <a:pt x="3" y="7"/>
                </a:cubicBezTo>
                <a:cubicBezTo>
                  <a:pt x="3" y="7"/>
                  <a:pt x="3" y="7"/>
                  <a:pt x="3" y="7"/>
                </a:cubicBezTo>
                <a:cubicBezTo>
                  <a:pt x="3" y="8"/>
                  <a:pt x="3" y="8"/>
                  <a:pt x="3" y="8"/>
                </a:cubicBezTo>
                <a:cubicBezTo>
                  <a:pt x="3" y="8"/>
                  <a:pt x="3" y="8"/>
                  <a:pt x="3" y="8"/>
                </a:cubicBezTo>
                <a:cubicBezTo>
                  <a:pt x="3" y="8"/>
                  <a:pt x="3" y="8"/>
                  <a:pt x="3" y="8"/>
                </a:cubicBezTo>
                <a:cubicBezTo>
                  <a:pt x="1" y="8"/>
                  <a:pt x="1" y="8"/>
                  <a:pt x="1" y="8"/>
                </a:cubicBezTo>
                <a:cubicBezTo>
                  <a:pt x="1" y="8"/>
                  <a:pt x="0" y="7"/>
                  <a:pt x="0" y="7"/>
                </a:cubicBezTo>
                <a:cubicBezTo>
                  <a:pt x="0" y="0"/>
                  <a:pt x="0" y="0"/>
                  <a:pt x="0" y="0"/>
                </a:cubicBezTo>
                <a:cubicBezTo>
                  <a:pt x="0" y="0"/>
                  <a:pt x="1" y="0"/>
                  <a:pt x="1" y="0"/>
                </a:cubicBezTo>
                <a:cubicBezTo>
                  <a:pt x="2" y="0"/>
                  <a:pt x="2" y="0"/>
                  <a:pt x="2" y="0"/>
                </a:cubicBezTo>
                <a:cubicBezTo>
                  <a:pt x="6" y="0"/>
                  <a:pt x="6" y="0"/>
                  <a:pt x="6" y="0"/>
                </a:cubicBezTo>
                <a:cubicBezTo>
                  <a:pt x="6" y="0"/>
                  <a:pt x="6" y="0"/>
                  <a:pt x="6" y="0"/>
                </a:cubicBezTo>
                <a:cubicBezTo>
                  <a:pt x="6" y="2"/>
                  <a:pt x="6" y="2"/>
                  <a:pt x="6" y="2"/>
                </a:cubicBezTo>
                <a:cubicBezTo>
                  <a:pt x="6" y="2"/>
                  <a:pt x="6" y="2"/>
                  <a:pt x="6" y="2"/>
                </a:cubicBezTo>
                <a:cubicBezTo>
                  <a:pt x="3" y="2"/>
                  <a:pt x="3" y="2"/>
                  <a:pt x="3" y="2"/>
                </a:cubicBezTo>
                <a:cubicBezTo>
                  <a:pt x="3" y="5"/>
                  <a:pt x="3" y="5"/>
                  <a:pt x="3" y="5"/>
                </a:cubicBezTo>
                <a:cubicBezTo>
                  <a:pt x="3" y="5"/>
                  <a:pt x="4" y="5"/>
                  <a:pt x="4" y="5"/>
                </a:cubicBezTo>
                <a:cubicBezTo>
                  <a:pt x="4" y="5"/>
                  <a:pt x="5" y="5"/>
                  <a:pt x="5" y="5"/>
                </a:cubicBezTo>
                <a:close/>
                <a:moveTo>
                  <a:pt x="14" y="11"/>
                </a:moveTo>
                <a:cubicBezTo>
                  <a:pt x="14" y="12"/>
                  <a:pt x="14" y="12"/>
                  <a:pt x="14" y="12"/>
                </a:cubicBezTo>
                <a:cubicBezTo>
                  <a:pt x="13" y="13"/>
                  <a:pt x="13" y="13"/>
                  <a:pt x="13" y="13"/>
                </a:cubicBezTo>
                <a:cubicBezTo>
                  <a:pt x="13" y="13"/>
                  <a:pt x="13" y="14"/>
                  <a:pt x="12" y="14"/>
                </a:cubicBezTo>
                <a:cubicBezTo>
                  <a:pt x="12" y="14"/>
                  <a:pt x="12" y="14"/>
                  <a:pt x="11" y="14"/>
                </a:cubicBezTo>
                <a:cubicBezTo>
                  <a:pt x="10" y="14"/>
                  <a:pt x="10" y="14"/>
                  <a:pt x="10" y="14"/>
                </a:cubicBezTo>
                <a:cubicBezTo>
                  <a:pt x="10" y="14"/>
                  <a:pt x="10" y="14"/>
                  <a:pt x="9" y="14"/>
                </a:cubicBezTo>
                <a:cubicBezTo>
                  <a:pt x="9" y="14"/>
                  <a:pt x="9" y="13"/>
                  <a:pt x="9" y="13"/>
                </a:cubicBezTo>
                <a:cubicBezTo>
                  <a:pt x="8" y="13"/>
                  <a:pt x="8" y="13"/>
                  <a:pt x="8" y="12"/>
                </a:cubicBezTo>
                <a:cubicBezTo>
                  <a:pt x="8" y="12"/>
                  <a:pt x="8" y="12"/>
                  <a:pt x="8" y="11"/>
                </a:cubicBezTo>
                <a:cubicBezTo>
                  <a:pt x="8" y="2"/>
                  <a:pt x="8" y="2"/>
                  <a:pt x="8" y="2"/>
                </a:cubicBezTo>
                <a:cubicBezTo>
                  <a:pt x="8" y="2"/>
                  <a:pt x="8" y="1"/>
                  <a:pt x="8" y="1"/>
                </a:cubicBezTo>
                <a:cubicBezTo>
                  <a:pt x="8" y="1"/>
                  <a:pt x="8" y="1"/>
                  <a:pt x="9" y="0"/>
                </a:cubicBezTo>
                <a:cubicBezTo>
                  <a:pt x="9" y="0"/>
                  <a:pt x="9" y="0"/>
                  <a:pt x="9" y="0"/>
                </a:cubicBezTo>
                <a:cubicBezTo>
                  <a:pt x="10" y="0"/>
                  <a:pt x="10" y="0"/>
                  <a:pt x="10" y="0"/>
                </a:cubicBezTo>
                <a:cubicBezTo>
                  <a:pt x="11" y="0"/>
                  <a:pt x="11" y="0"/>
                  <a:pt x="11" y="0"/>
                </a:cubicBezTo>
                <a:cubicBezTo>
                  <a:pt x="12" y="0"/>
                  <a:pt x="12" y="0"/>
                  <a:pt x="12" y="0"/>
                </a:cubicBezTo>
                <a:cubicBezTo>
                  <a:pt x="13" y="0"/>
                  <a:pt x="13" y="0"/>
                  <a:pt x="13" y="0"/>
                </a:cubicBezTo>
                <a:cubicBezTo>
                  <a:pt x="13" y="1"/>
                  <a:pt x="13" y="1"/>
                  <a:pt x="14" y="1"/>
                </a:cubicBezTo>
                <a:cubicBezTo>
                  <a:pt x="14" y="1"/>
                  <a:pt x="14" y="2"/>
                  <a:pt x="14" y="2"/>
                </a:cubicBezTo>
                <a:cubicBezTo>
                  <a:pt x="14" y="11"/>
                  <a:pt x="14" y="11"/>
                  <a:pt x="14" y="11"/>
                </a:cubicBezTo>
                <a:close/>
                <a:moveTo>
                  <a:pt x="11" y="2"/>
                </a:moveTo>
                <a:cubicBezTo>
                  <a:pt x="11" y="2"/>
                  <a:pt x="11" y="2"/>
                  <a:pt x="11" y="2"/>
                </a:cubicBezTo>
                <a:cubicBezTo>
                  <a:pt x="11" y="2"/>
                  <a:pt x="11" y="2"/>
                  <a:pt x="11" y="2"/>
                </a:cubicBezTo>
                <a:cubicBezTo>
                  <a:pt x="11" y="2"/>
                  <a:pt x="11" y="2"/>
                  <a:pt x="11" y="2"/>
                </a:cubicBezTo>
                <a:cubicBezTo>
                  <a:pt x="11" y="2"/>
                  <a:pt x="11" y="2"/>
                  <a:pt x="10" y="2"/>
                </a:cubicBezTo>
                <a:cubicBezTo>
                  <a:pt x="10" y="2"/>
                  <a:pt x="10" y="2"/>
                  <a:pt x="10" y="2"/>
                </a:cubicBezTo>
                <a:cubicBezTo>
                  <a:pt x="10" y="11"/>
                  <a:pt x="10" y="11"/>
                  <a:pt x="10" y="11"/>
                </a:cubicBezTo>
                <a:cubicBezTo>
                  <a:pt x="10" y="12"/>
                  <a:pt x="10" y="12"/>
                  <a:pt x="10" y="12"/>
                </a:cubicBezTo>
                <a:cubicBezTo>
                  <a:pt x="11" y="12"/>
                  <a:pt x="11" y="12"/>
                  <a:pt x="11" y="12"/>
                </a:cubicBezTo>
                <a:cubicBezTo>
                  <a:pt x="11" y="12"/>
                  <a:pt x="11" y="12"/>
                  <a:pt x="11" y="12"/>
                </a:cubicBezTo>
                <a:cubicBezTo>
                  <a:pt x="11" y="12"/>
                  <a:pt x="11" y="12"/>
                  <a:pt x="11" y="12"/>
                </a:cubicBezTo>
                <a:cubicBezTo>
                  <a:pt x="11" y="12"/>
                  <a:pt x="11" y="12"/>
                  <a:pt x="11" y="11"/>
                </a:cubicBezTo>
                <a:cubicBezTo>
                  <a:pt x="11" y="2"/>
                  <a:pt x="11" y="2"/>
                  <a:pt x="11" y="2"/>
                </a:cubicBezTo>
                <a:close/>
              </a:path>
            </a:pathLst>
          </a:custGeom>
          <a:solidFill>
            <a:schemeClr val="bg1"/>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zh-CN" sz="1800" b="0" i="0" u="none" strike="noStrike" kern="0" cap="none" spc="0" normalizeH="0" baseline="0" noProof="0" smtClean="0">
              <a:ln>
                <a:noFill/>
              </a:ln>
              <a:solidFill>
                <a:schemeClr val="bg1"/>
              </a:solidFill>
              <a:effectLst/>
              <a:uLnTx/>
              <a:uFillTx/>
              <a:latin typeface="+mj-lt"/>
              <a:sym typeface="宋体" panose="02010600030101010101" pitchFamily="2" charset="-122"/>
            </a:endParaRPr>
          </a:p>
        </p:txBody>
      </p:sp>
      <p:sp>
        <p:nvSpPr>
          <p:cNvPr id="49" name="Freeform 26"/>
          <p:cNvSpPr>
            <a:spLocks noEditPoints="1" noChangeArrowheads="1"/>
          </p:cNvSpPr>
          <p:nvPr/>
        </p:nvSpPr>
        <p:spPr bwMode="auto">
          <a:xfrm>
            <a:off x="3218269" y="2546516"/>
            <a:ext cx="127809" cy="137070"/>
          </a:xfrm>
          <a:custGeom>
            <a:avLst/>
            <a:gdLst>
              <a:gd name="T0" fmla="*/ 1 w 13"/>
              <a:gd name="T1" fmla="*/ 14 h 14"/>
              <a:gd name="T2" fmla="*/ 0 w 13"/>
              <a:gd name="T3" fmla="*/ 13 h 14"/>
              <a:gd name="T4" fmla="*/ 0 w 13"/>
              <a:gd name="T5" fmla="*/ 3 h 14"/>
              <a:gd name="T6" fmla="*/ 0 w 13"/>
              <a:gd name="T7" fmla="*/ 1 h 14"/>
              <a:gd name="T8" fmla="*/ 2 w 13"/>
              <a:gd name="T9" fmla="*/ 0 h 14"/>
              <a:gd name="T10" fmla="*/ 4 w 13"/>
              <a:gd name="T11" fmla="*/ 0 h 14"/>
              <a:gd name="T12" fmla="*/ 5 w 13"/>
              <a:gd name="T13" fmla="*/ 2 h 14"/>
              <a:gd name="T14" fmla="*/ 5 w 13"/>
              <a:gd name="T15" fmla="*/ 3 h 14"/>
              <a:gd name="T16" fmla="*/ 3 w 13"/>
              <a:gd name="T17" fmla="*/ 4 h 14"/>
              <a:gd name="T18" fmla="*/ 3 w 13"/>
              <a:gd name="T19" fmla="*/ 3 h 14"/>
              <a:gd name="T20" fmla="*/ 3 w 13"/>
              <a:gd name="T21" fmla="*/ 2 h 14"/>
              <a:gd name="T22" fmla="*/ 2 w 13"/>
              <a:gd name="T23" fmla="*/ 2 h 14"/>
              <a:gd name="T24" fmla="*/ 2 w 13"/>
              <a:gd name="T25" fmla="*/ 6 h 14"/>
              <a:gd name="T26" fmla="*/ 4 w 13"/>
              <a:gd name="T27" fmla="*/ 5 h 14"/>
              <a:gd name="T28" fmla="*/ 5 w 13"/>
              <a:gd name="T29" fmla="*/ 12 h 14"/>
              <a:gd name="T30" fmla="*/ 5 w 13"/>
              <a:gd name="T31" fmla="*/ 14 h 14"/>
              <a:gd name="T32" fmla="*/ 3 w 13"/>
              <a:gd name="T33" fmla="*/ 14 h 14"/>
              <a:gd name="T34" fmla="*/ 2 w 13"/>
              <a:gd name="T35" fmla="*/ 12 h 14"/>
              <a:gd name="T36" fmla="*/ 2 w 13"/>
              <a:gd name="T37" fmla="*/ 12 h 14"/>
              <a:gd name="T38" fmla="*/ 3 w 13"/>
              <a:gd name="T39" fmla="*/ 12 h 14"/>
              <a:gd name="T40" fmla="*/ 3 w 13"/>
              <a:gd name="T41" fmla="*/ 8 h 14"/>
              <a:gd name="T42" fmla="*/ 3 w 13"/>
              <a:gd name="T43" fmla="*/ 7 h 14"/>
              <a:gd name="T44" fmla="*/ 2 w 13"/>
              <a:gd name="T45" fmla="*/ 7 h 14"/>
              <a:gd name="T46" fmla="*/ 2 w 13"/>
              <a:gd name="T47" fmla="*/ 8 h 14"/>
              <a:gd name="T48" fmla="*/ 2 w 13"/>
              <a:gd name="T49" fmla="*/ 12 h 14"/>
              <a:gd name="T50" fmla="*/ 13 w 13"/>
              <a:gd name="T51" fmla="*/ 13 h 14"/>
              <a:gd name="T52" fmla="*/ 11 w 13"/>
              <a:gd name="T53" fmla="*/ 14 h 14"/>
              <a:gd name="T54" fmla="*/ 10 w 13"/>
              <a:gd name="T55" fmla="*/ 14 h 14"/>
              <a:gd name="T56" fmla="*/ 8 w 13"/>
              <a:gd name="T57" fmla="*/ 14 h 14"/>
              <a:gd name="T58" fmla="*/ 7 w 13"/>
              <a:gd name="T59" fmla="*/ 12 h 14"/>
              <a:gd name="T60" fmla="*/ 7 w 13"/>
              <a:gd name="T61" fmla="*/ 2 h 14"/>
              <a:gd name="T62" fmla="*/ 9 w 13"/>
              <a:gd name="T63" fmla="*/ 0 h 14"/>
              <a:gd name="T64" fmla="*/ 10 w 13"/>
              <a:gd name="T65" fmla="*/ 0 h 14"/>
              <a:gd name="T66" fmla="*/ 12 w 13"/>
              <a:gd name="T67" fmla="*/ 1 h 14"/>
              <a:gd name="T68" fmla="*/ 13 w 13"/>
              <a:gd name="T69" fmla="*/ 3 h 14"/>
              <a:gd name="T70" fmla="*/ 11 w 13"/>
              <a:gd name="T71" fmla="*/ 3 h 14"/>
              <a:gd name="T72" fmla="*/ 10 w 13"/>
              <a:gd name="T73" fmla="*/ 2 h 14"/>
              <a:gd name="T74" fmla="*/ 10 w 13"/>
              <a:gd name="T75" fmla="*/ 2 h 14"/>
              <a:gd name="T76" fmla="*/ 9 w 13"/>
              <a:gd name="T77" fmla="*/ 12 h 14"/>
              <a:gd name="T78" fmla="*/ 10 w 13"/>
              <a:gd name="T79" fmla="*/ 12 h 14"/>
              <a:gd name="T80" fmla="*/ 10 w 13"/>
              <a:gd name="T81" fmla="*/ 12 h 14"/>
              <a:gd name="T82" fmla="*/ 11 w 13"/>
              <a:gd name="T83" fmla="*/ 3 h 1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3"/>
              <a:gd name="T127" fmla="*/ 0 h 14"/>
              <a:gd name="T128" fmla="*/ 13 w 13"/>
              <a:gd name="T129" fmla="*/ 14 h 1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3" h="14">
                <a:moveTo>
                  <a:pt x="2" y="14"/>
                </a:moveTo>
                <a:cubicBezTo>
                  <a:pt x="2" y="14"/>
                  <a:pt x="2" y="14"/>
                  <a:pt x="1" y="14"/>
                </a:cubicBezTo>
                <a:cubicBezTo>
                  <a:pt x="1" y="14"/>
                  <a:pt x="1" y="14"/>
                  <a:pt x="0" y="14"/>
                </a:cubicBezTo>
                <a:cubicBezTo>
                  <a:pt x="0" y="13"/>
                  <a:pt x="0" y="13"/>
                  <a:pt x="0" y="13"/>
                </a:cubicBezTo>
                <a:cubicBezTo>
                  <a:pt x="0" y="13"/>
                  <a:pt x="0" y="12"/>
                  <a:pt x="0" y="12"/>
                </a:cubicBezTo>
                <a:cubicBezTo>
                  <a:pt x="0" y="3"/>
                  <a:pt x="0" y="3"/>
                  <a:pt x="0" y="3"/>
                </a:cubicBezTo>
                <a:cubicBezTo>
                  <a:pt x="0" y="2"/>
                  <a:pt x="0" y="2"/>
                  <a:pt x="0" y="2"/>
                </a:cubicBezTo>
                <a:cubicBezTo>
                  <a:pt x="0" y="1"/>
                  <a:pt x="0" y="1"/>
                  <a:pt x="0" y="1"/>
                </a:cubicBezTo>
                <a:cubicBezTo>
                  <a:pt x="1" y="1"/>
                  <a:pt x="1" y="0"/>
                  <a:pt x="1" y="0"/>
                </a:cubicBezTo>
                <a:cubicBezTo>
                  <a:pt x="2" y="0"/>
                  <a:pt x="2" y="0"/>
                  <a:pt x="2" y="0"/>
                </a:cubicBezTo>
                <a:cubicBezTo>
                  <a:pt x="3" y="0"/>
                  <a:pt x="3" y="0"/>
                  <a:pt x="3" y="0"/>
                </a:cubicBezTo>
                <a:cubicBezTo>
                  <a:pt x="3" y="0"/>
                  <a:pt x="4" y="0"/>
                  <a:pt x="4" y="0"/>
                </a:cubicBezTo>
                <a:cubicBezTo>
                  <a:pt x="4" y="0"/>
                  <a:pt x="5" y="1"/>
                  <a:pt x="5" y="1"/>
                </a:cubicBezTo>
                <a:cubicBezTo>
                  <a:pt x="5" y="1"/>
                  <a:pt x="5" y="1"/>
                  <a:pt x="5" y="2"/>
                </a:cubicBezTo>
                <a:cubicBezTo>
                  <a:pt x="5" y="2"/>
                  <a:pt x="5" y="2"/>
                  <a:pt x="5" y="3"/>
                </a:cubicBezTo>
                <a:cubicBezTo>
                  <a:pt x="5" y="3"/>
                  <a:pt x="5" y="3"/>
                  <a:pt x="5" y="3"/>
                </a:cubicBezTo>
                <a:cubicBezTo>
                  <a:pt x="5" y="4"/>
                  <a:pt x="5" y="4"/>
                  <a:pt x="5" y="4"/>
                </a:cubicBezTo>
                <a:cubicBezTo>
                  <a:pt x="3" y="4"/>
                  <a:pt x="3" y="4"/>
                  <a:pt x="3" y="4"/>
                </a:cubicBezTo>
                <a:cubicBezTo>
                  <a:pt x="3" y="4"/>
                  <a:pt x="3" y="4"/>
                  <a:pt x="3" y="4"/>
                </a:cubicBezTo>
                <a:cubicBezTo>
                  <a:pt x="3" y="3"/>
                  <a:pt x="3" y="3"/>
                  <a:pt x="3" y="3"/>
                </a:cubicBezTo>
                <a:cubicBezTo>
                  <a:pt x="3" y="3"/>
                  <a:pt x="3" y="2"/>
                  <a:pt x="3" y="2"/>
                </a:cubicBezTo>
                <a:cubicBezTo>
                  <a:pt x="3" y="2"/>
                  <a:pt x="3" y="2"/>
                  <a:pt x="3" y="2"/>
                </a:cubicBezTo>
                <a:cubicBezTo>
                  <a:pt x="2" y="2"/>
                  <a:pt x="2" y="2"/>
                  <a:pt x="2" y="2"/>
                </a:cubicBezTo>
                <a:cubicBezTo>
                  <a:pt x="2" y="2"/>
                  <a:pt x="2" y="2"/>
                  <a:pt x="2" y="2"/>
                </a:cubicBezTo>
                <a:cubicBezTo>
                  <a:pt x="2" y="2"/>
                  <a:pt x="2" y="3"/>
                  <a:pt x="2" y="3"/>
                </a:cubicBezTo>
                <a:cubicBezTo>
                  <a:pt x="2" y="6"/>
                  <a:pt x="2" y="6"/>
                  <a:pt x="2" y="6"/>
                </a:cubicBezTo>
                <a:cubicBezTo>
                  <a:pt x="2" y="5"/>
                  <a:pt x="3" y="5"/>
                  <a:pt x="3" y="5"/>
                </a:cubicBezTo>
                <a:cubicBezTo>
                  <a:pt x="4" y="5"/>
                  <a:pt x="4" y="5"/>
                  <a:pt x="4" y="5"/>
                </a:cubicBezTo>
                <a:cubicBezTo>
                  <a:pt x="5" y="6"/>
                  <a:pt x="5" y="6"/>
                  <a:pt x="5" y="7"/>
                </a:cubicBezTo>
                <a:cubicBezTo>
                  <a:pt x="5" y="12"/>
                  <a:pt x="5" y="12"/>
                  <a:pt x="5" y="12"/>
                </a:cubicBezTo>
                <a:cubicBezTo>
                  <a:pt x="5" y="12"/>
                  <a:pt x="5" y="13"/>
                  <a:pt x="5" y="13"/>
                </a:cubicBezTo>
                <a:cubicBezTo>
                  <a:pt x="5" y="13"/>
                  <a:pt x="5" y="13"/>
                  <a:pt x="5" y="14"/>
                </a:cubicBezTo>
                <a:cubicBezTo>
                  <a:pt x="5" y="14"/>
                  <a:pt x="4" y="14"/>
                  <a:pt x="4" y="14"/>
                </a:cubicBezTo>
                <a:cubicBezTo>
                  <a:pt x="4" y="14"/>
                  <a:pt x="3" y="14"/>
                  <a:pt x="3" y="14"/>
                </a:cubicBezTo>
                <a:cubicBezTo>
                  <a:pt x="2" y="14"/>
                  <a:pt x="2" y="14"/>
                  <a:pt x="2" y="14"/>
                </a:cubicBezTo>
                <a:close/>
                <a:moveTo>
                  <a:pt x="2" y="12"/>
                </a:moveTo>
                <a:cubicBezTo>
                  <a:pt x="2" y="12"/>
                  <a:pt x="2" y="12"/>
                  <a:pt x="2" y="12"/>
                </a:cubicBezTo>
                <a:cubicBezTo>
                  <a:pt x="2" y="12"/>
                  <a:pt x="2" y="12"/>
                  <a:pt x="2" y="12"/>
                </a:cubicBezTo>
                <a:cubicBezTo>
                  <a:pt x="3" y="12"/>
                  <a:pt x="3" y="12"/>
                  <a:pt x="3" y="12"/>
                </a:cubicBezTo>
                <a:cubicBezTo>
                  <a:pt x="3" y="12"/>
                  <a:pt x="3" y="12"/>
                  <a:pt x="3" y="12"/>
                </a:cubicBezTo>
                <a:cubicBezTo>
                  <a:pt x="3" y="12"/>
                  <a:pt x="3" y="12"/>
                  <a:pt x="3" y="12"/>
                </a:cubicBezTo>
                <a:cubicBezTo>
                  <a:pt x="3" y="8"/>
                  <a:pt x="3" y="8"/>
                  <a:pt x="3" y="8"/>
                </a:cubicBezTo>
                <a:cubicBezTo>
                  <a:pt x="3" y="8"/>
                  <a:pt x="3" y="8"/>
                  <a:pt x="3" y="7"/>
                </a:cubicBezTo>
                <a:cubicBezTo>
                  <a:pt x="3" y="7"/>
                  <a:pt x="3" y="7"/>
                  <a:pt x="3" y="7"/>
                </a:cubicBezTo>
                <a:cubicBezTo>
                  <a:pt x="3" y="7"/>
                  <a:pt x="3" y="7"/>
                  <a:pt x="3" y="7"/>
                </a:cubicBezTo>
                <a:cubicBezTo>
                  <a:pt x="2" y="7"/>
                  <a:pt x="2" y="7"/>
                  <a:pt x="2" y="7"/>
                </a:cubicBezTo>
                <a:cubicBezTo>
                  <a:pt x="2" y="7"/>
                  <a:pt x="2" y="7"/>
                  <a:pt x="2" y="7"/>
                </a:cubicBezTo>
                <a:cubicBezTo>
                  <a:pt x="2" y="7"/>
                  <a:pt x="2" y="7"/>
                  <a:pt x="2" y="8"/>
                </a:cubicBezTo>
                <a:cubicBezTo>
                  <a:pt x="2" y="8"/>
                  <a:pt x="2" y="8"/>
                  <a:pt x="2" y="8"/>
                </a:cubicBezTo>
                <a:cubicBezTo>
                  <a:pt x="2" y="12"/>
                  <a:pt x="2" y="12"/>
                  <a:pt x="2" y="12"/>
                </a:cubicBezTo>
                <a:close/>
                <a:moveTo>
                  <a:pt x="13" y="12"/>
                </a:moveTo>
                <a:cubicBezTo>
                  <a:pt x="13" y="12"/>
                  <a:pt x="13" y="13"/>
                  <a:pt x="13" y="13"/>
                </a:cubicBezTo>
                <a:cubicBezTo>
                  <a:pt x="13" y="13"/>
                  <a:pt x="12" y="13"/>
                  <a:pt x="12" y="14"/>
                </a:cubicBezTo>
                <a:cubicBezTo>
                  <a:pt x="12" y="14"/>
                  <a:pt x="12" y="14"/>
                  <a:pt x="11" y="14"/>
                </a:cubicBezTo>
                <a:cubicBezTo>
                  <a:pt x="11" y="14"/>
                  <a:pt x="11" y="14"/>
                  <a:pt x="10" y="14"/>
                </a:cubicBezTo>
                <a:cubicBezTo>
                  <a:pt x="10" y="14"/>
                  <a:pt x="10" y="14"/>
                  <a:pt x="10" y="14"/>
                </a:cubicBezTo>
                <a:cubicBezTo>
                  <a:pt x="9" y="14"/>
                  <a:pt x="9" y="14"/>
                  <a:pt x="9" y="14"/>
                </a:cubicBezTo>
                <a:cubicBezTo>
                  <a:pt x="8" y="14"/>
                  <a:pt x="8" y="14"/>
                  <a:pt x="8" y="14"/>
                </a:cubicBezTo>
                <a:cubicBezTo>
                  <a:pt x="8" y="13"/>
                  <a:pt x="7" y="13"/>
                  <a:pt x="7" y="13"/>
                </a:cubicBezTo>
                <a:cubicBezTo>
                  <a:pt x="7" y="13"/>
                  <a:pt x="7" y="12"/>
                  <a:pt x="7" y="12"/>
                </a:cubicBezTo>
                <a:cubicBezTo>
                  <a:pt x="7" y="3"/>
                  <a:pt x="7" y="3"/>
                  <a:pt x="7" y="3"/>
                </a:cubicBezTo>
                <a:cubicBezTo>
                  <a:pt x="7" y="2"/>
                  <a:pt x="7" y="2"/>
                  <a:pt x="7" y="2"/>
                </a:cubicBezTo>
                <a:cubicBezTo>
                  <a:pt x="7" y="1"/>
                  <a:pt x="8" y="1"/>
                  <a:pt x="8" y="1"/>
                </a:cubicBezTo>
                <a:cubicBezTo>
                  <a:pt x="8" y="1"/>
                  <a:pt x="8" y="0"/>
                  <a:pt x="9" y="0"/>
                </a:cubicBezTo>
                <a:cubicBezTo>
                  <a:pt x="9" y="0"/>
                  <a:pt x="9" y="0"/>
                  <a:pt x="10" y="0"/>
                </a:cubicBezTo>
                <a:cubicBezTo>
                  <a:pt x="10" y="0"/>
                  <a:pt x="10" y="0"/>
                  <a:pt x="10" y="0"/>
                </a:cubicBezTo>
                <a:cubicBezTo>
                  <a:pt x="11" y="0"/>
                  <a:pt x="11" y="0"/>
                  <a:pt x="11" y="0"/>
                </a:cubicBezTo>
                <a:cubicBezTo>
                  <a:pt x="12" y="0"/>
                  <a:pt x="12" y="1"/>
                  <a:pt x="12" y="1"/>
                </a:cubicBezTo>
                <a:cubicBezTo>
                  <a:pt x="12" y="1"/>
                  <a:pt x="13" y="1"/>
                  <a:pt x="13" y="2"/>
                </a:cubicBezTo>
                <a:cubicBezTo>
                  <a:pt x="13" y="2"/>
                  <a:pt x="13" y="2"/>
                  <a:pt x="13" y="3"/>
                </a:cubicBezTo>
                <a:cubicBezTo>
                  <a:pt x="13" y="12"/>
                  <a:pt x="13" y="12"/>
                  <a:pt x="13" y="12"/>
                </a:cubicBezTo>
                <a:close/>
                <a:moveTo>
                  <a:pt x="11" y="3"/>
                </a:moveTo>
                <a:cubicBezTo>
                  <a:pt x="11" y="3"/>
                  <a:pt x="11" y="2"/>
                  <a:pt x="10" y="2"/>
                </a:cubicBezTo>
                <a:cubicBezTo>
                  <a:pt x="10" y="2"/>
                  <a:pt x="10" y="2"/>
                  <a:pt x="10" y="2"/>
                </a:cubicBezTo>
                <a:cubicBezTo>
                  <a:pt x="10" y="2"/>
                  <a:pt x="10" y="2"/>
                  <a:pt x="10" y="2"/>
                </a:cubicBezTo>
                <a:cubicBezTo>
                  <a:pt x="10" y="2"/>
                  <a:pt x="10" y="2"/>
                  <a:pt x="10" y="2"/>
                </a:cubicBezTo>
                <a:cubicBezTo>
                  <a:pt x="10" y="2"/>
                  <a:pt x="9" y="3"/>
                  <a:pt x="9" y="3"/>
                </a:cubicBezTo>
                <a:cubicBezTo>
                  <a:pt x="9" y="12"/>
                  <a:pt x="9" y="12"/>
                  <a:pt x="9" y="12"/>
                </a:cubicBezTo>
                <a:cubicBezTo>
                  <a:pt x="9" y="12"/>
                  <a:pt x="10" y="12"/>
                  <a:pt x="10" y="12"/>
                </a:cubicBezTo>
                <a:cubicBezTo>
                  <a:pt x="10" y="12"/>
                  <a:pt x="10" y="12"/>
                  <a:pt x="10" y="12"/>
                </a:cubicBezTo>
                <a:cubicBezTo>
                  <a:pt x="10" y="12"/>
                  <a:pt x="10" y="12"/>
                  <a:pt x="10" y="12"/>
                </a:cubicBezTo>
                <a:cubicBezTo>
                  <a:pt x="10" y="12"/>
                  <a:pt x="10" y="12"/>
                  <a:pt x="10" y="12"/>
                </a:cubicBezTo>
                <a:cubicBezTo>
                  <a:pt x="11" y="12"/>
                  <a:pt x="11" y="12"/>
                  <a:pt x="11" y="12"/>
                </a:cubicBezTo>
                <a:cubicBezTo>
                  <a:pt x="11" y="3"/>
                  <a:pt x="11" y="3"/>
                  <a:pt x="11" y="3"/>
                </a:cubicBezTo>
                <a:close/>
              </a:path>
            </a:pathLst>
          </a:custGeom>
          <a:solidFill>
            <a:schemeClr val="bg1"/>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zh-CN" sz="1800" b="0" i="0" u="none" strike="noStrike" kern="0" cap="none" spc="0" normalizeH="0" baseline="0" noProof="0" smtClean="0">
              <a:ln>
                <a:noFill/>
              </a:ln>
              <a:solidFill>
                <a:schemeClr val="bg1"/>
              </a:solidFill>
              <a:effectLst/>
              <a:uLnTx/>
              <a:uFillTx/>
              <a:latin typeface="+mj-lt"/>
              <a:sym typeface="宋体" panose="02010600030101010101" pitchFamily="2" charset="-122"/>
            </a:endParaRPr>
          </a:p>
        </p:txBody>
      </p:sp>
      <p:sp>
        <p:nvSpPr>
          <p:cNvPr id="50" name="Freeform 27"/>
          <p:cNvSpPr>
            <a:spLocks noEditPoints="1" noChangeArrowheads="1"/>
          </p:cNvSpPr>
          <p:nvPr/>
        </p:nvSpPr>
        <p:spPr bwMode="auto">
          <a:xfrm>
            <a:off x="3623922" y="2752121"/>
            <a:ext cx="118547" cy="138923"/>
          </a:xfrm>
          <a:custGeom>
            <a:avLst/>
            <a:gdLst>
              <a:gd name="T0" fmla="*/ 1 w 12"/>
              <a:gd name="T1" fmla="*/ 14 h 14"/>
              <a:gd name="T2" fmla="*/ 1 w 12"/>
              <a:gd name="T3" fmla="*/ 14 h 14"/>
              <a:gd name="T4" fmla="*/ 1 w 12"/>
              <a:gd name="T5" fmla="*/ 14 h 14"/>
              <a:gd name="T6" fmla="*/ 1 w 12"/>
              <a:gd name="T7" fmla="*/ 10 h 14"/>
              <a:gd name="T8" fmla="*/ 2 w 12"/>
              <a:gd name="T9" fmla="*/ 6 h 14"/>
              <a:gd name="T10" fmla="*/ 2 w 12"/>
              <a:gd name="T11" fmla="*/ 4 h 14"/>
              <a:gd name="T12" fmla="*/ 3 w 12"/>
              <a:gd name="T13" fmla="*/ 2 h 14"/>
              <a:gd name="T14" fmla="*/ 0 w 12"/>
              <a:gd name="T15" fmla="*/ 2 h 14"/>
              <a:gd name="T16" fmla="*/ 0 w 12"/>
              <a:gd name="T17" fmla="*/ 2 h 14"/>
              <a:gd name="T18" fmla="*/ 0 w 12"/>
              <a:gd name="T19" fmla="*/ 2 h 14"/>
              <a:gd name="T20" fmla="*/ 0 w 12"/>
              <a:gd name="T21" fmla="*/ 0 h 14"/>
              <a:gd name="T22" fmla="*/ 0 w 12"/>
              <a:gd name="T23" fmla="*/ 0 h 14"/>
              <a:gd name="T24" fmla="*/ 0 w 12"/>
              <a:gd name="T25" fmla="*/ 0 h 14"/>
              <a:gd name="T26" fmla="*/ 5 w 12"/>
              <a:gd name="T27" fmla="*/ 0 h 14"/>
              <a:gd name="T28" fmla="*/ 5 w 12"/>
              <a:gd name="T29" fmla="*/ 0 h 14"/>
              <a:gd name="T30" fmla="*/ 5 w 12"/>
              <a:gd name="T31" fmla="*/ 0 h 14"/>
              <a:gd name="T32" fmla="*/ 5 w 12"/>
              <a:gd name="T33" fmla="*/ 2 h 14"/>
              <a:gd name="T34" fmla="*/ 4 w 12"/>
              <a:gd name="T35" fmla="*/ 4 h 14"/>
              <a:gd name="T36" fmla="*/ 4 w 12"/>
              <a:gd name="T37" fmla="*/ 6 h 14"/>
              <a:gd name="T38" fmla="*/ 4 w 12"/>
              <a:gd name="T39" fmla="*/ 8 h 14"/>
              <a:gd name="T40" fmla="*/ 4 w 12"/>
              <a:gd name="T41" fmla="*/ 9 h 14"/>
              <a:gd name="T42" fmla="*/ 4 w 12"/>
              <a:gd name="T43" fmla="*/ 11 h 14"/>
              <a:gd name="T44" fmla="*/ 3 w 12"/>
              <a:gd name="T45" fmla="*/ 14 h 14"/>
              <a:gd name="T46" fmla="*/ 3 w 12"/>
              <a:gd name="T47" fmla="*/ 14 h 14"/>
              <a:gd name="T48" fmla="*/ 1 w 12"/>
              <a:gd name="T49" fmla="*/ 14 h 14"/>
              <a:gd name="T50" fmla="*/ 12 w 12"/>
              <a:gd name="T51" fmla="*/ 12 h 14"/>
              <a:gd name="T52" fmla="*/ 12 w 12"/>
              <a:gd name="T53" fmla="*/ 13 h 14"/>
              <a:gd name="T54" fmla="*/ 12 w 12"/>
              <a:gd name="T55" fmla="*/ 13 h 14"/>
              <a:gd name="T56" fmla="*/ 11 w 12"/>
              <a:gd name="T57" fmla="*/ 14 h 14"/>
              <a:gd name="T58" fmla="*/ 10 w 12"/>
              <a:gd name="T59" fmla="*/ 14 h 14"/>
              <a:gd name="T60" fmla="*/ 9 w 12"/>
              <a:gd name="T61" fmla="*/ 14 h 14"/>
              <a:gd name="T62" fmla="*/ 8 w 12"/>
              <a:gd name="T63" fmla="*/ 14 h 14"/>
              <a:gd name="T64" fmla="*/ 7 w 12"/>
              <a:gd name="T65" fmla="*/ 13 h 14"/>
              <a:gd name="T66" fmla="*/ 7 w 12"/>
              <a:gd name="T67" fmla="*/ 13 h 14"/>
              <a:gd name="T68" fmla="*/ 6 w 12"/>
              <a:gd name="T69" fmla="*/ 12 h 14"/>
              <a:gd name="T70" fmla="*/ 6 w 12"/>
              <a:gd name="T71" fmla="*/ 2 h 14"/>
              <a:gd name="T72" fmla="*/ 7 w 12"/>
              <a:gd name="T73" fmla="*/ 1 h 14"/>
              <a:gd name="T74" fmla="*/ 7 w 12"/>
              <a:gd name="T75" fmla="*/ 0 h 14"/>
              <a:gd name="T76" fmla="*/ 8 w 12"/>
              <a:gd name="T77" fmla="*/ 0 h 14"/>
              <a:gd name="T78" fmla="*/ 9 w 12"/>
              <a:gd name="T79" fmla="*/ 0 h 14"/>
              <a:gd name="T80" fmla="*/ 10 w 12"/>
              <a:gd name="T81" fmla="*/ 0 h 14"/>
              <a:gd name="T82" fmla="*/ 11 w 12"/>
              <a:gd name="T83" fmla="*/ 0 h 14"/>
              <a:gd name="T84" fmla="*/ 12 w 12"/>
              <a:gd name="T85" fmla="*/ 0 h 14"/>
              <a:gd name="T86" fmla="*/ 12 w 12"/>
              <a:gd name="T87" fmla="*/ 1 h 14"/>
              <a:gd name="T88" fmla="*/ 12 w 12"/>
              <a:gd name="T89" fmla="*/ 2 h 14"/>
              <a:gd name="T90" fmla="*/ 12 w 12"/>
              <a:gd name="T91" fmla="*/ 12 h 14"/>
              <a:gd name="T92" fmla="*/ 10 w 12"/>
              <a:gd name="T93" fmla="*/ 2 h 14"/>
              <a:gd name="T94" fmla="*/ 10 w 12"/>
              <a:gd name="T95" fmla="*/ 2 h 14"/>
              <a:gd name="T96" fmla="*/ 9 w 12"/>
              <a:gd name="T97" fmla="*/ 2 h 14"/>
              <a:gd name="T98" fmla="*/ 9 w 12"/>
              <a:gd name="T99" fmla="*/ 2 h 14"/>
              <a:gd name="T100" fmla="*/ 9 w 12"/>
              <a:gd name="T101" fmla="*/ 2 h 14"/>
              <a:gd name="T102" fmla="*/ 9 w 12"/>
              <a:gd name="T103" fmla="*/ 2 h 14"/>
              <a:gd name="T104" fmla="*/ 9 w 12"/>
              <a:gd name="T105" fmla="*/ 11 h 14"/>
              <a:gd name="T106" fmla="*/ 9 w 12"/>
              <a:gd name="T107" fmla="*/ 12 h 14"/>
              <a:gd name="T108" fmla="*/ 9 w 12"/>
              <a:gd name="T109" fmla="*/ 12 h 14"/>
              <a:gd name="T110" fmla="*/ 9 w 12"/>
              <a:gd name="T111" fmla="*/ 12 h 14"/>
              <a:gd name="T112" fmla="*/ 10 w 12"/>
              <a:gd name="T113" fmla="*/ 12 h 14"/>
              <a:gd name="T114" fmla="*/ 10 w 12"/>
              <a:gd name="T115" fmla="*/ 11 h 14"/>
              <a:gd name="T116" fmla="*/ 10 w 12"/>
              <a:gd name="T117" fmla="*/ 2 h 1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2"/>
              <a:gd name="T178" fmla="*/ 0 h 14"/>
              <a:gd name="T179" fmla="*/ 12 w 12"/>
              <a:gd name="T180" fmla="*/ 14 h 1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2" h="14">
                <a:moveTo>
                  <a:pt x="1" y="14"/>
                </a:moveTo>
                <a:cubicBezTo>
                  <a:pt x="1" y="14"/>
                  <a:pt x="1" y="14"/>
                  <a:pt x="1" y="14"/>
                </a:cubicBezTo>
                <a:cubicBezTo>
                  <a:pt x="1" y="14"/>
                  <a:pt x="1" y="14"/>
                  <a:pt x="1" y="14"/>
                </a:cubicBezTo>
                <a:cubicBezTo>
                  <a:pt x="1" y="12"/>
                  <a:pt x="1" y="11"/>
                  <a:pt x="1" y="10"/>
                </a:cubicBezTo>
                <a:cubicBezTo>
                  <a:pt x="1" y="9"/>
                  <a:pt x="1" y="7"/>
                  <a:pt x="2" y="6"/>
                </a:cubicBezTo>
                <a:cubicBezTo>
                  <a:pt x="2" y="5"/>
                  <a:pt x="2" y="4"/>
                  <a:pt x="2" y="4"/>
                </a:cubicBezTo>
                <a:cubicBezTo>
                  <a:pt x="2" y="3"/>
                  <a:pt x="3" y="2"/>
                  <a:pt x="3" y="2"/>
                </a:cubicBezTo>
                <a:cubicBezTo>
                  <a:pt x="0" y="2"/>
                  <a:pt x="0" y="2"/>
                  <a:pt x="0" y="2"/>
                </a:cubicBezTo>
                <a:cubicBezTo>
                  <a:pt x="0" y="2"/>
                  <a:pt x="0" y="2"/>
                  <a:pt x="0" y="2"/>
                </a:cubicBezTo>
                <a:cubicBezTo>
                  <a:pt x="0" y="2"/>
                  <a:pt x="0" y="2"/>
                  <a:pt x="0" y="2"/>
                </a:cubicBezTo>
                <a:cubicBezTo>
                  <a:pt x="0" y="0"/>
                  <a:pt x="0" y="0"/>
                  <a:pt x="0" y="0"/>
                </a:cubicBezTo>
                <a:cubicBezTo>
                  <a:pt x="0" y="0"/>
                  <a:pt x="0" y="0"/>
                  <a:pt x="0" y="0"/>
                </a:cubicBezTo>
                <a:cubicBezTo>
                  <a:pt x="0" y="0"/>
                  <a:pt x="0" y="0"/>
                  <a:pt x="0" y="0"/>
                </a:cubicBezTo>
                <a:cubicBezTo>
                  <a:pt x="5" y="0"/>
                  <a:pt x="5" y="0"/>
                  <a:pt x="5" y="0"/>
                </a:cubicBezTo>
                <a:cubicBezTo>
                  <a:pt x="5" y="0"/>
                  <a:pt x="5" y="0"/>
                  <a:pt x="5" y="0"/>
                </a:cubicBezTo>
                <a:cubicBezTo>
                  <a:pt x="5" y="0"/>
                  <a:pt x="5" y="0"/>
                  <a:pt x="5" y="0"/>
                </a:cubicBezTo>
                <a:cubicBezTo>
                  <a:pt x="5" y="2"/>
                  <a:pt x="5" y="2"/>
                  <a:pt x="5" y="2"/>
                </a:cubicBezTo>
                <a:cubicBezTo>
                  <a:pt x="5" y="3"/>
                  <a:pt x="5" y="3"/>
                  <a:pt x="4" y="4"/>
                </a:cubicBezTo>
                <a:cubicBezTo>
                  <a:pt x="4" y="5"/>
                  <a:pt x="4" y="6"/>
                  <a:pt x="4" y="6"/>
                </a:cubicBezTo>
                <a:cubicBezTo>
                  <a:pt x="4" y="7"/>
                  <a:pt x="4" y="7"/>
                  <a:pt x="4" y="8"/>
                </a:cubicBezTo>
                <a:cubicBezTo>
                  <a:pt x="4" y="8"/>
                  <a:pt x="4" y="9"/>
                  <a:pt x="4" y="9"/>
                </a:cubicBezTo>
                <a:cubicBezTo>
                  <a:pt x="4" y="10"/>
                  <a:pt x="4" y="10"/>
                  <a:pt x="4" y="11"/>
                </a:cubicBezTo>
                <a:cubicBezTo>
                  <a:pt x="4" y="12"/>
                  <a:pt x="3" y="13"/>
                  <a:pt x="3" y="14"/>
                </a:cubicBezTo>
                <a:cubicBezTo>
                  <a:pt x="3" y="14"/>
                  <a:pt x="3" y="14"/>
                  <a:pt x="3" y="14"/>
                </a:cubicBezTo>
                <a:cubicBezTo>
                  <a:pt x="1" y="14"/>
                  <a:pt x="1" y="14"/>
                  <a:pt x="1" y="14"/>
                </a:cubicBezTo>
                <a:close/>
                <a:moveTo>
                  <a:pt x="12" y="12"/>
                </a:moveTo>
                <a:cubicBezTo>
                  <a:pt x="12" y="12"/>
                  <a:pt x="12" y="12"/>
                  <a:pt x="12" y="13"/>
                </a:cubicBezTo>
                <a:cubicBezTo>
                  <a:pt x="12" y="13"/>
                  <a:pt x="12" y="13"/>
                  <a:pt x="12" y="13"/>
                </a:cubicBezTo>
                <a:cubicBezTo>
                  <a:pt x="11" y="14"/>
                  <a:pt x="11" y="14"/>
                  <a:pt x="11" y="14"/>
                </a:cubicBezTo>
                <a:cubicBezTo>
                  <a:pt x="10" y="14"/>
                  <a:pt x="10" y="14"/>
                  <a:pt x="10" y="14"/>
                </a:cubicBezTo>
                <a:cubicBezTo>
                  <a:pt x="9" y="14"/>
                  <a:pt x="9" y="14"/>
                  <a:pt x="9" y="14"/>
                </a:cubicBezTo>
                <a:cubicBezTo>
                  <a:pt x="9" y="14"/>
                  <a:pt x="8" y="14"/>
                  <a:pt x="8" y="14"/>
                </a:cubicBezTo>
                <a:cubicBezTo>
                  <a:pt x="8" y="14"/>
                  <a:pt x="7" y="14"/>
                  <a:pt x="7" y="13"/>
                </a:cubicBezTo>
                <a:cubicBezTo>
                  <a:pt x="7" y="13"/>
                  <a:pt x="7" y="13"/>
                  <a:pt x="7" y="13"/>
                </a:cubicBezTo>
                <a:cubicBezTo>
                  <a:pt x="7" y="12"/>
                  <a:pt x="6" y="12"/>
                  <a:pt x="6" y="12"/>
                </a:cubicBezTo>
                <a:cubicBezTo>
                  <a:pt x="6" y="2"/>
                  <a:pt x="6" y="2"/>
                  <a:pt x="6" y="2"/>
                </a:cubicBezTo>
                <a:cubicBezTo>
                  <a:pt x="6" y="2"/>
                  <a:pt x="7" y="2"/>
                  <a:pt x="7" y="1"/>
                </a:cubicBezTo>
                <a:cubicBezTo>
                  <a:pt x="7" y="1"/>
                  <a:pt x="7" y="1"/>
                  <a:pt x="7" y="0"/>
                </a:cubicBezTo>
                <a:cubicBezTo>
                  <a:pt x="7" y="0"/>
                  <a:pt x="8" y="0"/>
                  <a:pt x="8" y="0"/>
                </a:cubicBezTo>
                <a:cubicBezTo>
                  <a:pt x="8" y="0"/>
                  <a:pt x="9" y="0"/>
                  <a:pt x="9" y="0"/>
                </a:cubicBezTo>
                <a:cubicBezTo>
                  <a:pt x="10" y="0"/>
                  <a:pt x="10" y="0"/>
                  <a:pt x="10" y="0"/>
                </a:cubicBezTo>
                <a:cubicBezTo>
                  <a:pt x="10" y="0"/>
                  <a:pt x="10" y="0"/>
                  <a:pt x="11" y="0"/>
                </a:cubicBezTo>
                <a:cubicBezTo>
                  <a:pt x="11" y="0"/>
                  <a:pt x="11" y="0"/>
                  <a:pt x="12" y="0"/>
                </a:cubicBezTo>
                <a:cubicBezTo>
                  <a:pt x="12" y="1"/>
                  <a:pt x="12" y="1"/>
                  <a:pt x="12" y="1"/>
                </a:cubicBezTo>
                <a:cubicBezTo>
                  <a:pt x="12" y="2"/>
                  <a:pt x="12" y="2"/>
                  <a:pt x="12" y="2"/>
                </a:cubicBezTo>
                <a:cubicBezTo>
                  <a:pt x="12" y="12"/>
                  <a:pt x="12" y="12"/>
                  <a:pt x="12" y="12"/>
                </a:cubicBezTo>
                <a:close/>
                <a:moveTo>
                  <a:pt x="10" y="2"/>
                </a:moveTo>
                <a:cubicBezTo>
                  <a:pt x="10" y="2"/>
                  <a:pt x="10" y="2"/>
                  <a:pt x="10" y="2"/>
                </a:cubicBezTo>
                <a:cubicBezTo>
                  <a:pt x="10" y="2"/>
                  <a:pt x="10" y="2"/>
                  <a:pt x="9" y="2"/>
                </a:cubicBezTo>
                <a:cubicBezTo>
                  <a:pt x="9" y="2"/>
                  <a:pt x="9" y="2"/>
                  <a:pt x="9" y="2"/>
                </a:cubicBezTo>
                <a:cubicBezTo>
                  <a:pt x="9" y="2"/>
                  <a:pt x="9" y="2"/>
                  <a:pt x="9" y="2"/>
                </a:cubicBezTo>
                <a:cubicBezTo>
                  <a:pt x="9" y="2"/>
                  <a:pt x="9" y="2"/>
                  <a:pt x="9" y="2"/>
                </a:cubicBezTo>
                <a:cubicBezTo>
                  <a:pt x="9" y="11"/>
                  <a:pt x="9" y="11"/>
                  <a:pt x="9" y="11"/>
                </a:cubicBezTo>
                <a:cubicBezTo>
                  <a:pt x="9" y="12"/>
                  <a:pt x="9" y="12"/>
                  <a:pt x="9" y="12"/>
                </a:cubicBezTo>
                <a:cubicBezTo>
                  <a:pt x="9" y="12"/>
                  <a:pt x="9" y="12"/>
                  <a:pt x="9" y="12"/>
                </a:cubicBezTo>
                <a:cubicBezTo>
                  <a:pt x="9" y="12"/>
                  <a:pt x="9" y="12"/>
                  <a:pt x="9" y="12"/>
                </a:cubicBezTo>
                <a:cubicBezTo>
                  <a:pt x="10" y="12"/>
                  <a:pt x="10" y="12"/>
                  <a:pt x="10" y="12"/>
                </a:cubicBezTo>
                <a:cubicBezTo>
                  <a:pt x="10" y="12"/>
                  <a:pt x="10" y="12"/>
                  <a:pt x="10" y="11"/>
                </a:cubicBezTo>
                <a:cubicBezTo>
                  <a:pt x="10" y="2"/>
                  <a:pt x="10" y="2"/>
                  <a:pt x="10" y="2"/>
                </a:cubicBezTo>
                <a:close/>
              </a:path>
            </a:pathLst>
          </a:custGeom>
          <a:solidFill>
            <a:schemeClr val="bg1"/>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zh-CN" sz="1800" b="0" i="0" u="none" strike="noStrike" kern="0" cap="none" spc="0" normalizeH="0" baseline="0" noProof="0" smtClean="0">
              <a:ln>
                <a:noFill/>
              </a:ln>
              <a:solidFill>
                <a:schemeClr val="bg1"/>
              </a:solidFill>
              <a:effectLst/>
              <a:uLnTx/>
              <a:uFillTx/>
              <a:latin typeface="+mj-lt"/>
              <a:sym typeface="宋体" panose="02010600030101010101" pitchFamily="2" charset="-122"/>
            </a:endParaRPr>
          </a:p>
        </p:txBody>
      </p:sp>
      <p:sp>
        <p:nvSpPr>
          <p:cNvPr id="51" name="Freeform 28"/>
          <p:cNvSpPr>
            <a:spLocks noEditPoints="1" noChangeArrowheads="1"/>
          </p:cNvSpPr>
          <p:nvPr/>
        </p:nvSpPr>
        <p:spPr bwMode="auto">
          <a:xfrm>
            <a:off x="3899914" y="3057749"/>
            <a:ext cx="127809" cy="138923"/>
          </a:xfrm>
          <a:custGeom>
            <a:avLst/>
            <a:gdLst>
              <a:gd name="T0" fmla="*/ 5 w 13"/>
              <a:gd name="T1" fmla="*/ 6 h 14"/>
              <a:gd name="T2" fmla="*/ 6 w 13"/>
              <a:gd name="T3" fmla="*/ 7 h 14"/>
              <a:gd name="T4" fmla="*/ 6 w 13"/>
              <a:gd name="T5" fmla="*/ 12 h 14"/>
              <a:gd name="T6" fmla="*/ 5 w 13"/>
              <a:gd name="T7" fmla="*/ 14 h 14"/>
              <a:gd name="T8" fmla="*/ 3 w 13"/>
              <a:gd name="T9" fmla="*/ 14 h 14"/>
              <a:gd name="T10" fmla="*/ 2 w 13"/>
              <a:gd name="T11" fmla="*/ 14 h 14"/>
              <a:gd name="T12" fmla="*/ 0 w 13"/>
              <a:gd name="T13" fmla="*/ 13 h 14"/>
              <a:gd name="T14" fmla="*/ 0 w 13"/>
              <a:gd name="T15" fmla="*/ 8 h 14"/>
              <a:gd name="T16" fmla="*/ 0 w 13"/>
              <a:gd name="T17" fmla="*/ 7 h 14"/>
              <a:gd name="T18" fmla="*/ 1 w 13"/>
              <a:gd name="T19" fmla="*/ 6 h 14"/>
              <a:gd name="T20" fmla="*/ 0 w 13"/>
              <a:gd name="T21" fmla="*/ 5 h 14"/>
              <a:gd name="T22" fmla="*/ 0 w 13"/>
              <a:gd name="T23" fmla="*/ 5 h 14"/>
              <a:gd name="T24" fmla="*/ 0 w 13"/>
              <a:gd name="T25" fmla="*/ 1 h 14"/>
              <a:gd name="T26" fmla="*/ 2 w 13"/>
              <a:gd name="T27" fmla="*/ 0 h 14"/>
              <a:gd name="T28" fmla="*/ 3 w 13"/>
              <a:gd name="T29" fmla="*/ 0 h 14"/>
              <a:gd name="T30" fmla="*/ 5 w 13"/>
              <a:gd name="T31" fmla="*/ 1 h 14"/>
              <a:gd name="T32" fmla="*/ 6 w 13"/>
              <a:gd name="T33" fmla="*/ 2 h 14"/>
              <a:gd name="T34" fmla="*/ 6 w 13"/>
              <a:gd name="T35" fmla="*/ 5 h 14"/>
              <a:gd name="T36" fmla="*/ 5 w 13"/>
              <a:gd name="T37" fmla="*/ 6 h 14"/>
              <a:gd name="T38" fmla="*/ 3 w 13"/>
              <a:gd name="T39" fmla="*/ 8 h 14"/>
              <a:gd name="T40" fmla="*/ 3 w 13"/>
              <a:gd name="T41" fmla="*/ 8 h 14"/>
              <a:gd name="T42" fmla="*/ 3 w 13"/>
              <a:gd name="T43" fmla="*/ 8 h 14"/>
              <a:gd name="T44" fmla="*/ 2 w 13"/>
              <a:gd name="T45" fmla="*/ 8 h 14"/>
              <a:gd name="T46" fmla="*/ 2 w 13"/>
              <a:gd name="T47" fmla="*/ 8 h 14"/>
              <a:gd name="T48" fmla="*/ 2 w 13"/>
              <a:gd name="T49" fmla="*/ 12 h 14"/>
              <a:gd name="T50" fmla="*/ 3 w 13"/>
              <a:gd name="T51" fmla="*/ 12 h 14"/>
              <a:gd name="T52" fmla="*/ 3 w 13"/>
              <a:gd name="T53" fmla="*/ 12 h 14"/>
              <a:gd name="T54" fmla="*/ 3 w 13"/>
              <a:gd name="T55" fmla="*/ 3 h 14"/>
              <a:gd name="T56" fmla="*/ 3 w 13"/>
              <a:gd name="T57" fmla="*/ 2 h 14"/>
              <a:gd name="T58" fmla="*/ 2 w 13"/>
              <a:gd name="T59" fmla="*/ 2 h 14"/>
              <a:gd name="T60" fmla="*/ 2 w 13"/>
              <a:gd name="T61" fmla="*/ 5 h 14"/>
              <a:gd name="T62" fmla="*/ 3 w 13"/>
              <a:gd name="T63" fmla="*/ 5 h 14"/>
              <a:gd name="T64" fmla="*/ 3 w 13"/>
              <a:gd name="T65" fmla="*/ 5 h 14"/>
              <a:gd name="T66" fmla="*/ 3 w 13"/>
              <a:gd name="T67" fmla="*/ 5 h 14"/>
              <a:gd name="T68" fmla="*/ 3 w 13"/>
              <a:gd name="T69" fmla="*/ 3 h 14"/>
              <a:gd name="T70" fmla="*/ 13 w 13"/>
              <a:gd name="T71" fmla="*/ 13 h 14"/>
              <a:gd name="T72" fmla="*/ 12 w 13"/>
              <a:gd name="T73" fmla="*/ 14 h 14"/>
              <a:gd name="T74" fmla="*/ 10 w 13"/>
              <a:gd name="T75" fmla="*/ 14 h 14"/>
              <a:gd name="T76" fmla="*/ 8 w 13"/>
              <a:gd name="T77" fmla="*/ 14 h 14"/>
              <a:gd name="T78" fmla="*/ 7 w 13"/>
              <a:gd name="T79" fmla="*/ 12 h 14"/>
              <a:gd name="T80" fmla="*/ 8 w 13"/>
              <a:gd name="T81" fmla="*/ 1 h 14"/>
              <a:gd name="T82" fmla="*/ 9 w 13"/>
              <a:gd name="T83" fmla="*/ 0 h 14"/>
              <a:gd name="T84" fmla="*/ 11 w 13"/>
              <a:gd name="T85" fmla="*/ 0 h 14"/>
              <a:gd name="T86" fmla="*/ 13 w 13"/>
              <a:gd name="T87" fmla="*/ 1 h 14"/>
              <a:gd name="T88" fmla="*/ 13 w 13"/>
              <a:gd name="T89" fmla="*/ 2 h 14"/>
              <a:gd name="T90" fmla="*/ 11 w 13"/>
              <a:gd name="T91" fmla="*/ 3 h 14"/>
              <a:gd name="T92" fmla="*/ 10 w 13"/>
              <a:gd name="T93" fmla="*/ 2 h 14"/>
              <a:gd name="T94" fmla="*/ 10 w 13"/>
              <a:gd name="T95" fmla="*/ 2 h 14"/>
              <a:gd name="T96" fmla="*/ 10 w 13"/>
              <a:gd name="T97" fmla="*/ 12 h 14"/>
              <a:gd name="T98" fmla="*/ 10 w 13"/>
              <a:gd name="T99" fmla="*/ 12 h 14"/>
              <a:gd name="T100" fmla="*/ 11 w 13"/>
              <a:gd name="T101" fmla="*/ 12 h 14"/>
              <a:gd name="T102" fmla="*/ 11 w 13"/>
              <a:gd name="T103" fmla="*/ 3 h 1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3"/>
              <a:gd name="T157" fmla="*/ 0 h 14"/>
              <a:gd name="T158" fmla="*/ 13 w 13"/>
              <a:gd name="T159" fmla="*/ 14 h 1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3" h="14">
                <a:moveTo>
                  <a:pt x="5" y="6"/>
                </a:moveTo>
                <a:cubicBezTo>
                  <a:pt x="5" y="6"/>
                  <a:pt x="5" y="6"/>
                  <a:pt x="5" y="6"/>
                </a:cubicBezTo>
                <a:cubicBezTo>
                  <a:pt x="5" y="7"/>
                  <a:pt x="5" y="7"/>
                  <a:pt x="5" y="7"/>
                </a:cubicBezTo>
                <a:cubicBezTo>
                  <a:pt x="6" y="7"/>
                  <a:pt x="6" y="7"/>
                  <a:pt x="6" y="7"/>
                </a:cubicBezTo>
                <a:cubicBezTo>
                  <a:pt x="6" y="8"/>
                  <a:pt x="6" y="8"/>
                  <a:pt x="6" y="8"/>
                </a:cubicBezTo>
                <a:cubicBezTo>
                  <a:pt x="6" y="12"/>
                  <a:pt x="6" y="12"/>
                  <a:pt x="6" y="12"/>
                </a:cubicBezTo>
                <a:cubicBezTo>
                  <a:pt x="6" y="12"/>
                  <a:pt x="6" y="12"/>
                  <a:pt x="6" y="13"/>
                </a:cubicBezTo>
                <a:cubicBezTo>
                  <a:pt x="5" y="13"/>
                  <a:pt x="5" y="13"/>
                  <a:pt x="5" y="14"/>
                </a:cubicBezTo>
                <a:cubicBezTo>
                  <a:pt x="5" y="14"/>
                  <a:pt x="5" y="14"/>
                  <a:pt x="4" y="14"/>
                </a:cubicBezTo>
                <a:cubicBezTo>
                  <a:pt x="4" y="14"/>
                  <a:pt x="4" y="14"/>
                  <a:pt x="3" y="14"/>
                </a:cubicBezTo>
                <a:cubicBezTo>
                  <a:pt x="2" y="14"/>
                  <a:pt x="2" y="14"/>
                  <a:pt x="2" y="14"/>
                </a:cubicBezTo>
                <a:cubicBezTo>
                  <a:pt x="2" y="14"/>
                  <a:pt x="2" y="14"/>
                  <a:pt x="2" y="14"/>
                </a:cubicBezTo>
                <a:cubicBezTo>
                  <a:pt x="1" y="14"/>
                  <a:pt x="1" y="14"/>
                  <a:pt x="1" y="14"/>
                </a:cubicBezTo>
                <a:cubicBezTo>
                  <a:pt x="0" y="13"/>
                  <a:pt x="0" y="13"/>
                  <a:pt x="0" y="13"/>
                </a:cubicBezTo>
                <a:cubicBezTo>
                  <a:pt x="0" y="12"/>
                  <a:pt x="0" y="12"/>
                  <a:pt x="0" y="12"/>
                </a:cubicBezTo>
                <a:cubicBezTo>
                  <a:pt x="0" y="8"/>
                  <a:pt x="0" y="8"/>
                  <a:pt x="0" y="8"/>
                </a:cubicBezTo>
                <a:cubicBezTo>
                  <a:pt x="0" y="8"/>
                  <a:pt x="0" y="8"/>
                  <a:pt x="0" y="7"/>
                </a:cubicBezTo>
                <a:cubicBezTo>
                  <a:pt x="0" y="7"/>
                  <a:pt x="0" y="7"/>
                  <a:pt x="0" y="7"/>
                </a:cubicBezTo>
                <a:cubicBezTo>
                  <a:pt x="0" y="7"/>
                  <a:pt x="0" y="7"/>
                  <a:pt x="0" y="7"/>
                </a:cubicBezTo>
                <a:cubicBezTo>
                  <a:pt x="1" y="7"/>
                  <a:pt x="1" y="7"/>
                  <a:pt x="1" y="6"/>
                </a:cubicBezTo>
                <a:cubicBezTo>
                  <a:pt x="1" y="6"/>
                  <a:pt x="1" y="6"/>
                  <a:pt x="0" y="6"/>
                </a:cubicBezTo>
                <a:cubicBezTo>
                  <a:pt x="0" y="6"/>
                  <a:pt x="0" y="6"/>
                  <a:pt x="0" y="5"/>
                </a:cubicBezTo>
                <a:cubicBezTo>
                  <a:pt x="0" y="5"/>
                  <a:pt x="0" y="5"/>
                  <a:pt x="0" y="5"/>
                </a:cubicBezTo>
                <a:cubicBezTo>
                  <a:pt x="0" y="5"/>
                  <a:pt x="0" y="5"/>
                  <a:pt x="0" y="5"/>
                </a:cubicBezTo>
                <a:cubicBezTo>
                  <a:pt x="0" y="2"/>
                  <a:pt x="0" y="2"/>
                  <a:pt x="0" y="2"/>
                </a:cubicBezTo>
                <a:cubicBezTo>
                  <a:pt x="0" y="2"/>
                  <a:pt x="0" y="2"/>
                  <a:pt x="0" y="1"/>
                </a:cubicBezTo>
                <a:cubicBezTo>
                  <a:pt x="0" y="1"/>
                  <a:pt x="0" y="1"/>
                  <a:pt x="1" y="1"/>
                </a:cubicBezTo>
                <a:cubicBezTo>
                  <a:pt x="1" y="0"/>
                  <a:pt x="1" y="0"/>
                  <a:pt x="2" y="0"/>
                </a:cubicBezTo>
                <a:cubicBezTo>
                  <a:pt x="2" y="0"/>
                  <a:pt x="2" y="0"/>
                  <a:pt x="2" y="0"/>
                </a:cubicBezTo>
                <a:cubicBezTo>
                  <a:pt x="3" y="0"/>
                  <a:pt x="3" y="0"/>
                  <a:pt x="3" y="0"/>
                </a:cubicBezTo>
                <a:cubicBezTo>
                  <a:pt x="4" y="0"/>
                  <a:pt x="4" y="0"/>
                  <a:pt x="4" y="0"/>
                </a:cubicBezTo>
                <a:cubicBezTo>
                  <a:pt x="5" y="0"/>
                  <a:pt x="5" y="0"/>
                  <a:pt x="5" y="1"/>
                </a:cubicBezTo>
                <a:cubicBezTo>
                  <a:pt x="5" y="1"/>
                  <a:pt x="5" y="1"/>
                  <a:pt x="6" y="1"/>
                </a:cubicBezTo>
                <a:cubicBezTo>
                  <a:pt x="6" y="2"/>
                  <a:pt x="6" y="2"/>
                  <a:pt x="6" y="2"/>
                </a:cubicBezTo>
                <a:cubicBezTo>
                  <a:pt x="6" y="5"/>
                  <a:pt x="6" y="5"/>
                  <a:pt x="6" y="5"/>
                </a:cubicBezTo>
                <a:cubicBezTo>
                  <a:pt x="6" y="5"/>
                  <a:pt x="6" y="5"/>
                  <a:pt x="6" y="5"/>
                </a:cubicBezTo>
                <a:cubicBezTo>
                  <a:pt x="6" y="5"/>
                  <a:pt x="6" y="5"/>
                  <a:pt x="6" y="5"/>
                </a:cubicBezTo>
                <a:cubicBezTo>
                  <a:pt x="6" y="6"/>
                  <a:pt x="6" y="6"/>
                  <a:pt x="5" y="6"/>
                </a:cubicBezTo>
                <a:close/>
                <a:moveTo>
                  <a:pt x="3" y="8"/>
                </a:moveTo>
                <a:cubicBezTo>
                  <a:pt x="3" y="8"/>
                  <a:pt x="3" y="8"/>
                  <a:pt x="3" y="8"/>
                </a:cubicBezTo>
                <a:cubicBezTo>
                  <a:pt x="3" y="8"/>
                  <a:pt x="3" y="8"/>
                  <a:pt x="3" y="8"/>
                </a:cubicBezTo>
                <a:cubicBezTo>
                  <a:pt x="3" y="8"/>
                  <a:pt x="3" y="8"/>
                  <a:pt x="3" y="8"/>
                </a:cubicBezTo>
                <a:cubicBezTo>
                  <a:pt x="3" y="8"/>
                  <a:pt x="3" y="8"/>
                  <a:pt x="3" y="8"/>
                </a:cubicBezTo>
                <a:cubicBezTo>
                  <a:pt x="3" y="8"/>
                  <a:pt x="3" y="8"/>
                  <a:pt x="3" y="8"/>
                </a:cubicBezTo>
                <a:cubicBezTo>
                  <a:pt x="3" y="8"/>
                  <a:pt x="3" y="8"/>
                  <a:pt x="3" y="8"/>
                </a:cubicBezTo>
                <a:cubicBezTo>
                  <a:pt x="2" y="8"/>
                  <a:pt x="2" y="8"/>
                  <a:pt x="2" y="8"/>
                </a:cubicBezTo>
                <a:cubicBezTo>
                  <a:pt x="2" y="8"/>
                  <a:pt x="2" y="8"/>
                  <a:pt x="2" y="8"/>
                </a:cubicBezTo>
                <a:cubicBezTo>
                  <a:pt x="2" y="8"/>
                  <a:pt x="2" y="8"/>
                  <a:pt x="2" y="8"/>
                </a:cubicBezTo>
                <a:cubicBezTo>
                  <a:pt x="2" y="12"/>
                  <a:pt x="2" y="12"/>
                  <a:pt x="2" y="12"/>
                </a:cubicBezTo>
                <a:cubicBezTo>
                  <a:pt x="2" y="12"/>
                  <a:pt x="2" y="12"/>
                  <a:pt x="2" y="12"/>
                </a:cubicBezTo>
                <a:cubicBezTo>
                  <a:pt x="3" y="12"/>
                  <a:pt x="3" y="12"/>
                  <a:pt x="3" y="12"/>
                </a:cubicBezTo>
                <a:cubicBezTo>
                  <a:pt x="3" y="12"/>
                  <a:pt x="3" y="12"/>
                  <a:pt x="3" y="12"/>
                </a:cubicBezTo>
                <a:cubicBezTo>
                  <a:pt x="3" y="12"/>
                  <a:pt x="3" y="12"/>
                  <a:pt x="3" y="12"/>
                </a:cubicBezTo>
                <a:cubicBezTo>
                  <a:pt x="3" y="12"/>
                  <a:pt x="3" y="12"/>
                  <a:pt x="3" y="12"/>
                </a:cubicBezTo>
                <a:cubicBezTo>
                  <a:pt x="3" y="8"/>
                  <a:pt x="3" y="8"/>
                  <a:pt x="3" y="8"/>
                </a:cubicBezTo>
                <a:close/>
                <a:moveTo>
                  <a:pt x="3" y="3"/>
                </a:moveTo>
                <a:cubicBezTo>
                  <a:pt x="3" y="2"/>
                  <a:pt x="3" y="2"/>
                  <a:pt x="3" y="2"/>
                </a:cubicBezTo>
                <a:cubicBezTo>
                  <a:pt x="3" y="2"/>
                  <a:pt x="3" y="2"/>
                  <a:pt x="3" y="2"/>
                </a:cubicBezTo>
                <a:cubicBezTo>
                  <a:pt x="3" y="2"/>
                  <a:pt x="3" y="2"/>
                  <a:pt x="3" y="2"/>
                </a:cubicBezTo>
                <a:cubicBezTo>
                  <a:pt x="3" y="2"/>
                  <a:pt x="3" y="2"/>
                  <a:pt x="2" y="2"/>
                </a:cubicBezTo>
                <a:cubicBezTo>
                  <a:pt x="2" y="2"/>
                  <a:pt x="2" y="2"/>
                  <a:pt x="2" y="3"/>
                </a:cubicBezTo>
                <a:cubicBezTo>
                  <a:pt x="2" y="5"/>
                  <a:pt x="2" y="5"/>
                  <a:pt x="2" y="5"/>
                </a:cubicBezTo>
                <a:cubicBezTo>
                  <a:pt x="2" y="5"/>
                  <a:pt x="2" y="5"/>
                  <a:pt x="2" y="5"/>
                </a:cubicBezTo>
                <a:cubicBezTo>
                  <a:pt x="2" y="5"/>
                  <a:pt x="2" y="5"/>
                  <a:pt x="3" y="5"/>
                </a:cubicBezTo>
                <a:cubicBezTo>
                  <a:pt x="3" y="5"/>
                  <a:pt x="3" y="5"/>
                  <a:pt x="3" y="5"/>
                </a:cubicBezTo>
                <a:cubicBezTo>
                  <a:pt x="3" y="5"/>
                  <a:pt x="3" y="5"/>
                  <a:pt x="3" y="5"/>
                </a:cubicBezTo>
                <a:cubicBezTo>
                  <a:pt x="3" y="5"/>
                  <a:pt x="3" y="5"/>
                  <a:pt x="3" y="5"/>
                </a:cubicBezTo>
                <a:cubicBezTo>
                  <a:pt x="3" y="5"/>
                  <a:pt x="3" y="5"/>
                  <a:pt x="3" y="5"/>
                </a:cubicBezTo>
                <a:cubicBezTo>
                  <a:pt x="3" y="5"/>
                  <a:pt x="3" y="5"/>
                  <a:pt x="3" y="5"/>
                </a:cubicBezTo>
                <a:cubicBezTo>
                  <a:pt x="3" y="3"/>
                  <a:pt x="3" y="3"/>
                  <a:pt x="3" y="3"/>
                </a:cubicBezTo>
                <a:close/>
                <a:moveTo>
                  <a:pt x="13" y="12"/>
                </a:moveTo>
                <a:cubicBezTo>
                  <a:pt x="13" y="12"/>
                  <a:pt x="13" y="12"/>
                  <a:pt x="13" y="13"/>
                </a:cubicBezTo>
                <a:cubicBezTo>
                  <a:pt x="13" y="13"/>
                  <a:pt x="13" y="13"/>
                  <a:pt x="13" y="14"/>
                </a:cubicBezTo>
                <a:cubicBezTo>
                  <a:pt x="12" y="14"/>
                  <a:pt x="12" y="14"/>
                  <a:pt x="12" y="14"/>
                </a:cubicBezTo>
                <a:cubicBezTo>
                  <a:pt x="11" y="14"/>
                  <a:pt x="11" y="14"/>
                  <a:pt x="11" y="14"/>
                </a:cubicBezTo>
                <a:cubicBezTo>
                  <a:pt x="10" y="14"/>
                  <a:pt x="10" y="14"/>
                  <a:pt x="10" y="14"/>
                </a:cubicBezTo>
                <a:cubicBezTo>
                  <a:pt x="10" y="14"/>
                  <a:pt x="9" y="14"/>
                  <a:pt x="9" y="14"/>
                </a:cubicBezTo>
                <a:cubicBezTo>
                  <a:pt x="9" y="14"/>
                  <a:pt x="8" y="14"/>
                  <a:pt x="8" y="14"/>
                </a:cubicBezTo>
                <a:cubicBezTo>
                  <a:pt x="8" y="13"/>
                  <a:pt x="8" y="13"/>
                  <a:pt x="8" y="13"/>
                </a:cubicBezTo>
                <a:cubicBezTo>
                  <a:pt x="7" y="12"/>
                  <a:pt x="7" y="12"/>
                  <a:pt x="7" y="12"/>
                </a:cubicBezTo>
                <a:cubicBezTo>
                  <a:pt x="7" y="2"/>
                  <a:pt x="7" y="2"/>
                  <a:pt x="7" y="2"/>
                </a:cubicBezTo>
                <a:cubicBezTo>
                  <a:pt x="7" y="2"/>
                  <a:pt x="7" y="2"/>
                  <a:pt x="8" y="1"/>
                </a:cubicBezTo>
                <a:cubicBezTo>
                  <a:pt x="8" y="1"/>
                  <a:pt x="8" y="1"/>
                  <a:pt x="8" y="1"/>
                </a:cubicBezTo>
                <a:cubicBezTo>
                  <a:pt x="8" y="0"/>
                  <a:pt x="9" y="0"/>
                  <a:pt x="9" y="0"/>
                </a:cubicBezTo>
                <a:cubicBezTo>
                  <a:pt x="9" y="0"/>
                  <a:pt x="10" y="0"/>
                  <a:pt x="10" y="0"/>
                </a:cubicBezTo>
                <a:cubicBezTo>
                  <a:pt x="11" y="0"/>
                  <a:pt x="11" y="0"/>
                  <a:pt x="11" y="0"/>
                </a:cubicBezTo>
                <a:cubicBezTo>
                  <a:pt x="11" y="0"/>
                  <a:pt x="11" y="0"/>
                  <a:pt x="12" y="0"/>
                </a:cubicBezTo>
                <a:cubicBezTo>
                  <a:pt x="12" y="0"/>
                  <a:pt x="12" y="0"/>
                  <a:pt x="13" y="1"/>
                </a:cubicBezTo>
                <a:cubicBezTo>
                  <a:pt x="13" y="1"/>
                  <a:pt x="13" y="1"/>
                  <a:pt x="13" y="1"/>
                </a:cubicBezTo>
                <a:cubicBezTo>
                  <a:pt x="13" y="2"/>
                  <a:pt x="13" y="2"/>
                  <a:pt x="13" y="2"/>
                </a:cubicBezTo>
                <a:cubicBezTo>
                  <a:pt x="13" y="12"/>
                  <a:pt x="13" y="12"/>
                  <a:pt x="13" y="12"/>
                </a:cubicBezTo>
                <a:close/>
                <a:moveTo>
                  <a:pt x="11" y="3"/>
                </a:moveTo>
                <a:cubicBezTo>
                  <a:pt x="11" y="2"/>
                  <a:pt x="11" y="2"/>
                  <a:pt x="11" y="2"/>
                </a:cubicBezTo>
                <a:cubicBezTo>
                  <a:pt x="11" y="2"/>
                  <a:pt x="11" y="2"/>
                  <a:pt x="10" y="2"/>
                </a:cubicBezTo>
                <a:cubicBezTo>
                  <a:pt x="10" y="2"/>
                  <a:pt x="10" y="2"/>
                  <a:pt x="10" y="2"/>
                </a:cubicBezTo>
                <a:cubicBezTo>
                  <a:pt x="10" y="2"/>
                  <a:pt x="10" y="2"/>
                  <a:pt x="10" y="2"/>
                </a:cubicBezTo>
                <a:cubicBezTo>
                  <a:pt x="10" y="2"/>
                  <a:pt x="10" y="2"/>
                  <a:pt x="10" y="3"/>
                </a:cubicBezTo>
                <a:cubicBezTo>
                  <a:pt x="10" y="12"/>
                  <a:pt x="10" y="12"/>
                  <a:pt x="10" y="12"/>
                </a:cubicBezTo>
                <a:cubicBezTo>
                  <a:pt x="10" y="12"/>
                  <a:pt x="10" y="12"/>
                  <a:pt x="10" y="12"/>
                </a:cubicBezTo>
                <a:cubicBezTo>
                  <a:pt x="10" y="12"/>
                  <a:pt x="10" y="12"/>
                  <a:pt x="10" y="12"/>
                </a:cubicBezTo>
                <a:cubicBezTo>
                  <a:pt x="10" y="12"/>
                  <a:pt x="10" y="12"/>
                  <a:pt x="10" y="12"/>
                </a:cubicBezTo>
                <a:cubicBezTo>
                  <a:pt x="11" y="12"/>
                  <a:pt x="11" y="12"/>
                  <a:pt x="11" y="12"/>
                </a:cubicBezTo>
                <a:cubicBezTo>
                  <a:pt x="11" y="12"/>
                  <a:pt x="11" y="12"/>
                  <a:pt x="11" y="12"/>
                </a:cubicBezTo>
                <a:cubicBezTo>
                  <a:pt x="11" y="3"/>
                  <a:pt x="11" y="3"/>
                  <a:pt x="11" y="3"/>
                </a:cubicBezTo>
                <a:close/>
              </a:path>
            </a:pathLst>
          </a:custGeom>
          <a:solidFill>
            <a:schemeClr val="bg1"/>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zh-CN" sz="1800" b="0" i="0" u="none" strike="noStrike" kern="0" cap="none" spc="0" normalizeH="0" baseline="0" noProof="0" smtClean="0">
              <a:ln>
                <a:noFill/>
              </a:ln>
              <a:solidFill>
                <a:schemeClr val="bg1"/>
              </a:solidFill>
              <a:effectLst/>
              <a:uLnTx/>
              <a:uFillTx/>
              <a:latin typeface="微软雅黑 Light" panose="020B0502040204020203" pitchFamily="34" charset="-122"/>
              <a:ea typeface="微软雅黑 Light" panose="020B0502040204020203" pitchFamily="34" charset="-122"/>
              <a:sym typeface="宋体" panose="02010600030101010101" pitchFamily="2" charset="-122"/>
            </a:endParaRPr>
          </a:p>
        </p:txBody>
      </p:sp>
      <p:sp>
        <p:nvSpPr>
          <p:cNvPr id="52" name="Freeform 29"/>
          <p:cNvSpPr>
            <a:spLocks noEditPoints="1" noChangeArrowheads="1"/>
          </p:cNvSpPr>
          <p:nvPr/>
        </p:nvSpPr>
        <p:spPr bwMode="auto">
          <a:xfrm>
            <a:off x="4057360" y="3404129"/>
            <a:ext cx="129661" cy="137070"/>
          </a:xfrm>
          <a:custGeom>
            <a:avLst/>
            <a:gdLst>
              <a:gd name="T0" fmla="*/ 4 w 13"/>
              <a:gd name="T1" fmla="*/ 0 h 14"/>
              <a:gd name="T2" fmla="*/ 5 w 13"/>
              <a:gd name="T3" fmla="*/ 1 h 14"/>
              <a:gd name="T4" fmla="*/ 5 w 13"/>
              <a:gd name="T5" fmla="*/ 12 h 14"/>
              <a:gd name="T6" fmla="*/ 5 w 13"/>
              <a:gd name="T7" fmla="*/ 13 h 14"/>
              <a:gd name="T8" fmla="*/ 3 w 13"/>
              <a:gd name="T9" fmla="*/ 14 h 14"/>
              <a:gd name="T10" fmla="*/ 1 w 13"/>
              <a:gd name="T11" fmla="*/ 14 h 14"/>
              <a:gd name="T12" fmla="*/ 0 w 13"/>
              <a:gd name="T13" fmla="*/ 13 h 14"/>
              <a:gd name="T14" fmla="*/ 0 w 13"/>
              <a:gd name="T15" fmla="*/ 11 h 14"/>
              <a:gd name="T16" fmla="*/ 2 w 13"/>
              <a:gd name="T17" fmla="*/ 10 h 14"/>
              <a:gd name="T18" fmla="*/ 2 w 13"/>
              <a:gd name="T19" fmla="*/ 12 h 14"/>
              <a:gd name="T20" fmla="*/ 2 w 13"/>
              <a:gd name="T21" fmla="*/ 12 h 14"/>
              <a:gd name="T22" fmla="*/ 3 w 13"/>
              <a:gd name="T23" fmla="*/ 12 h 14"/>
              <a:gd name="T24" fmla="*/ 3 w 13"/>
              <a:gd name="T25" fmla="*/ 9 h 14"/>
              <a:gd name="T26" fmla="*/ 1 w 13"/>
              <a:gd name="T27" fmla="*/ 9 h 14"/>
              <a:gd name="T28" fmla="*/ 0 w 13"/>
              <a:gd name="T29" fmla="*/ 2 h 14"/>
              <a:gd name="T30" fmla="*/ 0 w 13"/>
              <a:gd name="T31" fmla="*/ 1 h 14"/>
              <a:gd name="T32" fmla="*/ 2 w 13"/>
              <a:gd name="T33" fmla="*/ 0 h 14"/>
              <a:gd name="T34" fmla="*/ 3 w 13"/>
              <a:gd name="T35" fmla="*/ 2 h 14"/>
              <a:gd name="T36" fmla="*/ 3 w 13"/>
              <a:gd name="T37" fmla="*/ 2 h 14"/>
              <a:gd name="T38" fmla="*/ 2 w 13"/>
              <a:gd name="T39" fmla="*/ 2 h 14"/>
              <a:gd name="T40" fmla="*/ 2 w 13"/>
              <a:gd name="T41" fmla="*/ 6 h 14"/>
              <a:gd name="T42" fmla="*/ 2 w 13"/>
              <a:gd name="T43" fmla="*/ 7 h 14"/>
              <a:gd name="T44" fmla="*/ 3 w 13"/>
              <a:gd name="T45" fmla="*/ 7 h 14"/>
              <a:gd name="T46" fmla="*/ 3 w 13"/>
              <a:gd name="T47" fmla="*/ 7 h 14"/>
              <a:gd name="T48" fmla="*/ 3 w 13"/>
              <a:gd name="T49" fmla="*/ 2 h 14"/>
              <a:gd name="T50" fmla="*/ 13 w 13"/>
              <a:gd name="T51" fmla="*/ 13 h 14"/>
              <a:gd name="T52" fmla="*/ 11 w 13"/>
              <a:gd name="T53" fmla="*/ 14 h 14"/>
              <a:gd name="T54" fmla="*/ 10 w 13"/>
              <a:gd name="T55" fmla="*/ 14 h 14"/>
              <a:gd name="T56" fmla="*/ 8 w 13"/>
              <a:gd name="T57" fmla="*/ 13 h 14"/>
              <a:gd name="T58" fmla="*/ 7 w 13"/>
              <a:gd name="T59" fmla="*/ 12 h 14"/>
              <a:gd name="T60" fmla="*/ 7 w 13"/>
              <a:gd name="T61" fmla="*/ 1 h 14"/>
              <a:gd name="T62" fmla="*/ 9 w 13"/>
              <a:gd name="T63" fmla="*/ 0 h 14"/>
              <a:gd name="T64" fmla="*/ 10 w 13"/>
              <a:gd name="T65" fmla="*/ 0 h 14"/>
              <a:gd name="T66" fmla="*/ 12 w 13"/>
              <a:gd name="T67" fmla="*/ 1 h 14"/>
              <a:gd name="T68" fmla="*/ 13 w 13"/>
              <a:gd name="T69" fmla="*/ 2 h 14"/>
              <a:gd name="T70" fmla="*/ 11 w 13"/>
              <a:gd name="T71" fmla="*/ 2 h 14"/>
              <a:gd name="T72" fmla="*/ 10 w 13"/>
              <a:gd name="T73" fmla="*/ 2 h 14"/>
              <a:gd name="T74" fmla="*/ 10 w 13"/>
              <a:gd name="T75" fmla="*/ 2 h 14"/>
              <a:gd name="T76" fmla="*/ 9 w 13"/>
              <a:gd name="T77" fmla="*/ 12 h 14"/>
              <a:gd name="T78" fmla="*/ 10 w 13"/>
              <a:gd name="T79" fmla="*/ 12 h 14"/>
              <a:gd name="T80" fmla="*/ 10 w 13"/>
              <a:gd name="T81" fmla="*/ 12 h 14"/>
              <a:gd name="T82" fmla="*/ 11 w 13"/>
              <a:gd name="T83" fmla="*/ 2 h 1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3"/>
              <a:gd name="T127" fmla="*/ 0 h 14"/>
              <a:gd name="T128" fmla="*/ 13 w 13"/>
              <a:gd name="T129" fmla="*/ 14 h 1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3" h="14">
                <a:moveTo>
                  <a:pt x="3" y="0"/>
                </a:moveTo>
                <a:cubicBezTo>
                  <a:pt x="3" y="0"/>
                  <a:pt x="4" y="0"/>
                  <a:pt x="4" y="0"/>
                </a:cubicBezTo>
                <a:cubicBezTo>
                  <a:pt x="4" y="0"/>
                  <a:pt x="4" y="0"/>
                  <a:pt x="5" y="1"/>
                </a:cubicBezTo>
                <a:cubicBezTo>
                  <a:pt x="5" y="1"/>
                  <a:pt x="5" y="1"/>
                  <a:pt x="5" y="1"/>
                </a:cubicBezTo>
                <a:cubicBezTo>
                  <a:pt x="5" y="2"/>
                  <a:pt x="5" y="2"/>
                  <a:pt x="5" y="2"/>
                </a:cubicBezTo>
                <a:cubicBezTo>
                  <a:pt x="5" y="12"/>
                  <a:pt x="5" y="12"/>
                  <a:pt x="5" y="12"/>
                </a:cubicBezTo>
                <a:cubicBezTo>
                  <a:pt x="5" y="12"/>
                  <a:pt x="5" y="12"/>
                  <a:pt x="5" y="13"/>
                </a:cubicBezTo>
                <a:cubicBezTo>
                  <a:pt x="5" y="13"/>
                  <a:pt x="5" y="13"/>
                  <a:pt x="5" y="13"/>
                </a:cubicBezTo>
                <a:cubicBezTo>
                  <a:pt x="4" y="14"/>
                  <a:pt x="4" y="14"/>
                  <a:pt x="4" y="14"/>
                </a:cubicBezTo>
                <a:cubicBezTo>
                  <a:pt x="4" y="14"/>
                  <a:pt x="3" y="14"/>
                  <a:pt x="3" y="14"/>
                </a:cubicBezTo>
                <a:cubicBezTo>
                  <a:pt x="2" y="14"/>
                  <a:pt x="2" y="14"/>
                  <a:pt x="2" y="14"/>
                </a:cubicBezTo>
                <a:cubicBezTo>
                  <a:pt x="2" y="14"/>
                  <a:pt x="1" y="14"/>
                  <a:pt x="1" y="14"/>
                </a:cubicBezTo>
                <a:cubicBezTo>
                  <a:pt x="1" y="14"/>
                  <a:pt x="1" y="14"/>
                  <a:pt x="0" y="13"/>
                </a:cubicBezTo>
                <a:cubicBezTo>
                  <a:pt x="0" y="13"/>
                  <a:pt x="0" y="13"/>
                  <a:pt x="0" y="13"/>
                </a:cubicBezTo>
                <a:cubicBezTo>
                  <a:pt x="0" y="12"/>
                  <a:pt x="0" y="12"/>
                  <a:pt x="0" y="12"/>
                </a:cubicBezTo>
                <a:cubicBezTo>
                  <a:pt x="0" y="11"/>
                  <a:pt x="0" y="11"/>
                  <a:pt x="0" y="11"/>
                </a:cubicBezTo>
                <a:cubicBezTo>
                  <a:pt x="0" y="11"/>
                  <a:pt x="0" y="11"/>
                  <a:pt x="0" y="10"/>
                </a:cubicBezTo>
                <a:cubicBezTo>
                  <a:pt x="2" y="10"/>
                  <a:pt x="2" y="10"/>
                  <a:pt x="2" y="10"/>
                </a:cubicBezTo>
                <a:cubicBezTo>
                  <a:pt x="2" y="10"/>
                  <a:pt x="2" y="10"/>
                  <a:pt x="2" y="10"/>
                </a:cubicBezTo>
                <a:cubicBezTo>
                  <a:pt x="2" y="12"/>
                  <a:pt x="2" y="12"/>
                  <a:pt x="2" y="12"/>
                </a:cubicBezTo>
                <a:cubicBezTo>
                  <a:pt x="2" y="12"/>
                  <a:pt x="2" y="12"/>
                  <a:pt x="2" y="12"/>
                </a:cubicBezTo>
                <a:cubicBezTo>
                  <a:pt x="2" y="12"/>
                  <a:pt x="2" y="12"/>
                  <a:pt x="2" y="12"/>
                </a:cubicBezTo>
                <a:cubicBezTo>
                  <a:pt x="3" y="12"/>
                  <a:pt x="3" y="12"/>
                  <a:pt x="3" y="12"/>
                </a:cubicBezTo>
                <a:cubicBezTo>
                  <a:pt x="3" y="12"/>
                  <a:pt x="3" y="12"/>
                  <a:pt x="3" y="12"/>
                </a:cubicBezTo>
                <a:cubicBezTo>
                  <a:pt x="3" y="12"/>
                  <a:pt x="3" y="12"/>
                  <a:pt x="3" y="12"/>
                </a:cubicBezTo>
                <a:cubicBezTo>
                  <a:pt x="3" y="9"/>
                  <a:pt x="3" y="9"/>
                  <a:pt x="3" y="9"/>
                </a:cubicBezTo>
                <a:cubicBezTo>
                  <a:pt x="3" y="9"/>
                  <a:pt x="2" y="9"/>
                  <a:pt x="2" y="9"/>
                </a:cubicBezTo>
                <a:cubicBezTo>
                  <a:pt x="2" y="9"/>
                  <a:pt x="1" y="9"/>
                  <a:pt x="1" y="9"/>
                </a:cubicBezTo>
                <a:cubicBezTo>
                  <a:pt x="0" y="8"/>
                  <a:pt x="0" y="8"/>
                  <a:pt x="0" y="7"/>
                </a:cubicBezTo>
                <a:cubicBezTo>
                  <a:pt x="0" y="2"/>
                  <a:pt x="0" y="2"/>
                  <a:pt x="0" y="2"/>
                </a:cubicBezTo>
                <a:cubicBezTo>
                  <a:pt x="0" y="2"/>
                  <a:pt x="0" y="2"/>
                  <a:pt x="0" y="1"/>
                </a:cubicBezTo>
                <a:cubicBezTo>
                  <a:pt x="0" y="1"/>
                  <a:pt x="0" y="1"/>
                  <a:pt x="0" y="1"/>
                </a:cubicBezTo>
                <a:cubicBezTo>
                  <a:pt x="1" y="0"/>
                  <a:pt x="1" y="0"/>
                  <a:pt x="1" y="0"/>
                </a:cubicBezTo>
                <a:cubicBezTo>
                  <a:pt x="1" y="0"/>
                  <a:pt x="2" y="0"/>
                  <a:pt x="2" y="0"/>
                </a:cubicBezTo>
                <a:cubicBezTo>
                  <a:pt x="3" y="0"/>
                  <a:pt x="3" y="0"/>
                  <a:pt x="3" y="0"/>
                </a:cubicBezTo>
                <a:close/>
                <a:moveTo>
                  <a:pt x="3" y="2"/>
                </a:moveTo>
                <a:cubicBezTo>
                  <a:pt x="3" y="2"/>
                  <a:pt x="3" y="2"/>
                  <a:pt x="3" y="2"/>
                </a:cubicBezTo>
                <a:cubicBezTo>
                  <a:pt x="3" y="2"/>
                  <a:pt x="3" y="2"/>
                  <a:pt x="3" y="2"/>
                </a:cubicBezTo>
                <a:cubicBezTo>
                  <a:pt x="2" y="2"/>
                  <a:pt x="2" y="2"/>
                  <a:pt x="2" y="2"/>
                </a:cubicBezTo>
                <a:cubicBezTo>
                  <a:pt x="2" y="2"/>
                  <a:pt x="2" y="2"/>
                  <a:pt x="2" y="2"/>
                </a:cubicBezTo>
                <a:cubicBezTo>
                  <a:pt x="2" y="2"/>
                  <a:pt x="2" y="2"/>
                  <a:pt x="2" y="2"/>
                </a:cubicBezTo>
                <a:cubicBezTo>
                  <a:pt x="2" y="6"/>
                  <a:pt x="2" y="6"/>
                  <a:pt x="2" y="6"/>
                </a:cubicBezTo>
                <a:cubicBezTo>
                  <a:pt x="2" y="6"/>
                  <a:pt x="2" y="7"/>
                  <a:pt x="2" y="7"/>
                </a:cubicBezTo>
                <a:cubicBezTo>
                  <a:pt x="2" y="7"/>
                  <a:pt x="2" y="7"/>
                  <a:pt x="2" y="7"/>
                </a:cubicBezTo>
                <a:cubicBezTo>
                  <a:pt x="2" y="7"/>
                  <a:pt x="2" y="7"/>
                  <a:pt x="2" y="7"/>
                </a:cubicBezTo>
                <a:cubicBezTo>
                  <a:pt x="3" y="7"/>
                  <a:pt x="3" y="7"/>
                  <a:pt x="3" y="7"/>
                </a:cubicBezTo>
                <a:cubicBezTo>
                  <a:pt x="3" y="7"/>
                  <a:pt x="3" y="7"/>
                  <a:pt x="3" y="7"/>
                </a:cubicBezTo>
                <a:cubicBezTo>
                  <a:pt x="3" y="7"/>
                  <a:pt x="3" y="7"/>
                  <a:pt x="3" y="7"/>
                </a:cubicBezTo>
                <a:cubicBezTo>
                  <a:pt x="3" y="7"/>
                  <a:pt x="3" y="6"/>
                  <a:pt x="3" y="6"/>
                </a:cubicBezTo>
                <a:cubicBezTo>
                  <a:pt x="3" y="2"/>
                  <a:pt x="3" y="2"/>
                  <a:pt x="3" y="2"/>
                </a:cubicBezTo>
                <a:close/>
                <a:moveTo>
                  <a:pt x="13" y="12"/>
                </a:moveTo>
                <a:cubicBezTo>
                  <a:pt x="13" y="12"/>
                  <a:pt x="13" y="12"/>
                  <a:pt x="13" y="13"/>
                </a:cubicBezTo>
                <a:cubicBezTo>
                  <a:pt x="13" y="13"/>
                  <a:pt x="12" y="13"/>
                  <a:pt x="12" y="13"/>
                </a:cubicBezTo>
                <a:cubicBezTo>
                  <a:pt x="12" y="14"/>
                  <a:pt x="12" y="14"/>
                  <a:pt x="11" y="14"/>
                </a:cubicBezTo>
                <a:cubicBezTo>
                  <a:pt x="11" y="14"/>
                  <a:pt x="11" y="14"/>
                  <a:pt x="10" y="14"/>
                </a:cubicBezTo>
                <a:cubicBezTo>
                  <a:pt x="10" y="14"/>
                  <a:pt x="10" y="14"/>
                  <a:pt x="10" y="14"/>
                </a:cubicBezTo>
                <a:cubicBezTo>
                  <a:pt x="9" y="14"/>
                  <a:pt x="9" y="14"/>
                  <a:pt x="9" y="14"/>
                </a:cubicBezTo>
                <a:cubicBezTo>
                  <a:pt x="8" y="14"/>
                  <a:pt x="8" y="14"/>
                  <a:pt x="8" y="13"/>
                </a:cubicBezTo>
                <a:cubicBezTo>
                  <a:pt x="8" y="13"/>
                  <a:pt x="7" y="13"/>
                  <a:pt x="7" y="13"/>
                </a:cubicBezTo>
                <a:cubicBezTo>
                  <a:pt x="7" y="12"/>
                  <a:pt x="7" y="12"/>
                  <a:pt x="7" y="12"/>
                </a:cubicBezTo>
                <a:cubicBezTo>
                  <a:pt x="7" y="2"/>
                  <a:pt x="7" y="2"/>
                  <a:pt x="7" y="2"/>
                </a:cubicBezTo>
                <a:cubicBezTo>
                  <a:pt x="7" y="2"/>
                  <a:pt x="7" y="2"/>
                  <a:pt x="7" y="1"/>
                </a:cubicBezTo>
                <a:cubicBezTo>
                  <a:pt x="7" y="1"/>
                  <a:pt x="8" y="1"/>
                  <a:pt x="8" y="1"/>
                </a:cubicBezTo>
                <a:cubicBezTo>
                  <a:pt x="8" y="0"/>
                  <a:pt x="8" y="0"/>
                  <a:pt x="9" y="0"/>
                </a:cubicBezTo>
                <a:cubicBezTo>
                  <a:pt x="9" y="0"/>
                  <a:pt x="9" y="0"/>
                  <a:pt x="10" y="0"/>
                </a:cubicBezTo>
                <a:cubicBezTo>
                  <a:pt x="10" y="0"/>
                  <a:pt x="10" y="0"/>
                  <a:pt x="10" y="0"/>
                </a:cubicBezTo>
                <a:cubicBezTo>
                  <a:pt x="11" y="0"/>
                  <a:pt x="11" y="0"/>
                  <a:pt x="11" y="0"/>
                </a:cubicBezTo>
                <a:cubicBezTo>
                  <a:pt x="12" y="0"/>
                  <a:pt x="12" y="0"/>
                  <a:pt x="12" y="1"/>
                </a:cubicBezTo>
                <a:cubicBezTo>
                  <a:pt x="12" y="1"/>
                  <a:pt x="13" y="1"/>
                  <a:pt x="13" y="1"/>
                </a:cubicBezTo>
                <a:cubicBezTo>
                  <a:pt x="13" y="2"/>
                  <a:pt x="13" y="2"/>
                  <a:pt x="13" y="2"/>
                </a:cubicBezTo>
                <a:cubicBezTo>
                  <a:pt x="13" y="12"/>
                  <a:pt x="13" y="12"/>
                  <a:pt x="13" y="12"/>
                </a:cubicBezTo>
                <a:close/>
                <a:moveTo>
                  <a:pt x="11" y="2"/>
                </a:moveTo>
                <a:cubicBezTo>
                  <a:pt x="11" y="2"/>
                  <a:pt x="10" y="2"/>
                  <a:pt x="10" y="2"/>
                </a:cubicBezTo>
                <a:cubicBezTo>
                  <a:pt x="10" y="2"/>
                  <a:pt x="10" y="2"/>
                  <a:pt x="10" y="2"/>
                </a:cubicBezTo>
                <a:cubicBezTo>
                  <a:pt x="10" y="2"/>
                  <a:pt x="10" y="2"/>
                  <a:pt x="10" y="2"/>
                </a:cubicBezTo>
                <a:cubicBezTo>
                  <a:pt x="10" y="2"/>
                  <a:pt x="10" y="2"/>
                  <a:pt x="10" y="2"/>
                </a:cubicBezTo>
                <a:cubicBezTo>
                  <a:pt x="9" y="2"/>
                  <a:pt x="9" y="2"/>
                  <a:pt x="9" y="2"/>
                </a:cubicBezTo>
                <a:cubicBezTo>
                  <a:pt x="9" y="12"/>
                  <a:pt x="9" y="12"/>
                  <a:pt x="9" y="12"/>
                </a:cubicBezTo>
                <a:cubicBezTo>
                  <a:pt x="9" y="12"/>
                  <a:pt x="9" y="12"/>
                  <a:pt x="10" y="12"/>
                </a:cubicBezTo>
                <a:cubicBezTo>
                  <a:pt x="10" y="12"/>
                  <a:pt x="10" y="12"/>
                  <a:pt x="10" y="12"/>
                </a:cubicBezTo>
                <a:cubicBezTo>
                  <a:pt x="10" y="12"/>
                  <a:pt x="10" y="12"/>
                  <a:pt x="10" y="12"/>
                </a:cubicBezTo>
                <a:cubicBezTo>
                  <a:pt x="10" y="12"/>
                  <a:pt x="10" y="12"/>
                  <a:pt x="10" y="12"/>
                </a:cubicBezTo>
                <a:cubicBezTo>
                  <a:pt x="10" y="12"/>
                  <a:pt x="11" y="12"/>
                  <a:pt x="11" y="12"/>
                </a:cubicBezTo>
                <a:cubicBezTo>
                  <a:pt x="11" y="2"/>
                  <a:pt x="11" y="2"/>
                  <a:pt x="11" y="2"/>
                </a:cubicBezTo>
                <a:close/>
              </a:path>
            </a:pathLst>
          </a:custGeom>
          <a:solidFill>
            <a:schemeClr val="bg1"/>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zh-CN" sz="1800" b="0" i="0" u="none" strike="noStrike" kern="0" cap="none" spc="0" normalizeH="0" baseline="0" noProof="0" smtClean="0">
              <a:ln>
                <a:noFill/>
              </a:ln>
              <a:solidFill>
                <a:schemeClr val="bg1"/>
              </a:solidFill>
              <a:effectLst/>
              <a:uLnTx/>
              <a:uFillTx/>
              <a:latin typeface="微软雅黑 Light" panose="020B0502040204020203" pitchFamily="34" charset="-122"/>
              <a:ea typeface="微软雅黑 Light" panose="020B0502040204020203" pitchFamily="34" charset="-122"/>
              <a:sym typeface="宋体" panose="02010600030101010101" pitchFamily="2" charset="-122"/>
            </a:endParaRPr>
          </a:p>
        </p:txBody>
      </p:sp>
      <p:sp>
        <p:nvSpPr>
          <p:cNvPr id="53" name="Freeform 30"/>
          <p:cNvSpPr>
            <a:spLocks noEditPoints="1" noChangeArrowheads="1"/>
          </p:cNvSpPr>
          <p:nvPr/>
        </p:nvSpPr>
        <p:spPr bwMode="auto">
          <a:xfrm>
            <a:off x="4107371" y="3778293"/>
            <a:ext cx="187083" cy="148184"/>
          </a:xfrm>
          <a:custGeom>
            <a:avLst/>
            <a:gdLst>
              <a:gd name="T0" fmla="*/ 4 w 19"/>
              <a:gd name="T1" fmla="*/ 1 h 15"/>
              <a:gd name="T2" fmla="*/ 3 w 19"/>
              <a:gd name="T3" fmla="*/ 14 h 15"/>
              <a:gd name="T4" fmla="*/ 1 w 19"/>
              <a:gd name="T5" fmla="*/ 14 h 15"/>
              <a:gd name="T6" fmla="*/ 1 w 19"/>
              <a:gd name="T7" fmla="*/ 4 h 15"/>
              <a:gd name="T8" fmla="*/ 0 w 19"/>
              <a:gd name="T9" fmla="*/ 5 h 15"/>
              <a:gd name="T10" fmla="*/ 0 w 19"/>
              <a:gd name="T11" fmla="*/ 3 h 15"/>
              <a:gd name="T12" fmla="*/ 0 w 19"/>
              <a:gd name="T13" fmla="*/ 3 h 15"/>
              <a:gd name="T14" fmla="*/ 1 w 19"/>
              <a:gd name="T15" fmla="*/ 1 h 15"/>
              <a:gd name="T16" fmla="*/ 2 w 19"/>
              <a:gd name="T17" fmla="*/ 0 h 15"/>
              <a:gd name="T18" fmla="*/ 11 w 19"/>
              <a:gd name="T19" fmla="*/ 12 h 15"/>
              <a:gd name="T20" fmla="*/ 10 w 19"/>
              <a:gd name="T21" fmla="*/ 14 h 15"/>
              <a:gd name="T22" fmla="*/ 9 w 19"/>
              <a:gd name="T23" fmla="*/ 15 h 15"/>
              <a:gd name="T24" fmla="*/ 7 w 19"/>
              <a:gd name="T25" fmla="*/ 14 h 15"/>
              <a:gd name="T26" fmla="*/ 5 w 19"/>
              <a:gd name="T27" fmla="*/ 13 h 15"/>
              <a:gd name="T28" fmla="*/ 5 w 19"/>
              <a:gd name="T29" fmla="*/ 3 h 15"/>
              <a:gd name="T30" fmla="*/ 6 w 19"/>
              <a:gd name="T31" fmla="*/ 1 h 15"/>
              <a:gd name="T32" fmla="*/ 8 w 19"/>
              <a:gd name="T33" fmla="*/ 0 h 15"/>
              <a:gd name="T34" fmla="*/ 10 w 19"/>
              <a:gd name="T35" fmla="*/ 0 h 15"/>
              <a:gd name="T36" fmla="*/ 11 w 19"/>
              <a:gd name="T37" fmla="*/ 2 h 15"/>
              <a:gd name="T38" fmla="*/ 11 w 19"/>
              <a:gd name="T39" fmla="*/ 12 h 15"/>
              <a:gd name="T40" fmla="*/ 9 w 19"/>
              <a:gd name="T41" fmla="*/ 2 h 15"/>
              <a:gd name="T42" fmla="*/ 8 w 19"/>
              <a:gd name="T43" fmla="*/ 2 h 15"/>
              <a:gd name="T44" fmla="*/ 8 w 19"/>
              <a:gd name="T45" fmla="*/ 3 h 15"/>
              <a:gd name="T46" fmla="*/ 8 w 19"/>
              <a:gd name="T47" fmla="*/ 12 h 15"/>
              <a:gd name="T48" fmla="*/ 8 w 19"/>
              <a:gd name="T49" fmla="*/ 12 h 15"/>
              <a:gd name="T50" fmla="*/ 9 w 19"/>
              <a:gd name="T51" fmla="*/ 12 h 15"/>
              <a:gd name="T52" fmla="*/ 19 w 19"/>
              <a:gd name="T53" fmla="*/ 12 h 15"/>
              <a:gd name="T54" fmla="*/ 18 w 19"/>
              <a:gd name="T55" fmla="*/ 14 h 15"/>
              <a:gd name="T56" fmla="*/ 16 w 19"/>
              <a:gd name="T57" fmla="*/ 15 h 15"/>
              <a:gd name="T58" fmla="*/ 14 w 19"/>
              <a:gd name="T59" fmla="*/ 14 h 15"/>
              <a:gd name="T60" fmla="*/ 13 w 19"/>
              <a:gd name="T61" fmla="*/ 13 h 15"/>
              <a:gd name="T62" fmla="*/ 13 w 19"/>
              <a:gd name="T63" fmla="*/ 3 h 15"/>
              <a:gd name="T64" fmla="*/ 13 w 19"/>
              <a:gd name="T65" fmla="*/ 1 h 15"/>
              <a:gd name="T66" fmla="*/ 15 w 19"/>
              <a:gd name="T67" fmla="*/ 0 h 15"/>
              <a:gd name="T68" fmla="*/ 17 w 19"/>
              <a:gd name="T69" fmla="*/ 0 h 15"/>
              <a:gd name="T70" fmla="*/ 18 w 19"/>
              <a:gd name="T71" fmla="*/ 2 h 15"/>
              <a:gd name="T72" fmla="*/ 19 w 19"/>
              <a:gd name="T73" fmla="*/ 12 h 15"/>
              <a:gd name="T74" fmla="*/ 16 w 19"/>
              <a:gd name="T75" fmla="*/ 2 h 15"/>
              <a:gd name="T76" fmla="*/ 16 w 19"/>
              <a:gd name="T77" fmla="*/ 2 h 15"/>
              <a:gd name="T78" fmla="*/ 15 w 19"/>
              <a:gd name="T79" fmla="*/ 3 h 15"/>
              <a:gd name="T80" fmla="*/ 15 w 19"/>
              <a:gd name="T81" fmla="*/ 12 h 15"/>
              <a:gd name="T82" fmla="*/ 16 w 19"/>
              <a:gd name="T83" fmla="*/ 12 h 15"/>
              <a:gd name="T84" fmla="*/ 16 w 19"/>
              <a:gd name="T85" fmla="*/ 12 h 1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9"/>
              <a:gd name="T130" fmla="*/ 0 h 15"/>
              <a:gd name="T131" fmla="*/ 19 w 19"/>
              <a:gd name="T132" fmla="*/ 15 h 1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9" h="15">
                <a:moveTo>
                  <a:pt x="3" y="0"/>
                </a:moveTo>
                <a:cubicBezTo>
                  <a:pt x="4" y="0"/>
                  <a:pt x="4" y="0"/>
                  <a:pt x="4" y="1"/>
                </a:cubicBezTo>
                <a:cubicBezTo>
                  <a:pt x="4" y="14"/>
                  <a:pt x="4" y="14"/>
                  <a:pt x="4" y="14"/>
                </a:cubicBezTo>
                <a:cubicBezTo>
                  <a:pt x="4" y="14"/>
                  <a:pt x="4" y="14"/>
                  <a:pt x="3" y="14"/>
                </a:cubicBezTo>
                <a:cubicBezTo>
                  <a:pt x="2" y="14"/>
                  <a:pt x="2" y="14"/>
                  <a:pt x="2" y="14"/>
                </a:cubicBezTo>
                <a:cubicBezTo>
                  <a:pt x="1" y="14"/>
                  <a:pt x="1" y="14"/>
                  <a:pt x="1" y="14"/>
                </a:cubicBezTo>
                <a:cubicBezTo>
                  <a:pt x="1" y="4"/>
                  <a:pt x="1" y="4"/>
                  <a:pt x="1" y="4"/>
                </a:cubicBezTo>
                <a:cubicBezTo>
                  <a:pt x="1" y="4"/>
                  <a:pt x="1" y="4"/>
                  <a:pt x="1" y="4"/>
                </a:cubicBezTo>
                <a:cubicBezTo>
                  <a:pt x="0" y="5"/>
                  <a:pt x="0" y="5"/>
                  <a:pt x="0" y="5"/>
                </a:cubicBezTo>
                <a:cubicBezTo>
                  <a:pt x="0" y="5"/>
                  <a:pt x="0" y="5"/>
                  <a:pt x="0" y="5"/>
                </a:cubicBezTo>
                <a:cubicBezTo>
                  <a:pt x="0" y="5"/>
                  <a:pt x="0" y="5"/>
                  <a:pt x="0" y="4"/>
                </a:cubicBezTo>
                <a:cubicBezTo>
                  <a:pt x="0" y="3"/>
                  <a:pt x="0" y="3"/>
                  <a:pt x="0" y="3"/>
                </a:cubicBezTo>
                <a:cubicBezTo>
                  <a:pt x="0" y="3"/>
                  <a:pt x="0" y="3"/>
                  <a:pt x="0" y="3"/>
                </a:cubicBezTo>
                <a:cubicBezTo>
                  <a:pt x="0" y="3"/>
                  <a:pt x="0" y="3"/>
                  <a:pt x="0" y="3"/>
                </a:cubicBezTo>
                <a:cubicBezTo>
                  <a:pt x="0" y="3"/>
                  <a:pt x="0" y="2"/>
                  <a:pt x="1" y="2"/>
                </a:cubicBezTo>
                <a:cubicBezTo>
                  <a:pt x="1" y="2"/>
                  <a:pt x="1" y="2"/>
                  <a:pt x="1" y="1"/>
                </a:cubicBezTo>
                <a:cubicBezTo>
                  <a:pt x="2" y="1"/>
                  <a:pt x="2" y="1"/>
                  <a:pt x="2" y="0"/>
                </a:cubicBezTo>
                <a:cubicBezTo>
                  <a:pt x="2" y="0"/>
                  <a:pt x="2" y="0"/>
                  <a:pt x="2" y="0"/>
                </a:cubicBezTo>
                <a:cubicBezTo>
                  <a:pt x="3" y="0"/>
                  <a:pt x="3" y="0"/>
                  <a:pt x="3" y="0"/>
                </a:cubicBezTo>
                <a:close/>
                <a:moveTo>
                  <a:pt x="11" y="12"/>
                </a:moveTo>
                <a:cubicBezTo>
                  <a:pt x="11" y="12"/>
                  <a:pt x="11" y="13"/>
                  <a:pt x="11" y="13"/>
                </a:cubicBezTo>
                <a:cubicBezTo>
                  <a:pt x="11" y="13"/>
                  <a:pt x="11" y="14"/>
                  <a:pt x="10" y="14"/>
                </a:cubicBezTo>
                <a:cubicBezTo>
                  <a:pt x="10" y="14"/>
                  <a:pt x="10" y="14"/>
                  <a:pt x="10" y="14"/>
                </a:cubicBezTo>
                <a:cubicBezTo>
                  <a:pt x="9" y="14"/>
                  <a:pt x="9" y="15"/>
                  <a:pt x="9" y="15"/>
                </a:cubicBezTo>
                <a:cubicBezTo>
                  <a:pt x="8" y="15"/>
                  <a:pt x="8" y="15"/>
                  <a:pt x="8" y="15"/>
                </a:cubicBezTo>
                <a:cubicBezTo>
                  <a:pt x="7" y="15"/>
                  <a:pt x="7" y="14"/>
                  <a:pt x="7" y="14"/>
                </a:cubicBezTo>
                <a:cubicBezTo>
                  <a:pt x="7" y="14"/>
                  <a:pt x="6" y="14"/>
                  <a:pt x="6" y="14"/>
                </a:cubicBezTo>
                <a:cubicBezTo>
                  <a:pt x="6" y="14"/>
                  <a:pt x="6" y="13"/>
                  <a:pt x="5" y="13"/>
                </a:cubicBezTo>
                <a:cubicBezTo>
                  <a:pt x="5" y="13"/>
                  <a:pt x="5" y="12"/>
                  <a:pt x="5" y="12"/>
                </a:cubicBezTo>
                <a:cubicBezTo>
                  <a:pt x="5" y="3"/>
                  <a:pt x="5" y="3"/>
                  <a:pt x="5" y="3"/>
                </a:cubicBezTo>
                <a:cubicBezTo>
                  <a:pt x="5" y="2"/>
                  <a:pt x="5" y="2"/>
                  <a:pt x="5" y="2"/>
                </a:cubicBezTo>
                <a:cubicBezTo>
                  <a:pt x="6" y="1"/>
                  <a:pt x="6" y="1"/>
                  <a:pt x="6" y="1"/>
                </a:cubicBezTo>
                <a:cubicBezTo>
                  <a:pt x="6" y="1"/>
                  <a:pt x="7" y="0"/>
                  <a:pt x="7" y="0"/>
                </a:cubicBezTo>
                <a:cubicBezTo>
                  <a:pt x="7" y="0"/>
                  <a:pt x="7" y="0"/>
                  <a:pt x="8" y="0"/>
                </a:cubicBezTo>
                <a:cubicBezTo>
                  <a:pt x="9" y="0"/>
                  <a:pt x="9" y="0"/>
                  <a:pt x="9" y="0"/>
                </a:cubicBezTo>
                <a:cubicBezTo>
                  <a:pt x="9" y="0"/>
                  <a:pt x="9" y="0"/>
                  <a:pt x="10" y="0"/>
                </a:cubicBezTo>
                <a:cubicBezTo>
                  <a:pt x="10" y="0"/>
                  <a:pt x="10" y="1"/>
                  <a:pt x="10" y="1"/>
                </a:cubicBezTo>
                <a:cubicBezTo>
                  <a:pt x="11" y="1"/>
                  <a:pt x="11" y="1"/>
                  <a:pt x="11" y="2"/>
                </a:cubicBezTo>
                <a:cubicBezTo>
                  <a:pt x="11" y="2"/>
                  <a:pt x="11" y="2"/>
                  <a:pt x="11" y="3"/>
                </a:cubicBezTo>
                <a:cubicBezTo>
                  <a:pt x="11" y="12"/>
                  <a:pt x="11" y="12"/>
                  <a:pt x="11" y="12"/>
                </a:cubicBezTo>
                <a:close/>
                <a:moveTo>
                  <a:pt x="9" y="3"/>
                </a:moveTo>
                <a:cubicBezTo>
                  <a:pt x="9" y="3"/>
                  <a:pt x="9" y="3"/>
                  <a:pt x="9" y="2"/>
                </a:cubicBezTo>
                <a:cubicBezTo>
                  <a:pt x="9" y="2"/>
                  <a:pt x="8" y="2"/>
                  <a:pt x="8" y="2"/>
                </a:cubicBezTo>
                <a:cubicBezTo>
                  <a:pt x="8" y="2"/>
                  <a:pt x="8" y="2"/>
                  <a:pt x="8" y="2"/>
                </a:cubicBezTo>
                <a:cubicBezTo>
                  <a:pt x="8" y="2"/>
                  <a:pt x="8" y="2"/>
                  <a:pt x="8" y="2"/>
                </a:cubicBezTo>
                <a:cubicBezTo>
                  <a:pt x="8" y="3"/>
                  <a:pt x="8" y="3"/>
                  <a:pt x="8" y="3"/>
                </a:cubicBezTo>
                <a:cubicBezTo>
                  <a:pt x="8" y="12"/>
                  <a:pt x="8" y="12"/>
                  <a:pt x="8" y="12"/>
                </a:cubicBezTo>
                <a:cubicBezTo>
                  <a:pt x="8" y="12"/>
                  <a:pt x="8" y="12"/>
                  <a:pt x="8" y="12"/>
                </a:cubicBezTo>
                <a:cubicBezTo>
                  <a:pt x="8" y="12"/>
                  <a:pt x="8" y="12"/>
                  <a:pt x="8" y="12"/>
                </a:cubicBezTo>
                <a:cubicBezTo>
                  <a:pt x="8" y="12"/>
                  <a:pt x="8" y="12"/>
                  <a:pt x="8" y="12"/>
                </a:cubicBezTo>
                <a:cubicBezTo>
                  <a:pt x="8" y="12"/>
                  <a:pt x="9" y="12"/>
                  <a:pt x="9" y="12"/>
                </a:cubicBezTo>
                <a:cubicBezTo>
                  <a:pt x="9" y="12"/>
                  <a:pt x="9" y="12"/>
                  <a:pt x="9" y="12"/>
                </a:cubicBezTo>
                <a:cubicBezTo>
                  <a:pt x="9" y="3"/>
                  <a:pt x="9" y="3"/>
                  <a:pt x="9" y="3"/>
                </a:cubicBezTo>
                <a:close/>
                <a:moveTo>
                  <a:pt x="19" y="12"/>
                </a:moveTo>
                <a:cubicBezTo>
                  <a:pt x="19" y="12"/>
                  <a:pt x="19" y="13"/>
                  <a:pt x="18" y="13"/>
                </a:cubicBezTo>
                <a:cubicBezTo>
                  <a:pt x="18" y="13"/>
                  <a:pt x="18" y="14"/>
                  <a:pt x="18" y="14"/>
                </a:cubicBezTo>
                <a:cubicBezTo>
                  <a:pt x="18" y="14"/>
                  <a:pt x="17" y="14"/>
                  <a:pt x="17" y="14"/>
                </a:cubicBezTo>
                <a:cubicBezTo>
                  <a:pt x="17" y="14"/>
                  <a:pt x="16" y="15"/>
                  <a:pt x="16" y="15"/>
                </a:cubicBezTo>
                <a:cubicBezTo>
                  <a:pt x="15" y="15"/>
                  <a:pt x="15" y="15"/>
                  <a:pt x="15" y="15"/>
                </a:cubicBezTo>
                <a:cubicBezTo>
                  <a:pt x="15" y="15"/>
                  <a:pt x="15" y="14"/>
                  <a:pt x="14" y="14"/>
                </a:cubicBezTo>
                <a:cubicBezTo>
                  <a:pt x="14" y="14"/>
                  <a:pt x="14" y="14"/>
                  <a:pt x="13" y="14"/>
                </a:cubicBezTo>
                <a:cubicBezTo>
                  <a:pt x="13" y="14"/>
                  <a:pt x="13" y="13"/>
                  <a:pt x="13" y="13"/>
                </a:cubicBezTo>
                <a:cubicBezTo>
                  <a:pt x="13" y="13"/>
                  <a:pt x="13" y="12"/>
                  <a:pt x="13" y="12"/>
                </a:cubicBezTo>
                <a:cubicBezTo>
                  <a:pt x="13" y="3"/>
                  <a:pt x="13" y="3"/>
                  <a:pt x="13" y="3"/>
                </a:cubicBezTo>
                <a:cubicBezTo>
                  <a:pt x="13" y="2"/>
                  <a:pt x="13" y="2"/>
                  <a:pt x="13" y="2"/>
                </a:cubicBezTo>
                <a:cubicBezTo>
                  <a:pt x="13" y="1"/>
                  <a:pt x="13" y="1"/>
                  <a:pt x="13" y="1"/>
                </a:cubicBezTo>
                <a:cubicBezTo>
                  <a:pt x="14" y="1"/>
                  <a:pt x="14" y="0"/>
                  <a:pt x="14" y="0"/>
                </a:cubicBezTo>
                <a:cubicBezTo>
                  <a:pt x="15" y="0"/>
                  <a:pt x="15" y="0"/>
                  <a:pt x="15" y="0"/>
                </a:cubicBezTo>
                <a:cubicBezTo>
                  <a:pt x="16" y="0"/>
                  <a:pt x="16" y="0"/>
                  <a:pt x="16" y="0"/>
                </a:cubicBezTo>
                <a:cubicBezTo>
                  <a:pt x="16" y="0"/>
                  <a:pt x="17" y="0"/>
                  <a:pt x="17" y="0"/>
                </a:cubicBezTo>
                <a:cubicBezTo>
                  <a:pt x="17" y="0"/>
                  <a:pt x="18" y="1"/>
                  <a:pt x="18" y="1"/>
                </a:cubicBezTo>
                <a:cubicBezTo>
                  <a:pt x="18" y="1"/>
                  <a:pt x="18" y="1"/>
                  <a:pt x="18" y="2"/>
                </a:cubicBezTo>
                <a:cubicBezTo>
                  <a:pt x="19" y="2"/>
                  <a:pt x="19" y="2"/>
                  <a:pt x="19" y="3"/>
                </a:cubicBezTo>
                <a:cubicBezTo>
                  <a:pt x="19" y="12"/>
                  <a:pt x="19" y="12"/>
                  <a:pt x="19" y="12"/>
                </a:cubicBezTo>
                <a:close/>
                <a:moveTo>
                  <a:pt x="16" y="3"/>
                </a:moveTo>
                <a:cubicBezTo>
                  <a:pt x="16" y="3"/>
                  <a:pt x="16" y="3"/>
                  <a:pt x="16" y="2"/>
                </a:cubicBezTo>
                <a:cubicBezTo>
                  <a:pt x="16" y="2"/>
                  <a:pt x="16" y="2"/>
                  <a:pt x="16" y="2"/>
                </a:cubicBezTo>
                <a:cubicBezTo>
                  <a:pt x="16" y="2"/>
                  <a:pt x="16" y="2"/>
                  <a:pt x="16" y="2"/>
                </a:cubicBezTo>
                <a:cubicBezTo>
                  <a:pt x="15" y="2"/>
                  <a:pt x="15" y="2"/>
                  <a:pt x="15" y="2"/>
                </a:cubicBezTo>
                <a:cubicBezTo>
                  <a:pt x="15" y="3"/>
                  <a:pt x="15" y="3"/>
                  <a:pt x="15" y="3"/>
                </a:cubicBezTo>
                <a:cubicBezTo>
                  <a:pt x="15" y="12"/>
                  <a:pt x="15" y="12"/>
                  <a:pt x="15" y="12"/>
                </a:cubicBezTo>
                <a:cubicBezTo>
                  <a:pt x="15" y="12"/>
                  <a:pt x="15" y="12"/>
                  <a:pt x="15" y="12"/>
                </a:cubicBezTo>
                <a:cubicBezTo>
                  <a:pt x="15" y="12"/>
                  <a:pt x="15" y="12"/>
                  <a:pt x="16" y="12"/>
                </a:cubicBezTo>
                <a:cubicBezTo>
                  <a:pt x="16" y="12"/>
                  <a:pt x="16" y="12"/>
                  <a:pt x="16" y="12"/>
                </a:cubicBezTo>
                <a:cubicBezTo>
                  <a:pt x="16" y="12"/>
                  <a:pt x="16" y="12"/>
                  <a:pt x="16" y="12"/>
                </a:cubicBezTo>
                <a:cubicBezTo>
                  <a:pt x="16" y="12"/>
                  <a:pt x="16" y="12"/>
                  <a:pt x="16" y="12"/>
                </a:cubicBezTo>
                <a:cubicBezTo>
                  <a:pt x="16" y="3"/>
                  <a:pt x="16" y="3"/>
                  <a:pt x="16" y="3"/>
                </a:cubicBezTo>
                <a:close/>
              </a:path>
            </a:pathLst>
          </a:custGeom>
          <a:solidFill>
            <a:schemeClr val="bg1"/>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zh-CN" sz="1800" b="0" i="0" u="none" strike="noStrike" kern="0" cap="none" spc="0" normalizeH="0" baseline="0" noProof="0" smtClean="0">
              <a:ln>
                <a:noFill/>
              </a:ln>
              <a:solidFill>
                <a:schemeClr val="bg1"/>
              </a:solidFill>
              <a:effectLst/>
              <a:uLnTx/>
              <a:uFillTx/>
              <a:latin typeface="微软雅黑 Light" panose="020B0502040204020203" pitchFamily="34" charset="-122"/>
              <a:ea typeface="微软雅黑 Light" panose="020B0502040204020203" pitchFamily="34" charset="-122"/>
              <a:sym typeface="宋体" panose="02010600030101010101" pitchFamily="2" charset="-122"/>
            </a:endParaRPr>
          </a:p>
        </p:txBody>
      </p:sp>
      <p:sp>
        <p:nvSpPr>
          <p:cNvPr id="54" name="Freeform 6"/>
          <p:cNvSpPr>
            <a:spLocks noChangeArrowheads="1"/>
          </p:cNvSpPr>
          <p:nvPr/>
        </p:nvSpPr>
        <p:spPr bwMode="auto">
          <a:xfrm>
            <a:off x="1725317" y="2683586"/>
            <a:ext cx="2322781" cy="1165095"/>
          </a:xfrm>
          <a:custGeom>
            <a:avLst/>
            <a:gdLst>
              <a:gd name="T0" fmla="*/ 118 w 235"/>
              <a:gd name="T1" fmla="*/ 0 h 118"/>
              <a:gd name="T2" fmla="*/ 0 w 235"/>
              <a:gd name="T3" fmla="*/ 118 h 118"/>
              <a:gd name="T4" fmla="*/ 7 w 235"/>
              <a:gd name="T5" fmla="*/ 118 h 118"/>
              <a:gd name="T6" fmla="*/ 118 w 235"/>
              <a:gd name="T7" fmla="*/ 8 h 118"/>
              <a:gd name="T8" fmla="*/ 228 w 235"/>
              <a:gd name="T9" fmla="*/ 118 h 118"/>
              <a:gd name="T10" fmla="*/ 235 w 235"/>
              <a:gd name="T11" fmla="*/ 118 h 118"/>
              <a:gd name="T12" fmla="*/ 118 w 235"/>
              <a:gd name="T13" fmla="*/ 0 h 118"/>
              <a:gd name="T14" fmla="*/ 0 60000 65536"/>
              <a:gd name="T15" fmla="*/ 0 60000 65536"/>
              <a:gd name="T16" fmla="*/ 0 60000 65536"/>
              <a:gd name="T17" fmla="*/ 0 60000 65536"/>
              <a:gd name="T18" fmla="*/ 0 60000 65536"/>
              <a:gd name="T19" fmla="*/ 0 60000 65536"/>
              <a:gd name="T20" fmla="*/ 0 60000 65536"/>
              <a:gd name="T21" fmla="*/ 0 w 235"/>
              <a:gd name="T22" fmla="*/ 0 h 118"/>
              <a:gd name="T23" fmla="*/ 235 w 235"/>
              <a:gd name="T24" fmla="*/ 118 h 1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5" h="118">
                <a:moveTo>
                  <a:pt x="118" y="0"/>
                </a:moveTo>
                <a:cubicBezTo>
                  <a:pt x="53" y="0"/>
                  <a:pt x="0" y="53"/>
                  <a:pt x="0" y="118"/>
                </a:cubicBezTo>
                <a:cubicBezTo>
                  <a:pt x="7" y="118"/>
                  <a:pt x="7" y="118"/>
                  <a:pt x="7" y="118"/>
                </a:cubicBezTo>
                <a:cubicBezTo>
                  <a:pt x="7" y="57"/>
                  <a:pt x="57" y="8"/>
                  <a:pt x="118" y="8"/>
                </a:cubicBezTo>
                <a:cubicBezTo>
                  <a:pt x="178" y="8"/>
                  <a:pt x="228" y="57"/>
                  <a:pt x="228" y="118"/>
                </a:cubicBezTo>
                <a:cubicBezTo>
                  <a:pt x="235" y="118"/>
                  <a:pt x="235" y="118"/>
                  <a:pt x="235" y="118"/>
                </a:cubicBezTo>
                <a:cubicBezTo>
                  <a:pt x="235" y="53"/>
                  <a:pt x="182" y="0"/>
                  <a:pt x="118" y="0"/>
                </a:cubicBezTo>
                <a:close/>
              </a:path>
            </a:pathLst>
          </a:custGeom>
          <a:solidFill>
            <a:srgbClr val="16364F"/>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zh-CN" sz="1800" b="0" i="0" u="none" strike="noStrike" kern="0" cap="none" spc="0" normalizeH="0" baseline="0" noProof="0" smtClean="0">
              <a:ln>
                <a:noFill/>
              </a:ln>
              <a:solidFill>
                <a:schemeClr val="bg1"/>
              </a:solidFill>
              <a:effectLst/>
              <a:uLnTx/>
              <a:uFillTx/>
              <a:sym typeface="宋体" panose="02010600030101010101" pitchFamily="2" charset="-122"/>
            </a:endParaRPr>
          </a:p>
        </p:txBody>
      </p:sp>
      <p:grpSp>
        <p:nvGrpSpPr>
          <p:cNvPr id="55" name="Group 66"/>
          <p:cNvGrpSpPr/>
          <p:nvPr/>
        </p:nvGrpSpPr>
        <p:grpSpPr bwMode="auto">
          <a:xfrm>
            <a:off x="2436130" y="2989214"/>
            <a:ext cx="903921" cy="1680033"/>
            <a:chOff x="0" y="0"/>
            <a:chExt cx="773803" cy="1439923"/>
          </a:xfrm>
        </p:grpSpPr>
        <p:grpSp>
          <p:nvGrpSpPr>
            <p:cNvPr id="56" name="Group 67"/>
            <p:cNvGrpSpPr/>
            <p:nvPr/>
          </p:nvGrpSpPr>
          <p:grpSpPr bwMode="auto">
            <a:xfrm>
              <a:off x="0" y="0"/>
              <a:ext cx="668338" cy="1023938"/>
              <a:chOff x="0" y="0"/>
              <a:chExt cx="668338" cy="1023938"/>
            </a:xfrm>
          </p:grpSpPr>
          <p:sp>
            <p:nvSpPr>
              <p:cNvPr id="58" name="Oval 31"/>
              <p:cNvSpPr>
                <a:spLocks noChangeArrowheads="1"/>
              </p:cNvSpPr>
              <p:nvPr/>
            </p:nvSpPr>
            <p:spPr bwMode="auto">
              <a:xfrm>
                <a:off x="152400" y="508000"/>
                <a:ext cx="449263" cy="454818"/>
              </a:xfrm>
              <a:prstGeom prst="ellipse">
                <a:avLst/>
              </a:prstGeom>
              <a:solidFill>
                <a:srgbClr val="16364F"/>
              </a:solidFill>
              <a:ln>
                <a:noFill/>
              </a:ln>
              <a:extLst>
                <a:ext uri="{91240B29-F687-4F45-9708-019B960494DF}">
                  <a14:hiddenLine xmlns:a14="http://schemas.microsoft.com/office/drawing/2010/main" w="9525">
                    <a:solidFill>
                      <a:srgbClr val="000000"/>
                    </a:solidFill>
                    <a:bevel/>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zh-CN" sz="1800" b="0" i="0" u="none" strike="noStrike" kern="0" cap="none" spc="0" normalizeH="0" baseline="0" noProof="0" smtClean="0">
                  <a:ln>
                    <a:noFill/>
                  </a:ln>
                  <a:solidFill>
                    <a:schemeClr val="bg1"/>
                  </a:solidFill>
                  <a:effectLst/>
                  <a:uLnTx/>
                  <a:uFillTx/>
                  <a:sym typeface="宋体" panose="02010600030101010101" pitchFamily="2" charset="-122"/>
                </a:endParaRPr>
              </a:p>
            </p:txBody>
          </p:sp>
          <p:grpSp>
            <p:nvGrpSpPr>
              <p:cNvPr id="59" name="Group 69"/>
              <p:cNvGrpSpPr/>
              <p:nvPr/>
            </p:nvGrpSpPr>
            <p:grpSpPr bwMode="auto">
              <a:xfrm>
                <a:off x="0" y="0"/>
                <a:ext cx="668338" cy="1023938"/>
                <a:chOff x="0" y="0"/>
                <a:chExt cx="668338" cy="1023938"/>
              </a:xfrm>
            </p:grpSpPr>
            <p:sp>
              <p:nvSpPr>
                <p:cNvPr id="60" name="Freeform 32"/>
                <p:cNvSpPr>
                  <a:spLocks noEditPoints="1" noChangeArrowheads="1"/>
                </p:cNvSpPr>
                <p:nvPr/>
              </p:nvSpPr>
              <p:spPr bwMode="auto">
                <a:xfrm>
                  <a:off x="0" y="0"/>
                  <a:ext cx="668338" cy="1023938"/>
                </a:xfrm>
                <a:custGeom>
                  <a:avLst/>
                  <a:gdLst>
                    <a:gd name="T0" fmla="*/ 45 w 79"/>
                    <a:gd name="T1" fmla="*/ 52 h 121"/>
                    <a:gd name="T2" fmla="*/ 35 w 79"/>
                    <a:gd name="T3" fmla="*/ 53 h 121"/>
                    <a:gd name="T4" fmla="*/ 0 w 79"/>
                    <a:gd name="T5" fmla="*/ 0 h 121"/>
                    <a:gd name="T6" fmla="*/ 23 w 79"/>
                    <a:gd name="T7" fmla="*/ 60 h 121"/>
                    <a:gd name="T8" fmla="*/ 10 w 79"/>
                    <a:gd name="T9" fmla="*/ 87 h 121"/>
                    <a:gd name="T10" fmla="*/ 45 w 79"/>
                    <a:gd name="T11" fmla="*/ 121 h 121"/>
                    <a:gd name="T12" fmla="*/ 79 w 79"/>
                    <a:gd name="T13" fmla="*/ 87 h 121"/>
                    <a:gd name="T14" fmla="*/ 45 w 79"/>
                    <a:gd name="T15" fmla="*/ 52 h 121"/>
                    <a:gd name="T16" fmla="*/ 45 w 79"/>
                    <a:gd name="T17" fmla="*/ 116 h 121"/>
                    <a:gd name="T18" fmla="*/ 16 w 79"/>
                    <a:gd name="T19" fmla="*/ 87 h 121"/>
                    <a:gd name="T20" fmla="*/ 45 w 79"/>
                    <a:gd name="T21" fmla="*/ 58 h 121"/>
                    <a:gd name="T22" fmla="*/ 73 w 79"/>
                    <a:gd name="T23" fmla="*/ 87 h 121"/>
                    <a:gd name="T24" fmla="*/ 45 w 79"/>
                    <a:gd name="T25" fmla="*/ 116 h 1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9"/>
                    <a:gd name="T40" fmla="*/ 0 h 121"/>
                    <a:gd name="T41" fmla="*/ 79 w 79"/>
                    <a:gd name="T42" fmla="*/ 121 h 12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9" h="121">
                      <a:moveTo>
                        <a:pt x="45" y="52"/>
                      </a:moveTo>
                      <a:cubicBezTo>
                        <a:pt x="41" y="52"/>
                        <a:pt x="38" y="53"/>
                        <a:pt x="35" y="53"/>
                      </a:cubicBezTo>
                      <a:cubicBezTo>
                        <a:pt x="0" y="0"/>
                        <a:pt x="0" y="0"/>
                        <a:pt x="0" y="0"/>
                      </a:cubicBezTo>
                      <a:cubicBezTo>
                        <a:pt x="23" y="60"/>
                        <a:pt x="23" y="60"/>
                        <a:pt x="23" y="60"/>
                      </a:cubicBezTo>
                      <a:cubicBezTo>
                        <a:pt x="15" y="66"/>
                        <a:pt x="10" y="76"/>
                        <a:pt x="10" y="87"/>
                      </a:cubicBezTo>
                      <a:cubicBezTo>
                        <a:pt x="10" y="106"/>
                        <a:pt x="25" y="121"/>
                        <a:pt x="45" y="121"/>
                      </a:cubicBezTo>
                      <a:cubicBezTo>
                        <a:pt x="64" y="121"/>
                        <a:pt x="79" y="106"/>
                        <a:pt x="79" y="87"/>
                      </a:cubicBezTo>
                      <a:cubicBezTo>
                        <a:pt x="79" y="68"/>
                        <a:pt x="64" y="52"/>
                        <a:pt x="45" y="52"/>
                      </a:cubicBezTo>
                      <a:close/>
                      <a:moveTo>
                        <a:pt x="45" y="116"/>
                      </a:moveTo>
                      <a:cubicBezTo>
                        <a:pt x="29" y="116"/>
                        <a:pt x="16" y="103"/>
                        <a:pt x="16" y="87"/>
                      </a:cubicBezTo>
                      <a:cubicBezTo>
                        <a:pt x="16" y="71"/>
                        <a:pt x="29" y="58"/>
                        <a:pt x="45" y="58"/>
                      </a:cubicBezTo>
                      <a:cubicBezTo>
                        <a:pt x="60" y="58"/>
                        <a:pt x="73" y="71"/>
                        <a:pt x="73" y="87"/>
                      </a:cubicBezTo>
                      <a:cubicBezTo>
                        <a:pt x="73" y="103"/>
                        <a:pt x="60" y="116"/>
                        <a:pt x="45" y="116"/>
                      </a:cubicBezTo>
                      <a:close/>
                    </a:path>
                  </a:pathLst>
                </a:custGeom>
                <a:solidFill>
                  <a:schemeClr val="bg1"/>
                </a:solidFill>
                <a:ln w="9525" cmpd="sng">
                  <a:solidFill>
                    <a:srgbClr val="16364F"/>
                  </a:solidFill>
                  <a:beve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zh-CN" sz="1800" b="0" i="0" u="none" strike="noStrike" kern="0" cap="none" spc="0" normalizeH="0" baseline="0" noProof="0" smtClean="0">
                    <a:ln>
                      <a:noFill/>
                    </a:ln>
                    <a:solidFill>
                      <a:schemeClr val="bg1"/>
                    </a:solidFill>
                    <a:effectLst/>
                    <a:uLnTx/>
                    <a:uFillTx/>
                    <a:sym typeface="宋体" panose="02010600030101010101" pitchFamily="2" charset="-122"/>
                  </a:endParaRPr>
                </a:p>
              </p:txBody>
            </p:sp>
            <p:sp>
              <p:nvSpPr>
                <p:cNvPr id="61" name="TextBox 37"/>
                <p:cNvSpPr>
                  <a:spLocks noChangeArrowheads="1"/>
                </p:cNvSpPr>
                <p:nvPr/>
              </p:nvSpPr>
              <p:spPr bwMode="auto">
                <a:xfrm>
                  <a:off x="139409" y="625001"/>
                  <a:ext cx="476446" cy="263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1400" b="0" i="0" u="none" strike="noStrike" kern="0" cap="none" spc="0" normalizeH="0" baseline="0" noProof="0" smtClean="0">
                      <a:ln>
                        <a:noFill/>
                      </a:ln>
                      <a:solidFill>
                        <a:schemeClr val="bg1"/>
                      </a:solidFill>
                      <a:effectLst/>
                      <a:uLnTx/>
                      <a:uFillTx/>
                      <a:latin typeface="微软雅黑" panose="020B0503020204020204" pitchFamily="34" charset="-122"/>
                      <a:ea typeface="微软雅黑" panose="020B0503020204020204" pitchFamily="34" charset="-122"/>
                      <a:sym typeface="Arial" panose="020B0604020202020204" pitchFamily="34" charset="0"/>
                    </a:rPr>
                    <a:t>35%</a:t>
                  </a:r>
                  <a:endParaRPr kumimoji="0" lang="zh-CN" altLang="en-US" sz="1400" b="0" i="0" u="none" strike="noStrike" kern="0" cap="none" spc="0" normalizeH="0" baseline="0" noProof="0" smtClean="0">
                    <a:ln>
                      <a:noFill/>
                    </a:ln>
                    <a:solidFill>
                      <a:schemeClr val="bg1"/>
                    </a:solidFill>
                    <a:effectLst/>
                    <a:uLnTx/>
                    <a:uFillTx/>
                    <a:latin typeface="微软雅黑" panose="020B0503020204020204" pitchFamily="34" charset="-122"/>
                    <a:ea typeface="微软雅黑" panose="020B0503020204020204" pitchFamily="34" charset="-122"/>
                    <a:sym typeface="Arial" panose="020B0604020202020204" pitchFamily="34" charset="0"/>
                  </a:endParaRPr>
                </a:p>
              </p:txBody>
            </p:sp>
          </p:grpSp>
        </p:grpSp>
        <p:sp>
          <p:nvSpPr>
            <p:cNvPr id="57" name="Freeform 32"/>
            <p:cNvSpPr>
              <a:spLocks noEditPoints="1" noChangeArrowheads="1"/>
            </p:cNvSpPr>
            <p:nvPr/>
          </p:nvSpPr>
          <p:spPr bwMode="auto">
            <a:xfrm rot="10355045">
              <a:off x="134140" y="451481"/>
              <a:ext cx="639663" cy="988442"/>
            </a:xfrm>
            <a:custGeom>
              <a:avLst/>
              <a:gdLst>
                <a:gd name="T0" fmla="*/ 45 w 79"/>
                <a:gd name="T1" fmla="*/ 52 h 121"/>
                <a:gd name="T2" fmla="*/ 35 w 79"/>
                <a:gd name="T3" fmla="*/ 53 h 121"/>
                <a:gd name="T4" fmla="*/ 0 w 79"/>
                <a:gd name="T5" fmla="*/ 0 h 121"/>
                <a:gd name="T6" fmla="*/ 23 w 79"/>
                <a:gd name="T7" fmla="*/ 60 h 121"/>
                <a:gd name="T8" fmla="*/ 10 w 79"/>
                <a:gd name="T9" fmla="*/ 87 h 121"/>
                <a:gd name="T10" fmla="*/ 45 w 79"/>
                <a:gd name="T11" fmla="*/ 121 h 121"/>
                <a:gd name="T12" fmla="*/ 79 w 79"/>
                <a:gd name="T13" fmla="*/ 87 h 121"/>
                <a:gd name="T14" fmla="*/ 45 w 79"/>
                <a:gd name="T15" fmla="*/ 52 h 121"/>
                <a:gd name="T16" fmla="*/ 45 w 79"/>
                <a:gd name="T17" fmla="*/ 116 h 121"/>
                <a:gd name="T18" fmla="*/ 16 w 79"/>
                <a:gd name="T19" fmla="*/ 87 h 121"/>
                <a:gd name="T20" fmla="*/ 45 w 79"/>
                <a:gd name="T21" fmla="*/ 58 h 121"/>
                <a:gd name="T22" fmla="*/ 73 w 79"/>
                <a:gd name="T23" fmla="*/ 87 h 121"/>
                <a:gd name="T24" fmla="*/ 45 w 79"/>
                <a:gd name="T25" fmla="*/ 116 h 1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9"/>
                <a:gd name="T40" fmla="*/ 0 h 121"/>
                <a:gd name="T41" fmla="*/ 79 w 79"/>
                <a:gd name="T42" fmla="*/ 121 h 12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9" h="121">
                  <a:moveTo>
                    <a:pt x="45" y="52"/>
                  </a:moveTo>
                  <a:cubicBezTo>
                    <a:pt x="41" y="52"/>
                    <a:pt x="38" y="53"/>
                    <a:pt x="35" y="53"/>
                  </a:cubicBezTo>
                  <a:cubicBezTo>
                    <a:pt x="0" y="0"/>
                    <a:pt x="0" y="0"/>
                    <a:pt x="0" y="0"/>
                  </a:cubicBezTo>
                  <a:cubicBezTo>
                    <a:pt x="23" y="60"/>
                    <a:pt x="23" y="60"/>
                    <a:pt x="23" y="60"/>
                  </a:cubicBezTo>
                  <a:cubicBezTo>
                    <a:pt x="15" y="66"/>
                    <a:pt x="10" y="76"/>
                    <a:pt x="10" y="87"/>
                  </a:cubicBezTo>
                  <a:cubicBezTo>
                    <a:pt x="10" y="106"/>
                    <a:pt x="25" y="121"/>
                    <a:pt x="45" y="121"/>
                  </a:cubicBezTo>
                  <a:cubicBezTo>
                    <a:pt x="64" y="121"/>
                    <a:pt x="79" y="106"/>
                    <a:pt x="79" y="87"/>
                  </a:cubicBezTo>
                  <a:cubicBezTo>
                    <a:pt x="79" y="68"/>
                    <a:pt x="64" y="52"/>
                    <a:pt x="45" y="52"/>
                  </a:cubicBezTo>
                  <a:close/>
                  <a:moveTo>
                    <a:pt x="45" y="116"/>
                  </a:moveTo>
                  <a:cubicBezTo>
                    <a:pt x="29" y="116"/>
                    <a:pt x="16" y="103"/>
                    <a:pt x="16" y="87"/>
                  </a:cubicBezTo>
                  <a:cubicBezTo>
                    <a:pt x="16" y="71"/>
                    <a:pt x="29" y="58"/>
                    <a:pt x="45" y="58"/>
                  </a:cubicBezTo>
                  <a:cubicBezTo>
                    <a:pt x="60" y="58"/>
                    <a:pt x="73" y="71"/>
                    <a:pt x="73" y="87"/>
                  </a:cubicBezTo>
                  <a:cubicBezTo>
                    <a:pt x="73" y="103"/>
                    <a:pt x="60" y="116"/>
                    <a:pt x="45" y="116"/>
                  </a:cubicBez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zh-CN" sz="1800" b="0" i="0" u="none" strike="noStrike" kern="0" cap="none" spc="0" normalizeH="0" baseline="0" noProof="0" smtClean="0">
                <a:ln>
                  <a:noFill/>
                </a:ln>
                <a:solidFill>
                  <a:schemeClr val="bg1"/>
                </a:solidFill>
                <a:effectLst/>
                <a:uLnTx/>
                <a:uFillTx/>
                <a:sym typeface="宋体" panose="02010600030101010101" pitchFamily="2" charset="-122"/>
              </a:endParaRPr>
            </a:p>
          </p:txBody>
        </p:sp>
      </p:grpSp>
      <p:grpSp>
        <p:nvGrpSpPr>
          <p:cNvPr id="62" name="Group 73"/>
          <p:cNvGrpSpPr/>
          <p:nvPr/>
        </p:nvGrpSpPr>
        <p:grpSpPr bwMode="auto">
          <a:xfrm>
            <a:off x="5560871" y="3005884"/>
            <a:ext cx="1009503" cy="1683739"/>
            <a:chOff x="0" y="0"/>
            <a:chExt cx="865086" cy="1442589"/>
          </a:xfrm>
        </p:grpSpPr>
        <p:grpSp>
          <p:nvGrpSpPr>
            <p:cNvPr id="63" name="Group 74"/>
            <p:cNvGrpSpPr/>
            <p:nvPr/>
          </p:nvGrpSpPr>
          <p:grpSpPr bwMode="auto">
            <a:xfrm>
              <a:off x="196748" y="0"/>
              <a:ext cx="668338" cy="1023938"/>
              <a:chOff x="736" y="0"/>
              <a:chExt cx="668338" cy="1023938"/>
            </a:xfrm>
          </p:grpSpPr>
          <p:sp>
            <p:nvSpPr>
              <p:cNvPr id="65" name="Oval 31"/>
              <p:cNvSpPr>
                <a:spLocks noChangeArrowheads="1"/>
              </p:cNvSpPr>
              <p:nvPr/>
            </p:nvSpPr>
            <p:spPr bwMode="auto">
              <a:xfrm>
                <a:off x="17401" y="492919"/>
                <a:ext cx="449263" cy="454818"/>
              </a:xfrm>
              <a:prstGeom prst="ellipse">
                <a:avLst/>
              </a:prstGeom>
              <a:solidFill>
                <a:srgbClr val="16364F"/>
              </a:solidFill>
              <a:ln>
                <a:noFill/>
              </a:ln>
              <a:extLst>
                <a:ext uri="{91240B29-F687-4F45-9708-019B960494DF}">
                  <a14:hiddenLine xmlns:a14="http://schemas.microsoft.com/office/drawing/2010/main" w="9525">
                    <a:solidFill>
                      <a:srgbClr val="000000"/>
                    </a:solidFill>
                    <a:bevel/>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zh-CN" sz="1800" b="0" i="0" u="none" strike="noStrike" kern="0" cap="none" spc="0" normalizeH="0" baseline="0" noProof="0" smtClean="0">
                  <a:ln>
                    <a:noFill/>
                  </a:ln>
                  <a:solidFill>
                    <a:schemeClr val="bg1"/>
                  </a:solidFill>
                  <a:effectLst/>
                  <a:uLnTx/>
                  <a:uFillTx/>
                  <a:sym typeface="宋体" panose="02010600030101010101" pitchFamily="2" charset="-122"/>
                </a:endParaRPr>
              </a:p>
            </p:txBody>
          </p:sp>
          <p:sp>
            <p:nvSpPr>
              <p:cNvPr id="66" name="Freeform 32"/>
              <p:cNvSpPr>
                <a:spLocks noEditPoints="1" noChangeArrowheads="1"/>
              </p:cNvSpPr>
              <p:nvPr/>
            </p:nvSpPr>
            <p:spPr bwMode="auto">
              <a:xfrm rot="2064605">
                <a:off x="736" y="0"/>
                <a:ext cx="668338" cy="1023938"/>
              </a:xfrm>
              <a:custGeom>
                <a:avLst/>
                <a:gdLst>
                  <a:gd name="T0" fmla="*/ 45 w 79"/>
                  <a:gd name="T1" fmla="*/ 52 h 121"/>
                  <a:gd name="T2" fmla="*/ 35 w 79"/>
                  <a:gd name="T3" fmla="*/ 53 h 121"/>
                  <a:gd name="T4" fmla="*/ 0 w 79"/>
                  <a:gd name="T5" fmla="*/ 0 h 121"/>
                  <a:gd name="T6" fmla="*/ 23 w 79"/>
                  <a:gd name="T7" fmla="*/ 60 h 121"/>
                  <a:gd name="T8" fmla="*/ 10 w 79"/>
                  <a:gd name="T9" fmla="*/ 87 h 121"/>
                  <a:gd name="T10" fmla="*/ 45 w 79"/>
                  <a:gd name="T11" fmla="*/ 121 h 121"/>
                  <a:gd name="T12" fmla="*/ 79 w 79"/>
                  <a:gd name="T13" fmla="*/ 87 h 121"/>
                  <a:gd name="T14" fmla="*/ 45 w 79"/>
                  <a:gd name="T15" fmla="*/ 52 h 121"/>
                  <a:gd name="T16" fmla="*/ 45 w 79"/>
                  <a:gd name="T17" fmla="*/ 116 h 121"/>
                  <a:gd name="T18" fmla="*/ 16 w 79"/>
                  <a:gd name="T19" fmla="*/ 87 h 121"/>
                  <a:gd name="T20" fmla="*/ 45 w 79"/>
                  <a:gd name="T21" fmla="*/ 58 h 121"/>
                  <a:gd name="T22" fmla="*/ 73 w 79"/>
                  <a:gd name="T23" fmla="*/ 87 h 121"/>
                  <a:gd name="T24" fmla="*/ 45 w 79"/>
                  <a:gd name="T25" fmla="*/ 116 h 1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9"/>
                  <a:gd name="T40" fmla="*/ 0 h 121"/>
                  <a:gd name="T41" fmla="*/ 79 w 79"/>
                  <a:gd name="T42" fmla="*/ 121 h 12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9" h="121">
                    <a:moveTo>
                      <a:pt x="45" y="52"/>
                    </a:moveTo>
                    <a:cubicBezTo>
                      <a:pt x="41" y="52"/>
                      <a:pt x="38" y="53"/>
                      <a:pt x="35" y="53"/>
                    </a:cubicBezTo>
                    <a:cubicBezTo>
                      <a:pt x="0" y="0"/>
                      <a:pt x="0" y="0"/>
                      <a:pt x="0" y="0"/>
                    </a:cubicBezTo>
                    <a:cubicBezTo>
                      <a:pt x="23" y="60"/>
                      <a:pt x="23" y="60"/>
                      <a:pt x="23" y="60"/>
                    </a:cubicBezTo>
                    <a:cubicBezTo>
                      <a:pt x="15" y="66"/>
                      <a:pt x="10" y="76"/>
                      <a:pt x="10" y="87"/>
                    </a:cubicBezTo>
                    <a:cubicBezTo>
                      <a:pt x="10" y="106"/>
                      <a:pt x="25" y="121"/>
                      <a:pt x="45" y="121"/>
                    </a:cubicBezTo>
                    <a:cubicBezTo>
                      <a:pt x="64" y="121"/>
                      <a:pt x="79" y="106"/>
                      <a:pt x="79" y="87"/>
                    </a:cubicBezTo>
                    <a:cubicBezTo>
                      <a:pt x="79" y="68"/>
                      <a:pt x="64" y="52"/>
                      <a:pt x="45" y="52"/>
                    </a:cubicBezTo>
                    <a:close/>
                    <a:moveTo>
                      <a:pt x="45" y="116"/>
                    </a:moveTo>
                    <a:cubicBezTo>
                      <a:pt x="29" y="116"/>
                      <a:pt x="16" y="103"/>
                      <a:pt x="16" y="87"/>
                    </a:cubicBezTo>
                    <a:cubicBezTo>
                      <a:pt x="16" y="71"/>
                      <a:pt x="29" y="58"/>
                      <a:pt x="45" y="58"/>
                    </a:cubicBezTo>
                    <a:cubicBezTo>
                      <a:pt x="60" y="58"/>
                      <a:pt x="73" y="71"/>
                      <a:pt x="73" y="87"/>
                    </a:cubicBezTo>
                    <a:cubicBezTo>
                      <a:pt x="73" y="103"/>
                      <a:pt x="60" y="116"/>
                      <a:pt x="45" y="116"/>
                    </a:cubicBezTo>
                    <a:close/>
                  </a:path>
                </a:pathLst>
              </a:custGeom>
              <a:solidFill>
                <a:schemeClr val="bg1"/>
              </a:solidFill>
              <a:ln w="9525" cmpd="sng">
                <a:solidFill>
                  <a:srgbClr val="16364F"/>
                </a:solidFill>
                <a:beve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zh-CN" sz="1800" b="0" i="0" u="none" strike="noStrike" kern="0" cap="none" spc="0" normalizeH="0" baseline="0" noProof="0" smtClean="0">
                  <a:ln>
                    <a:noFill/>
                  </a:ln>
                  <a:solidFill>
                    <a:schemeClr val="bg1"/>
                  </a:solidFill>
                  <a:effectLst/>
                  <a:uLnTx/>
                  <a:uFillTx/>
                  <a:sym typeface="宋体" panose="02010600030101010101" pitchFamily="2" charset="-122"/>
                </a:endParaRPr>
              </a:p>
            </p:txBody>
          </p:sp>
          <p:sp>
            <p:nvSpPr>
              <p:cNvPr id="67" name="TextBox 56"/>
              <p:cNvSpPr>
                <a:spLocks noChangeArrowheads="1"/>
              </p:cNvSpPr>
              <p:nvPr/>
            </p:nvSpPr>
            <p:spPr bwMode="auto">
              <a:xfrm>
                <a:off x="9445" y="609463"/>
                <a:ext cx="476942" cy="263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1400" b="0" i="0" u="none" strike="noStrike" kern="0" cap="none" spc="0" normalizeH="0" baseline="0" noProof="0" smtClean="0">
                    <a:ln>
                      <a:noFill/>
                    </a:ln>
                    <a:solidFill>
                      <a:schemeClr val="bg1"/>
                    </a:solidFill>
                    <a:effectLst/>
                    <a:uLnTx/>
                    <a:uFillTx/>
                    <a:latin typeface="微软雅黑" panose="020B0503020204020204" pitchFamily="34" charset="-122"/>
                    <a:ea typeface="微软雅黑" panose="020B0503020204020204" pitchFamily="34" charset="-122"/>
                    <a:sym typeface="Arial" panose="020B0604020202020204" pitchFamily="34" charset="0"/>
                  </a:rPr>
                  <a:t>55%</a:t>
                </a:r>
                <a:endParaRPr kumimoji="0" lang="zh-CN" altLang="en-US" sz="1400" b="0" i="0" u="none" strike="noStrike" kern="0" cap="none" spc="0" normalizeH="0" baseline="0" noProof="0" smtClean="0">
                  <a:ln>
                    <a:noFill/>
                  </a:ln>
                  <a:solidFill>
                    <a:schemeClr val="bg1"/>
                  </a:solidFill>
                  <a:effectLst/>
                  <a:uLnTx/>
                  <a:uFillTx/>
                  <a:latin typeface="微软雅黑" panose="020B0503020204020204" pitchFamily="34" charset="-122"/>
                  <a:ea typeface="微软雅黑" panose="020B0503020204020204" pitchFamily="34" charset="-122"/>
                  <a:sym typeface="Arial" panose="020B0604020202020204" pitchFamily="34" charset="0"/>
                </a:endParaRPr>
              </a:p>
            </p:txBody>
          </p:sp>
        </p:grpSp>
        <p:sp>
          <p:nvSpPr>
            <p:cNvPr id="64" name="Freeform 32"/>
            <p:cNvSpPr>
              <a:spLocks noEditPoints="1" noChangeArrowheads="1"/>
            </p:cNvSpPr>
            <p:nvPr/>
          </p:nvSpPr>
          <p:spPr bwMode="auto">
            <a:xfrm rot="12993944">
              <a:off x="0" y="418651"/>
              <a:ext cx="668338" cy="1023938"/>
            </a:xfrm>
            <a:custGeom>
              <a:avLst/>
              <a:gdLst>
                <a:gd name="T0" fmla="*/ 45 w 79"/>
                <a:gd name="T1" fmla="*/ 52 h 121"/>
                <a:gd name="T2" fmla="*/ 35 w 79"/>
                <a:gd name="T3" fmla="*/ 53 h 121"/>
                <a:gd name="T4" fmla="*/ 0 w 79"/>
                <a:gd name="T5" fmla="*/ 0 h 121"/>
                <a:gd name="T6" fmla="*/ 23 w 79"/>
                <a:gd name="T7" fmla="*/ 60 h 121"/>
                <a:gd name="T8" fmla="*/ 10 w 79"/>
                <a:gd name="T9" fmla="*/ 87 h 121"/>
                <a:gd name="T10" fmla="*/ 45 w 79"/>
                <a:gd name="T11" fmla="*/ 121 h 121"/>
                <a:gd name="T12" fmla="*/ 79 w 79"/>
                <a:gd name="T13" fmla="*/ 87 h 121"/>
                <a:gd name="T14" fmla="*/ 45 w 79"/>
                <a:gd name="T15" fmla="*/ 52 h 121"/>
                <a:gd name="T16" fmla="*/ 45 w 79"/>
                <a:gd name="T17" fmla="*/ 116 h 121"/>
                <a:gd name="T18" fmla="*/ 16 w 79"/>
                <a:gd name="T19" fmla="*/ 87 h 121"/>
                <a:gd name="T20" fmla="*/ 45 w 79"/>
                <a:gd name="T21" fmla="*/ 58 h 121"/>
                <a:gd name="T22" fmla="*/ 73 w 79"/>
                <a:gd name="T23" fmla="*/ 87 h 121"/>
                <a:gd name="T24" fmla="*/ 45 w 79"/>
                <a:gd name="T25" fmla="*/ 116 h 1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9"/>
                <a:gd name="T40" fmla="*/ 0 h 121"/>
                <a:gd name="T41" fmla="*/ 79 w 79"/>
                <a:gd name="T42" fmla="*/ 121 h 12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9" h="121">
                  <a:moveTo>
                    <a:pt x="45" y="52"/>
                  </a:moveTo>
                  <a:cubicBezTo>
                    <a:pt x="41" y="52"/>
                    <a:pt x="38" y="53"/>
                    <a:pt x="35" y="53"/>
                  </a:cubicBezTo>
                  <a:cubicBezTo>
                    <a:pt x="0" y="0"/>
                    <a:pt x="0" y="0"/>
                    <a:pt x="0" y="0"/>
                  </a:cubicBezTo>
                  <a:cubicBezTo>
                    <a:pt x="23" y="60"/>
                    <a:pt x="23" y="60"/>
                    <a:pt x="23" y="60"/>
                  </a:cubicBezTo>
                  <a:cubicBezTo>
                    <a:pt x="15" y="66"/>
                    <a:pt x="10" y="76"/>
                    <a:pt x="10" y="87"/>
                  </a:cubicBezTo>
                  <a:cubicBezTo>
                    <a:pt x="10" y="106"/>
                    <a:pt x="25" y="121"/>
                    <a:pt x="45" y="121"/>
                  </a:cubicBezTo>
                  <a:cubicBezTo>
                    <a:pt x="64" y="121"/>
                    <a:pt x="79" y="106"/>
                    <a:pt x="79" y="87"/>
                  </a:cubicBezTo>
                  <a:cubicBezTo>
                    <a:pt x="79" y="68"/>
                    <a:pt x="64" y="52"/>
                    <a:pt x="45" y="52"/>
                  </a:cubicBezTo>
                  <a:close/>
                  <a:moveTo>
                    <a:pt x="45" y="116"/>
                  </a:moveTo>
                  <a:cubicBezTo>
                    <a:pt x="29" y="116"/>
                    <a:pt x="16" y="103"/>
                    <a:pt x="16" y="87"/>
                  </a:cubicBezTo>
                  <a:cubicBezTo>
                    <a:pt x="16" y="71"/>
                    <a:pt x="29" y="58"/>
                    <a:pt x="45" y="58"/>
                  </a:cubicBezTo>
                  <a:cubicBezTo>
                    <a:pt x="60" y="58"/>
                    <a:pt x="73" y="71"/>
                    <a:pt x="73" y="87"/>
                  </a:cubicBezTo>
                  <a:cubicBezTo>
                    <a:pt x="73" y="103"/>
                    <a:pt x="60" y="116"/>
                    <a:pt x="45" y="116"/>
                  </a:cubicBez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zh-CN" sz="1800" b="0" i="0" u="none" strike="noStrike" kern="0" cap="none" spc="0" normalizeH="0" baseline="0" noProof="0" smtClean="0">
                <a:ln>
                  <a:noFill/>
                </a:ln>
                <a:solidFill>
                  <a:schemeClr val="bg1"/>
                </a:solidFill>
                <a:effectLst/>
                <a:uLnTx/>
                <a:uFillTx/>
                <a:sym typeface="宋体" panose="02010600030101010101" pitchFamily="2" charset="-122"/>
              </a:endParaRPr>
            </a:p>
          </p:txBody>
        </p:sp>
      </p:grpSp>
      <p:sp>
        <p:nvSpPr>
          <p:cNvPr id="68" name="Oval 31"/>
          <p:cNvSpPr>
            <a:spLocks noChangeArrowheads="1"/>
          </p:cNvSpPr>
          <p:nvPr/>
        </p:nvSpPr>
        <p:spPr bwMode="auto">
          <a:xfrm>
            <a:off x="8927407" y="3581892"/>
            <a:ext cx="524382" cy="530560"/>
          </a:xfrm>
          <a:prstGeom prst="ellipse">
            <a:avLst/>
          </a:prstGeom>
          <a:solidFill>
            <a:srgbClr val="16364F"/>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zh-CN" sz="1800" b="0" i="0" u="none" strike="noStrike" kern="0" cap="none" spc="0" normalizeH="0" baseline="0" noProof="0" smtClean="0">
              <a:ln>
                <a:noFill/>
              </a:ln>
              <a:solidFill>
                <a:schemeClr val="bg1"/>
              </a:solidFill>
              <a:effectLst/>
              <a:uLnTx/>
              <a:uFillTx/>
              <a:sym typeface="宋体" panose="02010600030101010101" pitchFamily="2" charset="-122"/>
            </a:endParaRPr>
          </a:p>
        </p:txBody>
      </p:sp>
      <p:sp>
        <p:nvSpPr>
          <p:cNvPr id="69" name="TextBox 74"/>
          <p:cNvSpPr>
            <a:spLocks noChangeArrowheads="1"/>
          </p:cNvSpPr>
          <p:nvPr/>
        </p:nvSpPr>
        <p:spPr bwMode="auto">
          <a:xfrm>
            <a:off x="8895226" y="3692736"/>
            <a:ext cx="55656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1400" b="0" i="0" u="none" strike="noStrike" kern="0" cap="none" spc="0" normalizeH="0" baseline="0" noProof="0" dirty="0" smtClean="0">
                <a:ln>
                  <a:noFill/>
                </a:ln>
                <a:solidFill>
                  <a:schemeClr val="bg1"/>
                </a:solidFill>
                <a:effectLst/>
                <a:uLnTx/>
                <a:uFillTx/>
                <a:latin typeface="微软雅黑" panose="020B0503020204020204" pitchFamily="34" charset="-122"/>
                <a:ea typeface="微软雅黑" panose="020B0503020204020204" pitchFamily="34" charset="-122"/>
                <a:sym typeface="Arial" panose="020B0604020202020204" pitchFamily="34" charset="0"/>
              </a:rPr>
              <a:t>86%</a:t>
            </a:r>
            <a:endParaRPr kumimoji="0" lang="zh-CN" altLang="en-US" sz="1400" b="0" i="0" u="none" strike="noStrike" kern="0" cap="none" spc="0" normalizeH="0" baseline="0" noProof="0" dirty="0" smtClean="0">
              <a:ln>
                <a:noFill/>
              </a:ln>
              <a:solidFill>
                <a:schemeClr val="bg1"/>
              </a:solidFill>
              <a:effectLst/>
              <a:uLnTx/>
              <a:uFillTx/>
              <a:latin typeface="微软雅黑" panose="020B0503020204020204" pitchFamily="34" charset="-122"/>
              <a:ea typeface="微软雅黑" panose="020B0503020204020204" pitchFamily="34" charset="-122"/>
              <a:sym typeface="Arial" panose="020B0604020202020204" pitchFamily="34" charset="0"/>
            </a:endParaRPr>
          </a:p>
        </p:txBody>
      </p:sp>
      <p:sp>
        <p:nvSpPr>
          <p:cNvPr id="70" name="Freeform 32"/>
          <p:cNvSpPr>
            <a:spLocks noEditPoints="1" noChangeArrowheads="1"/>
          </p:cNvSpPr>
          <p:nvPr/>
        </p:nvSpPr>
        <p:spPr bwMode="auto">
          <a:xfrm rot="5400000">
            <a:off x="9031398" y="3196505"/>
            <a:ext cx="779637" cy="1195145"/>
          </a:xfrm>
          <a:custGeom>
            <a:avLst/>
            <a:gdLst>
              <a:gd name="T0" fmla="*/ 45 w 79"/>
              <a:gd name="T1" fmla="*/ 52 h 121"/>
              <a:gd name="T2" fmla="*/ 35 w 79"/>
              <a:gd name="T3" fmla="*/ 53 h 121"/>
              <a:gd name="T4" fmla="*/ 0 w 79"/>
              <a:gd name="T5" fmla="*/ 0 h 121"/>
              <a:gd name="T6" fmla="*/ 23 w 79"/>
              <a:gd name="T7" fmla="*/ 60 h 121"/>
              <a:gd name="T8" fmla="*/ 10 w 79"/>
              <a:gd name="T9" fmla="*/ 87 h 121"/>
              <a:gd name="T10" fmla="*/ 45 w 79"/>
              <a:gd name="T11" fmla="*/ 121 h 121"/>
              <a:gd name="T12" fmla="*/ 79 w 79"/>
              <a:gd name="T13" fmla="*/ 87 h 121"/>
              <a:gd name="T14" fmla="*/ 45 w 79"/>
              <a:gd name="T15" fmla="*/ 52 h 121"/>
              <a:gd name="T16" fmla="*/ 45 w 79"/>
              <a:gd name="T17" fmla="*/ 116 h 121"/>
              <a:gd name="T18" fmla="*/ 16 w 79"/>
              <a:gd name="T19" fmla="*/ 87 h 121"/>
              <a:gd name="T20" fmla="*/ 45 w 79"/>
              <a:gd name="T21" fmla="*/ 58 h 121"/>
              <a:gd name="T22" fmla="*/ 73 w 79"/>
              <a:gd name="T23" fmla="*/ 87 h 121"/>
              <a:gd name="T24" fmla="*/ 45 w 79"/>
              <a:gd name="T25" fmla="*/ 116 h 1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9"/>
              <a:gd name="T40" fmla="*/ 0 h 121"/>
              <a:gd name="T41" fmla="*/ 79 w 79"/>
              <a:gd name="T42" fmla="*/ 121 h 12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9" h="121">
                <a:moveTo>
                  <a:pt x="45" y="52"/>
                </a:moveTo>
                <a:cubicBezTo>
                  <a:pt x="41" y="52"/>
                  <a:pt x="38" y="53"/>
                  <a:pt x="35" y="53"/>
                </a:cubicBezTo>
                <a:cubicBezTo>
                  <a:pt x="0" y="0"/>
                  <a:pt x="0" y="0"/>
                  <a:pt x="0" y="0"/>
                </a:cubicBezTo>
                <a:cubicBezTo>
                  <a:pt x="23" y="60"/>
                  <a:pt x="23" y="60"/>
                  <a:pt x="23" y="60"/>
                </a:cubicBezTo>
                <a:cubicBezTo>
                  <a:pt x="15" y="66"/>
                  <a:pt x="10" y="76"/>
                  <a:pt x="10" y="87"/>
                </a:cubicBezTo>
                <a:cubicBezTo>
                  <a:pt x="10" y="106"/>
                  <a:pt x="25" y="121"/>
                  <a:pt x="45" y="121"/>
                </a:cubicBezTo>
                <a:cubicBezTo>
                  <a:pt x="64" y="121"/>
                  <a:pt x="79" y="106"/>
                  <a:pt x="79" y="87"/>
                </a:cubicBezTo>
                <a:cubicBezTo>
                  <a:pt x="79" y="68"/>
                  <a:pt x="64" y="52"/>
                  <a:pt x="45" y="52"/>
                </a:cubicBezTo>
                <a:close/>
                <a:moveTo>
                  <a:pt x="45" y="116"/>
                </a:moveTo>
                <a:cubicBezTo>
                  <a:pt x="29" y="116"/>
                  <a:pt x="16" y="103"/>
                  <a:pt x="16" y="87"/>
                </a:cubicBezTo>
                <a:cubicBezTo>
                  <a:pt x="16" y="71"/>
                  <a:pt x="29" y="58"/>
                  <a:pt x="45" y="58"/>
                </a:cubicBezTo>
                <a:cubicBezTo>
                  <a:pt x="60" y="58"/>
                  <a:pt x="73" y="71"/>
                  <a:pt x="73" y="87"/>
                </a:cubicBezTo>
                <a:cubicBezTo>
                  <a:pt x="73" y="103"/>
                  <a:pt x="60" y="116"/>
                  <a:pt x="45" y="116"/>
                </a:cubicBezTo>
                <a:close/>
              </a:path>
            </a:pathLst>
          </a:custGeom>
          <a:solidFill>
            <a:schemeClr val="bg1"/>
          </a:solidFill>
          <a:ln w="9525" cmpd="sng">
            <a:solidFill>
              <a:srgbClr val="16364F"/>
            </a:solidFill>
            <a:beve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zh-CN" sz="1800" b="0" i="0" u="none" strike="noStrike" kern="0" cap="none" spc="0" normalizeH="0" baseline="0" noProof="0" smtClean="0">
              <a:ln>
                <a:noFill/>
              </a:ln>
              <a:solidFill>
                <a:schemeClr val="bg1"/>
              </a:solidFill>
              <a:effectLst/>
              <a:uLnTx/>
              <a:uFillTx/>
              <a:sym typeface="宋体" panose="02010600030101010101" pitchFamily="2" charset="-122"/>
            </a:endParaRPr>
          </a:p>
        </p:txBody>
      </p:sp>
      <p:sp>
        <p:nvSpPr>
          <p:cNvPr id="71" name="Freeform 32"/>
          <p:cNvSpPr>
            <a:spLocks noEditPoints="1" noChangeArrowheads="1"/>
          </p:cNvSpPr>
          <p:nvPr/>
        </p:nvSpPr>
        <p:spPr bwMode="auto">
          <a:xfrm rot="15521801">
            <a:off x="8540952" y="3359557"/>
            <a:ext cx="779637" cy="1195145"/>
          </a:xfrm>
          <a:custGeom>
            <a:avLst/>
            <a:gdLst>
              <a:gd name="T0" fmla="*/ 45 w 79"/>
              <a:gd name="T1" fmla="*/ 52 h 121"/>
              <a:gd name="T2" fmla="*/ 35 w 79"/>
              <a:gd name="T3" fmla="*/ 53 h 121"/>
              <a:gd name="T4" fmla="*/ 0 w 79"/>
              <a:gd name="T5" fmla="*/ 0 h 121"/>
              <a:gd name="T6" fmla="*/ 23 w 79"/>
              <a:gd name="T7" fmla="*/ 60 h 121"/>
              <a:gd name="T8" fmla="*/ 10 w 79"/>
              <a:gd name="T9" fmla="*/ 87 h 121"/>
              <a:gd name="T10" fmla="*/ 45 w 79"/>
              <a:gd name="T11" fmla="*/ 121 h 121"/>
              <a:gd name="T12" fmla="*/ 79 w 79"/>
              <a:gd name="T13" fmla="*/ 87 h 121"/>
              <a:gd name="T14" fmla="*/ 45 w 79"/>
              <a:gd name="T15" fmla="*/ 52 h 121"/>
              <a:gd name="T16" fmla="*/ 45 w 79"/>
              <a:gd name="T17" fmla="*/ 116 h 121"/>
              <a:gd name="T18" fmla="*/ 16 w 79"/>
              <a:gd name="T19" fmla="*/ 87 h 121"/>
              <a:gd name="T20" fmla="*/ 45 w 79"/>
              <a:gd name="T21" fmla="*/ 58 h 121"/>
              <a:gd name="T22" fmla="*/ 73 w 79"/>
              <a:gd name="T23" fmla="*/ 87 h 121"/>
              <a:gd name="T24" fmla="*/ 45 w 79"/>
              <a:gd name="T25" fmla="*/ 116 h 1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9"/>
              <a:gd name="T40" fmla="*/ 0 h 121"/>
              <a:gd name="T41" fmla="*/ 79 w 79"/>
              <a:gd name="T42" fmla="*/ 121 h 12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9" h="121">
                <a:moveTo>
                  <a:pt x="45" y="52"/>
                </a:moveTo>
                <a:cubicBezTo>
                  <a:pt x="41" y="52"/>
                  <a:pt x="38" y="53"/>
                  <a:pt x="35" y="53"/>
                </a:cubicBezTo>
                <a:cubicBezTo>
                  <a:pt x="0" y="0"/>
                  <a:pt x="0" y="0"/>
                  <a:pt x="0" y="0"/>
                </a:cubicBezTo>
                <a:cubicBezTo>
                  <a:pt x="23" y="60"/>
                  <a:pt x="23" y="60"/>
                  <a:pt x="23" y="60"/>
                </a:cubicBezTo>
                <a:cubicBezTo>
                  <a:pt x="15" y="66"/>
                  <a:pt x="10" y="76"/>
                  <a:pt x="10" y="87"/>
                </a:cubicBezTo>
                <a:cubicBezTo>
                  <a:pt x="10" y="106"/>
                  <a:pt x="25" y="121"/>
                  <a:pt x="45" y="121"/>
                </a:cubicBezTo>
                <a:cubicBezTo>
                  <a:pt x="64" y="121"/>
                  <a:pt x="79" y="106"/>
                  <a:pt x="79" y="87"/>
                </a:cubicBezTo>
                <a:cubicBezTo>
                  <a:pt x="79" y="68"/>
                  <a:pt x="64" y="52"/>
                  <a:pt x="45" y="52"/>
                </a:cubicBezTo>
                <a:close/>
                <a:moveTo>
                  <a:pt x="45" y="116"/>
                </a:moveTo>
                <a:cubicBezTo>
                  <a:pt x="29" y="116"/>
                  <a:pt x="16" y="103"/>
                  <a:pt x="16" y="87"/>
                </a:cubicBezTo>
                <a:cubicBezTo>
                  <a:pt x="16" y="71"/>
                  <a:pt x="29" y="58"/>
                  <a:pt x="45" y="58"/>
                </a:cubicBezTo>
                <a:cubicBezTo>
                  <a:pt x="60" y="58"/>
                  <a:pt x="73" y="71"/>
                  <a:pt x="73" y="87"/>
                </a:cubicBezTo>
                <a:cubicBezTo>
                  <a:pt x="73" y="103"/>
                  <a:pt x="60" y="116"/>
                  <a:pt x="45" y="116"/>
                </a:cubicBez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zh-CN" sz="1800" b="0" i="0" u="none" strike="noStrike" kern="0" cap="none" spc="0" normalizeH="0" baseline="0" noProof="0" smtClean="0">
              <a:ln>
                <a:noFill/>
              </a:ln>
              <a:solidFill>
                <a:schemeClr val="bg1"/>
              </a:solidFill>
              <a:effectLst/>
              <a:uLnTx/>
              <a:uFillTx/>
              <a:sym typeface="宋体" panose="02010600030101010101" pitchFamily="2" charset="-122"/>
            </a:endParaRPr>
          </a:p>
        </p:txBody>
      </p:sp>
      <p:sp>
        <p:nvSpPr>
          <p:cNvPr id="72" name="文本框 71"/>
          <p:cNvSpPr txBox="1"/>
          <p:nvPr/>
        </p:nvSpPr>
        <p:spPr>
          <a:xfrm>
            <a:off x="1834761" y="4498587"/>
            <a:ext cx="2018313" cy="784830"/>
          </a:xfrm>
          <a:prstGeom prst="rect">
            <a:avLst/>
          </a:prstGeom>
          <a:noFill/>
        </p:spPr>
        <p:txBody>
          <a:bodyPr wrap="square" rtlCol="0">
            <a:spAutoFit/>
          </a:bodyPr>
          <a:lstStyle/>
          <a:p>
            <a:pPr algn="ctr">
              <a:lnSpc>
                <a:spcPct val="125000"/>
              </a:lnSpc>
            </a:pPr>
            <a:r>
              <a:rPr lang="zh-CN" altLang="en-US" sz="1200" dirty="0" smtClean="0">
                <a:solidFill>
                  <a:schemeClr val="bg1"/>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bg1"/>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bg1"/>
                </a:solidFill>
                <a:latin typeface="微软雅黑" panose="020B0503020204020204" pitchFamily="34" charset="-122"/>
                <a:ea typeface="微软雅黑" panose="020B0503020204020204" pitchFamily="34" charset="-122"/>
              </a:rPr>
              <a:t>内容</a:t>
            </a:r>
          </a:p>
        </p:txBody>
      </p:sp>
      <p:sp>
        <p:nvSpPr>
          <p:cNvPr id="73" name="文本框 72"/>
          <p:cNvSpPr txBox="1"/>
          <p:nvPr/>
        </p:nvSpPr>
        <p:spPr>
          <a:xfrm>
            <a:off x="2311010" y="4252741"/>
            <a:ext cx="1065814" cy="338554"/>
          </a:xfrm>
          <a:prstGeom prst="rect">
            <a:avLst/>
          </a:prstGeom>
          <a:noFill/>
        </p:spPr>
        <p:txBody>
          <a:bodyPr wrap="square" rtlCol="0">
            <a:spAutoFit/>
          </a:bodyPr>
          <a:lstStyle/>
          <a:p>
            <a:pPr algn="ctr"/>
            <a:r>
              <a:rPr lang="zh-CN" altLang="en-US" sz="1600" dirty="0" smtClean="0">
                <a:solidFill>
                  <a:schemeClr val="bg1"/>
                </a:solidFill>
                <a:latin typeface="微软雅黑" panose="020B0503020204020204" pitchFamily="34" charset="-122"/>
                <a:ea typeface="微软雅黑" panose="020B0503020204020204" pitchFamily="34" charset="-122"/>
              </a:rPr>
              <a:t>编辑标题</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74" name="文本框 73"/>
          <p:cNvSpPr txBox="1"/>
          <p:nvPr/>
        </p:nvSpPr>
        <p:spPr>
          <a:xfrm>
            <a:off x="5077954" y="4498587"/>
            <a:ext cx="2018313" cy="784830"/>
          </a:xfrm>
          <a:prstGeom prst="rect">
            <a:avLst/>
          </a:prstGeom>
          <a:noFill/>
        </p:spPr>
        <p:txBody>
          <a:bodyPr wrap="square" rtlCol="0">
            <a:spAutoFit/>
          </a:bodyPr>
          <a:lstStyle/>
          <a:p>
            <a:pPr algn="ctr">
              <a:lnSpc>
                <a:spcPct val="125000"/>
              </a:lnSpc>
            </a:pPr>
            <a:r>
              <a:rPr lang="zh-CN" altLang="en-US" sz="1200" dirty="0" smtClean="0">
                <a:solidFill>
                  <a:schemeClr val="bg1"/>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bg1"/>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bg1"/>
                </a:solidFill>
                <a:latin typeface="微软雅黑" panose="020B0503020204020204" pitchFamily="34" charset="-122"/>
                <a:ea typeface="微软雅黑" panose="020B0503020204020204" pitchFamily="34" charset="-122"/>
              </a:rPr>
              <a:t>内容</a:t>
            </a:r>
          </a:p>
        </p:txBody>
      </p:sp>
      <p:sp>
        <p:nvSpPr>
          <p:cNvPr id="75" name="文本框 74"/>
          <p:cNvSpPr txBox="1"/>
          <p:nvPr/>
        </p:nvSpPr>
        <p:spPr>
          <a:xfrm>
            <a:off x="5554203" y="4252741"/>
            <a:ext cx="1065814" cy="338554"/>
          </a:xfrm>
          <a:prstGeom prst="rect">
            <a:avLst/>
          </a:prstGeom>
          <a:noFill/>
        </p:spPr>
        <p:txBody>
          <a:bodyPr wrap="square" rtlCol="0">
            <a:spAutoFit/>
          </a:bodyPr>
          <a:lstStyle/>
          <a:p>
            <a:pPr algn="ctr"/>
            <a:r>
              <a:rPr lang="zh-CN" altLang="en-US" sz="1600" dirty="0" smtClean="0">
                <a:solidFill>
                  <a:schemeClr val="bg1"/>
                </a:solidFill>
                <a:latin typeface="微软雅黑" panose="020B0503020204020204" pitchFamily="34" charset="-122"/>
                <a:ea typeface="微软雅黑" panose="020B0503020204020204" pitchFamily="34" charset="-122"/>
              </a:rPr>
              <a:t>编辑标题</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76" name="文本框 75"/>
          <p:cNvSpPr txBox="1"/>
          <p:nvPr/>
        </p:nvSpPr>
        <p:spPr>
          <a:xfrm>
            <a:off x="8267613" y="4498587"/>
            <a:ext cx="2018313" cy="784830"/>
          </a:xfrm>
          <a:prstGeom prst="rect">
            <a:avLst/>
          </a:prstGeom>
          <a:noFill/>
        </p:spPr>
        <p:txBody>
          <a:bodyPr wrap="square" rtlCol="0">
            <a:spAutoFit/>
          </a:bodyPr>
          <a:lstStyle/>
          <a:p>
            <a:pPr algn="ctr">
              <a:lnSpc>
                <a:spcPct val="125000"/>
              </a:lnSpc>
            </a:pPr>
            <a:r>
              <a:rPr lang="zh-CN" altLang="en-US" sz="1200" dirty="0" smtClean="0">
                <a:solidFill>
                  <a:schemeClr val="bg1"/>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bg1"/>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bg1"/>
                </a:solidFill>
                <a:latin typeface="微软雅黑" panose="020B0503020204020204" pitchFamily="34" charset="-122"/>
                <a:ea typeface="微软雅黑" panose="020B0503020204020204" pitchFamily="34" charset="-122"/>
              </a:rPr>
              <a:t>内容</a:t>
            </a:r>
          </a:p>
        </p:txBody>
      </p:sp>
      <p:sp>
        <p:nvSpPr>
          <p:cNvPr id="77" name="文本框 76"/>
          <p:cNvSpPr txBox="1"/>
          <p:nvPr/>
        </p:nvSpPr>
        <p:spPr>
          <a:xfrm>
            <a:off x="8743862" y="4252741"/>
            <a:ext cx="1065814" cy="338554"/>
          </a:xfrm>
          <a:prstGeom prst="rect">
            <a:avLst/>
          </a:prstGeom>
          <a:noFill/>
        </p:spPr>
        <p:txBody>
          <a:bodyPr wrap="square" rtlCol="0">
            <a:spAutoFit/>
          </a:bodyPr>
          <a:lstStyle/>
          <a:p>
            <a:pPr algn="ctr"/>
            <a:r>
              <a:rPr lang="zh-CN" altLang="en-US" sz="1600" dirty="0" smtClean="0">
                <a:solidFill>
                  <a:schemeClr val="bg1"/>
                </a:solidFill>
                <a:latin typeface="微软雅黑" panose="020B0503020204020204" pitchFamily="34" charset="-122"/>
                <a:ea typeface="微软雅黑" panose="020B0503020204020204" pitchFamily="34" charset="-122"/>
              </a:rPr>
              <a:t>编辑标题</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组合 9"/>
          <p:cNvGrpSpPr/>
          <p:nvPr/>
        </p:nvGrpSpPr>
        <p:grpSpPr>
          <a:xfrm>
            <a:off x="3974307" y="2080246"/>
            <a:ext cx="4243386" cy="2351167"/>
            <a:chOff x="4179759" y="1982450"/>
            <a:chExt cx="4243386" cy="2351167"/>
          </a:xfrm>
        </p:grpSpPr>
        <p:sp>
          <p:nvSpPr>
            <p:cNvPr id="11" name="文本框 10"/>
            <p:cNvSpPr txBox="1"/>
            <p:nvPr/>
          </p:nvSpPr>
          <p:spPr>
            <a:xfrm>
              <a:off x="5394076" y="1982450"/>
              <a:ext cx="1814752" cy="1446550"/>
            </a:xfrm>
            <a:prstGeom prst="rect">
              <a:avLst/>
            </a:prstGeom>
            <a:noFill/>
          </p:spPr>
          <p:txBody>
            <a:bodyPr wrap="square" rtlCol="0">
              <a:spAutoFit/>
            </a:bodyPr>
            <a:lstStyle/>
            <a:p>
              <a:pPr algn="ctr"/>
              <a:r>
                <a:rPr lang="en-US" altLang="zh-CN" sz="8800" dirty="0" smtClean="0">
                  <a:ln w="28575">
                    <a:noFill/>
                  </a:ln>
                  <a:solidFill>
                    <a:schemeClr val="bg1"/>
                  </a:solidFill>
                  <a:latin typeface="Road Rage" pitchFamily="50" charset="0"/>
                  <a:ea typeface="微软雅黑" panose="020B0503020204020204" pitchFamily="34" charset="-122"/>
                </a:rPr>
                <a:t>o3</a:t>
              </a:r>
              <a:endParaRPr lang="zh-CN" altLang="en-US" sz="8800" dirty="0">
                <a:ln w="28575">
                  <a:noFill/>
                </a:ln>
                <a:solidFill>
                  <a:schemeClr val="bg1"/>
                </a:solidFill>
                <a:latin typeface="Road Rage" pitchFamily="50" charset="0"/>
                <a:ea typeface="微软雅黑" panose="020B0503020204020204" pitchFamily="34" charset="-122"/>
              </a:endParaRPr>
            </a:p>
          </p:txBody>
        </p:sp>
        <p:sp>
          <p:nvSpPr>
            <p:cNvPr id="12" name="矩形 11"/>
            <p:cNvSpPr/>
            <p:nvPr/>
          </p:nvSpPr>
          <p:spPr>
            <a:xfrm>
              <a:off x="5170373" y="3253778"/>
              <a:ext cx="2262158" cy="458908"/>
            </a:xfrm>
            <a:prstGeom prst="rect">
              <a:avLst/>
            </a:prstGeom>
          </p:spPr>
          <p:txBody>
            <a:bodyPr wrap="none">
              <a:spAutoFit/>
            </a:bodyPr>
            <a:lstStyle/>
            <a:p>
              <a:pPr algn="ctr">
                <a:lnSpc>
                  <a:spcPct val="150000"/>
                </a:lnSpc>
              </a:pPr>
              <a:r>
                <a:rPr lang="zh-CN" altLang="en-US" dirty="0">
                  <a:solidFill>
                    <a:schemeClr val="bg1"/>
                  </a:solidFill>
                  <a:latin typeface="微软雅黑" panose="020B0503020204020204" pitchFamily="34" charset="-122"/>
                  <a:ea typeface="微软雅黑" panose="020B0503020204020204" pitchFamily="34" charset="-122"/>
                </a:rPr>
                <a:t>单击文本框输入标题</a:t>
              </a:r>
              <a:endParaRPr lang="en-US" altLang="zh-CN" dirty="0">
                <a:solidFill>
                  <a:schemeClr val="bg1"/>
                </a:solidFill>
                <a:latin typeface="微软雅黑" panose="020B0503020204020204" pitchFamily="34" charset="-122"/>
                <a:ea typeface="微软雅黑" panose="020B0503020204020204" pitchFamily="34" charset="-122"/>
              </a:endParaRPr>
            </a:p>
          </p:txBody>
        </p:sp>
        <p:sp>
          <p:nvSpPr>
            <p:cNvPr id="13" name="文本框 12"/>
            <p:cNvSpPr txBox="1"/>
            <p:nvPr/>
          </p:nvSpPr>
          <p:spPr>
            <a:xfrm>
              <a:off x="4179759" y="3687286"/>
              <a:ext cx="4243386" cy="646331"/>
            </a:xfrm>
            <a:prstGeom prst="rect">
              <a:avLst/>
            </a:prstGeom>
            <a:noFill/>
          </p:spPr>
          <p:txBody>
            <a:bodyPr wrap="square" rtlCol="0">
              <a:spAutoFit/>
            </a:bodyPr>
            <a:lstStyle>
              <a:defPPr>
                <a:defRPr lang="zh-CN"/>
              </a:defPPr>
              <a:lvl1pPr algn="ctr">
                <a:defRPr sz="6000" b="1">
                  <a:blipFill dpi="0" rotWithShape="1">
                    <a:blip r:embed="rId4"/>
                    <a:srcRect/>
                    <a:stretch>
                      <a:fillRect/>
                    </a:stretch>
                  </a:blipFill>
                </a:defRPr>
              </a:lvl1pPr>
            </a:lstStyle>
            <a:p>
              <a:r>
                <a:rPr lang="en-US" altLang="zh-CN" sz="1800" b="0" dirty="0" smtClean="0">
                  <a:solidFill>
                    <a:schemeClr val="bg1"/>
                  </a:solidFill>
                  <a:latin typeface="微软雅黑" panose="020B0503020204020204" pitchFamily="34" charset="-122"/>
                  <a:ea typeface="微软雅黑" panose="020B0503020204020204" pitchFamily="34" charset="-122"/>
                </a:rPr>
                <a:t>Professional generation</a:t>
              </a:r>
            </a:p>
            <a:p>
              <a:r>
                <a:rPr lang="en-US" altLang="zh-CN" sz="1800" b="0" dirty="0" smtClean="0">
                  <a:solidFill>
                    <a:schemeClr val="bg1"/>
                  </a:solidFill>
                  <a:latin typeface="微软雅黑" panose="020B0503020204020204" pitchFamily="34" charset="-122"/>
                  <a:ea typeface="微软雅黑" panose="020B0503020204020204" pitchFamily="34" charset="-122"/>
                </a:rPr>
                <a:t>PowerPoint</a:t>
              </a:r>
              <a:endParaRPr lang="zh-CN" altLang="en-US" sz="1800" b="0"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16364F"/>
        </a:solidFill>
        <a:effectLst/>
      </p:bgPr>
    </p:bg>
    <p:spTree>
      <p:nvGrpSpPr>
        <p:cNvPr id="1" name=""/>
        <p:cNvGrpSpPr/>
        <p:nvPr/>
      </p:nvGrpSpPr>
      <p:grpSpPr>
        <a:xfrm>
          <a:off x="0" y="0"/>
          <a:ext cx="0" cy="0"/>
          <a:chOff x="0" y="0"/>
          <a:chExt cx="0" cy="0"/>
        </a:xfrm>
      </p:grpSpPr>
      <p:sp>
        <p:nvSpPr>
          <p:cNvPr id="7" name="矩形 6"/>
          <p:cNvSpPr/>
          <p:nvPr/>
        </p:nvSpPr>
        <p:spPr>
          <a:xfrm>
            <a:off x="1395160" y="400336"/>
            <a:ext cx="2031325" cy="418191"/>
          </a:xfrm>
          <a:prstGeom prst="rect">
            <a:avLst/>
          </a:prstGeom>
        </p:spPr>
        <p:txBody>
          <a:bodyPr wrap="none">
            <a:spAutoFit/>
          </a:bodyPr>
          <a:lstStyle/>
          <a:p>
            <a:pPr>
              <a:lnSpc>
                <a:spcPct val="150000"/>
              </a:lnSpc>
            </a:pPr>
            <a:r>
              <a:rPr lang="zh-CN" altLang="en-US" sz="1600" dirty="0" smtClean="0">
                <a:solidFill>
                  <a:schemeClr val="bg1"/>
                </a:solidFill>
                <a:latin typeface="微软雅黑" panose="020B0503020204020204" pitchFamily="34" charset="-122"/>
                <a:ea typeface="微软雅黑" panose="020B0503020204020204" pitchFamily="34" charset="-122"/>
              </a:rPr>
              <a:t>单击</a:t>
            </a:r>
            <a:r>
              <a:rPr lang="zh-CN" altLang="en-US" sz="1600" dirty="0">
                <a:solidFill>
                  <a:schemeClr val="bg1"/>
                </a:solidFill>
                <a:latin typeface="微软雅黑" panose="020B0503020204020204" pitchFamily="34" charset="-122"/>
                <a:ea typeface="微软雅黑" panose="020B0503020204020204" pitchFamily="34" charset="-122"/>
              </a:rPr>
              <a:t>文本框输入标题</a:t>
            </a:r>
            <a:endParaRPr lang="en-US" altLang="zh-CN" sz="1600" dirty="0">
              <a:solidFill>
                <a:schemeClr val="bg1"/>
              </a:solidFill>
              <a:latin typeface="微软雅黑" panose="020B0503020204020204" pitchFamily="34" charset="-122"/>
              <a:ea typeface="微软雅黑" panose="020B0503020204020204" pitchFamily="34" charset="-122"/>
            </a:endParaRPr>
          </a:p>
        </p:txBody>
      </p:sp>
      <p:sp>
        <p:nvSpPr>
          <p:cNvPr id="8" name="文本框 7"/>
          <p:cNvSpPr txBox="1"/>
          <p:nvPr/>
        </p:nvSpPr>
        <p:spPr>
          <a:xfrm>
            <a:off x="1395160" y="838250"/>
            <a:ext cx="4243386" cy="276999"/>
          </a:xfrm>
          <a:prstGeom prst="rect">
            <a:avLst/>
          </a:prstGeom>
          <a:noFill/>
        </p:spPr>
        <p:txBody>
          <a:bodyPr wrap="square" rtlCol="0">
            <a:spAutoFit/>
          </a:bodyPr>
          <a:lstStyle>
            <a:defPPr>
              <a:defRPr lang="zh-CN"/>
            </a:defPPr>
            <a:lvl1pPr algn="ctr">
              <a:defRPr sz="6000" b="1">
                <a:blipFill dpi="0" rotWithShape="1">
                  <a:blip r:embed="rId2"/>
                  <a:srcRect/>
                  <a:stretch>
                    <a:fillRect/>
                  </a:stretch>
                </a:blipFill>
              </a:defRPr>
            </a:lvl1pPr>
          </a:lstStyle>
          <a:p>
            <a:pPr algn="l"/>
            <a:r>
              <a:rPr lang="en-US" altLang="zh-CN" sz="1200" b="0" dirty="0" smtClean="0">
                <a:solidFill>
                  <a:schemeClr val="bg1"/>
                </a:solidFill>
                <a:latin typeface="微软雅黑" panose="020B0503020204020204" pitchFamily="34" charset="-122"/>
                <a:ea typeface="微软雅黑" panose="020B0503020204020204" pitchFamily="34" charset="-122"/>
              </a:rPr>
              <a:t>PROFESSIONAL GENERATION POWERPOINT</a:t>
            </a:r>
            <a:endParaRPr lang="zh-CN" altLang="en-US" sz="1200" b="0" dirty="0">
              <a:solidFill>
                <a:schemeClr val="bg1"/>
              </a:solidFill>
              <a:latin typeface="微软雅黑" panose="020B0503020204020204" pitchFamily="34" charset="-122"/>
              <a:ea typeface="微软雅黑" panose="020B0503020204020204" pitchFamily="34" charset="-122"/>
            </a:endParaRPr>
          </a:p>
        </p:txBody>
      </p:sp>
      <p:grpSp>
        <p:nvGrpSpPr>
          <p:cNvPr id="9" name="组合 8"/>
          <p:cNvGrpSpPr/>
          <p:nvPr/>
        </p:nvGrpSpPr>
        <p:grpSpPr>
          <a:xfrm>
            <a:off x="0" y="481354"/>
            <a:ext cx="1368827" cy="638409"/>
            <a:chOff x="0" y="481354"/>
            <a:chExt cx="1538515" cy="717550"/>
          </a:xfrm>
        </p:grpSpPr>
        <p:sp>
          <p:nvSpPr>
            <p:cNvPr id="14" name="矩形 13"/>
            <p:cNvSpPr/>
            <p:nvPr/>
          </p:nvSpPr>
          <p:spPr>
            <a:xfrm>
              <a:off x="0" y="486427"/>
              <a:ext cx="1181100" cy="7074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820965" y="481354"/>
              <a:ext cx="717550" cy="717550"/>
            </a:xfrm>
            <a:prstGeom prst="ellipse">
              <a:avLst/>
            </a:prstGeom>
            <a:solidFill>
              <a:schemeClr val="bg1"/>
            </a:solidFill>
            <a:ln>
              <a:solidFill>
                <a:srgbClr val="0007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nvSpPr>
          <p:spPr>
            <a:xfrm>
              <a:off x="850562" y="609296"/>
              <a:ext cx="658356" cy="518896"/>
            </a:xfrm>
            <a:prstGeom prst="rect">
              <a:avLst/>
            </a:prstGeom>
            <a:noFill/>
          </p:spPr>
          <p:txBody>
            <a:bodyPr wrap="square" rtlCol="0">
              <a:spAutoFit/>
            </a:bodyPr>
            <a:lstStyle/>
            <a:p>
              <a:pPr algn="ctr"/>
              <a:r>
                <a:rPr lang="en-US" altLang="zh-CN" sz="2400" b="1" dirty="0" smtClean="0">
                  <a:ln w="28575">
                    <a:noFill/>
                  </a:ln>
                  <a:solidFill>
                    <a:srgbClr val="284540"/>
                  </a:solidFill>
                  <a:latin typeface="微软雅黑" panose="020B0503020204020204" pitchFamily="34" charset="-122"/>
                  <a:ea typeface="微软雅黑" panose="020B0503020204020204" pitchFamily="34" charset="-122"/>
                </a:rPr>
                <a:t>03</a:t>
              </a:r>
              <a:endParaRPr lang="zh-CN" altLang="en-US" sz="4000" b="1" dirty="0">
                <a:ln w="28575">
                  <a:noFill/>
                </a:ln>
                <a:solidFill>
                  <a:srgbClr val="284540"/>
                </a:solidFill>
                <a:latin typeface="微软雅黑" panose="020B0503020204020204" pitchFamily="34" charset="-122"/>
                <a:ea typeface="微软雅黑" panose="020B0503020204020204" pitchFamily="34" charset="-122"/>
              </a:endParaRPr>
            </a:p>
          </p:txBody>
        </p:sp>
      </p:grpSp>
      <p:sp>
        <p:nvSpPr>
          <p:cNvPr id="10" name="Oval 81"/>
          <p:cNvSpPr/>
          <p:nvPr/>
        </p:nvSpPr>
        <p:spPr>
          <a:xfrm>
            <a:off x="1225427" y="3144717"/>
            <a:ext cx="1282327" cy="1282325"/>
          </a:xfrm>
          <a:prstGeom prst="ellipse">
            <a:avLst/>
          </a:prstGeom>
          <a:solidFill>
            <a:schemeClr val="bg1">
              <a:lumMod val="7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82"/>
          <p:cNvSpPr/>
          <p:nvPr/>
        </p:nvSpPr>
        <p:spPr>
          <a:xfrm>
            <a:off x="1173048" y="3144717"/>
            <a:ext cx="1282327" cy="1282325"/>
          </a:xfrm>
          <a:prstGeom prst="ellipse">
            <a:avLst/>
          </a:prstGeom>
          <a:solidFill>
            <a:schemeClr val="bg1">
              <a:lumMod val="9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84"/>
          <p:cNvSpPr/>
          <p:nvPr/>
        </p:nvSpPr>
        <p:spPr>
          <a:xfrm>
            <a:off x="3364228" y="3144717"/>
            <a:ext cx="1282327" cy="1282325"/>
          </a:xfrm>
          <a:prstGeom prst="ellipse">
            <a:avLst/>
          </a:prstGeom>
          <a:solidFill>
            <a:schemeClr val="bg1">
              <a:lumMod val="7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85"/>
          <p:cNvSpPr/>
          <p:nvPr/>
        </p:nvSpPr>
        <p:spPr>
          <a:xfrm>
            <a:off x="3311849" y="3144717"/>
            <a:ext cx="1282327" cy="1282325"/>
          </a:xfrm>
          <a:prstGeom prst="ellipse">
            <a:avLst/>
          </a:prstGeom>
          <a:solidFill>
            <a:schemeClr val="bg1">
              <a:lumMod val="9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87"/>
          <p:cNvSpPr/>
          <p:nvPr/>
        </p:nvSpPr>
        <p:spPr>
          <a:xfrm>
            <a:off x="5503030" y="3144717"/>
            <a:ext cx="1282327" cy="1282325"/>
          </a:xfrm>
          <a:prstGeom prst="ellipse">
            <a:avLst/>
          </a:prstGeom>
          <a:solidFill>
            <a:schemeClr val="bg1">
              <a:lumMod val="7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88"/>
          <p:cNvSpPr/>
          <p:nvPr/>
        </p:nvSpPr>
        <p:spPr>
          <a:xfrm>
            <a:off x="5450651" y="3144717"/>
            <a:ext cx="1282327" cy="1282325"/>
          </a:xfrm>
          <a:prstGeom prst="ellipse">
            <a:avLst/>
          </a:prstGeom>
          <a:solidFill>
            <a:schemeClr val="bg1">
              <a:lumMod val="9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90"/>
          <p:cNvSpPr/>
          <p:nvPr/>
        </p:nvSpPr>
        <p:spPr>
          <a:xfrm>
            <a:off x="7641830" y="3144717"/>
            <a:ext cx="1282327" cy="1282325"/>
          </a:xfrm>
          <a:prstGeom prst="ellipse">
            <a:avLst/>
          </a:prstGeom>
          <a:solidFill>
            <a:schemeClr val="bg1">
              <a:lumMod val="7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91"/>
          <p:cNvSpPr/>
          <p:nvPr/>
        </p:nvSpPr>
        <p:spPr>
          <a:xfrm>
            <a:off x="7589451" y="3144717"/>
            <a:ext cx="1282327" cy="1282325"/>
          </a:xfrm>
          <a:prstGeom prst="ellipse">
            <a:avLst/>
          </a:prstGeom>
          <a:solidFill>
            <a:schemeClr val="bg1">
              <a:lumMod val="9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hevron 93"/>
          <p:cNvSpPr/>
          <p:nvPr/>
        </p:nvSpPr>
        <p:spPr>
          <a:xfrm>
            <a:off x="2741810" y="3591698"/>
            <a:ext cx="388362" cy="388361"/>
          </a:xfrm>
          <a:prstGeom prst="chevro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Chevron 94"/>
          <p:cNvSpPr/>
          <p:nvPr/>
        </p:nvSpPr>
        <p:spPr>
          <a:xfrm>
            <a:off x="2689431" y="3591698"/>
            <a:ext cx="388362" cy="388361"/>
          </a:xfrm>
          <a:prstGeom prst="chevron">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Chevron 96"/>
          <p:cNvSpPr/>
          <p:nvPr/>
        </p:nvSpPr>
        <p:spPr>
          <a:xfrm>
            <a:off x="7019412" y="3591698"/>
            <a:ext cx="388362" cy="388361"/>
          </a:xfrm>
          <a:prstGeom prst="chevro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Chevron 97"/>
          <p:cNvSpPr/>
          <p:nvPr/>
        </p:nvSpPr>
        <p:spPr>
          <a:xfrm>
            <a:off x="6967033" y="3591698"/>
            <a:ext cx="388362" cy="388361"/>
          </a:xfrm>
          <a:prstGeom prst="chevron">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Chevron 99"/>
          <p:cNvSpPr/>
          <p:nvPr/>
        </p:nvSpPr>
        <p:spPr>
          <a:xfrm>
            <a:off x="4880622" y="3591698"/>
            <a:ext cx="388362" cy="388361"/>
          </a:xfrm>
          <a:prstGeom prst="chevro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Chevron 100"/>
          <p:cNvSpPr/>
          <p:nvPr/>
        </p:nvSpPr>
        <p:spPr>
          <a:xfrm>
            <a:off x="4828243" y="3591698"/>
            <a:ext cx="388362" cy="388361"/>
          </a:xfrm>
          <a:prstGeom prst="chevron">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AutoShape 19"/>
          <p:cNvSpPr>
            <a:spLocks noChangeAspect="1"/>
          </p:cNvSpPr>
          <p:nvPr/>
        </p:nvSpPr>
        <p:spPr bwMode="auto">
          <a:xfrm>
            <a:off x="5882047" y="3576060"/>
            <a:ext cx="419531" cy="419640"/>
          </a:xfrm>
          <a:custGeom>
            <a:avLst/>
            <a:gdLst>
              <a:gd name="T0" fmla="*/ 10800 w 21600"/>
              <a:gd name="T1" fmla="*/ 10789 h 21579"/>
              <a:gd name="T2" fmla="*/ 10800 w 21600"/>
              <a:gd name="T3" fmla="*/ 10789 h 21579"/>
              <a:gd name="T4" fmla="*/ 10800 w 21600"/>
              <a:gd name="T5" fmla="*/ 10789 h 21579"/>
              <a:gd name="T6" fmla="*/ 10800 w 21600"/>
              <a:gd name="T7" fmla="*/ 10789 h 21579"/>
            </a:gdLst>
            <a:ahLst/>
            <a:cxnLst>
              <a:cxn ang="0">
                <a:pos x="T0" y="T1"/>
              </a:cxn>
              <a:cxn ang="0">
                <a:pos x="T2" y="T3"/>
              </a:cxn>
              <a:cxn ang="0">
                <a:pos x="T4" y="T5"/>
              </a:cxn>
              <a:cxn ang="0">
                <a:pos x="T6" y="T7"/>
              </a:cxn>
            </a:cxnLst>
            <a:rect l="0" t="0" r="r" b="b"/>
            <a:pathLst>
              <a:path w="21600" h="21579">
                <a:moveTo>
                  <a:pt x="21599" y="9391"/>
                </a:moveTo>
                <a:cubicBezTo>
                  <a:pt x="21599" y="9887"/>
                  <a:pt x="21472" y="10321"/>
                  <a:pt x="21218" y="10697"/>
                </a:cubicBezTo>
                <a:cubicBezTo>
                  <a:pt x="20963" y="11072"/>
                  <a:pt x="20647" y="11313"/>
                  <a:pt x="20263" y="11427"/>
                </a:cubicBezTo>
                <a:lnTo>
                  <a:pt x="20263" y="16610"/>
                </a:lnTo>
                <a:cubicBezTo>
                  <a:pt x="20263" y="17200"/>
                  <a:pt x="20087" y="17708"/>
                  <a:pt x="19729" y="18128"/>
                </a:cubicBezTo>
                <a:cubicBezTo>
                  <a:pt x="19374" y="18550"/>
                  <a:pt x="18951" y="18758"/>
                  <a:pt x="18459" y="18758"/>
                </a:cubicBezTo>
                <a:cubicBezTo>
                  <a:pt x="17927" y="18122"/>
                  <a:pt x="17286" y="17505"/>
                  <a:pt x="16537" y="16904"/>
                </a:cubicBezTo>
                <a:cubicBezTo>
                  <a:pt x="15785" y="16305"/>
                  <a:pt x="14980" y="15756"/>
                  <a:pt x="14116" y="15254"/>
                </a:cubicBezTo>
                <a:cubicBezTo>
                  <a:pt x="13254" y="14755"/>
                  <a:pt x="12363" y="14324"/>
                  <a:pt x="11449" y="13969"/>
                </a:cubicBezTo>
                <a:cubicBezTo>
                  <a:pt x="10536" y="13614"/>
                  <a:pt x="9648" y="13379"/>
                  <a:pt x="8788" y="13267"/>
                </a:cubicBezTo>
                <a:cubicBezTo>
                  <a:pt x="8453" y="13379"/>
                  <a:pt x="8179" y="13564"/>
                  <a:pt x="7968" y="13828"/>
                </a:cubicBezTo>
                <a:cubicBezTo>
                  <a:pt x="7758" y="14092"/>
                  <a:pt x="7613" y="14386"/>
                  <a:pt x="7535" y="14706"/>
                </a:cubicBezTo>
                <a:cubicBezTo>
                  <a:pt x="7457" y="15028"/>
                  <a:pt x="7449" y="15360"/>
                  <a:pt x="7510" y="15698"/>
                </a:cubicBezTo>
                <a:cubicBezTo>
                  <a:pt x="7574" y="16035"/>
                  <a:pt x="7719" y="16340"/>
                  <a:pt x="7946" y="16610"/>
                </a:cubicBezTo>
                <a:cubicBezTo>
                  <a:pt x="7750" y="16992"/>
                  <a:pt x="7660" y="17347"/>
                  <a:pt x="7677" y="17673"/>
                </a:cubicBezTo>
                <a:cubicBezTo>
                  <a:pt x="7692" y="17993"/>
                  <a:pt x="7772" y="18307"/>
                  <a:pt x="7917" y="18606"/>
                </a:cubicBezTo>
                <a:cubicBezTo>
                  <a:pt x="8059" y="18908"/>
                  <a:pt x="8255" y="19193"/>
                  <a:pt x="8497" y="19469"/>
                </a:cubicBezTo>
                <a:cubicBezTo>
                  <a:pt x="8737" y="19745"/>
                  <a:pt x="8996" y="20021"/>
                  <a:pt x="9271" y="20291"/>
                </a:cubicBezTo>
                <a:cubicBezTo>
                  <a:pt x="9114" y="20696"/>
                  <a:pt x="8842" y="21001"/>
                  <a:pt x="8455" y="21212"/>
                </a:cubicBezTo>
                <a:cubicBezTo>
                  <a:pt x="8069" y="21423"/>
                  <a:pt x="7655" y="21541"/>
                  <a:pt x="7212" y="21570"/>
                </a:cubicBezTo>
                <a:cubicBezTo>
                  <a:pt x="6771" y="21599"/>
                  <a:pt x="6340" y="21550"/>
                  <a:pt x="5917" y="21423"/>
                </a:cubicBezTo>
                <a:cubicBezTo>
                  <a:pt x="5496" y="21294"/>
                  <a:pt x="5163" y="21092"/>
                  <a:pt x="4923" y="20810"/>
                </a:cubicBezTo>
                <a:cubicBezTo>
                  <a:pt x="4781" y="20241"/>
                  <a:pt x="4624" y="19657"/>
                  <a:pt x="4453" y="19055"/>
                </a:cubicBezTo>
                <a:cubicBezTo>
                  <a:pt x="4281" y="18453"/>
                  <a:pt x="4139" y="17843"/>
                  <a:pt x="4032" y="17224"/>
                </a:cubicBezTo>
                <a:cubicBezTo>
                  <a:pt x="3921" y="16599"/>
                  <a:pt x="3868" y="15953"/>
                  <a:pt x="3868" y="15281"/>
                </a:cubicBezTo>
                <a:cubicBezTo>
                  <a:pt x="3868" y="14615"/>
                  <a:pt x="3961" y="13905"/>
                  <a:pt x="4149" y="13153"/>
                </a:cubicBezTo>
                <a:lnTo>
                  <a:pt x="1804" y="13153"/>
                </a:lnTo>
                <a:cubicBezTo>
                  <a:pt x="1312" y="13153"/>
                  <a:pt x="888" y="12945"/>
                  <a:pt x="533" y="12522"/>
                </a:cubicBezTo>
                <a:cubicBezTo>
                  <a:pt x="176" y="12100"/>
                  <a:pt x="0" y="11592"/>
                  <a:pt x="0" y="10990"/>
                </a:cubicBezTo>
                <a:lnTo>
                  <a:pt x="0" y="7774"/>
                </a:lnTo>
                <a:cubicBezTo>
                  <a:pt x="0" y="7184"/>
                  <a:pt x="176" y="6676"/>
                  <a:pt x="526" y="6245"/>
                </a:cubicBezTo>
                <a:cubicBezTo>
                  <a:pt x="878" y="5819"/>
                  <a:pt x="1304" y="5605"/>
                  <a:pt x="1804" y="5605"/>
                </a:cubicBezTo>
                <a:lnTo>
                  <a:pt x="7652" y="5605"/>
                </a:lnTo>
                <a:cubicBezTo>
                  <a:pt x="8551" y="5605"/>
                  <a:pt x="9508" y="5449"/>
                  <a:pt x="10524" y="5135"/>
                </a:cubicBezTo>
                <a:cubicBezTo>
                  <a:pt x="11540" y="4821"/>
                  <a:pt x="12536" y="4399"/>
                  <a:pt x="13511" y="3873"/>
                </a:cubicBezTo>
                <a:cubicBezTo>
                  <a:pt x="14488" y="3342"/>
                  <a:pt x="15408" y="2744"/>
                  <a:pt x="16272" y="2071"/>
                </a:cubicBezTo>
                <a:cubicBezTo>
                  <a:pt x="17134" y="1405"/>
                  <a:pt x="17864" y="713"/>
                  <a:pt x="18459" y="0"/>
                </a:cubicBezTo>
                <a:cubicBezTo>
                  <a:pt x="18951" y="0"/>
                  <a:pt x="19374" y="214"/>
                  <a:pt x="19729" y="633"/>
                </a:cubicBezTo>
                <a:cubicBezTo>
                  <a:pt x="20087" y="1056"/>
                  <a:pt x="20263" y="1567"/>
                  <a:pt x="20263" y="2165"/>
                </a:cubicBezTo>
                <a:lnTo>
                  <a:pt x="20263" y="7334"/>
                </a:lnTo>
                <a:cubicBezTo>
                  <a:pt x="20647" y="7445"/>
                  <a:pt x="20963" y="7692"/>
                  <a:pt x="21218" y="8070"/>
                </a:cubicBezTo>
                <a:cubicBezTo>
                  <a:pt x="21472" y="8454"/>
                  <a:pt x="21599" y="8895"/>
                  <a:pt x="21599" y="9391"/>
                </a:cubicBezTo>
                <a:moveTo>
                  <a:pt x="18459" y="2855"/>
                </a:moveTo>
                <a:cubicBezTo>
                  <a:pt x="17864" y="3407"/>
                  <a:pt x="17215" y="3941"/>
                  <a:pt x="16512" y="4451"/>
                </a:cubicBezTo>
                <a:cubicBezTo>
                  <a:pt x="15810" y="4962"/>
                  <a:pt x="15065" y="5423"/>
                  <a:pt x="14280" y="5834"/>
                </a:cubicBezTo>
                <a:cubicBezTo>
                  <a:pt x="13494" y="6245"/>
                  <a:pt x="12693" y="6609"/>
                  <a:pt x="11878" y="6923"/>
                </a:cubicBezTo>
                <a:cubicBezTo>
                  <a:pt x="11060" y="7237"/>
                  <a:pt x="10255" y="7462"/>
                  <a:pt x="9457" y="7603"/>
                </a:cubicBezTo>
                <a:lnTo>
                  <a:pt x="9457" y="11172"/>
                </a:lnTo>
                <a:cubicBezTo>
                  <a:pt x="10255" y="11325"/>
                  <a:pt x="11060" y="11554"/>
                  <a:pt x="11878" y="11862"/>
                </a:cubicBezTo>
                <a:cubicBezTo>
                  <a:pt x="12693" y="12170"/>
                  <a:pt x="13494" y="12537"/>
                  <a:pt x="14280" y="12956"/>
                </a:cubicBezTo>
                <a:cubicBezTo>
                  <a:pt x="15065" y="13379"/>
                  <a:pt x="15812" y="13843"/>
                  <a:pt x="16524" y="14347"/>
                </a:cubicBezTo>
                <a:cubicBezTo>
                  <a:pt x="17234" y="14855"/>
                  <a:pt x="17881" y="15380"/>
                  <a:pt x="18459" y="15920"/>
                </a:cubicBezTo>
                <a:lnTo>
                  <a:pt x="18459" y="2855"/>
                </a:lnTo>
                <a:close/>
              </a:path>
            </a:pathLst>
          </a:custGeom>
          <a:solidFill>
            <a:srgbClr val="16364F"/>
          </a:solidFill>
          <a:ln>
            <a:noFill/>
          </a:ln>
          <a:effectLst/>
        </p:spPr>
        <p:txBody>
          <a:bodyPr lIns="50789" tIns="50789" rIns="50789" bIns="50789" anchor="ctr"/>
          <a:lstStyle/>
          <a:p>
            <a:pPr defTabSz="456565">
              <a:defRPr/>
            </a:pPr>
            <a:endParaRPr lang="es-ES" sz="3600" dirty="0">
              <a:solidFill>
                <a:schemeClr val="bg1"/>
              </a:solidFill>
              <a:effectLst>
                <a:outerShdw blurRad="38100" dist="38100" dir="2700000" algn="tl">
                  <a:srgbClr val="000000"/>
                </a:outerShdw>
              </a:effectLst>
              <a:latin typeface="Lato Regular"/>
              <a:cs typeface="Lato Regular"/>
              <a:sym typeface="Gill Sans" charset="0"/>
            </a:endParaRPr>
          </a:p>
        </p:txBody>
      </p:sp>
      <p:sp>
        <p:nvSpPr>
          <p:cNvPr id="28" name="AutoShape 114"/>
          <p:cNvSpPr>
            <a:spLocks noChangeAspect="1"/>
          </p:cNvSpPr>
          <p:nvPr/>
        </p:nvSpPr>
        <p:spPr bwMode="auto">
          <a:xfrm>
            <a:off x="1583563" y="3554152"/>
            <a:ext cx="461296" cy="4634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50" y="9182"/>
                </a:moveTo>
                <a:cubicBezTo>
                  <a:pt x="21200" y="9182"/>
                  <a:pt x="21329" y="9229"/>
                  <a:pt x="21435" y="9326"/>
                </a:cubicBezTo>
                <a:cubicBezTo>
                  <a:pt x="21544" y="9426"/>
                  <a:pt x="21599" y="9549"/>
                  <a:pt x="21599" y="9699"/>
                </a:cubicBezTo>
                <a:lnTo>
                  <a:pt x="21599" y="11867"/>
                </a:lnTo>
                <a:cubicBezTo>
                  <a:pt x="21599" y="12232"/>
                  <a:pt x="21415" y="12414"/>
                  <a:pt x="21050" y="12414"/>
                </a:cubicBezTo>
                <a:lnTo>
                  <a:pt x="18746" y="12414"/>
                </a:lnTo>
                <a:cubicBezTo>
                  <a:pt x="18575" y="13204"/>
                  <a:pt x="18299" y="13947"/>
                  <a:pt x="17915" y="14646"/>
                </a:cubicBezTo>
                <a:cubicBezTo>
                  <a:pt x="17530" y="15342"/>
                  <a:pt x="17066" y="15965"/>
                  <a:pt x="16517" y="16514"/>
                </a:cubicBezTo>
                <a:cubicBezTo>
                  <a:pt x="15968" y="17061"/>
                  <a:pt x="15346" y="17528"/>
                  <a:pt x="14647" y="17913"/>
                </a:cubicBezTo>
                <a:cubicBezTo>
                  <a:pt x="13948" y="18298"/>
                  <a:pt x="13206" y="18577"/>
                  <a:pt x="12419" y="18741"/>
                </a:cubicBezTo>
                <a:lnTo>
                  <a:pt x="12419" y="21050"/>
                </a:lnTo>
                <a:cubicBezTo>
                  <a:pt x="12419" y="21197"/>
                  <a:pt x="12369" y="21329"/>
                  <a:pt x="12269" y="21435"/>
                </a:cubicBezTo>
                <a:cubicBezTo>
                  <a:pt x="12172" y="21544"/>
                  <a:pt x="12049" y="21599"/>
                  <a:pt x="11896" y="21599"/>
                </a:cubicBezTo>
                <a:lnTo>
                  <a:pt x="9732" y="21599"/>
                </a:lnTo>
                <a:cubicBezTo>
                  <a:pt x="9368" y="21599"/>
                  <a:pt x="9183" y="21417"/>
                  <a:pt x="9183" y="21050"/>
                </a:cubicBezTo>
                <a:lnTo>
                  <a:pt x="9183" y="18741"/>
                </a:lnTo>
                <a:cubicBezTo>
                  <a:pt x="8396" y="18577"/>
                  <a:pt x="7654" y="18298"/>
                  <a:pt x="6955" y="17913"/>
                </a:cubicBezTo>
                <a:cubicBezTo>
                  <a:pt x="6259" y="17528"/>
                  <a:pt x="5634" y="17061"/>
                  <a:pt x="5085" y="16514"/>
                </a:cubicBezTo>
                <a:cubicBezTo>
                  <a:pt x="4536" y="15965"/>
                  <a:pt x="4069" y="15342"/>
                  <a:pt x="3687" y="14646"/>
                </a:cubicBezTo>
                <a:cubicBezTo>
                  <a:pt x="3300" y="13947"/>
                  <a:pt x="3024" y="13204"/>
                  <a:pt x="2856" y="12414"/>
                </a:cubicBezTo>
                <a:lnTo>
                  <a:pt x="551" y="12414"/>
                </a:lnTo>
                <a:cubicBezTo>
                  <a:pt x="187" y="12414"/>
                  <a:pt x="0" y="12231"/>
                  <a:pt x="0" y="11867"/>
                </a:cubicBezTo>
                <a:lnTo>
                  <a:pt x="0" y="9699"/>
                </a:lnTo>
                <a:cubicBezTo>
                  <a:pt x="0" y="9549"/>
                  <a:pt x="58" y="9426"/>
                  <a:pt x="167" y="9326"/>
                </a:cubicBezTo>
                <a:cubicBezTo>
                  <a:pt x="273" y="9229"/>
                  <a:pt x="402" y="9182"/>
                  <a:pt x="551" y="9182"/>
                </a:cubicBezTo>
                <a:lnTo>
                  <a:pt x="2856" y="9182"/>
                </a:lnTo>
                <a:cubicBezTo>
                  <a:pt x="3026" y="8392"/>
                  <a:pt x="3300" y="7652"/>
                  <a:pt x="3687" y="6953"/>
                </a:cubicBezTo>
                <a:cubicBezTo>
                  <a:pt x="4069" y="6251"/>
                  <a:pt x="4536" y="5631"/>
                  <a:pt x="5085" y="5081"/>
                </a:cubicBezTo>
                <a:cubicBezTo>
                  <a:pt x="5634" y="4532"/>
                  <a:pt x="6256" y="4065"/>
                  <a:pt x="6955" y="3680"/>
                </a:cubicBezTo>
                <a:cubicBezTo>
                  <a:pt x="7654" y="3298"/>
                  <a:pt x="8396" y="3022"/>
                  <a:pt x="9183" y="2852"/>
                </a:cubicBezTo>
                <a:lnTo>
                  <a:pt x="9183" y="546"/>
                </a:lnTo>
                <a:cubicBezTo>
                  <a:pt x="9183" y="181"/>
                  <a:pt x="9365" y="0"/>
                  <a:pt x="9732" y="0"/>
                </a:cubicBezTo>
                <a:lnTo>
                  <a:pt x="11896" y="0"/>
                </a:lnTo>
                <a:cubicBezTo>
                  <a:pt x="12049" y="0"/>
                  <a:pt x="12172" y="50"/>
                  <a:pt x="12269" y="158"/>
                </a:cubicBezTo>
                <a:cubicBezTo>
                  <a:pt x="12369" y="267"/>
                  <a:pt x="12419" y="396"/>
                  <a:pt x="12419" y="546"/>
                </a:cubicBezTo>
                <a:lnTo>
                  <a:pt x="12419" y="2852"/>
                </a:lnTo>
                <a:cubicBezTo>
                  <a:pt x="13206" y="3022"/>
                  <a:pt x="13948" y="3298"/>
                  <a:pt x="14647" y="3680"/>
                </a:cubicBezTo>
                <a:cubicBezTo>
                  <a:pt x="15343" y="4065"/>
                  <a:pt x="15968" y="4532"/>
                  <a:pt x="16517" y="5082"/>
                </a:cubicBezTo>
                <a:cubicBezTo>
                  <a:pt x="17066" y="5631"/>
                  <a:pt x="17530" y="6251"/>
                  <a:pt x="17915" y="6953"/>
                </a:cubicBezTo>
                <a:cubicBezTo>
                  <a:pt x="18299" y="7652"/>
                  <a:pt x="18578" y="8392"/>
                  <a:pt x="18746" y="9182"/>
                </a:cubicBezTo>
                <a:lnTo>
                  <a:pt x="21050" y="9182"/>
                </a:lnTo>
                <a:close/>
                <a:moveTo>
                  <a:pt x="12419" y="16465"/>
                </a:moveTo>
                <a:cubicBezTo>
                  <a:pt x="13411" y="16194"/>
                  <a:pt x="14268" y="15698"/>
                  <a:pt x="14991" y="14981"/>
                </a:cubicBezTo>
                <a:cubicBezTo>
                  <a:pt x="15710" y="14264"/>
                  <a:pt x="16203" y="13410"/>
                  <a:pt x="16467" y="12414"/>
                </a:cubicBezTo>
                <a:lnTo>
                  <a:pt x="14048" y="12414"/>
                </a:lnTo>
                <a:cubicBezTo>
                  <a:pt x="13684" y="12414"/>
                  <a:pt x="13505" y="12231"/>
                  <a:pt x="13514" y="11867"/>
                </a:cubicBezTo>
                <a:lnTo>
                  <a:pt x="13514" y="9699"/>
                </a:lnTo>
                <a:cubicBezTo>
                  <a:pt x="13514" y="9549"/>
                  <a:pt x="13567" y="9426"/>
                  <a:pt x="13669" y="9326"/>
                </a:cubicBezTo>
                <a:cubicBezTo>
                  <a:pt x="13772" y="9229"/>
                  <a:pt x="13898" y="9182"/>
                  <a:pt x="14048" y="9182"/>
                </a:cubicBezTo>
                <a:lnTo>
                  <a:pt x="16467" y="9182"/>
                </a:lnTo>
                <a:cubicBezTo>
                  <a:pt x="16194" y="8186"/>
                  <a:pt x="15698" y="7332"/>
                  <a:pt x="14982" y="6609"/>
                </a:cubicBezTo>
                <a:cubicBezTo>
                  <a:pt x="14265" y="5883"/>
                  <a:pt x="13411" y="5390"/>
                  <a:pt x="12419" y="5131"/>
                </a:cubicBezTo>
                <a:lnTo>
                  <a:pt x="12419" y="7549"/>
                </a:lnTo>
                <a:cubicBezTo>
                  <a:pt x="12419" y="7699"/>
                  <a:pt x="12369" y="7828"/>
                  <a:pt x="12269" y="7928"/>
                </a:cubicBezTo>
                <a:cubicBezTo>
                  <a:pt x="12172" y="8031"/>
                  <a:pt x="12049" y="8081"/>
                  <a:pt x="11896" y="8081"/>
                </a:cubicBezTo>
                <a:lnTo>
                  <a:pt x="9732" y="8081"/>
                </a:lnTo>
                <a:cubicBezTo>
                  <a:pt x="9368" y="8081"/>
                  <a:pt x="9183" y="7905"/>
                  <a:pt x="9183" y="7549"/>
                </a:cubicBezTo>
                <a:lnTo>
                  <a:pt x="9183" y="5131"/>
                </a:lnTo>
                <a:cubicBezTo>
                  <a:pt x="8191" y="5402"/>
                  <a:pt x="7334" y="5895"/>
                  <a:pt x="6608" y="6612"/>
                </a:cubicBezTo>
                <a:cubicBezTo>
                  <a:pt x="5889" y="7332"/>
                  <a:pt x="5399" y="8187"/>
                  <a:pt x="5135" y="9182"/>
                </a:cubicBezTo>
                <a:lnTo>
                  <a:pt x="7580" y="9182"/>
                </a:lnTo>
                <a:cubicBezTo>
                  <a:pt x="7733" y="9182"/>
                  <a:pt x="7853" y="9229"/>
                  <a:pt x="7947" y="9326"/>
                </a:cubicBezTo>
                <a:cubicBezTo>
                  <a:pt x="8038" y="9426"/>
                  <a:pt x="8088" y="9550"/>
                  <a:pt x="8088" y="9700"/>
                </a:cubicBezTo>
                <a:lnTo>
                  <a:pt x="8088" y="11867"/>
                </a:lnTo>
                <a:cubicBezTo>
                  <a:pt x="8088" y="12017"/>
                  <a:pt x="8038" y="12144"/>
                  <a:pt x="7947" y="12252"/>
                </a:cubicBezTo>
                <a:cubicBezTo>
                  <a:pt x="7853" y="12364"/>
                  <a:pt x="7733" y="12414"/>
                  <a:pt x="7580" y="12414"/>
                </a:cubicBezTo>
                <a:lnTo>
                  <a:pt x="5135" y="12414"/>
                </a:lnTo>
                <a:cubicBezTo>
                  <a:pt x="5408" y="13410"/>
                  <a:pt x="5904" y="14267"/>
                  <a:pt x="6620" y="14990"/>
                </a:cubicBezTo>
                <a:cubicBezTo>
                  <a:pt x="7337" y="15710"/>
                  <a:pt x="8191" y="16203"/>
                  <a:pt x="9183" y="16465"/>
                </a:cubicBezTo>
                <a:lnTo>
                  <a:pt x="9183" y="14018"/>
                </a:lnTo>
                <a:cubicBezTo>
                  <a:pt x="9183" y="13868"/>
                  <a:pt x="9239" y="13744"/>
                  <a:pt x="9348" y="13653"/>
                </a:cubicBezTo>
                <a:cubicBezTo>
                  <a:pt x="9453" y="13559"/>
                  <a:pt x="9583" y="13512"/>
                  <a:pt x="9732" y="13512"/>
                </a:cubicBezTo>
                <a:lnTo>
                  <a:pt x="11896" y="13512"/>
                </a:lnTo>
                <a:cubicBezTo>
                  <a:pt x="12049" y="13512"/>
                  <a:pt x="12172" y="13559"/>
                  <a:pt x="12269" y="13653"/>
                </a:cubicBezTo>
                <a:cubicBezTo>
                  <a:pt x="12369" y="13744"/>
                  <a:pt x="12419" y="13868"/>
                  <a:pt x="12419" y="14018"/>
                </a:cubicBezTo>
                <a:lnTo>
                  <a:pt x="12419" y="16465"/>
                </a:lnTo>
                <a:close/>
              </a:path>
            </a:pathLst>
          </a:custGeom>
          <a:solidFill>
            <a:srgbClr val="16364F"/>
          </a:solidFill>
          <a:ln>
            <a:noFill/>
          </a:ln>
          <a:effectLst/>
        </p:spPr>
        <p:txBody>
          <a:bodyPr lIns="50789" tIns="50789" rIns="50789" bIns="50789" anchor="ctr"/>
          <a:lstStyle/>
          <a:p>
            <a:pPr defTabSz="456565">
              <a:defRPr/>
            </a:pPr>
            <a:endParaRPr lang="es-ES" sz="3600" dirty="0">
              <a:solidFill>
                <a:schemeClr val="bg1"/>
              </a:solidFill>
              <a:effectLst>
                <a:outerShdw blurRad="38100" dist="38100" dir="2700000" algn="tl">
                  <a:srgbClr val="000000"/>
                </a:outerShdw>
              </a:effectLst>
              <a:latin typeface="Lato Regular"/>
              <a:cs typeface="Lato Regular"/>
              <a:sym typeface="Gill Sans" charset="0"/>
            </a:endParaRPr>
          </a:p>
        </p:txBody>
      </p:sp>
      <p:sp>
        <p:nvSpPr>
          <p:cNvPr id="29" name="AutoShape 84"/>
          <p:cNvSpPr>
            <a:spLocks noChangeAspect="1"/>
          </p:cNvSpPr>
          <p:nvPr/>
        </p:nvSpPr>
        <p:spPr bwMode="auto">
          <a:xfrm>
            <a:off x="8036441" y="3590876"/>
            <a:ext cx="388347" cy="3900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92" y="0"/>
                </a:moveTo>
                <a:cubicBezTo>
                  <a:pt x="12101" y="0"/>
                  <a:pt x="13398" y="296"/>
                  <a:pt x="14685" y="897"/>
                </a:cubicBezTo>
                <a:cubicBezTo>
                  <a:pt x="15972" y="1496"/>
                  <a:pt x="17128" y="2309"/>
                  <a:pt x="18152" y="3337"/>
                </a:cubicBezTo>
                <a:cubicBezTo>
                  <a:pt x="19173" y="4365"/>
                  <a:pt x="20002" y="5565"/>
                  <a:pt x="20642" y="6941"/>
                </a:cubicBezTo>
                <a:cubicBezTo>
                  <a:pt x="21277" y="8313"/>
                  <a:pt x="21599" y="9784"/>
                  <a:pt x="21599" y="11354"/>
                </a:cubicBezTo>
                <a:cubicBezTo>
                  <a:pt x="21599" y="12995"/>
                  <a:pt x="21305" y="14571"/>
                  <a:pt x="20722" y="16085"/>
                </a:cubicBezTo>
                <a:lnTo>
                  <a:pt x="20416" y="16895"/>
                </a:lnTo>
                <a:lnTo>
                  <a:pt x="18455" y="17245"/>
                </a:lnTo>
                <a:cubicBezTo>
                  <a:pt x="18253" y="18183"/>
                  <a:pt x="17836" y="18965"/>
                  <a:pt x="17210" y="19589"/>
                </a:cubicBezTo>
                <a:cubicBezTo>
                  <a:pt x="16584" y="20207"/>
                  <a:pt x="15843" y="20521"/>
                  <a:pt x="14996" y="20521"/>
                </a:cubicBezTo>
                <a:lnTo>
                  <a:pt x="14996" y="21074"/>
                </a:lnTo>
                <a:cubicBezTo>
                  <a:pt x="14996" y="21218"/>
                  <a:pt x="14953" y="21343"/>
                  <a:pt x="14862" y="21447"/>
                </a:cubicBezTo>
                <a:cubicBezTo>
                  <a:pt x="14770" y="21549"/>
                  <a:pt x="14664" y="21599"/>
                  <a:pt x="14534" y="21599"/>
                </a:cubicBezTo>
                <a:lnTo>
                  <a:pt x="13633" y="21599"/>
                </a:lnTo>
                <a:cubicBezTo>
                  <a:pt x="13513" y="21599"/>
                  <a:pt x="13407" y="21549"/>
                  <a:pt x="13322" y="21447"/>
                </a:cubicBezTo>
                <a:cubicBezTo>
                  <a:pt x="13238" y="21343"/>
                  <a:pt x="13193" y="21218"/>
                  <a:pt x="13193" y="21074"/>
                </a:cubicBezTo>
                <a:lnTo>
                  <a:pt x="13193" y="11354"/>
                </a:lnTo>
                <a:cubicBezTo>
                  <a:pt x="13193" y="11210"/>
                  <a:pt x="13238" y="11081"/>
                  <a:pt x="13322" y="10970"/>
                </a:cubicBezTo>
                <a:cubicBezTo>
                  <a:pt x="13407" y="10857"/>
                  <a:pt x="13513" y="10798"/>
                  <a:pt x="13633" y="10798"/>
                </a:cubicBezTo>
                <a:lnTo>
                  <a:pt x="14534" y="10798"/>
                </a:lnTo>
                <a:cubicBezTo>
                  <a:pt x="14654" y="10798"/>
                  <a:pt x="14763" y="10857"/>
                  <a:pt x="14857" y="10970"/>
                </a:cubicBezTo>
                <a:cubicBezTo>
                  <a:pt x="14949" y="11081"/>
                  <a:pt x="14996" y="11210"/>
                  <a:pt x="14996" y="11354"/>
                </a:cubicBezTo>
                <a:lnTo>
                  <a:pt x="14996" y="11880"/>
                </a:lnTo>
                <a:cubicBezTo>
                  <a:pt x="15655" y="11880"/>
                  <a:pt x="16262" y="12077"/>
                  <a:pt x="16810" y="12476"/>
                </a:cubicBezTo>
                <a:cubicBezTo>
                  <a:pt x="17359" y="12874"/>
                  <a:pt x="17787" y="13396"/>
                  <a:pt x="18095" y="14046"/>
                </a:cubicBezTo>
                <a:lnTo>
                  <a:pt x="18533" y="13947"/>
                </a:lnTo>
                <a:cubicBezTo>
                  <a:pt x="18782" y="13136"/>
                  <a:pt x="18900" y="12272"/>
                  <a:pt x="18893" y="11354"/>
                </a:cubicBezTo>
                <a:cubicBezTo>
                  <a:pt x="18893" y="10228"/>
                  <a:pt x="18648" y="9177"/>
                  <a:pt x="18156" y="8194"/>
                </a:cubicBezTo>
                <a:cubicBezTo>
                  <a:pt x="17665" y="7220"/>
                  <a:pt x="17024" y="6362"/>
                  <a:pt x="16238" y="5622"/>
                </a:cubicBezTo>
                <a:cubicBezTo>
                  <a:pt x="15455" y="4882"/>
                  <a:pt x="14584" y="4300"/>
                  <a:pt x="13621" y="3877"/>
                </a:cubicBezTo>
                <a:cubicBezTo>
                  <a:pt x="12659" y="3456"/>
                  <a:pt x="11717" y="3241"/>
                  <a:pt x="10792" y="3241"/>
                </a:cubicBezTo>
                <a:cubicBezTo>
                  <a:pt x="9868" y="3241"/>
                  <a:pt x="8929" y="3456"/>
                  <a:pt x="7971" y="3877"/>
                </a:cubicBezTo>
                <a:cubicBezTo>
                  <a:pt x="7015" y="4300"/>
                  <a:pt x="6140" y="4879"/>
                  <a:pt x="5358" y="5608"/>
                </a:cubicBezTo>
                <a:cubicBezTo>
                  <a:pt x="4572" y="6336"/>
                  <a:pt x="3934" y="7198"/>
                  <a:pt x="3443" y="8183"/>
                </a:cubicBezTo>
                <a:cubicBezTo>
                  <a:pt x="2951" y="9171"/>
                  <a:pt x="2704" y="10219"/>
                  <a:pt x="2704" y="11329"/>
                </a:cubicBezTo>
                <a:cubicBezTo>
                  <a:pt x="2704" y="12267"/>
                  <a:pt x="2824" y="13136"/>
                  <a:pt x="3066" y="13947"/>
                </a:cubicBezTo>
                <a:lnTo>
                  <a:pt x="3504" y="14046"/>
                </a:lnTo>
                <a:cubicBezTo>
                  <a:pt x="3812" y="13396"/>
                  <a:pt x="4240" y="12874"/>
                  <a:pt x="4789" y="12476"/>
                </a:cubicBezTo>
                <a:cubicBezTo>
                  <a:pt x="5337" y="12077"/>
                  <a:pt x="5942" y="11880"/>
                  <a:pt x="6603" y="11880"/>
                </a:cubicBezTo>
                <a:lnTo>
                  <a:pt x="6603" y="11354"/>
                </a:lnTo>
                <a:cubicBezTo>
                  <a:pt x="6603" y="11210"/>
                  <a:pt x="6646" y="11081"/>
                  <a:pt x="6737" y="10970"/>
                </a:cubicBezTo>
                <a:cubicBezTo>
                  <a:pt x="6827" y="10857"/>
                  <a:pt x="6935" y="10798"/>
                  <a:pt x="7065" y="10798"/>
                </a:cubicBezTo>
                <a:lnTo>
                  <a:pt x="7966" y="10798"/>
                </a:lnTo>
                <a:cubicBezTo>
                  <a:pt x="8086" y="10798"/>
                  <a:pt x="8187" y="10857"/>
                  <a:pt x="8270" y="10970"/>
                </a:cubicBezTo>
                <a:cubicBezTo>
                  <a:pt x="8352" y="11081"/>
                  <a:pt x="8392" y="11210"/>
                  <a:pt x="8392" y="11354"/>
                </a:cubicBezTo>
                <a:lnTo>
                  <a:pt x="8392" y="21074"/>
                </a:lnTo>
                <a:cubicBezTo>
                  <a:pt x="8392" y="21218"/>
                  <a:pt x="8352" y="21343"/>
                  <a:pt x="8270" y="21447"/>
                </a:cubicBezTo>
                <a:cubicBezTo>
                  <a:pt x="8187" y="21549"/>
                  <a:pt x="8086" y="21599"/>
                  <a:pt x="7966" y="21599"/>
                </a:cubicBezTo>
                <a:lnTo>
                  <a:pt x="7065" y="21599"/>
                </a:lnTo>
                <a:cubicBezTo>
                  <a:pt x="6945" y="21599"/>
                  <a:pt x="6836" y="21549"/>
                  <a:pt x="6742" y="21447"/>
                </a:cubicBezTo>
                <a:cubicBezTo>
                  <a:pt x="6650" y="21343"/>
                  <a:pt x="6603" y="21218"/>
                  <a:pt x="6603" y="21074"/>
                </a:cubicBezTo>
                <a:lnTo>
                  <a:pt x="6603" y="20521"/>
                </a:lnTo>
                <a:cubicBezTo>
                  <a:pt x="6189" y="20521"/>
                  <a:pt x="5789" y="20436"/>
                  <a:pt x="5403" y="20270"/>
                </a:cubicBezTo>
                <a:cubicBezTo>
                  <a:pt x="5015" y="20103"/>
                  <a:pt x="4671" y="19877"/>
                  <a:pt x="4370" y="19589"/>
                </a:cubicBezTo>
                <a:cubicBezTo>
                  <a:pt x="4073" y="19298"/>
                  <a:pt x="3814" y="18956"/>
                  <a:pt x="3598" y="18558"/>
                </a:cubicBezTo>
                <a:cubicBezTo>
                  <a:pt x="3388" y="18163"/>
                  <a:pt x="3233" y="17725"/>
                  <a:pt x="3144" y="17245"/>
                </a:cubicBezTo>
                <a:lnTo>
                  <a:pt x="1172" y="16895"/>
                </a:lnTo>
                <a:lnTo>
                  <a:pt x="877" y="16085"/>
                </a:lnTo>
                <a:cubicBezTo>
                  <a:pt x="294" y="14571"/>
                  <a:pt x="0" y="12987"/>
                  <a:pt x="0" y="11326"/>
                </a:cubicBezTo>
                <a:cubicBezTo>
                  <a:pt x="0" y="9776"/>
                  <a:pt x="320" y="8310"/>
                  <a:pt x="957" y="6938"/>
                </a:cubicBezTo>
                <a:cubicBezTo>
                  <a:pt x="1595" y="5563"/>
                  <a:pt x="2426" y="4363"/>
                  <a:pt x="3447" y="3335"/>
                </a:cubicBezTo>
                <a:cubicBezTo>
                  <a:pt x="4469" y="2307"/>
                  <a:pt x="5622" y="1493"/>
                  <a:pt x="6909" y="895"/>
                </a:cubicBezTo>
                <a:cubicBezTo>
                  <a:pt x="8192" y="296"/>
                  <a:pt x="9486" y="0"/>
                  <a:pt x="10792" y="0"/>
                </a:cubicBezTo>
              </a:path>
            </a:pathLst>
          </a:custGeom>
          <a:solidFill>
            <a:srgbClr val="16364F"/>
          </a:solidFill>
          <a:ln>
            <a:noFill/>
          </a:ln>
          <a:effectLst/>
        </p:spPr>
        <p:txBody>
          <a:bodyPr lIns="101578" tIns="101578" rIns="101578" bIns="101578" anchor="ctr"/>
          <a:lstStyle/>
          <a:p>
            <a:pPr defTabSz="913765">
              <a:defRPr/>
            </a:pPr>
            <a:endParaRPr lang="es-ES" sz="6600" dirty="0">
              <a:solidFill>
                <a:srgbClr val="44CEB9"/>
              </a:solidFill>
              <a:effectLst>
                <a:outerShdw blurRad="38100" dist="38100" dir="2700000" algn="tl">
                  <a:srgbClr val="000000"/>
                </a:outerShdw>
              </a:effectLst>
              <a:latin typeface="Gill Sans" charset="0"/>
              <a:cs typeface="Gill Sans" charset="0"/>
              <a:sym typeface="Gill Sans" charset="0"/>
            </a:endParaRPr>
          </a:p>
        </p:txBody>
      </p:sp>
      <p:sp>
        <p:nvSpPr>
          <p:cNvPr id="30" name="Freeform 102"/>
          <p:cNvSpPr>
            <a:spLocks noChangeAspect="1" noChangeArrowheads="1"/>
          </p:cNvSpPr>
          <p:nvPr/>
        </p:nvSpPr>
        <p:spPr bwMode="auto">
          <a:xfrm>
            <a:off x="3724145" y="3581318"/>
            <a:ext cx="457735" cy="409124"/>
          </a:xfrm>
          <a:custGeom>
            <a:avLst/>
            <a:gdLst>
              <a:gd name="T0" fmla="*/ 80 w 498"/>
              <a:gd name="T1" fmla="*/ 151 h 445"/>
              <a:gd name="T2" fmla="*/ 80 w 498"/>
              <a:gd name="T3" fmla="*/ 151 h 445"/>
              <a:gd name="T4" fmla="*/ 142 w 498"/>
              <a:gd name="T5" fmla="*/ 169 h 445"/>
              <a:gd name="T6" fmla="*/ 151 w 498"/>
              <a:gd name="T7" fmla="*/ 169 h 445"/>
              <a:gd name="T8" fmla="*/ 195 w 498"/>
              <a:gd name="T9" fmla="*/ 134 h 445"/>
              <a:gd name="T10" fmla="*/ 195 w 498"/>
              <a:gd name="T11" fmla="*/ 125 h 445"/>
              <a:gd name="T12" fmla="*/ 178 w 498"/>
              <a:gd name="T13" fmla="*/ 107 h 445"/>
              <a:gd name="T14" fmla="*/ 275 w 498"/>
              <a:gd name="T15" fmla="*/ 10 h 445"/>
              <a:gd name="T16" fmla="*/ 195 w 498"/>
              <a:gd name="T17" fmla="*/ 0 h 445"/>
              <a:gd name="T18" fmla="*/ 107 w 498"/>
              <a:gd name="T19" fmla="*/ 54 h 445"/>
              <a:gd name="T20" fmla="*/ 72 w 498"/>
              <a:gd name="T21" fmla="*/ 81 h 445"/>
              <a:gd name="T22" fmla="*/ 53 w 498"/>
              <a:gd name="T23" fmla="*/ 116 h 445"/>
              <a:gd name="T24" fmla="*/ 18 w 498"/>
              <a:gd name="T25" fmla="*/ 125 h 445"/>
              <a:gd name="T26" fmla="*/ 0 w 498"/>
              <a:gd name="T27" fmla="*/ 143 h 445"/>
              <a:gd name="T28" fmla="*/ 0 w 498"/>
              <a:gd name="T29" fmla="*/ 151 h 445"/>
              <a:gd name="T30" fmla="*/ 36 w 498"/>
              <a:gd name="T31" fmla="*/ 187 h 445"/>
              <a:gd name="T32" fmla="*/ 53 w 498"/>
              <a:gd name="T33" fmla="*/ 196 h 445"/>
              <a:gd name="T34" fmla="*/ 72 w 498"/>
              <a:gd name="T35" fmla="*/ 178 h 445"/>
              <a:gd name="T36" fmla="*/ 80 w 498"/>
              <a:gd name="T37" fmla="*/ 151 h 445"/>
              <a:gd name="T38" fmla="*/ 222 w 498"/>
              <a:gd name="T39" fmla="*/ 160 h 445"/>
              <a:gd name="T40" fmla="*/ 222 w 498"/>
              <a:gd name="T41" fmla="*/ 160 h 445"/>
              <a:gd name="T42" fmla="*/ 213 w 498"/>
              <a:gd name="T43" fmla="*/ 160 h 445"/>
              <a:gd name="T44" fmla="*/ 178 w 498"/>
              <a:gd name="T45" fmla="*/ 187 h 445"/>
              <a:gd name="T46" fmla="*/ 169 w 498"/>
              <a:gd name="T47" fmla="*/ 204 h 445"/>
              <a:gd name="T48" fmla="*/ 381 w 498"/>
              <a:gd name="T49" fmla="*/ 435 h 445"/>
              <a:gd name="T50" fmla="*/ 399 w 498"/>
              <a:gd name="T51" fmla="*/ 435 h 445"/>
              <a:gd name="T52" fmla="*/ 426 w 498"/>
              <a:gd name="T53" fmla="*/ 417 h 445"/>
              <a:gd name="T54" fmla="*/ 426 w 498"/>
              <a:gd name="T55" fmla="*/ 400 h 445"/>
              <a:gd name="T56" fmla="*/ 222 w 498"/>
              <a:gd name="T57" fmla="*/ 160 h 445"/>
              <a:gd name="T58" fmla="*/ 497 w 498"/>
              <a:gd name="T59" fmla="*/ 63 h 445"/>
              <a:gd name="T60" fmla="*/ 497 w 498"/>
              <a:gd name="T61" fmla="*/ 63 h 445"/>
              <a:gd name="T62" fmla="*/ 479 w 498"/>
              <a:gd name="T63" fmla="*/ 54 h 445"/>
              <a:gd name="T64" fmla="*/ 461 w 498"/>
              <a:gd name="T65" fmla="*/ 89 h 445"/>
              <a:gd name="T66" fmla="*/ 408 w 498"/>
              <a:gd name="T67" fmla="*/ 107 h 445"/>
              <a:gd name="T68" fmla="*/ 399 w 498"/>
              <a:gd name="T69" fmla="*/ 63 h 445"/>
              <a:gd name="T70" fmla="*/ 417 w 498"/>
              <a:gd name="T71" fmla="*/ 19 h 445"/>
              <a:gd name="T72" fmla="*/ 408 w 498"/>
              <a:gd name="T73" fmla="*/ 10 h 445"/>
              <a:gd name="T74" fmla="*/ 337 w 498"/>
              <a:gd name="T75" fmla="*/ 72 h 445"/>
              <a:gd name="T76" fmla="*/ 319 w 498"/>
              <a:gd name="T77" fmla="*/ 151 h 445"/>
              <a:gd name="T78" fmla="*/ 284 w 498"/>
              <a:gd name="T79" fmla="*/ 187 h 445"/>
              <a:gd name="T80" fmla="*/ 319 w 498"/>
              <a:gd name="T81" fmla="*/ 231 h 445"/>
              <a:gd name="T82" fmla="*/ 364 w 498"/>
              <a:gd name="T83" fmla="*/ 187 h 445"/>
              <a:gd name="T84" fmla="*/ 408 w 498"/>
              <a:gd name="T85" fmla="*/ 178 h 445"/>
              <a:gd name="T86" fmla="*/ 488 w 498"/>
              <a:gd name="T87" fmla="*/ 143 h 445"/>
              <a:gd name="T88" fmla="*/ 497 w 498"/>
              <a:gd name="T89" fmla="*/ 63 h 445"/>
              <a:gd name="T90" fmla="*/ 72 w 498"/>
              <a:gd name="T91" fmla="*/ 400 h 445"/>
              <a:gd name="T92" fmla="*/ 72 w 498"/>
              <a:gd name="T93" fmla="*/ 400 h 445"/>
              <a:gd name="T94" fmla="*/ 72 w 498"/>
              <a:gd name="T95" fmla="*/ 417 h 445"/>
              <a:gd name="T96" fmla="*/ 89 w 498"/>
              <a:gd name="T97" fmla="*/ 444 h 445"/>
              <a:gd name="T98" fmla="*/ 107 w 498"/>
              <a:gd name="T99" fmla="*/ 435 h 445"/>
              <a:gd name="T100" fmla="*/ 231 w 498"/>
              <a:gd name="T101" fmla="*/ 320 h 445"/>
              <a:gd name="T102" fmla="*/ 195 w 498"/>
              <a:gd name="T103" fmla="*/ 275 h 445"/>
              <a:gd name="T104" fmla="*/ 72 w 498"/>
              <a:gd name="T105" fmla="*/ 400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98" h="445">
                <a:moveTo>
                  <a:pt x="80" y="151"/>
                </a:moveTo>
                <a:lnTo>
                  <a:pt x="80" y="151"/>
                </a:lnTo>
                <a:cubicBezTo>
                  <a:pt x="97" y="134"/>
                  <a:pt x="116" y="143"/>
                  <a:pt x="142" y="169"/>
                </a:cubicBezTo>
                <a:cubicBezTo>
                  <a:pt x="151" y="178"/>
                  <a:pt x="151" y="169"/>
                  <a:pt x="151" y="169"/>
                </a:cubicBezTo>
                <a:cubicBezTo>
                  <a:pt x="160" y="169"/>
                  <a:pt x="186" y="134"/>
                  <a:pt x="195" y="134"/>
                </a:cubicBezTo>
                <a:cubicBezTo>
                  <a:pt x="195" y="134"/>
                  <a:pt x="195" y="134"/>
                  <a:pt x="195" y="125"/>
                </a:cubicBezTo>
                <a:cubicBezTo>
                  <a:pt x="186" y="125"/>
                  <a:pt x="178" y="116"/>
                  <a:pt x="178" y="107"/>
                </a:cubicBezTo>
                <a:cubicBezTo>
                  <a:pt x="133" y="45"/>
                  <a:pt x="301" y="10"/>
                  <a:pt x="275" y="10"/>
                </a:cubicBezTo>
                <a:cubicBezTo>
                  <a:pt x="257" y="0"/>
                  <a:pt x="204" y="0"/>
                  <a:pt x="195" y="0"/>
                </a:cubicBezTo>
                <a:cubicBezTo>
                  <a:pt x="169" y="10"/>
                  <a:pt x="125" y="36"/>
                  <a:pt x="107" y="54"/>
                </a:cubicBezTo>
                <a:cubicBezTo>
                  <a:pt x="80" y="72"/>
                  <a:pt x="72" y="81"/>
                  <a:pt x="72" y="81"/>
                </a:cubicBezTo>
                <a:cubicBezTo>
                  <a:pt x="62" y="89"/>
                  <a:pt x="72" y="107"/>
                  <a:pt x="53" y="116"/>
                </a:cubicBezTo>
                <a:cubicBezTo>
                  <a:pt x="36" y="125"/>
                  <a:pt x="27" y="116"/>
                  <a:pt x="18" y="125"/>
                </a:cubicBezTo>
                <a:cubicBezTo>
                  <a:pt x="18" y="134"/>
                  <a:pt x="9" y="134"/>
                  <a:pt x="0" y="143"/>
                </a:cubicBezTo>
                <a:lnTo>
                  <a:pt x="0" y="151"/>
                </a:lnTo>
                <a:lnTo>
                  <a:pt x="36" y="187"/>
                </a:lnTo>
                <a:cubicBezTo>
                  <a:pt x="36" y="196"/>
                  <a:pt x="44" y="196"/>
                  <a:pt x="53" y="196"/>
                </a:cubicBezTo>
                <a:cubicBezTo>
                  <a:pt x="53" y="187"/>
                  <a:pt x="62" y="178"/>
                  <a:pt x="72" y="178"/>
                </a:cubicBezTo>
                <a:cubicBezTo>
                  <a:pt x="72" y="178"/>
                  <a:pt x="72" y="151"/>
                  <a:pt x="80" y="151"/>
                </a:cubicBezTo>
                <a:close/>
                <a:moveTo>
                  <a:pt x="222" y="160"/>
                </a:moveTo>
                <a:lnTo>
                  <a:pt x="222" y="160"/>
                </a:lnTo>
                <a:cubicBezTo>
                  <a:pt x="213" y="160"/>
                  <a:pt x="213" y="160"/>
                  <a:pt x="213" y="160"/>
                </a:cubicBezTo>
                <a:cubicBezTo>
                  <a:pt x="178" y="187"/>
                  <a:pt x="178" y="187"/>
                  <a:pt x="178" y="187"/>
                </a:cubicBezTo>
                <a:cubicBezTo>
                  <a:pt x="169" y="196"/>
                  <a:pt x="169" y="196"/>
                  <a:pt x="169" y="204"/>
                </a:cubicBezTo>
                <a:cubicBezTo>
                  <a:pt x="381" y="435"/>
                  <a:pt x="381" y="435"/>
                  <a:pt x="381" y="435"/>
                </a:cubicBezTo>
                <a:cubicBezTo>
                  <a:pt x="381" y="444"/>
                  <a:pt x="391" y="444"/>
                  <a:pt x="399" y="435"/>
                </a:cubicBezTo>
                <a:cubicBezTo>
                  <a:pt x="426" y="417"/>
                  <a:pt x="426" y="417"/>
                  <a:pt x="426" y="417"/>
                </a:cubicBezTo>
                <a:cubicBezTo>
                  <a:pt x="426" y="408"/>
                  <a:pt x="426" y="400"/>
                  <a:pt x="426" y="400"/>
                </a:cubicBezTo>
                <a:lnTo>
                  <a:pt x="222" y="160"/>
                </a:lnTo>
                <a:close/>
                <a:moveTo>
                  <a:pt x="497" y="63"/>
                </a:moveTo>
                <a:lnTo>
                  <a:pt x="497" y="63"/>
                </a:lnTo>
                <a:cubicBezTo>
                  <a:pt x="488" y="45"/>
                  <a:pt x="488" y="54"/>
                  <a:pt x="479" y="54"/>
                </a:cubicBezTo>
                <a:cubicBezTo>
                  <a:pt x="479" y="63"/>
                  <a:pt x="461" y="81"/>
                  <a:pt x="461" y="89"/>
                </a:cubicBezTo>
                <a:cubicBezTo>
                  <a:pt x="452" y="107"/>
                  <a:pt x="435" y="125"/>
                  <a:pt x="408" y="107"/>
                </a:cubicBezTo>
                <a:cubicBezTo>
                  <a:pt x="381" y="81"/>
                  <a:pt x="391" y="72"/>
                  <a:pt x="399" y="63"/>
                </a:cubicBezTo>
                <a:cubicBezTo>
                  <a:pt x="399" y="54"/>
                  <a:pt x="417" y="28"/>
                  <a:pt x="417" y="19"/>
                </a:cubicBezTo>
                <a:cubicBezTo>
                  <a:pt x="426" y="19"/>
                  <a:pt x="417" y="10"/>
                  <a:pt x="408" y="10"/>
                </a:cubicBezTo>
                <a:cubicBezTo>
                  <a:pt x="399" y="19"/>
                  <a:pt x="346" y="36"/>
                  <a:pt x="337" y="72"/>
                </a:cubicBezTo>
                <a:cubicBezTo>
                  <a:pt x="328" y="98"/>
                  <a:pt x="346" y="125"/>
                  <a:pt x="319" y="151"/>
                </a:cubicBezTo>
                <a:cubicBezTo>
                  <a:pt x="284" y="187"/>
                  <a:pt x="284" y="187"/>
                  <a:pt x="284" y="187"/>
                </a:cubicBezTo>
                <a:cubicBezTo>
                  <a:pt x="319" y="231"/>
                  <a:pt x="319" y="231"/>
                  <a:pt x="319" y="231"/>
                </a:cubicBezTo>
                <a:cubicBezTo>
                  <a:pt x="364" y="187"/>
                  <a:pt x="364" y="187"/>
                  <a:pt x="364" y="187"/>
                </a:cubicBezTo>
                <a:cubicBezTo>
                  <a:pt x="372" y="178"/>
                  <a:pt x="391" y="169"/>
                  <a:pt x="408" y="178"/>
                </a:cubicBezTo>
                <a:cubicBezTo>
                  <a:pt x="452" y="187"/>
                  <a:pt x="470" y="169"/>
                  <a:pt x="488" y="143"/>
                </a:cubicBezTo>
                <a:cubicBezTo>
                  <a:pt x="497" y="116"/>
                  <a:pt x="497" y="72"/>
                  <a:pt x="497" y="63"/>
                </a:cubicBezTo>
                <a:close/>
                <a:moveTo>
                  <a:pt x="72" y="400"/>
                </a:moveTo>
                <a:lnTo>
                  <a:pt x="72" y="400"/>
                </a:lnTo>
                <a:cubicBezTo>
                  <a:pt x="62" y="408"/>
                  <a:pt x="62" y="417"/>
                  <a:pt x="72" y="417"/>
                </a:cubicBezTo>
                <a:cubicBezTo>
                  <a:pt x="89" y="444"/>
                  <a:pt x="89" y="444"/>
                  <a:pt x="89" y="444"/>
                </a:cubicBezTo>
                <a:cubicBezTo>
                  <a:pt x="97" y="444"/>
                  <a:pt x="107" y="444"/>
                  <a:pt x="107" y="435"/>
                </a:cubicBezTo>
                <a:cubicBezTo>
                  <a:pt x="231" y="320"/>
                  <a:pt x="231" y="320"/>
                  <a:pt x="231" y="320"/>
                </a:cubicBezTo>
                <a:cubicBezTo>
                  <a:pt x="195" y="275"/>
                  <a:pt x="195" y="275"/>
                  <a:pt x="195" y="275"/>
                </a:cubicBezTo>
                <a:lnTo>
                  <a:pt x="72" y="400"/>
                </a:lnTo>
                <a:close/>
              </a:path>
            </a:pathLst>
          </a:custGeom>
          <a:solidFill>
            <a:srgbClr val="16364F"/>
          </a:solidFill>
          <a:ln>
            <a:noFill/>
          </a:ln>
          <a:effectLst/>
        </p:spPr>
        <p:txBody>
          <a:bodyPr wrap="none" anchor="ctr"/>
          <a:lstStyle/>
          <a:p>
            <a:endParaRPr lang="en-US" sz="1050" dirty="0"/>
          </a:p>
        </p:txBody>
      </p:sp>
      <p:sp>
        <p:nvSpPr>
          <p:cNvPr id="31" name="Oval 106"/>
          <p:cNvSpPr/>
          <p:nvPr/>
        </p:nvSpPr>
        <p:spPr>
          <a:xfrm>
            <a:off x="9799382" y="3144717"/>
            <a:ext cx="1282327" cy="1282325"/>
          </a:xfrm>
          <a:prstGeom prst="ellipse">
            <a:avLst/>
          </a:prstGeom>
          <a:solidFill>
            <a:schemeClr val="bg1">
              <a:lumMod val="7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107"/>
          <p:cNvSpPr/>
          <p:nvPr/>
        </p:nvSpPr>
        <p:spPr>
          <a:xfrm>
            <a:off x="9747003" y="3144717"/>
            <a:ext cx="1282327" cy="1282325"/>
          </a:xfrm>
          <a:prstGeom prst="ellipse">
            <a:avLst/>
          </a:prstGeom>
          <a:solidFill>
            <a:schemeClr val="bg1">
              <a:lumMod val="9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hevron 109"/>
          <p:cNvSpPr/>
          <p:nvPr/>
        </p:nvSpPr>
        <p:spPr>
          <a:xfrm>
            <a:off x="9176964" y="3591698"/>
            <a:ext cx="388362" cy="388361"/>
          </a:xfrm>
          <a:prstGeom prst="chevro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Chevron 110"/>
          <p:cNvSpPr/>
          <p:nvPr/>
        </p:nvSpPr>
        <p:spPr>
          <a:xfrm>
            <a:off x="9124585" y="3591698"/>
            <a:ext cx="388362" cy="388361"/>
          </a:xfrm>
          <a:prstGeom prst="chevron">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115"/>
          <p:cNvSpPr>
            <a:spLocks noChangeAspect="1" noChangeArrowheads="1"/>
          </p:cNvSpPr>
          <p:nvPr/>
        </p:nvSpPr>
        <p:spPr bwMode="auto">
          <a:xfrm>
            <a:off x="10206228" y="3568127"/>
            <a:ext cx="363877" cy="435506"/>
          </a:xfrm>
          <a:custGeom>
            <a:avLst/>
            <a:gdLst>
              <a:gd name="connsiteX0" fmla="*/ 206367 w 449768"/>
              <a:gd name="connsiteY0" fmla="*/ 423375 h 538305"/>
              <a:gd name="connsiteX1" fmla="*/ 208536 w 449768"/>
              <a:gd name="connsiteY1" fmla="*/ 434347 h 538305"/>
              <a:gd name="connsiteX2" fmla="*/ 136133 w 449768"/>
              <a:gd name="connsiteY2" fmla="*/ 527584 h 538305"/>
              <a:gd name="connsiteX3" fmla="*/ 120760 w 449768"/>
              <a:gd name="connsiteY3" fmla="*/ 517169 h 538305"/>
              <a:gd name="connsiteX4" fmla="*/ 192667 w 449768"/>
              <a:gd name="connsiteY4" fmla="*/ 423933 h 538305"/>
              <a:gd name="connsiteX5" fmla="*/ 206367 w 449768"/>
              <a:gd name="connsiteY5" fmla="*/ 423375 h 538305"/>
              <a:gd name="connsiteX6" fmla="*/ 158371 w 449768"/>
              <a:gd name="connsiteY6" fmla="*/ 386315 h 538305"/>
              <a:gd name="connsiteX7" fmla="*/ 160292 w 449768"/>
              <a:gd name="connsiteY7" fmla="*/ 397002 h 538305"/>
              <a:gd name="connsiteX8" fmla="*/ 51725 w 449768"/>
              <a:gd name="connsiteY8" fmla="*/ 536376 h 538305"/>
              <a:gd name="connsiteX9" fmla="*/ 41315 w 449768"/>
              <a:gd name="connsiteY9" fmla="*/ 525997 h 538305"/>
              <a:gd name="connsiteX10" fmla="*/ 144924 w 449768"/>
              <a:gd name="connsiteY10" fmla="*/ 387118 h 538305"/>
              <a:gd name="connsiteX11" fmla="*/ 158371 w 449768"/>
              <a:gd name="connsiteY11" fmla="*/ 386315 h 538305"/>
              <a:gd name="connsiteX12" fmla="*/ 112005 w 449768"/>
              <a:gd name="connsiteY12" fmla="*/ 349971 h 538305"/>
              <a:gd name="connsiteX13" fmla="*/ 113740 w 449768"/>
              <a:gd name="connsiteY13" fmla="*/ 362927 h 538305"/>
              <a:gd name="connsiteX14" fmla="*/ 41338 w 449768"/>
              <a:gd name="connsiteY14" fmla="*/ 455221 h 538305"/>
              <a:gd name="connsiteX15" fmla="*/ 25965 w 449768"/>
              <a:gd name="connsiteY15" fmla="*/ 444857 h 538305"/>
              <a:gd name="connsiteX16" fmla="*/ 98367 w 449768"/>
              <a:gd name="connsiteY16" fmla="*/ 352562 h 538305"/>
              <a:gd name="connsiteX17" fmla="*/ 112005 w 449768"/>
              <a:gd name="connsiteY17" fmla="*/ 349971 h 538305"/>
              <a:gd name="connsiteX18" fmla="*/ 287508 w 449768"/>
              <a:gd name="connsiteY18" fmla="*/ 153269 h 538305"/>
              <a:gd name="connsiteX19" fmla="*/ 261020 w 449768"/>
              <a:gd name="connsiteY19" fmla="*/ 165441 h 538305"/>
              <a:gd name="connsiteX20" fmla="*/ 255548 w 449768"/>
              <a:gd name="connsiteY20" fmla="*/ 175874 h 538305"/>
              <a:gd name="connsiteX21" fmla="*/ 276441 w 449768"/>
              <a:gd name="connsiteY21" fmla="*/ 232511 h 538305"/>
              <a:gd name="connsiteX22" fmla="*/ 328174 w 449768"/>
              <a:gd name="connsiteY22" fmla="*/ 227543 h 538305"/>
              <a:gd name="connsiteX23" fmla="*/ 333645 w 449768"/>
              <a:gd name="connsiteY23" fmla="*/ 217110 h 538305"/>
              <a:gd name="connsiteX24" fmla="*/ 317727 w 449768"/>
              <a:gd name="connsiteY24" fmla="*/ 160472 h 538305"/>
              <a:gd name="connsiteX25" fmla="*/ 287508 w 449768"/>
              <a:gd name="connsiteY25" fmla="*/ 153269 h 538305"/>
              <a:gd name="connsiteX26" fmla="*/ 437111 w 449768"/>
              <a:gd name="connsiteY26" fmla="*/ 0 h 538305"/>
              <a:gd name="connsiteX27" fmla="*/ 442086 w 449768"/>
              <a:gd name="connsiteY27" fmla="*/ 0 h 538305"/>
              <a:gd name="connsiteX28" fmla="*/ 447557 w 449768"/>
              <a:gd name="connsiteY28" fmla="*/ 4968 h 538305"/>
              <a:gd name="connsiteX29" fmla="*/ 447557 w 449768"/>
              <a:gd name="connsiteY29" fmla="*/ 9937 h 538305"/>
              <a:gd name="connsiteX30" fmla="*/ 447557 w 449768"/>
              <a:gd name="connsiteY30" fmla="*/ 20370 h 538305"/>
              <a:gd name="connsiteX31" fmla="*/ 447557 w 449768"/>
              <a:gd name="connsiteY31" fmla="*/ 46204 h 538305"/>
              <a:gd name="connsiteX32" fmla="*/ 442086 w 449768"/>
              <a:gd name="connsiteY32" fmla="*/ 103338 h 538305"/>
              <a:gd name="connsiteX33" fmla="*/ 442086 w 449768"/>
              <a:gd name="connsiteY33" fmla="*/ 113771 h 538305"/>
              <a:gd name="connsiteX34" fmla="*/ 437111 w 449768"/>
              <a:gd name="connsiteY34" fmla="*/ 134141 h 538305"/>
              <a:gd name="connsiteX35" fmla="*/ 421194 w 449768"/>
              <a:gd name="connsiteY35" fmla="*/ 175874 h 538305"/>
              <a:gd name="connsiteX36" fmla="*/ 354040 w 449768"/>
              <a:gd name="connsiteY36" fmla="*/ 289645 h 538305"/>
              <a:gd name="connsiteX37" fmla="*/ 344091 w 449768"/>
              <a:gd name="connsiteY37" fmla="*/ 325913 h 538305"/>
              <a:gd name="connsiteX38" fmla="*/ 276441 w 449768"/>
              <a:gd name="connsiteY38" fmla="*/ 506754 h 538305"/>
              <a:gd name="connsiteX39" fmla="*/ 261020 w 449768"/>
              <a:gd name="connsiteY39" fmla="*/ 496321 h 538305"/>
              <a:gd name="connsiteX40" fmla="*/ 17278 w 449768"/>
              <a:gd name="connsiteY40" fmla="*/ 310511 h 538305"/>
              <a:gd name="connsiteX41" fmla="*/ 1858 w 449768"/>
              <a:gd name="connsiteY41" fmla="*/ 289645 h 538305"/>
              <a:gd name="connsiteX42" fmla="*/ 162528 w 449768"/>
              <a:gd name="connsiteY42" fmla="*/ 186307 h 538305"/>
              <a:gd name="connsiteX43" fmla="*/ 193369 w 449768"/>
              <a:gd name="connsiteY43" fmla="*/ 165441 h 538305"/>
              <a:gd name="connsiteX44" fmla="*/ 312753 w 449768"/>
              <a:gd name="connsiteY44" fmla="*/ 51669 h 538305"/>
              <a:gd name="connsiteX45" fmla="*/ 400799 w 449768"/>
              <a:gd name="connsiteY45" fmla="*/ 9937 h 538305"/>
              <a:gd name="connsiteX46" fmla="*/ 426665 w 449768"/>
              <a:gd name="connsiteY46" fmla="*/ 4968 h 538305"/>
              <a:gd name="connsiteX47" fmla="*/ 437111 w 449768"/>
              <a:gd name="connsiteY47" fmla="*/ 0 h 538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449768" h="538305">
                <a:moveTo>
                  <a:pt x="206367" y="423375"/>
                </a:moveTo>
                <a:cubicBezTo>
                  <a:pt x="209652" y="425297"/>
                  <a:pt x="211016" y="429140"/>
                  <a:pt x="208536" y="434347"/>
                </a:cubicBezTo>
                <a:cubicBezTo>
                  <a:pt x="198122" y="460136"/>
                  <a:pt x="172335" y="506754"/>
                  <a:pt x="136133" y="527584"/>
                </a:cubicBezTo>
                <a:cubicBezTo>
                  <a:pt x="125719" y="532543"/>
                  <a:pt x="115305" y="527584"/>
                  <a:pt x="120760" y="517169"/>
                </a:cubicBezTo>
                <a:cubicBezTo>
                  <a:pt x="130678" y="491380"/>
                  <a:pt x="151507" y="450217"/>
                  <a:pt x="192667" y="423933"/>
                </a:cubicBezTo>
                <a:cubicBezTo>
                  <a:pt x="197874" y="421453"/>
                  <a:pt x="203081" y="421453"/>
                  <a:pt x="206367" y="423375"/>
                </a:cubicBezTo>
                <a:close/>
                <a:moveTo>
                  <a:pt x="158371" y="386315"/>
                </a:moveTo>
                <a:cubicBezTo>
                  <a:pt x="161532" y="388230"/>
                  <a:pt x="162771" y="392060"/>
                  <a:pt x="160292" y="397002"/>
                </a:cubicBezTo>
                <a:cubicBezTo>
                  <a:pt x="144924" y="433081"/>
                  <a:pt x="113693" y="500297"/>
                  <a:pt x="51725" y="536376"/>
                </a:cubicBezTo>
                <a:cubicBezTo>
                  <a:pt x="41315" y="541318"/>
                  <a:pt x="36357" y="536376"/>
                  <a:pt x="41315" y="525997"/>
                </a:cubicBezTo>
                <a:cubicBezTo>
                  <a:pt x="51725" y="489918"/>
                  <a:pt x="82957" y="422702"/>
                  <a:pt x="144924" y="387118"/>
                </a:cubicBezTo>
                <a:cubicBezTo>
                  <a:pt x="150130" y="384399"/>
                  <a:pt x="155211" y="384399"/>
                  <a:pt x="158371" y="386315"/>
                </a:cubicBezTo>
                <a:close/>
                <a:moveTo>
                  <a:pt x="112005" y="349971"/>
                </a:moveTo>
                <a:cubicBezTo>
                  <a:pt x="115228" y="352562"/>
                  <a:pt x="116468" y="357744"/>
                  <a:pt x="113740" y="362927"/>
                </a:cubicBezTo>
                <a:cubicBezTo>
                  <a:pt x="103326" y="388591"/>
                  <a:pt x="77539" y="429556"/>
                  <a:pt x="41338" y="455221"/>
                </a:cubicBezTo>
                <a:cubicBezTo>
                  <a:pt x="25965" y="460157"/>
                  <a:pt x="21006" y="455221"/>
                  <a:pt x="25965" y="444857"/>
                </a:cubicBezTo>
                <a:cubicBezTo>
                  <a:pt x="36379" y="419192"/>
                  <a:pt x="57207" y="378227"/>
                  <a:pt x="98367" y="352562"/>
                </a:cubicBezTo>
                <a:cubicBezTo>
                  <a:pt x="103574" y="347380"/>
                  <a:pt x="108781" y="347380"/>
                  <a:pt x="112005" y="349971"/>
                </a:cubicBezTo>
                <a:close/>
                <a:moveTo>
                  <a:pt x="287508" y="153269"/>
                </a:moveTo>
                <a:cubicBezTo>
                  <a:pt x="277809" y="153890"/>
                  <a:pt x="268730" y="157740"/>
                  <a:pt x="261020" y="165441"/>
                </a:cubicBezTo>
                <a:cubicBezTo>
                  <a:pt x="261020" y="170409"/>
                  <a:pt x="261020" y="170409"/>
                  <a:pt x="255548" y="175874"/>
                </a:cubicBezTo>
                <a:cubicBezTo>
                  <a:pt x="245600" y="196243"/>
                  <a:pt x="250574" y="222575"/>
                  <a:pt x="276441" y="232511"/>
                </a:cubicBezTo>
                <a:cubicBezTo>
                  <a:pt x="291861" y="242944"/>
                  <a:pt x="317727" y="242944"/>
                  <a:pt x="328174" y="227543"/>
                </a:cubicBezTo>
                <a:cubicBezTo>
                  <a:pt x="333645" y="222575"/>
                  <a:pt x="333645" y="222575"/>
                  <a:pt x="333645" y="217110"/>
                </a:cubicBezTo>
                <a:cubicBezTo>
                  <a:pt x="349066" y="196243"/>
                  <a:pt x="338620" y="170409"/>
                  <a:pt x="317727" y="160472"/>
                </a:cubicBezTo>
                <a:cubicBezTo>
                  <a:pt x="307530" y="155256"/>
                  <a:pt x="297208" y="152648"/>
                  <a:pt x="287508" y="153269"/>
                </a:cubicBezTo>
                <a:close/>
                <a:moveTo>
                  <a:pt x="437111" y="0"/>
                </a:moveTo>
                <a:lnTo>
                  <a:pt x="442086" y="0"/>
                </a:lnTo>
                <a:cubicBezTo>
                  <a:pt x="447557" y="0"/>
                  <a:pt x="452532" y="0"/>
                  <a:pt x="447557" y="4968"/>
                </a:cubicBezTo>
                <a:lnTo>
                  <a:pt x="447557" y="9937"/>
                </a:lnTo>
                <a:cubicBezTo>
                  <a:pt x="452532" y="15402"/>
                  <a:pt x="447557" y="15402"/>
                  <a:pt x="447557" y="20370"/>
                </a:cubicBezTo>
                <a:cubicBezTo>
                  <a:pt x="447557" y="25835"/>
                  <a:pt x="447557" y="36268"/>
                  <a:pt x="447557" y="46204"/>
                </a:cubicBezTo>
                <a:cubicBezTo>
                  <a:pt x="447557" y="62102"/>
                  <a:pt x="447557" y="82472"/>
                  <a:pt x="442086" y="103338"/>
                </a:cubicBezTo>
                <a:cubicBezTo>
                  <a:pt x="442086" y="108306"/>
                  <a:pt x="442086" y="108306"/>
                  <a:pt x="442086" y="113771"/>
                </a:cubicBezTo>
                <a:cubicBezTo>
                  <a:pt x="437111" y="124205"/>
                  <a:pt x="437111" y="129173"/>
                  <a:pt x="437111" y="134141"/>
                </a:cubicBezTo>
                <a:cubicBezTo>
                  <a:pt x="431640" y="150039"/>
                  <a:pt x="426665" y="165441"/>
                  <a:pt x="421194" y="175874"/>
                </a:cubicBezTo>
                <a:cubicBezTo>
                  <a:pt x="406271" y="212141"/>
                  <a:pt x="385378" y="248409"/>
                  <a:pt x="354040" y="289645"/>
                </a:cubicBezTo>
                <a:cubicBezTo>
                  <a:pt x="349066" y="294613"/>
                  <a:pt x="344091" y="315479"/>
                  <a:pt x="344091" y="325913"/>
                </a:cubicBezTo>
                <a:cubicBezTo>
                  <a:pt x="354040" y="367148"/>
                  <a:pt x="359512" y="460053"/>
                  <a:pt x="276441" y="506754"/>
                </a:cubicBezTo>
                <a:cubicBezTo>
                  <a:pt x="265994" y="517187"/>
                  <a:pt x="255548" y="512219"/>
                  <a:pt x="261020" y="496321"/>
                </a:cubicBezTo>
                <a:cubicBezTo>
                  <a:pt x="261020" y="439684"/>
                  <a:pt x="240128" y="305046"/>
                  <a:pt x="17278" y="310511"/>
                </a:cubicBezTo>
                <a:cubicBezTo>
                  <a:pt x="1858" y="310511"/>
                  <a:pt x="-3117" y="300078"/>
                  <a:pt x="1858" y="289645"/>
                </a:cubicBezTo>
                <a:cubicBezTo>
                  <a:pt x="17278" y="253377"/>
                  <a:pt x="59062" y="180842"/>
                  <a:pt x="162528" y="186307"/>
                </a:cubicBezTo>
                <a:cubicBezTo>
                  <a:pt x="172975" y="186307"/>
                  <a:pt x="188395" y="175874"/>
                  <a:pt x="193369" y="165441"/>
                </a:cubicBezTo>
                <a:cubicBezTo>
                  <a:pt x="214261" y="139606"/>
                  <a:pt x="250574" y="87937"/>
                  <a:pt x="312753" y="51669"/>
                </a:cubicBezTo>
                <a:cubicBezTo>
                  <a:pt x="349066" y="25835"/>
                  <a:pt x="379907" y="15402"/>
                  <a:pt x="400799" y="9937"/>
                </a:cubicBezTo>
                <a:cubicBezTo>
                  <a:pt x="416219" y="9937"/>
                  <a:pt x="426665" y="9937"/>
                  <a:pt x="426665" y="4968"/>
                </a:cubicBezTo>
                <a:cubicBezTo>
                  <a:pt x="431640" y="4968"/>
                  <a:pt x="431640" y="0"/>
                  <a:pt x="437111" y="0"/>
                </a:cubicBezTo>
                <a:close/>
              </a:path>
            </a:pathLst>
          </a:custGeom>
          <a:solidFill>
            <a:srgbClr val="16364F"/>
          </a:solidFill>
          <a:ln>
            <a:noFill/>
          </a:ln>
          <a:effectLst/>
        </p:spPr>
        <p:txBody>
          <a:bodyPr wrap="square" anchor="ctr">
            <a:noAutofit/>
          </a:bodyPr>
          <a:lstStyle/>
          <a:p>
            <a:pPr>
              <a:defRPr/>
            </a:pPr>
            <a:endParaRPr lang="en-US" sz="2400" dirty="0">
              <a:ea typeface="宋体" panose="02010600030101010101" pitchFamily="2" charset="-122"/>
            </a:endParaRPr>
          </a:p>
        </p:txBody>
      </p:sp>
      <p:sp>
        <p:nvSpPr>
          <p:cNvPr id="36" name="文本框 35"/>
          <p:cNvSpPr txBox="1"/>
          <p:nvPr/>
        </p:nvSpPr>
        <p:spPr>
          <a:xfrm>
            <a:off x="749178" y="4743769"/>
            <a:ext cx="2018313" cy="784830"/>
          </a:xfrm>
          <a:prstGeom prst="rect">
            <a:avLst/>
          </a:prstGeom>
          <a:noFill/>
        </p:spPr>
        <p:txBody>
          <a:bodyPr wrap="square" rtlCol="0">
            <a:spAutoFit/>
          </a:bodyPr>
          <a:lstStyle/>
          <a:p>
            <a:pPr algn="ctr">
              <a:lnSpc>
                <a:spcPct val="125000"/>
              </a:lnSpc>
            </a:pPr>
            <a:r>
              <a:rPr lang="zh-CN" altLang="en-US" sz="1200" dirty="0" smtClean="0">
                <a:solidFill>
                  <a:schemeClr val="bg1"/>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bg1"/>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bg1"/>
                </a:solidFill>
                <a:latin typeface="微软雅黑" panose="020B0503020204020204" pitchFamily="34" charset="-122"/>
                <a:ea typeface="微软雅黑" panose="020B0503020204020204" pitchFamily="34" charset="-122"/>
              </a:rPr>
              <a:t>内容</a:t>
            </a:r>
          </a:p>
        </p:txBody>
      </p:sp>
      <p:sp>
        <p:nvSpPr>
          <p:cNvPr id="37" name="文本框 36"/>
          <p:cNvSpPr txBox="1"/>
          <p:nvPr/>
        </p:nvSpPr>
        <p:spPr>
          <a:xfrm>
            <a:off x="1225427" y="4497923"/>
            <a:ext cx="1065814" cy="338554"/>
          </a:xfrm>
          <a:prstGeom prst="rect">
            <a:avLst/>
          </a:prstGeom>
          <a:noFill/>
        </p:spPr>
        <p:txBody>
          <a:bodyPr wrap="square" rtlCol="0">
            <a:spAutoFit/>
          </a:bodyPr>
          <a:lstStyle/>
          <a:p>
            <a:pPr algn="ctr"/>
            <a:r>
              <a:rPr lang="zh-CN" altLang="en-US" sz="1600" dirty="0" smtClean="0">
                <a:solidFill>
                  <a:schemeClr val="bg1"/>
                </a:solidFill>
                <a:latin typeface="微软雅黑" panose="020B0503020204020204" pitchFamily="34" charset="-122"/>
                <a:ea typeface="微软雅黑" panose="020B0503020204020204" pitchFamily="34" charset="-122"/>
              </a:rPr>
              <a:t>编辑标题</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38" name="文本框 37"/>
          <p:cNvSpPr txBox="1"/>
          <p:nvPr/>
        </p:nvSpPr>
        <p:spPr>
          <a:xfrm>
            <a:off x="5086844" y="4743769"/>
            <a:ext cx="2018313" cy="784830"/>
          </a:xfrm>
          <a:prstGeom prst="rect">
            <a:avLst/>
          </a:prstGeom>
          <a:noFill/>
        </p:spPr>
        <p:txBody>
          <a:bodyPr wrap="square" rtlCol="0">
            <a:spAutoFit/>
          </a:bodyPr>
          <a:lstStyle/>
          <a:p>
            <a:pPr algn="ctr">
              <a:lnSpc>
                <a:spcPct val="125000"/>
              </a:lnSpc>
            </a:pPr>
            <a:r>
              <a:rPr lang="zh-CN" altLang="en-US" sz="1200" dirty="0" smtClean="0">
                <a:solidFill>
                  <a:schemeClr val="bg1"/>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bg1"/>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bg1"/>
                </a:solidFill>
                <a:latin typeface="微软雅黑" panose="020B0503020204020204" pitchFamily="34" charset="-122"/>
                <a:ea typeface="微软雅黑" panose="020B0503020204020204" pitchFamily="34" charset="-122"/>
              </a:rPr>
              <a:t>内容</a:t>
            </a:r>
          </a:p>
        </p:txBody>
      </p:sp>
      <p:sp>
        <p:nvSpPr>
          <p:cNvPr id="39" name="文本框 38"/>
          <p:cNvSpPr txBox="1"/>
          <p:nvPr/>
        </p:nvSpPr>
        <p:spPr>
          <a:xfrm>
            <a:off x="5563093" y="4497923"/>
            <a:ext cx="1065814" cy="338554"/>
          </a:xfrm>
          <a:prstGeom prst="rect">
            <a:avLst/>
          </a:prstGeom>
          <a:noFill/>
        </p:spPr>
        <p:txBody>
          <a:bodyPr wrap="square" rtlCol="0">
            <a:spAutoFit/>
          </a:bodyPr>
          <a:lstStyle/>
          <a:p>
            <a:pPr algn="ctr"/>
            <a:r>
              <a:rPr lang="zh-CN" altLang="en-US" sz="1600" dirty="0" smtClean="0">
                <a:solidFill>
                  <a:schemeClr val="bg1"/>
                </a:solidFill>
                <a:latin typeface="微软雅黑" panose="020B0503020204020204" pitchFamily="34" charset="-122"/>
                <a:ea typeface="微软雅黑" panose="020B0503020204020204" pitchFamily="34" charset="-122"/>
              </a:rPr>
              <a:t>编辑标题</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40" name="文本框 39"/>
          <p:cNvSpPr txBox="1"/>
          <p:nvPr/>
        </p:nvSpPr>
        <p:spPr>
          <a:xfrm>
            <a:off x="9367852" y="4743769"/>
            <a:ext cx="2018313" cy="784830"/>
          </a:xfrm>
          <a:prstGeom prst="rect">
            <a:avLst/>
          </a:prstGeom>
          <a:noFill/>
        </p:spPr>
        <p:txBody>
          <a:bodyPr wrap="square" rtlCol="0">
            <a:spAutoFit/>
          </a:bodyPr>
          <a:lstStyle/>
          <a:p>
            <a:pPr algn="ctr">
              <a:lnSpc>
                <a:spcPct val="125000"/>
              </a:lnSpc>
            </a:pPr>
            <a:r>
              <a:rPr lang="zh-CN" altLang="en-US" sz="1200" dirty="0" smtClean="0">
                <a:solidFill>
                  <a:schemeClr val="bg1"/>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bg1"/>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bg1"/>
                </a:solidFill>
                <a:latin typeface="微软雅黑" panose="020B0503020204020204" pitchFamily="34" charset="-122"/>
                <a:ea typeface="微软雅黑" panose="020B0503020204020204" pitchFamily="34" charset="-122"/>
              </a:rPr>
              <a:t>内容</a:t>
            </a:r>
          </a:p>
        </p:txBody>
      </p:sp>
      <p:sp>
        <p:nvSpPr>
          <p:cNvPr id="41" name="文本框 40"/>
          <p:cNvSpPr txBox="1"/>
          <p:nvPr/>
        </p:nvSpPr>
        <p:spPr>
          <a:xfrm>
            <a:off x="9844101" y="4497923"/>
            <a:ext cx="1065814" cy="338554"/>
          </a:xfrm>
          <a:prstGeom prst="rect">
            <a:avLst/>
          </a:prstGeom>
          <a:noFill/>
        </p:spPr>
        <p:txBody>
          <a:bodyPr wrap="square" rtlCol="0">
            <a:spAutoFit/>
          </a:bodyPr>
          <a:lstStyle/>
          <a:p>
            <a:pPr algn="ctr"/>
            <a:r>
              <a:rPr lang="zh-CN" altLang="en-US" sz="1600" dirty="0" smtClean="0">
                <a:solidFill>
                  <a:schemeClr val="bg1"/>
                </a:solidFill>
                <a:latin typeface="微软雅黑" panose="020B0503020204020204" pitchFamily="34" charset="-122"/>
                <a:ea typeface="微软雅黑" panose="020B0503020204020204" pitchFamily="34" charset="-122"/>
              </a:rPr>
              <a:t>编辑标题</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42" name="文本框 41"/>
          <p:cNvSpPr txBox="1"/>
          <p:nvPr/>
        </p:nvSpPr>
        <p:spPr>
          <a:xfrm>
            <a:off x="7200456" y="2313592"/>
            <a:ext cx="2018313" cy="784830"/>
          </a:xfrm>
          <a:prstGeom prst="rect">
            <a:avLst/>
          </a:prstGeom>
          <a:noFill/>
        </p:spPr>
        <p:txBody>
          <a:bodyPr wrap="square" rtlCol="0">
            <a:spAutoFit/>
          </a:bodyPr>
          <a:lstStyle/>
          <a:p>
            <a:pPr algn="ctr">
              <a:lnSpc>
                <a:spcPct val="125000"/>
              </a:lnSpc>
            </a:pPr>
            <a:r>
              <a:rPr lang="zh-CN" altLang="en-US" sz="1200" dirty="0" smtClean="0">
                <a:solidFill>
                  <a:schemeClr val="bg1"/>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bg1"/>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bg1"/>
                </a:solidFill>
                <a:latin typeface="微软雅黑" panose="020B0503020204020204" pitchFamily="34" charset="-122"/>
                <a:ea typeface="微软雅黑" panose="020B0503020204020204" pitchFamily="34" charset="-122"/>
              </a:rPr>
              <a:t>内容</a:t>
            </a:r>
          </a:p>
        </p:txBody>
      </p:sp>
      <p:sp>
        <p:nvSpPr>
          <p:cNvPr id="43" name="文本框 42"/>
          <p:cNvSpPr txBox="1"/>
          <p:nvPr/>
        </p:nvSpPr>
        <p:spPr>
          <a:xfrm>
            <a:off x="7676705" y="2067746"/>
            <a:ext cx="1065814" cy="338554"/>
          </a:xfrm>
          <a:prstGeom prst="rect">
            <a:avLst/>
          </a:prstGeom>
          <a:noFill/>
        </p:spPr>
        <p:txBody>
          <a:bodyPr wrap="square" rtlCol="0">
            <a:spAutoFit/>
          </a:bodyPr>
          <a:lstStyle/>
          <a:p>
            <a:pPr algn="ctr"/>
            <a:r>
              <a:rPr lang="zh-CN" altLang="en-US" sz="1600" dirty="0" smtClean="0">
                <a:solidFill>
                  <a:schemeClr val="bg1"/>
                </a:solidFill>
                <a:latin typeface="微软雅黑" panose="020B0503020204020204" pitchFamily="34" charset="-122"/>
                <a:ea typeface="微软雅黑" panose="020B0503020204020204" pitchFamily="34" charset="-122"/>
              </a:rPr>
              <a:t>编辑标题</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44" name="文本框 43"/>
          <p:cNvSpPr txBox="1"/>
          <p:nvPr/>
        </p:nvSpPr>
        <p:spPr>
          <a:xfrm>
            <a:off x="2963909" y="2313592"/>
            <a:ext cx="2018313" cy="784830"/>
          </a:xfrm>
          <a:prstGeom prst="rect">
            <a:avLst/>
          </a:prstGeom>
          <a:noFill/>
        </p:spPr>
        <p:txBody>
          <a:bodyPr wrap="square" rtlCol="0">
            <a:spAutoFit/>
          </a:bodyPr>
          <a:lstStyle/>
          <a:p>
            <a:pPr algn="ctr">
              <a:lnSpc>
                <a:spcPct val="125000"/>
              </a:lnSpc>
            </a:pPr>
            <a:r>
              <a:rPr lang="zh-CN" altLang="en-US" sz="1200" dirty="0" smtClean="0">
                <a:solidFill>
                  <a:schemeClr val="bg1"/>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bg1"/>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bg1"/>
                </a:solidFill>
                <a:latin typeface="微软雅黑" panose="020B0503020204020204" pitchFamily="34" charset="-122"/>
                <a:ea typeface="微软雅黑" panose="020B0503020204020204" pitchFamily="34" charset="-122"/>
              </a:rPr>
              <a:t>内容</a:t>
            </a:r>
          </a:p>
        </p:txBody>
      </p:sp>
      <p:sp>
        <p:nvSpPr>
          <p:cNvPr id="45" name="文本框 44"/>
          <p:cNvSpPr txBox="1"/>
          <p:nvPr/>
        </p:nvSpPr>
        <p:spPr>
          <a:xfrm>
            <a:off x="3440158" y="2067746"/>
            <a:ext cx="1065814" cy="338554"/>
          </a:xfrm>
          <a:prstGeom prst="rect">
            <a:avLst/>
          </a:prstGeom>
          <a:noFill/>
        </p:spPr>
        <p:txBody>
          <a:bodyPr wrap="square" rtlCol="0">
            <a:spAutoFit/>
          </a:bodyPr>
          <a:lstStyle/>
          <a:p>
            <a:pPr algn="ctr"/>
            <a:r>
              <a:rPr lang="zh-CN" altLang="en-US" sz="1600" dirty="0" smtClean="0">
                <a:solidFill>
                  <a:schemeClr val="bg1"/>
                </a:solidFill>
                <a:latin typeface="微软雅黑" panose="020B0503020204020204" pitchFamily="34" charset="-122"/>
                <a:ea typeface="微软雅黑" panose="020B0503020204020204" pitchFamily="34" charset="-122"/>
              </a:rPr>
              <a:t>编辑标题</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16364F"/>
        </a:solidFill>
        <a:effectLst/>
      </p:bgPr>
    </p:bg>
    <p:spTree>
      <p:nvGrpSpPr>
        <p:cNvPr id="1" name=""/>
        <p:cNvGrpSpPr/>
        <p:nvPr/>
      </p:nvGrpSpPr>
      <p:grpSpPr>
        <a:xfrm>
          <a:off x="0" y="0"/>
          <a:ext cx="0" cy="0"/>
          <a:chOff x="0" y="0"/>
          <a:chExt cx="0" cy="0"/>
        </a:xfrm>
      </p:grpSpPr>
      <p:sp>
        <p:nvSpPr>
          <p:cNvPr id="7" name="矩形 6"/>
          <p:cNvSpPr/>
          <p:nvPr/>
        </p:nvSpPr>
        <p:spPr>
          <a:xfrm>
            <a:off x="1395160" y="400336"/>
            <a:ext cx="2031325" cy="418191"/>
          </a:xfrm>
          <a:prstGeom prst="rect">
            <a:avLst/>
          </a:prstGeom>
        </p:spPr>
        <p:txBody>
          <a:bodyPr wrap="none">
            <a:spAutoFit/>
          </a:bodyPr>
          <a:lstStyle/>
          <a:p>
            <a:pPr>
              <a:lnSpc>
                <a:spcPct val="150000"/>
              </a:lnSpc>
            </a:pPr>
            <a:r>
              <a:rPr lang="zh-CN" altLang="en-US" sz="1600" dirty="0" smtClean="0">
                <a:solidFill>
                  <a:schemeClr val="bg1"/>
                </a:solidFill>
                <a:latin typeface="微软雅黑" panose="020B0503020204020204" pitchFamily="34" charset="-122"/>
                <a:ea typeface="微软雅黑" panose="020B0503020204020204" pitchFamily="34" charset="-122"/>
              </a:rPr>
              <a:t>单击</a:t>
            </a:r>
            <a:r>
              <a:rPr lang="zh-CN" altLang="en-US" sz="1600" dirty="0">
                <a:solidFill>
                  <a:schemeClr val="bg1"/>
                </a:solidFill>
                <a:latin typeface="微软雅黑" panose="020B0503020204020204" pitchFamily="34" charset="-122"/>
                <a:ea typeface="微软雅黑" panose="020B0503020204020204" pitchFamily="34" charset="-122"/>
              </a:rPr>
              <a:t>文本框输入标题</a:t>
            </a:r>
            <a:endParaRPr lang="en-US" altLang="zh-CN" sz="1600" dirty="0">
              <a:solidFill>
                <a:schemeClr val="bg1"/>
              </a:solidFill>
              <a:latin typeface="微软雅黑" panose="020B0503020204020204" pitchFamily="34" charset="-122"/>
              <a:ea typeface="微软雅黑" panose="020B0503020204020204" pitchFamily="34" charset="-122"/>
            </a:endParaRPr>
          </a:p>
        </p:txBody>
      </p:sp>
      <p:sp>
        <p:nvSpPr>
          <p:cNvPr id="8" name="文本框 7"/>
          <p:cNvSpPr txBox="1"/>
          <p:nvPr/>
        </p:nvSpPr>
        <p:spPr>
          <a:xfrm>
            <a:off x="1395160" y="838250"/>
            <a:ext cx="4243386" cy="276999"/>
          </a:xfrm>
          <a:prstGeom prst="rect">
            <a:avLst/>
          </a:prstGeom>
          <a:noFill/>
        </p:spPr>
        <p:txBody>
          <a:bodyPr wrap="square" rtlCol="0">
            <a:spAutoFit/>
          </a:bodyPr>
          <a:lstStyle>
            <a:defPPr>
              <a:defRPr lang="zh-CN"/>
            </a:defPPr>
            <a:lvl1pPr algn="ctr">
              <a:defRPr sz="6000" b="1">
                <a:blipFill dpi="0" rotWithShape="1">
                  <a:blip r:embed="rId2"/>
                  <a:srcRect/>
                  <a:stretch>
                    <a:fillRect/>
                  </a:stretch>
                </a:blipFill>
              </a:defRPr>
            </a:lvl1pPr>
          </a:lstStyle>
          <a:p>
            <a:pPr algn="l"/>
            <a:r>
              <a:rPr lang="en-US" altLang="zh-CN" sz="1200" b="0" dirty="0" smtClean="0">
                <a:solidFill>
                  <a:schemeClr val="bg1"/>
                </a:solidFill>
                <a:latin typeface="微软雅黑" panose="020B0503020204020204" pitchFamily="34" charset="-122"/>
                <a:ea typeface="微软雅黑" panose="020B0503020204020204" pitchFamily="34" charset="-122"/>
              </a:rPr>
              <a:t>PROFESSIONAL GENERATION POWERPOINT</a:t>
            </a:r>
            <a:endParaRPr lang="zh-CN" altLang="en-US" sz="1200" b="0" dirty="0">
              <a:solidFill>
                <a:schemeClr val="bg1"/>
              </a:solidFill>
              <a:latin typeface="微软雅黑" panose="020B0503020204020204" pitchFamily="34" charset="-122"/>
              <a:ea typeface="微软雅黑" panose="020B0503020204020204" pitchFamily="34" charset="-122"/>
            </a:endParaRPr>
          </a:p>
        </p:txBody>
      </p:sp>
      <p:grpSp>
        <p:nvGrpSpPr>
          <p:cNvPr id="9" name="组合 8"/>
          <p:cNvGrpSpPr/>
          <p:nvPr/>
        </p:nvGrpSpPr>
        <p:grpSpPr>
          <a:xfrm>
            <a:off x="0" y="481354"/>
            <a:ext cx="1368827" cy="638409"/>
            <a:chOff x="0" y="481354"/>
            <a:chExt cx="1538515" cy="717550"/>
          </a:xfrm>
        </p:grpSpPr>
        <p:sp>
          <p:nvSpPr>
            <p:cNvPr id="14" name="矩形 13"/>
            <p:cNvSpPr/>
            <p:nvPr/>
          </p:nvSpPr>
          <p:spPr>
            <a:xfrm>
              <a:off x="0" y="486427"/>
              <a:ext cx="1181100" cy="7074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820965" y="481354"/>
              <a:ext cx="717550" cy="717550"/>
            </a:xfrm>
            <a:prstGeom prst="ellipse">
              <a:avLst/>
            </a:prstGeom>
            <a:solidFill>
              <a:schemeClr val="bg1"/>
            </a:solidFill>
            <a:ln>
              <a:solidFill>
                <a:srgbClr val="0007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nvSpPr>
          <p:spPr>
            <a:xfrm>
              <a:off x="850562" y="609296"/>
              <a:ext cx="658356" cy="518896"/>
            </a:xfrm>
            <a:prstGeom prst="rect">
              <a:avLst/>
            </a:prstGeom>
            <a:noFill/>
          </p:spPr>
          <p:txBody>
            <a:bodyPr wrap="square" rtlCol="0">
              <a:spAutoFit/>
            </a:bodyPr>
            <a:lstStyle/>
            <a:p>
              <a:pPr algn="ctr"/>
              <a:r>
                <a:rPr lang="en-US" altLang="zh-CN" sz="2400" b="1" dirty="0" smtClean="0">
                  <a:ln w="28575">
                    <a:noFill/>
                  </a:ln>
                  <a:solidFill>
                    <a:srgbClr val="284540"/>
                  </a:solidFill>
                  <a:latin typeface="微软雅黑" panose="020B0503020204020204" pitchFamily="34" charset="-122"/>
                  <a:ea typeface="微软雅黑" panose="020B0503020204020204" pitchFamily="34" charset="-122"/>
                </a:rPr>
                <a:t>03</a:t>
              </a:r>
              <a:endParaRPr lang="zh-CN" altLang="en-US" sz="4000" b="1" dirty="0">
                <a:ln w="28575">
                  <a:noFill/>
                </a:ln>
                <a:solidFill>
                  <a:srgbClr val="284540"/>
                </a:solidFill>
                <a:latin typeface="微软雅黑" panose="020B0503020204020204" pitchFamily="34" charset="-122"/>
                <a:ea typeface="微软雅黑" panose="020B0503020204020204" pitchFamily="34" charset="-122"/>
              </a:endParaRPr>
            </a:p>
          </p:txBody>
        </p:sp>
      </p:grpSp>
      <p:sp>
        <p:nvSpPr>
          <p:cNvPr id="10" name="TextBox 9"/>
          <p:cNvSpPr txBox="1"/>
          <p:nvPr/>
        </p:nvSpPr>
        <p:spPr>
          <a:xfrm>
            <a:off x="5549763" y="3623903"/>
            <a:ext cx="1092479" cy="646331"/>
          </a:xfrm>
          <a:prstGeom prst="rect">
            <a:avLst/>
          </a:prstGeom>
          <a:noFill/>
        </p:spPr>
        <p:txBody>
          <a:bodyPr wrap="none" rtlCol="0">
            <a:spAutoFit/>
          </a:bodyPr>
          <a:lstStyle/>
          <a:p>
            <a:pPr algn="ctr"/>
            <a:r>
              <a:rPr lang="en-US" dirty="0" smtClean="0">
                <a:solidFill>
                  <a:schemeClr val="bg1"/>
                </a:solidFill>
              </a:rPr>
              <a:t>Add your </a:t>
            </a:r>
          </a:p>
          <a:p>
            <a:pPr algn="ctr"/>
            <a:r>
              <a:rPr lang="en-US" dirty="0" smtClean="0">
                <a:solidFill>
                  <a:schemeClr val="bg1"/>
                </a:solidFill>
              </a:rPr>
              <a:t>title here</a:t>
            </a:r>
            <a:endParaRPr lang="en-US" dirty="0">
              <a:solidFill>
                <a:schemeClr val="bg1"/>
              </a:solidFill>
            </a:endParaRPr>
          </a:p>
        </p:txBody>
      </p:sp>
      <p:grpSp>
        <p:nvGrpSpPr>
          <p:cNvPr id="11" name="Group 28"/>
          <p:cNvGrpSpPr/>
          <p:nvPr/>
        </p:nvGrpSpPr>
        <p:grpSpPr>
          <a:xfrm>
            <a:off x="3597721" y="2225420"/>
            <a:ext cx="277647" cy="276819"/>
            <a:chOff x="2138511" y="2464802"/>
            <a:chExt cx="354012" cy="352956"/>
          </a:xfrm>
          <a:solidFill>
            <a:schemeClr val="bg1"/>
          </a:solidFill>
        </p:grpSpPr>
        <p:sp>
          <p:nvSpPr>
            <p:cNvPr id="12" name="Oval 29"/>
            <p:cNvSpPr>
              <a:spLocks noChangeArrowheads="1"/>
            </p:cNvSpPr>
            <p:nvPr/>
          </p:nvSpPr>
          <p:spPr bwMode="auto">
            <a:xfrm>
              <a:off x="2229830" y="2555417"/>
              <a:ext cx="171376" cy="171727"/>
            </a:xfrm>
            <a:prstGeom prst="ellipse">
              <a:avLst/>
            </a:prstGeom>
            <a:grpFill/>
            <a:ln>
              <a:noFill/>
            </a:ln>
          </p:spPr>
          <p:txBody>
            <a:bodyPr vert="horz" wrap="square" lIns="91440" tIns="45720" rIns="91440" bIns="45720" numCol="1" anchor="t" anchorCtr="0" compatLnSpc="1"/>
            <a:lstStyle/>
            <a:p>
              <a:endParaRPr lang="id-ID"/>
            </a:p>
          </p:txBody>
        </p:sp>
        <p:sp>
          <p:nvSpPr>
            <p:cNvPr id="13" name="Freeform 30"/>
            <p:cNvSpPr>
              <a:spLocks noEditPoints="1"/>
            </p:cNvSpPr>
            <p:nvPr/>
          </p:nvSpPr>
          <p:spPr bwMode="auto">
            <a:xfrm>
              <a:off x="2138511" y="2464802"/>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p:spPr>
          <p:txBody>
            <a:bodyPr vert="horz" wrap="square" lIns="91440" tIns="45720" rIns="91440" bIns="45720" numCol="1" anchor="t" anchorCtr="0" compatLnSpc="1"/>
            <a:lstStyle/>
            <a:p>
              <a:endParaRPr lang="id-ID"/>
            </a:p>
          </p:txBody>
        </p:sp>
      </p:grpSp>
      <p:grpSp>
        <p:nvGrpSpPr>
          <p:cNvPr id="17" name="Group 31"/>
          <p:cNvGrpSpPr/>
          <p:nvPr/>
        </p:nvGrpSpPr>
        <p:grpSpPr>
          <a:xfrm>
            <a:off x="3597721" y="3629759"/>
            <a:ext cx="277647" cy="276819"/>
            <a:chOff x="2138511" y="2464802"/>
            <a:chExt cx="354012" cy="352956"/>
          </a:xfrm>
          <a:solidFill>
            <a:schemeClr val="bg1"/>
          </a:solidFill>
        </p:grpSpPr>
        <p:sp>
          <p:nvSpPr>
            <p:cNvPr id="18" name="Oval 32"/>
            <p:cNvSpPr>
              <a:spLocks noChangeArrowheads="1"/>
            </p:cNvSpPr>
            <p:nvPr/>
          </p:nvSpPr>
          <p:spPr bwMode="auto">
            <a:xfrm>
              <a:off x="2229830" y="2555417"/>
              <a:ext cx="171376" cy="171727"/>
            </a:xfrm>
            <a:prstGeom prst="ellipse">
              <a:avLst/>
            </a:prstGeom>
            <a:grpFill/>
            <a:ln>
              <a:noFill/>
            </a:ln>
          </p:spPr>
          <p:txBody>
            <a:bodyPr vert="horz" wrap="square" lIns="91440" tIns="45720" rIns="91440" bIns="45720" numCol="1" anchor="t" anchorCtr="0" compatLnSpc="1"/>
            <a:lstStyle/>
            <a:p>
              <a:endParaRPr lang="id-ID"/>
            </a:p>
          </p:txBody>
        </p:sp>
        <p:sp>
          <p:nvSpPr>
            <p:cNvPr id="19" name="Freeform 33"/>
            <p:cNvSpPr>
              <a:spLocks noEditPoints="1"/>
            </p:cNvSpPr>
            <p:nvPr/>
          </p:nvSpPr>
          <p:spPr bwMode="auto">
            <a:xfrm>
              <a:off x="2138511" y="2464802"/>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p:spPr>
          <p:txBody>
            <a:bodyPr vert="horz" wrap="square" lIns="91440" tIns="45720" rIns="91440" bIns="45720" numCol="1" anchor="t" anchorCtr="0" compatLnSpc="1"/>
            <a:lstStyle/>
            <a:p>
              <a:endParaRPr lang="id-ID"/>
            </a:p>
          </p:txBody>
        </p:sp>
      </p:grpSp>
      <p:grpSp>
        <p:nvGrpSpPr>
          <p:cNvPr id="20" name="Group 34"/>
          <p:cNvGrpSpPr/>
          <p:nvPr/>
        </p:nvGrpSpPr>
        <p:grpSpPr>
          <a:xfrm>
            <a:off x="3597721" y="5004297"/>
            <a:ext cx="277647" cy="276819"/>
            <a:chOff x="2138511" y="2464802"/>
            <a:chExt cx="354012" cy="352956"/>
          </a:xfrm>
          <a:solidFill>
            <a:schemeClr val="bg1"/>
          </a:solidFill>
        </p:grpSpPr>
        <p:sp>
          <p:nvSpPr>
            <p:cNvPr id="21" name="Oval 35"/>
            <p:cNvSpPr>
              <a:spLocks noChangeArrowheads="1"/>
            </p:cNvSpPr>
            <p:nvPr/>
          </p:nvSpPr>
          <p:spPr bwMode="auto">
            <a:xfrm>
              <a:off x="2229830" y="2555417"/>
              <a:ext cx="171376" cy="171727"/>
            </a:xfrm>
            <a:prstGeom prst="ellipse">
              <a:avLst/>
            </a:prstGeom>
            <a:grpFill/>
            <a:ln>
              <a:noFill/>
            </a:ln>
          </p:spPr>
          <p:txBody>
            <a:bodyPr vert="horz" wrap="square" lIns="91440" tIns="45720" rIns="91440" bIns="45720" numCol="1" anchor="t" anchorCtr="0" compatLnSpc="1"/>
            <a:lstStyle/>
            <a:p>
              <a:endParaRPr lang="id-ID"/>
            </a:p>
          </p:txBody>
        </p:sp>
        <p:sp>
          <p:nvSpPr>
            <p:cNvPr id="22" name="Freeform 36"/>
            <p:cNvSpPr>
              <a:spLocks noEditPoints="1"/>
            </p:cNvSpPr>
            <p:nvPr/>
          </p:nvSpPr>
          <p:spPr bwMode="auto">
            <a:xfrm>
              <a:off x="2138511" y="2464802"/>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p:spPr>
          <p:txBody>
            <a:bodyPr vert="horz" wrap="square" lIns="91440" tIns="45720" rIns="91440" bIns="45720" numCol="1" anchor="t" anchorCtr="0" compatLnSpc="1"/>
            <a:lstStyle/>
            <a:p>
              <a:endParaRPr lang="id-ID"/>
            </a:p>
          </p:txBody>
        </p:sp>
      </p:grpSp>
      <p:grpSp>
        <p:nvGrpSpPr>
          <p:cNvPr id="23" name="Group 37"/>
          <p:cNvGrpSpPr/>
          <p:nvPr/>
        </p:nvGrpSpPr>
        <p:grpSpPr>
          <a:xfrm>
            <a:off x="8504333" y="2225420"/>
            <a:ext cx="277647" cy="276819"/>
            <a:chOff x="2138511" y="2464802"/>
            <a:chExt cx="354012" cy="352956"/>
          </a:xfrm>
          <a:solidFill>
            <a:schemeClr val="bg1"/>
          </a:solidFill>
        </p:grpSpPr>
        <p:sp>
          <p:nvSpPr>
            <p:cNvPr id="24" name="Oval 38"/>
            <p:cNvSpPr>
              <a:spLocks noChangeArrowheads="1"/>
            </p:cNvSpPr>
            <p:nvPr/>
          </p:nvSpPr>
          <p:spPr bwMode="auto">
            <a:xfrm>
              <a:off x="2229830" y="2555417"/>
              <a:ext cx="171376" cy="171727"/>
            </a:xfrm>
            <a:prstGeom prst="ellipse">
              <a:avLst/>
            </a:prstGeom>
            <a:grpFill/>
            <a:ln>
              <a:noFill/>
            </a:ln>
          </p:spPr>
          <p:txBody>
            <a:bodyPr vert="horz" wrap="square" lIns="91440" tIns="45720" rIns="91440" bIns="45720" numCol="1" anchor="t" anchorCtr="0" compatLnSpc="1"/>
            <a:lstStyle/>
            <a:p>
              <a:endParaRPr lang="id-ID"/>
            </a:p>
          </p:txBody>
        </p:sp>
        <p:sp>
          <p:nvSpPr>
            <p:cNvPr id="25" name="Freeform 39"/>
            <p:cNvSpPr>
              <a:spLocks noEditPoints="1"/>
            </p:cNvSpPr>
            <p:nvPr/>
          </p:nvSpPr>
          <p:spPr bwMode="auto">
            <a:xfrm>
              <a:off x="2138511" y="2464802"/>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p:spPr>
          <p:txBody>
            <a:bodyPr vert="horz" wrap="square" lIns="91440" tIns="45720" rIns="91440" bIns="45720" numCol="1" anchor="t" anchorCtr="0" compatLnSpc="1"/>
            <a:lstStyle/>
            <a:p>
              <a:endParaRPr lang="id-ID"/>
            </a:p>
          </p:txBody>
        </p:sp>
      </p:grpSp>
      <p:grpSp>
        <p:nvGrpSpPr>
          <p:cNvPr id="26" name="Group 40"/>
          <p:cNvGrpSpPr/>
          <p:nvPr/>
        </p:nvGrpSpPr>
        <p:grpSpPr>
          <a:xfrm>
            <a:off x="8504333" y="3629759"/>
            <a:ext cx="277647" cy="276819"/>
            <a:chOff x="2138511" y="2464802"/>
            <a:chExt cx="354012" cy="352956"/>
          </a:xfrm>
          <a:solidFill>
            <a:schemeClr val="bg1"/>
          </a:solidFill>
        </p:grpSpPr>
        <p:sp>
          <p:nvSpPr>
            <p:cNvPr id="27" name="Oval 41"/>
            <p:cNvSpPr>
              <a:spLocks noChangeArrowheads="1"/>
            </p:cNvSpPr>
            <p:nvPr/>
          </p:nvSpPr>
          <p:spPr bwMode="auto">
            <a:xfrm>
              <a:off x="2229830" y="2555417"/>
              <a:ext cx="171376" cy="171727"/>
            </a:xfrm>
            <a:prstGeom prst="ellipse">
              <a:avLst/>
            </a:prstGeom>
            <a:grpFill/>
            <a:ln>
              <a:noFill/>
            </a:ln>
          </p:spPr>
          <p:txBody>
            <a:bodyPr vert="horz" wrap="square" lIns="91440" tIns="45720" rIns="91440" bIns="45720" numCol="1" anchor="t" anchorCtr="0" compatLnSpc="1"/>
            <a:lstStyle/>
            <a:p>
              <a:endParaRPr lang="id-ID"/>
            </a:p>
          </p:txBody>
        </p:sp>
        <p:sp>
          <p:nvSpPr>
            <p:cNvPr id="28" name="Freeform 42"/>
            <p:cNvSpPr>
              <a:spLocks noEditPoints="1"/>
            </p:cNvSpPr>
            <p:nvPr/>
          </p:nvSpPr>
          <p:spPr bwMode="auto">
            <a:xfrm>
              <a:off x="2138511" y="2464802"/>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p:spPr>
          <p:txBody>
            <a:bodyPr vert="horz" wrap="square" lIns="91440" tIns="45720" rIns="91440" bIns="45720" numCol="1" anchor="t" anchorCtr="0" compatLnSpc="1"/>
            <a:lstStyle/>
            <a:p>
              <a:endParaRPr lang="id-ID"/>
            </a:p>
          </p:txBody>
        </p:sp>
      </p:grpSp>
      <p:grpSp>
        <p:nvGrpSpPr>
          <p:cNvPr id="29" name="Group 43"/>
          <p:cNvGrpSpPr/>
          <p:nvPr/>
        </p:nvGrpSpPr>
        <p:grpSpPr>
          <a:xfrm>
            <a:off x="8504333" y="5004297"/>
            <a:ext cx="277647" cy="276819"/>
            <a:chOff x="2138511" y="2464802"/>
            <a:chExt cx="354012" cy="352956"/>
          </a:xfrm>
          <a:solidFill>
            <a:schemeClr val="bg1"/>
          </a:solidFill>
        </p:grpSpPr>
        <p:sp>
          <p:nvSpPr>
            <p:cNvPr id="30" name="Oval 44"/>
            <p:cNvSpPr>
              <a:spLocks noChangeArrowheads="1"/>
            </p:cNvSpPr>
            <p:nvPr/>
          </p:nvSpPr>
          <p:spPr bwMode="auto">
            <a:xfrm>
              <a:off x="2229830" y="2555417"/>
              <a:ext cx="171376" cy="171727"/>
            </a:xfrm>
            <a:prstGeom prst="ellipse">
              <a:avLst/>
            </a:prstGeom>
            <a:grpFill/>
            <a:ln>
              <a:noFill/>
            </a:ln>
          </p:spPr>
          <p:txBody>
            <a:bodyPr vert="horz" wrap="square" lIns="91440" tIns="45720" rIns="91440" bIns="45720" numCol="1" anchor="t" anchorCtr="0" compatLnSpc="1"/>
            <a:lstStyle/>
            <a:p>
              <a:endParaRPr lang="id-ID"/>
            </a:p>
          </p:txBody>
        </p:sp>
        <p:sp>
          <p:nvSpPr>
            <p:cNvPr id="31" name="Freeform 45"/>
            <p:cNvSpPr>
              <a:spLocks noEditPoints="1"/>
            </p:cNvSpPr>
            <p:nvPr/>
          </p:nvSpPr>
          <p:spPr bwMode="auto">
            <a:xfrm>
              <a:off x="2138511" y="2464802"/>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p:spPr>
          <p:txBody>
            <a:bodyPr vert="horz" wrap="square" lIns="91440" tIns="45720" rIns="91440" bIns="45720" numCol="1" anchor="t" anchorCtr="0" compatLnSpc="1"/>
            <a:lstStyle/>
            <a:p>
              <a:endParaRPr lang="id-ID"/>
            </a:p>
          </p:txBody>
        </p:sp>
      </p:grpSp>
      <p:sp>
        <p:nvSpPr>
          <p:cNvPr id="32" name="Freeform 5"/>
          <p:cNvSpPr/>
          <p:nvPr/>
        </p:nvSpPr>
        <p:spPr bwMode="auto">
          <a:xfrm>
            <a:off x="6740109" y="3427595"/>
            <a:ext cx="1022766" cy="1563427"/>
          </a:xfrm>
          <a:custGeom>
            <a:avLst/>
            <a:gdLst>
              <a:gd name="T0" fmla="*/ 173 w 221"/>
              <a:gd name="T1" fmla="*/ 292 h 338"/>
              <a:gd name="T2" fmla="*/ 218 w 221"/>
              <a:gd name="T3" fmla="*/ 117 h 338"/>
              <a:gd name="T4" fmla="*/ 198 w 221"/>
              <a:gd name="T5" fmla="*/ 0 h 338"/>
              <a:gd name="T6" fmla="*/ 165 w 221"/>
              <a:gd name="T7" fmla="*/ 76 h 338"/>
              <a:gd name="T8" fmla="*/ 66 w 221"/>
              <a:gd name="T9" fmla="*/ 64 h 338"/>
              <a:gd name="T10" fmla="*/ 73 w 221"/>
              <a:gd name="T11" fmla="*/ 117 h 338"/>
              <a:gd name="T12" fmla="*/ 47 w 221"/>
              <a:gd name="T13" fmla="*/ 219 h 338"/>
              <a:gd name="T14" fmla="*/ 0 w 221"/>
              <a:gd name="T15" fmla="*/ 192 h 338"/>
              <a:gd name="T16" fmla="*/ 63 w 221"/>
              <a:gd name="T17" fmla="*/ 338 h 338"/>
              <a:gd name="T18" fmla="*/ 221 w 221"/>
              <a:gd name="T19" fmla="*/ 320 h 338"/>
              <a:gd name="T20" fmla="*/ 173 w 221"/>
              <a:gd name="T21" fmla="*/ 292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1" h="338">
                <a:moveTo>
                  <a:pt x="173" y="292"/>
                </a:moveTo>
                <a:cubicBezTo>
                  <a:pt x="202" y="240"/>
                  <a:pt x="218" y="180"/>
                  <a:pt x="218" y="117"/>
                </a:cubicBezTo>
                <a:cubicBezTo>
                  <a:pt x="218" y="76"/>
                  <a:pt x="211" y="36"/>
                  <a:pt x="198" y="0"/>
                </a:cubicBezTo>
                <a:cubicBezTo>
                  <a:pt x="165" y="76"/>
                  <a:pt x="165" y="76"/>
                  <a:pt x="165" y="76"/>
                </a:cubicBezTo>
                <a:cubicBezTo>
                  <a:pt x="66" y="64"/>
                  <a:pt x="66" y="64"/>
                  <a:pt x="66" y="64"/>
                </a:cubicBezTo>
                <a:cubicBezTo>
                  <a:pt x="70" y="81"/>
                  <a:pt x="73" y="99"/>
                  <a:pt x="73" y="117"/>
                </a:cubicBezTo>
                <a:cubicBezTo>
                  <a:pt x="73" y="154"/>
                  <a:pt x="63" y="189"/>
                  <a:pt x="47" y="219"/>
                </a:cubicBezTo>
                <a:cubicBezTo>
                  <a:pt x="0" y="192"/>
                  <a:pt x="0" y="192"/>
                  <a:pt x="0" y="192"/>
                </a:cubicBezTo>
                <a:cubicBezTo>
                  <a:pt x="63" y="338"/>
                  <a:pt x="63" y="338"/>
                  <a:pt x="63" y="338"/>
                </a:cubicBezTo>
                <a:cubicBezTo>
                  <a:pt x="221" y="320"/>
                  <a:pt x="221" y="320"/>
                  <a:pt x="221" y="320"/>
                </a:cubicBezTo>
                <a:lnTo>
                  <a:pt x="173" y="292"/>
                </a:lnTo>
                <a:close/>
              </a:path>
            </a:pathLst>
          </a:custGeom>
          <a:solidFill>
            <a:schemeClr val="bg1"/>
          </a:solidFill>
          <a:ln>
            <a:noFill/>
          </a:ln>
        </p:spPr>
        <p:txBody>
          <a:bodyPr vert="horz" wrap="square" lIns="91440" tIns="45720" rIns="91440" bIns="45720" numCol="1" anchor="t" anchorCtr="0" compatLnSpc="1"/>
          <a:lstStyle/>
          <a:p>
            <a:endParaRPr lang="en-US"/>
          </a:p>
        </p:txBody>
      </p:sp>
      <p:sp>
        <p:nvSpPr>
          <p:cNvPr id="33" name="Freeform 6"/>
          <p:cNvSpPr/>
          <p:nvPr/>
        </p:nvSpPr>
        <p:spPr bwMode="auto">
          <a:xfrm>
            <a:off x="6355595" y="2340417"/>
            <a:ext cx="1370195" cy="1333110"/>
          </a:xfrm>
          <a:custGeom>
            <a:avLst/>
            <a:gdLst>
              <a:gd name="T0" fmla="*/ 250 w 296"/>
              <a:gd name="T1" fmla="*/ 168 h 288"/>
              <a:gd name="T2" fmla="*/ 10 w 296"/>
              <a:gd name="T3" fmla="*/ 0 h 288"/>
              <a:gd name="T4" fmla="*/ 60 w 296"/>
              <a:gd name="T5" fmla="*/ 67 h 288"/>
              <a:gd name="T6" fmla="*/ 0 w 296"/>
              <a:gd name="T7" fmla="*/ 147 h 288"/>
              <a:gd name="T8" fmla="*/ 124 w 296"/>
              <a:gd name="T9" fmla="*/ 241 h 288"/>
              <a:gd name="T10" fmla="*/ 76 w 296"/>
              <a:gd name="T11" fmla="*/ 269 h 288"/>
              <a:gd name="T12" fmla="*/ 233 w 296"/>
              <a:gd name="T13" fmla="*/ 288 h 288"/>
              <a:gd name="T14" fmla="*/ 296 w 296"/>
              <a:gd name="T15" fmla="*/ 142 h 288"/>
              <a:gd name="T16" fmla="*/ 250 w 296"/>
              <a:gd name="T17" fmla="*/ 16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6" h="288">
                <a:moveTo>
                  <a:pt x="250" y="168"/>
                </a:moveTo>
                <a:cubicBezTo>
                  <a:pt x="199" y="82"/>
                  <a:pt x="112" y="19"/>
                  <a:pt x="10" y="0"/>
                </a:cubicBezTo>
                <a:cubicBezTo>
                  <a:pt x="60" y="67"/>
                  <a:pt x="60" y="67"/>
                  <a:pt x="60" y="67"/>
                </a:cubicBezTo>
                <a:cubicBezTo>
                  <a:pt x="0" y="147"/>
                  <a:pt x="0" y="147"/>
                  <a:pt x="0" y="147"/>
                </a:cubicBezTo>
                <a:cubicBezTo>
                  <a:pt x="52" y="161"/>
                  <a:pt x="97" y="196"/>
                  <a:pt x="124" y="241"/>
                </a:cubicBezTo>
                <a:cubicBezTo>
                  <a:pt x="76" y="269"/>
                  <a:pt x="76" y="269"/>
                  <a:pt x="76" y="269"/>
                </a:cubicBezTo>
                <a:cubicBezTo>
                  <a:pt x="233" y="288"/>
                  <a:pt x="233" y="288"/>
                  <a:pt x="233" y="288"/>
                </a:cubicBezTo>
                <a:cubicBezTo>
                  <a:pt x="296" y="142"/>
                  <a:pt x="296" y="142"/>
                  <a:pt x="296" y="142"/>
                </a:cubicBezTo>
                <a:lnTo>
                  <a:pt x="250" y="168"/>
                </a:lnTo>
                <a:close/>
              </a:path>
            </a:pathLst>
          </a:custGeom>
          <a:solidFill>
            <a:schemeClr val="bg1"/>
          </a:solidFill>
          <a:ln>
            <a:noFill/>
          </a:ln>
        </p:spPr>
        <p:txBody>
          <a:bodyPr vert="horz" wrap="square" lIns="91440" tIns="45720" rIns="91440" bIns="45720" numCol="1" anchor="t" anchorCtr="0" compatLnSpc="1"/>
          <a:lstStyle/>
          <a:p>
            <a:endParaRPr lang="en-US"/>
          </a:p>
        </p:txBody>
      </p:sp>
      <p:sp>
        <p:nvSpPr>
          <p:cNvPr id="34" name="Freeform 7"/>
          <p:cNvSpPr/>
          <p:nvPr/>
        </p:nvSpPr>
        <p:spPr bwMode="auto">
          <a:xfrm>
            <a:off x="5666594" y="4672871"/>
            <a:ext cx="1680538" cy="1206240"/>
          </a:xfrm>
          <a:custGeom>
            <a:avLst/>
            <a:gdLst>
              <a:gd name="T0" fmla="*/ 363 w 363"/>
              <a:gd name="T1" fmla="*/ 83 h 261"/>
              <a:gd name="T2" fmla="*/ 280 w 363"/>
              <a:gd name="T3" fmla="*/ 93 h 261"/>
              <a:gd name="T4" fmla="*/ 240 w 363"/>
              <a:gd name="T5" fmla="*/ 0 h 261"/>
              <a:gd name="T6" fmla="*/ 95 w 363"/>
              <a:gd name="T7" fmla="*/ 61 h 261"/>
              <a:gd name="T8" fmla="*/ 95 w 363"/>
              <a:gd name="T9" fmla="*/ 6 h 261"/>
              <a:gd name="T10" fmla="*/ 0 w 363"/>
              <a:gd name="T11" fmla="*/ 134 h 261"/>
              <a:gd name="T12" fmla="*/ 95 w 363"/>
              <a:gd name="T13" fmla="*/ 261 h 261"/>
              <a:gd name="T14" fmla="*/ 95 w 363"/>
              <a:gd name="T15" fmla="*/ 207 h 261"/>
              <a:gd name="T16" fmla="*/ 363 w 363"/>
              <a:gd name="T17" fmla="*/ 83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3" h="261">
                <a:moveTo>
                  <a:pt x="363" y="83"/>
                </a:moveTo>
                <a:cubicBezTo>
                  <a:pt x="280" y="93"/>
                  <a:pt x="280" y="93"/>
                  <a:pt x="280" y="93"/>
                </a:cubicBezTo>
                <a:cubicBezTo>
                  <a:pt x="240" y="0"/>
                  <a:pt x="240" y="0"/>
                  <a:pt x="240" y="0"/>
                </a:cubicBezTo>
                <a:cubicBezTo>
                  <a:pt x="203" y="37"/>
                  <a:pt x="152" y="60"/>
                  <a:pt x="95" y="61"/>
                </a:cubicBezTo>
                <a:cubicBezTo>
                  <a:pt x="95" y="6"/>
                  <a:pt x="95" y="6"/>
                  <a:pt x="95" y="6"/>
                </a:cubicBezTo>
                <a:cubicBezTo>
                  <a:pt x="0" y="134"/>
                  <a:pt x="0" y="134"/>
                  <a:pt x="0" y="134"/>
                </a:cubicBezTo>
                <a:cubicBezTo>
                  <a:pt x="95" y="261"/>
                  <a:pt x="95" y="261"/>
                  <a:pt x="95" y="261"/>
                </a:cubicBezTo>
                <a:cubicBezTo>
                  <a:pt x="95" y="207"/>
                  <a:pt x="95" y="207"/>
                  <a:pt x="95" y="207"/>
                </a:cubicBezTo>
                <a:cubicBezTo>
                  <a:pt x="202" y="205"/>
                  <a:pt x="298" y="158"/>
                  <a:pt x="363" y="83"/>
                </a:cubicBezTo>
                <a:close/>
              </a:path>
            </a:pathLst>
          </a:custGeom>
          <a:solidFill>
            <a:schemeClr val="bg1"/>
          </a:solidFill>
          <a:ln>
            <a:noFill/>
          </a:ln>
        </p:spPr>
        <p:txBody>
          <a:bodyPr vert="horz" wrap="square" lIns="91440" tIns="45720" rIns="91440" bIns="45720" numCol="1" anchor="t" anchorCtr="0" compatLnSpc="1"/>
          <a:lstStyle/>
          <a:p>
            <a:endParaRPr lang="en-US"/>
          </a:p>
        </p:txBody>
      </p:sp>
      <p:sp>
        <p:nvSpPr>
          <p:cNvPr id="35" name="Freeform 8"/>
          <p:cNvSpPr/>
          <p:nvPr/>
        </p:nvSpPr>
        <p:spPr bwMode="auto">
          <a:xfrm>
            <a:off x="4452547" y="4264936"/>
            <a:ext cx="1370195" cy="1333110"/>
          </a:xfrm>
          <a:custGeom>
            <a:avLst/>
            <a:gdLst>
              <a:gd name="T0" fmla="*/ 296 w 296"/>
              <a:gd name="T1" fmla="*/ 141 h 288"/>
              <a:gd name="T2" fmla="*/ 172 w 296"/>
              <a:gd name="T3" fmla="*/ 47 h 288"/>
              <a:gd name="T4" fmla="*/ 220 w 296"/>
              <a:gd name="T5" fmla="*/ 19 h 288"/>
              <a:gd name="T6" fmla="*/ 63 w 296"/>
              <a:gd name="T7" fmla="*/ 0 h 288"/>
              <a:gd name="T8" fmla="*/ 0 w 296"/>
              <a:gd name="T9" fmla="*/ 146 h 288"/>
              <a:gd name="T10" fmla="*/ 46 w 296"/>
              <a:gd name="T11" fmla="*/ 120 h 288"/>
              <a:gd name="T12" fmla="*/ 286 w 296"/>
              <a:gd name="T13" fmla="*/ 288 h 288"/>
              <a:gd name="T14" fmla="*/ 236 w 296"/>
              <a:gd name="T15" fmla="*/ 222 h 288"/>
              <a:gd name="T16" fmla="*/ 296 w 296"/>
              <a:gd name="T17" fmla="*/ 141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6" h="288">
                <a:moveTo>
                  <a:pt x="296" y="141"/>
                </a:moveTo>
                <a:cubicBezTo>
                  <a:pt x="244" y="127"/>
                  <a:pt x="200" y="93"/>
                  <a:pt x="172" y="47"/>
                </a:cubicBezTo>
                <a:cubicBezTo>
                  <a:pt x="220" y="19"/>
                  <a:pt x="220" y="19"/>
                  <a:pt x="220" y="19"/>
                </a:cubicBezTo>
                <a:cubicBezTo>
                  <a:pt x="63" y="0"/>
                  <a:pt x="63" y="0"/>
                  <a:pt x="63" y="0"/>
                </a:cubicBezTo>
                <a:cubicBezTo>
                  <a:pt x="0" y="146"/>
                  <a:pt x="0" y="146"/>
                  <a:pt x="0" y="146"/>
                </a:cubicBezTo>
                <a:cubicBezTo>
                  <a:pt x="46" y="120"/>
                  <a:pt x="46" y="120"/>
                  <a:pt x="46" y="120"/>
                </a:cubicBezTo>
                <a:cubicBezTo>
                  <a:pt x="97" y="206"/>
                  <a:pt x="184" y="269"/>
                  <a:pt x="286" y="288"/>
                </a:cubicBezTo>
                <a:cubicBezTo>
                  <a:pt x="236" y="222"/>
                  <a:pt x="236" y="222"/>
                  <a:pt x="236" y="222"/>
                </a:cubicBezTo>
                <a:lnTo>
                  <a:pt x="296" y="141"/>
                </a:lnTo>
                <a:close/>
              </a:path>
            </a:pathLst>
          </a:custGeom>
          <a:solidFill>
            <a:schemeClr val="bg1"/>
          </a:solidFill>
          <a:ln>
            <a:noFill/>
          </a:ln>
        </p:spPr>
        <p:txBody>
          <a:bodyPr vert="horz" wrap="square" lIns="91440" tIns="45720" rIns="91440" bIns="45720" numCol="1" anchor="t" anchorCtr="0" compatLnSpc="1"/>
          <a:lstStyle/>
          <a:p>
            <a:endParaRPr lang="en-US"/>
          </a:p>
        </p:txBody>
      </p:sp>
      <p:sp>
        <p:nvSpPr>
          <p:cNvPr id="36" name="Freeform 9"/>
          <p:cNvSpPr/>
          <p:nvPr/>
        </p:nvSpPr>
        <p:spPr bwMode="auto">
          <a:xfrm>
            <a:off x="4429125" y="2945489"/>
            <a:ext cx="1028622" cy="1569283"/>
          </a:xfrm>
          <a:custGeom>
            <a:avLst/>
            <a:gdLst>
              <a:gd name="T0" fmla="*/ 172 w 222"/>
              <a:gd name="T1" fmla="*/ 117 h 339"/>
              <a:gd name="T2" fmla="*/ 222 w 222"/>
              <a:gd name="T3" fmla="*/ 146 h 339"/>
              <a:gd name="T4" fmla="*/ 159 w 222"/>
              <a:gd name="T5" fmla="*/ 0 h 339"/>
              <a:gd name="T6" fmla="*/ 1 w 222"/>
              <a:gd name="T7" fmla="*/ 19 h 339"/>
              <a:gd name="T8" fmla="*/ 46 w 222"/>
              <a:gd name="T9" fmla="*/ 45 h 339"/>
              <a:gd name="T10" fmla="*/ 0 w 222"/>
              <a:gd name="T11" fmla="*/ 221 h 339"/>
              <a:gd name="T12" fmla="*/ 20 w 222"/>
              <a:gd name="T13" fmla="*/ 339 h 339"/>
              <a:gd name="T14" fmla="*/ 53 w 222"/>
              <a:gd name="T15" fmla="*/ 262 h 339"/>
              <a:gd name="T16" fmla="*/ 152 w 222"/>
              <a:gd name="T17" fmla="*/ 274 h 339"/>
              <a:gd name="T18" fmla="*/ 145 w 222"/>
              <a:gd name="T19" fmla="*/ 221 h 339"/>
              <a:gd name="T20" fmla="*/ 172 w 222"/>
              <a:gd name="T21" fmla="*/ 117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339">
                <a:moveTo>
                  <a:pt x="172" y="117"/>
                </a:moveTo>
                <a:cubicBezTo>
                  <a:pt x="222" y="146"/>
                  <a:pt x="222" y="146"/>
                  <a:pt x="222" y="146"/>
                </a:cubicBezTo>
                <a:cubicBezTo>
                  <a:pt x="159" y="0"/>
                  <a:pt x="159" y="0"/>
                  <a:pt x="159" y="0"/>
                </a:cubicBezTo>
                <a:cubicBezTo>
                  <a:pt x="1" y="19"/>
                  <a:pt x="1" y="19"/>
                  <a:pt x="1" y="19"/>
                </a:cubicBezTo>
                <a:cubicBezTo>
                  <a:pt x="46" y="45"/>
                  <a:pt x="46" y="45"/>
                  <a:pt x="46" y="45"/>
                </a:cubicBezTo>
                <a:cubicBezTo>
                  <a:pt x="17" y="97"/>
                  <a:pt x="0" y="157"/>
                  <a:pt x="0" y="221"/>
                </a:cubicBezTo>
                <a:cubicBezTo>
                  <a:pt x="0" y="262"/>
                  <a:pt x="7" y="302"/>
                  <a:pt x="20" y="339"/>
                </a:cubicBezTo>
                <a:cubicBezTo>
                  <a:pt x="53" y="262"/>
                  <a:pt x="53" y="262"/>
                  <a:pt x="53" y="262"/>
                </a:cubicBezTo>
                <a:cubicBezTo>
                  <a:pt x="152" y="274"/>
                  <a:pt x="152" y="274"/>
                  <a:pt x="152" y="274"/>
                </a:cubicBezTo>
                <a:cubicBezTo>
                  <a:pt x="148" y="257"/>
                  <a:pt x="145" y="239"/>
                  <a:pt x="145" y="221"/>
                </a:cubicBezTo>
                <a:cubicBezTo>
                  <a:pt x="145" y="183"/>
                  <a:pt x="155" y="148"/>
                  <a:pt x="172" y="117"/>
                </a:cubicBezTo>
                <a:close/>
              </a:path>
            </a:pathLst>
          </a:custGeom>
          <a:solidFill>
            <a:schemeClr val="bg1"/>
          </a:solidFill>
          <a:ln>
            <a:noFill/>
          </a:ln>
        </p:spPr>
        <p:txBody>
          <a:bodyPr vert="horz" wrap="square" lIns="91440" tIns="45720" rIns="91440" bIns="45720" numCol="1" anchor="t" anchorCtr="0" compatLnSpc="1"/>
          <a:lstStyle/>
          <a:p>
            <a:endParaRPr lang="en-US"/>
          </a:p>
        </p:txBody>
      </p:sp>
      <p:sp>
        <p:nvSpPr>
          <p:cNvPr id="37" name="Freeform 10"/>
          <p:cNvSpPr/>
          <p:nvPr/>
        </p:nvSpPr>
        <p:spPr bwMode="auto">
          <a:xfrm>
            <a:off x="4837060" y="2057400"/>
            <a:ext cx="1676634" cy="1208192"/>
          </a:xfrm>
          <a:custGeom>
            <a:avLst/>
            <a:gdLst>
              <a:gd name="T0" fmla="*/ 362 w 362"/>
              <a:gd name="T1" fmla="*/ 128 h 261"/>
              <a:gd name="T2" fmla="*/ 267 w 362"/>
              <a:gd name="T3" fmla="*/ 0 h 261"/>
              <a:gd name="T4" fmla="*/ 267 w 362"/>
              <a:gd name="T5" fmla="*/ 55 h 261"/>
              <a:gd name="T6" fmla="*/ 0 w 362"/>
              <a:gd name="T7" fmla="*/ 178 h 261"/>
              <a:gd name="T8" fmla="*/ 82 w 362"/>
              <a:gd name="T9" fmla="*/ 169 h 261"/>
              <a:gd name="T10" fmla="*/ 122 w 362"/>
              <a:gd name="T11" fmla="*/ 261 h 261"/>
              <a:gd name="T12" fmla="*/ 267 w 362"/>
              <a:gd name="T13" fmla="*/ 200 h 261"/>
              <a:gd name="T14" fmla="*/ 267 w 362"/>
              <a:gd name="T15" fmla="*/ 255 h 261"/>
              <a:gd name="T16" fmla="*/ 362 w 362"/>
              <a:gd name="T17" fmla="*/ 128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2" h="261">
                <a:moveTo>
                  <a:pt x="362" y="128"/>
                </a:moveTo>
                <a:cubicBezTo>
                  <a:pt x="267" y="0"/>
                  <a:pt x="267" y="0"/>
                  <a:pt x="267" y="0"/>
                </a:cubicBezTo>
                <a:cubicBezTo>
                  <a:pt x="267" y="55"/>
                  <a:pt x="267" y="55"/>
                  <a:pt x="267" y="55"/>
                </a:cubicBezTo>
                <a:cubicBezTo>
                  <a:pt x="160" y="56"/>
                  <a:pt x="64" y="103"/>
                  <a:pt x="0" y="178"/>
                </a:cubicBezTo>
                <a:cubicBezTo>
                  <a:pt x="82" y="169"/>
                  <a:pt x="82" y="169"/>
                  <a:pt x="82" y="169"/>
                </a:cubicBezTo>
                <a:cubicBezTo>
                  <a:pt x="122" y="261"/>
                  <a:pt x="122" y="261"/>
                  <a:pt x="122" y="261"/>
                </a:cubicBezTo>
                <a:cubicBezTo>
                  <a:pt x="159" y="224"/>
                  <a:pt x="210" y="201"/>
                  <a:pt x="267" y="200"/>
                </a:cubicBezTo>
                <a:cubicBezTo>
                  <a:pt x="267" y="255"/>
                  <a:pt x="267" y="255"/>
                  <a:pt x="267" y="255"/>
                </a:cubicBezTo>
                <a:lnTo>
                  <a:pt x="362" y="128"/>
                </a:lnTo>
                <a:close/>
              </a:path>
            </a:pathLst>
          </a:custGeom>
          <a:solidFill>
            <a:schemeClr val="bg1"/>
          </a:solidFill>
          <a:ln>
            <a:noFill/>
          </a:ln>
        </p:spPr>
        <p:txBody>
          <a:bodyPr vert="horz" wrap="square" lIns="91440" tIns="45720" rIns="91440" bIns="45720" numCol="1" anchor="t" anchorCtr="0" compatLnSpc="1"/>
          <a:lstStyle/>
          <a:p>
            <a:endParaRPr lang="en-US"/>
          </a:p>
        </p:txBody>
      </p:sp>
      <p:sp>
        <p:nvSpPr>
          <p:cNvPr id="38" name="AutoShape 19"/>
          <p:cNvSpPr>
            <a:spLocks noChangeAspect="1"/>
          </p:cNvSpPr>
          <p:nvPr/>
        </p:nvSpPr>
        <p:spPr bwMode="auto">
          <a:xfrm>
            <a:off x="7166477" y="4191047"/>
            <a:ext cx="342714" cy="342804"/>
          </a:xfrm>
          <a:custGeom>
            <a:avLst/>
            <a:gdLst>
              <a:gd name="T0" fmla="*/ 10800 w 21600"/>
              <a:gd name="T1" fmla="*/ 10789 h 21579"/>
              <a:gd name="T2" fmla="*/ 10800 w 21600"/>
              <a:gd name="T3" fmla="*/ 10789 h 21579"/>
              <a:gd name="T4" fmla="*/ 10800 w 21600"/>
              <a:gd name="T5" fmla="*/ 10789 h 21579"/>
              <a:gd name="T6" fmla="*/ 10800 w 21600"/>
              <a:gd name="T7" fmla="*/ 10789 h 21579"/>
            </a:gdLst>
            <a:ahLst/>
            <a:cxnLst>
              <a:cxn ang="0">
                <a:pos x="T0" y="T1"/>
              </a:cxn>
              <a:cxn ang="0">
                <a:pos x="T2" y="T3"/>
              </a:cxn>
              <a:cxn ang="0">
                <a:pos x="T4" y="T5"/>
              </a:cxn>
              <a:cxn ang="0">
                <a:pos x="T6" y="T7"/>
              </a:cxn>
            </a:cxnLst>
            <a:rect l="0" t="0" r="r" b="b"/>
            <a:pathLst>
              <a:path w="21600" h="21579">
                <a:moveTo>
                  <a:pt x="21599" y="9391"/>
                </a:moveTo>
                <a:cubicBezTo>
                  <a:pt x="21599" y="9887"/>
                  <a:pt x="21472" y="10321"/>
                  <a:pt x="21218" y="10697"/>
                </a:cubicBezTo>
                <a:cubicBezTo>
                  <a:pt x="20963" y="11072"/>
                  <a:pt x="20647" y="11313"/>
                  <a:pt x="20263" y="11427"/>
                </a:cubicBezTo>
                <a:lnTo>
                  <a:pt x="20263" y="16610"/>
                </a:lnTo>
                <a:cubicBezTo>
                  <a:pt x="20263" y="17200"/>
                  <a:pt x="20087" y="17708"/>
                  <a:pt x="19729" y="18128"/>
                </a:cubicBezTo>
                <a:cubicBezTo>
                  <a:pt x="19374" y="18550"/>
                  <a:pt x="18951" y="18758"/>
                  <a:pt x="18459" y="18758"/>
                </a:cubicBezTo>
                <a:cubicBezTo>
                  <a:pt x="17927" y="18122"/>
                  <a:pt x="17286" y="17505"/>
                  <a:pt x="16537" y="16904"/>
                </a:cubicBezTo>
                <a:cubicBezTo>
                  <a:pt x="15785" y="16305"/>
                  <a:pt x="14980" y="15756"/>
                  <a:pt x="14116" y="15254"/>
                </a:cubicBezTo>
                <a:cubicBezTo>
                  <a:pt x="13254" y="14755"/>
                  <a:pt x="12363" y="14324"/>
                  <a:pt x="11449" y="13969"/>
                </a:cubicBezTo>
                <a:cubicBezTo>
                  <a:pt x="10536" y="13614"/>
                  <a:pt x="9648" y="13379"/>
                  <a:pt x="8788" y="13267"/>
                </a:cubicBezTo>
                <a:cubicBezTo>
                  <a:pt x="8453" y="13379"/>
                  <a:pt x="8179" y="13564"/>
                  <a:pt x="7968" y="13828"/>
                </a:cubicBezTo>
                <a:cubicBezTo>
                  <a:pt x="7758" y="14092"/>
                  <a:pt x="7613" y="14386"/>
                  <a:pt x="7535" y="14706"/>
                </a:cubicBezTo>
                <a:cubicBezTo>
                  <a:pt x="7457" y="15028"/>
                  <a:pt x="7449" y="15360"/>
                  <a:pt x="7510" y="15698"/>
                </a:cubicBezTo>
                <a:cubicBezTo>
                  <a:pt x="7574" y="16035"/>
                  <a:pt x="7719" y="16340"/>
                  <a:pt x="7946" y="16610"/>
                </a:cubicBezTo>
                <a:cubicBezTo>
                  <a:pt x="7750" y="16992"/>
                  <a:pt x="7660" y="17347"/>
                  <a:pt x="7677" y="17673"/>
                </a:cubicBezTo>
                <a:cubicBezTo>
                  <a:pt x="7692" y="17993"/>
                  <a:pt x="7772" y="18307"/>
                  <a:pt x="7917" y="18606"/>
                </a:cubicBezTo>
                <a:cubicBezTo>
                  <a:pt x="8059" y="18908"/>
                  <a:pt x="8255" y="19193"/>
                  <a:pt x="8497" y="19469"/>
                </a:cubicBezTo>
                <a:cubicBezTo>
                  <a:pt x="8737" y="19745"/>
                  <a:pt x="8996" y="20021"/>
                  <a:pt x="9271" y="20291"/>
                </a:cubicBezTo>
                <a:cubicBezTo>
                  <a:pt x="9114" y="20696"/>
                  <a:pt x="8842" y="21001"/>
                  <a:pt x="8455" y="21212"/>
                </a:cubicBezTo>
                <a:cubicBezTo>
                  <a:pt x="8069" y="21423"/>
                  <a:pt x="7655" y="21541"/>
                  <a:pt x="7212" y="21570"/>
                </a:cubicBezTo>
                <a:cubicBezTo>
                  <a:pt x="6771" y="21599"/>
                  <a:pt x="6340" y="21550"/>
                  <a:pt x="5917" y="21423"/>
                </a:cubicBezTo>
                <a:cubicBezTo>
                  <a:pt x="5496" y="21294"/>
                  <a:pt x="5163" y="21092"/>
                  <a:pt x="4923" y="20810"/>
                </a:cubicBezTo>
                <a:cubicBezTo>
                  <a:pt x="4781" y="20241"/>
                  <a:pt x="4624" y="19657"/>
                  <a:pt x="4453" y="19055"/>
                </a:cubicBezTo>
                <a:cubicBezTo>
                  <a:pt x="4281" y="18453"/>
                  <a:pt x="4139" y="17843"/>
                  <a:pt x="4032" y="17224"/>
                </a:cubicBezTo>
                <a:cubicBezTo>
                  <a:pt x="3921" y="16599"/>
                  <a:pt x="3868" y="15953"/>
                  <a:pt x="3868" y="15281"/>
                </a:cubicBezTo>
                <a:cubicBezTo>
                  <a:pt x="3868" y="14615"/>
                  <a:pt x="3961" y="13905"/>
                  <a:pt x="4149" y="13153"/>
                </a:cubicBezTo>
                <a:lnTo>
                  <a:pt x="1804" y="13153"/>
                </a:lnTo>
                <a:cubicBezTo>
                  <a:pt x="1312" y="13153"/>
                  <a:pt x="888" y="12945"/>
                  <a:pt x="533" y="12522"/>
                </a:cubicBezTo>
                <a:cubicBezTo>
                  <a:pt x="176" y="12100"/>
                  <a:pt x="0" y="11592"/>
                  <a:pt x="0" y="10990"/>
                </a:cubicBezTo>
                <a:lnTo>
                  <a:pt x="0" y="7774"/>
                </a:lnTo>
                <a:cubicBezTo>
                  <a:pt x="0" y="7184"/>
                  <a:pt x="176" y="6676"/>
                  <a:pt x="526" y="6245"/>
                </a:cubicBezTo>
                <a:cubicBezTo>
                  <a:pt x="878" y="5819"/>
                  <a:pt x="1304" y="5605"/>
                  <a:pt x="1804" y="5605"/>
                </a:cubicBezTo>
                <a:lnTo>
                  <a:pt x="7652" y="5605"/>
                </a:lnTo>
                <a:cubicBezTo>
                  <a:pt x="8551" y="5605"/>
                  <a:pt x="9508" y="5449"/>
                  <a:pt x="10524" y="5135"/>
                </a:cubicBezTo>
                <a:cubicBezTo>
                  <a:pt x="11540" y="4821"/>
                  <a:pt x="12536" y="4399"/>
                  <a:pt x="13511" y="3873"/>
                </a:cubicBezTo>
                <a:cubicBezTo>
                  <a:pt x="14488" y="3342"/>
                  <a:pt x="15408" y="2744"/>
                  <a:pt x="16272" y="2071"/>
                </a:cubicBezTo>
                <a:cubicBezTo>
                  <a:pt x="17134" y="1405"/>
                  <a:pt x="17864" y="713"/>
                  <a:pt x="18459" y="0"/>
                </a:cubicBezTo>
                <a:cubicBezTo>
                  <a:pt x="18951" y="0"/>
                  <a:pt x="19374" y="214"/>
                  <a:pt x="19729" y="633"/>
                </a:cubicBezTo>
                <a:cubicBezTo>
                  <a:pt x="20087" y="1056"/>
                  <a:pt x="20263" y="1567"/>
                  <a:pt x="20263" y="2165"/>
                </a:cubicBezTo>
                <a:lnTo>
                  <a:pt x="20263" y="7334"/>
                </a:lnTo>
                <a:cubicBezTo>
                  <a:pt x="20647" y="7445"/>
                  <a:pt x="20963" y="7692"/>
                  <a:pt x="21218" y="8070"/>
                </a:cubicBezTo>
                <a:cubicBezTo>
                  <a:pt x="21472" y="8454"/>
                  <a:pt x="21599" y="8895"/>
                  <a:pt x="21599" y="9391"/>
                </a:cubicBezTo>
                <a:moveTo>
                  <a:pt x="18459" y="2855"/>
                </a:moveTo>
                <a:cubicBezTo>
                  <a:pt x="17864" y="3407"/>
                  <a:pt x="17215" y="3941"/>
                  <a:pt x="16512" y="4451"/>
                </a:cubicBezTo>
                <a:cubicBezTo>
                  <a:pt x="15810" y="4962"/>
                  <a:pt x="15065" y="5423"/>
                  <a:pt x="14280" y="5834"/>
                </a:cubicBezTo>
                <a:cubicBezTo>
                  <a:pt x="13494" y="6245"/>
                  <a:pt x="12693" y="6609"/>
                  <a:pt x="11878" y="6923"/>
                </a:cubicBezTo>
                <a:cubicBezTo>
                  <a:pt x="11060" y="7237"/>
                  <a:pt x="10255" y="7462"/>
                  <a:pt x="9457" y="7603"/>
                </a:cubicBezTo>
                <a:lnTo>
                  <a:pt x="9457" y="11172"/>
                </a:lnTo>
                <a:cubicBezTo>
                  <a:pt x="10255" y="11325"/>
                  <a:pt x="11060" y="11554"/>
                  <a:pt x="11878" y="11862"/>
                </a:cubicBezTo>
                <a:cubicBezTo>
                  <a:pt x="12693" y="12170"/>
                  <a:pt x="13494" y="12537"/>
                  <a:pt x="14280" y="12956"/>
                </a:cubicBezTo>
                <a:cubicBezTo>
                  <a:pt x="15065" y="13379"/>
                  <a:pt x="15812" y="13843"/>
                  <a:pt x="16524" y="14347"/>
                </a:cubicBezTo>
                <a:cubicBezTo>
                  <a:pt x="17234" y="14855"/>
                  <a:pt x="17881" y="15380"/>
                  <a:pt x="18459" y="15920"/>
                </a:cubicBezTo>
                <a:lnTo>
                  <a:pt x="18459" y="2855"/>
                </a:lnTo>
                <a:close/>
              </a:path>
            </a:pathLst>
          </a:custGeom>
          <a:solidFill>
            <a:srgbClr val="16364F"/>
          </a:solidFill>
          <a:ln>
            <a:noFill/>
          </a:ln>
          <a:effectLst/>
        </p:spPr>
        <p:txBody>
          <a:bodyPr lIns="50789" tIns="50789" rIns="50789" bIns="50789" anchor="ctr"/>
          <a:lstStyle/>
          <a:p>
            <a:pPr defTabSz="456565">
              <a:defRPr/>
            </a:pPr>
            <a:endParaRPr lang="es-ES" sz="36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39" name="Freeform 54"/>
          <p:cNvSpPr>
            <a:spLocks noChangeAspect="1" noChangeArrowheads="1"/>
          </p:cNvSpPr>
          <p:nvPr/>
        </p:nvSpPr>
        <p:spPr bwMode="auto">
          <a:xfrm>
            <a:off x="5606260" y="2487509"/>
            <a:ext cx="325672" cy="389781"/>
          </a:xfrm>
          <a:custGeom>
            <a:avLst/>
            <a:gdLst>
              <a:gd name="connsiteX0" fmla="*/ 206367 w 449768"/>
              <a:gd name="connsiteY0" fmla="*/ 423375 h 538305"/>
              <a:gd name="connsiteX1" fmla="*/ 208536 w 449768"/>
              <a:gd name="connsiteY1" fmla="*/ 434347 h 538305"/>
              <a:gd name="connsiteX2" fmla="*/ 136133 w 449768"/>
              <a:gd name="connsiteY2" fmla="*/ 527584 h 538305"/>
              <a:gd name="connsiteX3" fmla="*/ 120760 w 449768"/>
              <a:gd name="connsiteY3" fmla="*/ 517169 h 538305"/>
              <a:gd name="connsiteX4" fmla="*/ 192667 w 449768"/>
              <a:gd name="connsiteY4" fmla="*/ 423933 h 538305"/>
              <a:gd name="connsiteX5" fmla="*/ 206367 w 449768"/>
              <a:gd name="connsiteY5" fmla="*/ 423375 h 538305"/>
              <a:gd name="connsiteX6" fmla="*/ 158371 w 449768"/>
              <a:gd name="connsiteY6" fmla="*/ 386315 h 538305"/>
              <a:gd name="connsiteX7" fmla="*/ 160292 w 449768"/>
              <a:gd name="connsiteY7" fmla="*/ 397002 h 538305"/>
              <a:gd name="connsiteX8" fmla="*/ 51725 w 449768"/>
              <a:gd name="connsiteY8" fmla="*/ 536376 h 538305"/>
              <a:gd name="connsiteX9" fmla="*/ 41315 w 449768"/>
              <a:gd name="connsiteY9" fmla="*/ 525997 h 538305"/>
              <a:gd name="connsiteX10" fmla="*/ 144924 w 449768"/>
              <a:gd name="connsiteY10" fmla="*/ 387118 h 538305"/>
              <a:gd name="connsiteX11" fmla="*/ 158371 w 449768"/>
              <a:gd name="connsiteY11" fmla="*/ 386315 h 538305"/>
              <a:gd name="connsiteX12" fmla="*/ 112005 w 449768"/>
              <a:gd name="connsiteY12" fmla="*/ 349971 h 538305"/>
              <a:gd name="connsiteX13" fmla="*/ 113740 w 449768"/>
              <a:gd name="connsiteY13" fmla="*/ 362927 h 538305"/>
              <a:gd name="connsiteX14" fmla="*/ 41338 w 449768"/>
              <a:gd name="connsiteY14" fmla="*/ 455221 h 538305"/>
              <a:gd name="connsiteX15" fmla="*/ 25965 w 449768"/>
              <a:gd name="connsiteY15" fmla="*/ 444857 h 538305"/>
              <a:gd name="connsiteX16" fmla="*/ 98367 w 449768"/>
              <a:gd name="connsiteY16" fmla="*/ 352562 h 538305"/>
              <a:gd name="connsiteX17" fmla="*/ 112005 w 449768"/>
              <a:gd name="connsiteY17" fmla="*/ 349971 h 538305"/>
              <a:gd name="connsiteX18" fmla="*/ 287508 w 449768"/>
              <a:gd name="connsiteY18" fmla="*/ 153269 h 538305"/>
              <a:gd name="connsiteX19" fmla="*/ 261020 w 449768"/>
              <a:gd name="connsiteY19" fmla="*/ 165441 h 538305"/>
              <a:gd name="connsiteX20" fmla="*/ 255548 w 449768"/>
              <a:gd name="connsiteY20" fmla="*/ 175874 h 538305"/>
              <a:gd name="connsiteX21" fmla="*/ 276441 w 449768"/>
              <a:gd name="connsiteY21" fmla="*/ 232511 h 538305"/>
              <a:gd name="connsiteX22" fmla="*/ 328174 w 449768"/>
              <a:gd name="connsiteY22" fmla="*/ 227543 h 538305"/>
              <a:gd name="connsiteX23" fmla="*/ 333645 w 449768"/>
              <a:gd name="connsiteY23" fmla="*/ 217110 h 538305"/>
              <a:gd name="connsiteX24" fmla="*/ 317727 w 449768"/>
              <a:gd name="connsiteY24" fmla="*/ 160472 h 538305"/>
              <a:gd name="connsiteX25" fmla="*/ 287508 w 449768"/>
              <a:gd name="connsiteY25" fmla="*/ 153269 h 538305"/>
              <a:gd name="connsiteX26" fmla="*/ 437111 w 449768"/>
              <a:gd name="connsiteY26" fmla="*/ 0 h 538305"/>
              <a:gd name="connsiteX27" fmla="*/ 442086 w 449768"/>
              <a:gd name="connsiteY27" fmla="*/ 0 h 538305"/>
              <a:gd name="connsiteX28" fmla="*/ 447557 w 449768"/>
              <a:gd name="connsiteY28" fmla="*/ 4968 h 538305"/>
              <a:gd name="connsiteX29" fmla="*/ 447557 w 449768"/>
              <a:gd name="connsiteY29" fmla="*/ 9937 h 538305"/>
              <a:gd name="connsiteX30" fmla="*/ 447557 w 449768"/>
              <a:gd name="connsiteY30" fmla="*/ 20370 h 538305"/>
              <a:gd name="connsiteX31" fmla="*/ 447557 w 449768"/>
              <a:gd name="connsiteY31" fmla="*/ 46204 h 538305"/>
              <a:gd name="connsiteX32" fmla="*/ 442086 w 449768"/>
              <a:gd name="connsiteY32" fmla="*/ 103338 h 538305"/>
              <a:gd name="connsiteX33" fmla="*/ 442086 w 449768"/>
              <a:gd name="connsiteY33" fmla="*/ 113771 h 538305"/>
              <a:gd name="connsiteX34" fmla="*/ 437111 w 449768"/>
              <a:gd name="connsiteY34" fmla="*/ 134141 h 538305"/>
              <a:gd name="connsiteX35" fmla="*/ 421194 w 449768"/>
              <a:gd name="connsiteY35" fmla="*/ 175874 h 538305"/>
              <a:gd name="connsiteX36" fmla="*/ 354040 w 449768"/>
              <a:gd name="connsiteY36" fmla="*/ 289645 h 538305"/>
              <a:gd name="connsiteX37" fmla="*/ 344091 w 449768"/>
              <a:gd name="connsiteY37" fmla="*/ 325913 h 538305"/>
              <a:gd name="connsiteX38" fmla="*/ 276441 w 449768"/>
              <a:gd name="connsiteY38" fmla="*/ 506754 h 538305"/>
              <a:gd name="connsiteX39" fmla="*/ 261020 w 449768"/>
              <a:gd name="connsiteY39" fmla="*/ 496321 h 538305"/>
              <a:gd name="connsiteX40" fmla="*/ 17278 w 449768"/>
              <a:gd name="connsiteY40" fmla="*/ 310511 h 538305"/>
              <a:gd name="connsiteX41" fmla="*/ 1858 w 449768"/>
              <a:gd name="connsiteY41" fmla="*/ 289645 h 538305"/>
              <a:gd name="connsiteX42" fmla="*/ 162528 w 449768"/>
              <a:gd name="connsiteY42" fmla="*/ 186307 h 538305"/>
              <a:gd name="connsiteX43" fmla="*/ 193369 w 449768"/>
              <a:gd name="connsiteY43" fmla="*/ 165441 h 538305"/>
              <a:gd name="connsiteX44" fmla="*/ 312753 w 449768"/>
              <a:gd name="connsiteY44" fmla="*/ 51669 h 538305"/>
              <a:gd name="connsiteX45" fmla="*/ 400799 w 449768"/>
              <a:gd name="connsiteY45" fmla="*/ 9937 h 538305"/>
              <a:gd name="connsiteX46" fmla="*/ 426665 w 449768"/>
              <a:gd name="connsiteY46" fmla="*/ 4968 h 538305"/>
              <a:gd name="connsiteX47" fmla="*/ 437111 w 449768"/>
              <a:gd name="connsiteY47" fmla="*/ 0 h 538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449768" h="538305">
                <a:moveTo>
                  <a:pt x="206367" y="423375"/>
                </a:moveTo>
                <a:cubicBezTo>
                  <a:pt x="209652" y="425297"/>
                  <a:pt x="211016" y="429140"/>
                  <a:pt x="208536" y="434347"/>
                </a:cubicBezTo>
                <a:cubicBezTo>
                  <a:pt x="198122" y="460136"/>
                  <a:pt x="172335" y="506754"/>
                  <a:pt x="136133" y="527584"/>
                </a:cubicBezTo>
                <a:cubicBezTo>
                  <a:pt x="125719" y="532543"/>
                  <a:pt x="115305" y="527584"/>
                  <a:pt x="120760" y="517169"/>
                </a:cubicBezTo>
                <a:cubicBezTo>
                  <a:pt x="130678" y="491380"/>
                  <a:pt x="151507" y="450217"/>
                  <a:pt x="192667" y="423933"/>
                </a:cubicBezTo>
                <a:cubicBezTo>
                  <a:pt x="197874" y="421453"/>
                  <a:pt x="203081" y="421453"/>
                  <a:pt x="206367" y="423375"/>
                </a:cubicBezTo>
                <a:close/>
                <a:moveTo>
                  <a:pt x="158371" y="386315"/>
                </a:moveTo>
                <a:cubicBezTo>
                  <a:pt x="161532" y="388230"/>
                  <a:pt x="162771" y="392060"/>
                  <a:pt x="160292" y="397002"/>
                </a:cubicBezTo>
                <a:cubicBezTo>
                  <a:pt x="144924" y="433081"/>
                  <a:pt x="113693" y="500297"/>
                  <a:pt x="51725" y="536376"/>
                </a:cubicBezTo>
                <a:cubicBezTo>
                  <a:pt x="41315" y="541318"/>
                  <a:pt x="36357" y="536376"/>
                  <a:pt x="41315" y="525997"/>
                </a:cubicBezTo>
                <a:cubicBezTo>
                  <a:pt x="51725" y="489918"/>
                  <a:pt x="82957" y="422702"/>
                  <a:pt x="144924" y="387118"/>
                </a:cubicBezTo>
                <a:cubicBezTo>
                  <a:pt x="150130" y="384399"/>
                  <a:pt x="155211" y="384399"/>
                  <a:pt x="158371" y="386315"/>
                </a:cubicBezTo>
                <a:close/>
                <a:moveTo>
                  <a:pt x="112005" y="349971"/>
                </a:moveTo>
                <a:cubicBezTo>
                  <a:pt x="115228" y="352562"/>
                  <a:pt x="116468" y="357744"/>
                  <a:pt x="113740" y="362927"/>
                </a:cubicBezTo>
                <a:cubicBezTo>
                  <a:pt x="103326" y="388591"/>
                  <a:pt x="77539" y="429556"/>
                  <a:pt x="41338" y="455221"/>
                </a:cubicBezTo>
                <a:cubicBezTo>
                  <a:pt x="25965" y="460157"/>
                  <a:pt x="21006" y="455221"/>
                  <a:pt x="25965" y="444857"/>
                </a:cubicBezTo>
                <a:cubicBezTo>
                  <a:pt x="36379" y="419192"/>
                  <a:pt x="57207" y="378227"/>
                  <a:pt x="98367" y="352562"/>
                </a:cubicBezTo>
                <a:cubicBezTo>
                  <a:pt x="103574" y="347380"/>
                  <a:pt x="108781" y="347380"/>
                  <a:pt x="112005" y="349971"/>
                </a:cubicBezTo>
                <a:close/>
                <a:moveTo>
                  <a:pt x="287508" y="153269"/>
                </a:moveTo>
                <a:cubicBezTo>
                  <a:pt x="277809" y="153890"/>
                  <a:pt x="268730" y="157740"/>
                  <a:pt x="261020" y="165441"/>
                </a:cubicBezTo>
                <a:cubicBezTo>
                  <a:pt x="261020" y="170409"/>
                  <a:pt x="261020" y="170409"/>
                  <a:pt x="255548" y="175874"/>
                </a:cubicBezTo>
                <a:cubicBezTo>
                  <a:pt x="245600" y="196243"/>
                  <a:pt x="250574" y="222575"/>
                  <a:pt x="276441" y="232511"/>
                </a:cubicBezTo>
                <a:cubicBezTo>
                  <a:pt x="291861" y="242944"/>
                  <a:pt x="317727" y="242944"/>
                  <a:pt x="328174" y="227543"/>
                </a:cubicBezTo>
                <a:cubicBezTo>
                  <a:pt x="333645" y="222575"/>
                  <a:pt x="333645" y="222575"/>
                  <a:pt x="333645" y="217110"/>
                </a:cubicBezTo>
                <a:cubicBezTo>
                  <a:pt x="349066" y="196243"/>
                  <a:pt x="338620" y="170409"/>
                  <a:pt x="317727" y="160472"/>
                </a:cubicBezTo>
                <a:cubicBezTo>
                  <a:pt x="307530" y="155256"/>
                  <a:pt x="297208" y="152648"/>
                  <a:pt x="287508" y="153269"/>
                </a:cubicBezTo>
                <a:close/>
                <a:moveTo>
                  <a:pt x="437111" y="0"/>
                </a:moveTo>
                <a:lnTo>
                  <a:pt x="442086" y="0"/>
                </a:lnTo>
                <a:cubicBezTo>
                  <a:pt x="447557" y="0"/>
                  <a:pt x="452532" y="0"/>
                  <a:pt x="447557" y="4968"/>
                </a:cubicBezTo>
                <a:lnTo>
                  <a:pt x="447557" y="9937"/>
                </a:lnTo>
                <a:cubicBezTo>
                  <a:pt x="452532" y="15402"/>
                  <a:pt x="447557" y="15402"/>
                  <a:pt x="447557" y="20370"/>
                </a:cubicBezTo>
                <a:cubicBezTo>
                  <a:pt x="447557" y="25835"/>
                  <a:pt x="447557" y="36268"/>
                  <a:pt x="447557" y="46204"/>
                </a:cubicBezTo>
                <a:cubicBezTo>
                  <a:pt x="447557" y="62102"/>
                  <a:pt x="447557" y="82472"/>
                  <a:pt x="442086" y="103338"/>
                </a:cubicBezTo>
                <a:cubicBezTo>
                  <a:pt x="442086" y="108306"/>
                  <a:pt x="442086" y="108306"/>
                  <a:pt x="442086" y="113771"/>
                </a:cubicBezTo>
                <a:cubicBezTo>
                  <a:pt x="437111" y="124205"/>
                  <a:pt x="437111" y="129173"/>
                  <a:pt x="437111" y="134141"/>
                </a:cubicBezTo>
                <a:cubicBezTo>
                  <a:pt x="431640" y="150039"/>
                  <a:pt x="426665" y="165441"/>
                  <a:pt x="421194" y="175874"/>
                </a:cubicBezTo>
                <a:cubicBezTo>
                  <a:pt x="406271" y="212141"/>
                  <a:pt x="385378" y="248409"/>
                  <a:pt x="354040" y="289645"/>
                </a:cubicBezTo>
                <a:cubicBezTo>
                  <a:pt x="349066" y="294613"/>
                  <a:pt x="344091" y="315479"/>
                  <a:pt x="344091" y="325913"/>
                </a:cubicBezTo>
                <a:cubicBezTo>
                  <a:pt x="354040" y="367148"/>
                  <a:pt x="359512" y="460053"/>
                  <a:pt x="276441" y="506754"/>
                </a:cubicBezTo>
                <a:cubicBezTo>
                  <a:pt x="265994" y="517187"/>
                  <a:pt x="255548" y="512219"/>
                  <a:pt x="261020" y="496321"/>
                </a:cubicBezTo>
                <a:cubicBezTo>
                  <a:pt x="261020" y="439684"/>
                  <a:pt x="240128" y="305046"/>
                  <a:pt x="17278" y="310511"/>
                </a:cubicBezTo>
                <a:cubicBezTo>
                  <a:pt x="1858" y="310511"/>
                  <a:pt x="-3117" y="300078"/>
                  <a:pt x="1858" y="289645"/>
                </a:cubicBezTo>
                <a:cubicBezTo>
                  <a:pt x="17278" y="253377"/>
                  <a:pt x="59062" y="180842"/>
                  <a:pt x="162528" y="186307"/>
                </a:cubicBezTo>
                <a:cubicBezTo>
                  <a:pt x="172975" y="186307"/>
                  <a:pt x="188395" y="175874"/>
                  <a:pt x="193369" y="165441"/>
                </a:cubicBezTo>
                <a:cubicBezTo>
                  <a:pt x="214261" y="139606"/>
                  <a:pt x="250574" y="87937"/>
                  <a:pt x="312753" y="51669"/>
                </a:cubicBezTo>
                <a:cubicBezTo>
                  <a:pt x="349066" y="25835"/>
                  <a:pt x="379907" y="15402"/>
                  <a:pt x="400799" y="9937"/>
                </a:cubicBezTo>
                <a:cubicBezTo>
                  <a:pt x="416219" y="9937"/>
                  <a:pt x="426665" y="9937"/>
                  <a:pt x="426665" y="4968"/>
                </a:cubicBezTo>
                <a:cubicBezTo>
                  <a:pt x="431640" y="4968"/>
                  <a:pt x="431640" y="0"/>
                  <a:pt x="437111" y="0"/>
                </a:cubicBezTo>
                <a:close/>
              </a:path>
            </a:pathLst>
          </a:custGeom>
          <a:solidFill>
            <a:srgbClr val="16364F"/>
          </a:solidFill>
          <a:ln>
            <a:noFill/>
          </a:ln>
          <a:effectLst/>
        </p:spPr>
        <p:txBody>
          <a:bodyPr wrap="square" anchor="ctr">
            <a:noAutofit/>
          </a:bodyPr>
          <a:lstStyle/>
          <a:p>
            <a:pPr>
              <a:defRPr/>
            </a:pPr>
            <a:endParaRPr lang="en-US" sz="2400" dirty="0">
              <a:ea typeface="宋体" panose="02010600030101010101" pitchFamily="2" charset="-122"/>
            </a:endParaRPr>
          </a:p>
        </p:txBody>
      </p:sp>
      <p:sp>
        <p:nvSpPr>
          <p:cNvPr id="40" name="Freeform 328"/>
          <p:cNvSpPr>
            <a:spLocks noChangeAspect="1" noChangeArrowheads="1"/>
          </p:cNvSpPr>
          <p:nvPr/>
        </p:nvSpPr>
        <p:spPr bwMode="auto">
          <a:xfrm>
            <a:off x="4896713" y="4721909"/>
            <a:ext cx="447187" cy="249481"/>
          </a:xfrm>
          <a:custGeom>
            <a:avLst/>
            <a:gdLst>
              <a:gd name="T0" fmla="*/ 585 w 1564"/>
              <a:gd name="T1" fmla="*/ 610 h 871"/>
              <a:gd name="T2" fmla="*/ 451 w 1564"/>
              <a:gd name="T3" fmla="*/ 744 h 871"/>
              <a:gd name="T4" fmla="*/ 585 w 1564"/>
              <a:gd name="T5" fmla="*/ 870 h 871"/>
              <a:gd name="T6" fmla="*/ 710 w 1564"/>
              <a:gd name="T7" fmla="*/ 744 h 871"/>
              <a:gd name="T8" fmla="*/ 585 w 1564"/>
              <a:gd name="T9" fmla="*/ 610 h 871"/>
              <a:gd name="T10" fmla="*/ 585 w 1564"/>
              <a:gd name="T11" fmla="*/ 811 h 871"/>
              <a:gd name="T12" fmla="*/ 518 w 1564"/>
              <a:gd name="T13" fmla="*/ 744 h 871"/>
              <a:gd name="T14" fmla="*/ 585 w 1564"/>
              <a:gd name="T15" fmla="*/ 677 h 871"/>
              <a:gd name="T16" fmla="*/ 643 w 1564"/>
              <a:gd name="T17" fmla="*/ 744 h 871"/>
              <a:gd name="T18" fmla="*/ 585 w 1564"/>
              <a:gd name="T19" fmla="*/ 811 h 871"/>
              <a:gd name="T20" fmla="*/ 1563 w 1564"/>
              <a:gd name="T21" fmla="*/ 519 h 871"/>
              <a:gd name="T22" fmla="*/ 1563 w 1564"/>
              <a:gd name="T23" fmla="*/ 652 h 871"/>
              <a:gd name="T24" fmla="*/ 1505 w 1564"/>
              <a:gd name="T25" fmla="*/ 719 h 871"/>
              <a:gd name="T26" fmla="*/ 1429 w 1564"/>
              <a:gd name="T27" fmla="*/ 719 h 871"/>
              <a:gd name="T28" fmla="*/ 1262 w 1564"/>
              <a:gd name="T29" fmla="*/ 569 h 871"/>
              <a:gd name="T30" fmla="*/ 1095 w 1564"/>
              <a:gd name="T31" fmla="*/ 719 h 871"/>
              <a:gd name="T32" fmla="*/ 752 w 1564"/>
              <a:gd name="T33" fmla="*/ 719 h 871"/>
              <a:gd name="T34" fmla="*/ 585 w 1564"/>
              <a:gd name="T35" fmla="*/ 569 h 871"/>
              <a:gd name="T36" fmla="*/ 409 w 1564"/>
              <a:gd name="T37" fmla="*/ 719 h 871"/>
              <a:gd name="T38" fmla="*/ 326 w 1564"/>
              <a:gd name="T39" fmla="*/ 719 h 871"/>
              <a:gd name="T40" fmla="*/ 267 w 1564"/>
              <a:gd name="T41" fmla="*/ 652 h 871"/>
              <a:gd name="T42" fmla="*/ 267 w 1564"/>
              <a:gd name="T43" fmla="*/ 519 h 871"/>
              <a:gd name="T44" fmla="*/ 1563 w 1564"/>
              <a:gd name="T45" fmla="*/ 519 h 871"/>
              <a:gd name="T46" fmla="*/ 1262 w 1564"/>
              <a:gd name="T47" fmla="*/ 610 h 871"/>
              <a:gd name="T48" fmla="*/ 1128 w 1564"/>
              <a:gd name="T49" fmla="*/ 744 h 871"/>
              <a:gd name="T50" fmla="*/ 1262 w 1564"/>
              <a:gd name="T51" fmla="*/ 870 h 871"/>
              <a:gd name="T52" fmla="*/ 1396 w 1564"/>
              <a:gd name="T53" fmla="*/ 744 h 871"/>
              <a:gd name="T54" fmla="*/ 1262 w 1564"/>
              <a:gd name="T55" fmla="*/ 610 h 871"/>
              <a:gd name="T56" fmla="*/ 1262 w 1564"/>
              <a:gd name="T57" fmla="*/ 811 h 871"/>
              <a:gd name="T58" fmla="*/ 1195 w 1564"/>
              <a:gd name="T59" fmla="*/ 744 h 871"/>
              <a:gd name="T60" fmla="*/ 1262 w 1564"/>
              <a:gd name="T61" fmla="*/ 677 h 871"/>
              <a:gd name="T62" fmla="*/ 1329 w 1564"/>
              <a:gd name="T63" fmla="*/ 744 h 871"/>
              <a:gd name="T64" fmla="*/ 1262 w 1564"/>
              <a:gd name="T65" fmla="*/ 811 h 871"/>
              <a:gd name="T66" fmla="*/ 1538 w 1564"/>
              <a:gd name="T67" fmla="*/ 376 h 871"/>
              <a:gd name="T68" fmla="*/ 1295 w 1564"/>
              <a:gd name="T69" fmla="*/ 134 h 871"/>
              <a:gd name="T70" fmla="*/ 1229 w 1564"/>
              <a:gd name="T71" fmla="*/ 109 h 871"/>
              <a:gd name="T72" fmla="*/ 1112 w 1564"/>
              <a:gd name="T73" fmla="*/ 109 h 871"/>
              <a:gd name="T74" fmla="*/ 1112 w 1564"/>
              <a:gd name="T75" fmla="*/ 59 h 871"/>
              <a:gd name="T76" fmla="*/ 1045 w 1564"/>
              <a:gd name="T77" fmla="*/ 0 h 871"/>
              <a:gd name="T78" fmla="*/ 326 w 1564"/>
              <a:gd name="T79" fmla="*/ 0 h 871"/>
              <a:gd name="T80" fmla="*/ 267 w 1564"/>
              <a:gd name="T81" fmla="*/ 59 h 871"/>
              <a:gd name="T82" fmla="*/ 267 w 1564"/>
              <a:gd name="T83" fmla="*/ 75 h 871"/>
              <a:gd name="T84" fmla="*/ 8 w 1564"/>
              <a:gd name="T85" fmla="*/ 101 h 871"/>
              <a:gd name="T86" fmla="*/ 459 w 1564"/>
              <a:gd name="T87" fmla="*/ 159 h 871"/>
              <a:gd name="T88" fmla="*/ 0 w 1564"/>
              <a:gd name="T89" fmla="*/ 209 h 871"/>
              <a:gd name="T90" fmla="*/ 459 w 1564"/>
              <a:gd name="T91" fmla="*/ 268 h 871"/>
              <a:gd name="T92" fmla="*/ 0 w 1564"/>
              <a:gd name="T93" fmla="*/ 309 h 871"/>
              <a:gd name="T94" fmla="*/ 267 w 1564"/>
              <a:gd name="T95" fmla="*/ 360 h 871"/>
              <a:gd name="T96" fmla="*/ 267 w 1564"/>
              <a:gd name="T97" fmla="*/ 485 h 871"/>
              <a:gd name="T98" fmla="*/ 1563 w 1564"/>
              <a:gd name="T99" fmla="*/ 485 h 871"/>
              <a:gd name="T100" fmla="*/ 1563 w 1564"/>
              <a:gd name="T101" fmla="*/ 435 h 871"/>
              <a:gd name="T102" fmla="*/ 1538 w 1564"/>
              <a:gd name="T103" fmla="*/ 376 h 871"/>
              <a:gd name="T104" fmla="*/ 1429 w 1564"/>
              <a:gd name="T105" fmla="*/ 385 h 871"/>
              <a:gd name="T106" fmla="*/ 1195 w 1564"/>
              <a:gd name="T107" fmla="*/ 385 h 871"/>
              <a:gd name="T108" fmla="*/ 1178 w 1564"/>
              <a:gd name="T109" fmla="*/ 376 h 871"/>
              <a:gd name="T110" fmla="*/ 1178 w 1564"/>
              <a:gd name="T111" fmla="*/ 193 h 871"/>
              <a:gd name="T112" fmla="*/ 1195 w 1564"/>
              <a:gd name="T113" fmla="*/ 184 h 871"/>
              <a:gd name="T114" fmla="*/ 1237 w 1564"/>
              <a:gd name="T115" fmla="*/ 184 h 871"/>
              <a:gd name="T116" fmla="*/ 1245 w 1564"/>
              <a:gd name="T117" fmla="*/ 184 h 871"/>
              <a:gd name="T118" fmla="*/ 1438 w 1564"/>
              <a:gd name="T119" fmla="*/ 368 h 871"/>
              <a:gd name="T120" fmla="*/ 1429 w 1564"/>
              <a:gd name="T121" fmla="*/ 385 h 871"/>
              <a:gd name="T122" fmla="*/ 1429 w 1564"/>
              <a:gd name="T123" fmla="*/ 385 h 871"/>
              <a:gd name="T124" fmla="*/ 1429 w 1564"/>
              <a:gd name="T125" fmla="*/ 385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64" h="871">
                <a:moveTo>
                  <a:pt x="585" y="610"/>
                </a:moveTo>
                <a:cubicBezTo>
                  <a:pt x="510" y="610"/>
                  <a:pt x="451" y="669"/>
                  <a:pt x="451" y="744"/>
                </a:cubicBezTo>
                <a:cubicBezTo>
                  <a:pt x="451" y="820"/>
                  <a:pt x="510" y="870"/>
                  <a:pt x="585" y="870"/>
                </a:cubicBezTo>
                <a:cubicBezTo>
                  <a:pt x="652" y="870"/>
                  <a:pt x="710" y="820"/>
                  <a:pt x="710" y="744"/>
                </a:cubicBezTo>
                <a:cubicBezTo>
                  <a:pt x="710" y="669"/>
                  <a:pt x="652" y="610"/>
                  <a:pt x="585" y="610"/>
                </a:cubicBezTo>
                <a:close/>
                <a:moveTo>
                  <a:pt x="585" y="811"/>
                </a:moveTo>
                <a:cubicBezTo>
                  <a:pt x="543" y="811"/>
                  <a:pt x="518" y="778"/>
                  <a:pt x="518" y="744"/>
                </a:cubicBezTo>
                <a:cubicBezTo>
                  <a:pt x="518" y="711"/>
                  <a:pt x="543" y="677"/>
                  <a:pt x="585" y="677"/>
                </a:cubicBezTo>
                <a:cubicBezTo>
                  <a:pt x="618" y="677"/>
                  <a:pt x="643" y="711"/>
                  <a:pt x="643" y="744"/>
                </a:cubicBezTo>
                <a:cubicBezTo>
                  <a:pt x="643" y="778"/>
                  <a:pt x="618" y="811"/>
                  <a:pt x="585" y="811"/>
                </a:cubicBezTo>
                <a:close/>
                <a:moveTo>
                  <a:pt x="1563" y="519"/>
                </a:moveTo>
                <a:cubicBezTo>
                  <a:pt x="1563" y="652"/>
                  <a:pt x="1563" y="652"/>
                  <a:pt x="1563" y="652"/>
                </a:cubicBezTo>
                <a:cubicBezTo>
                  <a:pt x="1563" y="694"/>
                  <a:pt x="1538" y="719"/>
                  <a:pt x="1505" y="719"/>
                </a:cubicBezTo>
                <a:cubicBezTo>
                  <a:pt x="1429" y="719"/>
                  <a:pt x="1429" y="719"/>
                  <a:pt x="1429" y="719"/>
                </a:cubicBezTo>
                <a:cubicBezTo>
                  <a:pt x="1421" y="636"/>
                  <a:pt x="1346" y="569"/>
                  <a:pt x="1262" y="569"/>
                </a:cubicBezTo>
                <a:cubicBezTo>
                  <a:pt x="1178" y="569"/>
                  <a:pt x="1103" y="636"/>
                  <a:pt x="1095" y="719"/>
                </a:cubicBezTo>
                <a:cubicBezTo>
                  <a:pt x="752" y="719"/>
                  <a:pt x="752" y="719"/>
                  <a:pt x="752" y="719"/>
                </a:cubicBezTo>
                <a:cubicBezTo>
                  <a:pt x="735" y="636"/>
                  <a:pt x="669" y="569"/>
                  <a:pt x="585" y="569"/>
                </a:cubicBezTo>
                <a:cubicBezTo>
                  <a:pt x="493" y="569"/>
                  <a:pt x="426" y="636"/>
                  <a:pt x="409" y="719"/>
                </a:cubicBezTo>
                <a:cubicBezTo>
                  <a:pt x="326" y="719"/>
                  <a:pt x="326" y="719"/>
                  <a:pt x="326" y="719"/>
                </a:cubicBezTo>
                <a:cubicBezTo>
                  <a:pt x="292" y="719"/>
                  <a:pt x="267" y="694"/>
                  <a:pt x="267" y="652"/>
                </a:cubicBezTo>
                <a:cubicBezTo>
                  <a:pt x="267" y="519"/>
                  <a:pt x="267" y="519"/>
                  <a:pt x="267" y="519"/>
                </a:cubicBezTo>
                <a:lnTo>
                  <a:pt x="1563" y="519"/>
                </a:lnTo>
                <a:close/>
                <a:moveTo>
                  <a:pt x="1262" y="610"/>
                </a:moveTo>
                <a:cubicBezTo>
                  <a:pt x="1187" y="610"/>
                  <a:pt x="1128" y="669"/>
                  <a:pt x="1128" y="744"/>
                </a:cubicBezTo>
                <a:cubicBezTo>
                  <a:pt x="1128" y="820"/>
                  <a:pt x="1187" y="870"/>
                  <a:pt x="1262" y="870"/>
                </a:cubicBezTo>
                <a:cubicBezTo>
                  <a:pt x="1337" y="870"/>
                  <a:pt x="1396" y="820"/>
                  <a:pt x="1396" y="744"/>
                </a:cubicBezTo>
                <a:cubicBezTo>
                  <a:pt x="1396" y="669"/>
                  <a:pt x="1337" y="610"/>
                  <a:pt x="1262" y="610"/>
                </a:cubicBezTo>
                <a:close/>
                <a:moveTo>
                  <a:pt x="1262" y="811"/>
                </a:moveTo>
                <a:cubicBezTo>
                  <a:pt x="1229" y="811"/>
                  <a:pt x="1195" y="778"/>
                  <a:pt x="1195" y="744"/>
                </a:cubicBezTo>
                <a:cubicBezTo>
                  <a:pt x="1195" y="711"/>
                  <a:pt x="1229" y="677"/>
                  <a:pt x="1262" y="677"/>
                </a:cubicBezTo>
                <a:cubicBezTo>
                  <a:pt x="1295" y="677"/>
                  <a:pt x="1329" y="711"/>
                  <a:pt x="1329" y="744"/>
                </a:cubicBezTo>
                <a:cubicBezTo>
                  <a:pt x="1329" y="778"/>
                  <a:pt x="1295" y="811"/>
                  <a:pt x="1262" y="811"/>
                </a:cubicBezTo>
                <a:close/>
                <a:moveTo>
                  <a:pt x="1538" y="376"/>
                </a:moveTo>
                <a:cubicBezTo>
                  <a:pt x="1295" y="134"/>
                  <a:pt x="1295" y="134"/>
                  <a:pt x="1295" y="134"/>
                </a:cubicBezTo>
                <a:cubicBezTo>
                  <a:pt x="1279" y="117"/>
                  <a:pt x="1254" y="109"/>
                  <a:pt x="1229" y="109"/>
                </a:cubicBezTo>
                <a:cubicBezTo>
                  <a:pt x="1112" y="109"/>
                  <a:pt x="1112" y="109"/>
                  <a:pt x="1112" y="109"/>
                </a:cubicBezTo>
                <a:cubicBezTo>
                  <a:pt x="1112" y="59"/>
                  <a:pt x="1112" y="59"/>
                  <a:pt x="1112" y="59"/>
                </a:cubicBezTo>
                <a:cubicBezTo>
                  <a:pt x="1112" y="25"/>
                  <a:pt x="1078" y="0"/>
                  <a:pt x="1045" y="0"/>
                </a:cubicBezTo>
                <a:cubicBezTo>
                  <a:pt x="326" y="0"/>
                  <a:pt x="326" y="0"/>
                  <a:pt x="326" y="0"/>
                </a:cubicBezTo>
                <a:cubicBezTo>
                  <a:pt x="292" y="0"/>
                  <a:pt x="267" y="25"/>
                  <a:pt x="267" y="59"/>
                </a:cubicBezTo>
                <a:cubicBezTo>
                  <a:pt x="267" y="75"/>
                  <a:pt x="267" y="75"/>
                  <a:pt x="267" y="75"/>
                </a:cubicBezTo>
                <a:cubicBezTo>
                  <a:pt x="8" y="101"/>
                  <a:pt x="8" y="101"/>
                  <a:pt x="8" y="101"/>
                </a:cubicBezTo>
                <a:cubicBezTo>
                  <a:pt x="459" y="159"/>
                  <a:pt x="459" y="159"/>
                  <a:pt x="459" y="159"/>
                </a:cubicBezTo>
                <a:cubicBezTo>
                  <a:pt x="0" y="209"/>
                  <a:pt x="0" y="209"/>
                  <a:pt x="0" y="209"/>
                </a:cubicBezTo>
                <a:cubicBezTo>
                  <a:pt x="459" y="268"/>
                  <a:pt x="459" y="268"/>
                  <a:pt x="459" y="268"/>
                </a:cubicBezTo>
                <a:cubicBezTo>
                  <a:pt x="0" y="309"/>
                  <a:pt x="0" y="309"/>
                  <a:pt x="0" y="309"/>
                </a:cubicBezTo>
                <a:cubicBezTo>
                  <a:pt x="267" y="360"/>
                  <a:pt x="267" y="360"/>
                  <a:pt x="267" y="360"/>
                </a:cubicBezTo>
                <a:cubicBezTo>
                  <a:pt x="267" y="485"/>
                  <a:pt x="267" y="485"/>
                  <a:pt x="267" y="485"/>
                </a:cubicBezTo>
                <a:cubicBezTo>
                  <a:pt x="1563" y="485"/>
                  <a:pt x="1563" y="485"/>
                  <a:pt x="1563" y="485"/>
                </a:cubicBezTo>
                <a:cubicBezTo>
                  <a:pt x="1563" y="435"/>
                  <a:pt x="1563" y="435"/>
                  <a:pt x="1563" y="435"/>
                </a:cubicBezTo>
                <a:cubicBezTo>
                  <a:pt x="1563" y="410"/>
                  <a:pt x="1555" y="393"/>
                  <a:pt x="1538" y="376"/>
                </a:cubicBezTo>
                <a:close/>
                <a:moveTo>
                  <a:pt x="1429" y="385"/>
                </a:moveTo>
                <a:cubicBezTo>
                  <a:pt x="1195" y="385"/>
                  <a:pt x="1195" y="385"/>
                  <a:pt x="1195" y="385"/>
                </a:cubicBezTo>
                <a:cubicBezTo>
                  <a:pt x="1187" y="385"/>
                  <a:pt x="1178" y="376"/>
                  <a:pt x="1178" y="376"/>
                </a:cubicBezTo>
                <a:cubicBezTo>
                  <a:pt x="1178" y="193"/>
                  <a:pt x="1178" y="193"/>
                  <a:pt x="1178" y="193"/>
                </a:cubicBezTo>
                <a:cubicBezTo>
                  <a:pt x="1178" y="184"/>
                  <a:pt x="1187" y="184"/>
                  <a:pt x="1195" y="184"/>
                </a:cubicBezTo>
                <a:cubicBezTo>
                  <a:pt x="1237" y="184"/>
                  <a:pt x="1237" y="184"/>
                  <a:pt x="1237" y="184"/>
                </a:cubicBezTo>
                <a:lnTo>
                  <a:pt x="1245" y="184"/>
                </a:lnTo>
                <a:cubicBezTo>
                  <a:pt x="1438" y="368"/>
                  <a:pt x="1438" y="368"/>
                  <a:pt x="1438" y="368"/>
                </a:cubicBezTo>
                <a:cubicBezTo>
                  <a:pt x="1446" y="376"/>
                  <a:pt x="1438" y="385"/>
                  <a:pt x="1429" y="385"/>
                </a:cubicBezTo>
                <a:close/>
                <a:moveTo>
                  <a:pt x="1429" y="385"/>
                </a:moveTo>
                <a:lnTo>
                  <a:pt x="1429" y="385"/>
                </a:lnTo>
                <a:close/>
              </a:path>
            </a:pathLst>
          </a:custGeom>
          <a:solidFill>
            <a:srgbClr val="16364F"/>
          </a:solidFill>
          <a:ln>
            <a:noFill/>
          </a:ln>
          <a:effectLst/>
        </p:spPr>
        <p:txBody>
          <a:bodyPr wrap="none" lIns="243785" tIns="121892" rIns="243785" bIns="121892" anchor="ctr"/>
          <a:lstStyle/>
          <a:p>
            <a:pPr>
              <a:defRPr/>
            </a:pPr>
            <a:endParaRPr lang="en-US" sz="2400" dirty="0">
              <a:ea typeface="宋体" panose="02010600030101010101" pitchFamily="2" charset="-122"/>
            </a:endParaRPr>
          </a:p>
        </p:txBody>
      </p:sp>
      <p:sp>
        <p:nvSpPr>
          <p:cNvPr id="41" name="AutoShape 84"/>
          <p:cNvSpPr>
            <a:spLocks noChangeAspect="1"/>
          </p:cNvSpPr>
          <p:nvPr/>
        </p:nvSpPr>
        <p:spPr bwMode="auto">
          <a:xfrm>
            <a:off x="6118209" y="5099281"/>
            <a:ext cx="352039" cy="3535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92" y="0"/>
                </a:moveTo>
                <a:cubicBezTo>
                  <a:pt x="12101" y="0"/>
                  <a:pt x="13398" y="296"/>
                  <a:pt x="14685" y="897"/>
                </a:cubicBezTo>
                <a:cubicBezTo>
                  <a:pt x="15972" y="1496"/>
                  <a:pt x="17128" y="2309"/>
                  <a:pt x="18152" y="3337"/>
                </a:cubicBezTo>
                <a:cubicBezTo>
                  <a:pt x="19173" y="4365"/>
                  <a:pt x="20002" y="5565"/>
                  <a:pt x="20642" y="6941"/>
                </a:cubicBezTo>
                <a:cubicBezTo>
                  <a:pt x="21277" y="8313"/>
                  <a:pt x="21599" y="9784"/>
                  <a:pt x="21599" y="11354"/>
                </a:cubicBezTo>
                <a:cubicBezTo>
                  <a:pt x="21599" y="12995"/>
                  <a:pt x="21305" y="14571"/>
                  <a:pt x="20722" y="16085"/>
                </a:cubicBezTo>
                <a:lnTo>
                  <a:pt x="20416" y="16895"/>
                </a:lnTo>
                <a:lnTo>
                  <a:pt x="18455" y="17245"/>
                </a:lnTo>
                <a:cubicBezTo>
                  <a:pt x="18253" y="18183"/>
                  <a:pt x="17836" y="18965"/>
                  <a:pt x="17210" y="19589"/>
                </a:cubicBezTo>
                <a:cubicBezTo>
                  <a:pt x="16584" y="20207"/>
                  <a:pt x="15843" y="20521"/>
                  <a:pt x="14996" y="20521"/>
                </a:cubicBezTo>
                <a:lnTo>
                  <a:pt x="14996" y="21074"/>
                </a:lnTo>
                <a:cubicBezTo>
                  <a:pt x="14996" y="21218"/>
                  <a:pt x="14953" y="21343"/>
                  <a:pt x="14862" y="21447"/>
                </a:cubicBezTo>
                <a:cubicBezTo>
                  <a:pt x="14770" y="21549"/>
                  <a:pt x="14664" y="21599"/>
                  <a:pt x="14534" y="21599"/>
                </a:cubicBezTo>
                <a:lnTo>
                  <a:pt x="13633" y="21599"/>
                </a:lnTo>
                <a:cubicBezTo>
                  <a:pt x="13513" y="21599"/>
                  <a:pt x="13407" y="21549"/>
                  <a:pt x="13322" y="21447"/>
                </a:cubicBezTo>
                <a:cubicBezTo>
                  <a:pt x="13238" y="21343"/>
                  <a:pt x="13193" y="21218"/>
                  <a:pt x="13193" y="21074"/>
                </a:cubicBezTo>
                <a:lnTo>
                  <a:pt x="13193" y="11354"/>
                </a:lnTo>
                <a:cubicBezTo>
                  <a:pt x="13193" y="11210"/>
                  <a:pt x="13238" y="11081"/>
                  <a:pt x="13322" y="10970"/>
                </a:cubicBezTo>
                <a:cubicBezTo>
                  <a:pt x="13407" y="10857"/>
                  <a:pt x="13513" y="10798"/>
                  <a:pt x="13633" y="10798"/>
                </a:cubicBezTo>
                <a:lnTo>
                  <a:pt x="14534" y="10798"/>
                </a:lnTo>
                <a:cubicBezTo>
                  <a:pt x="14654" y="10798"/>
                  <a:pt x="14763" y="10857"/>
                  <a:pt x="14857" y="10970"/>
                </a:cubicBezTo>
                <a:cubicBezTo>
                  <a:pt x="14949" y="11081"/>
                  <a:pt x="14996" y="11210"/>
                  <a:pt x="14996" y="11354"/>
                </a:cubicBezTo>
                <a:lnTo>
                  <a:pt x="14996" y="11880"/>
                </a:lnTo>
                <a:cubicBezTo>
                  <a:pt x="15655" y="11880"/>
                  <a:pt x="16262" y="12077"/>
                  <a:pt x="16810" y="12476"/>
                </a:cubicBezTo>
                <a:cubicBezTo>
                  <a:pt x="17359" y="12874"/>
                  <a:pt x="17787" y="13396"/>
                  <a:pt x="18095" y="14046"/>
                </a:cubicBezTo>
                <a:lnTo>
                  <a:pt x="18533" y="13947"/>
                </a:lnTo>
                <a:cubicBezTo>
                  <a:pt x="18782" y="13136"/>
                  <a:pt x="18900" y="12272"/>
                  <a:pt x="18893" y="11354"/>
                </a:cubicBezTo>
                <a:cubicBezTo>
                  <a:pt x="18893" y="10228"/>
                  <a:pt x="18648" y="9177"/>
                  <a:pt x="18156" y="8194"/>
                </a:cubicBezTo>
                <a:cubicBezTo>
                  <a:pt x="17665" y="7220"/>
                  <a:pt x="17024" y="6362"/>
                  <a:pt x="16238" y="5622"/>
                </a:cubicBezTo>
                <a:cubicBezTo>
                  <a:pt x="15455" y="4882"/>
                  <a:pt x="14584" y="4300"/>
                  <a:pt x="13621" y="3877"/>
                </a:cubicBezTo>
                <a:cubicBezTo>
                  <a:pt x="12659" y="3456"/>
                  <a:pt x="11717" y="3241"/>
                  <a:pt x="10792" y="3241"/>
                </a:cubicBezTo>
                <a:cubicBezTo>
                  <a:pt x="9868" y="3241"/>
                  <a:pt x="8929" y="3456"/>
                  <a:pt x="7971" y="3877"/>
                </a:cubicBezTo>
                <a:cubicBezTo>
                  <a:pt x="7015" y="4300"/>
                  <a:pt x="6140" y="4879"/>
                  <a:pt x="5358" y="5608"/>
                </a:cubicBezTo>
                <a:cubicBezTo>
                  <a:pt x="4572" y="6336"/>
                  <a:pt x="3934" y="7198"/>
                  <a:pt x="3443" y="8183"/>
                </a:cubicBezTo>
                <a:cubicBezTo>
                  <a:pt x="2951" y="9171"/>
                  <a:pt x="2704" y="10219"/>
                  <a:pt x="2704" y="11329"/>
                </a:cubicBezTo>
                <a:cubicBezTo>
                  <a:pt x="2704" y="12267"/>
                  <a:pt x="2824" y="13136"/>
                  <a:pt x="3066" y="13947"/>
                </a:cubicBezTo>
                <a:lnTo>
                  <a:pt x="3504" y="14046"/>
                </a:lnTo>
                <a:cubicBezTo>
                  <a:pt x="3812" y="13396"/>
                  <a:pt x="4240" y="12874"/>
                  <a:pt x="4789" y="12476"/>
                </a:cubicBezTo>
                <a:cubicBezTo>
                  <a:pt x="5337" y="12077"/>
                  <a:pt x="5942" y="11880"/>
                  <a:pt x="6603" y="11880"/>
                </a:cubicBezTo>
                <a:lnTo>
                  <a:pt x="6603" y="11354"/>
                </a:lnTo>
                <a:cubicBezTo>
                  <a:pt x="6603" y="11210"/>
                  <a:pt x="6646" y="11081"/>
                  <a:pt x="6737" y="10970"/>
                </a:cubicBezTo>
                <a:cubicBezTo>
                  <a:pt x="6827" y="10857"/>
                  <a:pt x="6935" y="10798"/>
                  <a:pt x="7065" y="10798"/>
                </a:cubicBezTo>
                <a:lnTo>
                  <a:pt x="7966" y="10798"/>
                </a:lnTo>
                <a:cubicBezTo>
                  <a:pt x="8086" y="10798"/>
                  <a:pt x="8187" y="10857"/>
                  <a:pt x="8270" y="10970"/>
                </a:cubicBezTo>
                <a:cubicBezTo>
                  <a:pt x="8352" y="11081"/>
                  <a:pt x="8392" y="11210"/>
                  <a:pt x="8392" y="11354"/>
                </a:cubicBezTo>
                <a:lnTo>
                  <a:pt x="8392" y="21074"/>
                </a:lnTo>
                <a:cubicBezTo>
                  <a:pt x="8392" y="21218"/>
                  <a:pt x="8352" y="21343"/>
                  <a:pt x="8270" y="21447"/>
                </a:cubicBezTo>
                <a:cubicBezTo>
                  <a:pt x="8187" y="21549"/>
                  <a:pt x="8086" y="21599"/>
                  <a:pt x="7966" y="21599"/>
                </a:cubicBezTo>
                <a:lnTo>
                  <a:pt x="7065" y="21599"/>
                </a:lnTo>
                <a:cubicBezTo>
                  <a:pt x="6945" y="21599"/>
                  <a:pt x="6836" y="21549"/>
                  <a:pt x="6742" y="21447"/>
                </a:cubicBezTo>
                <a:cubicBezTo>
                  <a:pt x="6650" y="21343"/>
                  <a:pt x="6603" y="21218"/>
                  <a:pt x="6603" y="21074"/>
                </a:cubicBezTo>
                <a:lnTo>
                  <a:pt x="6603" y="20521"/>
                </a:lnTo>
                <a:cubicBezTo>
                  <a:pt x="6189" y="20521"/>
                  <a:pt x="5789" y="20436"/>
                  <a:pt x="5403" y="20270"/>
                </a:cubicBezTo>
                <a:cubicBezTo>
                  <a:pt x="5015" y="20103"/>
                  <a:pt x="4671" y="19877"/>
                  <a:pt x="4370" y="19589"/>
                </a:cubicBezTo>
                <a:cubicBezTo>
                  <a:pt x="4073" y="19298"/>
                  <a:pt x="3814" y="18956"/>
                  <a:pt x="3598" y="18558"/>
                </a:cubicBezTo>
                <a:cubicBezTo>
                  <a:pt x="3388" y="18163"/>
                  <a:pt x="3233" y="17725"/>
                  <a:pt x="3144" y="17245"/>
                </a:cubicBezTo>
                <a:lnTo>
                  <a:pt x="1172" y="16895"/>
                </a:lnTo>
                <a:lnTo>
                  <a:pt x="877" y="16085"/>
                </a:lnTo>
                <a:cubicBezTo>
                  <a:pt x="294" y="14571"/>
                  <a:pt x="0" y="12987"/>
                  <a:pt x="0" y="11326"/>
                </a:cubicBezTo>
                <a:cubicBezTo>
                  <a:pt x="0" y="9776"/>
                  <a:pt x="320" y="8310"/>
                  <a:pt x="957" y="6938"/>
                </a:cubicBezTo>
                <a:cubicBezTo>
                  <a:pt x="1595" y="5563"/>
                  <a:pt x="2426" y="4363"/>
                  <a:pt x="3447" y="3335"/>
                </a:cubicBezTo>
                <a:cubicBezTo>
                  <a:pt x="4469" y="2307"/>
                  <a:pt x="5622" y="1493"/>
                  <a:pt x="6909" y="895"/>
                </a:cubicBezTo>
                <a:cubicBezTo>
                  <a:pt x="8192" y="296"/>
                  <a:pt x="9486" y="0"/>
                  <a:pt x="10792" y="0"/>
                </a:cubicBezTo>
              </a:path>
            </a:pathLst>
          </a:custGeom>
          <a:solidFill>
            <a:srgbClr val="16364F"/>
          </a:solidFill>
          <a:ln>
            <a:noFill/>
          </a:ln>
          <a:effectLst/>
        </p:spPr>
        <p:txBody>
          <a:bodyPr lIns="101578" tIns="101578" rIns="101578" bIns="101578" anchor="ctr"/>
          <a:lstStyle/>
          <a:p>
            <a:pPr defTabSz="913765">
              <a:defRPr/>
            </a:pPr>
            <a:endParaRPr lang="es-ES" sz="6600" dirty="0">
              <a:solidFill>
                <a:srgbClr val="44CEB9"/>
              </a:solidFill>
              <a:effectLst>
                <a:outerShdw blurRad="38100" dist="38100" dir="2700000" algn="tl">
                  <a:srgbClr val="000000"/>
                </a:outerShdw>
              </a:effectLst>
              <a:latin typeface="Gill Sans" charset="0"/>
              <a:cs typeface="Gill Sans" charset="0"/>
              <a:sym typeface="Gill Sans" charset="0"/>
            </a:endParaRPr>
          </a:p>
        </p:txBody>
      </p:sp>
      <p:sp>
        <p:nvSpPr>
          <p:cNvPr id="42" name="Freeform 57"/>
          <p:cNvSpPr>
            <a:spLocks noChangeAspect="1" noChangeArrowheads="1"/>
          </p:cNvSpPr>
          <p:nvPr/>
        </p:nvSpPr>
        <p:spPr bwMode="auto">
          <a:xfrm>
            <a:off x="6891392" y="2904028"/>
            <a:ext cx="360100" cy="318455"/>
          </a:xfrm>
          <a:custGeom>
            <a:avLst/>
            <a:gdLst>
              <a:gd name="connsiteX0" fmla="*/ 358785 w 512434"/>
              <a:gd name="connsiteY0" fmla="*/ 409158 h 453171"/>
              <a:gd name="connsiteX1" fmla="*/ 345300 w 512434"/>
              <a:gd name="connsiteY1" fmla="*/ 425866 h 453171"/>
              <a:gd name="connsiteX2" fmla="*/ 358785 w 512434"/>
              <a:gd name="connsiteY2" fmla="*/ 439722 h 453171"/>
              <a:gd name="connsiteX3" fmla="*/ 372270 w 512434"/>
              <a:gd name="connsiteY3" fmla="*/ 425866 h 453171"/>
              <a:gd name="connsiteX4" fmla="*/ 358785 w 512434"/>
              <a:gd name="connsiteY4" fmla="*/ 409158 h 453171"/>
              <a:gd name="connsiteX5" fmla="*/ 151153 w 512434"/>
              <a:gd name="connsiteY5" fmla="*/ 300585 h 453171"/>
              <a:gd name="connsiteX6" fmla="*/ 195731 w 512434"/>
              <a:gd name="connsiteY6" fmla="*/ 300585 h 453171"/>
              <a:gd name="connsiteX7" fmla="*/ 195731 w 512434"/>
              <a:gd name="connsiteY7" fmla="*/ 345175 h 453171"/>
              <a:gd name="connsiteX8" fmla="*/ 151153 w 512434"/>
              <a:gd name="connsiteY8" fmla="*/ 345175 h 453171"/>
              <a:gd name="connsiteX9" fmla="*/ 71978 w 512434"/>
              <a:gd name="connsiteY9" fmla="*/ 300585 h 453171"/>
              <a:gd name="connsiteX10" fmla="*/ 120152 w 512434"/>
              <a:gd name="connsiteY10" fmla="*/ 300585 h 453171"/>
              <a:gd name="connsiteX11" fmla="*/ 120152 w 512434"/>
              <a:gd name="connsiteY11" fmla="*/ 345175 h 453171"/>
              <a:gd name="connsiteX12" fmla="*/ 71978 w 512434"/>
              <a:gd name="connsiteY12" fmla="*/ 345175 h 453171"/>
              <a:gd name="connsiteX13" fmla="*/ 481786 w 512434"/>
              <a:gd name="connsiteY13" fmla="*/ 286492 h 453171"/>
              <a:gd name="connsiteX14" fmla="*/ 468300 w 512434"/>
              <a:gd name="connsiteY14" fmla="*/ 299940 h 453171"/>
              <a:gd name="connsiteX15" fmla="*/ 481786 w 512434"/>
              <a:gd name="connsiteY15" fmla="*/ 313389 h 453171"/>
              <a:gd name="connsiteX16" fmla="*/ 498948 w 512434"/>
              <a:gd name="connsiteY16" fmla="*/ 299940 h 453171"/>
              <a:gd name="connsiteX17" fmla="*/ 481786 w 512434"/>
              <a:gd name="connsiteY17" fmla="*/ 286492 h 453171"/>
              <a:gd name="connsiteX18" fmla="*/ 235785 w 512434"/>
              <a:gd name="connsiteY18" fmla="*/ 286492 h 453171"/>
              <a:gd name="connsiteX19" fmla="*/ 222300 w 512434"/>
              <a:gd name="connsiteY19" fmla="*/ 299940 h 453171"/>
              <a:gd name="connsiteX20" fmla="*/ 235785 w 512434"/>
              <a:gd name="connsiteY20" fmla="*/ 313389 h 453171"/>
              <a:gd name="connsiteX21" fmla="*/ 249270 w 512434"/>
              <a:gd name="connsiteY21" fmla="*/ 299940 h 453171"/>
              <a:gd name="connsiteX22" fmla="*/ 235785 w 512434"/>
              <a:gd name="connsiteY22" fmla="*/ 286492 h 453171"/>
              <a:gd name="connsiteX23" fmla="*/ 151153 w 512434"/>
              <a:gd name="connsiteY23" fmla="*/ 228588 h 453171"/>
              <a:gd name="connsiteX24" fmla="*/ 195731 w 512434"/>
              <a:gd name="connsiteY24" fmla="*/ 228588 h 453171"/>
              <a:gd name="connsiteX25" fmla="*/ 195731 w 512434"/>
              <a:gd name="connsiteY25" fmla="*/ 273178 h 453171"/>
              <a:gd name="connsiteX26" fmla="*/ 151153 w 512434"/>
              <a:gd name="connsiteY26" fmla="*/ 273178 h 453171"/>
              <a:gd name="connsiteX27" fmla="*/ 71978 w 512434"/>
              <a:gd name="connsiteY27" fmla="*/ 228588 h 453171"/>
              <a:gd name="connsiteX28" fmla="*/ 120152 w 512434"/>
              <a:gd name="connsiteY28" fmla="*/ 228588 h 453171"/>
              <a:gd name="connsiteX29" fmla="*/ 120152 w 512434"/>
              <a:gd name="connsiteY29" fmla="*/ 273178 h 453171"/>
              <a:gd name="connsiteX30" fmla="*/ 71978 w 512434"/>
              <a:gd name="connsiteY30" fmla="*/ 273178 h 453171"/>
              <a:gd name="connsiteX31" fmla="*/ 427028 w 512434"/>
              <a:gd name="connsiteY31" fmla="*/ 221695 h 453171"/>
              <a:gd name="connsiteX32" fmla="*/ 372270 w 512434"/>
              <a:gd name="connsiteY32" fmla="*/ 275896 h 453171"/>
              <a:gd name="connsiteX33" fmla="*/ 358785 w 512434"/>
              <a:gd name="connsiteY33" fmla="*/ 272636 h 453171"/>
              <a:gd name="connsiteX34" fmla="*/ 341622 w 512434"/>
              <a:gd name="connsiteY34" fmla="*/ 279564 h 453171"/>
              <a:gd name="connsiteX35" fmla="*/ 283596 w 512434"/>
              <a:gd name="connsiteY35" fmla="*/ 238404 h 453171"/>
              <a:gd name="connsiteX36" fmla="*/ 266433 w 512434"/>
              <a:gd name="connsiteY36" fmla="*/ 238404 h 453171"/>
              <a:gd name="connsiteX37" fmla="*/ 270111 w 512434"/>
              <a:gd name="connsiteY37" fmla="*/ 255520 h 453171"/>
              <a:gd name="connsiteX38" fmla="*/ 331406 w 512434"/>
              <a:gd name="connsiteY38" fmla="*/ 303200 h 453171"/>
              <a:gd name="connsiteX39" fmla="*/ 358785 w 512434"/>
              <a:gd name="connsiteY39" fmla="*/ 327245 h 453171"/>
              <a:gd name="connsiteX40" fmla="*/ 386164 w 512434"/>
              <a:gd name="connsiteY40" fmla="*/ 299940 h 453171"/>
              <a:gd name="connsiteX41" fmla="*/ 386164 w 512434"/>
              <a:gd name="connsiteY41" fmla="*/ 296680 h 453171"/>
              <a:gd name="connsiteX42" fmla="*/ 444191 w 512434"/>
              <a:gd name="connsiteY42" fmla="*/ 238404 h 453171"/>
              <a:gd name="connsiteX43" fmla="*/ 444191 w 512434"/>
              <a:gd name="connsiteY43" fmla="*/ 221695 h 453171"/>
              <a:gd name="connsiteX44" fmla="*/ 427028 w 512434"/>
              <a:gd name="connsiteY44" fmla="*/ 221695 h 453171"/>
              <a:gd name="connsiteX45" fmla="*/ 358785 w 512434"/>
              <a:gd name="connsiteY45" fmla="*/ 163826 h 453171"/>
              <a:gd name="connsiteX46" fmla="*/ 345300 w 512434"/>
              <a:gd name="connsiteY46" fmla="*/ 177274 h 453171"/>
              <a:gd name="connsiteX47" fmla="*/ 358785 w 512434"/>
              <a:gd name="connsiteY47" fmla="*/ 190723 h 453171"/>
              <a:gd name="connsiteX48" fmla="*/ 372270 w 512434"/>
              <a:gd name="connsiteY48" fmla="*/ 177274 h 453171"/>
              <a:gd name="connsiteX49" fmla="*/ 358785 w 512434"/>
              <a:gd name="connsiteY49" fmla="*/ 163826 h 453171"/>
              <a:gd name="connsiteX50" fmla="*/ 151153 w 512434"/>
              <a:gd name="connsiteY50" fmla="*/ 156592 h 453171"/>
              <a:gd name="connsiteX51" fmla="*/ 195731 w 512434"/>
              <a:gd name="connsiteY51" fmla="*/ 156592 h 453171"/>
              <a:gd name="connsiteX52" fmla="*/ 195731 w 512434"/>
              <a:gd name="connsiteY52" fmla="*/ 201182 h 453171"/>
              <a:gd name="connsiteX53" fmla="*/ 151153 w 512434"/>
              <a:gd name="connsiteY53" fmla="*/ 201182 h 453171"/>
              <a:gd name="connsiteX54" fmla="*/ 37595 w 512434"/>
              <a:gd name="connsiteY54" fmla="*/ 102289 h 453171"/>
              <a:gd name="connsiteX55" fmla="*/ 37595 w 512434"/>
              <a:gd name="connsiteY55" fmla="*/ 374925 h 453171"/>
              <a:gd name="connsiteX56" fmla="*/ 228838 w 512434"/>
              <a:gd name="connsiteY56" fmla="*/ 374925 h 453171"/>
              <a:gd name="connsiteX57" fmla="*/ 208406 w 512434"/>
              <a:gd name="connsiteY57" fmla="*/ 299940 h 453171"/>
              <a:gd name="connsiteX58" fmla="*/ 246001 w 512434"/>
              <a:gd name="connsiteY58" fmla="*/ 201318 h 453171"/>
              <a:gd name="connsiteX59" fmla="*/ 225569 w 512434"/>
              <a:gd name="connsiteY59" fmla="*/ 201318 h 453171"/>
              <a:gd name="connsiteX60" fmla="*/ 225569 w 512434"/>
              <a:gd name="connsiteY60" fmla="*/ 156898 h 453171"/>
              <a:gd name="connsiteX61" fmla="*/ 270111 w 512434"/>
              <a:gd name="connsiteY61" fmla="*/ 156898 h 453171"/>
              <a:gd name="connsiteX62" fmla="*/ 270111 w 512434"/>
              <a:gd name="connsiteY62" fmla="*/ 177274 h 453171"/>
              <a:gd name="connsiteX63" fmla="*/ 358785 w 512434"/>
              <a:gd name="connsiteY63" fmla="*/ 149970 h 453171"/>
              <a:gd name="connsiteX64" fmla="*/ 382895 w 512434"/>
              <a:gd name="connsiteY64" fmla="*/ 149970 h 453171"/>
              <a:gd name="connsiteX65" fmla="*/ 382895 w 512434"/>
              <a:gd name="connsiteY65" fmla="*/ 102289 h 453171"/>
              <a:gd name="connsiteX66" fmla="*/ 37595 w 512434"/>
              <a:gd name="connsiteY66" fmla="*/ 102289 h 453171"/>
              <a:gd name="connsiteX67" fmla="*/ 136894 w 512434"/>
              <a:gd name="connsiteY67" fmla="*/ 30564 h 453171"/>
              <a:gd name="connsiteX68" fmla="*/ 136894 w 512434"/>
              <a:gd name="connsiteY68" fmla="*/ 68057 h 453171"/>
              <a:gd name="connsiteX69" fmla="*/ 283596 w 512434"/>
              <a:gd name="connsiteY69" fmla="*/ 68057 h 453171"/>
              <a:gd name="connsiteX70" fmla="*/ 283596 w 512434"/>
              <a:gd name="connsiteY70" fmla="*/ 30564 h 453171"/>
              <a:gd name="connsiteX71" fmla="*/ 136894 w 512434"/>
              <a:gd name="connsiteY71" fmla="*/ 30564 h 453171"/>
              <a:gd name="connsiteX72" fmla="*/ 30648 w 512434"/>
              <a:gd name="connsiteY72" fmla="*/ 0 h 453171"/>
              <a:gd name="connsiteX73" fmla="*/ 389433 w 512434"/>
              <a:gd name="connsiteY73" fmla="*/ 0 h 453171"/>
              <a:gd name="connsiteX74" fmla="*/ 420490 w 512434"/>
              <a:gd name="connsiteY74" fmla="*/ 30564 h 453171"/>
              <a:gd name="connsiteX75" fmla="*/ 420490 w 512434"/>
              <a:gd name="connsiteY75" fmla="*/ 163826 h 453171"/>
              <a:gd name="connsiteX76" fmla="*/ 512434 w 512434"/>
              <a:gd name="connsiteY76" fmla="*/ 299940 h 453171"/>
              <a:gd name="connsiteX77" fmla="*/ 358785 w 512434"/>
              <a:gd name="connsiteY77" fmla="*/ 453171 h 453171"/>
              <a:gd name="connsiteX78" fmla="*/ 263164 w 512434"/>
              <a:gd name="connsiteY78" fmla="*/ 419346 h 453171"/>
              <a:gd name="connsiteX79" fmla="*/ 30648 w 512434"/>
              <a:gd name="connsiteY79" fmla="*/ 419346 h 453171"/>
              <a:gd name="connsiteX80" fmla="*/ 0 w 512434"/>
              <a:gd name="connsiteY80" fmla="*/ 388374 h 453171"/>
              <a:gd name="connsiteX81" fmla="*/ 0 w 512434"/>
              <a:gd name="connsiteY81" fmla="*/ 30564 h 453171"/>
              <a:gd name="connsiteX82" fmla="*/ 30648 w 512434"/>
              <a:gd name="connsiteY82" fmla="*/ 0 h 453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512434" h="453171">
                <a:moveTo>
                  <a:pt x="358785" y="409158"/>
                </a:moveTo>
                <a:cubicBezTo>
                  <a:pt x="351838" y="409158"/>
                  <a:pt x="345300" y="415678"/>
                  <a:pt x="345300" y="425866"/>
                </a:cubicBezTo>
                <a:cubicBezTo>
                  <a:pt x="345300" y="432794"/>
                  <a:pt x="351838" y="439722"/>
                  <a:pt x="358785" y="439722"/>
                </a:cubicBezTo>
                <a:cubicBezTo>
                  <a:pt x="365732" y="439722"/>
                  <a:pt x="372270" y="432794"/>
                  <a:pt x="372270" y="425866"/>
                </a:cubicBezTo>
                <a:cubicBezTo>
                  <a:pt x="372270" y="415678"/>
                  <a:pt x="365732" y="409158"/>
                  <a:pt x="358785" y="409158"/>
                </a:cubicBezTo>
                <a:close/>
                <a:moveTo>
                  <a:pt x="151153" y="300585"/>
                </a:moveTo>
                <a:lnTo>
                  <a:pt x="195731" y="300585"/>
                </a:lnTo>
                <a:lnTo>
                  <a:pt x="195731" y="345175"/>
                </a:lnTo>
                <a:lnTo>
                  <a:pt x="151153" y="345175"/>
                </a:lnTo>
                <a:close/>
                <a:moveTo>
                  <a:pt x="71978" y="300585"/>
                </a:moveTo>
                <a:lnTo>
                  <a:pt x="120152" y="300585"/>
                </a:lnTo>
                <a:lnTo>
                  <a:pt x="120152" y="345175"/>
                </a:lnTo>
                <a:lnTo>
                  <a:pt x="71978" y="345175"/>
                </a:lnTo>
                <a:close/>
                <a:moveTo>
                  <a:pt x="481786" y="286492"/>
                </a:moveTo>
                <a:cubicBezTo>
                  <a:pt x="474839" y="286492"/>
                  <a:pt x="468300" y="293012"/>
                  <a:pt x="468300" y="299940"/>
                </a:cubicBezTo>
                <a:cubicBezTo>
                  <a:pt x="468300" y="310128"/>
                  <a:pt x="474839" y="313389"/>
                  <a:pt x="481786" y="313389"/>
                </a:cubicBezTo>
                <a:cubicBezTo>
                  <a:pt x="492002" y="313389"/>
                  <a:pt x="498948" y="310128"/>
                  <a:pt x="498948" y="299940"/>
                </a:cubicBezTo>
                <a:cubicBezTo>
                  <a:pt x="498948" y="293012"/>
                  <a:pt x="492002" y="286492"/>
                  <a:pt x="481786" y="286492"/>
                </a:cubicBezTo>
                <a:close/>
                <a:moveTo>
                  <a:pt x="235785" y="286492"/>
                </a:moveTo>
                <a:cubicBezTo>
                  <a:pt x="228838" y="286492"/>
                  <a:pt x="222300" y="293012"/>
                  <a:pt x="222300" y="299940"/>
                </a:cubicBezTo>
                <a:cubicBezTo>
                  <a:pt x="222300" y="310128"/>
                  <a:pt x="228838" y="313389"/>
                  <a:pt x="235785" y="313389"/>
                </a:cubicBezTo>
                <a:cubicBezTo>
                  <a:pt x="242732" y="313389"/>
                  <a:pt x="249270" y="310128"/>
                  <a:pt x="249270" y="299940"/>
                </a:cubicBezTo>
                <a:cubicBezTo>
                  <a:pt x="249270" y="293012"/>
                  <a:pt x="242732" y="286492"/>
                  <a:pt x="235785" y="286492"/>
                </a:cubicBezTo>
                <a:close/>
                <a:moveTo>
                  <a:pt x="151153" y="228588"/>
                </a:moveTo>
                <a:lnTo>
                  <a:pt x="195731" y="228588"/>
                </a:lnTo>
                <a:lnTo>
                  <a:pt x="195731" y="273178"/>
                </a:lnTo>
                <a:lnTo>
                  <a:pt x="151153" y="273178"/>
                </a:lnTo>
                <a:close/>
                <a:moveTo>
                  <a:pt x="71978" y="228588"/>
                </a:moveTo>
                <a:lnTo>
                  <a:pt x="120152" y="228588"/>
                </a:lnTo>
                <a:lnTo>
                  <a:pt x="120152" y="273178"/>
                </a:lnTo>
                <a:lnTo>
                  <a:pt x="71978" y="273178"/>
                </a:lnTo>
                <a:close/>
                <a:moveTo>
                  <a:pt x="427028" y="221695"/>
                </a:moveTo>
                <a:cubicBezTo>
                  <a:pt x="427028" y="221695"/>
                  <a:pt x="427028" y="221695"/>
                  <a:pt x="372270" y="275896"/>
                </a:cubicBezTo>
                <a:cubicBezTo>
                  <a:pt x="369001" y="275896"/>
                  <a:pt x="365732" y="272636"/>
                  <a:pt x="358785" y="272636"/>
                </a:cubicBezTo>
                <a:cubicBezTo>
                  <a:pt x="351838" y="272636"/>
                  <a:pt x="345300" y="275896"/>
                  <a:pt x="341622" y="279564"/>
                </a:cubicBezTo>
                <a:cubicBezTo>
                  <a:pt x="341622" y="279564"/>
                  <a:pt x="341622" y="279564"/>
                  <a:pt x="283596" y="238404"/>
                </a:cubicBezTo>
                <a:cubicBezTo>
                  <a:pt x="280327" y="231883"/>
                  <a:pt x="270111" y="235143"/>
                  <a:pt x="266433" y="238404"/>
                </a:cubicBezTo>
                <a:cubicBezTo>
                  <a:pt x="263164" y="242071"/>
                  <a:pt x="266433" y="252260"/>
                  <a:pt x="270111" y="255520"/>
                </a:cubicBezTo>
                <a:cubicBezTo>
                  <a:pt x="270111" y="255520"/>
                  <a:pt x="270111" y="255520"/>
                  <a:pt x="331406" y="303200"/>
                </a:cubicBezTo>
                <a:cubicBezTo>
                  <a:pt x="331406" y="317056"/>
                  <a:pt x="345300" y="327245"/>
                  <a:pt x="358785" y="327245"/>
                </a:cubicBezTo>
                <a:cubicBezTo>
                  <a:pt x="375948" y="327245"/>
                  <a:pt x="386164" y="317056"/>
                  <a:pt x="386164" y="299940"/>
                </a:cubicBezTo>
                <a:lnTo>
                  <a:pt x="386164" y="296680"/>
                </a:lnTo>
                <a:cubicBezTo>
                  <a:pt x="386164" y="296680"/>
                  <a:pt x="386164" y="296680"/>
                  <a:pt x="444191" y="238404"/>
                </a:cubicBezTo>
                <a:cubicBezTo>
                  <a:pt x="447869" y="231883"/>
                  <a:pt x="451138" y="224955"/>
                  <a:pt x="444191" y="221695"/>
                </a:cubicBezTo>
                <a:cubicBezTo>
                  <a:pt x="440922" y="218027"/>
                  <a:pt x="433975" y="218027"/>
                  <a:pt x="427028" y="221695"/>
                </a:cubicBezTo>
                <a:close/>
                <a:moveTo>
                  <a:pt x="358785" y="163826"/>
                </a:moveTo>
                <a:cubicBezTo>
                  <a:pt x="351838" y="163826"/>
                  <a:pt x="345300" y="170346"/>
                  <a:pt x="345300" y="177274"/>
                </a:cubicBezTo>
                <a:cubicBezTo>
                  <a:pt x="345300" y="184202"/>
                  <a:pt x="351838" y="190723"/>
                  <a:pt x="358785" y="190723"/>
                </a:cubicBezTo>
                <a:cubicBezTo>
                  <a:pt x="365732" y="190723"/>
                  <a:pt x="372270" y="184202"/>
                  <a:pt x="372270" y="177274"/>
                </a:cubicBezTo>
                <a:cubicBezTo>
                  <a:pt x="372270" y="170346"/>
                  <a:pt x="365732" y="163826"/>
                  <a:pt x="358785" y="163826"/>
                </a:cubicBezTo>
                <a:close/>
                <a:moveTo>
                  <a:pt x="151153" y="156592"/>
                </a:moveTo>
                <a:lnTo>
                  <a:pt x="195731" y="156592"/>
                </a:lnTo>
                <a:lnTo>
                  <a:pt x="195731" y="201182"/>
                </a:lnTo>
                <a:lnTo>
                  <a:pt x="151153" y="201182"/>
                </a:lnTo>
                <a:close/>
                <a:moveTo>
                  <a:pt x="37595" y="102289"/>
                </a:moveTo>
                <a:lnTo>
                  <a:pt x="37595" y="374925"/>
                </a:lnTo>
                <a:cubicBezTo>
                  <a:pt x="37595" y="374925"/>
                  <a:pt x="37595" y="374925"/>
                  <a:pt x="228838" y="374925"/>
                </a:cubicBezTo>
                <a:cubicBezTo>
                  <a:pt x="215353" y="354549"/>
                  <a:pt x="208406" y="327245"/>
                  <a:pt x="208406" y="299940"/>
                </a:cubicBezTo>
                <a:cubicBezTo>
                  <a:pt x="208406" y="262448"/>
                  <a:pt x="222300" y="228215"/>
                  <a:pt x="246001" y="201318"/>
                </a:cubicBezTo>
                <a:cubicBezTo>
                  <a:pt x="246001" y="201318"/>
                  <a:pt x="246001" y="201318"/>
                  <a:pt x="225569" y="201318"/>
                </a:cubicBezTo>
                <a:cubicBezTo>
                  <a:pt x="225569" y="201318"/>
                  <a:pt x="225569" y="201318"/>
                  <a:pt x="225569" y="156898"/>
                </a:cubicBezTo>
                <a:cubicBezTo>
                  <a:pt x="225569" y="156898"/>
                  <a:pt x="225569" y="156898"/>
                  <a:pt x="270111" y="156898"/>
                </a:cubicBezTo>
                <a:cubicBezTo>
                  <a:pt x="270111" y="156898"/>
                  <a:pt x="270111" y="156898"/>
                  <a:pt x="270111" y="177274"/>
                </a:cubicBezTo>
                <a:cubicBezTo>
                  <a:pt x="293812" y="160158"/>
                  <a:pt x="324868" y="149970"/>
                  <a:pt x="358785" y="149970"/>
                </a:cubicBezTo>
                <a:cubicBezTo>
                  <a:pt x="365732" y="149970"/>
                  <a:pt x="375948" y="149970"/>
                  <a:pt x="382895" y="149970"/>
                </a:cubicBezTo>
                <a:cubicBezTo>
                  <a:pt x="382895" y="149970"/>
                  <a:pt x="382895" y="149970"/>
                  <a:pt x="382895" y="102289"/>
                </a:cubicBezTo>
                <a:cubicBezTo>
                  <a:pt x="382895" y="102289"/>
                  <a:pt x="382895" y="102289"/>
                  <a:pt x="37595" y="102289"/>
                </a:cubicBezTo>
                <a:close/>
                <a:moveTo>
                  <a:pt x="136894" y="30564"/>
                </a:moveTo>
                <a:lnTo>
                  <a:pt x="136894" y="68057"/>
                </a:lnTo>
                <a:cubicBezTo>
                  <a:pt x="136894" y="68057"/>
                  <a:pt x="136894" y="68057"/>
                  <a:pt x="283596" y="68057"/>
                </a:cubicBezTo>
                <a:cubicBezTo>
                  <a:pt x="283596" y="68057"/>
                  <a:pt x="283596" y="68057"/>
                  <a:pt x="283596" y="30564"/>
                </a:cubicBezTo>
                <a:cubicBezTo>
                  <a:pt x="283596" y="30564"/>
                  <a:pt x="283596" y="30564"/>
                  <a:pt x="136894" y="30564"/>
                </a:cubicBezTo>
                <a:close/>
                <a:moveTo>
                  <a:pt x="30648" y="0"/>
                </a:moveTo>
                <a:cubicBezTo>
                  <a:pt x="30648" y="0"/>
                  <a:pt x="30648" y="0"/>
                  <a:pt x="389433" y="0"/>
                </a:cubicBezTo>
                <a:cubicBezTo>
                  <a:pt x="406596" y="0"/>
                  <a:pt x="420490" y="13856"/>
                  <a:pt x="420490" y="30564"/>
                </a:cubicBezTo>
                <a:cubicBezTo>
                  <a:pt x="420490" y="30564"/>
                  <a:pt x="420490" y="30564"/>
                  <a:pt x="420490" y="163826"/>
                </a:cubicBezTo>
                <a:cubicBezTo>
                  <a:pt x="474839" y="187463"/>
                  <a:pt x="512434" y="238404"/>
                  <a:pt x="512434" y="299940"/>
                </a:cubicBezTo>
                <a:cubicBezTo>
                  <a:pt x="512434" y="385113"/>
                  <a:pt x="444191" y="453171"/>
                  <a:pt x="358785" y="453171"/>
                </a:cubicBezTo>
                <a:cubicBezTo>
                  <a:pt x="324868" y="453171"/>
                  <a:pt x="290543" y="439722"/>
                  <a:pt x="263164" y="419346"/>
                </a:cubicBezTo>
                <a:cubicBezTo>
                  <a:pt x="263164" y="419346"/>
                  <a:pt x="263164" y="419346"/>
                  <a:pt x="30648" y="419346"/>
                </a:cubicBezTo>
                <a:cubicBezTo>
                  <a:pt x="13894" y="419346"/>
                  <a:pt x="0" y="405490"/>
                  <a:pt x="0" y="388374"/>
                </a:cubicBezTo>
                <a:cubicBezTo>
                  <a:pt x="0" y="388374"/>
                  <a:pt x="0" y="388374"/>
                  <a:pt x="0" y="30564"/>
                </a:cubicBezTo>
                <a:cubicBezTo>
                  <a:pt x="0" y="13856"/>
                  <a:pt x="13894" y="0"/>
                  <a:pt x="30648" y="0"/>
                </a:cubicBezTo>
                <a:close/>
              </a:path>
            </a:pathLst>
          </a:custGeom>
          <a:solidFill>
            <a:srgbClr val="16364F"/>
          </a:solidFill>
          <a:ln>
            <a:noFill/>
          </a:ln>
          <a:effectLst/>
        </p:spPr>
        <p:txBody>
          <a:bodyPr wrap="square" anchor="ctr">
            <a:noAutofit/>
          </a:bodyPr>
          <a:lstStyle/>
          <a:p>
            <a:pPr>
              <a:defRPr/>
            </a:pPr>
            <a:endParaRPr lang="en-US" sz="2400" dirty="0">
              <a:ea typeface="宋体" panose="02010600030101010101" pitchFamily="2" charset="-122"/>
            </a:endParaRPr>
          </a:p>
        </p:txBody>
      </p:sp>
      <p:sp>
        <p:nvSpPr>
          <p:cNvPr id="43" name="AutoShape 87"/>
          <p:cNvSpPr>
            <a:spLocks noChangeAspect="1"/>
          </p:cNvSpPr>
          <p:nvPr/>
        </p:nvSpPr>
        <p:spPr bwMode="auto">
          <a:xfrm>
            <a:off x="4660853" y="3395937"/>
            <a:ext cx="364670" cy="308975"/>
          </a:xfrm>
          <a:custGeom>
            <a:avLst/>
            <a:gdLst>
              <a:gd name="T0" fmla="+- 0 10798 9"/>
              <a:gd name="T1" fmla="*/ T0 w 21578"/>
              <a:gd name="T2" fmla="*/ 10800 h 21600"/>
              <a:gd name="T3" fmla="+- 0 10798 9"/>
              <a:gd name="T4" fmla="*/ T3 w 21578"/>
              <a:gd name="T5" fmla="*/ 10800 h 21600"/>
              <a:gd name="T6" fmla="+- 0 10798 9"/>
              <a:gd name="T7" fmla="*/ T6 w 21578"/>
              <a:gd name="T8" fmla="*/ 10800 h 21600"/>
              <a:gd name="T9" fmla="+- 0 10798 9"/>
              <a:gd name="T10" fmla="*/ T9 w 21578"/>
              <a:gd name="T11" fmla="*/ 10800 h 21600"/>
            </a:gdLst>
            <a:ahLst/>
            <a:cxnLst>
              <a:cxn ang="0">
                <a:pos x="T1" y="T2"/>
              </a:cxn>
              <a:cxn ang="0">
                <a:pos x="T4" y="T5"/>
              </a:cxn>
              <a:cxn ang="0">
                <a:pos x="T7" y="T8"/>
              </a:cxn>
              <a:cxn ang="0">
                <a:pos x="T10" y="T11"/>
              </a:cxn>
            </a:cxnLst>
            <a:rect l="0" t="0" r="r" b="b"/>
            <a:pathLst>
              <a:path w="21578" h="21600">
                <a:moveTo>
                  <a:pt x="21416" y="10074"/>
                </a:moveTo>
                <a:cubicBezTo>
                  <a:pt x="21507" y="10166"/>
                  <a:pt x="21562" y="10284"/>
                  <a:pt x="21574" y="10428"/>
                </a:cubicBezTo>
                <a:cubicBezTo>
                  <a:pt x="21590" y="10569"/>
                  <a:pt x="21562" y="10702"/>
                  <a:pt x="21483" y="10820"/>
                </a:cubicBezTo>
                <a:lnTo>
                  <a:pt x="20967" y="11551"/>
                </a:lnTo>
                <a:cubicBezTo>
                  <a:pt x="20891" y="11678"/>
                  <a:pt x="20778" y="11744"/>
                  <a:pt x="20634" y="11744"/>
                </a:cubicBezTo>
                <a:lnTo>
                  <a:pt x="19889" y="11744"/>
                </a:lnTo>
                <a:cubicBezTo>
                  <a:pt x="19769" y="11744"/>
                  <a:pt x="19671" y="11704"/>
                  <a:pt x="19601" y="11632"/>
                </a:cubicBezTo>
                <a:lnTo>
                  <a:pt x="11078" y="3253"/>
                </a:lnTo>
                <a:cubicBezTo>
                  <a:pt x="10884" y="3072"/>
                  <a:pt x="10695" y="3072"/>
                  <a:pt x="10503" y="3253"/>
                </a:cubicBezTo>
                <a:lnTo>
                  <a:pt x="1980" y="11632"/>
                </a:lnTo>
                <a:cubicBezTo>
                  <a:pt x="1918" y="11704"/>
                  <a:pt x="1819" y="11744"/>
                  <a:pt x="1692" y="11744"/>
                </a:cubicBezTo>
                <a:lnTo>
                  <a:pt x="944" y="11744"/>
                </a:lnTo>
                <a:cubicBezTo>
                  <a:pt x="808" y="11744"/>
                  <a:pt x="695" y="11678"/>
                  <a:pt x="611" y="11551"/>
                </a:cubicBezTo>
                <a:lnTo>
                  <a:pt x="96" y="10820"/>
                </a:lnTo>
                <a:cubicBezTo>
                  <a:pt x="19" y="10710"/>
                  <a:pt x="-9" y="10584"/>
                  <a:pt x="2" y="10440"/>
                </a:cubicBezTo>
                <a:cubicBezTo>
                  <a:pt x="19" y="10298"/>
                  <a:pt x="74" y="10175"/>
                  <a:pt x="165" y="10074"/>
                </a:cubicBezTo>
                <a:lnTo>
                  <a:pt x="10112" y="287"/>
                </a:lnTo>
                <a:cubicBezTo>
                  <a:pt x="10321" y="106"/>
                  <a:pt x="10546" y="8"/>
                  <a:pt x="10788" y="0"/>
                </a:cubicBezTo>
                <a:cubicBezTo>
                  <a:pt x="11042" y="0"/>
                  <a:pt x="11267" y="97"/>
                  <a:pt x="11469" y="287"/>
                </a:cubicBezTo>
                <a:lnTo>
                  <a:pt x="14220" y="2991"/>
                </a:lnTo>
                <a:lnTo>
                  <a:pt x="14220" y="1586"/>
                </a:lnTo>
                <a:cubicBezTo>
                  <a:pt x="14220" y="1436"/>
                  <a:pt x="14266" y="1313"/>
                  <a:pt x="14352" y="1206"/>
                </a:cubicBezTo>
                <a:cubicBezTo>
                  <a:pt x="14441" y="1099"/>
                  <a:pt x="14546" y="1048"/>
                  <a:pt x="14669" y="1048"/>
                </a:cubicBezTo>
                <a:lnTo>
                  <a:pt x="17226" y="1048"/>
                </a:lnTo>
                <a:cubicBezTo>
                  <a:pt x="17348" y="1048"/>
                  <a:pt x="17451" y="1099"/>
                  <a:pt x="17530" y="1206"/>
                </a:cubicBezTo>
                <a:cubicBezTo>
                  <a:pt x="17609" y="1312"/>
                  <a:pt x="17653" y="1436"/>
                  <a:pt x="17653" y="1586"/>
                </a:cubicBezTo>
                <a:lnTo>
                  <a:pt x="17653" y="6383"/>
                </a:lnTo>
                <a:lnTo>
                  <a:pt x="21416" y="10074"/>
                </a:lnTo>
                <a:close/>
                <a:moveTo>
                  <a:pt x="18523" y="11977"/>
                </a:moveTo>
                <a:lnTo>
                  <a:pt x="18523" y="20551"/>
                </a:lnTo>
                <a:cubicBezTo>
                  <a:pt x="18523" y="20854"/>
                  <a:pt x="18441" y="21104"/>
                  <a:pt x="18276" y="21300"/>
                </a:cubicBezTo>
                <a:cubicBezTo>
                  <a:pt x="18110" y="21502"/>
                  <a:pt x="17904" y="21599"/>
                  <a:pt x="17653" y="21599"/>
                </a:cubicBezTo>
                <a:lnTo>
                  <a:pt x="12809" y="21599"/>
                </a:lnTo>
                <a:lnTo>
                  <a:pt x="12809" y="14736"/>
                </a:lnTo>
                <a:lnTo>
                  <a:pt x="8772" y="14736"/>
                </a:lnTo>
                <a:lnTo>
                  <a:pt x="8772" y="21599"/>
                </a:lnTo>
                <a:lnTo>
                  <a:pt x="3928" y="21599"/>
                </a:lnTo>
                <a:cubicBezTo>
                  <a:pt x="3677" y="21599"/>
                  <a:pt x="3468" y="21502"/>
                  <a:pt x="3303" y="21300"/>
                </a:cubicBezTo>
                <a:cubicBezTo>
                  <a:pt x="3140" y="21104"/>
                  <a:pt x="3056" y="20854"/>
                  <a:pt x="3056" y="20551"/>
                </a:cubicBezTo>
                <a:lnTo>
                  <a:pt x="3056" y="11977"/>
                </a:lnTo>
                <a:lnTo>
                  <a:pt x="10788" y="4356"/>
                </a:lnTo>
                <a:lnTo>
                  <a:pt x="18523" y="11977"/>
                </a:lnTo>
                <a:close/>
              </a:path>
            </a:pathLst>
          </a:custGeom>
          <a:solidFill>
            <a:srgbClr val="16364F"/>
          </a:solidFill>
          <a:ln>
            <a:noFill/>
          </a:ln>
          <a:effectLst/>
        </p:spPr>
        <p:txBody>
          <a:bodyPr lIns="101578" tIns="101578" rIns="101578" bIns="101578" anchor="ctr"/>
          <a:lstStyle/>
          <a:p>
            <a:pPr defTabSz="913765">
              <a:defRPr/>
            </a:pPr>
            <a:endParaRPr lang="es-ES" sz="6600" dirty="0">
              <a:solidFill>
                <a:srgbClr val="44CEB9"/>
              </a:solidFill>
              <a:effectLst>
                <a:outerShdw blurRad="38100" dist="38100" dir="2700000" algn="tl">
                  <a:srgbClr val="000000"/>
                </a:outerShdw>
              </a:effectLst>
              <a:latin typeface="Gill Sans" charset="0"/>
              <a:cs typeface="Gill Sans" charset="0"/>
              <a:sym typeface="Gill Sans" charset="0"/>
            </a:endParaRPr>
          </a:p>
        </p:txBody>
      </p:sp>
      <p:sp>
        <p:nvSpPr>
          <p:cNvPr id="44" name="文本框 43"/>
          <p:cNvSpPr txBox="1"/>
          <p:nvPr/>
        </p:nvSpPr>
        <p:spPr>
          <a:xfrm>
            <a:off x="8781981" y="2338463"/>
            <a:ext cx="2018313" cy="784830"/>
          </a:xfrm>
          <a:prstGeom prst="rect">
            <a:avLst/>
          </a:prstGeom>
          <a:noFill/>
        </p:spPr>
        <p:txBody>
          <a:bodyPr wrap="square" rtlCol="0">
            <a:spAutoFit/>
          </a:bodyPr>
          <a:lstStyle/>
          <a:p>
            <a:pPr>
              <a:lnSpc>
                <a:spcPct val="125000"/>
              </a:lnSpc>
            </a:pPr>
            <a:r>
              <a:rPr lang="zh-CN" altLang="en-US" sz="1200" dirty="0" smtClean="0">
                <a:solidFill>
                  <a:schemeClr val="bg1"/>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bg1"/>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bg1"/>
                </a:solidFill>
                <a:latin typeface="微软雅黑" panose="020B0503020204020204" pitchFamily="34" charset="-122"/>
                <a:ea typeface="微软雅黑" panose="020B0503020204020204" pitchFamily="34" charset="-122"/>
              </a:rPr>
              <a:t>内容</a:t>
            </a:r>
          </a:p>
        </p:txBody>
      </p:sp>
      <p:sp>
        <p:nvSpPr>
          <p:cNvPr id="45" name="文本框 44"/>
          <p:cNvSpPr txBox="1"/>
          <p:nvPr/>
        </p:nvSpPr>
        <p:spPr>
          <a:xfrm>
            <a:off x="8781980" y="2092617"/>
            <a:ext cx="1065814" cy="338554"/>
          </a:xfrm>
          <a:prstGeom prst="rect">
            <a:avLst/>
          </a:prstGeom>
          <a:noFill/>
        </p:spPr>
        <p:txBody>
          <a:bodyPr wrap="square" rtlCol="0">
            <a:spAutoFit/>
          </a:bodyPr>
          <a:lstStyle/>
          <a:p>
            <a:r>
              <a:rPr lang="zh-CN" altLang="en-US" sz="1600" dirty="0" smtClean="0">
                <a:solidFill>
                  <a:schemeClr val="bg1"/>
                </a:solidFill>
                <a:latin typeface="微软雅黑" panose="020B0503020204020204" pitchFamily="34" charset="-122"/>
                <a:ea typeface="微软雅黑" panose="020B0503020204020204" pitchFamily="34" charset="-122"/>
              </a:rPr>
              <a:t>编辑标题</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46" name="文本框 45"/>
          <p:cNvSpPr txBox="1"/>
          <p:nvPr/>
        </p:nvSpPr>
        <p:spPr>
          <a:xfrm>
            <a:off x="8781981" y="3729092"/>
            <a:ext cx="2018313" cy="784830"/>
          </a:xfrm>
          <a:prstGeom prst="rect">
            <a:avLst/>
          </a:prstGeom>
          <a:noFill/>
        </p:spPr>
        <p:txBody>
          <a:bodyPr wrap="square" rtlCol="0">
            <a:spAutoFit/>
          </a:bodyPr>
          <a:lstStyle/>
          <a:p>
            <a:pPr>
              <a:lnSpc>
                <a:spcPct val="125000"/>
              </a:lnSpc>
            </a:pPr>
            <a:r>
              <a:rPr lang="zh-CN" altLang="en-US" sz="1200" dirty="0" smtClean="0">
                <a:solidFill>
                  <a:schemeClr val="bg1"/>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bg1"/>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bg1"/>
                </a:solidFill>
                <a:latin typeface="微软雅黑" panose="020B0503020204020204" pitchFamily="34" charset="-122"/>
                <a:ea typeface="微软雅黑" panose="020B0503020204020204" pitchFamily="34" charset="-122"/>
              </a:rPr>
              <a:t>内容</a:t>
            </a:r>
          </a:p>
        </p:txBody>
      </p:sp>
      <p:sp>
        <p:nvSpPr>
          <p:cNvPr id="47" name="文本框 46"/>
          <p:cNvSpPr txBox="1"/>
          <p:nvPr/>
        </p:nvSpPr>
        <p:spPr>
          <a:xfrm>
            <a:off x="8781980" y="3483246"/>
            <a:ext cx="1065814" cy="338554"/>
          </a:xfrm>
          <a:prstGeom prst="rect">
            <a:avLst/>
          </a:prstGeom>
          <a:noFill/>
        </p:spPr>
        <p:txBody>
          <a:bodyPr wrap="square" rtlCol="0">
            <a:spAutoFit/>
          </a:bodyPr>
          <a:lstStyle/>
          <a:p>
            <a:r>
              <a:rPr lang="zh-CN" altLang="en-US" sz="1600" dirty="0" smtClean="0">
                <a:solidFill>
                  <a:schemeClr val="bg1"/>
                </a:solidFill>
                <a:latin typeface="微软雅黑" panose="020B0503020204020204" pitchFamily="34" charset="-122"/>
                <a:ea typeface="微软雅黑" panose="020B0503020204020204" pitchFamily="34" charset="-122"/>
              </a:rPr>
              <a:t>编辑标题</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48" name="文本框 47"/>
          <p:cNvSpPr txBox="1"/>
          <p:nvPr/>
        </p:nvSpPr>
        <p:spPr>
          <a:xfrm>
            <a:off x="8781981" y="5096957"/>
            <a:ext cx="2018313" cy="784830"/>
          </a:xfrm>
          <a:prstGeom prst="rect">
            <a:avLst/>
          </a:prstGeom>
          <a:noFill/>
        </p:spPr>
        <p:txBody>
          <a:bodyPr wrap="square" rtlCol="0">
            <a:spAutoFit/>
          </a:bodyPr>
          <a:lstStyle/>
          <a:p>
            <a:pPr>
              <a:lnSpc>
                <a:spcPct val="125000"/>
              </a:lnSpc>
            </a:pPr>
            <a:r>
              <a:rPr lang="zh-CN" altLang="en-US" sz="1200" dirty="0" smtClean="0">
                <a:solidFill>
                  <a:schemeClr val="bg1"/>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bg1"/>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bg1"/>
                </a:solidFill>
                <a:latin typeface="微软雅黑" panose="020B0503020204020204" pitchFamily="34" charset="-122"/>
                <a:ea typeface="微软雅黑" panose="020B0503020204020204" pitchFamily="34" charset="-122"/>
              </a:rPr>
              <a:t>内容</a:t>
            </a:r>
          </a:p>
        </p:txBody>
      </p:sp>
      <p:sp>
        <p:nvSpPr>
          <p:cNvPr id="49" name="文本框 48"/>
          <p:cNvSpPr txBox="1"/>
          <p:nvPr/>
        </p:nvSpPr>
        <p:spPr>
          <a:xfrm>
            <a:off x="8781980" y="4851111"/>
            <a:ext cx="1065814" cy="338554"/>
          </a:xfrm>
          <a:prstGeom prst="rect">
            <a:avLst/>
          </a:prstGeom>
          <a:noFill/>
        </p:spPr>
        <p:txBody>
          <a:bodyPr wrap="square" rtlCol="0">
            <a:spAutoFit/>
          </a:bodyPr>
          <a:lstStyle/>
          <a:p>
            <a:r>
              <a:rPr lang="zh-CN" altLang="en-US" sz="1600" dirty="0" smtClean="0">
                <a:solidFill>
                  <a:schemeClr val="bg1"/>
                </a:solidFill>
                <a:latin typeface="微软雅黑" panose="020B0503020204020204" pitchFamily="34" charset="-122"/>
                <a:ea typeface="微软雅黑" panose="020B0503020204020204" pitchFamily="34" charset="-122"/>
              </a:rPr>
              <a:t>编辑标题</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50" name="文本框 49"/>
          <p:cNvSpPr txBox="1"/>
          <p:nvPr/>
        </p:nvSpPr>
        <p:spPr>
          <a:xfrm>
            <a:off x="1479322" y="2338463"/>
            <a:ext cx="2018313" cy="784830"/>
          </a:xfrm>
          <a:prstGeom prst="rect">
            <a:avLst/>
          </a:prstGeom>
          <a:noFill/>
        </p:spPr>
        <p:txBody>
          <a:bodyPr wrap="square" rtlCol="0">
            <a:spAutoFit/>
          </a:bodyPr>
          <a:lstStyle/>
          <a:p>
            <a:pPr algn="r">
              <a:lnSpc>
                <a:spcPct val="125000"/>
              </a:lnSpc>
            </a:pPr>
            <a:r>
              <a:rPr lang="zh-CN" altLang="en-US" sz="1200" dirty="0" smtClean="0">
                <a:solidFill>
                  <a:schemeClr val="bg1"/>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bg1"/>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bg1"/>
                </a:solidFill>
                <a:latin typeface="微软雅黑" panose="020B0503020204020204" pitchFamily="34" charset="-122"/>
                <a:ea typeface="微软雅黑" panose="020B0503020204020204" pitchFamily="34" charset="-122"/>
              </a:rPr>
              <a:t>内容</a:t>
            </a:r>
          </a:p>
        </p:txBody>
      </p:sp>
      <p:sp>
        <p:nvSpPr>
          <p:cNvPr id="51" name="文本框 50"/>
          <p:cNvSpPr txBox="1"/>
          <p:nvPr/>
        </p:nvSpPr>
        <p:spPr>
          <a:xfrm>
            <a:off x="2431821" y="2092617"/>
            <a:ext cx="1065814" cy="338554"/>
          </a:xfrm>
          <a:prstGeom prst="rect">
            <a:avLst/>
          </a:prstGeom>
          <a:noFill/>
        </p:spPr>
        <p:txBody>
          <a:bodyPr wrap="square" rtlCol="0">
            <a:spAutoFit/>
          </a:bodyPr>
          <a:lstStyle/>
          <a:p>
            <a:pPr algn="r"/>
            <a:r>
              <a:rPr lang="zh-CN" altLang="en-US" sz="1600" dirty="0" smtClean="0">
                <a:solidFill>
                  <a:schemeClr val="bg1"/>
                </a:solidFill>
                <a:latin typeface="微软雅黑" panose="020B0503020204020204" pitchFamily="34" charset="-122"/>
                <a:ea typeface="微软雅黑" panose="020B0503020204020204" pitchFamily="34" charset="-122"/>
              </a:rPr>
              <a:t>编辑标题</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52" name="文本框 51"/>
          <p:cNvSpPr txBox="1"/>
          <p:nvPr/>
        </p:nvSpPr>
        <p:spPr>
          <a:xfrm>
            <a:off x="1479322" y="3729092"/>
            <a:ext cx="2018313" cy="784830"/>
          </a:xfrm>
          <a:prstGeom prst="rect">
            <a:avLst/>
          </a:prstGeom>
          <a:noFill/>
        </p:spPr>
        <p:txBody>
          <a:bodyPr wrap="square" rtlCol="0">
            <a:spAutoFit/>
          </a:bodyPr>
          <a:lstStyle/>
          <a:p>
            <a:pPr algn="r">
              <a:lnSpc>
                <a:spcPct val="125000"/>
              </a:lnSpc>
            </a:pPr>
            <a:r>
              <a:rPr lang="zh-CN" altLang="en-US" sz="1200" dirty="0" smtClean="0">
                <a:solidFill>
                  <a:schemeClr val="bg1"/>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bg1"/>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bg1"/>
                </a:solidFill>
                <a:latin typeface="微软雅黑" panose="020B0503020204020204" pitchFamily="34" charset="-122"/>
                <a:ea typeface="微软雅黑" panose="020B0503020204020204" pitchFamily="34" charset="-122"/>
              </a:rPr>
              <a:t>内容</a:t>
            </a:r>
          </a:p>
        </p:txBody>
      </p:sp>
      <p:sp>
        <p:nvSpPr>
          <p:cNvPr id="53" name="文本框 52"/>
          <p:cNvSpPr txBox="1"/>
          <p:nvPr/>
        </p:nvSpPr>
        <p:spPr>
          <a:xfrm>
            <a:off x="2431821" y="3483246"/>
            <a:ext cx="1065814" cy="338554"/>
          </a:xfrm>
          <a:prstGeom prst="rect">
            <a:avLst/>
          </a:prstGeom>
          <a:noFill/>
        </p:spPr>
        <p:txBody>
          <a:bodyPr wrap="square" rtlCol="0">
            <a:spAutoFit/>
          </a:bodyPr>
          <a:lstStyle/>
          <a:p>
            <a:pPr algn="r"/>
            <a:r>
              <a:rPr lang="zh-CN" altLang="en-US" sz="1600" dirty="0" smtClean="0">
                <a:solidFill>
                  <a:schemeClr val="bg1"/>
                </a:solidFill>
                <a:latin typeface="微软雅黑" panose="020B0503020204020204" pitchFamily="34" charset="-122"/>
                <a:ea typeface="微软雅黑" panose="020B0503020204020204" pitchFamily="34" charset="-122"/>
              </a:rPr>
              <a:t>编辑标题</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54" name="文本框 53"/>
          <p:cNvSpPr txBox="1"/>
          <p:nvPr/>
        </p:nvSpPr>
        <p:spPr>
          <a:xfrm>
            <a:off x="1479322" y="5096957"/>
            <a:ext cx="2018313" cy="784830"/>
          </a:xfrm>
          <a:prstGeom prst="rect">
            <a:avLst/>
          </a:prstGeom>
          <a:noFill/>
        </p:spPr>
        <p:txBody>
          <a:bodyPr wrap="square" rtlCol="0">
            <a:spAutoFit/>
          </a:bodyPr>
          <a:lstStyle/>
          <a:p>
            <a:pPr algn="r">
              <a:lnSpc>
                <a:spcPct val="125000"/>
              </a:lnSpc>
            </a:pPr>
            <a:r>
              <a:rPr lang="zh-CN" altLang="en-US" sz="1200" dirty="0" smtClean="0">
                <a:solidFill>
                  <a:schemeClr val="bg1"/>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bg1"/>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bg1"/>
                </a:solidFill>
                <a:latin typeface="微软雅黑" panose="020B0503020204020204" pitchFamily="34" charset="-122"/>
                <a:ea typeface="微软雅黑" panose="020B0503020204020204" pitchFamily="34" charset="-122"/>
              </a:rPr>
              <a:t>内容</a:t>
            </a:r>
          </a:p>
        </p:txBody>
      </p:sp>
      <p:sp>
        <p:nvSpPr>
          <p:cNvPr id="55" name="文本框 54"/>
          <p:cNvSpPr txBox="1"/>
          <p:nvPr/>
        </p:nvSpPr>
        <p:spPr>
          <a:xfrm>
            <a:off x="2431821" y="4851111"/>
            <a:ext cx="1065814" cy="338554"/>
          </a:xfrm>
          <a:prstGeom prst="rect">
            <a:avLst/>
          </a:prstGeom>
          <a:noFill/>
        </p:spPr>
        <p:txBody>
          <a:bodyPr wrap="square" rtlCol="0">
            <a:spAutoFit/>
          </a:bodyPr>
          <a:lstStyle/>
          <a:p>
            <a:pPr algn="r"/>
            <a:r>
              <a:rPr lang="zh-CN" altLang="en-US" sz="1600" dirty="0" smtClean="0">
                <a:solidFill>
                  <a:schemeClr val="bg1"/>
                </a:solidFill>
                <a:latin typeface="微软雅黑" panose="020B0503020204020204" pitchFamily="34" charset="-122"/>
                <a:ea typeface="微软雅黑" panose="020B0503020204020204" pitchFamily="34" charset="-122"/>
              </a:rPr>
              <a:t>编辑标题</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16364F"/>
        </a:solidFill>
        <a:effectLst/>
      </p:bgPr>
    </p:bg>
    <p:spTree>
      <p:nvGrpSpPr>
        <p:cNvPr id="1" name=""/>
        <p:cNvGrpSpPr/>
        <p:nvPr/>
      </p:nvGrpSpPr>
      <p:grpSpPr>
        <a:xfrm>
          <a:off x="0" y="0"/>
          <a:ext cx="0" cy="0"/>
          <a:chOff x="0" y="0"/>
          <a:chExt cx="0" cy="0"/>
        </a:xfrm>
      </p:grpSpPr>
      <p:sp>
        <p:nvSpPr>
          <p:cNvPr id="7" name="矩形 6"/>
          <p:cNvSpPr/>
          <p:nvPr/>
        </p:nvSpPr>
        <p:spPr>
          <a:xfrm>
            <a:off x="1395160" y="400336"/>
            <a:ext cx="2031325" cy="418191"/>
          </a:xfrm>
          <a:prstGeom prst="rect">
            <a:avLst/>
          </a:prstGeom>
        </p:spPr>
        <p:txBody>
          <a:bodyPr wrap="none">
            <a:spAutoFit/>
          </a:bodyPr>
          <a:lstStyle/>
          <a:p>
            <a:pPr>
              <a:lnSpc>
                <a:spcPct val="150000"/>
              </a:lnSpc>
            </a:pPr>
            <a:r>
              <a:rPr lang="zh-CN" altLang="en-US" sz="1600" dirty="0" smtClean="0">
                <a:solidFill>
                  <a:schemeClr val="bg1"/>
                </a:solidFill>
                <a:latin typeface="微软雅黑" panose="020B0503020204020204" pitchFamily="34" charset="-122"/>
                <a:ea typeface="微软雅黑" panose="020B0503020204020204" pitchFamily="34" charset="-122"/>
              </a:rPr>
              <a:t>单击</a:t>
            </a:r>
            <a:r>
              <a:rPr lang="zh-CN" altLang="en-US" sz="1600" dirty="0">
                <a:solidFill>
                  <a:schemeClr val="bg1"/>
                </a:solidFill>
                <a:latin typeface="微软雅黑" panose="020B0503020204020204" pitchFamily="34" charset="-122"/>
                <a:ea typeface="微软雅黑" panose="020B0503020204020204" pitchFamily="34" charset="-122"/>
              </a:rPr>
              <a:t>文本框输入标题</a:t>
            </a:r>
            <a:endParaRPr lang="en-US" altLang="zh-CN" sz="1600" dirty="0">
              <a:solidFill>
                <a:schemeClr val="bg1"/>
              </a:solidFill>
              <a:latin typeface="微软雅黑" panose="020B0503020204020204" pitchFamily="34" charset="-122"/>
              <a:ea typeface="微软雅黑" panose="020B0503020204020204" pitchFamily="34" charset="-122"/>
            </a:endParaRPr>
          </a:p>
        </p:txBody>
      </p:sp>
      <p:sp>
        <p:nvSpPr>
          <p:cNvPr id="8" name="文本框 7"/>
          <p:cNvSpPr txBox="1"/>
          <p:nvPr/>
        </p:nvSpPr>
        <p:spPr>
          <a:xfrm>
            <a:off x="1395160" y="838250"/>
            <a:ext cx="4243386" cy="276999"/>
          </a:xfrm>
          <a:prstGeom prst="rect">
            <a:avLst/>
          </a:prstGeom>
          <a:noFill/>
        </p:spPr>
        <p:txBody>
          <a:bodyPr wrap="square" rtlCol="0">
            <a:spAutoFit/>
          </a:bodyPr>
          <a:lstStyle>
            <a:defPPr>
              <a:defRPr lang="zh-CN"/>
            </a:defPPr>
            <a:lvl1pPr algn="ctr">
              <a:defRPr sz="6000" b="1">
                <a:blipFill dpi="0" rotWithShape="1">
                  <a:blip r:embed="rId2"/>
                  <a:srcRect/>
                  <a:stretch>
                    <a:fillRect/>
                  </a:stretch>
                </a:blipFill>
              </a:defRPr>
            </a:lvl1pPr>
          </a:lstStyle>
          <a:p>
            <a:pPr algn="l"/>
            <a:r>
              <a:rPr lang="en-US" altLang="zh-CN" sz="1200" b="0" dirty="0" smtClean="0">
                <a:solidFill>
                  <a:schemeClr val="bg1"/>
                </a:solidFill>
                <a:latin typeface="微软雅黑" panose="020B0503020204020204" pitchFamily="34" charset="-122"/>
                <a:ea typeface="微软雅黑" panose="020B0503020204020204" pitchFamily="34" charset="-122"/>
              </a:rPr>
              <a:t>PROFESSIONAL GENERATION POWERPOINT</a:t>
            </a:r>
            <a:endParaRPr lang="zh-CN" altLang="en-US" sz="1200" b="0" dirty="0">
              <a:solidFill>
                <a:schemeClr val="bg1"/>
              </a:solidFill>
              <a:latin typeface="微软雅黑" panose="020B0503020204020204" pitchFamily="34" charset="-122"/>
              <a:ea typeface="微软雅黑" panose="020B0503020204020204" pitchFamily="34" charset="-122"/>
            </a:endParaRPr>
          </a:p>
        </p:txBody>
      </p:sp>
      <p:grpSp>
        <p:nvGrpSpPr>
          <p:cNvPr id="9" name="组合 8"/>
          <p:cNvGrpSpPr/>
          <p:nvPr/>
        </p:nvGrpSpPr>
        <p:grpSpPr>
          <a:xfrm>
            <a:off x="0" y="481354"/>
            <a:ext cx="1368827" cy="638409"/>
            <a:chOff x="0" y="481354"/>
            <a:chExt cx="1538515" cy="717550"/>
          </a:xfrm>
        </p:grpSpPr>
        <p:sp>
          <p:nvSpPr>
            <p:cNvPr id="14" name="矩形 13"/>
            <p:cNvSpPr/>
            <p:nvPr/>
          </p:nvSpPr>
          <p:spPr>
            <a:xfrm>
              <a:off x="0" y="486427"/>
              <a:ext cx="1181100" cy="7074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820965" y="481354"/>
              <a:ext cx="717550" cy="717550"/>
            </a:xfrm>
            <a:prstGeom prst="ellipse">
              <a:avLst/>
            </a:prstGeom>
            <a:solidFill>
              <a:schemeClr val="bg1"/>
            </a:solidFill>
            <a:ln>
              <a:solidFill>
                <a:srgbClr val="0007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nvSpPr>
          <p:spPr>
            <a:xfrm>
              <a:off x="850562" y="609296"/>
              <a:ext cx="658356" cy="518896"/>
            </a:xfrm>
            <a:prstGeom prst="rect">
              <a:avLst/>
            </a:prstGeom>
            <a:noFill/>
          </p:spPr>
          <p:txBody>
            <a:bodyPr wrap="square" rtlCol="0">
              <a:spAutoFit/>
            </a:bodyPr>
            <a:lstStyle/>
            <a:p>
              <a:pPr algn="ctr"/>
              <a:r>
                <a:rPr lang="en-US" altLang="zh-CN" sz="2400" b="1" dirty="0" smtClean="0">
                  <a:ln w="28575">
                    <a:noFill/>
                  </a:ln>
                  <a:solidFill>
                    <a:srgbClr val="284540"/>
                  </a:solidFill>
                  <a:latin typeface="微软雅黑" panose="020B0503020204020204" pitchFamily="34" charset="-122"/>
                  <a:ea typeface="微软雅黑" panose="020B0503020204020204" pitchFamily="34" charset="-122"/>
                </a:rPr>
                <a:t>03</a:t>
              </a:r>
              <a:endParaRPr lang="zh-CN" altLang="en-US" sz="4000" b="1" dirty="0">
                <a:ln w="28575">
                  <a:noFill/>
                </a:ln>
                <a:solidFill>
                  <a:srgbClr val="284540"/>
                </a:solidFill>
                <a:latin typeface="微软雅黑" panose="020B0503020204020204" pitchFamily="34" charset="-122"/>
                <a:ea typeface="微软雅黑" panose="020B0503020204020204" pitchFamily="34" charset="-122"/>
              </a:endParaRPr>
            </a:p>
          </p:txBody>
        </p:sp>
      </p:grpSp>
      <p:grpSp>
        <p:nvGrpSpPr>
          <p:cNvPr id="10" name="Group 4"/>
          <p:cNvGrpSpPr>
            <a:grpSpLocks noChangeAspect="1"/>
          </p:cNvGrpSpPr>
          <p:nvPr/>
        </p:nvGrpSpPr>
        <p:grpSpPr bwMode="auto">
          <a:xfrm>
            <a:off x="4449365" y="2142041"/>
            <a:ext cx="3291468" cy="3317577"/>
            <a:chOff x="2012" y="328"/>
            <a:chExt cx="3656" cy="3685"/>
          </a:xfrm>
        </p:grpSpPr>
        <p:sp>
          <p:nvSpPr>
            <p:cNvPr id="11" name="Freeform 5"/>
            <p:cNvSpPr/>
            <p:nvPr/>
          </p:nvSpPr>
          <p:spPr bwMode="auto">
            <a:xfrm>
              <a:off x="3903" y="1328"/>
              <a:ext cx="1746" cy="1747"/>
            </a:xfrm>
            <a:custGeom>
              <a:avLst/>
              <a:gdLst>
                <a:gd name="T0" fmla="*/ 264 w 738"/>
                <a:gd name="T1" fmla="*/ 632 h 738"/>
                <a:gd name="T2" fmla="*/ 258 w 738"/>
                <a:gd name="T3" fmla="*/ 482 h 738"/>
                <a:gd name="T4" fmla="*/ 180 w 738"/>
                <a:gd name="T5" fmla="*/ 450 h 738"/>
                <a:gd name="T6" fmla="*/ 108 w 738"/>
                <a:gd name="T7" fmla="*/ 476 h 738"/>
                <a:gd name="T8" fmla="*/ 0 w 738"/>
                <a:gd name="T9" fmla="*/ 368 h 738"/>
                <a:gd name="T10" fmla="*/ 107 w 738"/>
                <a:gd name="T11" fmla="*/ 260 h 738"/>
                <a:gd name="T12" fmla="*/ 180 w 738"/>
                <a:gd name="T13" fmla="*/ 287 h 738"/>
                <a:gd name="T14" fmla="*/ 258 w 738"/>
                <a:gd name="T15" fmla="*/ 255 h 738"/>
                <a:gd name="T16" fmla="*/ 263 w 738"/>
                <a:gd name="T17" fmla="*/ 104 h 738"/>
                <a:gd name="T18" fmla="*/ 368 w 738"/>
                <a:gd name="T19" fmla="*/ 0 h 738"/>
                <a:gd name="T20" fmla="*/ 505 w 738"/>
                <a:gd name="T21" fmla="*/ 138 h 738"/>
                <a:gd name="T22" fmla="*/ 509 w 738"/>
                <a:gd name="T23" fmla="*/ 131 h 738"/>
                <a:gd name="T24" fmla="*/ 519 w 738"/>
                <a:gd name="T25" fmla="*/ 118 h 738"/>
                <a:gd name="T26" fmla="*/ 571 w 738"/>
                <a:gd name="T27" fmla="*/ 97 h 738"/>
                <a:gd name="T28" fmla="*/ 622 w 738"/>
                <a:gd name="T29" fmla="*/ 118 h 738"/>
                <a:gd name="T30" fmla="*/ 643 w 738"/>
                <a:gd name="T31" fmla="*/ 169 h 738"/>
                <a:gd name="T32" fmla="*/ 622 w 738"/>
                <a:gd name="T33" fmla="*/ 221 h 738"/>
                <a:gd name="T34" fmla="*/ 609 w 738"/>
                <a:gd name="T35" fmla="*/ 231 h 738"/>
                <a:gd name="T36" fmla="*/ 602 w 738"/>
                <a:gd name="T37" fmla="*/ 235 h 738"/>
                <a:gd name="T38" fmla="*/ 738 w 738"/>
                <a:gd name="T39" fmla="*/ 370 h 738"/>
                <a:gd name="T40" fmla="*/ 602 w 738"/>
                <a:gd name="T41" fmla="*/ 507 h 738"/>
                <a:gd name="T42" fmla="*/ 609 w 738"/>
                <a:gd name="T43" fmla="*/ 510 h 738"/>
                <a:gd name="T44" fmla="*/ 629 w 738"/>
                <a:gd name="T45" fmla="*/ 524 h 738"/>
                <a:gd name="T46" fmla="*/ 629 w 738"/>
                <a:gd name="T47" fmla="*/ 627 h 738"/>
                <a:gd name="T48" fmla="*/ 578 w 738"/>
                <a:gd name="T49" fmla="*/ 648 h 738"/>
                <a:gd name="T50" fmla="*/ 527 w 738"/>
                <a:gd name="T51" fmla="*/ 627 h 738"/>
                <a:gd name="T52" fmla="*/ 513 w 738"/>
                <a:gd name="T53" fmla="*/ 607 h 738"/>
                <a:gd name="T54" fmla="*/ 509 w 738"/>
                <a:gd name="T55" fmla="*/ 599 h 738"/>
                <a:gd name="T56" fmla="*/ 370 w 738"/>
                <a:gd name="T57" fmla="*/ 738 h 738"/>
                <a:gd name="T58" fmla="*/ 264 w 738"/>
                <a:gd name="T59" fmla="*/ 632 h 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38" h="738">
                  <a:moveTo>
                    <a:pt x="264" y="632"/>
                  </a:moveTo>
                  <a:cubicBezTo>
                    <a:pt x="301" y="588"/>
                    <a:pt x="299" y="523"/>
                    <a:pt x="258" y="482"/>
                  </a:cubicBezTo>
                  <a:cubicBezTo>
                    <a:pt x="237" y="461"/>
                    <a:pt x="209" y="450"/>
                    <a:pt x="180" y="450"/>
                  </a:cubicBezTo>
                  <a:cubicBezTo>
                    <a:pt x="153" y="450"/>
                    <a:pt x="128" y="459"/>
                    <a:pt x="108" y="476"/>
                  </a:cubicBezTo>
                  <a:cubicBezTo>
                    <a:pt x="0" y="368"/>
                    <a:pt x="0" y="368"/>
                    <a:pt x="0" y="368"/>
                  </a:cubicBezTo>
                  <a:cubicBezTo>
                    <a:pt x="107" y="260"/>
                    <a:pt x="107" y="260"/>
                    <a:pt x="107" y="260"/>
                  </a:cubicBezTo>
                  <a:cubicBezTo>
                    <a:pt x="127" y="278"/>
                    <a:pt x="153" y="287"/>
                    <a:pt x="180" y="287"/>
                  </a:cubicBezTo>
                  <a:cubicBezTo>
                    <a:pt x="209" y="287"/>
                    <a:pt x="237" y="276"/>
                    <a:pt x="258" y="255"/>
                  </a:cubicBezTo>
                  <a:cubicBezTo>
                    <a:pt x="299" y="214"/>
                    <a:pt x="301" y="148"/>
                    <a:pt x="263" y="104"/>
                  </a:cubicBezTo>
                  <a:cubicBezTo>
                    <a:pt x="368" y="0"/>
                    <a:pt x="368" y="0"/>
                    <a:pt x="368" y="0"/>
                  </a:cubicBezTo>
                  <a:cubicBezTo>
                    <a:pt x="505" y="138"/>
                    <a:pt x="505" y="138"/>
                    <a:pt x="505" y="138"/>
                  </a:cubicBezTo>
                  <a:cubicBezTo>
                    <a:pt x="509" y="131"/>
                    <a:pt x="509" y="131"/>
                    <a:pt x="509" y="131"/>
                  </a:cubicBezTo>
                  <a:cubicBezTo>
                    <a:pt x="512" y="126"/>
                    <a:pt x="516" y="122"/>
                    <a:pt x="519" y="118"/>
                  </a:cubicBezTo>
                  <a:cubicBezTo>
                    <a:pt x="533" y="105"/>
                    <a:pt x="551" y="97"/>
                    <a:pt x="571" y="97"/>
                  </a:cubicBezTo>
                  <a:cubicBezTo>
                    <a:pt x="590" y="97"/>
                    <a:pt x="608" y="105"/>
                    <a:pt x="622" y="118"/>
                  </a:cubicBezTo>
                  <a:cubicBezTo>
                    <a:pt x="635" y="132"/>
                    <a:pt x="643" y="150"/>
                    <a:pt x="643" y="169"/>
                  </a:cubicBezTo>
                  <a:cubicBezTo>
                    <a:pt x="643" y="189"/>
                    <a:pt x="635" y="207"/>
                    <a:pt x="622" y="221"/>
                  </a:cubicBezTo>
                  <a:cubicBezTo>
                    <a:pt x="618" y="224"/>
                    <a:pt x="614" y="228"/>
                    <a:pt x="609" y="231"/>
                  </a:cubicBezTo>
                  <a:cubicBezTo>
                    <a:pt x="602" y="235"/>
                    <a:pt x="602" y="235"/>
                    <a:pt x="602" y="235"/>
                  </a:cubicBezTo>
                  <a:cubicBezTo>
                    <a:pt x="738" y="370"/>
                    <a:pt x="738" y="370"/>
                    <a:pt x="738" y="370"/>
                  </a:cubicBezTo>
                  <a:cubicBezTo>
                    <a:pt x="602" y="507"/>
                    <a:pt x="602" y="507"/>
                    <a:pt x="602" y="507"/>
                  </a:cubicBezTo>
                  <a:cubicBezTo>
                    <a:pt x="609" y="510"/>
                    <a:pt x="609" y="510"/>
                    <a:pt x="609" y="510"/>
                  </a:cubicBezTo>
                  <a:cubicBezTo>
                    <a:pt x="617" y="514"/>
                    <a:pt x="623" y="519"/>
                    <a:pt x="629" y="524"/>
                  </a:cubicBezTo>
                  <a:cubicBezTo>
                    <a:pt x="657" y="553"/>
                    <a:pt x="657" y="598"/>
                    <a:pt x="629" y="627"/>
                  </a:cubicBezTo>
                  <a:cubicBezTo>
                    <a:pt x="615" y="640"/>
                    <a:pt x="597" y="648"/>
                    <a:pt x="578" y="648"/>
                  </a:cubicBezTo>
                  <a:cubicBezTo>
                    <a:pt x="558" y="648"/>
                    <a:pt x="540" y="640"/>
                    <a:pt x="527" y="627"/>
                  </a:cubicBezTo>
                  <a:cubicBezTo>
                    <a:pt x="521" y="621"/>
                    <a:pt x="516" y="614"/>
                    <a:pt x="513" y="607"/>
                  </a:cubicBezTo>
                  <a:cubicBezTo>
                    <a:pt x="509" y="599"/>
                    <a:pt x="509" y="599"/>
                    <a:pt x="509" y="599"/>
                  </a:cubicBezTo>
                  <a:cubicBezTo>
                    <a:pt x="370" y="738"/>
                    <a:pt x="370" y="738"/>
                    <a:pt x="370" y="738"/>
                  </a:cubicBezTo>
                  <a:lnTo>
                    <a:pt x="264" y="632"/>
                  </a:lnTo>
                  <a:close/>
                </a:path>
              </a:pathLst>
            </a:custGeom>
            <a:solidFill>
              <a:schemeClr val="bg1"/>
            </a:solidFill>
            <a:ln w="9525">
              <a:solidFill>
                <a:srgbClr val="16364F"/>
              </a:solidFill>
              <a:round/>
            </a:ln>
          </p:spPr>
          <p:txBody>
            <a:bodyPr vert="horz" wrap="square" lIns="91440" tIns="45720" rIns="91440" bIns="45720" numCol="1" anchor="t" anchorCtr="0" compatLnSpc="1"/>
            <a:lstStyle/>
            <a:p>
              <a:endParaRPr lang="en-US"/>
            </a:p>
          </p:txBody>
        </p:sp>
        <p:sp>
          <p:nvSpPr>
            <p:cNvPr id="12" name="Freeform 7"/>
            <p:cNvSpPr/>
            <p:nvPr/>
          </p:nvSpPr>
          <p:spPr bwMode="auto">
            <a:xfrm>
              <a:off x="2954" y="2259"/>
              <a:ext cx="1753" cy="1754"/>
            </a:xfrm>
            <a:custGeom>
              <a:avLst/>
              <a:gdLst>
                <a:gd name="T0" fmla="*/ 233 w 741"/>
                <a:gd name="T1" fmla="*/ 604 h 741"/>
                <a:gd name="T2" fmla="*/ 230 w 741"/>
                <a:gd name="T3" fmla="*/ 611 h 741"/>
                <a:gd name="T4" fmla="*/ 216 w 741"/>
                <a:gd name="T5" fmla="*/ 629 h 741"/>
                <a:gd name="T6" fmla="*/ 165 w 741"/>
                <a:gd name="T7" fmla="*/ 651 h 741"/>
                <a:gd name="T8" fmla="*/ 114 w 741"/>
                <a:gd name="T9" fmla="*/ 629 h 741"/>
                <a:gd name="T10" fmla="*/ 93 w 741"/>
                <a:gd name="T11" fmla="*/ 578 h 741"/>
                <a:gd name="T12" fmla="*/ 114 w 741"/>
                <a:gd name="T13" fmla="*/ 527 h 741"/>
                <a:gd name="T14" fmla="*/ 132 w 741"/>
                <a:gd name="T15" fmla="*/ 514 h 741"/>
                <a:gd name="T16" fmla="*/ 140 w 741"/>
                <a:gd name="T17" fmla="*/ 510 h 741"/>
                <a:gd name="T18" fmla="*/ 0 w 741"/>
                <a:gd name="T19" fmla="*/ 371 h 741"/>
                <a:gd name="T20" fmla="*/ 108 w 741"/>
                <a:gd name="T21" fmla="*/ 262 h 741"/>
                <a:gd name="T22" fmla="*/ 181 w 741"/>
                <a:gd name="T23" fmla="*/ 290 h 741"/>
                <a:gd name="T24" fmla="*/ 259 w 741"/>
                <a:gd name="T25" fmla="*/ 257 h 741"/>
                <a:gd name="T26" fmla="*/ 265 w 741"/>
                <a:gd name="T27" fmla="*/ 106 h 741"/>
                <a:gd name="T28" fmla="*/ 371 w 741"/>
                <a:gd name="T29" fmla="*/ 0 h 741"/>
                <a:gd name="T30" fmla="*/ 509 w 741"/>
                <a:gd name="T31" fmla="*/ 139 h 741"/>
                <a:gd name="T32" fmla="*/ 513 w 741"/>
                <a:gd name="T33" fmla="*/ 132 h 741"/>
                <a:gd name="T34" fmla="*/ 525 w 741"/>
                <a:gd name="T35" fmla="*/ 116 h 741"/>
                <a:gd name="T36" fmla="*/ 576 w 741"/>
                <a:gd name="T37" fmla="*/ 95 h 741"/>
                <a:gd name="T38" fmla="*/ 627 w 741"/>
                <a:gd name="T39" fmla="*/ 116 h 741"/>
                <a:gd name="T40" fmla="*/ 648 w 741"/>
                <a:gd name="T41" fmla="*/ 167 h 741"/>
                <a:gd name="T42" fmla="*/ 627 w 741"/>
                <a:gd name="T43" fmla="*/ 218 h 741"/>
                <a:gd name="T44" fmla="*/ 612 w 741"/>
                <a:gd name="T45" fmla="*/ 230 h 741"/>
                <a:gd name="T46" fmla="*/ 605 w 741"/>
                <a:gd name="T47" fmla="*/ 234 h 741"/>
                <a:gd name="T48" fmla="*/ 741 w 741"/>
                <a:gd name="T49" fmla="*/ 371 h 741"/>
                <a:gd name="T50" fmla="*/ 634 w 741"/>
                <a:gd name="T51" fmla="*/ 478 h 741"/>
                <a:gd name="T52" fmla="*/ 560 w 741"/>
                <a:gd name="T53" fmla="*/ 450 h 741"/>
                <a:gd name="T54" fmla="*/ 482 w 741"/>
                <a:gd name="T55" fmla="*/ 482 h 741"/>
                <a:gd name="T56" fmla="*/ 450 w 741"/>
                <a:gd name="T57" fmla="*/ 560 h 741"/>
                <a:gd name="T58" fmla="*/ 478 w 741"/>
                <a:gd name="T59" fmla="*/ 633 h 741"/>
                <a:gd name="T60" fmla="*/ 371 w 741"/>
                <a:gd name="T61" fmla="*/ 741 h 741"/>
                <a:gd name="T62" fmla="*/ 233 w 741"/>
                <a:gd name="T63" fmla="*/ 604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1" h="741">
                  <a:moveTo>
                    <a:pt x="233" y="604"/>
                  </a:moveTo>
                  <a:cubicBezTo>
                    <a:pt x="230" y="611"/>
                    <a:pt x="230" y="611"/>
                    <a:pt x="230" y="611"/>
                  </a:cubicBezTo>
                  <a:cubicBezTo>
                    <a:pt x="226" y="618"/>
                    <a:pt x="222" y="624"/>
                    <a:pt x="216" y="629"/>
                  </a:cubicBezTo>
                  <a:cubicBezTo>
                    <a:pt x="203" y="643"/>
                    <a:pt x="184" y="651"/>
                    <a:pt x="165" y="651"/>
                  </a:cubicBezTo>
                  <a:cubicBezTo>
                    <a:pt x="146" y="651"/>
                    <a:pt x="128" y="643"/>
                    <a:pt x="114" y="629"/>
                  </a:cubicBezTo>
                  <a:cubicBezTo>
                    <a:pt x="100" y="616"/>
                    <a:pt x="93" y="598"/>
                    <a:pt x="93" y="578"/>
                  </a:cubicBezTo>
                  <a:cubicBezTo>
                    <a:pt x="93" y="559"/>
                    <a:pt x="100" y="541"/>
                    <a:pt x="114" y="527"/>
                  </a:cubicBezTo>
                  <a:cubicBezTo>
                    <a:pt x="119" y="522"/>
                    <a:pt x="126" y="517"/>
                    <a:pt x="132" y="514"/>
                  </a:cubicBezTo>
                  <a:cubicBezTo>
                    <a:pt x="140" y="510"/>
                    <a:pt x="140" y="510"/>
                    <a:pt x="140" y="510"/>
                  </a:cubicBezTo>
                  <a:cubicBezTo>
                    <a:pt x="0" y="371"/>
                    <a:pt x="0" y="371"/>
                    <a:pt x="0" y="371"/>
                  </a:cubicBezTo>
                  <a:cubicBezTo>
                    <a:pt x="108" y="262"/>
                    <a:pt x="108" y="262"/>
                    <a:pt x="108" y="262"/>
                  </a:cubicBezTo>
                  <a:cubicBezTo>
                    <a:pt x="129" y="280"/>
                    <a:pt x="154" y="290"/>
                    <a:pt x="181" y="290"/>
                  </a:cubicBezTo>
                  <a:cubicBezTo>
                    <a:pt x="211" y="290"/>
                    <a:pt x="238" y="278"/>
                    <a:pt x="259" y="257"/>
                  </a:cubicBezTo>
                  <a:cubicBezTo>
                    <a:pt x="300" y="216"/>
                    <a:pt x="302" y="150"/>
                    <a:pt x="265" y="106"/>
                  </a:cubicBezTo>
                  <a:cubicBezTo>
                    <a:pt x="371" y="0"/>
                    <a:pt x="371" y="0"/>
                    <a:pt x="371" y="0"/>
                  </a:cubicBezTo>
                  <a:cubicBezTo>
                    <a:pt x="509" y="139"/>
                    <a:pt x="509" y="139"/>
                    <a:pt x="509" y="139"/>
                  </a:cubicBezTo>
                  <a:cubicBezTo>
                    <a:pt x="513" y="132"/>
                    <a:pt x="513" y="132"/>
                    <a:pt x="513" y="132"/>
                  </a:cubicBezTo>
                  <a:cubicBezTo>
                    <a:pt x="516" y="126"/>
                    <a:pt x="520" y="121"/>
                    <a:pt x="525" y="116"/>
                  </a:cubicBezTo>
                  <a:cubicBezTo>
                    <a:pt x="539" y="103"/>
                    <a:pt x="557" y="95"/>
                    <a:pt x="576" y="95"/>
                  </a:cubicBezTo>
                  <a:cubicBezTo>
                    <a:pt x="595" y="95"/>
                    <a:pt x="614" y="103"/>
                    <a:pt x="627" y="116"/>
                  </a:cubicBezTo>
                  <a:cubicBezTo>
                    <a:pt x="641" y="130"/>
                    <a:pt x="648" y="148"/>
                    <a:pt x="648" y="167"/>
                  </a:cubicBezTo>
                  <a:cubicBezTo>
                    <a:pt x="648" y="187"/>
                    <a:pt x="641" y="205"/>
                    <a:pt x="627" y="218"/>
                  </a:cubicBezTo>
                  <a:cubicBezTo>
                    <a:pt x="623" y="223"/>
                    <a:pt x="617" y="227"/>
                    <a:pt x="612" y="230"/>
                  </a:cubicBezTo>
                  <a:cubicBezTo>
                    <a:pt x="605" y="234"/>
                    <a:pt x="605" y="234"/>
                    <a:pt x="605" y="234"/>
                  </a:cubicBezTo>
                  <a:cubicBezTo>
                    <a:pt x="741" y="371"/>
                    <a:pt x="741" y="371"/>
                    <a:pt x="741" y="371"/>
                  </a:cubicBezTo>
                  <a:cubicBezTo>
                    <a:pt x="634" y="478"/>
                    <a:pt x="634" y="478"/>
                    <a:pt x="634" y="478"/>
                  </a:cubicBezTo>
                  <a:cubicBezTo>
                    <a:pt x="613" y="460"/>
                    <a:pt x="587" y="450"/>
                    <a:pt x="560" y="450"/>
                  </a:cubicBezTo>
                  <a:cubicBezTo>
                    <a:pt x="530" y="450"/>
                    <a:pt x="503" y="461"/>
                    <a:pt x="482" y="482"/>
                  </a:cubicBezTo>
                  <a:cubicBezTo>
                    <a:pt x="461" y="503"/>
                    <a:pt x="450" y="530"/>
                    <a:pt x="450" y="560"/>
                  </a:cubicBezTo>
                  <a:cubicBezTo>
                    <a:pt x="450" y="587"/>
                    <a:pt x="460" y="613"/>
                    <a:pt x="478" y="633"/>
                  </a:cubicBezTo>
                  <a:cubicBezTo>
                    <a:pt x="371" y="741"/>
                    <a:pt x="371" y="741"/>
                    <a:pt x="371" y="741"/>
                  </a:cubicBezTo>
                  <a:lnTo>
                    <a:pt x="233" y="604"/>
                  </a:lnTo>
                  <a:close/>
                </a:path>
              </a:pathLst>
            </a:custGeom>
            <a:solidFill>
              <a:schemeClr val="bg1"/>
            </a:solidFill>
            <a:ln w="9525">
              <a:solidFill>
                <a:srgbClr val="16364F"/>
              </a:solidFill>
              <a:round/>
            </a:ln>
          </p:spPr>
          <p:txBody>
            <a:bodyPr vert="horz" wrap="square" lIns="91440" tIns="45720" rIns="91440" bIns="45720" numCol="1" anchor="t" anchorCtr="0" compatLnSpc="1"/>
            <a:lstStyle/>
            <a:p>
              <a:endParaRPr lang="en-US"/>
            </a:p>
          </p:txBody>
        </p:sp>
        <p:sp>
          <p:nvSpPr>
            <p:cNvPr id="13" name="Freeform 9"/>
            <p:cNvSpPr/>
            <p:nvPr/>
          </p:nvSpPr>
          <p:spPr bwMode="auto">
            <a:xfrm>
              <a:off x="2958" y="391"/>
              <a:ext cx="1749" cy="1747"/>
            </a:xfrm>
            <a:custGeom>
              <a:avLst/>
              <a:gdLst>
                <a:gd name="T0" fmla="*/ 264 w 739"/>
                <a:gd name="T1" fmla="*/ 632 h 738"/>
                <a:gd name="T2" fmla="*/ 258 w 739"/>
                <a:gd name="T3" fmla="*/ 482 h 738"/>
                <a:gd name="T4" fmla="*/ 180 w 739"/>
                <a:gd name="T5" fmla="*/ 449 h 738"/>
                <a:gd name="T6" fmla="*/ 109 w 739"/>
                <a:gd name="T7" fmla="*/ 476 h 738"/>
                <a:gd name="T8" fmla="*/ 0 w 739"/>
                <a:gd name="T9" fmla="*/ 368 h 738"/>
                <a:gd name="T10" fmla="*/ 368 w 739"/>
                <a:gd name="T11" fmla="*/ 0 h 738"/>
                <a:gd name="T12" fmla="*/ 506 w 739"/>
                <a:gd name="T13" fmla="*/ 137 h 738"/>
                <a:gd name="T14" fmla="*/ 510 w 739"/>
                <a:gd name="T15" fmla="*/ 131 h 738"/>
                <a:gd name="T16" fmla="*/ 520 w 739"/>
                <a:gd name="T17" fmla="*/ 118 h 738"/>
                <a:gd name="T18" fmla="*/ 571 w 739"/>
                <a:gd name="T19" fmla="*/ 97 h 738"/>
                <a:gd name="T20" fmla="*/ 622 w 739"/>
                <a:gd name="T21" fmla="*/ 118 h 738"/>
                <a:gd name="T22" fmla="*/ 643 w 739"/>
                <a:gd name="T23" fmla="*/ 169 h 738"/>
                <a:gd name="T24" fmla="*/ 622 w 739"/>
                <a:gd name="T25" fmla="*/ 220 h 738"/>
                <a:gd name="T26" fmla="*/ 609 w 739"/>
                <a:gd name="T27" fmla="*/ 231 h 738"/>
                <a:gd name="T28" fmla="*/ 603 w 739"/>
                <a:gd name="T29" fmla="*/ 235 h 738"/>
                <a:gd name="T30" fmla="*/ 739 w 739"/>
                <a:gd name="T31" fmla="*/ 370 h 738"/>
                <a:gd name="T32" fmla="*/ 605 w 739"/>
                <a:gd name="T33" fmla="*/ 504 h 738"/>
                <a:gd name="T34" fmla="*/ 612 w 739"/>
                <a:gd name="T35" fmla="*/ 508 h 738"/>
                <a:gd name="T36" fmla="*/ 627 w 739"/>
                <a:gd name="T37" fmla="*/ 520 h 738"/>
                <a:gd name="T38" fmla="*/ 649 w 739"/>
                <a:gd name="T39" fmla="*/ 571 h 738"/>
                <a:gd name="T40" fmla="*/ 627 w 739"/>
                <a:gd name="T41" fmla="*/ 623 h 738"/>
                <a:gd name="T42" fmla="*/ 576 w 739"/>
                <a:gd name="T43" fmla="*/ 644 h 738"/>
                <a:gd name="T44" fmla="*/ 525 w 739"/>
                <a:gd name="T45" fmla="*/ 623 h 738"/>
                <a:gd name="T46" fmla="*/ 513 w 739"/>
                <a:gd name="T47" fmla="*/ 607 h 738"/>
                <a:gd name="T48" fmla="*/ 509 w 739"/>
                <a:gd name="T49" fmla="*/ 600 h 738"/>
                <a:gd name="T50" fmla="*/ 371 w 739"/>
                <a:gd name="T51" fmla="*/ 738 h 738"/>
                <a:gd name="T52" fmla="*/ 264 w 739"/>
                <a:gd name="T53" fmla="*/ 632 h 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39" h="738">
                  <a:moveTo>
                    <a:pt x="264" y="632"/>
                  </a:moveTo>
                  <a:cubicBezTo>
                    <a:pt x="302" y="588"/>
                    <a:pt x="299" y="523"/>
                    <a:pt x="258" y="482"/>
                  </a:cubicBezTo>
                  <a:cubicBezTo>
                    <a:pt x="237" y="461"/>
                    <a:pt x="210" y="449"/>
                    <a:pt x="180" y="449"/>
                  </a:cubicBezTo>
                  <a:cubicBezTo>
                    <a:pt x="154" y="449"/>
                    <a:pt x="129" y="459"/>
                    <a:pt x="109" y="476"/>
                  </a:cubicBezTo>
                  <a:cubicBezTo>
                    <a:pt x="0" y="368"/>
                    <a:pt x="0" y="368"/>
                    <a:pt x="0" y="368"/>
                  </a:cubicBezTo>
                  <a:cubicBezTo>
                    <a:pt x="368" y="0"/>
                    <a:pt x="368" y="0"/>
                    <a:pt x="368" y="0"/>
                  </a:cubicBezTo>
                  <a:cubicBezTo>
                    <a:pt x="506" y="137"/>
                    <a:pt x="506" y="137"/>
                    <a:pt x="506" y="137"/>
                  </a:cubicBezTo>
                  <a:cubicBezTo>
                    <a:pt x="510" y="131"/>
                    <a:pt x="510" y="131"/>
                    <a:pt x="510" y="131"/>
                  </a:cubicBezTo>
                  <a:cubicBezTo>
                    <a:pt x="513" y="126"/>
                    <a:pt x="516" y="122"/>
                    <a:pt x="520" y="118"/>
                  </a:cubicBezTo>
                  <a:cubicBezTo>
                    <a:pt x="534" y="104"/>
                    <a:pt x="552" y="97"/>
                    <a:pt x="571" y="97"/>
                  </a:cubicBezTo>
                  <a:cubicBezTo>
                    <a:pt x="590" y="97"/>
                    <a:pt x="608" y="104"/>
                    <a:pt x="622" y="118"/>
                  </a:cubicBezTo>
                  <a:cubicBezTo>
                    <a:pt x="636" y="132"/>
                    <a:pt x="643" y="150"/>
                    <a:pt x="643" y="169"/>
                  </a:cubicBezTo>
                  <a:cubicBezTo>
                    <a:pt x="643" y="189"/>
                    <a:pt x="636" y="207"/>
                    <a:pt x="622" y="220"/>
                  </a:cubicBezTo>
                  <a:cubicBezTo>
                    <a:pt x="618" y="224"/>
                    <a:pt x="614" y="228"/>
                    <a:pt x="609" y="231"/>
                  </a:cubicBezTo>
                  <a:cubicBezTo>
                    <a:pt x="603" y="235"/>
                    <a:pt x="603" y="235"/>
                    <a:pt x="603" y="235"/>
                  </a:cubicBezTo>
                  <a:cubicBezTo>
                    <a:pt x="739" y="370"/>
                    <a:pt x="739" y="370"/>
                    <a:pt x="739" y="370"/>
                  </a:cubicBezTo>
                  <a:cubicBezTo>
                    <a:pt x="605" y="504"/>
                    <a:pt x="605" y="504"/>
                    <a:pt x="605" y="504"/>
                  </a:cubicBezTo>
                  <a:cubicBezTo>
                    <a:pt x="612" y="508"/>
                    <a:pt x="612" y="508"/>
                    <a:pt x="612" y="508"/>
                  </a:cubicBezTo>
                  <a:cubicBezTo>
                    <a:pt x="617" y="512"/>
                    <a:pt x="623" y="516"/>
                    <a:pt x="627" y="520"/>
                  </a:cubicBezTo>
                  <a:cubicBezTo>
                    <a:pt x="641" y="534"/>
                    <a:pt x="649" y="552"/>
                    <a:pt x="649" y="571"/>
                  </a:cubicBezTo>
                  <a:cubicBezTo>
                    <a:pt x="649" y="591"/>
                    <a:pt x="641" y="609"/>
                    <a:pt x="627" y="623"/>
                  </a:cubicBezTo>
                  <a:cubicBezTo>
                    <a:pt x="614" y="636"/>
                    <a:pt x="596" y="644"/>
                    <a:pt x="576" y="644"/>
                  </a:cubicBezTo>
                  <a:cubicBezTo>
                    <a:pt x="557" y="644"/>
                    <a:pt x="539" y="636"/>
                    <a:pt x="525" y="623"/>
                  </a:cubicBezTo>
                  <a:cubicBezTo>
                    <a:pt x="521" y="618"/>
                    <a:pt x="517" y="613"/>
                    <a:pt x="513" y="607"/>
                  </a:cubicBezTo>
                  <a:cubicBezTo>
                    <a:pt x="509" y="600"/>
                    <a:pt x="509" y="600"/>
                    <a:pt x="509" y="600"/>
                  </a:cubicBezTo>
                  <a:cubicBezTo>
                    <a:pt x="371" y="738"/>
                    <a:pt x="371" y="738"/>
                    <a:pt x="371" y="738"/>
                  </a:cubicBezTo>
                  <a:lnTo>
                    <a:pt x="264" y="632"/>
                  </a:lnTo>
                  <a:close/>
                </a:path>
              </a:pathLst>
            </a:custGeom>
            <a:solidFill>
              <a:schemeClr val="bg1"/>
            </a:solidFill>
            <a:ln w="9525">
              <a:solidFill>
                <a:srgbClr val="16364F"/>
              </a:solidFill>
              <a:round/>
            </a:ln>
          </p:spPr>
          <p:txBody>
            <a:bodyPr vert="horz" wrap="square" lIns="91440" tIns="45720" rIns="91440" bIns="45720" numCol="1" anchor="t" anchorCtr="0" compatLnSpc="1"/>
            <a:lstStyle/>
            <a:p>
              <a:endParaRPr lang="en-US"/>
            </a:p>
          </p:txBody>
        </p:sp>
        <p:sp>
          <p:nvSpPr>
            <p:cNvPr id="17" name="Freeform 11"/>
            <p:cNvSpPr/>
            <p:nvPr/>
          </p:nvSpPr>
          <p:spPr bwMode="auto">
            <a:xfrm>
              <a:off x="2033" y="1328"/>
              <a:ext cx="1749" cy="1747"/>
            </a:xfrm>
            <a:custGeom>
              <a:avLst/>
              <a:gdLst>
                <a:gd name="T0" fmla="*/ 226 w 739"/>
                <a:gd name="T1" fmla="*/ 597 h 738"/>
                <a:gd name="T2" fmla="*/ 224 w 739"/>
                <a:gd name="T3" fmla="*/ 606 h 738"/>
                <a:gd name="T4" fmla="*/ 206 w 739"/>
                <a:gd name="T5" fmla="*/ 635 h 738"/>
                <a:gd name="T6" fmla="*/ 155 w 739"/>
                <a:gd name="T7" fmla="*/ 657 h 738"/>
                <a:gd name="T8" fmla="*/ 155 w 739"/>
                <a:gd name="T9" fmla="*/ 657 h 738"/>
                <a:gd name="T10" fmla="*/ 103 w 739"/>
                <a:gd name="T11" fmla="*/ 635 h 738"/>
                <a:gd name="T12" fmla="*/ 82 w 739"/>
                <a:gd name="T13" fmla="*/ 584 h 738"/>
                <a:gd name="T14" fmla="*/ 103 w 739"/>
                <a:gd name="T15" fmla="*/ 533 h 738"/>
                <a:gd name="T16" fmla="*/ 133 w 739"/>
                <a:gd name="T17" fmla="*/ 515 h 738"/>
                <a:gd name="T18" fmla="*/ 142 w 739"/>
                <a:gd name="T19" fmla="*/ 512 h 738"/>
                <a:gd name="T20" fmla="*/ 0 w 739"/>
                <a:gd name="T21" fmla="*/ 370 h 738"/>
                <a:gd name="T22" fmla="*/ 138 w 739"/>
                <a:gd name="T23" fmla="*/ 233 h 738"/>
                <a:gd name="T24" fmla="*/ 130 w 739"/>
                <a:gd name="T25" fmla="*/ 229 h 738"/>
                <a:gd name="T26" fmla="*/ 109 w 739"/>
                <a:gd name="T27" fmla="*/ 215 h 738"/>
                <a:gd name="T28" fmla="*/ 109 w 739"/>
                <a:gd name="T29" fmla="*/ 112 h 738"/>
                <a:gd name="T30" fmla="*/ 160 w 739"/>
                <a:gd name="T31" fmla="*/ 91 h 738"/>
                <a:gd name="T32" fmla="*/ 211 w 739"/>
                <a:gd name="T33" fmla="*/ 112 h 738"/>
                <a:gd name="T34" fmla="*/ 226 w 739"/>
                <a:gd name="T35" fmla="*/ 134 h 738"/>
                <a:gd name="T36" fmla="*/ 229 w 739"/>
                <a:gd name="T37" fmla="*/ 141 h 738"/>
                <a:gd name="T38" fmla="*/ 371 w 739"/>
                <a:gd name="T39" fmla="*/ 0 h 738"/>
                <a:gd name="T40" fmla="*/ 507 w 739"/>
                <a:gd name="T41" fmla="*/ 136 h 738"/>
                <a:gd name="T42" fmla="*/ 511 w 739"/>
                <a:gd name="T43" fmla="*/ 129 h 738"/>
                <a:gd name="T44" fmla="*/ 522 w 739"/>
                <a:gd name="T45" fmla="*/ 115 h 738"/>
                <a:gd name="T46" fmla="*/ 573 w 739"/>
                <a:gd name="T47" fmla="*/ 93 h 738"/>
                <a:gd name="T48" fmla="*/ 624 w 739"/>
                <a:gd name="T49" fmla="*/ 115 h 738"/>
                <a:gd name="T50" fmla="*/ 624 w 739"/>
                <a:gd name="T51" fmla="*/ 217 h 738"/>
                <a:gd name="T52" fmla="*/ 610 w 739"/>
                <a:gd name="T53" fmla="*/ 228 h 738"/>
                <a:gd name="T54" fmla="*/ 603 w 739"/>
                <a:gd name="T55" fmla="*/ 232 h 738"/>
                <a:gd name="T56" fmla="*/ 739 w 739"/>
                <a:gd name="T57" fmla="*/ 368 h 738"/>
                <a:gd name="T58" fmla="*/ 601 w 739"/>
                <a:gd name="T59" fmla="*/ 505 h 738"/>
                <a:gd name="T60" fmla="*/ 608 w 739"/>
                <a:gd name="T61" fmla="*/ 509 h 738"/>
                <a:gd name="T62" fmla="*/ 624 w 739"/>
                <a:gd name="T63" fmla="*/ 521 h 738"/>
                <a:gd name="T64" fmla="*/ 624 w 739"/>
                <a:gd name="T65" fmla="*/ 623 h 738"/>
                <a:gd name="T66" fmla="*/ 572 w 739"/>
                <a:gd name="T67" fmla="*/ 644 h 738"/>
                <a:gd name="T68" fmla="*/ 521 w 739"/>
                <a:gd name="T69" fmla="*/ 623 h 738"/>
                <a:gd name="T70" fmla="*/ 509 w 739"/>
                <a:gd name="T71" fmla="*/ 607 h 738"/>
                <a:gd name="T72" fmla="*/ 506 w 739"/>
                <a:gd name="T73" fmla="*/ 601 h 738"/>
                <a:gd name="T74" fmla="*/ 368 w 739"/>
                <a:gd name="T75" fmla="*/ 738 h 738"/>
                <a:gd name="T76" fmla="*/ 226 w 739"/>
                <a:gd name="T77" fmla="*/ 597 h 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39" h="738">
                  <a:moveTo>
                    <a:pt x="226" y="597"/>
                  </a:moveTo>
                  <a:cubicBezTo>
                    <a:pt x="224" y="606"/>
                    <a:pt x="224" y="606"/>
                    <a:pt x="224" y="606"/>
                  </a:cubicBezTo>
                  <a:cubicBezTo>
                    <a:pt x="220" y="617"/>
                    <a:pt x="214" y="627"/>
                    <a:pt x="206" y="635"/>
                  </a:cubicBezTo>
                  <a:cubicBezTo>
                    <a:pt x="192" y="649"/>
                    <a:pt x="174" y="657"/>
                    <a:pt x="155" y="657"/>
                  </a:cubicBezTo>
                  <a:cubicBezTo>
                    <a:pt x="155" y="657"/>
                    <a:pt x="155" y="657"/>
                    <a:pt x="155" y="657"/>
                  </a:cubicBezTo>
                  <a:cubicBezTo>
                    <a:pt x="135" y="657"/>
                    <a:pt x="117" y="649"/>
                    <a:pt x="103" y="635"/>
                  </a:cubicBezTo>
                  <a:cubicBezTo>
                    <a:pt x="90" y="622"/>
                    <a:pt x="82" y="604"/>
                    <a:pt x="82" y="584"/>
                  </a:cubicBezTo>
                  <a:cubicBezTo>
                    <a:pt x="82" y="565"/>
                    <a:pt x="90" y="547"/>
                    <a:pt x="103" y="533"/>
                  </a:cubicBezTo>
                  <a:cubicBezTo>
                    <a:pt x="112" y="525"/>
                    <a:pt x="122" y="519"/>
                    <a:pt x="133" y="515"/>
                  </a:cubicBezTo>
                  <a:cubicBezTo>
                    <a:pt x="142" y="512"/>
                    <a:pt x="142" y="512"/>
                    <a:pt x="142" y="512"/>
                  </a:cubicBezTo>
                  <a:cubicBezTo>
                    <a:pt x="0" y="370"/>
                    <a:pt x="0" y="370"/>
                    <a:pt x="0" y="370"/>
                  </a:cubicBezTo>
                  <a:cubicBezTo>
                    <a:pt x="138" y="233"/>
                    <a:pt x="138" y="233"/>
                    <a:pt x="138" y="233"/>
                  </a:cubicBezTo>
                  <a:cubicBezTo>
                    <a:pt x="130" y="229"/>
                    <a:pt x="130" y="229"/>
                    <a:pt x="130" y="229"/>
                  </a:cubicBezTo>
                  <a:cubicBezTo>
                    <a:pt x="122" y="226"/>
                    <a:pt x="115" y="221"/>
                    <a:pt x="109" y="215"/>
                  </a:cubicBezTo>
                  <a:cubicBezTo>
                    <a:pt x="81" y="186"/>
                    <a:pt x="81" y="141"/>
                    <a:pt x="109" y="112"/>
                  </a:cubicBezTo>
                  <a:cubicBezTo>
                    <a:pt x="122" y="99"/>
                    <a:pt x="141" y="91"/>
                    <a:pt x="160" y="91"/>
                  </a:cubicBezTo>
                  <a:cubicBezTo>
                    <a:pt x="179" y="91"/>
                    <a:pt x="197" y="99"/>
                    <a:pt x="211" y="112"/>
                  </a:cubicBezTo>
                  <a:cubicBezTo>
                    <a:pt x="217" y="118"/>
                    <a:pt x="222" y="126"/>
                    <a:pt x="226" y="134"/>
                  </a:cubicBezTo>
                  <a:cubicBezTo>
                    <a:pt x="229" y="141"/>
                    <a:pt x="229" y="141"/>
                    <a:pt x="229" y="141"/>
                  </a:cubicBezTo>
                  <a:cubicBezTo>
                    <a:pt x="371" y="0"/>
                    <a:pt x="371" y="0"/>
                    <a:pt x="371" y="0"/>
                  </a:cubicBezTo>
                  <a:cubicBezTo>
                    <a:pt x="507" y="136"/>
                    <a:pt x="507" y="136"/>
                    <a:pt x="507" y="136"/>
                  </a:cubicBezTo>
                  <a:cubicBezTo>
                    <a:pt x="511" y="129"/>
                    <a:pt x="511" y="129"/>
                    <a:pt x="511" y="129"/>
                  </a:cubicBezTo>
                  <a:cubicBezTo>
                    <a:pt x="514" y="124"/>
                    <a:pt x="518" y="119"/>
                    <a:pt x="522" y="115"/>
                  </a:cubicBezTo>
                  <a:cubicBezTo>
                    <a:pt x="536" y="101"/>
                    <a:pt x="554" y="93"/>
                    <a:pt x="573" y="93"/>
                  </a:cubicBezTo>
                  <a:cubicBezTo>
                    <a:pt x="592" y="93"/>
                    <a:pt x="611" y="101"/>
                    <a:pt x="624" y="115"/>
                  </a:cubicBezTo>
                  <a:cubicBezTo>
                    <a:pt x="652" y="143"/>
                    <a:pt x="652" y="189"/>
                    <a:pt x="624" y="217"/>
                  </a:cubicBezTo>
                  <a:cubicBezTo>
                    <a:pt x="620" y="221"/>
                    <a:pt x="615" y="225"/>
                    <a:pt x="610" y="228"/>
                  </a:cubicBezTo>
                  <a:cubicBezTo>
                    <a:pt x="603" y="232"/>
                    <a:pt x="603" y="232"/>
                    <a:pt x="603" y="232"/>
                  </a:cubicBezTo>
                  <a:cubicBezTo>
                    <a:pt x="739" y="368"/>
                    <a:pt x="739" y="368"/>
                    <a:pt x="739" y="368"/>
                  </a:cubicBezTo>
                  <a:cubicBezTo>
                    <a:pt x="601" y="505"/>
                    <a:pt x="601" y="505"/>
                    <a:pt x="601" y="505"/>
                  </a:cubicBezTo>
                  <a:cubicBezTo>
                    <a:pt x="608" y="509"/>
                    <a:pt x="608" y="509"/>
                    <a:pt x="608" y="509"/>
                  </a:cubicBezTo>
                  <a:cubicBezTo>
                    <a:pt x="614" y="512"/>
                    <a:pt x="619" y="516"/>
                    <a:pt x="624" y="521"/>
                  </a:cubicBezTo>
                  <a:cubicBezTo>
                    <a:pt x="652" y="549"/>
                    <a:pt x="652" y="595"/>
                    <a:pt x="624" y="623"/>
                  </a:cubicBezTo>
                  <a:cubicBezTo>
                    <a:pt x="610" y="637"/>
                    <a:pt x="592" y="644"/>
                    <a:pt x="572" y="644"/>
                  </a:cubicBezTo>
                  <a:cubicBezTo>
                    <a:pt x="553" y="644"/>
                    <a:pt x="535" y="637"/>
                    <a:pt x="521" y="623"/>
                  </a:cubicBezTo>
                  <a:cubicBezTo>
                    <a:pt x="517" y="619"/>
                    <a:pt x="513" y="613"/>
                    <a:pt x="509" y="607"/>
                  </a:cubicBezTo>
                  <a:cubicBezTo>
                    <a:pt x="506" y="601"/>
                    <a:pt x="506" y="601"/>
                    <a:pt x="506" y="601"/>
                  </a:cubicBezTo>
                  <a:cubicBezTo>
                    <a:pt x="368" y="738"/>
                    <a:pt x="368" y="738"/>
                    <a:pt x="368" y="738"/>
                  </a:cubicBezTo>
                  <a:lnTo>
                    <a:pt x="226" y="597"/>
                  </a:lnTo>
                  <a:close/>
                </a:path>
              </a:pathLst>
            </a:custGeom>
            <a:solidFill>
              <a:schemeClr val="bg1"/>
            </a:solidFill>
            <a:ln w="9525">
              <a:solidFill>
                <a:srgbClr val="16364F"/>
              </a:solidFill>
              <a:round/>
            </a:ln>
          </p:spPr>
          <p:txBody>
            <a:bodyPr vert="horz" wrap="square" lIns="91440" tIns="45720" rIns="91440" bIns="45720" numCol="1" anchor="t" anchorCtr="0" compatLnSpc="1"/>
            <a:lstStyle/>
            <a:p>
              <a:endParaRPr lang="en-US"/>
            </a:p>
          </p:txBody>
        </p:sp>
        <p:sp>
          <p:nvSpPr>
            <p:cNvPr id="18" name="AutoShape 3"/>
            <p:cNvSpPr>
              <a:spLocks noChangeAspect="1" noChangeArrowheads="1" noTextEdit="1"/>
            </p:cNvSpPr>
            <p:nvPr/>
          </p:nvSpPr>
          <p:spPr bwMode="auto">
            <a:xfrm>
              <a:off x="2012" y="328"/>
              <a:ext cx="3656" cy="3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sp>
          <p:nvSpPr>
            <p:cNvPr id="19" name="Freeform 13"/>
            <p:cNvSpPr/>
            <p:nvPr/>
          </p:nvSpPr>
          <p:spPr bwMode="auto">
            <a:xfrm>
              <a:off x="4506" y="1265"/>
              <a:ext cx="911" cy="384"/>
            </a:xfrm>
            <a:custGeom>
              <a:avLst/>
              <a:gdLst>
                <a:gd name="T0" fmla="*/ 385 w 385"/>
                <a:gd name="T1" fmla="*/ 143 h 162"/>
                <a:gd name="T2" fmla="*/ 371 w 385"/>
                <a:gd name="T3" fmla="*/ 123 h 162"/>
                <a:gd name="T4" fmla="*/ 260 w 385"/>
                <a:gd name="T5" fmla="*/ 123 h 162"/>
                <a:gd name="T6" fmla="*/ 249 w 385"/>
                <a:gd name="T7" fmla="*/ 137 h 162"/>
                <a:gd name="T8" fmla="*/ 113 w 385"/>
                <a:gd name="T9" fmla="*/ 0 h 162"/>
                <a:gd name="T10" fmla="*/ 0 w 385"/>
                <a:gd name="T11" fmla="*/ 113 h 162"/>
                <a:gd name="T12" fmla="*/ 27 w 385"/>
                <a:gd name="T13" fmla="*/ 162 h 162"/>
                <a:gd name="T14" fmla="*/ 385 w 385"/>
                <a:gd name="T15" fmla="*/ 143 h 1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5" h="162">
                  <a:moveTo>
                    <a:pt x="385" y="143"/>
                  </a:moveTo>
                  <a:cubicBezTo>
                    <a:pt x="382" y="136"/>
                    <a:pt x="377" y="129"/>
                    <a:pt x="371" y="123"/>
                  </a:cubicBezTo>
                  <a:cubicBezTo>
                    <a:pt x="340" y="92"/>
                    <a:pt x="291" y="92"/>
                    <a:pt x="260" y="123"/>
                  </a:cubicBezTo>
                  <a:cubicBezTo>
                    <a:pt x="256" y="127"/>
                    <a:pt x="252" y="132"/>
                    <a:pt x="249" y="137"/>
                  </a:cubicBezTo>
                  <a:cubicBezTo>
                    <a:pt x="113" y="0"/>
                    <a:pt x="113" y="0"/>
                    <a:pt x="113" y="0"/>
                  </a:cubicBezTo>
                  <a:cubicBezTo>
                    <a:pt x="0" y="113"/>
                    <a:pt x="0" y="113"/>
                    <a:pt x="0" y="113"/>
                  </a:cubicBezTo>
                  <a:cubicBezTo>
                    <a:pt x="14" y="127"/>
                    <a:pt x="22" y="144"/>
                    <a:pt x="27" y="162"/>
                  </a:cubicBezTo>
                  <a:cubicBezTo>
                    <a:pt x="137" y="148"/>
                    <a:pt x="256" y="141"/>
                    <a:pt x="385" y="143"/>
                  </a:cubicBezTo>
                  <a:close/>
                </a:path>
              </a:pathLst>
            </a:custGeom>
            <a:solidFill>
              <a:srgbClr val="FFFFFF">
                <a:alpha val="22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0" name="Freeform 15"/>
            <p:cNvSpPr/>
            <p:nvPr/>
          </p:nvSpPr>
          <p:spPr bwMode="auto">
            <a:xfrm>
              <a:off x="2014" y="1265"/>
              <a:ext cx="1579" cy="1229"/>
            </a:xfrm>
            <a:custGeom>
              <a:avLst/>
              <a:gdLst>
                <a:gd name="T0" fmla="*/ 621 w 667"/>
                <a:gd name="T1" fmla="*/ 242 h 519"/>
                <a:gd name="T2" fmla="*/ 637 w 667"/>
                <a:gd name="T3" fmla="*/ 230 h 519"/>
                <a:gd name="T4" fmla="*/ 637 w 667"/>
                <a:gd name="T5" fmla="*/ 119 h 519"/>
                <a:gd name="T6" fmla="*/ 526 w 667"/>
                <a:gd name="T7" fmla="*/ 119 h 519"/>
                <a:gd name="T8" fmla="*/ 514 w 667"/>
                <a:gd name="T9" fmla="*/ 135 h 519"/>
                <a:gd name="T10" fmla="*/ 494 w 667"/>
                <a:gd name="T11" fmla="*/ 115 h 519"/>
                <a:gd name="T12" fmla="*/ 379 w 667"/>
                <a:gd name="T13" fmla="*/ 0 h 519"/>
                <a:gd name="T14" fmla="*/ 239 w 667"/>
                <a:gd name="T15" fmla="*/ 140 h 519"/>
                <a:gd name="T16" fmla="*/ 223 w 667"/>
                <a:gd name="T17" fmla="*/ 117 h 519"/>
                <a:gd name="T18" fmla="*/ 113 w 667"/>
                <a:gd name="T19" fmla="*/ 117 h 519"/>
                <a:gd name="T20" fmla="*/ 113 w 667"/>
                <a:gd name="T21" fmla="*/ 228 h 519"/>
                <a:gd name="T22" fmla="*/ 136 w 667"/>
                <a:gd name="T23" fmla="*/ 244 h 519"/>
                <a:gd name="T24" fmla="*/ 0 w 667"/>
                <a:gd name="T25" fmla="*/ 379 h 519"/>
                <a:gd name="T26" fmla="*/ 139 w 667"/>
                <a:gd name="T27" fmla="*/ 519 h 519"/>
                <a:gd name="T28" fmla="*/ 139 w 667"/>
                <a:gd name="T29" fmla="*/ 519 h 519"/>
                <a:gd name="T30" fmla="*/ 139 w 667"/>
                <a:gd name="T31" fmla="*/ 519 h 519"/>
                <a:gd name="T32" fmla="*/ 641 w 667"/>
                <a:gd name="T33" fmla="*/ 262 h 519"/>
                <a:gd name="T34" fmla="*/ 639 w 667"/>
                <a:gd name="T35" fmla="*/ 260 h 519"/>
                <a:gd name="T36" fmla="*/ 621 w 667"/>
                <a:gd name="T37" fmla="*/ 242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67" h="519">
                  <a:moveTo>
                    <a:pt x="621" y="242"/>
                  </a:moveTo>
                  <a:cubicBezTo>
                    <a:pt x="626" y="239"/>
                    <a:pt x="632" y="235"/>
                    <a:pt x="637" y="230"/>
                  </a:cubicBezTo>
                  <a:cubicBezTo>
                    <a:pt x="667" y="199"/>
                    <a:pt x="667" y="150"/>
                    <a:pt x="637" y="119"/>
                  </a:cubicBezTo>
                  <a:cubicBezTo>
                    <a:pt x="606" y="89"/>
                    <a:pt x="556" y="89"/>
                    <a:pt x="526" y="119"/>
                  </a:cubicBezTo>
                  <a:cubicBezTo>
                    <a:pt x="521" y="124"/>
                    <a:pt x="517" y="129"/>
                    <a:pt x="514" y="135"/>
                  </a:cubicBezTo>
                  <a:cubicBezTo>
                    <a:pt x="494" y="115"/>
                    <a:pt x="494" y="115"/>
                    <a:pt x="494" y="115"/>
                  </a:cubicBezTo>
                  <a:cubicBezTo>
                    <a:pt x="379" y="0"/>
                    <a:pt x="379" y="0"/>
                    <a:pt x="379" y="0"/>
                  </a:cubicBezTo>
                  <a:cubicBezTo>
                    <a:pt x="239" y="140"/>
                    <a:pt x="239" y="140"/>
                    <a:pt x="239" y="140"/>
                  </a:cubicBezTo>
                  <a:cubicBezTo>
                    <a:pt x="235" y="132"/>
                    <a:pt x="230" y="124"/>
                    <a:pt x="223" y="117"/>
                  </a:cubicBezTo>
                  <a:cubicBezTo>
                    <a:pt x="193" y="87"/>
                    <a:pt x="143" y="87"/>
                    <a:pt x="113" y="117"/>
                  </a:cubicBezTo>
                  <a:cubicBezTo>
                    <a:pt x="82" y="148"/>
                    <a:pt x="82" y="197"/>
                    <a:pt x="113" y="228"/>
                  </a:cubicBezTo>
                  <a:cubicBezTo>
                    <a:pt x="119" y="235"/>
                    <a:pt x="127" y="240"/>
                    <a:pt x="136" y="244"/>
                  </a:cubicBezTo>
                  <a:cubicBezTo>
                    <a:pt x="0" y="379"/>
                    <a:pt x="0" y="379"/>
                    <a:pt x="0" y="379"/>
                  </a:cubicBezTo>
                  <a:cubicBezTo>
                    <a:pt x="139" y="519"/>
                    <a:pt x="139" y="519"/>
                    <a:pt x="139" y="519"/>
                  </a:cubicBezTo>
                  <a:cubicBezTo>
                    <a:pt x="139" y="519"/>
                    <a:pt x="139" y="519"/>
                    <a:pt x="139" y="519"/>
                  </a:cubicBezTo>
                  <a:cubicBezTo>
                    <a:pt x="139" y="519"/>
                    <a:pt x="139" y="519"/>
                    <a:pt x="139" y="519"/>
                  </a:cubicBezTo>
                  <a:cubicBezTo>
                    <a:pt x="237" y="435"/>
                    <a:pt x="442" y="314"/>
                    <a:pt x="641" y="262"/>
                  </a:cubicBezTo>
                  <a:cubicBezTo>
                    <a:pt x="639" y="260"/>
                    <a:pt x="639" y="260"/>
                    <a:pt x="639" y="260"/>
                  </a:cubicBezTo>
                  <a:lnTo>
                    <a:pt x="621" y="242"/>
                  </a:lnTo>
                  <a:close/>
                </a:path>
              </a:pathLst>
            </a:custGeom>
            <a:solidFill>
              <a:srgbClr val="FFFFFF">
                <a:alpha val="22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cxnSp>
        <p:nvCxnSpPr>
          <p:cNvPr id="21" name="Straight Connector 30"/>
          <p:cNvCxnSpPr/>
          <p:nvPr/>
        </p:nvCxnSpPr>
        <p:spPr>
          <a:xfrm>
            <a:off x="6875652" y="2445646"/>
            <a:ext cx="865181" cy="0"/>
          </a:xfrm>
          <a:prstGeom prst="line">
            <a:avLst/>
          </a:prstGeom>
          <a:ln w="19050">
            <a:solidFill>
              <a:schemeClr val="bg1"/>
            </a:solidFill>
            <a:prstDash val="sysDash"/>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 name="Straight Connector 31"/>
          <p:cNvCxnSpPr/>
          <p:nvPr/>
        </p:nvCxnSpPr>
        <p:spPr>
          <a:xfrm>
            <a:off x="7723728" y="4304427"/>
            <a:ext cx="865181" cy="0"/>
          </a:xfrm>
          <a:prstGeom prst="line">
            <a:avLst/>
          </a:prstGeom>
          <a:ln w="19050">
            <a:solidFill>
              <a:schemeClr val="bg1"/>
            </a:solidFill>
            <a:prstDash val="sysDash"/>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Straight Connector 38"/>
          <p:cNvCxnSpPr/>
          <p:nvPr/>
        </p:nvCxnSpPr>
        <p:spPr>
          <a:xfrm flipH="1">
            <a:off x="3618395" y="3254260"/>
            <a:ext cx="865181" cy="0"/>
          </a:xfrm>
          <a:prstGeom prst="line">
            <a:avLst/>
          </a:prstGeom>
          <a:ln w="19050">
            <a:solidFill>
              <a:schemeClr val="bg1"/>
            </a:solidFill>
            <a:prstDash val="sysDash"/>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4" name="Straight Connector 39"/>
          <p:cNvCxnSpPr/>
          <p:nvPr/>
        </p:nvCxnSpPr>
        <p:spPr>
          <a:xfrm flipH="1">
            <a:off x="4447564" y="5131109"/>
            <a:ext cx="865181" cy="0"/>
          </a:xfrm>
          <a:prstGeom prst="line">
            <a:avLst/>
          </a:prstGeom>
          <a:ln w="19050">
            <a:solidFill>
              <a:schemeClr val="bg1"/>
            </a:solidFill>
            <a:prstDash val="sysDash"/>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5" name="文本框 24"/>
          <p:cNvSpPr txBox="1"/>
          <p:nvPr/>
        </p:nvSpPr>
        <p:spPr>
          <a:xfrm>
            <a:off x="5516228" y="2772590"/>
            <a:ext cx="1140635" cy="369332"/>
          </a:xfrm>
          <a:prstGeom prst="rect">
            <a:avLst/>
          </a:prstGeom>
          <a:noFill/>
        </p:spPr>
        <p:txBody>
          <a:bodyPr wrap="square" rtlCol="0">
            <a:spAutoFit/>
          </a:bodyPr>
          <a:lstStyle/>
          <a:p>
            <a:pPr algn="ctr"/>
            <a:r>
              <a:rPr lang="en-US" altLang="zh-CN" dirty="0" smtClean="0">
                <a:solidFill>
                  <a:schemeClr val="tx1">
                    <a:lumMod val="75000"/>
                    <a:lumOff val="25000"/>
                  </a:schemeClr>
                </a:solidFill>
              </a:rPr>
              <a:t>Text here</a:t>
            </a:r>
            <a:endParaRPr lang="zh-CN" altLang="en-US" dirty="0">
              <a:solidFill>
                <a:schemeClr val="tx1">
                  <a:lumMod val="75000"/>
                  <a:lumOff val="25000"/>
                </a:schemeClr>
              </a:solidFill>
            </a:endParaRPr>
          </a:p>
        </p:txBody>
      </p:sp>
      <p:sp>
        <p:nvSpPr>
          <p:cNvPr id="26" name="文本框 25"/>
          <p:cNvSpPr txBox="1"/>
          <p:nvPr/>
        </p:nvSpPr>
        <p:spPr>
          <a:xfrm>
            <a:off x="5516228" y="4485395"/>
            <a:ext cx="1140635" cy="369332"/>
          </a:xfrm>
          <a:prstGeom prst="rect">
            <a:avLst/>
          </a:prstGeom>
          <a:noFill/>
        </p:spPr>
        <p:txBody>
          <a:bodyPr wrap="square" rtlCol="0">
            <a:spAutoFit/>
          </a:bodyPr>
          <a:lstStyle/>
          <a:p>
            <a:pPr algn="ctr"/>
            <a:r>
              <a:rPr lang="en-US" altLang="zh-CN" dirty="0" smtClean="0">
                <a:solidFill>
                  <a:schemeClr val="tx1">
                    <a:lumMod val="75000"/>
                    <a:lumOff val="25000"/>
                  </a:schemeClr>
                </a:solidFill>
              </a:rPr>
              <a:t>Text here</a:t>
            </a:r>
            <a:endParaRPr lang="zh-CN" altLang="en-US" dirty="0">
              <a:solidFill>
                <a:schemeClr val="tx1">
                  <a:lumMod val="75000"/>
                  <a:lumOff val="25000"/>
                </a:schemeClr>
              </a:solidFill>
            </a:endParaRPr>
          </a:p>
        </p:txBody>
      </p:sp>
      <p:sp>
        <p:nvSpPr>
          <p:cNvPr id="27" name="文本框 26"/>
          <p:cNvSpPr txBox="1"/>
          <p:nvPr/>
        </p:nvSpPr>
        <p:spPr>
          <a:xfrm>
            <a:off x="4685258" y="3638687"/>
            <a:ext cx="1140635" cy="369332"/>
          </a:xfrm>
          <a:prstGeom prst="rect">
            <a:avLst/>
          </a:prstGeom>
          <a:noFill/>
        </p:spPr>
        <p:txBody>
          <a:bodyPr wrap="square" rtlCol="0">
            <a:spAutoFit/>
          </a:bodyPr>
          <a:lstStyle/>
          <a:p>
            <a:pPr algn="ctr"/>
            <a:r>
              <a:rPr lang="en-US" altLang="zh-CN" dirty="0" smtClean="0">
                <a:solidFill>
                  <a:schemeClr val="tx1">
                    <a:lumMod val="75000"/>
                    <a:lumOff val="25000"/>
                  </a:schemeClr>
                </a:solidFill>
              </a:rPr>
              <a:t>Text here</a:t>
            </a:r>
            <a:endParaRPr lang="zh-CN" altLang="en-US" dirty="0">
              <a:solidFill>
                <a:schemeClr val="tx1">
                  <a:lumMod val="75000"/>
                  <a:lumOff val="25000"/>
                </a:schemeClr>
              </a:solidFill>
            </a:endParaRPr>
          </a:p>
        </p:txBody>
      </p:sp>
      <p:sp>
        <p:nvSpPr>
          <p:cNvPr id="28" name="文本框 27"/>
          <p:cNvSpPr txBox="1"/>
          <p:nvPr/>
        </p:nvSpPr>
        <p:spPr>
          <a:xfrm>
            <a:off x="6385790" y="3638687"/>
            <a:ext cx="1140635" cy="369332"/>
          </a:xfrm>
          <a:prstGeom prst="rect">
            <a:avLst/>
          </a:prstGeom>
          <a:noFill/>
        </p:spPr>
        <p:txBody>
          <a:bodyPr wrap="square" rtlCol="0">
            <a:spAutoFit/>
          </a:bodyPr>
          <a:lstStyle/>
          <a:p>
            <a:pPr algn="ctr"/>
            <a:r>
              <a:rPr lang="en-US" altLang="zh-CN" dirty="0" smtClean="0">
                <a:solidFill>
                  <a:schemeClr val="tx1">
                    <a:lumMod val="75000"/>
                    <a:lumOff val="25000"/>
                  </a:schemeClr>
                </a:solidFill>
              </a:rPr>
              <a:t>Text here</a:t>
            </a:r>
            <a:endParaRPr lang="zh-CN" altLang="en-US" dirty="0">
              <a:solidFill>
                <a:schemeClr val="tx1">
                  <a:lumMod val="75000"/>
                  <a:lumOff val="25000"/>
                </a:schemeClr>
              </a:solidFill>
            </a:endParaRPr>
          </a:p>
        </p:txBody>
      </p:sp>
      <p:sp>
        <p:nvSpPr>
          <p:cNvPr id="29" name="文本框 28"/>
          <p:cNvSpPr txBox="1"/>
          <p:nvPr/>
        </p:nvSpPr>
        <p:spPr>
          <a:xfrm>
            <a:off x="7698568" y="2368981"/>
            <a:ext cx="2018313" cy="784830"/>
          </a:xfrm>
          <a:prstGeom prst="rect">
            <a:avLst/>
          </a:prstGeom>
          <a:noFill/>
        </p:spPr>
        <p:txBody>
          <a:bodyPr wrap="square" rtlCol="0">
            <a:spAutoFit/>
          </a:bodyPr>
          <a:lstStyle/>
          <a:p>
            <a:pPr>
              <a:lnSpc>
                <a:spcPct val="125000"/>
              </a:lnSpc>
            </a:pPr>
            <a:r>
              <a:rPr lang="zh-CN" altLang="en-US" sz="1200" dirty="0" smtClean="0">
                <a:solidFill>
                  <a:schemeClr val="bg1"/>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bg1"/>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bg1"/>
                </a:solidFill>
                <a:latin typeface="微软雅黑" panose="020B0503020204020204" pitchFamily="34" charset="-122"/>
                <a:ea typeface="微软雅黑" panose="020B0503020204020204" pitchFamily="34" charset="-122"/>
              </a:rPr>
              <a:t>内容</a:t>
            </a:r>
          </a:p>
        </p:txBody>
      </p:sp>
      <p:sp>
        <p:nvSpPr>
          <p:cNvPr id="30" name="文本框 29"/>
          <p:cNvSpPr txBox="1"/>
          <p:nvPr/>
        </p:nvSpPr>
        <p:spPr>
          <a:xfrm>
            <a:off x="7698567" y="2123135"/>
            <a:ext cx="1065814" cy="338554"/>
          </a:xfrm>
          <a:prstGeom prst="rect">
            <a:avLst/>
          </a:prstGeom>
          <a:noFill/>
        </p:spPr>
        <p:txBody>
          <a:bodyPr wrap="square" rtlCol="0">
            <a:spAutoFit/>
          </a:bodyPr>
          <a:lstStyle/>
          <a:p>
            <a:r>
              <a:rPr lang="zh-CN" altLang="en-US" sz="1600" dirty="0" smtClean="0">
                <a:solidFill>
                  <a:schemeClr val="bg1"/>
                </a:solidFill>
                <a:latin typeface="微软雅黑" panose="020B0503020204020204" pitchFamily="34" charset="-122"/>
                <a:ea typeface="微软雅黑" panose="020B0503020204020204" pitchFamily="34" charset="-122"/>
              </a:rPr>
              <a:t>编辑标题</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31" name="文本框 30"/>
          <p:cNvSpPr txBox="1"/>
          <p:nvPr/>
        </p:nvSpPr>
        <p:spPr>
          <a:xfrm>
            <a:off x="8651068" y="4211719"/>
            <a:ext cx="2018313" cy="784830"/>
          </a:xfrm>
          <a:prstGeom prst="rect">
            <a:avLst/>
          </a:prstGeom>
          <a:noFill/>
        </p:spPr>
        <p:txBody>
          <a:bodyPr wrap="square" rtlCol="0">
            <a:spAutoFit/>
          </a:bodyPr>
          <a:lstStyle/>
          <a:p>
            <a:pPr>
              <a:lnSpc>
                <a:spcPct val="125000"/>
              </a:lnSpc>
            </a:pPr>
            <a:r>
              <a:rPr lang="zh-CN" altLang="en-US" sz="1200" dirty="0" smtClean="0">
                <a:solidFill>
                  <a:schemeClr val="bg1"/>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bg1"/>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bg1"/>
                </a:solidFill>
                <a:latin typeface="微软雅黑" panose="020B0503020204020204" pitchFamily="34" charset="-122"/>
                <a:ea typeface="微软雅黑" panose="020B0503020204020204" pitchFamily="34" charset="-122"/>
              </a:rPr>
              <a:t>内容</a:t>
            </a:r>
          </a:p>
        </p:txBody>
      </p:sp>
      <p:sp>
        <p:nvSpPr>
          <p:cNvPr id="32" name="文本框 31"/>
          <p:cNvSpPr txBox="1"/>
          <p:nvPr/>
        </p:nvSpPr>
        <p:spPr>
          <a:xfrm>
            <a:off x="8651067" y="3965873"/>
            <a:ext cx="1065814" cy="338554"/>
          </a:xfrm>
          <a:prstGeom prst="rect">
            <a:avLst/>
          </a:prstGeom>
          <a:noFill/>
        </p:spPr>
        <p:txBody>
          <a:bodyPr wrap="square" rtlCol="0">
            <a:spAutoFit/>
          </a:bodyPr>
          <a:lstStyle/>
          <a:p>
            <a:r>
              <a:rPr lang="zh-CN" altLang="en-US" sz="1600" dirty="0" smtClean="0">
                <a:solidFill>
                  <a:schemeClr val="bg1"/>
                </a:solidFill>
                <a:latin typeface="微软雅黑" panose="020B0503020204020204" pitchFamily="34" charset="-122"/>
                <a:ea typeface="微软雅黑" panose="020B0503020204020204" pitchFamily="34" charset="-122"/>
              </a:rPr>
              <a:t>编辑标题</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33" name="文本框 32"/>
          <p:cNvSpPr txBox="1"/>
          <p:nvPr/>
        </p:nvSpPr>
        <p:spPr>
          <a:xfrm>
            <a:off x="2419651" y="5100573"/>
            <a:ext cx="2018313" cy="784830"/>
          </a:xfrm>
          <a:prstGeom prst="rect">
            <a:avLst/>
          </a:prstGeom>
          <a:noFill/>
        </p:spPr>
        <p:txBody>
          <a:bodyPr wrap="square" rtlCol="0">
            <a:spAutoFit/>
          </a:bodyPr>
          <a:lstStyle/>
          <a:p>
            <a:pPr algn="r">
              <a:lnSpc>
                <a:spcPct val="125000"/>
              </a:lnSpc>
            </a:pPr>
            <a:r>
              <a:rPr lang="zh-CN" altLang="en-US" sz="1200" dirty="0" smtClean="0">
                <a:solidFill>
                  <a:schemeClr val="bg1"/>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bg1"/>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bg1"/>
                </a:solidFill>
                <a:latin typeface="微软雅黑" panose="020B0503020204020204" pitchFamily="34" charset="-122"/>
                <a:ea typeface="微软雅黑" panose="020B0503020204020204" pitchFamily="34" charset="-122"/>
              </a:rPr>
              <a:t>内容</a:t>
            </a:r>
          </a:p>
        </p:txBody>
      </p:sp>
      <p:sp>
        <p:nvSpPr>
          <p:cNvPr id="34" name="文本框 33"/>
          <p:cNvSpPr txBox="1"/>
          <p:nvPr/>
        </p:nvSpPr>
        <p:spPr>
          <a:xfrm>
            <a:off x="3372150" y="4854727"/>
            <a:ext cx="1065814" cy="338554"/>
          </a:xfrm>
          <a:prstGeom prst="rect">
            <a:avLst/>
          </a:prstGeom>
          <a:noFill/>
        </p:spPr>
        <p:txBody>
          <a:bodyPr wrap="square" rtlCol="0">
            <a:spAutoFit/>
          </a:bodyPr>
          <a:lstStyle/>
          <a:p>
            <a:pPr algn="r"/>
            <a:r>
              <a:rPr lang="zh-CN" altLang="en-US" sz="1600" dirty="0" smtClean="0">
                <a:solidFill>
                  <a:schemeClr val="bg1"/>
                </a:solidFill>
                <a:latin typeface="微软雅黑" panose="020B0503020204020204" pitchFamily="34" charset="-122"/>
                <a:ea typeface="微软雅黑" panose="020B0503020204020204" pitchFamily="34" charset="-122"/>
              </a:rPr>
              <a:t>编辑标题</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35" name="文本框 34"/>
          <p:cNvSpPr txBox="1"/>
          <p:nvPr/>
        </p:nvSpPr>
        <p:spPr>
          <a:xfrm>
            <a:off x="1582976" y="3201788"/>
            <a:ext cx="2018313" cy="784830"/>
          </a:xfrm>
          <a:prstGeom prst="rect">
            <a:avLst/>
          </a:prstGeom>
          <a:noFill/>
        </p:spPr>
        <p:txBody>
          <a:bodyPr wrap="square" rtlCol="0">
            <a:spAutoFit/>
          </a:bodyPr>
          <a:lstStyle/>
          <a:p>
            <a:pPr algn="r">
              <a:lnSpc>
                <a:spcPct val="125000"/>
              </a:lnSpc>
            </a:pPr>
            <a:r>
              <a:rPr lang="zh-CN" altLang="en-US" sz="1200" dirty="0" smtClean="0">
                <a:solidFill>
                  <a:schemeClr val="bg1"/>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bg1"/>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bg1"/>
                </a:solidFill>
                <a:latin typeface="微软雅黑" panose="020B0503020204020204" pitchFamily="34" charset="-122"/>
                <a:ea typeface="微软雅黑" panose="020B0503020204020204" pitchFamily="34" charset="-122"/>
              </a:rPr>
              <a:t>内容</a:t>
            </a:r>
          </a:p>
        </p:txBody>
      </p:sp>
      <p:sp>
        <p:nvSpPr>
          <p:cNvPr id="36" name="文本框 35"/>
          <p:cNvSpPr txBox="1"/>
          <p:nvPr/>
        </p:nvSpPr>
        <p:spPr>
          <a:xfrm>
            <a:off x="2535475" y="2955942"/>
            <a:ext cx="1065814" cy="338554"/>
          </a:xfrm>
          <a:prstGeom prst="rect">
            <a:avLst/>
          </a:prstGeom>
          <a:noFill/>
        </p:spPr>
        <p:txBody>
          <a:bodyPr wrap="square" rtlCol="0">
            <a:spAutoFit/>
          </a:bodyPr>
          <a:lstStyle/>
          <a:p>
            <a:pPr algn="r"/>
            <a:r>
              <a:rPr lang="zh-CN" altLang="en-US" sz="1600" dirty="0" smtClean="0">
                <a:solidFill>
                  <a:schemeClr val="bg1"/>
                </a:solidFill>
                <a:latin typeface="微软雅黑" panose="020B0503020204020204" pitchFamily="34" charset="-122"/>
                <a:ea typeface="微软雅黑" panose="020B0503020204020204" pitchFamily="34" charset="-122"/>
              </a:rPr>
              <a:t>编辑标题</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组合 9"/>
          <p:cNvGrpSpPr/>
          <p:nvPr/>
        </p:nvGrpSpPr>
        <p:grpSpPr>
          <a:xfrm>
            <a:off x="3974307" y="2080246"/>
            <a:ext cx="4243386" cy="2351167"/>
            <a:chOff x="4179759" y="1982450"/>
            <a:chExt cx="4243386" cy="2351167"/>
          </a:xfrm>
        </p:grpSpPr>
        <p:sp>
          <p:nvSpPr>
            <p:cNvPr id="11" name="文本框 10"/>
            <p:cNvSpPr txBox="1"/>
            <p:nvPr/>
          </p:nvSpPr>
          <p:spPr>
            <a:xfrm>
              <a:off x="5394076" y="1982450"/>
              <a:ext cx="1814752" cy="1446550"/>
            </a:xfrm>
            <a:prstGeom prst="rect">
              <a:avLst/>
            </a:prstGeom>
            <a:noFill/>
          </p:spPr>
          <p:txBody>
            <a:bodyPr wrap="square" rtlCol="0">
              <a:spAutoFit/>
            </a:bodyPr>
            <a:lstStyle/>
            <a:p>
              <a:pPr algn="ctr"/>
              <a:r>
                <a:rPr lang="en-US" altLang="zh-CN" sz="8800" dirty="0" smtClean="0">
                  <a:ln w="28575">
                    <a:noFill/>
                  </a:ln>
                  <a:solidFill>
                    <a:schemeClr val="bg1"/>
                  </a:solidFill>
                  <a:latin typeface="Road Rage" pitchFamily="50" charset="0"/>
                  <a:ea typeface="微软雅黑" panose="020B0503020204020204" pitchFamily="34" charset="-122"/>
                </a:rPr>
                <a:t>o</a:t>
              </a:r>
              <a:r>
                <a:rPr lang="en-US" altLang="zh-CN" sz="8800" dirty="0">
                  <a:ln w="28575">
                    <a:noFill/>
                  </a:ln>
                  <a:solidFill>
                    <a:schemeClr val="bg1"/>
                  </a:solidFill>
                  <a:latin typeface="Road Rage" pitchFamily="50" charset="0"/>
                  <a:ea typeface="微软雅黑" panose="020B0503020204020204" pitchFamily="34" charset="-122"/>
                </a:rPr>
                <a:t>4</a:t>
              </a:r>
              <a:endParaRPr lang="zh-CN" altLang="en-US" sz="8800" dirty="0">
                <a:ln w="28575">
                  <a:noFill/>
                </a:ln>
                <a:solidFill>
                  <a:schemeClr val="bg1"/>
                </a:solidFill>
                <a:latin typeface="Road Rage" pitchFamily="50" charset="0"/>
                <a:ea typeface="微软雅黑" panose="020B0503020204020204" pitchFamily="34" charset="-122"/>
              </a:endParaRPr>
            </a:p>
          </p:txBody>
        </p:sp>
        <p:sp>
          <p:nvSpPr>
            <p:cNvPr id="12" name="矩形 11"/>
            <p:cNvSpPr/>
            <p:nvPr/>
          </p:nvSpPr>
          <p:spPr>
            <a:xfrm>
              <a:off x="5170373" y="3253778"/>
              <a:ext cx="2262158" cy="458908"/>
            </a:xfrm>
            <a:prstGeom prst="rect">
              <a:avLst/>
            </a:prstGeom>
          </p:spPr>
          <p:txBody>
            <a:bodyPr wrap="none">
              <a:spAutoFit/>
            </a:bodyPr>
            <a:lstStyle/>
            <a:p>
              <a:pPr algn="ctr">
                <a:lnSpc>
                  <a:spcPct val="150000"/>
                </a:lnSpc>
              </a:pPr>
              <a:r>
                <a:rPr lang="zh-CN" altLang="en-US" dirty="0">
                  <a:solidFill>
                    <a:schemeClr val="bg1"/>
                  </a:solidFill>
                  <a:latin typeface="微软雅黑" panose="020B0503020204020204" pitchFamily="34" charset="-122"/>
                  <a:ea typeface="微软雅黑" panose="020B0503020204020204" pitchFamily="34" charset="-122"/>
                </a:rPr>
                <a:t>单击文本框输入标题</a:t>
              </a:r>
              <a:endParaRPr lang="en-US" altLang="zh-CN" dirty="0">
                <a:solidFill>
                  <a:schemeClr val="bg1"/>
                </a:solidFill>
                <a:latin typeface="微软雅黑" panose="020B0503020204020204" pitchFamily="34" charset="-122"/>
                <a:ea typeface="微软雅黑" panose="020B0503020204020204" pitchFamily="34" charset="-122"/>
              </a:endParaRPr>
            </a:p>
          </p:txBody>
        </p:sp>
        <p:sp>
          <p:nvSpPr>
            <p:cNvPr id="13" name="文本框 12"/>
            <p:cNvSpPr txBox="1"/>
            <p:nvPr/>
          </p:nvSpPr>
          <p:spPr>
            <a:xfrm>
              <a:off x="4179759" y="3687286"/>
              <a:ext cx="4243386" cy="646331"/>
            </a:xfrm>
            <a:prstGeom prst="rect">
              <a:avLst/>
            </a:prstGeom>
            <a:noFill/>
          </p:spPr>
          <p:txBody>
            <a:bodyPr wrap="square" rtlCol="0">
              <a:spAutoFit/>
            </a:bodyPr>
            <a:lstStyle>
              <a:defPPr>
                <a:defRPr lang="zh-CN"/>
              </a:defPPr>
              <a:lvl1pPr algn="ctr">
                <a:defRPr sz="6000" b="1">
                  <a:blipFill dpi="0" rotWithShape="1">
                    <a:blip r:embed="rId4"/>
                    <a:srcRect/>
                    <a:stretch>
                      <a:fillRect/>
                    </a:stretch>
                  </a:blipFill>
                </a:defRPr>
              </a:lvl1pPr>
            </a:lstStyle>
            <a:p>
              <a:r>
                <a:rPr lang="en-US" altLang="zh-CN" sz="1800" b="0" dirty="0" smtClean="0">
                  <a:solidFill>
                    <a:schemeClr val="bg1"/>
                  </a:solidFill>
                  <a:latin typeface="微软雅黑" panose="020B0503020204020204" pitchFamily="34" charset="-122"/>
                  <a:ea typeface="微软雅黑" panose="020B0503020204020204" pitchFamily="34" charset="-122"/>
                </a:rPr>
                <a:t>Professional generation</a:t>
              </a:r>
            </a:p>
            <a:p>
              <a:r>
                <a:rPr lang="en-US" altLang="zh-CN" sz="1800" b="0" dirty="0" smtClean="0">
                  <a:solidFill>
                    <a:schemeClr val="bg1"/>
                  </a:solidFill>
                  <a:latin typeface="微软雅黑" panose="020B0503020204020204" pitchFamily="34" charset="-122"/>
                  <a:ea typeface="微软雅黑" panose="020B0503020204020204" pitchFamily="34" charset="-122"/>
                </a:rPr>
                <a:t>PowerPoint</a:t>
              </a:r>
              <a:endParaRPr lang="zh-CN" altLang="en-US" sz="1800" b="0"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16364F"/>
        </a:solidFill>
        <a:effectLst/>
      </p:bgPr>
    </p:bg>
    <p:spTree>
      <p:nvGrpSpPr>
        <p:cNvPr id="1" name=""/>
        <p:cNvGrpSpPr/>
        <p:nvPr/>
      </p:nvGrpSpPr>
      <p:grpSpPr>
        <a:xfrm>
          <a:off x="0" y="0"/>
          <a:ext cx="0" cy="0"/>
          <a:chOff x="0" y="0"/>
          <a:chExt cx="0" cy="0"/>
        </a:xfrm>
      </p:grpSpPr>
      <p:sp>
        <p:nvSpPr>
          <p:cNvPr id="7" name="矩形 6"/>
          <p:cNvSpPr/>
          <p:nvPr/>
        </p:nvSpPr>
        <p:spPr>
          <a:xfrm>
            <a:off x="1395160" y="400336"/>
            <a:ext cx="2031325" cy="418191"/>
          </a:xfrm>
          <a:prstGeom prst="rect">
            <a:avLst/>
          </a:prstGeom>
        </p:spPr>
        <p:txBody>
          <a:bodyPr wrap="none">
            <a:spAutoFit/>
          </a:bodyPr>
          <a:lstStyle/>
          <a:p>
            <a:pPr>
              <a:lnSpc>
                <a:spcPct val="150000"/>
              </a:lnSpc>
            </a:pPr>
            <a:r>
              <a:rPr lang="zh-CN" altLang="en-US" sz="1600" dirty="0" smtClean="0">
                <a:solidFill>
                  <a:schemeClr val="bg1"/>
                </a:solidFill>
                <a:latin typeface="微软雅黑" panose="020B0503020204020204" pitchFamily="34" charset="-122"/>
                <a:ea typeface="微软雅黑" panose="020B0503020204020204" pitchFamily="34" charset="-122"/>
              </a:rPr>
              <a:t>单击</a:t>
            </a:r>
            <a:r>
              <a:rPr lang="zh-CN" altLang="en-US" sz="1600" dirty="0">
                <a:solidFill>
                  <a:schemeClr val="bg1"/>
                </a:solidFill>
                <a:latin typeface="微软雅黑" panose="020B0503020204020204" pitchFamily="34" charset="-122"/>
                <a:ea typeface="微软雅黑" panose="020B0503020204020204" pitchFamily="34" charset="-122"/>
              </a:rPr>
              <a:t>文本框输入标题</a:t>
            </a:r>
            <a:endParaRPr lang="en-US" altLang="zh-CN" sz="1600" dirty="0">
              <a:solidFill>
                <a:schemeClr val="bg1"/>
              </a:solidFill>
              <a:latin typeface="微软雅黑" panose="020B0503020204020204" pitchFamily="34" charset="-122"/>
              <a:ea typeface="微软雅黑" panose="020B0503020204020204" pitchFamily="34" charset="-122"/>
            </a:endParaRPr>
          </a:p>
        </p:txBody>
      </p:sp>
      <p:sp>
        <p:nvSpPr>
          <p:cNvPr id="8" name="文本框 7"/>
          <p:cNvSpPr txBox="1"/>
          <p:nvPr/>
        </p:nvSpPr>
        <p:spPr>
          <a:xfrm>
            <a:off x="1395160" y="838250"/>
            <a:ext cx="4243386" cy="276999"/>
          </a:xfrm>
          <a:prstGeom prst="rect">
            <a:avLst/>
          </a:prstGeom>
          <a:noFill/>
        </p:spPr>
        <p:txBody>
          <a:bodyPr wrap="square" rtlCol="0">
            <a:spAutoFit/>
          </a:bodyPr>
          <a:lstStyle>
            <a:defPPr>
              <a:defRPr lang="zh-CN"/>
            </a:defPPr>
            <a:lvl1pPr algn="ctr">
              <a:defRPr sz="6000" b="1">
                <a:blipFill dpi="0" rotWithShape="1">
                  <a:blip r:embed="rId2"/>
                  <a:srcRect/>
                  <a:stretch>
                    <a:fillRect/>
                  </a:stretch>
                </a:blipFill>
              </a:defRPr>
            </a:lvl1pPr>
          </a:lstStyle>
          <a:p>
            <a:pPr algn="l"/>
            <a:r>
              <a:rPr lang="en-US" altLang="zh-CN" sz="1200" b="0" dirty="0" smtClean="0">
                <a:solidFill>
                  <a:schemeClr val="bg1"/>
                </a:solidFill>
                <a:latin typeface="微软雅黑" panose="020B0503020204020204" pitchFamily="34" charset="-122"/>
                <a:ea typeface="微软雅黑" panose="020B0503020204020204" pitchFamily="34" charset="-122"/>
              </a:rPr>
              <a:t>PROFESSIONAL GENERATION POWERPOINT</a:t>
            </a:r>
            <a:endParaRPr lang="zh-CN" altLang="en-US" sz="1200" b="0" dirty="0">
              <a:solidFill>
                <a:schemeClr val="bg1"/>
              </a:solidFill>
              <a:latin typeface="微软雅黑" panose="020B0503020204020204" pitchFamily="34" charset="-122"/>
              <a:ea typeface="微软雅黑" panose="020B0503020204020204" pitchFamily="34" charset="-122"/>
            </a:endParaRPr>
          </a:p>
        </p:txBody>
      </p:sp>
      <p:grpSp>
        <p:nvGrpSpPr>
          <p:cNvPr id="9" name="组合 8"/>
          <p:cNvGrpSpPr/>
          <p:nvPr/>
        </p:nvGrpSpPr>
        <p:grpSpPr>
          <a:xfrm>
            <a:off x="0" y="481354"/>
            <a:ext cx="1368827" cy="638409"/>
            <a:chOff x="0" y="481354"/>
            <a:chExt cx="1538515" cy="717550"/>
          </a:xfrm>
        </p:grpSpPr>
        <p:sp>
          <p:nvSpPr>
            <p:cNvPr id="14" name="矩形 13"/>
            <p:cNvSpPr/>
            <p:nvPr/>
          </p:nvSpPr>
          <p:spPr>
            <a:xfrm>
              <a:off x="0" y="486427"/>
              <a:ext cx="1181100" cy="7074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820965" y="481354"/>
              <a:ext cx="717550" cy="717550"/>
            </a:xfrm>
            <a:prstGeom prst="ellipse">
              <a:avLst/>
            </a:prstGeom>
            <a:solidFill>
              <a:schemeClr val="bg1"/>
            </a:solidFill>
            <a:ln>
              <a:solidFill>
                <a:srgbClr val="0007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nvSpPr>
          <p:spPr>
            <a:xfrm>
              <a:off x="850562" y="609296"/>
              <a:ext cx="658356" cy="518896"/>
            </a:xfrm>
            <a:prstGeom prst="rect">
              <a:avLst/>
            </a:prstGeom>
            <a:noFill/>
          </p:spPr>
          <p:txBody>
            <a:bodyPr wrap="square" rtlCol="0">
              <a:spAutoFit/>
            </a:bodyPr>
            <a:lstStyle/>
            <a:p>
              <a:pPr algn="ctr"/>
              <a:r>
                <a:rPr lang="en-US" altLang="zh-CN" sz="2400" b="1" dirty="0" smtClean="0">
                  <a:ln w="28575">
                    <a:noFill/>
                  </a:ln>
                  <a:solidFill>
                    <a:srgbClr val="284540"/>
                  </a:solidFill>
                  <a:latin typeface="微软雅黑" panose="020B0503020204020204" pitchFamily="34" charset="-122"/>
                  <a:ea typeface="微软雅黑" panose="020B0503020204020204" pitchFamily="34" charset="-122"/>
                </a:rPr>
                <a:t>04</a:t>
              </a:r>
              <a:endParaRPr lang="zh-CN" altLang="en-US" sz="4000" b="1" dirty="0">
                <a:ln w="28575">
                  <a:noFill/>
                </a:ln>
                <a:solidFill>
                  <a:srgbClr val="284540"/>
                </a:solidFill>
                <a:latin typeface="微软雅黑" panose="020B0503020204020204" pitchFamily="34" charset="-122"/>
                <a:ea typeface="微软雅黑" panose="020B0503020204020204" pitchFamily="34" charset="-122"/>
              </a:endParaRPr>
            </a:p>
          </p:txBody>
        </p:sp>
      </p:grpSp>
      <p:grpSp>
        <p:nvGrpSpPr>
          <p:cNvPr id="10" name="Group 17"/>
          <p:cNvGrpSpPr/>
          <p:nvPr/>
        </p:nvGrpSpPr>
        <p:grpSpPr>
          <a:xfrm>
            <a:off x="4705587" y="2568861"/>
            <a:ext cx="160910" cy="160910"/>
            <a:chOff x="4705587" y="2597986"/>
            <a:chExt cx="160910" cy="160910"/>
          </a:xfrm>
          <a:solidFill>
            <a:schemeClr val="bg1"/>
          </a:solidFill>
        </p:grpSpPr>
        <p:sp>
          <p:nvSpPr>
            <p:cNvPr id="11" name="Freeform 108"/>
            <p:cNvSpPr/>
            <p:nvPr/>
          </p:nvSpPr>
          <p:spPr bwMode="auto">
            <a:xfrm>
              <a:off x="4705587" y="2597986"/>
              <a:ext cx="160910" cy="160910"/>
            </a:xfrm>
            <a:custGeom>
              <a:avLst/>
              <a:gdLst>
                <a:gd name="T0" fmla="*/ 220 w 220"/>
                <a:gd name="T1" fmla="*/ 220 h 220"/>
                <a:gd name="T2" fmla="*/ 0 w 220"/>
                <a:gd name="T3" fmla="*/ 112 h 220"/>
                <a:gd name="T4" fmla="*/ 220 w 220"/>
                <a:gd name="T5" fmla="*/ 0 h 220"/>
                <a:gd name="T6" fmla="*/ 220 w 220"/>
                <a:gd name="T7" fmla="*/ 220 h 220"/>
              </a:gdLst>
              <a:ahLst/>
              <a:cxnLst>
                <a:cxn ang="0">
                  <a:pos x="T0" y="T1"/>
                </a:cxn>
                <a:cxn ang="0">
                  <a:pos x="T2" y="T3"/>
                </a:cxn>
                <a:cxn ang="0">
                  <a:pos x="T4" y="T5"/>
                </a:cxn>
                <a:cxn ang="0">
                  <a:pos x="T6" y="T7"/>
                </a:cxn>
              </a:cxnLst>
              <a:rect l="0" t="0" r="r" b="b"/>
              <a:pathLst>
                <a:path w="220" h="220">
                  <a:moveTo>
                    <a:pt x="220" y="220"/>
                  </a:moveTo>
                  <a:lnTo>
                    <a:pt x="0" y="112"/>
                  </a:lnTo>
                  <a:lnTo>
                    <a:pt x="220" y="0"/>
                  </a:lnTo>
                  <a:lnTo>
                    <a:pt x="220" y="2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2" name="Freeform 109"/>
            <p:cNvSpPr/>
            <p:nvPr/>
          </p:nvSpPr>
          <p:spPr bwMode="auto">
            <a:xfrm>
              <a:off x="4705587" y="2597986"/>
              <a:ext cx="160910" cy="160910"/>
            </a:xfrm>
            <a:custGeom>
              <a:avLst/>
              <a:gdLst>
                <a:gd name="T0" fmla="*/ 220 w 220"/>
                <a:gd name="T1" fmla="*/ 220 h 220"/>
                <a:gd name="T2" fmla="*/ 0 w 220"/>
                <a:gd name="T3" fmla="*/ 112 h 220"/>
                <a:gd name="T4" fmla="*/ 220 w 220"/>
                <a:gd name="T5" fmla="*/ 0 h 220"/>
                <a:gd name="T6" fmla="*/ 220 w 220"/>
                <a:gd name="T7" fmla="*/ 220 h 220"/>
              </a:gdLst>
              <a:ahLst/>
              <a:cxnLst>
                <a:cxn ang="0">
                  <a:pos x="T0" y="T1"/>
                </a:cxn>
                <a:cxn ang="0">
                  <a:pos x="T2" y="T3"/>
                </a:cxn>
                <a:cxn ang="0">
                  <a:pos x="T4" y="T5"/>
                </a:cxn>
                <a:cxn ang="0">
                  <a:pos x="T6" y="T7"/>
                </a:cxn>
              </a:cxnLst>
              <a:rect l="0" t="0" r="r" b="b"/>
              <a:pathLst>
                <a:path w="220" h="220">
                  <a:moveTo>
                    <a:pt x="220" y="220"/>
                  </a:moveTo>
                  <a:lnTo>
                    <a:pt x="0" y="112"/>
                  </a:lnTo>
                  <a:lnTo>
                    <a:pt x="220" y="0"/>
                  </a:lnTo>
                  <a:lnTo>
                    <a:pt x="220" y="220"/>
                  </a:lnTo>
                </a:path>
              </a:pathLst>
            </a:custGeom>
            <a:grpFill/>
            <a:ln>
              <a:noFill/>
            </a:ln>
          </p:spPr>
          <p:txBody>
            <a:bodyPr vert="horz" wrap="square" lIns="91440" tIns="45720" rIns="91440" bIns="45720" numCol="1" anchor="t" anchorCtr="0" compatLnSpc="1"/>
            <a:lstStyle/>
            <a:p>
              <a:endParaRPr lang="en-US"/>
            </a:p>
          </p:txBody>
        </p:sp>
        <p:sp>
          <p:nvSpPr>
            <p:cNvPr id="13" name="Freeform 110"/>
            <p:cNvSpPr/>
            <p:nvPr/>
          </p:nvSpPr>
          <p:spPr bwMode="auto">
            <a:xfrm>
              <a:off x="4705587" y="2679904"/>
              <a:ext cx="160910" cy="78992"/>
            </a:xfrm>
            <a:custGeom>
              <a:avLst/>
              <a:gdLst>
                <a:gd name="T0" fmla="*/ 220 w 220"/>
                <a:gd name="T1" fmla="*/ 0 h 108"/>
                <a:gd name="T2" fmla="*/ 0 w 220"/>
                <a:gd name="T3" fmla="*/ 0 h 108"/>
                <a:gd name="T4" fmla="*/ 220 w 220"/>
                <a:gd name="T5" fmla="*/ 108 h 108"/>
                <a:gd name="T6" fmla="*/ 220 w 220"/>
                <a:gd name="T7" fmla="*/ 0 h 108"/>
              </a:gdLst>
              <a:ahLst/>
              <a:cxnLst>
                <a:cxn ang="0">
                  <a:pos x="T0" y="T1"/>
                </a:cxn>
                <a:cxn ang="0">
                  <a:pos x="T2" y="T3"/>
                </a:cxn>
                <a:cxn ang="0">
                  <a:pos x="T4" y="T5"/>
                </a:cxn>
                <a:cxn ang="0">
                  <a:pos x="T6" y="T7"/>
                </a:cxn>
              </a:cxnLst>
              <a:rect l="0" t="0" r="r" b="b"/>
              <a:pathLst>
                <a:path w="220" h="108">
                  <a:moveTo>
                    <a:pt x="220" y="0"/>
                  </a:moveTo>
                  <a:lnTo>
                    <a:pt x="0" y="0"/>
                  </a:lnTo>
                  <a:lnTo>
                    <a:pt x="220" y="108"/>
                  </a:lnTo>
                  <a:lnTo>
                    <a:pt x="220" y="0"/>
                  </a:lnTo>
                  <a:close/>
                </a:path>
              </a:pathLst>
            </a:custGeom>
            <a:grpFill/>
            <a:ln>
              <a:noFill/>
            </a:ln>
          </p:spPr>
          <p:txBody>
            <a:bodyPr vert="horz" wrap="square" lIns="91440" tIns="45720" rIns="91440" bIns="45720" numCol="1" anchor="t" anchorCtr="0" compatLnSpc="1"/>
            <a:lstStyle/>
            <a:p>
              <a:endParaRPr lang="en-US"/>
            </a:p>
          </p:txBody>
        </p:sp>
        <p:sp>
          <p:nvSpPr>
            <p:cNvPr id="17" name="Freeform 111"/>
            <p:cNvSpPr/>
            <p:nvPr/>
          </p:nvSpPr>
          <p:spPr bwMode="auto">
            <a:xfrm>
              <a:off x="4705587" y="2679904"/>
              <a:ext cx="160910" cy="78992"/>
            </a:xfrm>
            <a:custGeom>
              <a:avLst/>
              <a:gdLst>
                <a:gd name="T0" fmla="*/ 220 w 220"/>
                <a:gd name="T1" fmla="*/ 0 h 108"/>
                <a:gd name="T2" fmla="*/ 0 w 220"/>
                <a:gd name="T3" fmla="*/ 0 h 108"/>
                <a:gd name="T4" fmla="*/ 220 w 220"/>
                <a:gd name="T5" fmla="*/ 108 h 108"/>
                <a:gd name="T6" fmla="*/ 220 w 220"/>
                <a:gd name="T7" fmla="*/ 0 h 108"/>
              </a:gdLst>
              <a:ahLst/>
              <a:cxnLst>
                <a:cxn ang="0">
                  <a:pos x="T0" y="T1"/>
                </a:cxn>
                <a:cxn ang="0">
                  <a:pos x="T2" y="T3"/>
                </a:cxn>
                <a:cxn ang="0">
                  <a:pos x="T4" y="T5"/>
                </a:cxn>
                <a:cxn ang="0">
                  <a:pos x="T6" y="T7"/>
                </a:cxn>
              </a:cxnLst>
              <a:rect l="0" t="0" r="r" b="b"/>
              <a:pathLst>
                <a:path w="220" h="108">
                  <a:moveTo>
                    <a:pt x="220" y="0"/>
                  </a:moveTo>
                  <a:lnTo>
                    <a:pt x="0" y="0"/>
                  </a:lnTo>
                  <a:lnTo>
                    <a:pt x="220" y="108"/>
                  </a:lnTo>
                  <a:lnTo>
                    <a:pt x="220"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grpSp>
        <p:nvGrpSpPr>
          <p:cNvPr id="18" name="Group 22"/>
          <p:cNvGrpSpPr/>
          <p:nvPr/>
        </p:nvGrpSpPr>
        <p:grpSpPr>
          <a:xfrm>
            <a:off x="4880394" y="5079064"/>
            <a:ext cx="160910" cy="160911"/>
            <a:chOff x="4880394" y="5108189"/>
            <a:chExt cx="160910" cy="160911"/>
          </a:xfrm>
          <a:solidFill>
            <a:schemeClr val="bg1"/>
          </a:solidFill>
        </p:grpSpPr>
        <p:sp>
          <p:nvSpPr>
            <p:cNvPr id="19" name="Freeform 112"/>
            <p:cNvSpPr/>
            <p:nvPr/>
          </p:nvSpPr>
          <p:spPr bwMode="auto">
            <a:xfrm>
              <a:off x="4880394" y="5108189"/>
              <a:ext cx="160910" cy="160910"/>
            </a:xfrm>
            <a:custGeom>
              <a:avLst/>
              <a:gdLst>
                <a:gd name="T0" fmla="*/ 220 w 220"/>
                <a:gd name="T1" fmla="*/ 220 h 220"/>
                <a:gd name="T2" fmla="*/ 0 w 220"/>
                <a:gd name="T3" fmla="*/ 111 h 220"/>
                <a:gd name="T4" fmla="*/ 220 w 220"/>
                <a:gd name="T5" fmla="*/ 0 h 220"/>
                <a:gd name="T6" fmla="*/ 220 w 220"/>
                <a:gd name="T7" fmla="*/ 220 h 220"/>
              </a:gdLst>
              <a:ahLst/>
              <a:cxnLst>
                <a:cxn ang="0">
                  <a:pos x="T0" y="T1"/>
                </a:cxn>
                <a:cxn ang="0">
                  <a:pos x="T2" y="T3"/>
                </a:cxn>
                <a:cxn ang="0">
                  <a:pos x="T4" y="T5"/>
                </a:cxn>
                <a:cxn ang="0">
                  <a:pos x="T6" y="T7"/>
                </a:cxn>
              </a:cxnLst>
              <a:rect l="0" t="0" r="r" b="b"/>
              <a:pathLst>
                <a:path w="220" h="220">
                  <a:moveTo>
                    <a:pt x="220" y="220"/>
                  </a:moveTo>
                  <a:lnTo>
                    <a:pt x="0" y="111"/>
                  </a:lnTo>
                  <a:lnTo>
                    <a:pt x="220" y="0"/>
                  </a:lnTo>
                  <a:lnTo>
                    <a:pt x="220" y="220"/>
                  </a:lnTo>
                  <a:close/>
                </a:path>
              </a:pathLst>
            </a:custGeom>
            <a:grpFill/>
            <a:ln>
              <a:noFill/>
            </a:ln>
          </p:spPr>
          <p:txBody>
            <a:bodyPr vert="horz" wrap="square" lIns="91440" tIns="45720" rIns="91440" bIns="45720" numCol="1" anchor="t" anchorCtr="0" compatLnSpc="1"/>
            <a:lstStyle/>
            <a:p>
              <a:endParaRPr lang="en-US"/>
            </a:p>
          </p:txBody>
        </p:sp>
        <p:sp>
          <p:nvSpPr>
            <p:cNvPr id="20" name="Freeform 113"/>
            <p:cNvSpPr/>
            <p:nvPr/>
          </p:nvSpPr>
          <p:spPr bwMode="auto">
            <a:xfrm>
              <a:off x="4880394" y="5108189"/>
              <a:ext cx="160910" cy="160910"/>
            </a:xfrm>
            <a:custGeom>
              <a:avLst/>
              <a:gdLst>
                <a:gd name="T0" fmla="*/ 220 w 220"/>
                <a:gd name="T1" fmla="*/ 220 h 220"/>
                <a:gd name="T2" fmla="*/ 0 w 220"/>
                <a:gd name="T3" fmla="*/ 111 h 220"/>
                <a:gd name="T4" fmla="*/ 220 w 220"/>
                <a:gd name="T5" fmla="*/ 0 h 220"/>
                <a:gd name="T6" fmla="*/ 220 w 220"/>
                <a:gd name="T7" fmla="*/ 220 h 220"/>
              </a:gdLst>
              <a:ahLst/>
              <a:cxnLst>
                <a:cxn ang="0">
                  <a:pos x="T0" y="T1"/>
                </a:cxn>
                <a:cxn ang="0">
                  <a:pos x="T2" y="T3"/>
                </a:cxn>
                <a:cxn ang="0">
                  <a:pos x="T4" y="T5"/>
                </a:cxn>
                <a:cxn ang="0">
                  <a:pos x="T6" y="T7"/>
                </a:cxn>
              </a:cxnLst>
              <a:rect l="0" t="0" r="r" b="b"/>
              <a:pathLst>
                <a:path w="220" h="220">
                  <a:moveTo>
                    <a:pt x="220" y="220"/>
                  </a:moveTo>
                  <a:lnTo>
                    <a:pt x="0" y="111"/>
                  </a:lnTo>
                  <a:lnTo>
                    <a:pt x="220" y="0"/>
                  </a:lnTo>
                  <a:lnTo>
                    <a:pt x="220" y="22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1" name="Freeform 114"/>
            <p:cNvSpPr/>
            <p:nvPr/>
          </p:nvSpPr>
          <p:spPr bwMode="auto">
            <a:xfrm>
              <a:off x="4880394" y="5189376"/>
              <a:ext cx="160910" cy="79724"/>
            </a:xfrm>
            <a:custGeom>
              <a:avLst/>
              <a:gdLst>
                <a:gd name="T0" fmla="*/ 220 w 220"/>
                <a:gd name="T1" fmla="*/ 0 h 109"/>
                <a:gd name="T2" fmla="*/ 0 w 220"/>
                <a:gd name="T3" fmla="*/ 0 h 109"/>
                <a:gd name="T4" fmla="*/ 220 w 220"/>
                <a:gd name="T5" fmla="*/ 109 h 109"/>
                <a:gd name="T6" fmla="*/ 220 w 220"/>
                <a:gd name="T7" fmla="*/ 0 h 109"/>
              </a:gdLst>
              <a:ahLst/>
              <a:cxnLst>
                <a:cxn ang="0">
                  <a:pos x="T0" y="T1"/>
                </a:cxn>
                <a:cxn ang="0">
                  <a:pos x="T2" y="T3"/>
                </a:cxn>
                <a:cxn ang="0">
                  <a:pos x="T4" y="T5"/>
                </a:cxn>
                <a:cxn ang="0">
                  <a:pos x="T6" y="T7"/>
                </a:cxn>
              </a:cxnLst>
              <a:rect l="0" t="0" r="r" b="b"/>
              <a:pathLst>
                <a:path w="220" h="109">
                  <a:moveTo>
                    <a:pt x="220" y="0"/>
                  </a:moveTo>
                  <a:lnTo>
                    <a:pt x="0" y="0"/>
                  </a:lnTo>
                  <a:lnTo>
                    <a:pt x="220" y="109"/>
                  </a:lnTo>
                  <a:lnTo>
                    <a:pt x="220" y="0"/>
                  </a:lnTo>
                  <a:close/>
                </a:path>
              </a:pathLst>
            </a:custGeom>
            <a:grpFill/>
            <a:ln>
              <a:noFill/>
            </a:ln>
          </p:spPr>
          <p:txBody>
            <a:bodyPr vert="horz" wrap="square" lIns="91440" tIns="45720" rIns="91440" bIns="45720" numCol="1" anchor="t" anchorCtr="0" compatLnSpc="1"/>
            <a:lstStyle/>
            <a:p>
              <a:endParaRPr lang="en-US"/>
            </a:p>
          </p:txBody>
        </p:sp>
        <p:sp>
          <p:nvSpPr>
            <p:cNvPr id="22" name="Freeform 115"/>
            <p:cNvSpPr/>
            <p:nvPr/>
          </p:nvSpPr>
          <p:spPr bwMode="auto">
            <a:xfrm>
              <a:off x="4880394" y="5189376"/>
              <a:ext cx="160910" cy="79724"/>
            </a:xfrm>
            <a:custGeom>
              <a:avLst/>
              <a:gdLst>
                <a:gd name="T0" fmla="*/ 220 w 220"/>
                <a:gd name="T1" fmla="*/ 0 h 109"/>
                <a:gd name="T2" fmla="*/ 0 w 220"/>
                <a:gd name="T3" fmla="*/ 0 h 109"/>
                <a:gd name="T4" fmla="*/ 220 w 220"/>
                <a:gd name="T5" fmla="*/ 109 h 109"/>
                <a:gd name="T6" fmla="*/ 220 w 220"/>
                <a:gd name="T7" fmla="*/ 0 h 109"/>
              </a:gdLst>
              <a:ahLst/>
              <a:cxnLst>
                <a:cxn ang="0">
                  <a:pos x="T0" y="T1"/>
                </a:cxn>
                <a:cxn ang="0">
                  <a:pos x="T2" y="T3"/>
                </a:cxn>
                <a:cxn ang="0">
                  <a:pos x="T4" y="T5"/>
                </a:cxn>
                <a:cxn ang="0">
                  <a:pos x="T6" y="T7"/>
                </a:cxn>
              </a:cxnLst>
              <a:rect l="0" t="0" r="r" b="b"/>
              <a:pathLst>
                <a:path w="220" h="109">
                  <a:moveTo>
                    <a:pt x="220" y="0"/>
                  </a:moveTo>
                  <a:lnTo>
                    <a:pt x="0" y="0"/>
                  </a:lnTo>
                  <a:lnTo>
                    <a:pt x="220" y="109"/>
                  </a:lnTo>
                  <a:lnTo>
                    <a:pt x="220"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grpSp>
        <p:nvGrpSpPr>
          <p:cNvPr id="23" name="Group 27"/>
          <p:cNvGrpSpPr/>
          <p:nvPr/>
        </p:nvGrpSpPr>
        <p:grpSpPr>
          <a:xfrm>
            <a:off x="7256750" y="2538141"/>
            <a:ext cx="160910" cy="160911"/>
            <a:chOff x="7256750" y="2567266"/>
            <a:chExt cx="160910" cy="160911"/>
          </a:xfrm>
          <a:solidFill>
            <a:schemeClr val="bg1"/>
          </a:solidFill>
        </p:grpSpPr>
        <p:sp>
          <p:nvSpPr>
            <p:cNvPr id="24" name="Freeform 116"/>
            <p:cNvSpPr/>
            <p:nvPr/>
          </p:nvSpPr>
          <p:spPr bwMode="auto">
            <a:xfrm>
              <a:off x="7256750" y="2567266"/>
              <a:ext cx="160910" cy="160910"/>
            </a:xfrm>
            <a:custGeom>
              <a:avLst/>
              <a:gdLst>
                <a:gd name="T0" fmla="*/ 0 w 220"/>
                <a:gd name="T1" fmla="*/ 220 h 220"/>
                <a:gd name="T2" fmla="*/ 220 w 220"/>
                <a:gd name="T3" fmla="*/ 111 h 220"/>
                <a:gd name="T4" fmla="*/ 0 w 220"/>
                <a:gd name="T5" fmla="*/ 0 h 220"/>
                <a:gd name="T6" fmla="*/ 0 w 220"/>
                <a:gd name="T7" fmla="*/ 220 h 220"/>
              </a:gdLst>
              <a:ahLst/>
              <a:cxnLst>
                <a:cxn ang="0">
                  <a:pos x="T0" y="T1"/>
                </a:cxn>
                <a:cxn ang="0">
                  <a:pos x="T2" y="T3"/>
                </a:cxn>
                <a:cxn ang="0">
                  <a:pos x="T4" y="T5"/>
                </a:cxn>
                <a:cxn ang="0">
                  <a:pos x="T6" y="T7"/>
                </a:cxn>
              </a:cxnLst>
              <a:rect l="0" t="0" r="r" b="b"/>
              <a:pathLst>
                <a:path w="220" h="220">
                  <a:moveTo>
                    <a:pt x="0" y="220"/>
                  </a:moveTo>
                  <a:lnTo>
                    <a:pt x="220" y="111"/>
                  </a:lnTo>
                  <a:lnTo>
                    <a:pt x="0" y="0"/>
                  </a:lnTo>
                  <a:lnTo>
                    <a:pt x="0" y="220"/>
                  </a:lnTo>
                  <a:close/>
                </a:path>
              </a:pathLst>
            </a:custGeom>
            <a:grpFill/>
            <a:ln>
              <a:noFill/>
            </a:ln>
          </p:spPr>
          <p:txBody>
            <a:bodyPr vert="horz" wrap="square" lIns="91440" tIns="45720" rIns="91440" bIns="45720" numCol="1" anchor="t" anchorCtr="0" compatLnSpc="1"/>
            <a:lstStyle/>
            <a:p>
              <a:endParaRPr lang="en-US"/>
            </a:p>
          </p:txBody>
        </p:sp>
        <p:sp>
          <p:nvSpPr>
            <p:cNvPr id="25" name="Freeform 117"/>
            <p:cNvSpPr/>
            <p:nvPr/>
          </p:nvSpPr>
          <p:spPr bwMode="auto">
            <a:xfrm>
              <a:off x="7256750" y="2567266"/>
              <a:ext cx="160910" cy="160910"/>
            </a:xfrm>
            <a:custGeom>
              <a:avLst/>
              <a:gdLst>
                <a:gd name="T0" fmla="*/ 0 w 220"/>
                <a:gd name="T1" fmla="*/ 220 h 220"/>
                <a:gd name="T2" fmla="*/ 220 w 220"/>
                <a:gd name="T3" fmla="*/ 111 h 220"/>
                <a:gd name="T4" fmla="*/ 0 w 220"/>
                <a:gd name="T5" fmla="*/ 0 h 220"/>
                <a:gd name="T6" fmla="*/ 0 w 220"/>
                <a:gd name="T7" fmla="*/ 220 h 220"/>
              </a:gdLst>
              <a:ahLst/>
              <a:cxnLst>
                <a:cxn ang="0">
                  <a:pos x="T0" y="T1"/>
                </a:cxn>
                <a:cxn ang="0">
                  <a:pos x="T2" y="T3"/>
                </a:cxn>
                <a:cxn ang="0">
                  <a:pos x="T4" y="T5"/>
                </a:cxn>
                <a:cxn ang="0">
                  <a:pos x="T6" y="T7"/>
                </a:cxn>
              </a:cxnLst>
              <a:rect l="0" t="0" r="r" b="b"/>
              <a:pathLst>
                <a:path w="220" h="220">
                  <a:moveTo>
                    <a:pt x="0" y="220"/>
                  </a:moveTo>
                  <a:lnTo>
                    <a:pt x="220" y="111"/>
                  </a:lnTo>
                  <a:lnTo>
                    <a:pt x="0" y="0"/>
                  </a:lnTo>
                  <a:lnTo>
                    <a:pt x="0" y="22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6" name="Freeform 118"/>
            <p:cNvSpPr/>
            <p:nvPr/>
          </p:nvSpPr>
          <p:spPr bwMode="auto">
            <a:xfrm>
              <a:off x="7256750" y="2648453"/>
              <a:ext cx="160910" cy="79724"/>
            </a:xfrm>
            <a:custGeom>
              <a:avLst/>
              <a:gdLst>
                <a:gd name="T0" fmla="*/ 220 w 220"/>
                <a:gd name="T1" fmla="*/ 0 h 109"/>
                <a:gd name="T2" fmla="*/ 0 w 220"/>
                <a:gd name="T3" fmla="*/ 0 h 109"/>
                <a:gd name="T4" fmla="*/ 0 w 220"/>
                <a:gd name="T5" fmla="*/ 109 h 109"/>
                <a:gd name="T6" fmla="*/ 220 w 220"/>
                <a:gd name="T7" fmla="*/ 0 h 109"/>
              </a:gdLst>
              <a:ahLst/>
              <a:cxnLst>
                <a:cxn ang="0">
                  <a:pos x="T0" y="T1"/>
                </a:cxn>
                <a:cxn ang="0">
                  <a:pos x="T2" y="T3"/>
                </a:cxn>
                <a:cxn ang="0">
                  <a:pos x="T4" y="T5"/>
                </a:cxn>
                <a:cxn ang="0">
                  <a:pos x="T6" y="T7"/>
                </a:cxn>
              </a:cxnLst>
              <a:rect l="0" t="0" r="r" b="b"/>
              <a:pathLst>
                <a:path w="220" h="109">
                  <a:moveTo>
                    <a:pt x="220" y="0"/>
                  </a:moveTo>
                  <a:lnTo>
                    <a:pt x="0" y="0"/>
                  </a:lnTo>
                  <a:lnTo>
                    <a:pt x="0" y="109"/>
                  </a:lnTo>
                  <a:lnTo>
                    <a:pt x="220" y="0"/>
                  </a:lnTo>
                  <a:close/>
                </a:path>
              </a:pathLst>
            </a:custGeom>
            <a:grpFill/>
            <a:ln>
              <a:noFill/>
            </a:ln>
          </p:spPr>
          <p:txBody>
            <a:bodyPr vert="horz" wrap="square" lIns="91440" tIns="45720" rIns="91440" bIns="45720" numCol="1" anchor="t" anchorCtr="0" compatLnSpc="1"/>
            <a:lstStyle/>
            <a:p>
              <a:endParaRPr lang="en-US"/>
            </a:p>
          </p:txBody>
        </p:sp>
        <p:sp>
          <p:nvSpPr>
            <p:cNvPr id="27" name="Freeform 119"/>
            <p:cNvSpPr/>
            <p:nvPr/>
          </p:nvSpPr>
          <p:spPr bwMode="auto">
            <a:xfrm>
              <a:off x="7256750" y="2648453"/>
              <a:ext cx="160910" cy="79724"/>
            </a:xfrm>
            <a:custGeom>
              <a:avLst/>
              <a:gdLst>
                <a:gd name="T0" fmla="*/ 220 w 220"/>
                <a:gd name="T1" fmla="*/ 0 h 109"/>
                <a:gd name="T2" fmla="*/ 0 w 220"/>
                <a:gd name="T3" fmla="*/ 0 h 109"/>
                <a:gd name="T4" fmla="*/ 0 w 220"/>
                <a:gd name="T5" fmla="*/ 109 h 109"/>
                <a:gd name="T6" fmla="*/ 220 w 220"/>
                <a:gd name="T7" fmla="*/ 0 h 109"/>
              </a:gdLst>
              <a:ahLst/>
              <a:cxnLst>
                <a:cxn ang="0">
                  <a:pos x="T0" y="T1"/>
                </a:cxn>
                <a:cxn ang="0">
                  <a:pos x="T2" y="T3"/>
                </a:cxn>
                <a:cxn ang="0">
                  <a:pos x="T4" y="T5"/>
                </a:cxn>
                <a:cxn ang="0">
                  <a:pos x="T6" y="T7"/>
                </a:cxn>
              </a:cxnLst>
              <a:rect l="0" t="0" r="r" b="b"/>
              <a:pathLst>
                <a:path w="220" h="109">
                  <a:moveTo>
                    <a:pt x="220" y="0"/>
                  </a:moveTo>
                  <a:lnTo>
                    <a:pt x="0" y="0"/>
                  </a:lnTo>
                  <a:lnTo>
                    <a:pt x="0" y="109"/>
                  </a:lnTo>
                  <a:lnTo>
                    <a:pt x="220"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grpSp>
        <p:nvGrpSpPr>
          <p:cNvPr id="28" name="Group 32"/>
          <p:cNvGrpSpPr/>
          <p:nvPr/>
        </p:nvGrpSpPr>
        <p:grpSpPr>
          <a:xfrm>
            <a:off x="7152889" y="5024940"/>
            <a:ext cx="159448" cy="160910"/>
            <a:chOff x="7152889" y="5054065"/>
            <a:chExt cx="159448" cy="160910"/>
          </a:xfrm>
          <a:solidFill>
            <a:schemeClr val="bg1"/>
          </a:solidFill>
        </p:grpSpPr>
        <p:sp>
          <p:nvSpPr>
            <p:cNvPr id="29" name="Freeform 120"/>
            <p:cNvSpPr/>
            <p:nvPr/>
          </p:nvSpPr>
          <p:spPr bwMode="auto">
            <a:xfrm>
              <a:off x="7152889" y="5054065"/>
              <a:ext cx="159448" cy="160910"/>
            </a:xfrm>
            <a:custGeom>
              <a:avLst/>
              <a:gdLst>
                <a:gd name="T0" fmla="*/ 0 w 218"/>
                <a:gd name="T1" fmla="*/ 220 h 220"/>
                <a:gd name="T2" fmla="*/ 218 w 218"/>
                <a:gd name="T3" fmla="*/ 109 h 220"/>
                <a:gd name="T4" fmla="*/ 0 w 218"/>
                <a:gd name="T5" fmla="*/ 0 h 220"/>
                <a:gd name="T6" fmla="*/ 0 w 218"/>
                <a:gd name="T7" fmla="*/ 220 h 220"/>
              </a:gdLst>
              <a:ahLst/>
              <a:cxnLst>
                <a:cxn ang="0">
                  <a:pos x="T0" y="T1"/>
                </a:cxn>
                <a:cxn ang="0">
                  <a:pos x="T2" y="T3"/>
                </a:cxn>
                <a:cxn ang="0">
                  <a:pos x="T4" y="T5"/>
                </a:cxn>
                <a:cxn ang="0">
                  <a:pos x="T6" y="T7"/>
                </a:cxn>
              </a:cxnLst>
              <a:rect l="0" t="0" r="r" b="b"/>
              <a:pathLst>
                <a:path w="218" h="220">
                  <a:moveTo>
                    <a:pt x="0" y="220"/>
                  </a:moveTo>
                  <a:lnTo>
                    <a:pt x="218" y="109"/>
                  </a:lnTo>
                  <a:lnTo>
                    <a:pt x="0" y="0"/>
                  </a:lnTo>
                  <a:lnTo>
                    <a:pt x="0" y="220"/>
                  </a:lnTo>
                  <a:close/>
                </a:path>
              </a:pathLst>
            </a:custGeom>
            <a:grpFill/>
            <a:ln>
              <a:noFill/>
            </a:ln>
          </p:spPr>
          <p:txBody>
            <a:bodyPr vert="horz" wrap="square" lIns="91440" tIns="45720" rIns="91440" bIns="45720" numCol="1" anchor="t" anchorCtr="0" compatLnSpc="1"/>
            <a:lstStyle/>
            <a:p>
              <a:endParaRPr lang="en-US"/>
            </a:p>
          </p:txBody>
        </p:sp>
        <p:sp>
          <p:nvSpPr>
            <p:cNvPr id="30" name="Freeform 121"/>
            <p:cNvSpPr/>
            <p:nvPr/>
          </p:nvSpPr>
          <p:spPr bwMode="auto">
            <a:xfrm>
              <a:off x="7152889" y="5054065"/>
              <a:ext cx="159448" cy="160910"/>
            </a:xfrm>
            <a:custGeom>
              <a:avLst/>
              <a:gdLst>
                <a:gd name="T0" fmla="*/ 0 w 218"/>
                <a:gd name="T1" fmla="*/ 220 h 220"/>
                <a:gd name="T2" fmla="*/ 218 w 218"/>
                <a:gd name="T3" fmla="*/ 109 h 220"/>
                <a:gd name="T4" fmla="*/ 0 w 218"/>
                <a:gd name="T5" fmla="*/ 0 h 220"/>
                <a:gd name="T6" fmla="*/ 0 w 218"/>
                <a:gd name="T7" fmla="*/ 220 h 220"/>
              </a:gdLst>
              <a:ahLst/>
              <a:cxnLst>
                <a:cxn ang="0">
                  <a:pos x="T0" y="T1"/>
                </a:cxn>
                <a:cxn ang="0">
                  <a:pos x="T2" y="T3"/>
                </a:cxn>
                <a:cxn ang="0">
                  <a:pos x="T4" y="T5"/>
                </a:cxn>
                <a:cxn ang="0">
                  <a:pos x="T6" y="T7"/>
                </a:cxn>
              </a:cxnLst>
              <a:rect l="0" t="0" r="r" b="b"/>
              <a:pathLst>
                <a:path w="218" h="220">
                  <a:moveTo>
                    <a:pt x="0" y="220"/>
                  </a:moveTo>
                  <a:lnTo>
                    <a:pt x="218" y="109"/>
                  </a:lnTo>
                  <a:lnTo>
                    <a:pt x="0" y="0"/>
                  </a:lnTo>
                  <a:lnTo>
                    <a:pt x="0" y="22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1" name="Freeform 122"/>
            <p:cNvSpPr/>
            <p:nvPr/>
          </p:nvSpPr>
          <p:spPr bwMode="auto">
            <a:xfrm>
              <a:off x="7152889" y="5133788"/>
              <a:ext cx="159448" cy="81187"/>
            </a:xfrm>
            <a:custGeom>
              <a:avLst/>
              <a:gdLst>
                <a:gd name="T0" fmla="*/ 218 w 218"/>
                <a:gd name="T1" fmla="*/ 0 h 111"/>
                <a:gd name="T2" fmla="*/ 0 w 218"/>
                <a:gd name="T3" fmla="*/ 0 h 111"/>
                <a:gd name="T4" fmla="*/ 0 w 218"/>
                <a:gd name="T5" fmla="*/ 111 h 111"/>
                <a:gd name="T6" fmla="*/ 218 w 218"/>
                <a:gd name="T7" fmla="*/ 0 h 111"/>
              </a:gdLst>
              <a:ahLst/>
              <a:cxnLst>
                <a:cxn ang="0">
                  <a:pos x="T0" y="T1"/>
                </a:cxn>
                <a:cxn ang="0">
                  <a:pos x="T2" y="T3"/>
                </a:cxn>
                <a:cxn ang="0">
                  <a:pos x="T4" y="T5"/>
                </a:cxn>
                <a:cxn ang="0">
                  <a:pos x="T6" y="T7"/>
                </a:cxn>
              </a:cxnLst>
              <a:rect l="0" t="0" r="r" b="b"/>
              <a:pathLst>
                <a:path w="218" h="111">
                  <a:moveTo>
                    <a:pt x="218" y="0"/>
                  </a:moveTo>
                  <a:lnTo>
                    <a:pt x="0" y="0"/>
                  </a:lnTo>
                  <a:lnTo>
                    <a:pt x="0" y="111"/>
                  </a:lnTo>
                  <a:lnTo>
                    <a:pt x="218" y="0"/>
                  </a:lnTo>
                  <a:close/>
                </a:path>
              </a:pathLst>
            </a:custGeom>
            <a:grpFill/>
            <a:ln>
              <a:noFill/>
            </a:ln>
          </p:spPr>
          <p:txBody>
            <a:bodyPr vert="horz" wrap="square" lIns="91440" tIns="45720" rIns="91440" bIns="45720" numCol="1" anchor="t" anchorCtr="0" compatLnSpc="1"/>
            <a:lstStyle/>
            <a:p>
              <a:endParaRPr lang="en-US"/>
            </a:p>
          </p:txBody>
        </p:sp>
        <p:sp>
          <p:nvSpPr>
            <p:cNvPr id="32" name="Freeform 123"/>
            <p:cNvSpPr/>
            <p:nvPr/>
          </p:nvSpPr>
          <p:spPr bwMode="auto">
            <a:xfrm>
              <a:off x="7152889" y="5133788"/>
              <a:ext cx="159448" cy="81187"/>
            </a:xfrm>
            <a:custGeom>
              <a:avLst/>
              <a:gdLst>
                <a:gd name="T0" fmla="*/ 218 w 218"/>
                <a:gd name="T1" fmla="*/ 0 h 111"/>
                <a:gd name="T2" fmla="*/ 0 w 218"/>
                <a:gd name="T3" fmla="*/ 0 h 111"/>
                <a:gd name="T4" fmla="*/ 0 w 218"/>
                <a:gd name="T5" fmla="*/ 111 h 111"/>
                <a:gd name="T6" fmla="*/ 218 w 218"/>
                <a:gd name="T7" fmla="*/ 0 h 111"/>
              </a:gdLst>
              <a:ahLst/>
              <a:cxnLst>
                <a:cxn ang="0">
                  <a:pos x="T0" y="T1"/>
                </a:cxn>
                <a:cxn ang="0">
                  <a:pos x="T2" y="T3"/>
                </a:cxn>
                <a:cxn ang="0">
                  <a:pos x="T4" y="T5"/>
                </a:cxn>
                <a:cxn ang="0">
                  <a:pos x="T6" y="T7"/>
                </a:cxn>
              </a:cxnLst>
              <a:rect l="0" t="0" r="r" b="b"/>
              <a:pathLst>
                <a:path w="218" h="111">
                  <a:moveTo>
                    <a:pt x="218" y="0"/>
                  </a:moveTo>
                  <a:lnTo>
                    <a:pt x="0" y="0"/>
                  </a:lnTo>
                  <a:lnTo>
                    <a:pt x="0" y="111"/>
                  </a:lnTo>
                  <a:lnTo>
                    <a:pt x="218"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sp>
        <p:nvSpPr>
          <p:cNvPr id="33" name="Freeform 95"/>
          <p:cNvSpPr/>
          <p:nvPr/>
        </p:nvSpPr>
        <p:spPr bwMode="auto">
          <a:xfrm>
            <a:off x="5700306" y="3816648"/>
            <a:ext cx="1912641" cy="1505976"/>
          </a:xfrm>
          <a:custGeom>
            <a:avLst/>
            <a:gdLst>
              <a:gd name="T0" fmla="*/ 771 w 1105"/>
              <a:gd name="T1" fmla="*/ 0 h 870"/>
              <a:gd name="T2" fmla="*/ 792 w 1105"/>
              <a:gd name="T3" fmla="*/ 79 h 870"/>
              <a:gd name="T4" fmla="*/ 635 w 1105"/>
              <a:gd name="T5" fmla="*/ 236 h 870"/>
              <a:gd name="T6" fmla="*/ 478 w 1105"/>
              <a:gd name="T7" fmla="*/ 79 h 870"/>
              <a:gd name="T8" fmla="*/ 499 w 1105"/>
              <a:gd name="T9" fmla="*/ 0 h 870"/>
              <a:gd name="T10" fmla="*/ 235 w 1105"/>
              <a:gd name="T11" fmla="*/ 0 h 870"/>
              <a:gd name="T12" fmla="*/ 235 w 1105"/>
              <a:gd name="T13" fmla="*/ 311 h 870"/>
              <a:gd name="T14" fmla="*/ 140 w 1105"/>
              <a:gd name="T15" fmla="*/ 273 h 870"/>
              <a:gd name="T16" fmla="*/ 0 w 1105"/>
              <a:gd name="T17" fmla="*/ 413 h 870"/>
              <a:gd name="T18" fmla="*/ 140 w 1105"/>
              <a:gd name="T19" fmla="*/ 552 h 870"/>
              <a:gd name="T20" fmla="*/ 235 w 1105"/>
              <a:gd name="T21" fmla="*/ 514 h 870"/>
              <a:gd name="T22" fmla="*/ 235 w 1105"/>
              <a:gd name="T23" fmla="*/ 870 h 870"/>
              <a:gd name="T24" fmla="*/ 1105 w 1105"/>
              <a:gd name="T25" fmla="*/ 0 h 870"/>
              <a:gd name="T26" fmla="*/ 771 w 1105"/>
              <a:gd name="T27" fmla="*/ 0 h 8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05" h="870">
                <a:moveTo>
                  <a:pt x="771" y="0"/>
                </a:moveTo>
                <a:cubicBezTo>
                  <a:pt x="785" y="23"/>
                  <a:pt x="792" y="50"/>
                  <a:pt x="792" y="79"/>
                </a:cubicBezTo>
                <a:cubicBezTo>
                  <a:pt x="792" y="165"/>
                  <a:pt x="722" y="236"/>
                  <a:pt x="635" y="236"/>
                </a:cubicBezTo>
                <a:cubicBezTo>
                  <a:pt x="548" y="236"/>
                  <a:pt x="478" y="165"/>
                  <a:pt x="478" y="79"/>
                </a:cubicBezTo>
                <a:cubicBezTo>
                  <a:pt x="478" y="50"/>
                  <a:pt x="485" y="23"/>
                  <a:pt x="499" y="0"/>
                </a:cubicBezTo>
                <a:cubicBezTo>
                  <a:pt x="235" y="0"/>
                  <a:pt x="235" y="0"/>
                  <a:pt x="235" y="0"/>
                </a:cubicBezTo>
                <a:cubicBezTo>
                  <a:pt x="235" y="311"/>
                  <a:pt x="235" y="311"/>
                  <a:pt x="235" y="311"/>
                </a:cubicBezTo>
                <a:cubicBezTo>
                  <a:pt x="210" y="287"/>
                  <a:pt x="177" y="273"/>
                  <a:pt x="140" y="273"/>
                </a:cubicBezTo>
                <a:cubicBezTo>
                  <a:pt x="63" y="273"/>
                  <a:pt x="0" y="335"/>
                  <a:pt x="0" y="413"/>
                </a:cubicBezTo>
                <a:cubicBezTo>
                  <a:pt x="0" y="490"/>
                  <a:pt x="63" y="552"/>
                  <a:pt x="140" y="552"/>
                </a:cubicBezTo>
                <a:cubicBezTo>
                  <a:pt x="177" y="552"/>
                  <a:pt x="210" y="538"/>
                  <a:pt x="235" y="514"/>
                </a:cubicBezTo>
                <a:cubicBezTo>
                  <a:pt x="235" y="870"/>
                  <a:pt x="235" y="870"/>
                  <a:pt x="235" y="870"/>
                </a:cubicBezTo>
                <a:cubicBezTo>
                  <a:pt x="714" y="867"/>
                  <a:pt x="1102" y="479"/>
                  <a:pt x="1105" y="0"/>
                </a:cubicBezTo>
                <a:cubicBezTo>
                  <a:pt x="771" y="0"/>
                  <a:pt x="771" y="0"/>
                  <a:pt x="771" y="0"/>
                </a:cubicBezTo>
              </a:path>
            </a:pathLst>
          </a:custGeom>
          <a:solidFill>
            <a:schemeClr val="bg1"/>
          </a:solidFill>
          <a:ln w="9525">
            <a:solidFill>
              <a:srgbClr val="16364F"/>
            </a:solidFill>
            <a:round/>
          </a:ln>
        </p:spPr>
        <p:txBody>
          <a:bodyPr vert="horz" wrap="square" lIns="91440" tIns="45720" rIns="91440" bIns="45720" numCol="1" anchor="t" anchorCtr="0" compatLnSpc="1"/>
          <a:lstStyle/>
          <a:p>
            <a:endParaRPr lang="en-US"/>
          </a:p>
        </p:txBody>
      </p:sp>
      <p:grpSp>
        <p:nvGrpSpPr>
          <p:cNvPr id="34" name="Group 39"/>
          <p:cNvGrpSpPr/>
          <p:nvPr/>
        </p:nvGrpSpPr>
        <p:grpSpPr>
          <a:xfrm>
            <a:off x="6434568" y="4360717"/>
            <a:ext cx="518520" cy="519407"/>
            <a:chOff x="7275629" y="3973834"/>
            <a:chExt cx="464344" cy="465138"/>
          </a:xfrm>
          <a:solidFill>
            <a:srgbClr val="16364F"/>
          </a:solidFill>
        </p:grpSpPr>
        <p:sp>
          <p:nvSpPr>
            <p:cNvPr id="35" name="AutoShape 37"/>
            <p:cNvSpPr/>
            <p:nvPr/>
          </p:nvSpPr>
          <p:spPr bwMode="auto">
            <a:xfrm>
              <a:off x="7275629" y="4017490"/>
              <a:ext cx="423069" cy="421482"/>
            </a:xfrm>
            <a:custGeom>
              <a:avLst/>
              <a:gdLst>
                <a:gd name="T0" fmla="+- 0 10849 98"/>
                <a:gd name="T1" fmla="*/ T0 w 21502"/>
                <a:gd name="T2" fmla="*/ 10800 h 21600"/>
                <a:gd name="T3" fmla="+- 0 10849 98"/>
                <a:gd name="T4" fmla="*/ T3 w 21502"/>
                <a:gd name="T5" fmla="*/ 10800 h 21600"/>
                <a:gd name="T6" fmla="+- 0 10849 98"/>
                <a:gd name="T7" fmla="*/ T6 w 21502"/>
                <a:gd name="T8" fmla="*/ 10800 h 21600"/>
                <a:gd name="T9" fmla="+- 0 10849 98"/>
                <a:gd name="T10" fmla="*/ T9 w 21502"/>
                <a:gd name="T11" fmla="*/ 10800 h 21600"/>
              </a:gdLst>
              <a:ahLst/>
              <a:cxnLst>
                <a:cxn ang="0">
                  <a:pos x="T1" y="T2"/>
                </a:cxn>
                <a:cxn ang="0">
                  <a:pos x="T4" y="T5"/>
                </a:cxn>
                <a:cxn ang="0">
                  <a:pos x="T7" y="T8"/>
                </a:cxn>
                <a:cxn ang="0">
                  <a:pos x="T10" y="T11"/>
                </a:cxn>
              </a:cxnLst>
              <a:rect l="0" t="0" r="r" b="b"/>
              <a:pathLst>
                <a:path w="21502" h="21600">
                  <a:moveTo>
                    <a:pt x="19917" y="7880"/>
                  </a:moveTo>
                  <a:lnTo>
                    <a:pt x="18875" y="8932"/>
                  </a:lnTo>
                  <a:cubicBezTo>
                    <a:pt x="18730" y="9079"/>
                    <a:pt x="18497" y="9079"/>
                    <a:pt x="18353" y="8932"/>
                  </a:cubicBezTo>
                  <a:lnTo>
                    <a:pt x="17048" y="7617"/>
                  </a:lnTo>
                  <a:lnTo>
                    <a:pt x="15991" y="10290"/>
                  </a:lnTo>
                  <a:lnTo>
                    <a:pt x="16080" y="10064"/>
                  </a:lnTo>
                  <a:cubicBezTo>
                    <a:pt x="13859" y="7826"/>
                    <a:pt x="11601" y="7544"/>
                    <a:pt x="9565" y="7291"/>
                  </a:cubicBezTo>
                  <a:cubicBezTo>
                    <a:pt x="8910" y="7210"/>
                    <a:pt x="8276" y="7126"/>
                    <a:pt x="7652" y="6990"/>
                  </a:cubicBezTo>
                  <a:lnTo>
                    <a:pt x="13918" y="4456"/>
                  </a:lnTo>
                  <a:lnTo>
                    <a:pt x="12652" y="3179"/>
                  </a:lnTo>
                  <a:cubicBezTo>
                    <a:pt x="12508" y="3033"/>
                    <a:pt x="12508" y="2798"/>
                    <a:pt x="12652" y="2652"/>
                  </a:cubicBezTo>
                  <a:lnTo>
                    <a:pt x="13695" y="1598"/>
                  </a:lnTo>
                  <a:cubicBezTo>
                    <a:pt x="13840" y="1453"/>
                    <a:pt x="14073" y="1453"/>
                    <a:pt x="14217" y="1598"/>
                  </a:cubicBezTo>
                  <a:lnTo>
                    <a:pt x="19917" y="7353"/>
                  </a:lnTo>
                  <a:cubicBezTo>
                    <a:pt x="20062" y="7499"/>
                    <a:pt x="20062" y="7734"/>
                    <a:pt x="19917" y="7880"/>
                  </a:cubicBezTo>
                  <a:moveTo>
                    <a:pt x="12292" y="19639"/>
                  </a:moveTo>
                  <a:cubicBezTo>
                    <a:pt x="12200" y="19872"/>
                    <a:pt x="11999" y="20044"/>
                    <a:pt x="11756" y="20095"/>
                  </a:cubicBezTo>
                  <a:cubicBezTo>
                    <a:pt x="11700" y="20106"/>
                    <a:pt x="11643" y="20111"/>
                    <a:pt x="11587" y="20110"/>
                  </a:cubicBezTo>
                  <a:cubicBezTo>
                    <a:pt x="11400" y="20105"/>
                    <a:pt x="11219" y="20030"/>
                    <a:pt x="11084" y="19892"/>
                  </a:cubicBezTo>
                  <a:lnTo>
                    <a:pt x="1692" y="10517"/>
                  </a:lnTo>
                  <a:cubicBezTo>
                    <a:pt x="1519" y="10343"/>
                    <a:pt x="1443" y="10094"/>
                    <a:pt x="1488" y="9852"/>
                  </a:cubicBezTo>
                  <a:cubicBezTo>
                    <a:pt x="1533" y="9610"/>
                    <a:pt x="1695" y="9407"/>
                    <a:pt x="1917" y="9308"/>
                  </a:cubicBezTo>
                  <a:lnTo>
                    <a:pt x="6505" y="7453"/>
                  </a:lnTo>
                  <a:cubicBezTo>
                    <a:pt x="9597" y="8490"/>
                    <a:pt x="12689" y="7491"/>
                    <a:pt x="15781" y="10821"/>
                  </a:cubicBezTo>
                  <a:cubicBezTo>
                    <a:pt x="15781" y="10821"/>
                    <a:pt x="12292" y="19639"/>
                    <a:pt x="12292" y="19639"/>
                  </a:cubicBezTo>
                  <a:close/>
                  <a:moveTo>
                    <a:pt x="15260" y="545"/>
                  </a:moveTo>
                  <a:cubicBezTo>
                    <a:pt x="14912" y="193"/>
                    <a:pt x="14449" y="0"/>
                    <a:pt x="13956" y="0"/>
                  </a:cubicBezTo>
                  <a:cubicBezTo>
                    <a:pt x="13463" y="0"/>
                    <a:pt x="13000" y="193"/>
                    <a:pt x="12651" y="546"/>
                  </a:cubicBezTo>
                  <a:lnTo>
                    <a:pt x="11610" y="1598"/>
                  </a:lnTo>
                  <a:cubicBezTo>
                    <a:pt x="11261" y="1949"/>
                    <a:pt x="11068" y="2417"/>
                    <a:pt x="11068" y="2915"/>
                  </a:cubicBezTo>
                  <a:cubicBezTo>
                    <a:pt x="11068" y="3265"/>
                    <a:pt x="11164" y="3601"/>
                    <a:pt x="11342" y="3893"/>
                  </a:cubicBezTo>
                  <a:lnTo>
                    <a:pt x="1324" y="7944"/>
                  </a:lnTo>
                  <a:cubicBezTo>
                    <a:pt x="654" y="8241"/>
                    <a:pt x="173" y="8851"/>
                    <a:pt x="38" y="9575"/>
                  </a:cubicBezTo>
                  <a:cubicBezTo>
                    <a:pt x="-98" y="10302"/>
                    <a:pt x="130" y="11048"/>
                    <a:pt x="654" y="11576"/>
                  </a:cubicBezTo>
                  <a:lnTo>
                    <a:pt x="10041" y="20946"/>
                  </a:lnTo>
                  <a:cubicBezTo>
                    <a:pt x="10445" y="21354"/>
                    <a:pt x="10982" y="21586"/>
                    <a:pt x="11549" y="21599"/>
                  </a:cubicBezTo>
                  <a:cubicBezTo>
                    <a:pt x="11562" y="21599"/>
                    <a:pt x="11593" y="21599"/>
                    <a:pt x="11605" y="21599"/>
                  </a:cubicBezTo>
                  <a:cubicBezTo>
                    <a:pt x="11754" y="21599"/>
                    <a:pt x="11906" y="21584"/>
                    <a:pt x="12056" y="21553"/>
                  </a:cubicBezTo>
                  <a:cubicBezTo>
                    <a:pt x="12789" y="21399"/>
                    <a:pt x="13390" y="20888"/>
                    <a:pt x="13662" y="20191"/>
                  </a:cubicBezTo>
                  <a:lnTo>
                    <a:pt x="17604" y="10229"/>
                  </a:lnTo>
                  <a:cubicBezTo>
                    <a:pt x="17902" y="10426"/>
                    <a:pt x="18250" y="10532"/>
                    <a:pt x="18613" y="10532"/>
                  </a:cubicBezTo>
                  <a:cubicBezTo>
                    <a:pt x="19107" y="10532"/>
                    <a:pt x="19570" y="10338"/>
                    <a:pt x="19918" y="9986"/>
                  </a:cubicBezTo>
                  <a:lnTo>
                    <a:pt x="20957" y="8937"/>
                  </a:lnTo>
                  <a:cubicBezTo>
                    <a:pt x="21308" y="8585"/>
                    <a:pt x="21502" y="8116"/>
                    <a:pt x="21502" y="7617"/>
                  </a:cubicBezTo>
                  <a:cubicBezTo>
                    <a:pt x="21502" y="7117"/>
                    <a:pt x="21308" y="6648"/>
                    <a:pt x="20961" y="6300"/>
                  </a:cubicBezTo>
                  <a:cubicBezTo>
                    <a:pt x="20961" y="6300"/>
                    <a:pt x="15260" y="545"/>
                    <a:pt x="15260" y="545"/>
                  </a:cubicBezTo>
                  <a:close/>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36" name="AutoShape 38"/>
            <p:cNvSpPr/>
            <p:nvPr/>
          </p:nvSpPr>
          <p:spPr bwMode="auto">
            <a:xfrm>
              <a:off x="7478829" y="4206403"/>
              <a:ext cx="72231"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4320"/>
                  </a:moveTo>
                  <a:cubicBezTo>
                    <a:pt x="14381" y="4320"/>
                    <a:pt x="17279" y="7222"/>
                    <a:pt x="17279" y="10800"/>
                  </a:cubicBezTo>
                  <a:cubicBezTo>
                    <a:pt x="17279" y="14377"/>
                    <a:pt x="14381" y="17279"/>
                    <a:pt x="10800" y="17279"/>
                  </a:cubicBezTo>
                  <a:cubicBezTo>
                    <a:pt x="7218" y="17279"/>
                    <a:pt x="4319" y="14377"/>
                    <a:pt x="4319" y="10800"/>
                  </a:cubicBezTo>
                  <a:cubicBezTo>
                    <a:pt x="4319" y="7222"/>
                    <a:pt x="7218" y="4320"/>
                    <a:pt x="10800" y="4320"/>
                  </a:cubicBezTo>
                  <a:moveTo>
                    <a:pt x="10800" y="21599"/>
                  </a:moveTo>
                  <a:cubicBezTo>
                    <a:pt x="16752" y="21599"/>
                    <a:pt x="21600" y="16756"/>
                    <a:pt x="21600" y="10800"/>
                  </a:cubicBezTo>
                  <a:cubicBezTo>
                    <a:pt x="21600" y="4843"/>
                    <a:pt x="16752" y="0"/>
                    <a:pt x="10800" y="0"/>
                  </a:cubicBezTo>
                  <a:cubicBezTo>
                    <a:pt x="4847" y="0"/>
                    <a:pt x="0" y="4843"/>
                    <a:pt x="0" y="10800"/>
                  </a:cubicBezTo>
                  <a:cubicBezTo>
                    <a:pt x="0" y="16756"/>
                    <a:pt x="4847" y="21599"/>
                    <a:pt x="10800" y="21599"/>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37" name="AutoShape 39"/>
            <p:cNvSpPr/>
            <p:nvPr/>
          </p:nvSpPr>
          <p:spPr bwMode="auto">
            <a:xfrm>
              <a:off x="7667742" y="3973834"/>
              <a:ext cx="72231"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7279"/>
                  </a:moveTo>
                  <a:cubicBezTo>
                    <a:pt x="7218" y="17279"/>
                    <a:pt x="4320" y="14377"/>
                    <a:pt x="4320" y="10800"/>
                  </a:cubicBezTo>
                  <a:cubicBezTo>
                    <a:pt x="4320" y="7222"/>
                    <a:pt x="7218" y="4320"/>
                    <a:pt x="10800" y="4320"/>
                  </a:cubicBezTo>
                  <a:cubicBezTo>
                    <a:pt x="14381" y="4320"/>
                    <a:pt x="17280" y="7222"/>
                    <a:pt x="17280" y="10800"/>
                  </a:cubicBezTo>
                  <a:cubicBezTo>
                    <a:pt x="17280" y="14377"/>
                    <a:pt x="14381" y="17279"/>
                    <a:pt x="10800" y="17279"/>
                  </a:cubicBezTo>
                  <a:moveTo>
                    <a:pt x="10800" y="0"/>
                  </a:moveTo>
                  <a:cubicBezTo>
                    <a:pt x="4847" y="0"/>
                    <a:pt x="0" y="4843"/>
                    <a:pt x="0" y="10800"/>
                  </a:cubicBezTo>
                  <a:cubicBezTo>
                    <a:pt x="0" y="16756"/>
                    <a:pt x="4847" y="21599"/>
                    <a:pt x="10800" y="21599"/>
                  </a:cubicBezTo>
                  <a:cubicBezTo>
                    <a:pt x="16752" y="21599"/>
                    <a:pt x="21600" y="16756"/>
                    <a:pt x="21600" y="10800"/>
                  </a:cubicBezTo>
                  <a:cubicBezTo>
                    <a:pt x="21600" y="4843"/>
                    <a:pt x="16752" y="0"/>
                    <a:pt x="10800"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38" name="AutoShape 40"/>
            <p:cNvSpPr/>
            <p:nvPr/>
          </p:nvSpPr>
          <p:spPr bwMode="auto">
            <a:xfrm>
              <a:off x="7391517" y="4192115"/>
              <a:ext cx="57944" cy="57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5400"/>
                  </a:moveTo>
                  <a:cubicBezTo>
                    <a:pt x="13779" y="5400"/>
                    <a:pt x="16199" y="7815"/>
                    <a:pt x="16199" y="10800"/>
                  </a:cubicBezTo>
                  <a:cubicBezTo>
                    <a:pt x="16199" y="13784"/>
                    <a:pt x="13779" y="16200"/>
                    <a:pt x="10800" y="16200"/>
                  </a:cubicBezTo>
                  <a:cubicBezTo>
                    <a:pt x="7820" y="16200"/>
                    <a:pt x="5399" y="13784"/>
                    <a:pt x="5399" y="10800"/>
                  </a:cubicBezTo>
                  <a:cubicBezTo>
                    <a:pt x="5399" y="7815"/>
                    <a:pt x="7820" y="5400"/>
                    <a:pt x="10800" y="5400"/>
                  </a:cubicBezTo>
                  <a:moveTo>
                    <a:pt x="0" y="10800"/>
                  </a:moveTo>
                  <a:cubicBezTo>
                    <a:pt x="0" y="16753"/>
                    <a:pt x="4843" y="21599"/>
                    <a:pt x="10800" y="21599"/>
                  </a:cubicBezTo>
                  <a:cubicBezTo>
                    <a:pt x="16756" y="21599"/>
                    <a:pt x="21600" y="16753"/>
                    <a:pt x="21600" y="10800"/>
                  </a:cubicBezTo>
                  <a:cubicBezTo>
                    <a:pt x="21600" y="4846"/>
                    <a:pt x="16756" y="0"/>
                    <a:pt x="10800" y="0"/>
                  </a:cubicBezTo>
                  <a:cubicBezTo>
                    <a:pt x="4843" y="0"/>
                    <a:pt x="0" y="4846"/>
                    <a:pt x="0" y="1080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39" name="AutoShape 41"/>
            <p:cNvSpPr/>
            <p:nvPr/>
          </p:nvSpPr>
          <p:spPr bwMode="auto">
            <a:xfrm>
              <a:off x="7449460" y="4293715"/>
              <a:ext cx="29369" cy="285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58" y="21599"/>
                    <a:pt x="21600" y="16769"/>
                    <a:pt x="21600" y="10800"/>
                  </a:cubicBezTo>
                  <a:cubicBezTo>
                    <a:pt x="21600" y="4830"/>
                    <a:pt x="16758" y="0"/>
                    <a:pt x="10800" y="0"/>
                  </a:cubicBezTo>
                  <a:cubicBezTo>
                    <a:pt x="4841" y="0"/>
                    <a:pt x="0" y="4830"/>
                    <a:pt x="0" y="10800"/>
                  </a:cubicBezTo>
                  <a:cubicBezTo>
                    <a:pt x="0" y="16769"/>
                    <a:pt x="4841" y="21599"/>
                    <a:pt x="10800" y="21599"/>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40" name="AutoShape 42"/>
            <p:cNvSpPr/>
            <p:nvPr/>
          </p:nvSpPr>
          <p:spPr bwMode="auto">
            <a:xfrm>
              <a:off x="7682029" y="4075434"/>
              <a:ext cx="28575" cy="293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41" y="0"/>
                    <a:pt x="0" y="4830"/>
                    <a:pt x="0" y="10800"/>
                  </a:cubicBezTo>
                  <a:cubicBezTo>
                    <a:pt x="0" y="16769"/>
                    <a:pt x="4841" y="21599"/>
                    <a:pt x="10800" y="21599"/>
                  </a:cubicBezTo>
                  <a:cubicBezTo>
                    <a:pt x="16758" y="21599"/>
                    <a:pt x="21600" y="16769"/>
                    <a:pt x="21600" y="10800"/>
                  </a:cubicBezTo>
                  <a:cubicBezTo>
                    <a:pt x="21600" y="4830"/>
                    <a:pt x="16758" y="0"/>
                    <a:pt x="10800"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sp>
        <p:nvSpPr>
          <p:cNvPr id="41" name="Freeform 90"/>
          <p:cNvSpPr/>
          <p:nvPr/>
        </p:nvSpPr>
        <p:spPr bwMode="auto">
          <a:xfrm>
            <a:off x="4579053" y="3429000"/>
            <a:ext cx="1497199" cy="1893624"/>
          </a:xfrm>
          <a:custGeom>
            <a:avLst/>
            <a:gdLst>
              <a:gd name="T0" fmla="*/ 788 w 865"/>
              <a:gd name="T1" fmla="*/ 479 h 1094"/>
              <a:gd name="T2" fmla="*/ 865 w 865"/>
              <a:gd name="T3" fmla="*/ 500 h 1094"/>
              <a:gd name="T4" fmla="*/ 865 w 865"/>
              <a:gd name="T5" fmla="*/ 224 h 1094"/>
              <a:gd name="T6" fmla="*/ 596 w 865"/>
              <a:gd name="T7" fmla="*/ 224 h 1094"/>
              <a:gd name="T8" fmla="*/ 624 w 865"/>
              <a:gd name="T9" fmla="*/ 140 h 1094"/>
              <a:gd name="T10" fmla="*/ 484 w 865"/>
              <a:gd name="T11" fmla="*/ 0 h 1094"/>
              <a:gd name="T12" fmla="*/ 345 w 865"/>
              <a:gd name="T13" fmla="*/ 140 h 1094"/>
              <a:gd name="T14" fmla="*/ 373 w 865"/>
              <a:gd name="T15" fmla="*/ 224 h 1094"/>
              <a:gd name="T16" fmla="*/ 0 w 865"/>
              <a:gd name="T17" fmla="*/ 224 h 1094"/>
              <a:gd name="T18" fmla="*/ 865 w 865"/>
              <a:gd name="T19" fmla="*/ 1094 h 1094"/>
              <a:gd name="T20" fmla="*/ 865 w 865"/>
              <a:gd name="T21" fmla="*/ 773 h 1094"/>
              <a:gd name="T22" fmla="*/ 788 w 865"/>
              <a:gd name="T23" fmla="*/ 794 h 1094"/>
              <a:gd name="T24" fmla="*/ 630 w 865"/>
              <a:gd name="T25" fmla="*/ 637 h 1094"/>
              <a:gd name="T26" fmla="*/ 788 w 865"/>
              <a:gd name="T27" fmla="*/ 479 h 10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5" h="1094">
                <a:moveTo>
                  <a:pt x="788" y="479"/>
                </a:moveTo>
                <a:cubicBezTo>
                  <a:pt x="816" y="479"/>
                  <a:pt x="842" y="487"/>
                  <a:pt x="865" y="500"/>
                </a:cubicBezTo>
                <a:cubicBezTo>
                  <a:pt x="865" y="224"/>
                  <a:pt x="865" y="224"/>
                  <a:pt x="865" y="224"/>
                </a:cubicBezTo>
                <a:cubicBezTo>
                  <a:pt x="596" y="224"/>
                  <a:pt x="596" y="224"/>
                  <a:pt x="596" y="224"/>
                </a:cubicBezTo>
                <a:cubicBezTo>
                  <a:pt x="613" y="201"/>
                  <a:pt x="624" y="172"/>
                  <a:pt x="624" y="140"/>
                </a:cubicBezTo>
                <a:cubicBezTo>
                  <a:pt x="624" y="63"/>
                  <a:pt x="561" y="0"/>
                  <a:pt x="484" y="0"/>
                </a:cubicBezTo>
                <a:cubicBezTo>
                  <a:pt x="407" y="0"/>
                  <a:pt x="345" y="63"/>
                  <a:pt x="345" y="140"/>
                </a:cubicBezTo>
                <a:cubicBezTo>
                  <a:pt x="345" y="172"/>
                  <a:pt x="355" y="201"/>
                  <a:pt x="373" y="224"/>
                </a:cubicBezTo>
                <a:cubicBezTo>
                  <a:pt x="0" y="224"/>
                  <a:pt x="0" y="224"/>
                  <a:pt x="0" y="224"/>
                </a:cubicBezTo>
                <a:cubicBezTo>
                  <a:pt x="3" y="702"/>
                  <a:pt x="388" y="1088"/>
                  <a:pt x="865" y="1094"/>
                </a:cubicBezTo>
                <a:cubicBezTo>
                  <a:pt x="865" y="773"/>
                  <a:pt x="865" y="773"/>
                  <a:pt x="865" y="773"/>
                </a:cubicBezTo>
                <a:cubicBezTo>
                  <a:pt x="842" y="786"/>
                  <a:pt x="816" y="794"/>
                  <a:pt x="788" y="794"/>
                </a:cubicBezTo>
                <a:cubicBezTo>
                  <a:pt x="701" y="794"/>
                  <a:pt x="630" y="723"/>
                  <a:pt x="630" y="637"/>
                </a:cubicBezTo>
                <a:cubicBezTo>
                  <a:pt x="630" y="550"/>
                  <a:pt x="701" y="479"/>
                  <a:pt x="788" y="479"/>
                </a:cubicBezTo>
              </a:path>
            </a:pathLst>
          </a:custGeom>
          <a:solidFill>
            <a:schemeClr val="bg1"/>
          </a:solidFill>
          <a:ln w="9525">
            <a:solidFill>
              <a:srgbClr val="16364F"/>
            </a:solidFill>
            <a:round/>
          </a:ln>
        </p:spPr>
        <p:txBody>
          <a:bodyPr vert="horz" wrap="square" lIns="91440" tIns="45720" rIns="91440" bIns="45720" numCol="1" anchor="t" anchorCtr="0" compatLnSpc="1"/>
          <a:lstStyle/>
          <a:p>
            <a:endParaRPr lang="en-US"/>
          </a:p>
        </p:txBody>
      </p:sp>
      <p:sp>
        <p:nvSpPr>
          <p:cNvPr id="42" name="AutoShape 117"/>
          <p:cNvSpPr/>
          <p:nvPr/>
        </p:nvSpPr>
        <p:spPr bwMode="auto">
          <a:xfrm>
            <a:off x="5041304" y="4119818"/>
            <a:ext cx="518520" cy="389111"/>
          </a:xfrm>
          <a:custGeom>
            <a:avLst/>
            <a:gdLst>
              <a:gd name="T0" fmla="+- 0 10799 1"/>
              <a:gd name="T1" fmla="*/ T0 w 21596"/>
              <a:gd name="T2" fmla="*/ 10800 h 21600"/>
              <a:gd name="T3" fmla="+- 0 10799 1"/>
              <a:gd name="T4" fmla="*/ T3 w 21596"/>
              <a:gd name="T5" fmla="*/ 10800 h 21600"/>
              <a:gd name="T6" fmla="+- 0 10799 1"/>
              <a:gd name="T7" fmla="*/ T6 w 21596"/>
              <a:gd name="T8" fmla="*/ 10800 h 21600"/>
              <a:gd name="T9" fmla="+- 0 10799 1"/>
              <a:gd name="T10" fmla="*/ T9 w 21596"/>
              <a:gd name="T11" fmla="*/ 10800 h 21600"/>
            </a:gdLst>
            <a:ahLst/>
            <a:cxnLst>
              <a:cxn ang="0">
                <a:pos x="T1" y="T2"/>
              </a:cxn>
              <a:cxn ang="0">
                <a:pos x="T4" y="T5"/>
              </a:cxn>
              <a:cxn ang="0">
                <a:pos x="T7" y="T8"/>
              </a:cxn>
              <a:cxn ang="0">
                <a:pos x="T10" y="T11"/>
              </a:cxn>
            </a:cxnLst>
            <a:rect l="0" t="0" r="r" b="b"/>
            <a:pathLst>
              <a:path w="21596" h="21600">
                <a:moveTo>
                  <a:pt x="4511" y="2151"/>
                </a:moveTo>
                <a:lnTo>
                  <a:pt x="6064" y="3877"/>
                </a:lnTo>
                <a:lnTo>
                  <a:pt x="4246" y="6302"/>
                </a:lnTo>
                <a:lnTo>
                  <a:pt x="1353" y="6302"/>
                </a:lnTo>
                <a:cubicBezTo>
                  <a:pt x="1353" y="6302"/>
                  <a:pt x="4511" y="2151"/>
                  <a:pt x="4511" y="2151"/>
                </a:cubicBezTo>
                <a:close/>
                <a:moveTo>
                  <a:pt x="17348" y="6302"/>
                </a:moveTo>
                <a:lnTo>
                  <a:pt x="15531" y="3877"/>
                </a:lnTo>
                <a:lnTo>
                  <a:pt x="17082" y="2153"/>
                </a:lnTo>
                <a:lnTo>
                  <a:pt x="20191" y="6302"/>
                </a:lnTo>
                <a:cubicBezTo>
                  <a:pt x="20191" y="6302"/>
                  <a:pt x="17348" y="6302"/>
                  <a:pt x="17348" y="6302"/>
                </a:cubicBezTo>
                <a:close/>
                <a:moveTo>
                  <a:pt x="17264" y="7202"/>
                </a:moveTo>
                <a:lnTo>
                  <a:pt x="19663" y="7202"/>
                </a:lnTo>
                <a:lnTo>
                  <a:pt x="13021" y="16638"/>
                </a:lnTo>
                <a:cubicBezTo>
                  <a:pt x="13021" y="16638"/>
                  <a:pt x="17264" y="7202"/>
                  <a:pt x="17264" y="7202"/>
                </a:cubicBezTo>
                <a:close/>
                <a:moveTo>
                  <a:pt x="8574" y="16637"/>
                </a:moveTo>
                <a:lnTo>
                  <a:pt x="1933" y="7202"/>
                </a:lnTo>
                <a:lnTo>
                  <a:pt x="4330" y="7202"/>
                </a:lnTo>
                <a:cubicBezTo>
                  <a:pt x="4330" y="7202"/>
                  <a:pt x="8574" y="16637"/>
                  <a:pt x="8574" y="16637"/>
                </a:cubicBezTo>
                <a:close/>
                <a:moveTo>
                  <a:pt x="8429" y="7202"/>
                </a:moveTo>
                <a:lnTo>
                  <a:pt x="10084" y="18249"/>
                </a:lnTo>
                <a:lnTo>
                  <a:pt x="5117" y="7202"/>
                </a:lnTo>
                <a:cubicBezTo>
                  <a:pt x="5117" y="7202"/>
                  <a:pt x="8429" y="7202"/>
                  <a:pt x="8429" y="7202"/>
                </a:cubicBezTo>
                <a:close/>
                <a:moveTo>
                  <a:pt x="6584" y="4456"/>
                </a:moveTo>
                <a:lnTo>
                  <a:pt x="8246" y="6302"/>
                </a:lnTo>
                <a:lnTo>
                  <a:pt x="5200" y="6302"/>
                </a:lnTo>
                <a:cubicBezTo>
                  <a:pt x="5200" y="6302"/>
                  <a:pt x="6584" y="4456"/>
                  <a:pt x="6584" y="4456"/>
                </a:cubicBezTo>
                <a:close/>
                <a:moveTo>
                  <a:pt x="6543" y="3238"/>
                </a:moveTo>
                <a:lnTo>
                  <a:pt x="5250" y="1800"/>
                </a:lnTo>
                <a:lnTo>
                  <a:pt x="7621" y="1800"/>
                </a:lnTo>
                <a:cubicBezTo>
                  <a:pt x="7621" y="1800"/>
                  <a:pt x="6543" y="3238"/>
                  <a:pt x="6543" y="3238"/>
                </a:cubicBezTo>
                <a:close/>
                <a:moveTo>
                  <a:pt x="10797" y="3466"/>
                </a:moveTo>
                <a:lnTo>
                  <a:pt x="9299" y="1800"/>
                </a:lnTo>
                <a:lnTo>
                  <a:pt x="12296" y="1800"/>
                </a:lnTo>
                <a:cubicBezTo>
                  <a:pt x="12296" y="1800"/>
                  <a:pt x="10797" y="3466"/>
                  <a:pt x="10797" y="3466"/>
                </a:cubicBezTo>
                <a:close/>
                <a:moveTo>
                  <a:pt x="13974" y="1800"/>
                </a:moveTo>
                <a:lnTo>
                  <a:pt x="16345" y="1800"/>
                </a:lnTo>
                <a:lnTo>
                  <a:pt x="15052" y="3238"/>
                </a:lnTo>
                <a:cubicBezTo>
                  <a:pt x="15052" y="3238"/>
                  <a:pt x="13974" y="1800"/>
                  <a:pt x="13974" y="1800"/>
                </a:cubicBezTo>
                <a:close/>
                <a:moveTo>
                  <a:pt x="13349" y="6302"/>
                </a:moveTo>
                <a:lnTo>
                  <a:pt x="15011" y="4456"/>
                </a:lnTo>
                <a:lnTo>
                  <a:pt x="16394" y="6302"/>
                </a:lnTo>
                <a:cubicBezTo>
                  <a:pt x="16394" y="6302"/>
                  <a:pt x="13349" y="6302"/>
                  <a:pt x="13349" y="6302"/>
                </a:cubicBezTo>
                <a:close/>
                <a:moveTo>
                  <a:pt x="13166" y="7202"/>
                </a:moveTo>
                <a:lnTo>
                  <a:pt x="16478" y="7202"/>
                </a:lnTo>
                <a:lnTo>
                  <a:pt x="11511" y="18249"/>
                </a:lnTo>
                <a:cubicBezTo>
                  <a:pt x="11511" y="18249"/>
                  <a:pt x="13166" y="7202"/>
                  <a:pt x="13166" y="7202"/>
                </a:cubicBezTo>
                <a:close/>
                <a:moveTo>
                  <a:pt x="12478" y="7202"/>
                </a:moveTo>
                <a:lnTo>
                  <a:pt x="10797" y="18414"/>
                </a:lnTo>
                <a:lnTo>
                  <a:pt x="9117" y="7202"/>
                </a:lnTo>
                <a:cubicBezTo>
                  <a:pt x="9117" y="7202"/>
                  <a:pt x="12478" y="7202"/>
                  <a:pt x="12478" y="7202"/>
                </a:cubicBezTo>
                <a:close/>
                <a:moveTo>
                  <a:pt x="8773" y="5716"/>
                </a:moveTo>
                <a:lnTo>
                  <a:pt x="7064" y="3817"/>
                </a:lnTo>
                <a:lnTo>
                  <a:pt x="8426" y="2000"/>
                </a:lnTo>
                <a:lnTo>
                  <a:pt x="10270" y="4051"/>
                </a:lnTo>
                <a:cubicBezTo>
                  <a:pt x="10270" y="4051"/>
                  <a:pt x="8773" y="5716"/>
                  <a:pt x="8773" y="5716"/>
                </a:cubicBezTo>
                <a:close/>
                <a:moveTo>
                  <a:pt x="11325" y="4051"/>
                </a:moveTo>
                <a:lnTo>
                  <a:pt x="13169" y="2000"/>
                </a:lnTo>
                <a:lnTo>
                  <a:pt x="14531" y="3817"/>
                </a:lnTo>
                <a:lnTo>
                  <a:pt x="12822" y="5716"/>
                </a:lnTo>
                <a:cubicBezTo>
                  <a:pt x="12822" y="5716"/>
                  <a:pt x="11325" y="4051"/>
                  <a:pt x="11325" y="4051"/>
                </a:cubicBezTo>
                <a:close/>
                <a:moveTo>
                  <a:pt x="12296" y="6302"/>
                </a:moveTo>
                <a:lnTo>
                  <a:pt x="9299" y="6302"/>
                </a:lnTo>
                <a:lnTo>
                  <a:pt x="10797" y="4638"/>
                </a:lnTo>
                <a:cubicBezTo>
                  <a:pt x="10797" y="4638"/>
                  <a:pt x="12296" y="6302"/>
                  <a:pt x="12296" y="6302"/>
                </a:cubicBezTo>
                <a:close/>
                <a:moveTo>
                  <a:pt x="21200" y="5102"/>
                </a:moveTo>
                <a:lnTo>
                  <a:pt x="17771" y="527"/>
                </a:lnTo>
                <a:cubicBezTo>
                  <a:pt x="17518" y="189"/>
                  <a:pt x="17176" y="0"/>
                  <a:pt x="16817" y="0"/>
                </a:cubicBezTo>
                <a:lnTo>
                  <a:pt x="4779" y="0"/>
                </a:lnTo>
                <a:cubicBezTo>
                  <a:pt x="4420" y="0"/>
                  <a:pt x="4077" y="189"/>
                  <a:pt x="3824" y="527"/>
                </a:cubicBezTo>
                <a:lnTo>
                  <a:pt x="395" y="5102"/>
                </a:lnTo>
                <a:cubicBezTo>
                  <a:pt x="131" y="5455"/>
                  <a:pt x="-1" y="5921"/>
                  <a:pt x="-1" y="6387"/>
                </a:cubicBezTo>
                <a:cubicBezTo>
                  <a:pt x="1" y="6810"/>
                  <a:pt x="114" y="7233"/>
                  <a:pt x="341" y="7573"/>
                </a:cubicBezTo>
                <a:lnTo>
                  <a:pt x="9788" y="20995"/>
                </a:lnTo>
                <a:cubicBezTo>
                  <a:pt x="10045" y="21379"/>
                  <a:pt x="10412" y="21599"/>
                  <a:pt x="10797" y="21599"/>
                </a:cubicBezTo>
                <a:cubicBezTo>
                  <a:pt x="11183" y="21599"/>
                  <a:pt x="11550" y="21379"/>
                  <a:pt x="11807" y="20995"/>
                </a:cubicBezTo>
                <a:lnTo>
                  <a:pt x="21255" y="7573"/>
                </a:lnTo>
                <a:cubicBezTo>
                  <a:pt x="21485" y="7226"/>
                  <a:pt x="21598" y="6791"/>
                  <a:pt x="21595" y="6359"/>
                </a:cubicBezTo>
                <a:cubicBezTo>
                  <a:pt x="21593" y="5902"/>
                  <a:pt x="21459" y="5449"/>
                  <a:pt x="21200" y="5102"/>
                </a:cubicBezTo>
              </a:path>
            </a:pathLst>
          </a:custGeom>
          <a:solidFill>
            <a:srgbClr val="16364F"/>
          </a:solid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43" name="Freeform 83"/>
          <p:cNvSpPr/>
          <p:nvPr/>
        </p:nvSpPr>
        <p:spPr bwMode="auto">
          <a:xfrm>
            <a:off x="6107703" y="2288730"/>
            <a:ext cx="1505244" cy="1905326"/>
          </a:xfrm>
          <a:custGeom>
            <a:avLst/>
            <a:gdLst>
              <a:gd name="T0" fmla="*/ 870 w 870"/>
              <a:gd name="T1" fmla="*/ 865 h 1101"/>
              <a:gd name="T2" fmla="*/ 0 w 870"/>
              <a:gd name="T3" fmla="*/ 0 h 1101"/>
              <a:gd name="T4" fmla="*/ 0 w 870"/>
              <a:gd name="T5" fmla="*/ 333 h 1101"/>
              <a:gd name="T6" fmla="*/ 79 w 870"/>
              <a:gd name="T7" fmla="*/ 312 h 1101"/>
              <a:gd name="T8" fmla="*/ 236 w 870"/>
              <a:gd name="T9" fmla="*/ 469 h 1101"/>
              <a:gd name="T10" fmla="*/ 79 w 870"/>
              <a:gd name="T11" fmla="*/ 627 h 1101"/>
              <a:gd name="T12" fmla="*/ 0 w 870"/>
              <a:gd name="T13" fmla="*/ 606 h 1101"/>
              <a:gd name="T14" fmla="*/ 0 w 870"/>
              <a:gd name="T15" fmla="*/ 865 h 1101"/>
              <a:gd name="T16" fmla="*/ 299 w 870"/>
              <a:gd name="T17" fmla="*/ 865 h 1101"/>
              <a:gd name="T18" fmla="*/ 260 w 870"/>
              <a:gd name="T19" fmla="*/ 962 h 1101"/>
              <a:gd name="T20" fmla="*/ 400 w 870"/>
              <a:gd name="T21" fmla="*/ 1101 h 1101"/>
              <a:gd name="T22" fmla="*/ 540 w 870"/>
              <a:gd name="T23" fmla="*/ 962 h 1101"/>
              <a:gd name="T24" fmla="*/ 501 w 870"/>
              <a:gd name="T25" fmla="*/ 865 h 1101"/>
              <a:gd name="T26" fmla="*/ 870 w 870"/>
              <a:gd name="T27" fmla="*/ 865 h 1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70" h="1101">
                <a:moveTo>
                  <a:pt x="870" y="865"/>
                </a:moveTo>
                <a:cubicBezTo>
                  <a:pt x="864" y="388"/>
                  <a:pt x="478" y="3"/>
                  <a:pt x="0" y="0"/>
                </a:cubicBezTo>
                <a:cubicBezTo>
                  <a:pt x="0" y="333"/>
                  <a:pt x="0" y="333"/>
                  <a:pt x="0" y="333"/>
                </a:cubicBezTo>
                <a:cubicBezTo>
                  <a:pt x="23" y="320"/>
                  <a:pt x="50" y="312"/>
                  <a:pt x="79" y="312"/>
                </a:cubicBezTo>
                <a:cubicBezTo>
                  <a:pt x="165" y="312"/>
                  <a:pt x="236" y="383"/>
                  <a:pt x="236" y="469"/>
                </a:cubicBezTo>
                <a:cubicBezTo>
                  <a:pt x="236" y="556"/>
                  <a:pt x="165" y="627"/>
                  <a:pt x="79" y="627"/>
                </a:cubicBezTo>
                <a:cubicBezTo>
                  <a:pt x="50" y="627"/>
                  <a:pt x="23" y="619"/>
                  <a:pt x="0" y="606"/>
                </a:cubicBezTo>
                <a:cubicBezTo>
                  <a:pt x="0" y="865"/>
                  <a:pt x="0" y="865"/>
                  <a:pt x="0" y="865"/>
                </a:cubicBezTo>
                <a:cubicBezTo>
                  <a:pt x="299" y="865"/>
                  <a:pt x="299" y="865"/>
                  <a:pt x="299" y="865"/>
                </a:cubicBezTo>
                <a:cubicBezTo>
                  <a:pt x="275" y="890"/>
                  <a:pt x="260" y="924"/>
                  <a:pt x="260" y="962"/>
                </a:cubicBezTo>
                <a:cubicBezTo>
                  <a:pt x="260" y="1039"/>
                  <a:pt x="323" y="1101"/>
                  <a:pt x="400" y="1101"/>
                </a:cubicBezTo>
                <a:cubicBezTo>
                  <a:pt x="477" y="1101"/>
                  <a:pt x="540" y="1039"/>
                  <a:pt x="540" y="962"/>
                </a:cubicBezTo>
                <a:cubicBezTo>
                  <a:pt x="540" y="924"/>
                  <a:pt x="525" y="890"/>
                  <a:pt x="501" y="865"/>
                </a:cubicBezTo>
                <a:cubicBezTo>
                  <a:pt x="870" y="865"/>
                  <a:pt x="870" y="865"/>
                  <a:pt x="870" y="865"/>
                </a:cubicBezTo>
              </a:path>
            </a:pathLst>
          </a:custGeom>
          <a:solidFill>
            <a:schemeClr val="bg1"/>
          </a:solidFill>
          <a:ln w="9525">
            <a:solidFill>
              <a:srgbClr val="16364F"/>
            </a:solidFill>
            <a:round/>
          </a:ln>
        </p:spPr>
        <p:txBody>
          <a:bodyPr vert="horz" wrap="square" lIns="91440" tIns="45720" rIns="91440" bIns="45720" numCol="1" anchor="t" anchorCtr="0" compatLnSpc="1"/>
          <a:lstStyle/>
          <a:p>
            <a:endParaRPr lang="en-US"/>
          </a:p>
        </p:txBody>
      </p:sp>
      <p:grpSp>
        <p:nvGrpSpPr>
          <p:cNvPr id="44" name="Group 51"/>
          <p:cNvGrpSpPr/>
          <p:nvPr/>
        </p:nvGrpSpPr>
        <p:grpSpPr>
          <a:xfrm>
            <a:off x="6645078" y="3014493"/>
            <a:ext cx="518520" cy="518520"/>
            <a:chOff x="4427654" y="3049909"/>
            <a:chExt cx="464344" cy="464344"/>
          </a:xfrm>
          <a:solidFill>
            <a:srgbClr val="16364F"/>
          </a:solidFill>
        </p:grpSpPr>
        <p:sp>
          <p:nvSpPr>
            <p:cNvPr id="45" name="AutoShape 123"/>
            <p:cNvSpPr/>
            <p:nvPr/>
          </p:nvSpPr>
          <p:spPr bwMode="auto">
            <a:xfrm>
              <a:off x="4427654" y="3049909"/>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80" y="12132"/>
                  </a:moveTo>
                  <a:cubicBezTo>
                    <a:pt x="17710" y="12226"/>
                    <a:pt x="17327" y="12561"/>
                    <a:pt x="17170" y="13012"/>
                  </a:cubicBezTo>
                  <a:cubicBezTo>
                    <a:pt x="17083" y="13261"/>
                    <a:pt x="16981" y="13503"/>
                    <a:pt x="16868" y="13738"/>
                  </a:cubicBezTo>
                  <a:cubicBezTo>
                    <a:pt x="16658" y="14169"/>
                    <a:pt x="16694" y="14677"/>
                    <a:pt x="16959" y="15075"/>
                  </a:cubicBezTo>
                  <a:lnTo>
                    <a:pt x="18131" y="16833"/>
                  </a:lnTo>
                  <a:lnTo>
                    <a:pt x="16832" y="18132"/>
                  </a:lnTo>
                  <a:lnTo>
                    <a:pt x="15075" y="16960"/>
                  </a:lnTo>
                  <a:cubicBezTo>
                    <a:pt x="14850" y="16810"/>
                    <a:pt x="14589" y="16733"/>
                    <a:pt x="14326" y="16733"/>
                  </a:cubicBezTo>
                  <a:cubicBezTo>
                    <a:pt x="14126" y="16733"/>
                    <a:pt x="13924" y="16778"/>
                    <a:pt x="13738" y="16868"/>
                  </a:cubicBezTo>
                  <a:cubicBezTo>
                    <a:pt x="13504" y="16981"/>
                    <a:pt x="13262" y="17083"/>
                    <a:pt x="13012" y="17170"/>
                  </a:cubicBezTo>
                  <a:cubicBezTo>
                    <a:pt x="12561" y="17327"/>
                    <a:pt x="12226" y="17712"/>
                    <a:pt x="12133" y="18180"/>
                  </a:cubicBezTo>
                  <a:lnTo>
                    <a:pt x="11717" y="20249"/>
                  </a:lnTo>
                  <a:lnTo>
                    <a:pt x="9881" y="20249"/>
                  </a:lnTo>
                  <a:lnTo>
                    <a:pt x="9467" y="18180"/>
                  </a:lnTo>
                  <a:cubicBezTo>
                    <a:pt x="9373" y="17712"/>
                    <a:pt x="9039" y="17327"/>
                    <a:pt x="8588" y="17170"/>
                  </a:cubicBezTo>
                  <a:cubicBezTo>
                    <a:pt x="8339" y="17083"/>
                    <a:pt x="8096" y="16983"/>
                    <a:pt x="7861" y="16869"/>
                  </a:cubicBezTo>
                  <a:cubicBezTo>
                    <a:pt x="7675" y="16778"/>
                    <a:pt x="7474" y="16733"/>
                    <a:pt x="7273" y="16733"/>
                  </a:cubicBezTo>
                  <a:cubicBezTo>
                    <a:pt x="7011" y="16733"/>
                    <a:pt x="6750" y="16810"/>
                    <a:pt x="6525" y="16960"/>
                  </a:cubicBezTo>
                  <a:lnTo>
                    <a:pt x="4767" y="18132"/>
                  </a:lnTo>
                  <a:lnTo>
                    <a:pt x="3468" y="16833"/>
                  </a:lnTo>
                  <a:lnTo>
                    <a:pt x="4639" y="15075"/>
                  </a:lnTo>
                  <a:cubicBezTo>
                    <a:pt x="4904" y="14677"/>
                    <a:pt x="4939" y="14169"/>
                    <a:pt x="4732" y="13738"/>
                  </a:cubicBezTo>
                  <a:cubicBezTo>
                    <a:pt x="4618" y="13504"/>
                    <a:pt x="4516" y="13263"/>
                    <a:pt x="4429" y="13013"/>
                  </a:cubicBezTo>
                  <a:cubicBezTo>
                    <a:pt x="4273" y="12561"/>
                    <a:pt x="3888" y="12227"/>
                    <a:pt x="3419" y="12133"/>
                  </a:cubicBezTo>
                  <a:lnTo>
                    <a:pt x="1350" y="11718"/>
                  </a:lnTo>
                  <a:lnTo>
                    <a:pt x="1349" y="9882"/>
                  </a:lnTo>
                  <a:lnTo>
                    <a:pt x="3419" y="9468"/>
                  </a:lnTo>
                  <a:cubicBezTo>
                    <a:pt x="3888" y="9374"/>
                    <a:pt x="4273" y="9039"/>
                    <a:pt x="4429" y="8588"/>
                  </a:cubicBezTo>
                  <a:cubicBezTo>
                    <a:pt x="4516" y="8338"/>
                    <a:pt x="4617" y="8096"/>
                    <a:pt x="4731" y="7862"/>
                  </a:cubicBezTo>
                  <a:cubicBezTo>
                    <a:pt x="4940" y="7431"/>
                    <a:pt x="4905" y="6923"/>
                    <a:pt x="4639" y="6524"/>
                  </a:cubicBezTo>
                  <a:lnTo>
                    <a:pt x="3468" y="4767"/>
                  </a:lnTo>
                  <a:lnTo>
                    <a:pt x="4767" y="3468"/>
                  </a:lnTo>
                  <a:lnTo>
                    <a:pt x="6525" y="4639"/>
                  </a:lnTo>
                  <a:cubicBezTo>
                    <a:pt x="6750" y="4790"/>
                    <a:pt x="7011" y="4866"/>
                    <a:pt x="7273" y="4866"/>
                  </a:cubicBezTo>
                  <a:cubicBezTo>
                    <a:pt x="7474" y="4866"/>
                    <a:pt x="7674" y="4822"/>
                    <a:pt x="7861" y="4732"/>
                  </a:cubicBezTo>
                  <a:cubicBezTo>
                    <a:pt x="8095" y="4619"/>
                    <a:pt x="8337" y="4517"/>
                    <a:pt x="8586" y="4430"/>
                  </a:cubicBezTo>
                  <a:cubicBezTo>
                    <a:pt x="9039" y="4272"/>
                    <a:pt x="9373" y="3888"/>
                    <a:pt x="9467" y="3420"/>
                  </a:cubicBezTo>
                  <a:lnTo>
                    <a:pt x="9881" y="1350"/>
                  </a:lnTo>
                  <a:lnTo>
                    <a:pt x="11717" y="1350"/>
                  </a:lnTo>
                  <a:lnTo>
                    <a:pt x="12131" y="3420"/>
                  </a:lnTo>
                  <a:cubicBezTo>
                    <a:pt x="12225" y="3888"/>
                    <a:pt x="12560" y="4272"/>
                    <a:pt x="13012" y="4430"/>
                  </a:cubicBezTo>
                  <a:cubicBezTo>
                    <a:pt x="13261" y="4517"/>
                    <a:pt x="13502" y="4617"/>
                    <a:pt x="13737" y="4731"/>
                  </a:cubicBezTo>
                  <a:cubicBezTo>
                    <a:pt x="13924" y="4822"/>
                    <a:pt x="14125" y="4866"/>
                    <a:pt x="14326" y="4866"/>
                  </a:cubicBezTo>
                  <a:cubicBezTo>
                    <a:pt x="14589" y="4866"/>
                    <a:pt x="14850" y="4790"/>
                    <a:pt x="15075" y="4639"/>
                  </a:cubicBezTo>
                  <a:lnTo>
                    <a:pt x="16832" y="3468"/>
                  </a:lnTo>
                  <a:lnTo>
                    <a:pt x="18131" y="4767"/>
                  </a:lnTo>
                  <a:lnTo>
                    <a:pt x="16959" y="6524"/>
                  </a:lnTo>
                  <a:cubicBezTo>
                    <a:pt x="16694" y="6923"/>
                    <a:pt x="16660" y="7431"/>
                    <a:pt x="16867" y="7861"/>
                  </a:cubicBezTo>
                  <a:cubicBezTo>
                    <a:pt x="16980" y="8096"/>
                    <a:pt x="17083" y="8337"/>
                    <a:pt x="17170" y="8587"/>
                  </a:cubicBezTo>
                  <a:cubicBezTo>
                    <a:pt x="17327" y="9039"/>
                    <a:pt x="17710" y="9373"/>
                    <a:pt x="18180" y="9467"/>
                  </a:cubicBezTo>
                  <a:lnTo>
                    <a:pt x="20248" y="9882"/>
                  </a:lnTo>
                  <a:lnTo>
                    <a:pt x="20250" y="11718"/>
                  </a:lnTo>
                  <a:cubicBezTo>
                    <a:pt x="20250" y="11718"/>
                    <a:pt x="18180" y="12132"/>
                    <a:pt x="18180" y="12132"/>
                  </a:cubicBezTo>
                  <a:close/>
                  <a:moveTo>
                    <a:pt x="20513" y="8558"/>
                  </a:moveTo>
                  <a:lnTo>
                    <a:pt x="18445" y="8143"/>
                  </a:lnTo>
                  <a:cubicBezTo>
                    <a:pt x="18341" y="7844"/>
                    <a:pt x="18218" y="7554"/>
                    <a:pt x="18082" y="7273"/>
                  </a:cubicBezTo>
                  <a:lnTo>
                    <a:pt x="19254" y="5516"/>
                  </a:lnTo>
                  <a:cubicBezTo>
                    <a:pt x="19611" y="4980"/>
                    <a:pt x="19540" y="4268"/>
                    <a:pt x="19085" y="3813"/>
                  </a:cubicBezTo>
                  <a:lnTo>
                    <a:pt x="17787" y="2514"/>
                  </a:lnTo>
                  <a:cubicBezTo>
                    <a:pt x="17526" y="2253"/>
                    <a:pt x="17181" y="2118"/>
                    <a:pt x="16831" y="2118"/>
                  </a:cubicBezTo>
                  <a:cubicBezTo>
                    <a:pt x="16573" y="2118"/>
                    <a:pt x="16312" y="2193"/>
                    <a:pt x="16084" y="2345"/>
                  </a:cubicBezTo>
                  <a:lnTo>
                    <a:pt x="14326" y="3516"/>
                  </a:lnTo>
                  <a:cubicBezTo>
                    <a:pt x="14044" y="3380"/>
                    <a:pt x="13754" y="3258"/>
                    <a:pt x="13455" y="3155"/>
                  </a:cubicBezTo>
                  <a:lnTo>
                    <a:pt x="13041" y="1085"/>
                  </a:lnTo>
                  <a:cubicBezTo>
                    <a:pt x="12916" y="454"/>
                    <a:pt x="12361" y="0"/>
                    <a:pt x="11717" y="0"/>
                  </a:cubicBezTo>
                  <a:lnTo>
                    <a:pt x="9881" y="0"/>
                  </a:lnTo>
                  <a:cubicBezTo>
                    <a:pt x="9238" y="0"/>
                    <a:pt x="8684" y="454"/>
                    <a:pt x="8557" y="1085"/>
                  </a:cubicBezTo>
                  <a:lnTo>
                    <a:pt x="8143" y="3155"/>
                  </a:lnTo>
                  <a:cubicBezTo>
                    <a:pt x="7843" y="3258"/>
                    <a:pt x="7554" y="3381"/>
                    <a:pt x="7273" y="3516"/>
                  </a:cubicBezTo>
                  <a:lnTo>
                    <a:pt x="5516" y="2345"/>
                  </a:lnTo>
                  <a:cubicBezTo>
                    <a:pt x="5287" y="2193"/>
                    <a:pt x="5026" y="2118"/>
                    <a:pt x="4767" y="2118"/>
                  </a:cubicBezTo>
                  <a:cubicBezTo>
                    <a:pt x="4419" y="2118"/>
                    <a:pt x="4073" y="2253"/>
                    <a:pt x="3812" y="2514"/>
                  </a:cubicBezTo>
                  <a:lnTo>
                    <a:pt x="2514" y="3813"/>
                  </a:lnTo>
                  <a:cubicBezTo>
                    <a:pt x="2059" y="4268"/>
                    <a:pt x="1988" y="4980"/>
                    <a:pt x="2345" y="5516"/>
                  </a:cubicBezTo>
                  <a:lnTo>
                    <a:pt x="3516" y="7273"/>
                  </a:lnTo>
                  <a:cubicBezTo>
                    <a:pt x="3380" y="7555"/>
                    <a:pt x="3258" y="7844"/>
                    <a:pt x="3154" y="8144"/>
                  </a:cubicBezTo>
                  <a:lnTo>
                    <a:pt x="1085" y="8558"/>
                  </a:lnTo>
                  <a:cubicBezTo>
                    <a:pt x="454" y="8684"/>
                    <a:pt x="0" y="9238"/>
                    <a:pt x="0" y="9882"/>
                  </a:cubicBezTo>
                  <a:lnTo>
                    <a:pt x="0" y="11718"/>
                  </a:lnTo>
                  <a:cubicBezTo>
                    <a:pt x="0" y="12361"/>
                    <a:pt x="454" y="12916"/>
                    <a:pt x="1085" y="13042"/>
                  </a:cubicBezTo>
                  <a:lnTo>
                    <a:pt x="3154" y="13456"/>
                  </a:lnTo>
                  <a:cubicBezTo>
                    <a:pt x="3258" y="13755"/>
                    <a:pt x="3380" y="14046"/>
                    <a:pt x="3516" y="14326"/>
                  </a:cubicBezTo>
                  <a:lnTo>
                    <a:pt x="2345" y="16083"/>
                  </a:lnTo>
                  <a:cubicBezTo>
                    <a:pt x="1988" y="16619"/>
                    <a:pt x="2059" y="17332"/>
                    <a:pt x="2514" y="17787"/>
                  </a:cubicBezTo>
                  <a:lnTo>
                    <a:pt x="3812" y="19086"/>
                  </a:lnTo>
                  <a:cubicBezTo>
                    <a:pt x="4073" y="19346"/>
                    <a:pt x="4419" y="19482"/>
                    <a:pt x="4767" y="19482"/>
                  </a:cubicBezTo>
                  <a:cubicBezTo>
                    <a:pt x="5026" y="19482"/>
                    <a:pt x="5287" y="19406"/>
                    <a:pt x="5516" y="19254"/>
                  </a:cubicBezTo>
                  <a:lnTo>
                    <a:pt x="7273" y="18083"/>
                  </a:lnTo>
                  <a:cubicBezTo>
                    <a:pt x="7554" y="18220"/>
                    <a:pt x="7843" y="18341"/>
                    <a:pt x="8143" y="18445"/>
                  </a:cubicBezTo>
                  <a:lnTo>
                    <a:pt x="8557" y="20514"/>
                  </a:lnTo>
                  <a:cubicBezTo>
                    <a:pt x="8684" y="21146"/>
                    <a:pt x="9238" y="21599"/>
                    <a:pt x="9881" y="21599"/>
                  </a:cubicBezTo>
                  <a:lnTo>
                    <a:pt x="11717" y="21599"/>
                  </a:lnTo>
                  <a:cubicBezTo>
                    <a:pt x="12361" y="21599"/>
                    <a:pt x="12916" y="21146"/>
                    <a:pt x="13041" y="20514"/>
                  </a:cubicBezTo>
                  <a:lnTo>
                    <a:pt x="13456" y="18445"/>
                  </a:lnTo>
                  <a:cubicBezTo>
                    <a:pt x="13755" y="18341"/>
                    <a:pt x="14046" y="18219"/>
                    <a:pt x="14326" y="18083"/>
                  </a:cubicBezTo>
                  <a:lnTo>
                    <a:pt x="16084" y="19254"/>
                  </a:lnTo>
                  <a:cubicBezTo>
                    <a:pt x="16312" y="19406"/>
                    <a:pt x="16573" y="19482"/>
                    <a:pt x="16831" y="19482"/>
                  </a:cubicBezTo>
                  <a:cubicBezTo>
                    <a:pt x="17181" y="19482"/>
                    <a:pt x="17526" y="19346"/>
                    <a:pt x="17787" y="19086"/>
                  </a:cubicBezTo>
                  <a:lnTo>
                    <a:pt x="19085" y="17787"/>
                  </a:lnTo>
                  <a:cubicBezTo>
                    <a:pt x="19540" y="17332"/>
                    <a:pt x="19611" y="16619"/>
                    <a:pt x="19254" y="16083"/>
                  </a:cubicBezTo>
                  <a:lnTo>
                    <a:pt x="18082" y="14326"/>
                  </a:lnTo>
                  <a:cubicBezTo>
                    <a:pt x="18219" y="14045"/>
                    <a:pt x="18341" y="13755"/>
                    <a:pt x="18445" y="13456"/>
                  </a:cubicBezTo>
                  <a:lnTo>
                    <a:pt x="20513" y="13042"/>
                  </a:lnTo>
                  <a:cubicBezTo>
                    <a:pt x="21145" y="12916"/>
                    <a:pt x="21599" y="12361"/>
                    <a:pt x="21599" y="11718"/>
                  </a:cubicBezTo>
                  <a:lnTo>
                    <a:pt x="21599" y="9882"/>
                  </a:lnTo>
                  <a:cubicBezTo>
                    <a:pt x="21599" y="9238"/>
                    <a:pt x="21145" y="8684"/>
                    <a:pt x="20513" y="8558"/>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46" name="AutoShape 124"/>
            <p:cNvSpPr/>
            <p:nvPr/>
          </p:nvSpPr>
          <p:spPr bwMode="auto">
            <a:xfrm>
              <a:off x="4558623" y="3180084"/>
              <a:ext cx="203200" cy="2032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0250"/>
                  </a:moveTo>
                  <a:cubicBezTo>
                    <a:pt x="5580" y="20250"/>
                    <a:pt x="1350" y="16017"/>
                    <a:pt x="1350" y="10800"/>
                  </a:cubicBezTo>
                  <a:cubicBezTo>
                    <a:pt x="1350" y="5582"/>
                    <a:pt x="5580" y="1349"/>
                    <a:pt x="10800" y="1349"/>
                  </a:cubicBezTo>
                  <a:cubicBezTo>
                    <a:pt x="16016" y="1349"/>
                    <a:pt x="20250" y="5582"/>
                    <a:pt x="20250" y="10800"/>
                  </a:cubicBezTo>
                  <a:cubicBezTo>
                    <a:pt x="20250" y="16017"/>
                    <a:pt x="16016" y="20250"/>
                    <a:pt x="10800" y="20250"/>
                  </a:cubicBezTo>
                  <a:moveTo>
                    <a:pt x="10800" y="0"/>
                  </a:moveTo>
                  <a:cubicBezTo>
                    <a:pt x="4836" y="0"/>
                    <a:pt x="0" y="4836"/>
                    <a:pt x="0" y="10800"/>
                  </a:cubicBezTo>
                  <a:cubicBezTo>
                    <a:pt x="0" y="16763"/>
                    <a:pt x="4836" y="21600"/>
                    <a:pt x="10800" y="21600"/>
                  </a:cubicBezTo>
                  <a:cubicBezTo>
                    <a:pt x="16763" y="21600"/>
                    <a:pt x="21599" y="16763"/>
                    <a:pt x="21599" y="10800"/>
                  </a:cubicBezTo>
                  <a:cubicBezTo>
                    <a:pt x="21599" y="4836"/>
                    <a:pt x="16763" y="0"/>
                    <a:pt x="10800"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47" name="AutoShape 125"/>
            <p:cNvSpPr/>
            <p:nvPr/>
          </p:nvSpPr>
          <p:spPr bwMode="auto">
            <a:xfrm>
              <a:off x="4601485" y="3223740"/>
              <a:ext cx="116682" cy="1166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900"/>
                  </a:moveTo>
                  <a:cubicBezTo>
                    <a:pt x="6328" y="18900"/>
                    <a:pt x="2699" y="15271"/>
                    <a:pt x="2699" y="10800"/>
                  </a:cubicBezTo>
                  <a:cubicBezTo>
                    <a:pt x="2699" y="6329"/>
                    <a:pt x="6328" y="2700"/>
                    <a:pt x="10800" y="2700"/>
                  </a:cubicBezTo>
                  <a:cubicBezTo>
                    <a:pt x="15271" y="2700"/>
                    <a:pt x="18899" y="6329"/>
                    <a:pt x="18899" y="10800"/>
                  </a:cubicBezTo>
                  <a:cubicBezTo>
                    <a:pt x="18899" y="15271"/>
                    <a:pt x="15271" y="18900"/>
                    <a:pt x="10800" y="18900"/>
                  </a:cubicBezTo>
                  <a:moveTo>
                    <a:pt x="10800" y="0"/>
                  </a:moveTo>
                  <a:cubicBezTo>
                    <a:pt x="4830" y="0"/>
                    <a:pt x="0" y="4833"/>
                    <a:pt x="0" y="10800"/>
                  </a:cubicBezTo>
                  <a:cubicBezTo>
                    <a:pt x="0" y="16766"/>
                    <a:pt x="4830" y="21599"/>
                    <a:pt x="10800" y="21599"/>
                  </a:cubicBezTo>
                  <a:cubicBezTo>
                    <a:pt x="16764" y="21599"/>
                    <a:pt x="21600" y="16766"/>
                    <a:pt x="21600" y="10800"/>
                  </a:cubicBezTo>
                  <a:cubicBezTo>
                    <a:pt x="21600" y="4833"/>
                    <a:pt x="16764" y="0"/>
                    <a:pt x="10800"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sp>
        <p:nvSpPr>
          <p:cNvPr id="48" name="Freeform 66"/>
          <p:cNvSpPr/>
          <p:nvPr/>
        </p:nvSpPr>
        <p:spPr bwMode="auto">
          <a:xfrm>
            <a:off x="4579053" y="2288730"/>
            <a:ext cx="1905326" cy="1497199"/>
          </a:xfrm>
          <a:custGeom>
            <a:avLst/>
            <a:gdLst>
              <a:gd name="T0" fmla="*/ 962 w 1101"/>
              <a:gd name="T1" fmla="*/ 330 h 865"/>
              <a:gd name="T2" fmla="*/ 865 w 1101"/>
              <a:gd name="T3" fmla="*/ 369 h 865"/>
              <a:gd name="T4" fmla="*/ 865 w 1101"/>
              <a:gd name="T5" fmla="*/ 0 h 865"/>
              <a:gd name="T6" fmla="*/ 0 w 1101"/>
              <a:gd name="T7" fmla="*/ 865 h 865"/>
              <a:gd name="T8" fmla="*/ 342 w 1101"/>
              <a:gd name="T9" fmla="*/ 865 h 865"/>
              <a:gd name="T10" fmla="*/ 327 w 1101"/>
              <a:gd name="T11" fmla="*/ 799 h 865"/>
              <a:gd name="T12" fmla="*/ 484 w 1101"/>
              <a:gd name="T13" fmla="*/ 642 h 865"/>
              <a:gd name="T14" fmla="*/ 642 w 1101"/>
              <a:gd name="T15" fmla="*/ 799 h 865"/>
              <a:gd name="T16" fmla="*/ 627 w 1101"/>
              <a:gd name="T17" fmla="*/ 865 h 865"/>
              <a:gd name="T18" fmla="*/ 865 w 1101"/>
              <a:gd name="T19" fmla="*/ 865 h 865"/>
              <a:gd name="T20" fmla="*/ 865 w 1101"/>
              <a:gd name="T21" fmla="*/ 570 h 865"/>
              <a:gd name="T22" fmla="*/ 962 w 1101"/>
              <a:gd name="T23" fmla="*/ 609 h 865"/>
              <a:gd name="T24" fmla="*/ 1101 w 1101"/>
              <a:gd name="T25" fmla="*/ 469 h 865"/>
              <a:gd name="T26" fmla="*/ 962 w 1101"/>
              <a:gd name="T27" fmla="*/ 330 h 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01" h="865">
                <a:moveTo>
                  <a:pt x="962" y="330"/>
                </a:moveTo>
                <a:cubicBezTo>
                  <a:pt x="924" y="330"/>
                  <a:pt x="890" y="345"/>
                  <a:pt x="865" y="369"/>
                </a:cubicBezTo>
                <a:cubicBezTo>
                  <a:pt x="865" y="0"/>
                  <a:pt x="865" y="0"/>
                  <a:pt x="865" y="0"/>
                </a:cubicBezTo>
                <a:cubicBezTo>
                  <a:pt x="390" y="6"/>
                  <a:pt x="6" y="390"/>
                  <a:pt x="0" y="865"/>
                </a:cubicBezTo>
                <a:cubicBezTo>
                  <a:pt x="342" y="865"/>
                  <a:pt x="342" y="865"/>
                  <a:pt x="342" y="865"/>
                </a:cubicBezTo>
                <a:cubicBezTo>
                  <a:pt x="332" y="845"/>
                  <a:pt x="327" y="823"/>
                  <a:pt x="327" y="799"/>
                </a:cubicBezTo>
                <a:cubicBezTo>
                  <a:pt x="327" y="712"/>
                  <a:pt x="398" y="642"/>
                  <a:pt x="484" y="642"/>
                </a:cubicBezTo>
                <a:cubicBezTo>
                  <a:pt x="571" y="642"/>
                  <a:pt x="642" y="712"/>
                  <a:pt x="642" y="799"/>
                </a:cubicBezTo>
                <a:cubicBezTo>
                  <a:pt x="642" y="823"/>
                  <a:pt x="636" y="845"/>
                  <a:pt x="627" y="865"/>
                </a:cubicBezTo>
                <a:cubicBezTo>
                  <a:pt x="865" y="865"/>
                  <a:pt x="865" y="865"/>
                  <a:pt x="865" y="865"/>
                </a:cubicBezTo>
                <a:cubicBezTo>
                  <a:pt x="865" y="570"/>
                  <a:pt x="865" y="570"/>
                  <a:pt x="865" y="570"/>
                </a:cubicBezTo>
                <a:cubicBezTo>
                  <a:pt x="890" y="594"/>
                  <a:pt x="924" y="609"/>
                  <a:pt x="962" y="609"/>
                </a:cubicBezTo>
                <a:cubicBezTo>
                  <a:pt x="1039" y="609"/>
                  <a:pt x="1101" y="547"/>
                  <a:pt x="1101" y="469"/>
                </a:cubicBezTo>
                <a:cubicBezTo>
                  <a:pt x="1101" y="392"/>
                  <a:pt x="1039" y="330"/>
                  <a:pt x="962" y="330"/>
                </a:cubicBezTo>
              </a:path>
            </a:pathLst>
          </a:custGeom>
          <a:solidFill>
            <a:schemeClr val="bg1"/>
          </a:solidFill>
          <a:ln w="9525">
            <a:solidFill>
              <a:srgbClr val="16364F"/>
            </a:solidFill>
            <a:round/>
          </a:ln>
        </p:spPr>
        <p:txBody>
          <a:bodyPr vert="horz" wrap="square" lIns="91440" tIns="45720" rIns="91440" bIns="45720" numCol="1" anchor="t" anchorCtr="0" compatLnSpc="1"/>
          <a:lstStyle/>
          <a:p>
            <a:endParaRPr lang="en-US"/>
          </a:p>
        </p:txBody>
      </p:sp>
      <p:grpSp>
        <p:nvGrpSpPr>
          <p:cNvPr id="49" name="Group 57"/>
          <p:cNvGrpSpPr/>
          <p:nvPr/>
        </p:nvGrpSpPr>
        <p:grpSpPr>
          <a:xfrm>
            <a:off x="5240086" y="2800625"/>
            <a:ext cx="518520" cy="454702"/>
            <a:chOff x="1640798" y="2149003"/>
            <a:chExt cx="464344" cy="407194"/>
          </a:xfrm>
          <a:solidFill>
            <a:srgbClr val="16364F"/>
          </a:solidFill>
        </p:grpSpPr>
        <p:sp>
          <p:nvSpPr>
            <p:cNvPr id="50" name="AutoShape 147"/>
            <p:cNvSpPr/>
            <p:nvPr/>
          </p:nvSpPr>
          <p:spPr bwMode="auto">
            <a:xfrm>
              <a:off x="1640798" y="2149003"/>
              <a:ext cx="464344" cy="407194"/>
            </a:xfrm>
            <a:custGeom>
              <a:avLst/>
              <a:gdLst>
                <a:gd name="T0" fmla="+- 0 10800 597"/>
                <a:gd name="T1" fmla="*/ T0 w 20407"/>
                <a:gd name="T2" fmla="+- 0 11028 672"/>
                <a:gd name="T3" fmla="*/ 11028 h 20712"/>
                <a:gd name="T4" fmla="+- 0 10800 597"/>
                <a:gd name="T5" fmla="*/ T4 w 20407"/>
                <a:gd name="T6" fmla="+- 0 11028 672"/>
                <a:gd name="T7" fmla="*/ 11028 h 20712"/>
                <a:gd name="T8" fmla="+- 0 10800 597"/>
                <a:gd name="T9" fmla="*/ T8 w 20407"/>
                <a:gd name="T10" fmla="+- 0 11028 672"/>
                <a:gd name="T11" fmla="*/ 11028 h 20712"/>
                <a:gd name="T12" fmla="+- 0 10800 597"/>
                <a:gd name="T13" fmla="*/ T12 w 20407"/>
                <a:gd name="T14" fmla="+- 0 11028 672"/>
                <a:gd name="T15" fmla="*/ 11028 h 20712"/>
              </a:gdLst>
              <a:ahLst/>
              <a:cxnLst>
                <a:cxn ang="0">
                  <a:pos x="T1" y="T3"/>
                </a:cxn>
                <a:cxn ang="0">
                  <a:pos x="T5" y="T7"/>
                </a:cxn>
                <a:cxn ang="0">
                  <a:pos x="T9" y="T11"/>
                </a:cxn>
                <a:cxn ang="0">
                  <a:pos x="T13" y="T15"/>
                </a:cxn>
              </a:cxnLst>
              <a:rect l="0" t="0" r="r" b="b"/>
              <a:pathLst>
                <a:path w="20407" h="20712">
                  <a:moveTo>
                    <a:pt x="17706" y="10922"/>
                  </a:moveTo>
                  <a:lnTo>
                    <a:pt x="10657" y="19017"/>
                  </a:lnTo>
                  <a:cubicBezTo>
                    <a:pt x="10407" y="19305"/>
                    <a:pt x="9998" y="19305"/>
                    <a:pt x="9748" y="19017"/>
                  </a:cubicBezTo>
                  <a:lnTo>
                    <a:pt x="2699" y="10922"/>
                  </a:lnTo>
                  <a:cubicBezTo>
                    <a:pt x="817" y="8762"/>
                    <a:pt x="817" y="5247"/>
                    <a:pt x="2699" y="3087"/>
                  </a:cubicBezTo>
                  <a:cubicBezTo>
                    <a:pt x="4512" y="1004"/>
                    <a:pt x="7429" y="931"/>
                    <a:pt x="9338" y="2923"/>
                  </a:cubicBezTo>
                  <a:lnTo>
                    <a:pt x="10202" y="3825"/>
                  </a:lnTo>
                  <a:lnTo>
                    <a:pt x="11067" y="2923"/>
                  </a:lnTo>
                  <a:cubicBezTo>
                    <a:pt x="12976" y="931"/>
                    <a:pt x="15893" y="1004"/>
                    <a:pt x="17706" y="3087"/>
                  </a:cubicBezTo>
                  <a:cubicBezTo>
                    <a:pt x="19588" y="5247"/>
                    <a:pt x="19588" y="8762"/>
                    <a:pt x="17706" y="10922"/>
                  </a:cubicBezTo>
                  <a:moveTo>
                    <a:pt x="18616" y="2043"/>
                  </a:moveTo>
                  <a:cubicBezTo>
                    <a:pt x="16301" y="-617"/>
                    <a:pt x="12601" y="-672"/>
                    <a:pt x="10202" y="1830"/>
                  </a:cubicBezTo>
                  <a:cubicBezTo>
                    <a:pt x="7805" y="-672"/>
                    <a:pt x="4104" y="-617"/>
                    <a:pt x="1789" y="2043"/>
                  </a:cubicBezTo>
                  <a:cubicBezTo>
                    <a:pt x="-597" y="4783"/>
                    <a:pt x="-597" y="9226"/>
                    <a:pt x="1789" y="11967"/>
                  </a:cubicBezTo>
                  <a:cubicBezTo>
                    <a:pt x="2470" y="12750"/>
                    <a:pt x="8838" y="20061"/>
                    <a:pt x="8838" y="20061"/>
                  </a:cubicBezTo>
                  <a:cubicBezTo>
                    <a:pt x="9592" y="20928"/>
                    <a:pt x="10812" y="20928"/>
                    <a:pt x="11567" y="20061"/>
                  </a:cubicBezTo>
                  <a:cubicBezTo>
                    <a:pt x="11567" y="20061"/>
                    <a:pt x="18539" y="12056"/>
                    <a:pt x="18616" y="11967"/>
                  </a:cubicBezTo>
                  <a:cubicBezTo>
                    <a:pt x="21003" y="9226"/>
                    <a:pt x="21003" y="4783"/>
                    <a:pt x="18616" y="2043"/>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51" name="AutoShape 148"/>
            <p:cNvSpPr/>
            <p:nvPr/>
          </p:nvSpPr>
          <p:spPr bwMode="auto">
            <a:xfrm>
              <a:off x="1713029" y="2222028"/>
              <a:ext cx="69056" cy="690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326" y="0"/>
                  </a:moveTo>
                  <a:cubicBezTo>
                    <a:pt x="19317" y="0"/>
                    <a:pt x="19317" y="4"/>
                    <a:pt x="19308" y="4"/>
                  </a:cubicBezTo>
                  <a:cubicBezTo>
                    <a:pt x="8643" y="13"/>
                    <a:pt x="0" y="8659"/>
                    <a:pt x="0" y="19326"/>
                  </a:cubicBezTo>
                  <a:cubicBezTo>
                    <a:pt x="0" y="20580"/>
                    <a:pt x="1019" y="21600"/>
                    <a:pt x="2273" y="21600"/>
                  </a:cubicBezTo>
                  <a:cubicBezTo>
                    <a:pt x="3528" y="21600"/>
                    <a:pt x="4547" y="20580"/>
                    <a:pt x="4547" y="19326"/>
                  </a:cubicBezTo>
                  <a:lnTo>
                    <a:pt x="4547" y="19321"/>
                  </a:lnTo>
                  <a:cubicBezTo>
                    <a:pt x="4547" y="11164"/>
                    <a:pt x="11164" y="4547"/>
                    <a:pt x="19321" y="4547"/>
                  </a:cubicBezTo>
                  <a:lnTo>
                    <a:pt x="19326" y="4547"/>
                  </a:lnTo>
                  <a:cubicBezTo>
                    <a:pt x="20580" y="4547"/>
                    <a:pt x="21599" y="3528"/>
                    <a:pt x="21599" y="2273"/>
                  </a:cubicBezTo>
                  <a:cubicBezTo>
                    <a:pt x="21599" y="1019"/>
                    <a:pt x="20580" y="0"/>
                    <a:pt x="19326"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sp>
        <p:nvSpPr>
          <p:cNvPr id="52" name="Rectangle 60"/>
          <p:cNvSpPr/>
          <p:nvPr/>
        </p:nvSpPr>
        <p:spPr>
          <a:xfrm>
            <a:off x="7935969" y="2206750"/>
            <a:ext cx="752534" cy="752534"/>
          </a:xfrm>
          <a:prstGeom prst="rect">
            <a:avLst/>
          </a:prstGeom>
          <a:solidFill>
            <a:schemeClr val="bg1"/>
          </a:solidFill>
          <a:ln>
            <a:solidFill>
              <a:srgbClr val="1636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smtClean="0">
                <a:solidFill>
                  <a:schemeClr val="tx1">
                    <a:lumMod val="75000"/>
                    <a:lumOff val="25000"/>
                  </a:schemeClr>
                </a:solidFill>
                <a:latin typeface="+mj-lt"/>
              </a:rPr>
              <a:t>02</a:t>
            </a:r>
            <a:endParaRPr lang="en-US" sz="3600" b="1">
              <a:solidFill>
                <a:schemeClr val="tx1">
                  <a:lumMod val="75000"/>
                  <a:lumOff val="25000"/>
                </a:schemeClr>
              </a:solidFill>
              <a:latin typeface="+mj-lt"/>
            </a:endParaRPr>
          </a:p>
        </p:txBody>
      </p:sp>
      <p:sp>
        <p:nvSpPr>
          <p:cNvPr id="53" name="Rectangle 63"/>
          <p:cNvSpPr/>
          <p:nvPr/>
        </p:nvSpPr>
        <p:spPr>
          <a:xfrm>
            <a:off x="7935969" y="4643448"/>
            <a:ext cx="752534" cy="752534"/>
          </a:xfrm>
          <a:prstGeom prst="rect">
            <a:avLst/>
          </a:prstGeom>
          <a:solidFill>
            <a:schemeClr val="bg1"/>
          </a:solidFill>
          <a:ln>
            <a:solidFill>
              <a:srgbClr val="1636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smtClean="0">
                <a:solidFill>
                  <a:schemeClr val="tx1">
                    <a:lumMod val="75000"/>
                    <a:lumOff val="25000"/>
                  </a:schemeClr>
                </a:solidFill>
                <a:latin typeface="+mj-lt"/>
              </a:rPr>
              <a:t>04</a:t>
            </a:r>
            <a:endParaRPr lang="en-US" sz="3600" b="1">
              <a:solidFill>
                <a:schemeClr val="tx1">
                  <a:lumMod val="75000"/>
                  <a:lumOff val="25000"/>
                </a:schemeClr>
              </a:solidFill>
              <a:latin typeface="+mj-lt"/>
            </a:endParaRPr>
          </a:p>
        </p:txBody>
      </p:sp>
      <p:sp>
        <p:nvSpPr>
          <p:cNvPr id="54" name="Rectangle 66"/>
          <p:cNvSpPr/>
          <p:nvPr/>
        </p:nvSpPr>
        <p:spPr>
          <a:xfrm flipH="1">
            <a:off x="3532662" y="2206750"/>
            <a:ext cx="752534" cy="752534"/>
          </a:xfrm>
          <a:prstGeom prst="rect">
            <a:avLst/>
          </a:prstGeom>
          <a:solidFill>
            <a:schemeClr val="bg1"/>
          </a:solidFill>
          <a:ln>
            <a:solidFill>
              <a:srgbClr val="1636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dirty="0" smtClean="0">
                <a:solidFill>
                  <a:schemeClr val="tx1">
                    <a:lumMod val="75000"/>
                    <a:lumOff val="25000"/>
                  </a:schemeClr>
                </a:solidFill>
                <a:latin typeface="+mj-lt"/>
              </a:rPr>
              <a:t>01</a:t>
            </a:r>
            <a:endParaRPr lang="en-US" sz="3600" b="1" dirty="0">
              <a:solidFill>
                <a:schemeClr val="tx1">
                  <a:lumMod val="75000"/>
                  <a:lumOff val="25000"/>
                </a:schemeClr>
              </a:solidFill>
              <a:latin typeface="+mj-lt"/>
            </a:endParaRPr>
          </a:p>
        </p:txBody>
      </p:sp>
      <p:sp>
        <p:nvSpPr>
          <p:cNvPr id="55" name="Rectangle 69"/>
          <p:cNvSpPr/>
          <p:nvPr/>
        </p:nvSpPr>
        <p:spPr>
          <a:xfrm flipH="1">
            <a:off x="3532662" y="4643448"/>
            <a:ext cx="752534" cy="752534"/>
          </a:xfrm>
          <a:prstGeom prst="rect">
            <a:avLst/>
          </a:prstGeom>
          <a:solidFill>
            <a:schemeClr val="bg1"/>
          </a:solidFill>
          <a:ln>
            <a:solidFill>
              <a:srgbClr val="1636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smtClean="0">
                <a:solidFill>
                  <a:schemeClr val="tx1">
                    <a:lumMod val="75000"/>
                    <a:lumOff val="25000"/>
                  </a:schemeClr>
                </a:solidFill>
                <a:latin typeface="+mj-lt"/>
              </a:rPr>
              <a:t>03</a:t>
            </a:r>
            <a:endParaRPr lang="en-US" sz="3600" b="1">
              <a:solidFill>
                <a:schemeClr val="tx1">
                  <a:lumMod val="75000"/>
                  <a:lumOff val="25000"/>
                </a:schemeClr>
              </a:solidFill>
              <a:latin typeface="+mj-lt"/>
            </a:endParaRPr>
          </a:p>
        </p:txBody>
      </p:sp>
      <p:sp>
        <p:nvSpPr>
          <p:cNvPr id="56" name="文本框 55"/>
          <p:cNvSpPr txBox="1"/>
          <p:nvPr/>
        </p:nvSpPr>
        <p:spPr>
          <a:xfrm>
            <a:off x="8688504" y="2298291"/>
            <a:ext cx="2018313" cy="784830"/>
          </a:xfrm>
          <a:prstGeom prst="rect">
            <a:avLst/>
          </a:prstGeom>
          <a:noFill/>
        </p:spPr>
        <p:txBody>
          <a:bodyPr wrap="square" rtlCol="0">
            <a:spAutoFit/>
          </a:bodyPr>
          <a:lstStyle/>
          <a:p>
            <a:pPr>
              <a:lnSpc>
                <a:spcPct val="125000"/>
              </a:lnSpc>
            </a:pPr>
            <a:r>
              <a:rPr lang="zh-CN" altLang="en-US" sz="1200" dirty="0" smtClean="0">
                <a:solidFill>
                  <a:schemeClr val="bg1"/>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bg1"/>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bg1"/>
                </a:solidFill>
                <a:latin typeface="微软雅黑" panose="020B0503020204020204" pitchFamily="34" charset="-122"/>
                <a:ea typeface="微软雅黑" panose="020B0503020204020204" pitchFamily="34" charset="-122"/>
              </a:rPr>
              <a:t>内容</a:t>
            </a:r>
          </a:p>
        </p:txBody>
      </p:sp>
      <p:sp>
        <p:nvSpPr>
          <p:cNvPr id="57" name="文本框 56"/>
          <p:cNvSpPr txBox="1"/>
          <p:nvPr/>
        </p:nvSpPr>
        <p:spPr>
          <a:xfrm>
            <a:off x="8688503" y="2052445"/>
            <a:ext cx="1065814" cy="338554"/>
          </a:xfrm>
          <a:prstGeom prst="rect">
            <a:avLst/>
          </a:prstGeom>
          <a:noFill/>
        </p:spPr>
        <p:txBody>
          <a:bodyPr wrap="square" rtlCol="0">
            <a:spAutoFit/>
          </a:bodyPr>
          <a:lstStyle/>
          <a:p>
            <a:r>
              <a:rPr lang="zh-CN" altLang="en-US" sz="1600" dirty="0" smtClean="0">
                <a:solidFill>
                  <a:schemeClr val="bg1"/>
                </a:solidFill>
                <a:latin typeface="微软雅黑" panose="020B0503020204020204" pitchFamily="34" charset="-122"/>
                <a:ea typeface="微软雅黑" panose="020B0503020204020204" pitchFamily="34" charset="-122"/>
              </a:rPr>
              <a:t>编辑标题</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58" name="文本框 57"/>
          <p:cNvSpPr txBox="1"/>
          <p:nvPr/>
        </p:nvSpPr>
        <p:spPr>
          <a:xfrm>
            <a:off x="8688504" y="4749828"/>
            <a:ext cx="2018313" cy="784830"/>
          </a:xfrm>
          <a:prstGeom prst="rect">
            <a:avLst/>
          </a:prstGeom>
          <a:noFill/>
        </p:spPr>
        <p:txBody>
          <a:bodyPr wrap="square" rtlCol="0">
            <a:spAutoFit/>
          </a:bodyPr>
          <a:lstStyle/>
          <a:p>
            <a:pPr>
              <a:lnSpc>
                <a:spcPct val="125000"/>
              </a:lnSpc>
            </a:pPr>
            <a:r>
              <a:rPr lang="zh-CN" altLang="en-US" sz="1200" dirty="0" smtClean="0">
                <a:solidFill>
                  <a:schemeClr val="bg1"/>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bg1"/>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bg1"/>
                </a:solidFill>
                <a:latin typeface="微软雅黑" panose="020B0503020204020204" pitchFamily="34" charset="-122"/>
                <a:ea typeface="微软雅黑" panose="020B0503020204020204" pitchFamily="34" charset="-122"/>
              </a:rPr>
              <a:t>内容</a:t>
            </a:r>
          </a:p>
        </p:txBody>
      </p:sp>
      <p:sp>
        <p:nvSpPr>
          <p:cNvPr id="59" name="文本框 58"/>
          <p:cNvSpPr txBox="1"/>
          <p:nvPr/>
        </p:nvSpPr>
        <p:spPr>
          <a:xfrm>
            <a:off x="8688503" y="4503982"/>
            <a:ext cx="1065814" cy="338554"/>
          </a:xfrm>
          <a:prstGeom prst="rect">
            <a:avLst/>
          </a:prstGeom>
          <a:noFill/>
        </p:spPr>
        <p:txBody>
          <a:bodyPr wrap="square" rtlCol="0">
            <a:spAutoFit/>
          </a:bodyPr>
          <a:lstStyle/>
          <a:p>
            <a:r>
              <a:rPr lang="zh-CN" altLang="en-US" sz="1600" dirty="0" smtClean="0">
                <a:solidFill>
                  <a:schemeClr val="bg1"/>
                </a:solidFill>
                <a:latin typeface="微软雅黑" panose="020B0503020204020204" pitchFamily="34" charset="-122"/>
                <a:ea typeface="微软雅黑" panose="020B0503020204020204" pitchFamily="34" charset="-122"/>
              </a:rPr>
              <a:t>编辑标题</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60" name="文本框 59"/>
          <p:cNvSpPr txBox="1"/>
          <p:nvPr/>
        </p:nvSpPr>
        <p:spPr>
          <a:xfrm>
            <a:off x="1374109" y="2298291"/>
            <a:ext cx="2018313" cy="784830"/>
          </a:xfrm>
          <a:prstGeom prst="rect">
            <a:avLst/>
          </a:prstGeom>
          <a:noFill/>
        </p:spPr>
        <p:txBody>
          <a:bodyPr wrap="square" rtlCol="0">
            <a:spAutoFit/>
          </a:bodyPr>
          <a:lstStyle/>
          <a:p>
            <a:pPr algn="r">
              <a:lnSpc>
                <a:spcPct val="125000"/>
              </a:lnSpc>
            </a:pPr>
            <a:r>
              <a:rPr lang="zh-CN" altLang="en-US" sz="1200" dirty="0" smtClean="0">
                <a:solidFill>
                  <a:schemeClr val="bg1"/>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bg1"/>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bg1"/>
                </a:solidFill>
                <a:latin typeface="微软雅黑" panose="020B0503020204020204" pitchFamily="34" charset="-122"/>
                <a:ea typeface="微软雅黑" panose="020B0503020204020204" pitchFamily="34" charset="-122"/>
              </a:rPr>
              <a:t>内容</a:t>
            </a:r>
          </a:p>
        </p:txBody>
      </p:sp>
      <p:sp>
        <p:nvSpPr>
          <p:cNvPr id="61" name="文本框 60"/>
          <p:cNvSpPr txBox="1"/>
          <p:nvPr/>
        </p:nvSpPr>
        <p:spPr>
          <a:xfrm>
            <a:off x="2326608" y="2052445"/>
            <a:ext cx="1065814" cy="338554"/>
          </a:xfrm>
          <a:prstGeom prst="rect">
            <a:avLst/>
          </a:prstGeom>
          <a:noFill/>
        </p:spPr>
        <p:txBody>
          <a:bodyPr wrap="square" rtlCol="0">
            <a:spAutoFit/>
          </a:bodyPr>
          <a:lstStyle/>
          <a:p>
            <a:pPr algn="r"/>
            <a:r>
              <a:rPr lang="zh-CN" altLang="en-US" sz="1600" dirty="0" smtClean="0">
                <a:solidFill>
                  <a:schemeClr val="bg1"/>
                </a:solidFill>
                <a:latin typeface="微软雅黑" panose="020B0503020204020204" pitchFamily="34" charset="-122"/>
                <a:ea typeface="微软雅黑" panose="020B0503020204020204" pitchFamily="34" charset="-122"/>
              </a:rPr>
              <a:t>编辑标题</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62" name="文本框 61"/>
          <p:cNvSpPr txBox="1"/>
          <p:nvPr/>
        </p:nvSpPr>
        <p:spPr>
          <a:xfrm>
            <a:off x="1374109" y="4749828"/>
            <a:ext cx="2018313" cy="784830"/>
          </a:xfrm>
          <a:prstGeom prst="rect">
            <a:avLst/>
          </a:prstGeom>
          <a:noFill/>
        </p:spPr>
        <p:txBody>
          <a:bodyPr wrap="square" rtlCol="0">
            <a:spAutoFit/>
          </a:bodyPr>
          <a:lstStyle/>
          <a:p>
            <a:pPr algn="r">
              <a:lnSpc>
                <a:spcPct val="125000"/>
              </a:lnSpc>
            </a:pPr>
            <a:r>
              <a:rPr lang="zh-CN" altLang="en-US" sz="1200" dirty="0" smtClean="0">
                <a:solidFill>
                  <a:schemeClr val="bg1"/>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bg1"/>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bg1"/>
                </a:solidFill>
                <a:latin typeface="微软雅黑" panose="020B0503020204020204" pitchFamily="34" charset="-122"/>
                <a:ea typeface="微软雅黑" panose="020B0503020204020204" pitchFamily="34" charset="-122"/>
              </a:rPr>
              <a:t>内容</a:t>
            </a:r>
          </a:p>
        </p:txBody>
      </p:sp>
      <p:sp>
        <p:nvSpPr>
          <p:cNvPr id="63" name="文本框 62"/>
          <p:cNvSpPr txBox="1"/>
          <p:nvPr/>
        </p:nvSpPr>
        <p:spPr>
          <a:xfrm>
            <a:off x="2326608" y="4503982"/>
            <a:ext cx="1065814" cy="338554"/>
          </a:xfrm>
          <a:prstGeom prst="rect">
            <a:avLst/>
          </a:prstGeom>
          <a:noFill/>
        </p:spPr>
        <p:txBody>
          <a:bodyPr wrap="square" rtlCol="0">
            <a:spAutoFit/>
          </a:bodyPr>
          <a:lstStyle/>
          <a:p>
            <a:pPr algn="r"/>
            <a:r>
              <a:rPr lang="zh-CN" altLang="en-US" sz="1600" dirty="0" smtClean="0">
                <a:solidFill>
                  <a:schemeClr val="bg1"/>
                </a:solidFill>
                <a:latin typeface="微软雅黑" panose="020B0503020204020204" pitchFamily="34" charset="-122"/>
                <a:ea typeface="微软雅黑" panose="020B0503020204020204" pitchFamily="34" charset="-122"/>
              </a:rPr>
              <a:t>编辑标题</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16364F"/>
        </a:solidFill>
        <a:effectLst/>
      </p:bgPr>
    </p:bg>
    <p:spTree>
      <p:nvGrpSpPr>
        <p:cNvPr id="1" name=""/>
        <p:cNvGrpSpPr/>
        <p:nvPr/>
      </p:nvGrpSpPr>
      <p:grpSpPr>
        <a:xfrm>
          <a:off x="0" y="0"/>
          <a:ext cx="0" cy="0"/>
          <a:chOff x="0" y="0"/>
          <a:chExt cx="0" cy="0"/>
        </a:xfrm>
      </p:grpSpPr>
      <p:sp>
        <p:nvSpPr>
          <p:cNvPr id="7" name="矩形 6"/>
          <p:cNvSpPr/>
          <p:nvPr/>
        </p:nvSpPr>
        <p:spPr>
          <a:xfrm>
            <a:off x="1395160" y="400336"/>
            <a:ext cx="2031325" cy="418191"/>
          </a:xfrm>
          <a:prstGeom prst="rect">
            <a:avLst/>
          </a:prstGeom>
        </p:spPr>
        <p:txBody>
          <a:bodyPr wrap="none">
            <a:spAutoFit/>
          </a:bodyPr>
          <a:lstStyle/>
          <a:p>
            <a:pPr>
              <a:lnSpc>
                <a:spcPct val="150000"/>
              </a:lnSpc>
            </a:pPr>
            <a:r>
              <a:rPr lang="zh-CN" altLang="en-US" sz="1600" dirty="0" smtClean="0">
                <a:solidFill>
                  <a:schemeClr val="bg1"/>
                </a:solidFill>
                <a:latin typeface="微软雅黑" panose="020B0503020204020204" pitchFamily="34" charset="-122"/>
                <a:ea typeface="微软雅黑" panose="020B0503020204020204" pitchFamily="34" charset="-122"/>
              </a:rPr>
              <a:t>单击</a:t>
            </a:r>
            <a:r>
              <a:rPr lang="zh-CN" altLang="en-US" sz="1600" dirty="0">
                <a:solidFill>
                  <a:schemeClr val="bg1"/>
                </a:solidFill>
                <a:latin typeface="微软雅黑" panose="020B0503020204020204" pitchFamily="34" charset="-122"/>
                <a:ea typeface="微软雅黑" panose="020B0503020204020204" pitchFamily="34" charset="-122"/>
              </a:rPr>
              <a:t>文本框输入标题</a:t>
            </a:r>
            <a:endParaRPr lang="en-US" altLang="zh-CN" sz="1600" dirty="0">
              <a:solidFill>
                <a:schemeClr val="bg1"/>
              </a:solidFill>
              <a:latin typeface="微软雅黑" panose="020B0503020204020204" pitchFamily="34" charset="-122"/>
              <a:ea typeface="微软雅黑" panose="020B0503020204020204" pitchFamily="34" charset="-122"/>
            </a:endParaRPr>
          </a:p>
        </p:txBody>
      </p:sp>
      <p:sp>
        <p:nvSpPr>
          <p:cNvPr id="8" name="文本框 7"/>
          <p:cNvSpPr txBox="1"/>
          <p:nvPr/>
        </p:nvSpPr>
        <p:spPr>
          <a:xfrm>
            <a:off x="1395160" y="838250"/>
            <a:ext cx="4243386" cy="276999"/>
          </a:xfrm>
          <a:prstGeom prst="rect">
            <a:avLst/>
          </a:prstGeom>
          <a:noFill/>
        </p:spPr>
        <p:txBody>
          <a:bodyPr wrap="square" rtlCol="0">
            <a:spAutoFit/>
          </a:bodyPr>
          <a:lstStyle>
            <a:defPPr>
              <a:defRPr lang="zh-CN"/>
            </a:defPPr>
            <a:lvl1pPr algn="ctr">
              <a:defRPr sz="6000" b="1">
                <a:blipFill dpi="0" rotWithShape="1">
                  <a:blip r:embed="rId2"/>
                  <a:srcRect/>
                  <a:stretch>
                    <a:fillRect/>
                  </a:stretch>
                </a:blipFill>
              </a:defRPr>
            </a:lvl1pPr>
          </a:lstStyle>
          <a:p>
            <a:pPr algn="l"/>
            <a:r>
              <a:rPr lang="en-US" altLang="zh-CN" sz="1200" b="0" dirty="0" smtClean="0">
                <a:solidFill>
                  <a:schemeClr val="bg1"/>
                </a:solidFill>
                <a:latin typeface="微软雅黑" panose="020B0503020204020204" pitchFamily="34" charset="-122"/>
                <a:ea typeface="微软雅黑" panose="020B0503020204020204" pitchFamily="34" charset="-122"/>
              </a:rPr>
              <a:t>PROFESSIONAL GENERATION POWERPOINT</a:t>
            </a:r>
            <a:endParaRPr lang="zh-CN" altLang="en-US" sz="1200" b="0" dirty="0">
              <a:solidFill>
                <a:schemeClr val="bg1"/>
              </a:solidFill>
              <a:latin typeface="微软雅黑" panose="020B0503020204020204" pitchFamily="34" charset="-122"/>
              <a:ea typeface="微软雅黑" panose="020B0503020204020204" pitchFamily="34" charset="-122"/>
            </a:endParaRPr>
          </a:p>
        </p:txBody>
      </p:sp>
      <p:grpSp>
        <p:nvGrpSpPr>
          <p:cNvPr id="9" name="组合 8"/>
          <p:cNvGrpSpPr/>
          <p:nvPr/>
        </p:nvGrpSpPr>
        <p:grpSpPr>
          <a:xfrm>
            <a:off x="0" y="481354"/>
            <a:ext cx="1368827" cy="638409"/>
            <a:chOff x="0" y="481354"/>
            <a:chExt cx="1538515" cy="717550"/>
          </a:xfrm>
        </p:grpSpPr>
        <p:sp>
          <p:nvSpPr>
            <p:cNvPr id="14" name="矩形 13"/>
            <p:cNvSpPr/>
            <p:nvPr/>
          </p:nvSpPr>
          <p:spPr>
            <a:xfrm>
              <a:off x="0" y="486427"/>
              <a:ext cx="1181100" cy="7074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820965" y="481354"/>
              <a:ext cx="717550" cy="717550"/>
            </a:xfrm>
            <a:prstGeom prst="ellipse">
              <a:avLst/>
            </a:prstGeom>
            <a:solidFill>
              <a:schemeClr val="bg1"/>
            </a:solidFill>
            <a:ln>
              <a:solidFill>
                <a:srgbClr val="1636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nvSpPr>
          <p:spPr>
            <a:xfrm>
              <a:off x="850562" y="609296"/>
              <a:ext cx="658356" cy="518896"/>
            </a:xfrm>
            <a:prstGeom prst="rect">
              <a:avLst/>
            </a:prstGeom>
            <a:noFill/>
          </p:spPr>
          <p:txBody>
            <a:bodyPr wrap="square" rtlCol="0">
              <a:spAutoFit/>
            </a:bodyPr>
            <a:lstStyle/>
            <a:p>
              <a:pPr algn="ctr"/>
              <a:r>
                <a:rPr lang="en-US" altLang="zh-CN" sz="2400" b="1" dirty="0" smtClean="0">
                  <a:ln w="28575">
                    <a:noFill/>
                  </a:ln>
                  <a:solidFill>
                    <a:srgbClr val="284540"/>
                  </a:solidFill>
                  <a:latin typeface="微软雅黑" panose="020B0503020204020204" pitchFamily="34" charset="-122"/>
                  <a:ea typeface="微软雅黑" panose="020B0503020204020204" pitchFamily="34" charset="-122"/>
                </a:rPr>
                <a:t>04</a:t>
              </a:r>
              <a:endParaRPr lang="zh-CN" altLang="en-US" sz="4000" b="1" dirty="0">
                <a:ln w="28575">
                  <a:noFill/>
                </a:ln>
                <a:solidFill>
                  <a:srgbClr val="284540"/>
                </a:solidFill>
                <a:latin typeface="微软雅黑" panose="020B0503020204020204" pitchFamily="34" charset="-122"/>
                <a:ea typeface="微软雅黑" panose="020B0503020204020204" pitchFamily="34" charset="-122"/>
              </a:endParaRPr>
            </a:p>
          </p:txBody>
        </p:sp>
      </p:grpSp>
      <p:grpSp>
        <p:nvGrpSpPr>
          <p:cNvPr id="10" name="Group 16"/>
          <p:cNvGrpSpPr/>
          <p:nvPr/>
        </p:nvGrpSpPr>
        <p:grpSpPr bwMode="auto">
          <a:xfrm>
            <a:off x="3765920" y="2532063"/>
            <a:ext cx="1831975" cy="684212"/>
            <a:chOff x="3789680" y="2137537"/>
            <a:chExt cx="1832445" cy="685507"/>
          </a:xfrm>
        </p:grpSpPr>
        <p:cxnSp>
          <p:nvCxnSpPr>
            <p:cNvPr id="11" name="Straight Connector 17"/>
            <p:cNvCxnSpPr/>
            <p:nvPr/>
          </p:nvCxnSpPr>
          <p:spPr>
            <a:xfrm flipH="1" flipV="1">
              <a:off x="4936149" y="2137537"/>
              <a:ext cx="685976" cy="685507"/>
            </a:xfrm>
            <a:prstGeom prst="line">
              <a:avLst/>
            </a:prstGeom>
            <a:ln w="19050">
              <a:solidFill>
                <a:schemeClr val="bg1">
                  <a:lumMod val="95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12" name="Straight Arrow Connector 18"/>
            <p:cNvCxnSpPr/>
            <p:nvPr/>
          </p:nvCxnSpPr>
          <p:spPr>
            <a:xfrm flipH="1">
              <a:off x="3789680" y="2139127"/>
              <a:ext cx="1152821" cy="0"/>
            </a:xfrm>
            <a:prstGeom prst="straightConnector1">
              <a:avLst/>
            </a:prstGeom>
            <a:ln w="19050">
              <a:solidFill>
                <a:schemeClr val="bg1">
                  <a:lumMod val="95000"/>
                </a:schemeClr>
              </a:solidFill>
              <a:tailEnd type="diamond"/>
            </a:ln>
          </p:spPr>
          <p:style>
            <a:lnRef idx="1">
              <a:schemeClr val="accent1"/>
            </a:lnRef>
            <a:fillRef idx="0">
              <a:schemeClr val="accent1"/>
            </a:fillRef>
            <a:effectRef idx="0">
              <a:schemeClr val="accent1"/>
            </a:effectRef>
            <a:fontRef idx="minor">
              <a:schemeClr val="tx1"/>
            </a:fontRef>
          </p:style>
        </p:cxnSp>
      </p:grpSp>
      <p:cxnSp>
        <p:nvCxnSpPr>
          <p:cNvPr id="13" name="Straight Arrow Connector 19"/>
          <p:cNvCxnSpPr/>
          <p:nvPr/>
        </p:nvCxnSpPr>
        <p:spPr>
          <a:xfrm flipH="1" flipV="1">
            <a:off x="3503752" y="3448050"/>
            <a:ext cx="1154113" cy="0"/>
          </a:xfrm>
          <a:prstGeom prst="straightConnector1">
            <a:avLst/>
          </a:prstGeom>
          <a:ln w="19050">
            <a:solidFill>
              <a:schemeClr val="bg1">
                <a:lumMod val="95000"/>
              </a:schemeClr>
            </a:solidFill>
            <a:headEnd type="oval"/>
            <a:tailEnd type="diamond"/>
          </a:ln>
        </p:spPr>
        <p:style>
          <a:lnRef idx="1">
            <a:schemeClr val="accent1"/>
          </a:lnRef>
          <a:fillRef idx="0">
            <a:schemeClr val="accent1"/>
          </a:fillRef>
          <a:effectRef idx="0">
            <a:schemeClr val="accent1"/>
          </a:effectRef>
          <a:fontRef idx="minor">
            <a:schemeClr val="tx1"/>
          </a:fontRef>
        </p:style>
      </p:cxnSp>
      <p:cxnSp>
        <p:nvCxnSpPr>
          <p:cNvPr id="17" name="Straight Arrow Connector 20"/>
          <p:cNvCxnSpPr/>
          <p:nvPr/>
        </p:nvCxnSpPr>
        <p:spPr>
          <a:xfrm flipH="1" flipV="1">
            <a:off x="3503753" y="4786313"/>
            <a:ext cx="1154112" cy="0"/>
          </a:xfrm>
          <a:prstGeom prst="straightConnector1">
            <a:avLst/>
          </a:prstGeom>
          <a:ln w="19050">
            <a:solidFill>
              <a:schemeClr val="bg1">
                <a:lumMod val="95000"/>
              </a:schemeClr>
            </a:solidFill>
            <a:headEnd type="oval"/>
            <a:tailEnd type="diamond"/>
          </a:ln>
        </p:spPr>
        <p:style>
          <a:lnRef idx="1">
            <a:schemeClr val="accent1"/>
          </a:lnRef>
          <a:fillRef idx="0">
            <a:schemeClr val="accent1"/>
          </a:fillRef>
          <a:effectRef idx="0">
            <a:schemeClr val="accent1"/>
          </a:effectRef>
          <a:fontRef idx="minor">
            <a:schemeClr val="tx1"/>
          </a:fontRef>
        </p:style>
      </p:cxnSp>
      <p:cxnSp>
        <p:nvCxnSpPr>
          <p:cNvPr id="18" name="Straight Arrow Connector 21"/>
          <p:cNvCxnSpPr/>
          <p:nvPr/>
        </p:nvCxnSpPr>
        <p:spPr>
          <a:xfrm flipV="1">
            <a:off x="7731495" y="4159250"/>
            <a:ext cx="1154113" cy="0"/>
          </a:xfrm>
          <a:prstGeom prst="straightConnector1">
            <a:avLst/>
          </a:prstGeom>
          <a:ln w="19050">
            <a:solidFill>
              <a:schemeClr val="bg1">
                <a:lumMod val="95000"/>
              </a:schemeClr>
            </a:solidFill>
            <a:headEnd type="oval"/>
            <a:tailEnd type="diamond"/>
          </a:ln>
        </p:spPr>
        <p:style>
          <a:lnRef idx="1">
            <a:schemeClr val="accent1"/>
          </a:lnRef>
          <a:fillRef idx="0">
            <a:schemeClr val="accent1"/>
          </a:fillRef>
          <a:effectRef idx="0">
            <a:schemeClr val="accent1"/>
          </a:effectRef>
          <a:fontRef idx="minor">
            <a:schemeClr val="tx1"/>
          </a:fontRef>
        </p:style>
      </p:cxnSp>
      <p:graphicFrame>
        <p:nvGraphicFramePr>
          <p:cNvPr id="19" name="图表 18"/>
          <p:cNvGraphicFramePr/>
          <p:nvPr/>
        </p:nvGraphicFramePr>
        <p:xfrm>
          <a:off x="3359750" y="2590800"/>
          <a:ext cx="5257800" cy="3505200"/>
        </p:xfrm>
        <a:graphic>
          <a:graphicData uri="http://schemas.openxmlformats.org/drawingml/2006/chart">
            <c:chart xmlns:c="http://schemas.openxmlformats.org/drawingml/2006/chart" xmlns:r="http://schemas.openxmlformats.org/officeDocument/2006/relationships" r:id="rId3"/>
          </a:graphicData>
        </a:graphic>
      </p:graphicFrame>
      <p:sp>
        <p:nvSpPr>
          <p:cNvPr id="20" name="文本框 19"/>
          <p:cNvSpPr txBox="1"/>
          <p:nvPr/>
        </p:nvSpPr>
        <p:spPr>
          <a:xfrm>
            <a:off x="1450426" y="2261670"/>
            <a:ext cx="2255882" cy="757206"/>
          </a:xfrm>
          <a:prstGeom prst="rect">
            <a:avLst/>
          </a:prstGeom>
          <a:noFill/>
        </p:spPr>
        <p:txBody>
          <a:bodyPr wrap="square" rtlCol="0">
            <a:spAutoFit/>
          </a:bodyPr>
          <a:lstStyle/>
          <a:p>
            <a:pPr algn="r">
              <a:lnSpc>
                <a:spcPct val="125000"/>
              </a:lnSpc>
            </a:pPr>
            <a:r>
              <a:rPr lang="zh-CN" altLang="en-US" sz="1200" dirty="0" smtClean="0">
                <a:solidFill>
                  <a:schemeClr val="bg1"/>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bg1"/>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bg1"/>
                </a:solidFill>
                <a:latin typeface="微软雅黑" panose="020B0503020204020204" pitchFamily="34" charset="-122"/>
                <a:ea typeface="微软雅黑" panose="020B0503020204020204" pitchFamily="34" charset="-122"/>
              </a:rPr>
              <a:t>内容</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21" name="文本框 20"/>
          <p:cNvSpPr txBox="1"/>
          <p:nvPr/>
        </p:nvSpPr>
        <p:spPr>
          <a:xfrm>
            <a:off x="1072718" y="3069447"/>
            <a:ext cx="2255882" cy="757206"/>
          </a:xfrm>
          <a:prstGeom prst="rect">
            <a:avLst/>
          </a:prstGeom>
          <a:noFill/>
        </p:spPr>
        <p:txBody>
          <a:bodyPr wrap="square" rtlCol="0">
            <a:spAutoFit/>
          </a:bodyPr>
          <a:lstStyle/>
          <a:p>
            <a:pPr algn="r">
              <a:lnSpc>
                <a:spcPct val="125000"/>
              </a:lnSpc>
            </a:pPr>
            <a:r>
              <a:rPr lang="zh-CN" altLang="en-US" sz="1200" dirty="0" smtClean="0">
                <a:solidFill>
                  <a:schemeClr val="bg1"/>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bg1"/>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bg1"/>
                </a:solidFill>
                <a:latin typeface="微软雅黑" panose="020B0503020204020204" pitchFamily="34" charset="-122"/>
                <a:ea typeface="微软雅黑" panose="020B0503020204020204" pitchFamily="34" charset="-122"/>
              </a:rPr>
              <a:t>内容</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22" name="文本框 21"/>
          <p:cNvSpPr txBox="1"/>
          <p:nvPr/>
        </p:nvSpPr>
        <p:spPr>
          <a:xfrm>
            <a:off x="1135698" y="4407710"/>
            <a:ext cx="2255882" cy="757206"/>
          </a:xfrm>
          <a:prstGeom prst="rect">
            <a:avLst/>
          </a:prstGeom>
          <a:noFill/>
        </p:spPr>
        <p:txBody>
          <a:bodyPr wrap="square" rtlCol="0">
            <a:spAutoFit/>
          </a:bodyPr>
          <a:lstStyle/>
          <a:p>
            <a:pPr algn="r">
              <a:lnSpc>
                <a:spcPct val="125000"/>
              </a:lnSpc>
            </a:pPr>
            <a:r>
              <a:rPr lang="zh-CN" altLang="en-US" sz="1200" dirty="0" smtClean="0">
                <a:solidFill>
                  <a:schemeClr val="bg1"/>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bg1"/>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bg1"/>
                </a:solidFill>
                <a:latin typeface="微软雅黑" panose="020B0503020204020204" pitchFamily="34" charset="-122"/>
                <a:ea typeface="微软雅黑" panose="020B0503020204020204" pitchFamily="34" charset="-122"/>
              </a:rPr>
              <a:t>内容</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23" name="文本框 22"/>
          <p:cNvSpPr txBox="1"/>
          <p:nvPr/>
        </p:nvSpPr>
        <p:spPr>
          <a:xfrm>
            <a:off x="9022398" y="3826653"/>
            <a:ext cx="2255882" cy="757206"/>
          </a:xfrm>
          <a:prstGeom prst="rect">
            <a:avLst/>
          </a:prstGeom>
          <a:noFill/>
        </p:spPr>
        <p:txBody>
          <a:bodyPr wrap="square" rtlCol="0">
            <a:spAutoFit/>
          </a:bodyPr>
          <a:lstStyle/>
          <a:p>
            <a:pPr>
              <a:lnSpc>
                <a:spcPct val="125000"/>
              </a:lnSpc>
            </a:pPr>
            <a:r>
              <a:rPr lang="zh-CN" altLang="en-US" sz="1200" dirty="0" smtClean="0">
                <a:solidFill>
                  <a:schemeClr val="bg1"/>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bg1"/>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bg1"/>
                </a:solidFill>
                <a:latin typeface="微软雅黑" panose="020B0503020204020204" pitchFamily="34" charset="-122"/>
                <a:ea typeface="微软雅黑" panose="020B0503020204020204" pitchFamily="34" charset="-122"/>
              </a:rPr>
              <a:t>内容</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组合 9"/>
          <p:cNvGrpSpPr/>
          <p:nvPr/>
        </p:nvGrpSpPr>
        <p:grpSpPr>
          <a:xfrm>
            <a:off x="3974307" y="2080246"/>
            <a:ext cx="4243386" cy="2351167"/>
            <a:chOff x="4179759" y="1982450"/>
            <a:chExt cx="4243386" cy="2351167"/>
          </a:xfrm>
        </p:grpSpPr>
        <p:sp>
          <p:nvSpPr>
            <p:cNvPr id="11" name="文本框 10"/>
            <p:cNvSpPr txBox="1"/>
            <p:nvPr/>
          </p:nvSpPr>
          <p:spPr>
            <a:xfrm>
              <a:off x="5394076" y="1982450"/>
              <a:ext cx="1814752" cy="1446550"/>
            </a:xfrm>
            <a:prstGeom prst="rect">
              <a:avLst/>
            </a:prstGeom>
            <a:noFill/>
          </p:spPr>
          <p:txBody>
            <a:bodyPr wrap="square" rtlCol="0">
              <a:spAutoFit/>
            </a:bodyPr>
            <a:lstStyle/>
            <a:p>
              <a:pPr algn="ctr"/>
              <a:r>
                <a:rPr lang="en-US" altLang="zh-CN" sz="8800" dirty="0" smtClean="0">
                  <a:ln w="28575">
                    <a:noFill/>
                  </a:ln>
                  <a:solidFill>
                    <a:schemeClr val="bg1"/>
                  </a:solidFill>
                  <a:latin typeface="Road Rage" pitchFamily="50" charset="0"/>
                  <a:ea typeface="微软雅黑" panose="020B0503020204020204" pitchFamily="34" charset="-122"/>
                </a:rPr>
                <a:t>o5</a:t>
              </a:r>
              <a:endParaRPr lang="zh-CN" altLang="en-US" sz="8800" dirty="0">
                <a:ln w="28575">
                  <a:noFill/>
                </a:ln>
                <a:solidFill>
                  <a:schemeClr val="bg1"/>
                </a:solidFill>
                <a:latin typeface="Road Rage" pitchFamily="50" charset="0"/>
                <a:ea typeface="微软雅黑" panose="020B0503020204020204" pitchFamily="34" charset="-122"/>
              </a:endParaRPr>
            </a:p>
          </p:txBody>
        </p:sp>
        <p:sp>
          <p:nvSpPr>
            <p:cNvPr id="12" name="矩形 11"/>
            <p:cNvSpPr/>
            <p:nvPr/>
          </p:nvSpPr>
          <p:spPr>
            <a:xfrm>
              <a:off x="5170373" y="3253778"/>
              <a:ext cx="2262158" cy="458908"/>
            </a:xfrm>
            <a:prstGeom prst="rect">
              <a:avLst/>
            </a:prstGeom>
          </p:spPr>
          <p:txBody>
            <a:bodyPr wrap="none">
              <a:spAutoFit/>
            </a:bodyPr>
            <a:lstStyle/>
            <a:p>
              <a:pPr algn="ctr">
                <a:lnSpc>
                  <a:spcPct val="150000"/>
                </a:lnSpc>
              </a:pPr>
              <a:r>
                <a:rPr lang="zh-CN" altLang="en-US" dirty="0">
                  <a:solidFill>
                    <a:schemeClr val="bg1"/>
                  </a:solidFill>
                  <a:latin typeface="微软雅黑" panose="020B0503020204020204" pitchFamily="34" charset="-122"/>
                  <a:ea typeface="微软雅黑" panose="020B0503020204020204" pitchFamily="34" charset="-122"/>
                </a:rPr>
                <a:t>单击文本框输入标题</a:t>
              </a:r>
              <a:endParaRPr lang="en-US" altLang="zh-CN" dirty="0">
                <a:solidFill>
                  <a:schemeClr val="bg1"/>
                </a:solidFill>
                <a:latin typeface="微软雅黑" panose="020B0503020204020204" pitchFamily="34" charset="-122"/>
                <a:ea typeface="微软雅黑" panose="020B0503020204020204" pitchFamily="34" charset="-122"/>
              </a:endParaRPr>
            </a:p>
          </p:txBody>
        </p:sp>
        <p:sp>
          <p:nvSpPr>
            <p:cNvPr id="13" name="文本框 12"/>
            <p:cNvSpPr txBox="1"/>
            <p:nvPr/>
          </p:nvSpPr>
          <p:spPr>
            <a:xfrm>
              <a:off x="4179759" y="3687286"/>
              <a:ext cx="4243386" cy="646331"/>
            </a:xfrm>
            <a:prstGeom prst="rect">
              <a:avLst/>
            </a:prstGeom>
            <a:noFill/>
          </p:spPr>
          <p:txBody>
            <a:bodyPr wrap="square" rtlCol="0">
              <a:spAutoFit/>
            </a:bodyPr>
            <a:lstStyle>
              <a:defPPr>
                <a:defRPr lang="zh-CN"/>
              </a:defPPr>
              <a:lvl1pPr algn="ctr">
                <a:defRPr sz="6000" b="1">
                  <a:blipFill dpi="0" rotWithShape="1">
                    <a:blip r:embed="rId4"/>
                    <a:srcRect/>
                    <a:stretch>
                      <a:fillRect/>
                    </a:stretch>
                  </a:blipFill>
                </a:defRPr>
              </a:lvl1pPr>
            </a:lstStyle>
            <a:p>
              <a:r>
                <a:rPr lang="en-US" altLang="zh-CN" sz="1800" b="0" dirty="0" smtClean="0">
                  <a:solidFill>
                    <a:schemeClr val="bg1"/>
                  </a:solidFill>
                  <a:latin typeface="微软雅黑" panose="020B0503020204020204" pitchFamily="34" charset="-122"/>
                  <a:ea typeface="微软雅黑" panose="020B0503020204020204" pitchFamily="34" charset="-122"/>
                </a:rPr>
                <a:t>Professional generation</a:t>
              </a:r>
            </a:p>
            <a:p>
              <a:r>
                <a:rPr lang="en-US" altLang="zh-CN" sz="1800" b="0" dirty="0" smtClean="0">
                  <a:solidFill>
                    <a:schemeClr val="bg1"/>
                  </a:solidFill>
                  <a:latin typeface="微软雅黑" panose="020B0503020204020204" pitchFamily="34" charset="-122"/>
                  <a:ea typeface="微软雅黑" panose="020B0503020204020204" pitchFamily="34" charset="-122"/>
                </a:rPr>
                <a:t>PowerPoint</a:t>
              </a:r>
              <a:endParaRPr lang="zh-CN" altLang="en-US" sz="1800" b="0"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16364F"/>
        </a:solidFill>
        <a:effectLst/>
      </p:bgPr>
    </p:bg>
    <p:spTree>
      <p:nvGrpSpPr>
        <p:cNvPr id="1" name=""/>
        <p:cNvGrpSpPr/>
        <p:nvPr/>
      </p:nvGrpSpPr>
      <p:grpSpPr>
        <a:xfrm>
          <a:off x="0" y="0"/>
          <a:ext cx="0" cy="0"/>
          <a:chOff x="0" y="0"/>
          <a:chExt cx="0" cy="0"/>
        </a:xfrm>
      </p:grpSpPr>
      <p:sp>
        <p:nvSpPr>
          <p:cNvPr id="7" name="矩形 6"/>
          <p:cNvSpPr/>
          <p:nvPr/>
        </p:nvSpPr>
        <p:spPr>
          <a:xfrm>
            <a:off x="1395160" y="400336"/>
            <a:ext cx="2031325" cy="418191"/>
          </a:xfrm>
          <a:prstGeom prst="rect">
            <a:avLst/>
          </a:prstGeom>
        </p:spPr>
        <p:txBody>
          <a:bodyPr wrap="none">
            <a:spAutoFit/>
          </a:bodyPr>
          <a:lstStyle/>
          <a:p>
            <a:pPr>
              <a:lnSpc>
                <a:spcPct val="150000"/>
              </a:lnSpc>
            </a:pPr>
            <a:r>
              <a:rPr lang="zh-CN" altLang="en-US" sz="1600" dirty="0" smtClean="0">
                <a:solidFill>
                  <a:schemeClr val="bg1"/>
                </a:solidFill>
                <a:latin typeface="微软雅黑" panose="020B0503020204020204" pitchFamily="34" charset="-122"/>
                <a:ea typeface="微软雅黑" panose="020B0503020204020204" pitchFamily="34" charset="-122"/>
              </a:rPr>
              <a:t>单击</a:t>
            </a:r>
            <a:r>
              <a:rPr lang="zh-CN" altLang="en-US" sz="1600" dirty="0">
                <a:solidFill>
                  <a:schemeClr val="bg1"/>
                </a:solidFill>
                <a:latin typeface="微软雅黑" panose="020B0503020204020204" pitchFamily="34" charset="-122"/>
                <a:ea typeface="微软雅黑" panose="020B0503020204020204" pitchFamily="34" charset="-122"/>
              </a:rPr>
              <a:t>文本框输入标题</a:t>
            </a:r>
            <a:endParaRPr lang="en-US" altLang="zh-CN" sz="1600" dirty="0">
              <a:solidFill>
                <a:schemeClr val="bg1"/>
              </a:solidFill>
              <a:latin typeface="微软雅黑" panose="020B0503020204020204" pitchFamily="34" charset="-122"/>
              <a:ea typeface="微软雅黑" panose="020B0503020204020204" pitchFamily="34" charset="-122"/>
            </a:endParaRPr>
          </a:p>
        </p:txBody>
      </p:sp>
      <p:sp>
        <p:nvSpPr>
          <p:cNvPr id="8" name="文本框 7"/>
          <p:cNvSpPr txBox="1"/>
          <p:nvPr/>
        </p:nvSpPr>
        <p:spPr>
          <a:xfrm>
            <a:off x="1395160" y="838250"/>
            <a:ext cx="4243386" cy="276999"/>
          </a:xfrm>
          <a:prstGeom prst="rect">
            <a:avLst/>
          </a:prstGeom>
          <a:noFill/>
        </p:spPr>
        <p:txBody>
          <a:bodyPr wrap="square" rtlCol="0">
            <a:spAutoFit/>
          </a:bodyPr>
          <a:lstStyle>
            <a:defPPr>
              <a:defRPr lang="zh-CN"/>
            </a:defPPr>
            <a:lvl1pPr algn="ctr">
              <a:defRPr sz="6000" b="1">
                <a:blipFill dpi="0" rotWithShape="1">
                  <a:blip r:embed="rId2"/>
                  <a:srcRect/>
                  <a:stretch>
                    <a:fillRect/>
                  </a:stretch>
                </a:blipFill>
              </a:defRPr>
            </a:lvl1pPr>
          </a:lstStyle>
          <a:p>
            <a:pPr algn="l"/>
            <a:r>
              <a:rPr lang="en-US" altLang="zh-CN" sz="1200" b="0" dirty="0" smtClean="0">
                <a:solidFill>
                  <a:schemeClr val="bg1"/>
                </a:solidFill>
                <a:latin typeface="微软雅黑" panose="020B0503020204020204" pitchFamily="34" charset="-122"/>
                <a:ea typeface="微软雅黑" panose="020B0503020204020204" pitchFamily="34" charset="-122"/>
              </a:rPr>
              <a:t>PROFESSIONAL GENERATION POWERPOINT</a:t>
            </a:r>
            <a:endParaRPr lang="zh-CN" altLang="en-US" sz="1200" b="0" dirty="0">
              <a:solidFill>
                <a:schemeClr val="bg1"/>
              </a:solidFill>
              <a:latin typeface="微软雅黑" panose="020B0503020204020204" pitchFamily="34" charset="-122"/>
              <a:ea typeface="微软雅黑" panose="020B0503020204020204" pitchFamily="34" charset="-122"/>
            </a:endParaRPr>
          </a:p>
        </p:txBody>
      </p:sp>
      <p:grpSp>
        <p:nvGrpSpPr>
          <p:cNvPr id="9" name="组合 8"/>
          <p:cNvGrpSpPr/>
          <p:nvPr/>
        </p:nvGrpSpPr>
        <p:grpSpPr>
          <a:xfrm>
            <a:off x="0" y="481354"/>
            <a:ext cx="1368827" cy="638409"/>
            <a:chOff x="0" y="481354"/>
            <a:chExt cx="1538515" cy="717550"/>
          </a:xfrm>
        </p:grpSpPr>
        <p:sp>
          <p:nvSpPr>
            <p:cNvPr id="14" name="矩形 13"/>
            <p:cNvSpPr/>
            <p:nvPr/>
          </p:nvSpPr>
          <p:spPr>
            <a:xfrm>
              <a:off x="0" y="486427"/>
              <a:ext cx="1181100" cy="7074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820965" y="481354"/>
              <a:ext cx="717550" cy="717550"/>
            </a:xfrm>
            <a:prstGeom prst="ellipse">
              <a:avLst/>
            </a:prstGeom>
            <a:solidFill>
              <a:schemeClr val="bg1"/>
            </a:solidFill>
            <a:ln>
              <a:solidFill>
                <a:srgbClr val="0007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nvSpPr>
          <p:spPr>
            <a:xfrm>
              <a:off x="850562" y="609296"/>
              <a:ext cx="658356" cy="518896"/>
            </a:xfrm>
            <a:prstGeom prst="rect">
              <a:avLst/>
            </a:prstGeom>
            <a:noFill/>
          </p:spPr>
          <p:txBody>
            <a:bodyPr wrap="square" rtlCol="0">
              <a:spAutoFit/>
            </a:bodyPr>
            <a:lstStyle/>
            <a:p>
              <a:pPr algn="ctr"/>
              <a:r>
                <a:rPr lang="en-US" altLang="zh-CN" sz="2400" b="1" dirty="0" smtClean="0">
                  <a:ln w="28575">
                    <a:noFill/>
                  </a:ln>
                  <a:solidFill>
                    <a:srgbClr val="284540"/>
                  </a:solidFill>
                  <a:latin typeface="微软雅黑" panose="020B0503020204020204" pitchFamily="34" charset="-122"/>
                  <a:ea typeface="微软雅黑" panose="020B0503020204020204" pitchFamily="34" charset="-122"/>
                </a:rPr>
                <a:t>05</a:t>
              </a:r>
              <a:endParaRPr lang="zh-CN" altLang="en-US" sz="4000" b="1" dirty="0">
                <a:ln w="28575">
                  <a:noFill/>
                </a:ln>
                <a:solidFill>
                  <a:srgbClr val="284540"/>
                </a:solidFill>
                <a:latin typeface="微软雅黑" panose="020B0503020204020204" pitchFamily="34" charset="-122"/>
                <a:ea typeface="微软雅黑" panose="020B0503020204020204" pitchFamily="34" charset="-122"/>
              </a:endParaRPr>
            </a:p>
          </p:txBody>
        </p:sp>
      </p:grpSp>
      <p:sp>
        <p:nvSpPr>
          <p:cNvPr id="10" name="Freeform 66"/>
          <p:cNvSpPr/>
          <p:nvPr/>
        </p:nvSpPr>
        <p:spPr bwMode="auto">
          <a:xfrm>
            <a:off x="5941999" y="3772120"/>
            <a:ext cx="1873123" cy="1807400"/>
          </a:xfrm>
          <a:custGeom>
            <a:avLst/>
            <a:gdLst>
              <a:gd name="T0" fmla="*/ 256 w 1197"/>
              <a:gd name="T1" fmla="*/ 0 h 1155"/>
              <a:gd name="T2" fmla="*/ 0 w 1197"/>
              <a:gd name="T3" fmla="*/ 353 h 1155"/>
              <a:gd name="T4" fmla="*/ 1197 w 1197"/>
              <a:gd name="T5" fmla="*/ 1155 h 1155"/>
              <a:gd name="T6" fmla="*/ 1197 w 1197"/>
              <a:gd name="T7" fmla="*/ 633 h 1155"/>
              <a:gd name="T8" fmla="*/ 256 w 1197"/>
              <a:gd name="T9" fmla="*/ 0 h 1155"/>
            </a:gdLst>
            <a:ahLst/>
            <a:cxnLst>
              <a:cxn ang="0">
                <a:pos x="T0" y="T1"/>
              </a:cxn>
              <a:cxn ang="0">
                <a:pos x="T2" y="T3"/>
              </a:cxn>
              <a:cxn ang="0">
                <a:pos x="T4" y="T5"/>
              </a:cxn>
              <a:cxn ang="0">
                <a:pos x="T6" y="T7"/>
              </a:cxn>
              <a:cxn ang="0">
                <a:pos x="T8" y="T9"/>
              </a:cxn>
            </a:cxnLst>
            <a:rect l="0" t="0" r="r" b="b"/>
            <a:pathLst>
              <a:path w="1197" h="1155">
                <a:moveTo>
                  <a:pt x="256" y="0"/>
                </a:moveTo>
                <a:lnTo>
                  <a:pt x="0" y="353"/>
                </a:lnTo>
                <a:lnTo>
                  <a:pt x="1197" y="1155"/>
                </a:lnTo>
                <a:lnTo>
                  <a:pt x="1197" y="633"/>
                </a:lnTo>
                <a:lnTo>
                  <a:pt x="256" y="0"/>
                </a:lnTo>
                <a:close/>
              </a:path>
            </a:pathLst>
          </a:custGeom>
          <a:solidFill>
            <a:schemeClr val="bg1">
              <a:lumMod val="85000"/>
            </a:schemeClr>
          </a:solidFill>
          <a:ln>
            <a:noFill/>
          </a:ln>
        </p:spPr>
        <p:txBody>
          <a:bodyPr vert="horz" wrap="square" lIns="91440" tIns="45720" rIns="91440" bIns="45720" numCol="1" anchor="t" anchorCtr="0" compatLnSpc="1"/>
          <a:lstStyle/>
          <a:p>
            <a:endParaRPr lang="id-ID">
              <a:solidFill>
                <a:schemeClr val="tx1">
                  <a:lumMod val="75000"/>
                  <a:lumOff val="25000"/>
                </a:schemeClr>
              </a:solidFill>
            </a:endParaRPr>
          </a:p>
        </p:txBody>
      </p:sp>
      <p:sp>
        <p:nvSpPr>
          <p:cNvPr id="11" name="Freeform 68"/>
          <p:cNvSpPr/>
          <p:nvPr/>
        </p:nvSpPr>
        <p:spPr bwMode="auto">
          <a:xfrm>
            <a:off x="6433361" y="3241637"/>
            <a:ext cx="1372372" cy="1326991"/>
          </a:xfrm>
          <a:custGeom>
            <a:avLst/>
            <a:gdLst>
              <a:gd name="T0" fmla="*/ 191 w 877"/>
              <a:gd name="T1" fmla="*/ 0 h 848"/>
              <a:gd name="T2" fmla="*/ 0 w 877"/>
              <a:gd name="T3" fmla="*/ 261 h 848"/>
              <a:gd name="T4" fmla="*/ 877 w 877"/>
              <a:gd name="T5" fmla="*/ 848 h 848"/>
              <a:gd name="T6" fmla="*/ 877 w 877"/>
              <a:gd name="T7" fmla="*/ 458 h 848"/>
              <a:gd name="T8" fmla="*/ 191 w 877"/>
              <a:gd name="T9" fmla="*/ 0 h 848"/>
            </a:gdLst>
            <a:ahLst/>
            <a:cxnLst>
              <a:cxn ang="0">
                <a:pos x="T0" y="T1"/>
              </a:cxn>
              <a:cxn ang="0">
                <a:pos x="T2" y="T3"/>
              </a:cxn>
              <a:cxn ang="0">
                <a:pos x="T4" y="T5"/>
              </a:cxn>
              <a:cxn ang="0">
                <a:pos x="T6" y="T7"/>
              </a:cxn>
              <a:cxn ang="0">
                <a:pos x="T8" y="T9"/>
              </a:cxn>
            </a:cxnLst>
            <a:rect l="0" t="0" r="r" b="b"/>
            <a:pathLst>
              <a:path w="877" h="848">
                <a:moveTo>
                  <a:pt x="191" y="0"/>
                </a:moveTo>
                <a:lnTo>
                  <a:pt x="0" y="261"/>
                </a:lnTo>
                <a:lnTo>
                  <a:pt x="877" y="848"/>
                </a:lnTo>
                <a:lnTo>
                  <a:pt x="877" y="458"/>
                </a:lnTo>
                <a:lnTo>
                  <a:pt x="191" y="0"/>
                </a:lnTo>
                <a:close/>
              </a:path>
            </a:pathLst>
          </a:custGeom>
          <a:solidFill>
            <a:schemeClr val="bg1">
              <a:lumMod val="85000"/>
            </a:schemeClr>
          </a:solidFill>
          <a:ln>
            <a:noFill/>
          </a:ln>
        </p:spPr>
        <p:txBody>
          <a:bodyPr vert="horz" wrap="square" lIns="91440" tIns="45720" rIns="91440" bIns="45720" numCol="1" anchor="t" anchorCtr="0" compatLnSpc="1"/>
          <a:lstStyle/>
          <a:p>
            <a:endParaRPr lang="id-ID">
              <a:solidFill>
                <a:schemeClr val="tx1">
                  <a:lumMod val="75000"/>
                  <a:lumOff val="25000"/>
                </a:schemeClr>
              </a:solidFill>
            </a:endParaRPr>
          </a:p>
        </p:txBody>
      </p:sp>
      <p:sp>
        <p:nvSpPr>
          <p:cNvPr id="12" name="Freeform 70"/>
          <p:cNvSpPr/>
          <p:nvPr/>
        </p:nvSpPr>
        <p:spPr bwMode="auto">
          <a:xfrm>
            <a:off x="6826137" y="2693940"/>
            <a:ext cx="984290" cy="1081310"/>
          </a:xfrm>
          <a:custGeom>
            <a:avLst/>
            <a:gdLst>
              <a:gd name="T0" fmla="*/ 629 w 629"/>
              <a:gd name="T1" fmla="*/ 290 h 691"/>
              <a:gd name="T2" fmla="*/ 195 w 629"/>
              <a:gd name="T3" fmla="*/ 0 h 691"/>
              <a:gd name="T4" fmla="*/ 0 w 629"/>
              <a:gd name="T5" fmla="*/ 272 h 691"/>
              <a:gd name="T6" fmla="*/ 629 w 629"/>
              <a:gd name="T7" fmla="*/ 691 h 691"/>
              <a:gd name="T8" fmla="*/ 629 w 629"/>
              <a:gd name="T9" fmla="*/ 295 h 691"/>
              <a:gd name="T10" fmla="*/ 629 w 629"/>
              <a:gd name="T11" fmla="*/ 290 h 691"/>
            </a:gdLst>
            <a:ahLst/>
            <a:cxnLst>
              <a:cxn ang="0">
                <a:pos x="T0" y="T1"/>
              </a:cxn>
              <a:cxn ang="0">
                <a:pos x="T2" y="T3"/>
              </a:cxn>
              <a:cxn ang="0">
                <a:pos x="T4" y="T5"/>
              </a:cxn>
              <a:cxn ang="0">
                <a:pos x="T6" y="T7"/>
              </a:cxn>
              <a:cxn ang="0">
                <a:pos x="T8" y="T9"/>
              </a:cxn>
              <a:cxn ang="0">
                <a:pos x="T10" y="T11"/>
              </a:cxn>
            </a:cxnLst>
            <a:rect l="0" t="0" r="r" b="b"/>
            <a:pathLst>
              <a:path w="629" h="691">
                <a:moveTo>
                  <a:pt x="629" y="290"/>
                </a:moveTo>
                <a:lnTo>
                  <a:pt x="195" y="0"/>
                </a:lnTo>
                <a:lnTo>
                  <a:pt x="0" y="272"/>
                </a:lnTo>
                <a:lnTo>
                  <a:pt x="629" y="691"/>
                </a:lnTo>
                <a:lnTo>
                  <a:pt x="629" y="295"/>
                </a:lnTo>
                <a:lnTo>
                  <a:pt x="629" y="290"/>
                </a:lnTo>
                <a:close/>
              </a:path>
            </a:pathLst>
          </a:custGeom>
          <a:solidFill>
            <a:schemeClr val="bg1">
              <a:lumMod val="85000"/>
            </a:schemeClr>
          </a:solidFill>
          <a:ln>
            <a:noFill/>
          </a:ln>
        </p:spPr>
        <p:txBody>
          <a:bodyPr vert="horz" wrap="square" lIns="91440" tIns="45720" rIns="91440" bIns="45720" numCol="1" anchor="t" anchorCtr="0" compatLnSpc="1"/>
          <a:lstStyle/>
          <a:p>
            <a:endParaRPr lang="id-ID">
              <a:solidFill>
                <a:schemeClr val="tx1">
                  <a:lumMod val="75000"/>
                  <a:lumOff val="25000"/>
                </a:schemeClr>
              </a:solidFill>
            </a:endParaRPr>
          </a:p>
        </p:txBody>
      </p:sp>
      <p:sp>
        <p:nvSpPr>
          <p:cNvPr id="13" name="Freeform 72"/>
          <p:cNvSpPr/>
          <p:nvPr/>
        </p:nvSpPr>
        <p:spPr bwMode="auto">
          <a:xfrm>
            <a:off x="5308235" y="4482560"/>
            <a:ext cx="2497497" cy="2375439"/>
          </a:xfrm>
          <a:custGeom>
            <a:avLst/>
            <a:gdLst>
              <a:gd name="T0" fmla="*/ 330 w 1596"/>
              <a:gd name="T1" fmla="*/ 0 h 1518"/>
              <a:gd name="T2" fmla="*/ 0 w 1596"/>
              <a:gd name="T3" fmla="*/ 451 h 1518"/>
              <a:gd name="T4" fmla="*/ 1596 w 1596"/>
              <a:gd name="T5" fmla="*/ 1518 h 1518"/>
              <a:gd name="T6" fmla="*/ 1596 w 1596"/>
              <a:gd name="T7" fmla="*/ 848 h 1518"/>
              <a:gd name="T8" fmla="*/ 330 w 1596"/>
              <a:gd name="T9" fmla="*/ 0 h 1518"/>
            </a:gdLst>
            <a:ahLst/>
            <a:cxnLst>
              <a:cxn ang="0">
                <a:pos x="T0" y="T1"/>
              </a:cxn>
              <a:cxn ang="0">
                <a:pos x="T2" y="T3"/>
              </a:cxn>
              <a:cxn ang="0">
                <a:pos x="T4" y="T5"/>
              </a:cxn>
              <a:cxn ang="0">
                <a:pos x="T6" y="T7"/>
              </a:cxn>
              <a:cxn ang="0">
                <a:pos x="T8" y="T9"/>
              </a:cxn>
            </a:cxnLst>
            <a:rect l="0" t="0" r="r" b="b"/>
            <a:pathLst>
              <a:path w="1596" h="1518">
                <a:moveTo>
                  <a:pt x="330" y="0"/>
                </a:moveTo>
                <a:lnTo>
                  <a:pt x="0" y="451"/>
                </a:lnTo>
                <a:lnTo>
                  <a:pt x="1596" y="1518"/>
                </a:lnTo>
                <a:lnTo>
                  <a:pt x="1596" y="848"/>
                </a:lnTo>
                <a:lnTo>
                  <a:pt x="330" y="0"/>
                </a:lnTo>
                <a:close/>
              </a:path>
            </a:pathLst>
          </a:custGeom>
          <a:solidFill>
            <a:schemeClr val="bg1">
              <a:lumMod val="85000"/>
            </a:schemeClr>
          </a:solidFill>
          <a:ln>
            <a:noFill/>
          </a:ln>
        </p:spPr>
        <p:txBody>
          <a:bodyPr vert="horz" wrap="square" lIns="91440" tIns="45720" rIns="91440" bIns="45720" numCol="1" anchor="t" anchorCtr="0" compatLnSpc="1"/>
          <a:lstStyle/>
          <a:p>
            <a:endParaRPr lang="id-ID">
              <a:solidFill>
                <a:schemeClr val="tx1">
                  <a:lumMod val="75000"/>
                  <a:lumOff val="25000"/>
                </a:schemeClr>
              </a:solidFill>
            </a:endParaRPr>
          </a:p>
        </p:txBody>
      </p:sp>
      <p:sp>
        <p:nvSpPr>
          <p:cNvPr id="17" name="Freeform 67"/>
          <p:cNvSpPr/>
          <p:nvPr/>
        </p:nvSpPr>
        <p:spPr bwMode="auto">
          <a:xfrm>
            <a:off x="7815121" y="2247959"/>
            <a:ext cx="4376879" cy="3331561"/>
          </a:xfrm>
          <a:custGeom>
            <a:avLst/>
            <a:gdLst>
              <a:gd name="T0" fmla="*/ 0 w 2797"/>
              <a:gd name="T1" fmla="*/ 1607 h 2129"/>
              <a:gd name="T2" fmla="*/ 0 w 2797"/>
              <a:gd name="T3" fmla="*/ 2129 h 2129"/>
              <a:gd name="T4" fmla="*/ 2797 w 2797"/>
              <a:gd name="T5" fmla="*/ 543 h 2129"/>
              <a:gd name="T6" fmla="*/ 2797 w 2797"/>
              <a:gd name="T7" fmla="*/ 0 h 2129"/>
              <a:gd name="T8" fmla="*/ 0 w 2797"/>
              <a:gd name="T9" fmla="*/ 1607 h 2129"/>
            </a:gdLst>
            <a:ahLst/>
            <a:cxnLst>
              <a:cxn ang="0">
                <a:pos x="T0" y="T1"/>
              </a:cxn>
              <a:cxn ang="0">
                <a:pos x="T2" y="T3"/>
              </a:cxn>
              <a:cxn ang="0">
                <a:pos x="T4" y="T5"/>
              </a:cxn>
              <a:cxn ang="0">
                <a:pos x="T6" y="T7"/>
              </a:cxn>
              <a:cxn ang="0">
                <a:pos x="T8" y="T9"/>
              </a:cxn>
            </a:cxnLst>
            <a:rect l="0" t="0" r="r" b="b"/>
            <a:pathLst>
              <a:path w="2797" h="2129">
                <a:moveTo>
                  <a:pt x="0" y="1607"/>
                </a:moveTo>
                <a:lnTo>
                  <a:pt x="0" y="2129"/>
                </a:lnTo>
                <a:lnTo>
                  <a:pt x="2797" y="543"/>
                </a:lnTo>
                <a:lnTo>
                  <a:pt x="2797" y="0"/>
                </a:lnTo>
                <a:lnTo>
                  <a:pt x="0" y="1607"/>
                </a:lnTo>
                <a:close/>
              </a:path>
            </a:pathLst>
          </a:custGeom>
          <a:solidFill>
            <a:schemeClr val="bg1">
              <a:lumMod val="95000"/>
            </a:schemeClr>
          </a:solidFill>
          <a:ln>
            <a:noFill/>
          </a:ln>
        </p:spPr>
        <p:txBody>
          <a:bodyPr vert="horz" wrap="square" lIns="91440" tIns="45720" rIns="91440" bIns="45720" numCol="1" anchor="t" anchorCtr="0" compatLnSpc="1"/>
          <a:lstStyle/>
          <a:p>
            <a:endParaRPr lang="id-ID">
              <a:solidFill>
                <a:schemeClr val="tx1">
                  <a:lumMod val="75000"/>
                  <a:lumOff val="25000"/>
                </a:schemeClr>
              </a:solidFill>
            </a:endParaRPr>
          </a:p>
        </p:txBody>
      </p:sp>
      <p:sp>
        <p:nvSpPr>
          <p:cNvPr id="18" name="Freeform 69"/>
          <p:cNvSpPr/>
          <p:nvPr/>
        </p:nvSpPr>
        <p:spPr bwMode="auto">
          <a:xfrm>
            <a:off x="7805732" y="1420154"/>
            <a:ext cx="4386268" cy="3148474"/>
          </a:xfrm>
          <a:custGeom>
            <a:avLst/>
            <a:gdLst>
              <a:gd name="T0" fmla="*/ 0 w 2803"/>
              <a:gd name="T1" fmla="*/ 1622 h 2012"/>
              <a:gd name="T2" fmla="*/ 0 w 2803"/>
              <a:gd name="T3" fmla="*/ 1622 h 2012"/>
              <a:gd name="T4" fmla="*/ 0 w 2803"/>
              <a:gd name="T5" fmla="*/ 2012 h 2012"/>
              <a:gd name="T6" fmla="*/ 2803 w 2803"/>
              <a:gd name="T7" fmla="*/ 405 h 2012"/>
              <a:gd name="T8" fmla="*/ 2803 w 2803"/>
              <a:gd name="T9" fmla="*/ 0 h 2012"/>
              <a:gd name="T10" fmla="*/ 0 w 2803"/>
              <a:gd name="T11" fmla="*/ 1622 h 2012"/>
            </a:gdLst>
            <a:ahLst/>
            <a:cxnLst>
              <a:cxn ang="0">
                <a:pos x="T0" y="T1"/>
              </a:cxn>
              <a:cxn ang="0">
                <a:pos x="T2" y="T3"/>
              </a:cxn>
              <a:cxn ang="0">
                <a:pos x="T4" y="T5"/>
              </a:cxn>
              <a:cxn ang="0">
                <a:pos x="T6" y="T7"/>
              </a:cxn>
              <a:cxn ang="0">
                <a:pos x="T8" y="T9"/>
              </a:cxn>
              <a:cxn ang="0">
                <a:pos x="T10" y="T11"/>
              </a:cxn>
            </a:cxnLst>
            <a:rect l="0" t="0" r="r" b="b"/>
            <a:pathLst>
              <a:path w="2803" h="2012">
                <a:moveTo>
                  <a:pt x="0" y="1622"/>
                </a:moveTo>
                <a:lnTo>
                  <a:pt x="0" y="1622"/>
                </a:lnTo>
                <a:lnTo>
                  <a:pt x="0" y="2012"/>
                </a:lnTo>
                <a:lnTo>
                  <a:pt x="2803" y="405"/>
                </a:lnTo>
                <a:lnTo>
                  <a:pt x="2803" y="0"/>
                </a:lnTo>
                <a:lnTo>
                  <a:pt x="0" y="1622"/>
                </a:lnTo>
                <a:close/>
              </a:path>
            </a:pathLst>
          </a:custGeom>
          <a:solidFill>
            <a:schemeClr val="bg1">
              <a:lumMod val="95000"/>
            </a:schemeClr>
          </a:solidFill>
          <a:ln>
            <a:noFill/>
          </a:ln>
        </p:spPr>
        <p:txBody>
          <a:bodyPr vert="horz" wrap="square" lIns="91440" tIns="45720" rIns="91440" bIns="45720" numCol="1" anchor="t" anchorCtr="0" compatLnSpc="1"/>
          <a:lstStyle/>
          <a:p>
            <a:endParaRPr lang="id-ID">
              <a:solidFill>
                <a:schemeClr val="tx1">
                  <a:lumMod val="75000"/>
                  <a:lumOff val="25000"/>
                </a:schemeClr>
              </a:solidFill>
            </a:endParaRPr>
          </a:p>
        </p:txBody>
      </p:sp>
      <p:sp>
        <p:nvSpPr>
          <p:cNvPr id="19" name="Freeform 71"/>
          <p:cNvSpPr/>
          <p:nvPr/>
        </p:nvSpPr>
        <p:spPr bwMode="auto">
          <a:xfrm>
            <a:off x="7810427" y="597043"/>
            <a:ext cx="4381573" cy="3178206"/>
          </a:xfrm>
          <a:custGeom>
            <a:avLst/>
            <a:gdLst>
              <a:gd name="T0" fmla="*/ 0 w 2800"/>
              <a:gd name="T1" fmla="*/ 1635 h 2031"/>
              <a:gd name="T2" fmla="*/ 0 w 2800"/>
              <a:gd name="T3" fmla="*/ 2031 h 2031"/>
              <a:gd name="T4" fmla="*/ 2800 w 2800"/>
              <a:gd name="T5" fmla="*/ 409 h 2031"/>
              <a:gd name="T6" fmla="*/ 2800 w 2800"/>
              <a:gd name="T7" fmla="*/ 0 h 2031"/>
              <a:gd name="T8" fmla="*/ 0 w 2800"/>
              <a:gd name="T9" fmla="*/ 1635 h 2031"/>
            </a:gdLst>
            <a:ahLst/>
            <a:cxnLst>
              <a:cxn ang="0">
                <a:pos x="T0" y="T1"/>
              </a:cxn>
              <a:cxn ang="0">
                <a:pos x="T2" y="T3"/>
              </a:cxn>
              <a:cxn ang="0">
                <a:pos x="T4" y="T5"/>
              </a:cxn>
              <a:cxn ang="0">
                <a:pos x="T6" y="T7"/>
              </a:cxn>
              <a:cxn ang="0">
                <a:pos x="T8" y="T9"/>
              </a:cxn>
            </a:cxnLst>
            <a:rect l="0" t="0" r="r" b="b"/>
            <a:pathLst>
              <a:path w="2800" h="2031">
                <a:moveTo>
                  <a:pt x="0" y="1635"/>
                </a:moveTo>
                <a:lnTo>
                  <a:pt x="0" y="2031"/>
                </a:lnTo>
                <a:lnTo>
                  <a:pt x="2800" y="409"/>
                </a:lnTo>
                <a:lnTo>
                  <a:pt x="2800" y="0"/>
                </a:lnTo>
                <a:lnTo>
                  <a:pt x="0" y="1635"/>
                </a:lnTo>
                <a:close/>
              </a:path>
            </a:pathLst>
          </a:custGeom>
          <a:solidFill>
            <a:schemeClr val="bg1">
              <a:lumMod val="95000"/>
            </a:schemeClr>
          </a:solidFill>
          <a:ln>
            <a:noFill/>
          </a:ln>
        </p:spPr>
        <p:txBody>
          <a:bodyPr vert="horz" wrap="square" lIns="91440" tIns="45720" rIns="91440" bIns="45720" numCol="1" anchor="t" anchorCtr="0" compatLnSpc="1"/>
          <a:lstStyle/>
          <a:p>
            <a:endParaRPr lang="id-ID">
              <a:solidFill>
                <a:schemeClr val="tx1">
                  <a:lumMod val="75000"/>
                  <a:lumOff val="25000"/>
                </a:schemeClr>
              </a:solidFill>
            </a:endParaRPr>
          </a:p>
        </p:txBody>
      </p:sp>
      <p:sp>
        <p:nvSpPr>
          <p:cNvPr id="20" name="Freeform 73"/>
          <p:cNvSpPr/>
          <p:nvPr/>
        </p:nvSpPr>
        <p:spPr bwMode="auto">
          <a:xfrm>
            <a:off x="7805732" y="3321444"/>
            <a:ext cx="4386268" cy="3536556"/>
          </a:xfrm>
          <a:custGeom>
            <a:avLst/>
            <a:gdLst>
              <a:gd name="T0" fmla="*/ 0 w 2803"/>
              <a:gd name="T1" fmla="*/ 1590 h 2260"/>
              <a:gd name="T2" fmla="*/ 0 w 2803"/>
              <a:gd name="T3" fmla="*/ 2260 h 2260"/>
              <a:gd name="T4" fmla="*/ 2803 w 2803"/>
              <a:gd name="T5" fmla="*/ 692 h 2260"/>
              <a:gd name="T6" fmla="*/ 2803 w 2803"/>
              <a:gd name="T7" fmla="*/ 0 h 2260"/>
              <a:gd name="T8" fmla="*/ 0 w 2803"/>
              <a:gd name="T9" fmla="*/ 1590 h 2260"/>
            </a:gdLst>
            <a:ahLst/>
            <a:cxnLst>
              <a:cxn ang="0">
                <a:pos x="T0" y="T1"/>
              </a:cxn>
              <a:cxn ang="0">
                <a:pos x="T2" y="T3"/>
              </a:cxn>
              <a:cxn ang="0">
                <a:pos x="T4" y="T5"/>
              </a:cxn>
              <a:cxn ang="0">
                <a:pos x="T6" y="T7"/>
              </a:cxn>
              <a:cxn ang="0">
                <a:pos x="T8" y="T9"/>
              </a:cxn>
            </a:cxnLst>
            <a:rect l="0" t="0" r="r" b="b"/>
            <a:pathLst>
              <a:path w="2803" h="2260">
                <a:moveTo>
                  <a:pt x="0" y="1590"/>
                </a:moveTo>
                <a:lnTo>
                  <a:pt x="0" y="2260"/>
                </a:lnTo>
                <a:lnTo>
                  <a:pt x="2803" y="692"/>
                </a:lnTo>
                <a:lnTo>
                  <a:pt x="2803" y="0"/>
                </a:lnTo>
                <a:lnTo>
                  <a:pt x="0" y="1590"/>
                </a:lnTo>
                <a:close/>
              </a:path>
            </a:pathLst>
          </a:custGeom>
          <a:solidFill>
            <a:schemeClr val="bg1">
              <a:lumMod val="95000"/>
            </a:schemeClr>
          </a:solidFill>
          <a:ln>
            <a:noFill/>
          </a:ln>
        </p:spPr>
        <p:txBody>
          <a:bodyPr vert="horz" wrap="square" lIns="91440" tIns="45720" rIns="91440" bIns="45720" numCol="1" anchor="t" anchorCtr="0" compatLnSpc="1"/>
          <a:lstStyle/>
          <a:p>
            <a:endParaRPr lang="id-ID">
              <a:solidFill>
                <a:schemeClr val="tx1">
                  <a:lumMod val="75000"/>
                  <a:lumOff val="25000"/>
                </a:schemeClr>
              </a:solidFill>
            </a:endParaRPr>
          </a:p>
        </p:txBody>
      </p:sp>
      <p:sp>
        <p:nvSpPr>
          <p:cNvPr id="21" name="Freeform 53"/>
          <p:cNvSpPr/>
          <p:nvPr/>
        </p:nvSpPr>
        <p:spPr bwMode="auto">
          <a:xfrm>
            <a:off x="7817675" y="1750058"/>
            <a:ext cx="700649" cy="1200108"/>
          </a:xfrm>
          <a:custGeom>
            <a:avLst/>
            <a:gdLst>
              <a:gd name="T0" fmla="*/ 0 w 498"/>
              <a:gd name="T1" fmla="*/ 853 h 853"/>
              <a:gd name="T2" fmla="*/ 0 w 498"/>
              <a:gd name="T3" fmla="*/ 0 h 853"/>
              <a:gd name="T4" fmla="*/ 498 w 498"/>
              <a:gd name="T5" fmla="*/ 562 h 853"/>
              <a:gd name="T6" fmla="*/ 0 w 498"/>
              <a:gd name="T7" fmla="*/ 853 h 853"/>
            </a:gdLst>
            <a:ahLst/>
            <a:cxnLst>
              <a:cxn ang="0">
                <a:pos x="T0" y="T1"/>
              </a:cxn>
              <a:cxn ang="0">
                <a:pos x="T2" y="T3"/>
              </a:cxn>
              <a:cxn ang="0">
                <a:pos x="T4" y="T5"/>
              </a:cxn>
              <a:cxn ang="0">
                <a:pos x="T6" y="T7"/>
              </a:cxn>
            </a:cxnLst>
            <a:rect l="0" t="0" r="r" b="b"/>
            <a:pathLst>
              <a:path w="498" h="853">
                <a:moveTo>
                  <a:pt x="0" y="853"/>
                </a:moveTo>
                <a:lnTo>
                  <a:pt x="0" y="0"/>
                </a:lnTo>
                <a:lnTo>
                  <a:pt x="498" y="562"/>
                </a:lnTo>
                <a:lnTo>
                  <a:pt x="0" y="853"/>
                </a:lnTo>
                <a:close/>
              </a:path>
            </a:pathLst>
          </a:custGeom>
          <a:solidFill>
            <a:schemeClr val="bg1">
              <a:lumMod val="95000"/>
            </a:schemeClr>
          </a:solidFill>
          <a:ln>
            <a:noFill/>
          </a:ln>
        </p:spPr>
        <p:txBody>
          <a:bodyPr vert="horz" wrap="square" lIns="91440" tIns="45720" rIns="91440" bIns="45720" numCol="1" anchor="t" anchorCtr="0" compatLnSpc="1"/>
          <a:lstStyle/>
          <a:p>
            <a:endParaRPr lang="id-ID">
              <a:solidFill>
                <a:schemeClr val="tx1">
                  <a:lumMod val="75000"/>
                  <a:lumOff val="25000"/>
                </a:schemeClr>
              </a:solidFill>
            </a:endParaRPr>
          </a:p>
        </p:txBody>
      </p:sp>
      <p:sp>
        <p:nvSpPr>
          <p:cNvPr id="22" name="Freeform 54"/>
          <p:cNvSpPr/>
          <p:nvPr/>
        </p:nvSpPr>
        <p:spPr bwMode="auto">
          <a:xfrm>
            <a:off x="7232394" y="1750058"/>
            <a:ext cx="585281" cy="1200108"/>
          </a:xfrm>
          <a:custGeom>
            <a:avLst/>
            <a:gdLst>
              <a:gd name="T0" fmla="*/ 416 w 416"/>
              <a:gd name="T1" fmla="*/ 0 h 853"/>
              <a:gd name="T2" fmla="*/ 0 w 416"/>
              <a:gd name="T3" fmla="*/ 574 h 853"/>
              <a:gd name="T4" fmla="*/ 416 w 416"/>
              <a:gd name="T5" fmla="*/ 853 h 853"/>
              <a:gd name="T6" fmla="*/ 416 w 416"/>
              <a:gd name="T7" fmla="*/ 0 h 853"/>
            </a:gdLst>
            <a:ahLst/>
            <a:cxnLst>
              <a:cxn ang="0">
                <a:pos x="T0" y="T1"/>
              </a:cxn>
              <a:cxn ang="0">
                <a:pos x="T2" y="T3"/>
              </a:cxn>
              <a:cxn ang="0">
                <a:pos x="T4" y="T5"/>
              </a:cxn>
              <a:cxn ang="0">
                <a:pos x="T6" y="T7"/>
              </a:cxn>
            </a:cxnLst>
            <a:rect l="0" t="0" r="r" b="b"/>
            <a:pathLst>
              <a:path w="416" h="853">
                <a:moveTo>
                  <a:pt x="416" y="0"/>
                </a:moveTo>
                <a:lnTo>
                  <a:pt x="0" y="574"/>
                </a:lnTo>
                <a:lnTo>
                  <a:pt x="416" y="853"/>
                </a:lnTo>
                <a:lnTo>
                  <a:pt x="416" y="0"/>
                </a:lnTo>
                <a:close/>
              </a:path>
            </a:pathLst>
          </a:custGeom>
          <a:solidFill>
            <a:schemeClr val="bg1">
              <a:lumMod val="85000"/>
            </a:schemeClr>
          </a:solidFill>
          <a:ln>
            <a:noFill/>
          </a:ln>
        </p:spPr>
        <p:txBody>
          <a:bodyPr vert="horz" wrap="square" lIns="91440" tIns="45720" rIns="91440" bIns="45720" numCol="1" anchor="t" anchorCtr="0" compatLnSpc="1"/>
          <a:lstStyle/>
          <a:p>
            <a:endParaRPr lang="id-ID">
              <a:solidFill>
                <a:schemeClr val="tx1">
                  <a:lumMod val="75000"/>
                  <a:lumOff val="25000"/>
                </a:schemeClr>
              </a:solidFill>
            </a:endParaRPr>
          </a:p>
        </p:txBody>
      </p:sp>
      <p:grpSp>
        <p:nvGrpSpPr>
          <p:cNvPr id="23" name="Group 13"/>
          <p:cNvGrpSpPr/>
          <p:nvPr/>
        </p:nvGrpSpPr>
        <p:grpSpPr>
          <a:xfrm>
            <a:off x="8593436" y="2775302"/>
            <a:ext cx="305291" cy="300429"/>
            <a:chOff x="6297613" y="1392238"/>
            <a:chExt cx="498475" cy="490537"/>
          </a:xfrm>
          <a:solidFill>
            <a:schemeClr val="tx1">
              <a:lumMod val="75000"/>
              <a:lumOff val="25000"/>
            </a:schemeClr>
          </a:solidFill>
        </p:grpSpPr>
        <p:sp>
          <p:nvSpPr>
            <p:cNvPr id="24" name="Freeform 14"/>
            <p:cNvSpPr/>
            <p:nvPr/>
          </p:nvSpPr>
          <p:spPr bwMode="auto">
            <a:xfrm>
              <a:off x="6570663" y="1454150"/>
              <a:ext cx="160338" cy="160337"/>
            </a:xfrm>
            <a:custGeom>
              <a:avLst/>
              <a:gdLst>
                <a:gd name="T0" fmla="*/ 38 w 42"/>
                <a:gd name="T1" fmla="*/ 40 h 42"/>
                <a:gd name="T2" fmla="*/ 38 w 42"/>
                <a:gd name="T3" fmla="*/ 40 h 42"/>
                <a:gd name="T4" fmla="*/ 40 w 42"/>
                <a:gd name="T5" fmla="*/ 42 h 42"/>
                <a:gd name="T6" fmla="*/ 42 w 42"/>
                <a:gd name="T7" fmla="*/ 40 h 42"/>
                <a:gd name="T8" fmla="*/ 42 w 42"/>
                <a:gd name="T9" fmla="*/ 40 h 42"/>
                <a:gd name="T10" fmla="*/ 2 w 42"/>
                <a:gd name="T11" fmla="*/ 0 h 42"/>
                <a:gd name="T12" fmla="*/ 2 w 42"/>
                <a:gd name="T13" fmla="*/ 0 h 42"/>
                <a:gd name="T14" fmla="*/ 0 w 42"/>
                <a:gd name="T15" fmla="*/ 2 h 42"/>
                <a:gd name="T16" fmla="*/ 2 w 42"/>
                <a:gd name="T17" fmla="*/ 4 h 42"/>
                <a:gd name="T18" fmla="*/ 2 w 42"/>
                <a:gd name="T19" fmla="*/ 4 h 42"/>
                <a:gd name="T20" fmla="*/ 38 w 42"/>
                <a:gd name="T21" fmla="*/ 4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 h="42">
                  <a:moveTo>
                    <a:pt x="38" y="40"/>
                  </a:moveTo>
                  <a:cubicBezTo>
                    <a:pt x="38" y="40"/>
                    <a:pt x="38" y="40"/>
                    <a:pt x="38" y="40"/>
                  </a:cubicBezTo>
                  <a:cubicBezTo>
                    <a:pt x="38" y="41"/>
                    <a:pt x="39" y="42"/>
                    <a:pt x="40" y="42"/>
                  </a:cubicBezTo>
                  <a:cubicBezTo>
                    <a:pt x="41" y="42"/>
                    <a:pt x="42" y="41"/>
                    <a:pt x="42" y="40"/>
                  </a:cubicBezTo>
                  <a:cubicBezTo>
                    <a:pt x="42" y="40"/>
                    <a:pt x="42" y="40"/>
                    <a:pt x="42" y="40"/>
                  </a:cubicBezTo>
                  <a:cubicBezTo>
                    <a:pt x="42" y="18"/>
                    <a:pt x="24" y="0"/>
                    <a:pt x="2" y="0"/>
                  </a:cubicBezTo>
                  <a:cubicBezTo>
                    <a:pt x="2" y="0"/>
                    <a:pt x="2" y="0"/>
                    <a:pt x="2" y="0"/>
                  </a:cubicBezTo>
                  <a:cubicBezTo>
                    <a:pt x="1" y="0"/>
                    <a:pt x="0" y="1"/>
                    <a:pt x="0" y="2"/>
                  </a:cubicBezTo>
                  <a:cubicBezTo>
                    <a:pt x="0" y="3"/>
                    <a:pt x="1" y="4"/>
                    <a:pt x="2" y="4"/>
                  </a:cubicBezTo>
                  <a:cubicBezTo>
                    <a:pt x="2" y="4"/>
                    <a:pt x="2" y="4"/>
                    <a:pt x="2" y="4"/>
                  </a:cubicBezTo>
                  <a:cubicBezTo>
                    <a:pt x="22" y="4"/>
                    <a:pt x="38" y="20"/>
                    <a:pt x="38" y="40"/>
                  </a:cubicBezTo>
                  <a:close/>
                </a:path>
              </a:pathLst>
            </a:custGeom>
            <a:grpFill/>
            <a:ln>
              <a:noFill/>
            </a:ln>
          </p:spPr>
          <p:txBody>
            <a:bodyPr vert="horz" wrap="square" lIns="91440" tIns="45720" rIns="91440" bIns="45720" numCol="1" anchor="t" anchorCtr="0" compatLnSpc="1"/>
            <a:lstStyle/>
            <a:p>
              <a:endParaRPr lang="id-ID">
                <a:solidFill>
                  <a:schemeClr val="tx1">
                    <a:lumMod val="75000"/>
                    <a:lumOff val="25000"/>
                  </a:schemeClr>
                </a:solidFill>
              </a:endParaRPr>
            </a:p>
          </p:txBody>
        </p:sp>
        <p:sp>
          <p:nvSpPr>
            <p:cNvPr id="25" name="Freeform 15"/>
            <p:cNvSpPr>
              <a:spLocks noEditPoints="1"/>
            </p:cNvSpPr>
            <p:nvPr/>
          </p:nvSpPr>
          <p:spPr bwMode="auto">
            <a:xfrm>
              <a:off x="6297613" y="1392238"/>
              <a:ext cx="498475" cy="490537"/>
            </a:xfrm>
            <a:custGeom>
              <a:avLst/>
              <a:gdLst>
                <a:gd name="T0" fmla="*/ 37 w 130"/>
                <a:gd name="T1" fmla="*/ 4 h 128"/>
                <a:gd name="T2" fmla="*/ 29 w 130"/>
                <a:gd name="T3" fmla="*/ 0 h 128"/>
                <a:gd name="T4" fmla="*/ 24 w 130"/>
                <a:gd name="T5" fmla="*/ 1 h 128"/>
                <a:gd name="T6" fmla="*/ 17 w 130"/>
                <a:gd name="T7" fmla="*/ 12 h 128"/>
                <a:gd name="T8" fmla="*/ 17 w 130"/>
                <a:gd name="T9" fmla="*/ 67 h 128"/>
                <a:gd name="T10" fmla="*/ 5 w 130"/>
                <a:gd name="T11" fmla="*/ 80 h 128"/>
                <a:gd name="T12" fmla="*/ 5 w 130"/>
                <a:gd name="T13" fmla="*/ 96 h 128"/>
                <a:gd name="T14" fmla="*/ 33 w 130"/>
                <a:gd name="T15" fmla="*/ 124 h 128"/>
                <a:gd name="T16" fmla="*/ 41 w 130"/>
                <a:gd name="T17" fmla="*/ 128 h 128"/>
                <a:gd name="T18" fmla="*/ 49 w 130"/>
                <a:gd name="T19" fmla="*/ 124 h 128"/>
                <a:gd name="T20" fmla="*/ 62 w 130"/>
                <a:gd name="T21" fmla="*/ 112 h 128"/>
                <a:gd name="T22" fmla="*/ 117 w 130"/>
                <a:gd name="T23" fmla="*/ 112 h 128"/>
                <a:gd name="T24" fmla="*/ 128 w 130"/>
                <a:gd name="T25" fmla="*/ 105 h 128"/>
                <a:gd name="T26" fmla="*/ 125 w 130"/>
                <a:gd name="T27" fmla="*/ 92 h 128"/>
                <a:gd name="T28" fmla="*/ 37 w 130"/>
                <a:gd name="T29" fmla="*/ 4 h 128"/>
                <a:gd name="T30" fmla="*/ 56 w 130"/>
                <a:gd name="T31" fmla="*/ 106 h 128"/>
                <a:gd name="T32" fmla="*/ 44 w 130"/>
                <a:gd name="T33" fmla="*/ 119 h 128"/>
                <a:gd name="T34" fmla="*/ 41 w 130"/>
                <a:gd name="T35" fmla="*/ 120 h 128"/>
                <a:gd name="T36" fmla="*/ 38 w 130"/>
                <a:gd name="T37" fmla="*/ 119 h 128"/>
                <a:gd name="T38" fmla="*/ 10 w 130"/>
                <a:gd name="T39" fmla="*/ 91 h 128"/>
                <a:gd name="T40" fmla="*/ 9 w 130"/>
                <a:gd name="T41" fmla="*/ 88 h 128"/>
                <a:gd name="T42" fmla="*/ 10 w 130"/>
                <a:gd name="T43" fmla="*/ 85 h 128"/>
                <a:gd name="T44" fmla="*/ 23 w 130"/>
                <a:gd name="T45" fmla="*/ 73 h 128"/>
                <a:gd name="T46" fmla="*/ 23 w 130"/>
                <a:gd name="T47" fmla="*/ 73 h 128"/>
                <a:gd name="T48" fmla="*/ 56 w 130"/>
                <a:gd name="T49" fmla="*/ 106 h 128"/>
                <a:gd name="T50" fmla="*/ 56 w 130"/>
                <a:gd name="T51" fmla="*/ 106 h 128"/>
                <a:gd name="T52" fmla="*/ 62 w 130"/>
                <a:gd name="T53" fmla="*/ 104 h 128"/>
                <a:gd name="T54" fmla="*/ 60 w 130"/>
                <a:gd name="T55" fmla="*/ 104 h 128"/>
                <a:gd name="T56" fmla="*/ 25 w 130"/>
                <a:gd name="T57" fmla="*/ 69 h 128"/>
                <a:gd name="T58" fmla="*/ 25 w 130"/>
                <a:gd name="T59" fmla="*/ 67 h 128"/>
                <a:gd name="T60" fmla="*/ 25 w 130"/>
                <a:gd name="T61" fmla="*/ 19 h 128"/>
                <a:gd name="T62" fmla="*/ 110 w 130"/>
                <a:gd name="T63" fmla="*/ 104 h 128"/>
                <a:gd name="T64" fmla="*/ 62 w 130"/>
                <a:gd name="T65" fmla="*/ 104 h 128"/>
                <a:gd name="T66" fmla="*/ 121 w 130"/>
                <a:gd name="T67" fmla="*/ 102 h 128"/>
                <a:gd name="T68" fmla="*/ 117 w 130"/>
                <a:gd name="T69" fmla="*/ 104 h 128"/>
                <a:gd name="T70" fmla="*/ 116 w 130"/>
                <a:gd name="T71" fmla="*/ 104 h 128"/>
                <a:gd name="T72" fmla="*/ 25 w 130"/>
                <a:gd name="T73" fmla="*/ 13 h 128"/>
                <a:gd name="T74" fmla="*/ 25 w 130"/>
                <a:gd name="T75" fmla="*/ 12 h 128"/>
                <a:gd name="T76" fmla="*/ 27 w 130"/>
                <a:gd name="T77" fmla="*/ 8 h 128"/>
                <a:gd name="T78" fmla="*/ 29 w 130"/>
                <a:gd name="T79" fmla="*/ 8 h 128"/>
                <a:gd name="T80" fmla="*/ 32 w 130"/>
                <a:gd name="T81" fmla="*/ 9 h 128"/>
                <a:gd name="T82" fmla="*/ 120 w 130"/>
                <a:gd name="T83" fmla="*/ 97 h 128"/>
                <a:gd name="T84" fmla="*/ 121 w 130"/>
                <a:gd name="T85" fmla="*/ 10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0" h="128">
                  <a:moveTo>
                    <a:pt x="37" y="4"/>
                  </a:moveTo>
                  <a:cubicBezTo>
                    <a:pt x="35" y="1"/>
                    <a:pt x="32" y="0"/>
                    <a:pt x="29" y="0"/>
                  </a:cubicBezTo>
                  <a:cubicBezTo>
                    <a:pt x="27" y="0"/>
                    <a:pt x="26" y="0"/>
                    <a:pt x="24" y="1"/>
                  </a:cubicBezTo>
                  <a:cubicBezTo>
                    <a:pt x="20" y="3"/>
                    <a:pt x="17" y="7"/>
                    <a:pt x="17" y="12"/>
                  </a:cubicBezTo>
                  <a:cubicBezTo>
                    <a:pt x="17" y="67"/>
                    <a:pt x="17" y="67"/>
                    <a:pt x="17" y="67"/>
                  </a:cubicBezTo>
                  <a:cubicBezTo>
                    <a:pt x="5" y="80"/>
                    <a:pt x="5" y="80"/>
                    <a:pt x="5" y="80"/>
                  </a:cubicBezTo>
                  <a:cubicBezTo>
                    <a:pt x="0" y="84"/>
                    <a:pt x="0" y="92"/>
                    <a:pt x="5" y="96"/>
                  </a:cubicBezTo>
                  <a:cubicBezTo>
                    <a:pt x="33" y="124"/>
                    <a:pt x="33" y="124"/>
                    <a:pt x="33" y="124"/>
                  </a:cubicBezTo>
                  <a:cubicBezTo>
                    <a:pt x="35" y="127"/>
                    <a:pt x="38" y="128"/>
                    <a:pt x="41" y="128"/>
                  </a:cubicBezTo>
                  <a:cubicBezTo>
                    <a:pt x="44" y="128"/>
                    <a:pt x="47" y="127"/>
                    <a:pt x="49" y="124"/>
                  </a:cubicBezTo>
                  <a:cubicBezTo>
                    <a:pt x="62" y="112"/>
                    <a:pt x="62" y="112"/>
                    <a:pt x="62" y="112"/>
                  </a:cubicBezTo>
                  <a:cubicBezTo>
                    <a:pt x="117" y="112"/>
                    <a:pt x="117" y="112"/>
                    <a:pt x="117" y="112"/>
                  </a:cubicBezTo>
                  <a:cubicBezTo>
                    <a:pt x="122" y="112"/>
                    <a:pt x="126" y="109"/>
                    <a:pt x="128" y="105"/>
                  </a:cubicBezTo>
                  <a:cubicBezTo>
                    <a:pt x="130" y="100"/>
                    <a:pt x="129" y="95"/>
                    <a:pt x="125" y="92"/>
                  </a:cubicBezTo>
                  <a:lnTo>
                    <a:pt x="37" y="4"/>
                  </a:lnTo>
                  <a:close/>
                  <a:moveTo>
                    <a:pt x="56" y="106"/>
                  </a:moveTo>
                  <a:cubicBezTo>
                    <a:pt x="44" y="119"/>
                    <a:pt x="44" y="119"/>
                    <a:pt x="44" y="119"/>
                  </a:cubicBezTo>
                  <a:cubicBezTo>
                    <a:pt x="43" y="120"/>
                    <a:pt x="42" y="120"/>
                    <a:pt x="41" y="120"/>
                  </a:cubicBezTo>
                  <a:cubicBezTo>
                    <a:pt x="40" y="120"/>
                    <a:pt x="39" y="120"/>
                    <a:pt x="38" y="119"/>
                  </a:cubicBezTo>
                  <a:cubicBezTo>
                    <a:pt x="10" y="91"/>
                    <a:pt x="10" y="91"/>
                    <a:pt x="10" y="91"/>
                  </a:cubicBezTo>
                  <a:cubicBezTo>
                    <a:pt x="9" y="90"/>
                    <a:pt x="9" y="89"/>
                    <a:pt x="9" y="88"/>
                  </a:cubicBezTo>
                  <a:cubicBezTo>
                    <a:pt x="9" y="87"/>
                    <a:pt x="9" y="86"/>
                    <a:pt x="10" y="85"/>
                  </a:cubicBezTo>
                  <a:cubicBezTo>
                    <a:pt x="23" y="73"/>
                    <a:pt x="23" y="73"/>
                    <a:pt x="23" y="73"/>
                  </a:cubicBezTo>
                  <a:cubicBezTo>
                    <a:pt x="23" y="73"/>
                    <a:pt x="23" y="73"/>
                    <a:pt x="23" y="73"/>
                  </a:cubicBezTo>
                  <a:cubicBezTo>
                    <a:pt x="56" y="106"/>
                    <a:pt x="56" y="106"/>
                    <a:pt x="56" y="106"/>
                  </a:cubicBezTo>
                  <a:cubicBezTo>
                    <a:pt x="56" y="106"/>
                    <a:pt x="56" y="106"/>
                    <a:pt x="56" y="106"/>
                  </a:cubicBezTo>
                  <a:close/>
                  <a:moveTo>
                    <a:pt x="62" y="104"/>
                  </a:moveTo>
                  <a:cubicBezTo>
                    <a:pt x="61" y="104"/>
                    <a:pt x="61" y="104"/>
                    <a:pt x="60" y="104"/>
                  </a:cubicBezTo>
                  <a:cubicBezTo>
                    <a:pt x="25" y="69"/>
                    <a:pt x="25" y="69"/>
                    <a:pt x="25" y="69"/>
                  </a:cubicBezTo>
                  <a:cubicBezTo>
                    <a:pt x="25" y="68"/>
                    <a:pt x="25" y="68"/>
                    <a:pt x="25" y="67"/>
                  </a:cubicBezTo>
                  <a:cubicBezTo>
                    <a:pt x="25" y="19"/>
                    <a:pt x="25" y="19"/>
                    <a:pt x="25" y="19"/>
                  </a:cubicBezTo>
                  <a:cubicBezTo>
                    <a:pt x="110" y="104"/>
                    <a:pt x="110" y="104"/>
                    <a:pt x="110" y="104"/>
                  </a:cubicBezTo>
                  <a:lnTo>
                    <a:pt x="62" y="104"/>
                  </a:lnTo>
                  <a:close/>
                  <a:moveTo>
                    <a:pt x="121" y="102"/>
                  </a:moveTo>
                  <a:cubicBezTo>
                    <a:pt x="120" y="103"/>
                    <a:pt x="119" y="104"/>
                    <a:pt x="117" y="104"/>
                  </a:cubicBezTo>
                  <a:cubicBezTo>
                    <a:pt x="116" y="104"/>
                    <a:pt x="116" y="104"/>
                    <a:pt x="116" y="104"/>
                  </a:cubicBezTo>
                  <a:cubicBezTo>
                    <a:pt x="25" y="13"/>
                    <a:pt x="25" y="13"/>
                    <a:pt x="25" y="13"/>
                  </a:cubicBezTo>
                  <a:cubicBezTo>
                    <a:pt x="25" y="12"/>
                    <a:pt x="25" y="12"/>
                    <a:pt x="25" y="12"/>
                  </a:cubicBezTo>
                  <a:cubicBezTo>
                    <a:pt x="25" y="10"/>
                    <a:pt x="26" y="9"/>
                    <a:pt x="27" y="8"/>
                  </a:cubicBezTo>
                  <a:cubicBezTo>
                    <a:pt x="28" y="8"/>
                    <a:pt x="28" y="8"/>
                    <a:pt x="29" y="8"/>
                  </a:cubicBezTo>
                  <a:cubicBezTo>
                    <a:pt x="30" y="8"/>
                    <a:pt x="31" y="8"/>
                    <a:pt x="32" y="9"/>
                  </a:cubicBezTo>
                  <a:cubicBezTo>
                    <a:pt x="120" y="97"/>
                    <a:pt x="120" y="97"/>
                    <a:pt x="120" y="97"/>
                  </a:cubicBezTo>
                  <a:cubicBezTo>
                    <a:pt x="121" y="98"/>
                    <a:pt x="121" y="100"/>
                    <a:pt x="121" y="102"/>
                  </a:cubicBezTo>
                  <a:close/>
                </a:path>
              </a:pathLst>
            </a:custGeom>
            <a:grpFill/>
            <a:ln>
              <a:noFill/>
            </a:ln>
          </p:spPr>
          <p:txBody>
            <a:bodyPr vert="horz" wrap="square" lIns="91440" tIns="45720" rIns="91440" bIns="45720" numCol="1" anchor="t" anchorCtr="0" compatLnSpc="1"/>
            <a:lstStyle/>
            <a:p>
              <a:endParaRPr lang="id-ID">
                <a:solidFill>
                  <a:schemeClr val="tx1">
                    <a:lumMod val="75000"/>
                    <a:lumOff val="25000"/>
                  </a:schemeClr>
                </a:solidFill>
              </a:endParaRPr>
            </a:p>
          </p:txBody>
        </p:sp>
        <p:sp>
          <p:nvSpPr>
            <p:cNvPr id="26" name="Freeform 16"/>
            <p:cNvSpPr/>
            <p:nvPr/>
          </p:nvSpPr>
          <p:spPr bwMode="auto">
            <a:xfrm>
              <a:off x="6562726" y="1392238"/>
              <a:ext cx="230188" cy="230187"/>
            </a:xfrm>
            <a:custGeom>
              <a:avLst/>
              <a:gdLst>
                <a:gd name="T0" fmla="*/ 4 w 60"/>
                <a:gd name="T1" fmla="*/ 8 h 60"/>
                <a:gd name="T2" fmla="*/ 4 w 60"/>
                <a:gd name="T3" fmla="*/ 8 h 60"/>
                <a:gd name="T4" fmla="*/ 52 w 60"/>
                <a:gd name="T5" fmla="*/ 56 h 60"/>
                <a:gd name="T6" fmla="*/ 52 w 60"/>
                <a:gd name="T7" fmla="*/ 56 h 60"/>
                <a:gd name="T8" fmla="*/ 56 w 60"/>
                <a:gd name="T9" fmla="*/ 60 h 60"/>
                <a:gd name="T10" fmla="*/ 60 w 60"/>
                <a:gd name="T11" fmla="*/ 56 h 60"/>
                <a:gd name="T12" fmla="*/ 60 w 60"/>
                <a:gd name="T13" fmla="*/ 56 h 60"/>
                <a:gd name="T14" fmla="*/ 4 w 60"/>
                <a:gd name="T15" fmla="*/ 0 h 60"/>
                <a:gd name="T16" fmla="*/ 4 w 60"/>
                <a:gd name="T17" fmla="*/ 0 h 60"/>
                <a:gd name="T18" fmla="*/ 0 w 60"/>
                <a:gd name="T19" fmla="*/ 4 h 60"/>
                <a:gd name="T20" fmla="*/ 4 w 60"/>
                <a:gd name="T21" fmla="*/ 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0" h="60">
                  <a:moveTo>
                    <a:pt x="4" y="8"/>
                  </a:moveTo>
                  <a:cubicBezTo>
                    <a:pt x="4" y="8"/>
                    <a:pt x="4" y="8"/>
                    <a:pt x="4" y="8"/>
                  </a:cubicBezTo>
                  <a:cubicBezTo>
                    <a:pt x="30" y="8"/>
                    <a:pt x="52" y="30"/>
                    <a:pt x="52" y="56"/>
                  </a:cubicBezTo>
                  <a:cubicBezTo>
                    <a:pt x="52" y="56"/>
                    <a:pt x="52" y="56"/>
                    <a:pt x="52" y="56"/>
                  </a:cubicBezTo>
                  <a:cubicBezTo>
                    <a:pt x="52" y="58"/>
                    <a:pt x="54" y="60"/>
                    <a:pt x="56" y="60"/>
                  </a:cubicBezTo>
                  <a:cubicBezTo>
                    <a:pt x="58" y="60"/>
                    <a:pt x="60" y="58"/>
                    <a:pt x="60" y="56"/>
                  </a:cubicBezTo>
                  <a:cubicBezTo>
                    <a:pt x="60" y="56"/>
                    <a:pt x="60" y="56"/>
                    <a:pt x="60" y="56"/>
                  </a:cubicBezTo>
                  <a:cubicBezTo>
                    <a:pt x="60" y="25"/>
                    <a:pt x="35" y="0"/>
                    <a:pt x="4" y="0"/>
                  </a:cubicBezTo>
                  <a:cubicBezTo>
                    <a:pt x="4" y="0"/>
                    <a:pt x="4" y="0"/>
                    <a:pt x="4" y="0"/>
                  </a:cubicBezTo>
                  <a:cubicBezTo>
                    <a:pt x="2" y="0"/>
                    <a:pt x="0" y="2"/>
                    <a:pt x="0" y="4"/>
                  </a:cubicBezTo>
                  <a:cubicBezTo>
                    <a:pt x="0" y="6"/>
                    <a:pt x="2" y="8"/>
                    <a:pt x="4" y="8"/>
                  </a:cubicBezTo>
                  <a:close/>
                </a:path>
              </a:pathLst>
            </a:custGeom>
            <a:grpFill/>
            <a:ln>
              <a:noFill/>
            </a:ln>
          </p:spPr>
          <p:txBody>
            <a:bodyPr vert="horz" wrap="square" lIns="91440" tIns="45720" rIns="91440" bIns="45720" numCol="1" anchor="t" anchorCtr="0" compatLnSpc="1"/>
            <a:lstStyle/>
            <a:p>
              <a:endParaRPr lang="id-ID">
                <a:solidFill>
                  <a:schemeClr val="tx1">
                    <a:lumMod val="75000"/>
                    <a:lumOff val="25000"/>
                  </a:schemeClr>
                </a:solidFill>
              </a:endParaRPr>
            </a:p>
          </p:txBody>
        </p:sp>
      </p:grpSp>
      <p:grpSp>
        <p:nvGrpSpPr>
          <p:cNvPr id="27" name="Group 17"/>
          <p:cNvGrpSpPr/>
          <p:nvPr/>
        </p:nvGrpSpPr>
        <p:grpSpPr>
          <a:xfrm>
            <a:off x="8904347" y="3411401"/>
            <a:ext cx="282929" cy="300430"/>
            <a:chOff x="6881813" y="2154238"/>
            <a:chExt cx="461963" cy="490538"/>
          </a:xfrm>
          <a:solidFill>
            <a:schemeClr val="tx1">
              <a:lumMod val="75000"/>
              <a:lumOff val="25000"/>
            </a:schemeClr>
          </a:solidFill>
        </p:grpSpPr>
        <p:sp>
          <p:nvSpPr>
            <p:cNvPr id="28" name="Freeform 22"/>
            <p:cNvSpPr>
              <a:spLocks noEditPoints="1"/>
            </p:cNvSpPr>
            <p:nvPr/>
          </p:nvSpPr>
          <p:spPr bwMode="auto">
            <a:xfrm>
              <a:off x="6881813" y="2154238"/>
              <a:ext cx="461963" cy="490538"/>
            </a:xfrm>
            <a:custGeom>
              <a:avLst/>
              <a:gdLst>
                <a:gd name="T0" fmla="*/ 104 w 120"/>
                <a:gd name="T1" fmla="*/ 0 h 128"/>
                <a:gd name="T2" fmla="*/ 16 w 120"/>
                <a:gd name="T3" fmla="*/ 0 h 128"/>
                <a:gd name="T4" fmla="*/ 0 w 120"/>
                <a:gd name="T5" fmla="*/ 16 h 128"/>
                <a:gd name="T6" fmla="*/ 0 w 120"/>
                <a:gd name="T7" fmla="*/ 112 h 128"/>
                <a:gd name="T8" fmla="*/ 16 w 120"/>
                <a:gd name="T9" fmla="*/ 128 h 128"/>
                <a:gd name="T10" fmla="*/ 104 w 120"/>
                <a:gd name="T11" fmla="*/ 128 h 128"/>
                <a:gd name="T12" fmla="*/ 120 w 120"/>
                <a:gd name="T13" fmla="*/ 112 h 128"/>
                <a:gd name="T14" fmla="*/ 120 w 120"/>
                <a:gd name="T15" fmla="*/ 16 h 128"/>
                <a:gd name="T16" fmla="*/ 104 w 120"/>
                <a:gd name="T17" fmla="*/ 0 h 128"/>
                <a:gd name="T18" fmla="*/ 112 w 120"/>
                <a:gd name="T19" fmla="*/ 112 h 128"/>
                <a:gd name="T20" fmla="*/ 104 w 120"/>
                <a:gd name="T21" fmla="*/ 120 h 128"/>
                <a:gd name="T22" fmla="*/ 16 w 120"/>
                <a:gd name="T23" fmla="*/ 120 h 128"/>
                <a:gd name="T24" fmla="*/ 8 w 120"/>
                <a:gd name="T25" fmla="*/ 112 h 128"/>
                <a:gd name="T26" fmla="*/ 8 w 120"/>
                <a:gd name="T27" fmla="*/ 16 h 128"/>
                <a:gd name="T28" fmla="*/ 16 w 120"/>
                <a:gd name="T29" fmla="*/ 8 h 128"/>
                <a:gd name="T30" fmla="*/ 104 w 120"/>
                <a:gd name="T31" fmla="*/ 8 h 128"/>
                <a:gd name="T32" fmla="*/ 112 w 120"/>
                <a:gd name="T33" fmla="*/ 16 h 128"/>
                <a:gd name="T34" fmla="*/ 112 w 120"/>
                <a:gd name="T35" fmla="*/ 11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0" h="128">
                  <a:moveTo>
                    <a:pt x="104" y="0"/>
                  </a:moveTo>
                  <a:cubicBezTo>
                    <a:pt x="16" y="0"/>
                    <a:pt x="16" y="0"/>
                    <a:pt x="16" y="0"/>
                  </a:cubicBezTo>
                  <a:cubicBezTo>
                    <a:pt x="7" y="0"/>
                    <a:pt x="0" y="7"/>
                    <a:pt x="0" y="16"/>
                  </a:cubicBezTo>
                  <a:cubicBezTo>
                    <a:pt x="0" y="112"/>
                    <a:pt x="0" y="112"/>
                    <a:pt x="0" y="112"/>
                  </a:cubicBezTo>
                  <a:cubicBezTo>
                    <a:pt x="0" y="121"/>
                    <a:pt x="7" y="128"/>
                    <a:pt x="16" y="128"/>
                  </a:cubicBezTo>
                  <a:cubicBezTo>
                    <a:pt x="104" y="128"/>
                    <a:pt x="104" y="128"/>
                    <a:pt x="104" y="128"/>
                  </a:cubicBezTo>
                  <a:cubicBezTo>
                    <a:pt x="113" y="128"/>
                    <a:pt x="120" y="121"/>
                    <a:pt x="120" y="112"/>
                  </a:cubicBezTo>
                  <a:cubicBezTo>
                    <a:pt x="120" y="16"/>
                    <a:pt x="120" y="16"/>
                    <a:pt x="120" y="16"/>
                  </a:cubicBezTo>
                  <a:cubicBezTo>
                    <a:pt x="120" y="7"/>
                    <a:pt x="113" y="0"/>
                    <a:pt x="104" y="0"/>
                  </a:cubicBezTo>
                  <a:close/>
                  <a:moveTo>
                    <a:pt x="112" y="112"/>
                  </a:moveTo>
                  <a:cubicBezTo>
                    <a:pt x="112" y="116"/>
                    <a:pt x="108" y="120"/>
                    <a:pt x="104" y="120"/>
                  </a:cubicBezTo>
                  <a:cubicBezTo>
                    <a:pt x="16" y="120"/>
                    <a:pt x="16" y="120"/>
                    <a:pt x="16" y="120"/>
                  </a:cubicBezTo>
                  <a:cubicBezTo>
                    <a:pt x="12" y="120"/>
                    <a:pt x="8" y="116"/>
                    <a:pt x="8" y="112"/>
                  </a:cubicBezTo>
                  <a:cubicBezTo>
                    <a:pt x="8" y="16"/>
                    <a:pt x="8" y="16"/>
                    <a:pt x="8" y="16"/>
                  </a:cubicBezTo>
                  <a:cubicBezTo>
                    <a:pt x="8" y="12"/>
                    <a:pt x="12" y="8"/>
                    <a:pt x="16" y="8"/>
                  </a:cubicBezTo>
                  <a:cubicBezTo>
                    <a:pt x="104" y="8"/>
                    <a:pt x="104" y="8"/>
                    <a:pt x="104" y="8"/>
                  </a:cubicBezTo>
                  <a:cubicBezTo>
                    <a:pt x="108" y="8"/>
                    <a:pt x="112" y="12"/>
                    <a:pt x="112" y="16"/>
                  </a:cubicBezTo>
                  <a:lnTo>
                    <a:pt x="112" y="112"/>
                  </a:lnTo>
                  <a:close/>
                </a:path>
              </a:pathLst>
            </a:custGeom>
            <a:grpFill/>
            <a:ln>
              <a:noFill/>
            </a:ln>
          </p:spPr>
          <p:txBody>
            <a:bodyPr vert="horz" wrap="square" lIns="91440" tIns="45720" rIns="91440" bIns="45720" numCol="1" anchor="t" anchorCtr="0" compatLnSpc="1"/>
            <a:lstStyle/>
            <a:p>
              <a:endParaRPr lang="id-ID">
                <a:solidFill>
                  <a:schemeClr val="tx1">
                    <a:lumMod val="75000"/>
                    <a:lumOff val="25000"/>
                  </a:schemeClr>
                </a:solidFill>
              </a:endParaRPr>
            </a:p>
          </p:txBody>
        </p:sp>
        <p:sp>
          <p:nvSpPr>
            <p:cNvPr id="29" name="Freeform 23"/>
            <p:cNvSpPr>
              <a:spLocks noEditPoints="1"/>
            </p:cNvSpPr>
            <p:nvPr/>
          </p:nvSpPr>
          <p:spPr bwMode="auto">
            <a:xfrm>
              <a:off x="6942138" y="2214563"/>
              <a:ext cx="339725" cy="307975"/>
            </a:xfrm>
            <a:custGeom>
              <a:avLst/>
              <a:gdLst>
                <a:gd name="T0" fmla="*/ 84 w 88"/>
                <a:gd name="T1" fmla="*/ 0 h 80"/>
                <a:gd name="T2" fmla="*/ 4 w 88"/>
                <a:gd name="T3" fmla="*/ 0 h 80"/>
                <a:gd name="T4" fmla="*/ 0 w 88"/>
                <a:gd name="T5" fmla="*/ 4 h 80"/>
                <a:gd name="T6" fmla="*/ 0 w 88"/>
                <a:gd name="T7" fmla="*/ 76 h 80"/>
                <a:gd name="T8" fmla="*/ 4 w 88"/>
                <a:gd name="T9" fmla="*/ 80 h 80"/>
                <a:gd name="T10" fmla="*/ 84 w 88"/>
                <a:gd name="T11" fmla="*/ 80 h 80"/>
                <a:gd name="T12" fmla="*/ 88 w 88"/>
                <a:gd name="T13" fmla="*/ 76 h 80"/>
                <a:gd name="T14" fmla="*/ 88 w 88"/>
                <a:gd name="T15" fmla="*/ 4 h 80"/>
                <a:gd name="T16" fmla="*/ 84 w 88"/>
                <a:gd name="T17" fmla="*/ 0 h 80"/>
                <a:gd name="T18" fmla="*/ 84 w 88"/>
                <a:gd name="T19" fmla="*/ 4 h 80"/>
                <a:gd name="T20" fmla="*/ 84 w 88"/>
                <a:gd name="T21" fmla="*/ 59 h 80"/>
                <a:gd name="T22" fmla="*/ 71 w 88"/>
                <a:gd name="T23" fmla="*/ 45 h 80"/>
                <a:gd name="T24" fmla="*/ 68 w 88"/>
                <a:gd name="T25" fmla="*/ 44 h 80"/>
                <a:gd name="T26" fmla="*/ 65 w 88"/>
                <a:gd name="T27" fmla="*/ 45 h 80"/>
                <a:gd name="T28" fmla="*/ 55 w 88"/>
                <a:gd name="T29" fmla="*/ 57 h 80"/>
                <a:gd name="T30" fmla="*/ 23 w 88"/>
                <a:gd name="T31" fmla="*/ 21 h 80"/>
                <a:gd name="T32" fmla="*/ 20 w 88"/>
                <a:gd name="T33" fmla="*/ 20 h 80"/>
                <a:gd name="T34" fmla="*/ 17 w 88"/>
                <a:gd name="T35" fmla="*/ 21 h 80"/>
                <a:gd name="T36" fmla="*/ 4 w 88"/>
                <a:gd name="T37" fmla="*/ 36 h 80"/>
                <a:gd name="T38" fmla="*/ 4 w 88"/>
                <a:gd name="T39" fmla="*/ 4 h 80"/>
                <a:gd name="T40" fmla="*/ 84 w 88"/>
                <a:gd name="T41" fmla="*/ 4 h 80"/>
                <a:gd name="T42" fmla="*/ 4 w 88"/>
                <a:gd name="T43" fmla="*/ 42 h 80"/>
                <a:gd name="T44" fmla="*/ 20 w 88"/>
                <a:gd name="T45" fmla="*/ 24 h 80"/>
                <a:gd name="T46" fmla="*/ 52 w 88"/>
                <a:gd name="T47" fmla="*/ 61 h 80"/>
                <a:gd name="T48" fmla="*/ 55 w 88"/>
                <a:gd name="T49" fmla="*/ 63 h 80"/>
                <a:gd name="T50" fmla="*/ 66 w 88"/>
                <a:gd name="T51" fmla="*/ 76 h 80"/>
                <a:gd name="T52" fmla="*/ 4 w 88"/>
                <a:gd name="T53" fmla="*/ 76 h 80"/>
                <a:gd name="T54" fmla="*/ 4 w 88"/>
                <a:gd name="T55" fmla="*/ 42 h 80"/>
                <a:gd name="T56" fmla="*/ 71 w 88"/>
                <a:gd name="T57" fmla="*/ 76 h 80"/>
                <a:gd name="T58" fmla="*/ 57 w 88"/>
                <a:gd name="T59" fmla="*/ 60 h 80"/>
                <a:gd name="T60" fmla="*/ 68 w 88"/>
                <a:gd name="T61" fmla="*/ 48 h 80"/>
                <a:gd name="T62" fmla="*/ 84 w 88"/>
                <a:gd name="T63" fmla="*/ 66 h 80"/>
                <a:gd name="T64" fmla="*/ 84 w 88"/>
                <a:gd name="T65" fmla="*/ 76 h 80"/>
                <a:gd name="T66" fmla="*/ 71 w 88"/>
                <a:gd name="T67" fmla="*/ 76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8" h="80">
                  <a:moveTo>
                    <a:pt x="84" y="0"/>
                  </a:moveTo>
                  <a:cubicBezTo>
                    <a:pt x="4" y="0"/>
                    <a:pt x="4" y="0"/>
                    <a:pt x="4" y="0"/>
                  </a:cubicBezTo>
                  <a:cubicBezTo>
                    <a:pt x="2" y="0"/>
                    <a:pt x="0" y="2"/>
                    <a:pt x="0" y="4"/>
                  </a:cubicBezTo>
                  <a:cubicBezTo>
                    <a:pt x="0" y="76"/>
                    <a:pt x="0" y="76"/>
                    <a:pt x="0" y="76"/>
                  </a:cubicBezTo>
                  <a:cubicBezTo>
                    <a:pt x="0" y="78"/>
                    <a:pt x="2" y="80"/>
                    <a:pt x="4" y="80"/>
                  </a:cubicBezTo>
                  <a:cubicBezTo>
                    <a:pt x="84" y="80"/>
                    <a:pt x="84" y="80"/>
                    <a:pt x="84" y="80"/>
                  </a:cubicBezTo>
                  <a:cubicBezTo>
                    <a:pt x="86" y="80"/>
                    <a:pt x="88" y="78"/>
                    <a:pt x="88" y="76"/>
                  </a:cubicBezTo>
                  <a:cubicBezTo>
                    <a:pt x="88" y="4"/>
                    <a:pt x="88" y="4"/>
                    <a:pt x="88" y="4"/>
                  </a:cubicBezTo>
                  <a:cubicBezTo>
                    <a:pt x="88" y="2"/>
                    <a:pt x="86" y="0"/>
                    <a:pt x="84" y="0"/>
                  </a:cubicBezTo>
                  <a:close/>
                  <a:moveTo>
                    <a:pt x="84" y="4"/>
                  </a:moveTo>
                  <a:cubicBezTo>
                    <a:pt x="84" y="59"/>
                    <a:pt x="84" y="59"/>
                    <a:pt x="84" y="59"/>
                  </a:cubicBezTo>
                  <a:cubicBezTo>
                    <a:pt x="71" y="45"/>
                    <a:pt x="71" y="45"/>
                    <a:pt x="71" y="45"/>
                  </a:cubicBezTo>
                  <a:cubicBezTo>
                    <a:pt x="70" y="44"/>
                    <a:pt x="69" y="44"/>
                    <a:pt x="68" y="44"/>
                  </a:cubicBezTo>
                  <a:cubicBezTo>
                    <a:pt x="67" y="44"/>
                    <a:pt x="66" y="44"/>
                    <a:pt x="65" y="45"/>
                  </a:cubicBezTo>
                  <a:cubicBezTo>
                    <a:pt x="55" y="57"/>
                    <a:pt x="55" y="57"/>
                    <a:pt x="55" y="57"/>
                  </a:cubicBezTo>
                  <a:cubicBezTo>
                    <a:pt x="23" y="21"/>
                    <a:pt x="23" y="21"/>
                    <a:pt x="23" y="21"/>
                  </a:cubicBezTo>
                  <a:cubicBezTo>
                    <a:pt x="22" y="20"/>
                    <a:pt x="21" y="20"/>
                    <a:pt x="20" y="20"/>
                  </a:cubicBezTo>
                  <a:cubicBezTo>
                    <a:pt x="19" y="20"/>
                    <a:pt x="18" y="20"/>
                    <a:pt x="17" y="21"/>
                  </a:cubicBezTo>
                  <a:cubicBezTo>
                    <a:pt x="4" y="36"/>
                    <a:pt x="4" y="36"/>
                    <a:pt x="4" y="36"/>
                  </a:cubicBezTo>
                  <a:cubicBezTo>
                    <a:pt x="4" y="4"/>
                    <a:pt x="4" y="4"/>
                    <a:pt x="4" y="4"/>
                  </a:cubicBezTo>
                  <a:lnTo>
                    <a:pt x="84" y="4"/>
                  </a:lnTo>
                  <a:close/>
                  <a:moveTo>
                    <a:pt x="4" y="42"/>
                  </a:moveTo>
                  <a:cubicBezTo>
                    <a:pt x="20" y="24"/>
                    <a:pt x="20" y="24"/>
                    <a:pt x="20" y="24"/>
                  </a:cubicBezTo>
                  <a:cubicBezTo>
                    <a:pt x="52" y="61"/>
                    <a:pt x="52" y="61"/>
                    <a:pt x="52" y="61"/>
                  </a:cubicBezTo>
                  <a:cubicBezTo>
                    <a:pt x="55" y="63"/>
                    <a:pt x="55" y="63"/>
                    <a:pt x="55" y="63"/>
                  </a:cubicBezTo>
                  <a:cubicBezTo>
                    <a:pt x="66" y="76"/>
                    <a:pt x="66" y="76"/>
                    <a:pt x="66" y="76"/>
                  </a:cubicBezTo>
                  <a:cubicBezTo>
                    <a:pt x="4" y="76"/>
                    <a:pt x="4" y="76"/>
                    <a:pt x="4" y="76"/>
                  </a:cubicBezTo>
                  <a:lnTo>
                    <a:pt x="4" y="42"/>
                  </a:lnTo>
                  <a:close/>
                  <a:moveTo>
                    <a:pt x="71" y="76"/>
                  </a:moveTo>
                  <a:cubicBezTo>
                    <a:pt x="57" y="60"/>
                    <a:pt x="57" y="60"/>
                    <a:pt x="57" y="60"/>
                  </a:cubicBezTo>
                  <a:cubicBezTo>
                    <a:pt x="68" y="48"/>
                    <a:pt x="68" y="48"/>
                    <a:pt x="68" y="48"/>
                  </a:cubicBezTo>
                  <a:cubicBezTo>
                    <a:pt x="84" y="66"/>
                    <a:pt x="84" y="66"/>
                    <a:pt x="84" y="66"/>
                  </a:cubicBezTo>
                  <a:cubicBezTo>
                    <a:pt x="84" y="76"/>
                    <a:pt x="84" y="76"/>
                    <a:pt x="84" y="76"/>
                  </a:cubicBezTo>
                  <a:lnTo>
                    <a:pt x="71" y="76"/>
                  </a:lnTo>
                  <a:close/>
                </a:path>
              </a:pathLst>
            </a:custGeom>
            <a:grpFill/>
            <a:ln>
              <a:noFill/>
            </a:ln>
          </p:spPr>
          <p:txBody>
            <a:bodyPr vert="horz" wrap="square" lIns="91440" tIns="45720" rIns="91440" bIns="45720" numCol="1" anchor="t" anchorCtr="0" compatLnSpc="1"/>
            <a:lstStyle/>
            <a:p>
              <a:endParaRPr lang="id-ID">
                <a:solidFill>
                  <a:schemeClr val="tx1">
                    <a:lumMod val="75000"/>
                    <a:lumOff val="25000"/>
                  </a:schemeClr>
                </a:solidFill>
              </a:endParaRPr>
            </a:p>
          </p:txBody>
        </p:sp>
        <p:sp>
          <p:nvSpPr>
            <p:cNvPr id="30" name="Freeform 24"/>
            <p:cNvSpPr>
              <a:spLocks noEditPoints="1"/>
            </p:cNvSpPr>
            <p:nvPr/>
          </p:nvSpPr>
          <p:spPr bwMode="auto">
            <a:xfrm>
              <a:off x="7127875" y="2260600"/>
              <a:ext cx="92075" cy="92075"/>
            </a:xfrm>
            <a:custGeom>
              <a:avLst/>
              <a:gdLst>
                <a:gd name="T0" fmla="*/ 12 w 24"/>
                <a:gd name="T1" fmla="*/ 24 h 24"/>
                <a:gd name="T2" fmla="*/ 24 w 24"/>
                <a:gd name="T3" fmla="*/ 12 h 24"/>
                <a:gd name="T4" fmla="*/ 12 w 24"/>
                <a:gd name="T5" fmla="*/ 0 h 24"/>
                <a:gd name="T6" fmla="*/ 0 w 24"/>
                <a:gd name="T7" fmla="*/ 12 h 24"/>
                <a:gd name="T8" fmla="*/ 12 w 24"/>
                <a:gd name="T9" fmla="*/ 24 h 24"/>
                <a:gd name="T10" fmla="*/ 12 w 24"/>
                <a:gd name="T11" fmla="*/ 4 h 24"/>
                <a:gd name="T12" fmla="*/ 20 w 24"/>
                <a:gd name="T13" fmla="*/ 12 h 24"/>
                <a:gd name="T14" fmla="*/ 12 w 24"/>
                <a:gd name="T15" fmla="*/ 20 h 24"/>
                <a:gd name="T16" fmla="*/ 4 w 24"/>
                <a:gd name="T17" fmla="*/ 12 h 24"/>
                <a:gd name="T18" fmla="*/ 12 w 24"/>
                <a:gd name="T19" fmla="*/ 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4">
                  <a:moveTo>
                    <a:pt x="12" y="24"/>
                  </a:moveTo>
                  <a:cubicBezTo>
                    <a:pt x="19" y="24"/>
                    <a:pt x="24" y="19"/>
                    <a:pt x="24" y="12"/>
                  </a:cubicBezTo>
                  <a:cubicBezTo>
                    <a:pt x="24" y="5"/>
                    <a:pt x="19" y="0"/>
                    <a:pt x="12" y="0"/>
                  </a:cubicBezTo>
                  <a:cubicBezTo>
                    <a:pt x="5" y="0"/>
                    <a:pt x="0" y="5"/>
                    <a:pt x="0" y="12"/>
                  </a:cubicBezTo>
                  <a:cubicBezTo>
                    <a:pt x="0" y="19"/>
                    <a:pt x="5" y="24"/>
                    <a:pt x="12" y="24"/>
                  </a:cubicBezTo>
                  <a:close/>
                  <a:moveTo>
                    <a:pt x="12" y="4"/>
                  </a:moveTo>
                  <a:cubicBezTo>
                    <a:pt x="16" y="4"/>
                    <a:pt x="20" y="8"/>
                    <a:pt x="20" y="12"/>
                  </a:cubicBezTo>
                  <a:cubicBezTo>
                    <a:pt x="20" y="16"/>
                    <a:pt x="16" y="20"/>
                    <a:pt x="12" y="20"/>
                  </a:cubicBezTo>
                  <a:cubicBezTo>
                    <a:pt x="8" y="20"/>
                    <a:pt x="4" y="16"/>
                    <a:pt x="4" y="12"/>
                  </a:cubicBezTo>
                  <a:cubicBezTo>
                    <a:pt x="4" y="8"/>
                    <a:pt x="8" y="4"/>
                    <a:pt x="12" y="4"/>
                  </a:cubicBezTo>
                  <a:close/>
                </a:path>
              </a:pathLst>
            </a:custGeom>
            <a:grpFill/>
            <a:ln>
              <a:noFill/>
            </a:ln>
          </p:spPr>
          <p:txBody>
            <a:bodyPr vert="horz" wrap="square" lIns="91440" tIns="45720" rIns="91440" bIns="45720" numCol="1" anchor="t" anchorCtr="0" compatLnSpc="1"/>
            <a:lstStyle/>
            <a:p>
              <a:endParaRPr lang="id-ID">
                <a:solidFill>
                  <a:schemeClr val="tx1">
                    <a:lumMod val="75000"/>
                    <a:lumOff val="25000"/>
                  </a:schemeClr>
                </a:solidFill>
              </a:endParaRPr>
            </a:p>
          </p:txBody>
        </p:sp>
      </p:grpSp>
      <p:sp>
        <p:nvSpPr>
          <p:cNvPr id="31" name="Freeform 28"/>
          <p:cNvSpPr>
            <a:spLocks noEditPoints="1"/>
          </p:cNvSpPr>
          <p:nvPr/>
        </p:nvSpPr>
        <p:spPr bwMode="auto">
          <a:xfrm>
            <a:off x="9224750" y="4127477"/>
            <a:ext cx="301402" cy="301402"/>
          </a:xfrm>
          <a:custGeom>
            <a:avLst/>
            <a:gdLst>
              <a:gd name="T0" fmla="*/ 114 w 128"/>
              <a:gd name="T1" fmla="*/ 29 h 128"/>
              <a:gd name="T2" fmla="*/ 112 w 128"/>
              <a:gd name="T3" fmla="*/ 8 h 128"/>
              <a:gd name="T4" fmla="*/ 24 w 128"/>
              <a:gd name="T5" fmla="*/ 0 h 128"/>
              <a:gd name="T6" fmla="*/ 16 w 128"/>
              <a:gd name="T7" fmla="*/ 27 h 128"/>
              <a:gd name="T8" fmla="*/ 2 w 128"/>
              <a:gd name="T9" fmla="*/ 45 h 128"/>
              <a:gd name="T10" fmla="*/ 0 w 128"/>
              <a:gd name="T11" fmla="*/ 56 h 128"/>
              <a:gd name="T12" fmla="*/ 12 w 128"/>
              <a:gd name="T13" fmla="*/ 68 h 128"/>
              <a:gd name="T14" fmla="*/ 20 w 128"/>
              <a:gd name="T15" fmla="*/ 128 h 128"/>
              <a:gd name="T16" fmla="*/ 116 w 128"/>
              <a:gd name="T17" fmla="*/ 120 h 128"/>
              <a:gd name="T18" fmla="*/ 116 w 128"/>
              <a:gd name="T19" fmla="*/ 68 h 128"/>
              <a:gd name="T20" fmla="*/ 128 w 128"/>
              <a:gd name="T21" fmla="*/ 52 h 128"/>
              <a:gd name="T22" fmla="*/ 104 w 128"/>
              <a:gd name="T23" fmla="*/ 8 h 128"/>
              <a:gd name="T24" fmla="*/ 24 w 128"/>
              <a:gd name="T25" fmla="*/ 24 h 128"/>
              <a:gd name="T26" fmla="*/ 24 w 128"/>
              <a:gd name="T27" fmla="*/ 8 h 128"/>
              <a:gd name="T28" fmla="*/ 41 w 128"/>
              <a:gd name="T29" fmla="*/ 60 h 128"/>
              <a:gd name="T30" fmla="*/ 40 w 128"/>
              <a:gd name="T31" fmla="*/ 32 h 128"/>
              <a:gd name="T32" fmla="*/ 41 w 128"/>
              <a:gd name="T33" fmla="*/ 60 h 128"/>
              <a:gd name="T34" fmla="*/ 62 w 128"/>
              <a:gd name="T35" fmla="*/ 32 h 128"/>
              <a:gd name="T36" fmla="*/ 45 w 128"/>
              <a:gd name="T37" fmla="*/ 60 h 128"/>
              <a:gd name="T38" fmla="*/ 66 w 128"/>
              <a:gd name="T39" fmla="*/ 32 h 128"/>
              <a:gd name="T40" fmla="*/ 83 w 128"/>
              <a:gd name="T41" fmla="*/ 60 h 128"/>
              <a:gd name="T42" fmla="*/ 66 w 128"/>
              <a:gd name="T43" fmla="*/ 32 h 128"/>
              <a:gd name="T44" fmla="*/ 88 w 128"/>
              <a:gd name="T45" fmla="*/ 32 h 128"/>
              <a:gd name="T46" fmla="*/ 87 w 128"/>
              <a:gd name="T47" fmla="*/ 60 h 128"/>
              <a:gd name="T48" fmla="*/ 8 w 128"/>
              <a:gd name="T49" fmla="*/ 56 h 128"/>
              <a:gd name="T50" fmla="*/ 9 w 128"/>
              <a:gd name="T51" fmla="*/ 50 h 128"/>
              <a:gd name="T52" fmla="*/ 24 w 128"/>
              <a:gd name="T53" fmla="*/ 32 h 128"/>
              <a:gd name="T54" fmla="*/ 19 w 128"/>
              <a:gd name="T55" fmla="*/ 60 h 128"/>
              <a:gd name="T56" fmla="*/ 8 w 128"/>
              <a:gd name="T57" fmla="*/ 56 h 128"/>
              <a:gd name="T58" fmla="*/ 50 w 128"/>
              <a:gd name="T59" fmla="*/ 120 h 128"/>
              <a:gd name="T60" fmla="*/ 80 w 128"/>
              <a:gd name="T61" fmla="*/ 80 h 128"/>
              <a:gd name="T62" fmla="*/ 108 w 128"/>
              <a:gd name="T63" fmla="*/ 120 h 128"/>
              <a:gd name="T64" fmla="*/ 84 w 128"/>
              <a:gd name="T65" fmla="*/ 80 h 128"/>
              <a:gd name="T66" fmla="*/ 50 w 128"/>
              <a:gd name="T67" fmla="*/ 76 h 128"/>
              <a:gd name="T68" fmla="*/ 46 w 128"/>
              <a:gd name="T69" fmla="*/ 120 h 128"/>
              <a:gd name="T70" fmla="*/ 20 w 128"/>
              <a:gd name="T71" fmla="*/ 68 h 128"/>
              <a:gd name="T72" fmla="*/ 108 w 128"/>
              <a:gd name="T73" fmla="*/ 120 h 128"/>
              <a:gd name="T74" fmla="*/ 116 w 128"/>
              <a:gd name="T75" fmla="*/ 60 h 128"/>
              <a:gd name="T76" fmla="*/ 93 w 128"/>
              <a:gd name="T77" fmla="*/ 32 h 128"/>
              <a:gd name="T78" fmla="*/ 104 w 128"/>
              <a:gd name="T79" fmla="*/ 32 h 128"/>
              <a:gd name="T80" fmla="*/ 119 w 128"/>
              <a:gd name="T81" fmla="*/ 50 h 128"/>
              <a:gd name="T82" fmla="*/ 120 w 128"/>
              <a:gd name="T83" fmla="*/ 56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8" h="128">
                <a:moveTo>
                  <a:pt x="126" y="45"/>
                </a:moveTo>
                <a:cubicBezTo>
                  <a:pt x="114" y="29"/>
                  <a:pt x="114" y="29"/>
                  <a:pt x="114" y="29"/>
                </a:cubicBezTo>
                <a:cubicBezTo>
                  <a:pt x="113" y="28"/>
                  <a:pt x="113" y="28"/>
                  <a:pt x="112" y="27"/>
                </a:cubicBezTo>
                <a:cubicBezTo>
                  <a:pt x="112" y="8"/>
                  <a:pt x="112" y="8"/>
                  <a:pt x="112" y="8"/>
                </a:cubicBezTo>
                <a:cubicBezTo>
                  <a:pt x="112" y="4"/>
                  <a:pt x="108" y="0"/>
                  <a:pt x="104" y="0"/>
                </a:cubicBezTo>
                <a:cubicBezTo>
                  <a:pt x="24" y="0"/>
                  <a:pt x="24" y="0"/>
                  <a:pt x="24" y="0"/>
                </a:cubicBezTo>
                <a:cubicBezTo>
                  <a:pt x="20" y="0"/>
                  <a:pt x="16" y="4"/>
                  <a:pt x="16" y="8"/>
                </a:cubicBezTo>
                <a:cubicBezTo>
                  <a:pt x="16" y="27"/>
                  <a:pt x="16" y="27"/>
                  <a:pt x="16" y="27"/>
                </a:cubicBezTo>
                <a:cubicBezTo>
                  <a:pt x="15" y="28"/>
                  <a:pt x="15" y="28"/>
                  <a:pt x="14" y="29"/>
                </a:cubicBezTo>
                <a:cubicBezTo>
                  <a:pt x="2" y="45"/>
                  <a:pt x="2" y="45"/>
                  <a:pt x="2" y="45"/>
                </a:cubicBezTo>
                <a:cubicBezTo>
                  <a:pt x="1" y="47"/>
                  <a:pt x="0" y="49"/>
                  <a:pt x="0" y="52"/>
                </a:cubicBezTo>
                <a:cubicBezTo>
                  <a:pt x="0" y="56"/>
                  <a:pt x="0" y="56"/>
                  <a:pt x="0" y="56"/>
                </a:cubicBezTo>
                <a:cubicBezTo>
                  <a:pt x="0" y="63"/>
                  <a:pt x="5" y="68"/>
                  <a:pt x="12" y="68"/>
                </a:cubicBezTo>
                <a:cubicBezTo>
                  <a:pt x="12" y="68"/>
                  <a:pt x="12" y="68"/>
                  <a:pt x="12" y="68"/>
                </a:cubicBezTo>
                <a:cubicBezTo>
                  <a:pt x="12" y="120"/>
                  <a:pt x="12" y="120"/>
                  <a:pt x="12" y="120"/>
                </a:cubicBezTo>
                <a:cubicBezTo>
                  <a:pt x="12" y="124"/>
                  <a:pt x="16" y="128"/>
                  <a:pt x="20" y="128"/>
                </a:cubicBezTo>
                <a:cubicBezTo>
                  <a:pt x="108" y="128"/>
                  <a:pt x="108" y="128"/>
                  <a:pt x="108" y="128"/>
                </a:cubicBezTo>
                <a:cubicBezTo>
                  <a:pt x="112" y="128"/>
                  <a:pt x="116" y="124"/>
                  <a:pt x="116" y="120"/>
                </a:cubicBezTo>
                <a:cubicBezTo>
                  <a:pt x="116" y="68"/>
                  <a:pt x="116" y="68"/>
                  <a:pt x="116" y="68"/>
                </a:cubicBezTo>
                <a:cubicBezTo>
                  <a:pt x="116" y="68"/>
                  <a:pt x="116" y="68"/>
                  <a:pt x="116" y="68"/>
                </a:cubicBezTo>
                <a:cubicBezTo>
                  <a:pt x="123" y="68"/>
                  <a:pt x="128" y="63"/>
                  <a:pt x="128" y="56"/>
                </a:cubicBezTo>
                <a:cubicBezTo>
                  <a:pt x="128" y="52"/>
                  <a:pt x="128" y="52"/>
                  <a:pt x="128" y="52"/>
                </a:cubicBezTo>
                <a:cubicBezTo>
                  <a:pt x="128" y="49"/>
                  <a:pt x="127" y="47"/>
                  <a:pt x="126" y="45"/>
                </a:cubicBezTo>
                <a:close/>
                <a:moveTo>
                  <a:pt x="104" y="8"/>
                </a:moveTo>
                <a:cubicBezTo>
                  <a:pt x="104" y="24"/>
                  <a:pt x="104" y="24"/>
                  <a:pt x="104" y="24"/>
                </a:cubicBezTo>
                <a:cubicBezTo>
                  <a:pt x="24" y="24"/>
                  <a:pt x="24" y="24"/>
                  <a:pt x="24" y="24"/>
                </a:cubicBezTo>
                <a:cubicBezTo>
                  <a:pt x="24" y="24"/>
                  <a:pt x="24" y="24"/>
                  <a:pt x="24" y="24"/>
                </a:cubicBezTo>
                <a:cubicBezTo>
                  <a:pt x="24" y="8"/>
                  <a:pt x="24" y="8"/>
                  <a:pt x="24" y="8"/>
                </a:cubicBezTo>
                <a:lnTo>
                  <a:pt x="104" y="8"/>
                </a:lnTo>
                <a:close/>
                <a:moveTo>
                  <a:pt x="41" y="60"/>
                </a:moveTo>
                <a:cubicBezTo>
                  <a:pt x="24" y="60"/>
                  <a:pt x="24" y="60"/>
                  <a:pt x="24" y="60"/>
                </a:cubicBezTo>
                <a:cubicBezTo>
                  <a:pt x="40" y="32"/>
                  <a:pt x="40" y="32"/>
                  <a:pt x="40" y="32"/>
                </a:cubicBezTo>
                <a:cubicBezTo>
                  <a:pt x="49" y="32"/>
                  <a:pt x="49" y="32"/>
                  <a:pt x="49" y="32"/>
                </a:cubicBezTo>
                <a:lnTo>
                  <a:pt x="41" y="60"/>
                </a:lnTo>
                <a:close/>
                <a:moveTo>
                  <a:pt x="53" y="32"/>
                </a:moveTo>
                <a:cubicBezTo>
                  <a:pt x="62" y="32"/>
                  <a:pt x="62" y="32"/>
                  <a:pt x="62" y="32"/>
                </a:cubicBezTo>
                <a:cubicBezTo>
                  <a:pt x="62" y="60"/>
                  <a:pt x="62" y="60"/>
                  <a:pt x="62" y="60"/>
                </a:cubicBezTo>
                <a:cubicBezTo>
                  <a:pt x="45" y="60"/>
                  <a:pt x="45" y="60"/>
                  <a:pt x="45" y="60"/>
                </a:cubicBezTo>
                <a:lnTo>
                  <a:pt x="53" y="32"/>
                </a:lnTo>
                <a:close/>
                <a:moveTo>
                  <a:pt x="66" y="32"/>
                </a:moveTo>
                <a:cubicBezTo>
                  <a:pt x="75" y="32"/>
                  <a:pt x="75" y="32"/>
                  <a:pt x="75" y="32"/>
                </a:cubicBezTo>
                <a:cubicBezTo>
                  <a:pt x="83" y="60"/>
                  <a:pt x="83" y="60"/>
                  <a:pt x="83" y="60"/>
                </a:cubicBezTo>
                <a:cubicBezTo>
                  <a:pt x="66" y="60"/>
                  <a:pt x="66" y="60"/>
                  <a:pt x="66" y="60"/>
                </a:cubicBezTo>
                <a:lnTo>
                  <a:pt x="66" y="32"/>
                </a:lnTo>
                <a:close/>
                <a:moveTo>
                  <a:pt x="79" y="32"/>
                </a:moveTo>
                <a:cubicBezTo>
                  <a:pt x="88" y="32"/>
                  <a:pt x="88" y="32"/>
                  <a:pt x="88" y="32"/>
                </a:cubicBezTo>
                <a:cubicBezTo>
                  <a:pt x="104" y="60"/>
                  <a:pt x="104" y="60"/>
                  <a:pt x="104" y="60"/>
                </a:cubicBezTo>
                <a:cubicBezTo>
                  <a:pt x="87" y="60"/>
                  <a:pt x="87" y="60"/>
                  <a:pt x="87" y="60"/>
                </a:cubicBezTo>
                <a:lnTo>
                  <a:pt x="79" y="32"/>
                </a:lnTo>
                <a:close/>
                <a:moveTo>
                  <a:pt x="8" y="56"/>
                </a:moveTo>
                <a:cubicBezTo>
                  <a:pt x="8" y="52"/>
                  <a:pt x="8" y="52"/>
                  <a:pt x="8" y="52"/>
                </a:cubicBezTo>
                <a:cubicBezTo>
                  <a:pt x="8" y="51"/>
                  <a:pt x="8" y="50"/>
                  <a:pt x="9" y="50"/>
                </a:cubicBezTo>
                <a:cubicBezTo>
                  <a:pt x="21" y="34"/>
                  <a:pt x="21" y="34"/>
                  <a:pt x="21" y="34"/>
                </a:cubicBezTo>
                <a:cubicBezTo>
                  <a:pt x="22" y="33"/>
                  <a:pt x="23" y="32"/>
                  <a:pt x="24" y="32"/>
                </a:cubicBezTo>
                <a:cubicBezTo>
                  <a:pt x="35" y="32"/>
                  <a:pt x="35" y="32"/>
                  <a:pt x="35" y="32"/>
                </a:cubicBezTo>
                <a:cubicBezTo>
                  <a:pt x="19" y="60"/>
                  <a:pt x="19" y="60"/>
                  <a:pt x="19" y="60"/>
                </a:cubicBezTo>
                <a:cubicBezTo>
                  <a:pt x="12" y="60"/>
                  <a:pt x="12" y="60"/>
                  <a:pt x="12" y="60"/>
                </a:cubicBezTo>
                <a:cubicBezTo>
                  <a:pt x="10" y="60"/>
                  <a:pt x="8" y="58"/>
                  <a:pt x="8" y="56"/>
                </a:cubicBezTo>
                <a:close/>
                <a:moveTo>
                  <a:pt x="80" y="120"/>
                </a:moveTo>
                <a:cubicBezTo>
                  <a:pt x="50" y="120"/>
                  <a:pt x="50" y="120"/>
                  <a:pt x="50" y="120"/>
                </a:cubicBezTo>
                <a:cubicBezTo>
                  <a:pt x="50" y="80"/>
                  <a:pt x="50" y="80"/>
                  <a:pt x="50" y="80"/>
                </a:cubicBezTo>
                <a:cubicBezTo>
                  <a:pt x="80" y="80"/>
                  <a:pt x="80" y="80"/>
                  <a:pt x="80" y="80"/>
                </a:cubicBezTo>
                <a:lnTo>
                  <a:pt x="80" y="120"/>
                </a:lnTo>
                <a:close/>
                <a:moveTo>
                  <a:pt x="108" y="120"/>
                </a:moveTo>
                <a:cubicBezTo>
                  <a:pt x="84" y="120"/>
                  <a:pt x="84" y="120"/>
                  <a:pt x="84" y="120"/>
                </a:cubicBezTo>
                <a:cubicBezTo>
                  <a:pt x="84" y="80"/>
                  <a:pt x="84" y="80"/>
                  <a:pt x="84" y="80"/>
                </a:cubicBezTo>
                <a:cubicBezTo>
                  <a:pt x="84" y="78"/>
                  <a:pt x="82" y="76"/>
                  <a:pt x="80" y="76"/>
                </a:cubicBezTo>
                <a:cubicBezTo>
                  <a:pt x="50" y="76"/>
                  <a:pt x="50" y="76"/>
                  <a:pt x="50" y="76"/>
                </a:cubicBezTo>
                <a:cubicBezTo>
                  <a:pt x="48" y="76"/>
                  <a:pt x="46" y="78"/>
                  <a:pt x="46" y="80"/>
                </a:cubicBezTo>
                <a:cubicBezTo>
                  <a:pt x="46" y="120"/>
                  <a:pt x="46" y="120"/>
                  <a:pt x="46" y="120"/>
                </a:cubicBezTo>
                <a:cubicBezTo>
                  <a:pt x="20" y="120"/>
                  <a:pt x="20" y="120"/>
                  <a:pt x="20" y="120"/>
                </a:cubicBezTo>
                <a:cubicBezTo>
                  <a:pt x="20" y="68"/>
                  <a:pt x="20" y="68"/>
                  <a:pt x="20" y="68"/>
                </a:cubicBezTo>
                <a:cubicBezTo>
                  <a:pt x="108" y="68"/>
                  <a:pt x="108" y="68"/>
                  <a:pt x="108" y="68"/>
                </a:cubicBezTo>
                <a:lnTo>
                  <a:pt x="108" y="120"/>
                </a:lnTo>
                <a:close/>
                <a:moveTo>
                  <a:pt x="120" y="56"/>
                </a:moveTo>
                <a:cubicBezTo>
                  <a:pt x="120" y="58"/>
                  <a:pt x="118" y="60"/>
                  <a:pt x="116" y="60"/>
                </a:cubicBezTo>
                <a:cubicBezTo>
                  <a:pt x="109" y="60"/>
                  <a:pt x="109" y="60"/>
                  <a:pt x="109" y="60"/>
                </a:cubicBezTo>
                <a:cubicBezTo>
                  <a:pt x="93" y="32"/>
                  <a:pt x="93" y="32"/>
                  <a:pt x="93" y="32"/>
                </a:cubicBezTo>
                <a:cubicBezTo>
                  <a:pt x="104" y="32"/>
                  <a:pt x="104" y="32"/>
                  <a:pt x="104" y="32"/>
                </a:cubicBezTo>
                <a:cubicBezTo>
                  <a:pt x="104" y="32"/>
                  <a:pt x="104" y="32"/>
                  <a:pt x="104" y="32"/>
                </a:cubicBezTo>
                <a:cubicBezTo>
                  <a:pt x="105" y="32"/>
                  <a:pt x="106" y="33"/>
                  <a:pt x="107" y="34"/>
                </a:cubicBezTo>
                <a:cubicBezTo>
                  <a:pt x="119" y="50"/>
                  <a:pt x="119" y="50"/>
                  <a:pt x="119" y="50"/>
                </a:cubicBezTo>
                <a:cubicBezTo>
                  <a:pt x="120" y="50"/>
                  <a:pt x="120" y="51"/>
                  <a:pt x="120" y="52"/>
                </a:cubicBezTo>
                <a:lnTo>
                  <a:pt x="120" y="56"/>
                </a:lnTo>
                <a:close/>
              </a:path>
            </a:pathLst>
          </a:custGeom>
          <a:solidFill>
            <a:schemeClr val="tx1">
              <a:lumMod val="75000"/>
              <a:lumOff val="25000"/>
            </a:schemeClr>
          </a:solidFill>
          <a:ln>
            <a:noFill/>
          </a:ln>
        </p:spPr>
        <p:txBody>
          <a:bodyPr vert="horz" wrap="square" lIns="91440" tIns="45720" rIns="91440" bIns="45720" numCol="1" anchor="t" anchorCtr="0" compatLnSpc="1"/>
          <a:lstStyle/>
          <a:p>
            <a:endParaRPr lang="id-ID">
              <a:solidFill>
                <a:schemeClr val="tx1">
                  <a:lumMod val="75000"/>
                  <a:lumOff val="25000"/>
                </a:schemeClr>
              </a:solidFill>
            </a:endParaRPr>
          </a:p>
        </p:txBody>
      </p:sp>
      <p:grpSp>
        <p:nvGrpSpPr>
          <p:cNvPr id="32" name="Group 22"/>
          <p:cNvGrpSpPr/>
          <p:nvPr/>
        </p:nvGrpSpPr>
        <p:grpSpPr>
          <a:xfrm rot="19265840">
            <a:off x="9595071" y="5004877"/>
            <a:ext cx="400785" cy="396932"/>
            <a:chOff x="7219950" y="3429000"/>
            <a:chExt cx="495300" cy="490538"/>
          </a:xfrm>
          <a:solidFill>
            <a:schemeClr val="tx1">
              <a:lumMod val="75000"/>
              <a:lumOff val="25000"/>
            </a:schemeClr>
          </a:solidFill>
        </p:grpSpPr>
        <p:sp>
          <p:nvSpPr>
            <p:cNvPr id="33" name="Freeform 32"/>
            <p:cNvSpPr>
              <a:spLocks noEditPoints="1"/>
            </p:cNvSpPr>
            <p:nvPr/>
          </p:nvSpPr>
          <p:spPr bwMode="auto">
            <a:xfrm>
              <a:off x="7219950" y="3475038"/>
              <a:ext cx="452438" cy="444500"/>
            </a:xfrm>
            <a:custGeom>
              <a:avLst/>
              <a:gdLst>
                <a:gd name="T0" fmla="*/ 84 w 118"/>
                <a:gd name="T1" fmla="*/ 3 h 116"/>
                <a:gd name="T2" fmla="*/ 77 w 118"/>
                <a:gd name="T3" fmla="*/ 0 h 116"/>
                <a:gd name="T4" fmla="*/ 70 w 118"/>
                <a:gd name="T5" fmla="*/ 3 h 116"/>
                <a:gd name="T6" fmla="*/ 64 w 118"/>
                <a:gd name="T7" fmla="*/ 9 h 116"/>
                <a:gd name="T8" fmla="*/ 61 w 118"/>
                <a:gd name="T9" fmla="*/ 16 h 116"/>
                <a:gd name="T10" fmla="*/ 62 w 118"/>
                <a:gd name="T11" fmla="*/ 21 h 116"/>
                <a:gd name="T12" fmla="*/ 8 w 118"/>
                <a:gd name="T13" fmla="*/ 43 h 116"/>
                <a:gd name="T14" fmla="*/ 1 w 118"/>
                <a:gd name="T15" fmla="*/ 51 h 116"/>
                <a:gd name="T16" fmla="*/ 5 w 118"/>
                <a:gd name="T17" fmla="*/ 62 h 116"/>
                <a:gd name="T18" fmla="*/ 55 w 118"/>
                <a:gd name="T19" fmla="*/ 112 h 116"/>
                <a:gd name="T20" fmla="*/ 64 w 118"/>
                <a:gd name="T21" fmla="*/ 116 h 116"/>
                <a:gd name="T22" fmla="*/ 64 w 118"/>
                <a:gd name="T23" fmla="*/ 116 h 116"/>
                <a:gd name="T24" fmla="*/ 66 w 118"/>
                <a:gd name="T25" fmla="*/ 116 h 116"/>
                <a:gd name="T26" fmla="*/ 75 w 118"/>
                <a:gd name="T27" fmla="*/ 108 h 116"/>
                <a:gd name="T28" fmla="*/ 96 w 118"/>
                <a:gd name="T29" fmla="*/ 55 h 116"/>
                <a:gd name="T30" fmla="*/ 102 w 118"/>
                <a:gd name="T31" fmla="*/ 57 h 116"/>
                <a:gd name="T32" fmla="*/ 109 w 118"/>
                <a:gd name="T33" fmla="*/ 54 h 116"/>
                <a:gd name="T34" fmla="*/ 115 w 118"/>
                <a:gd name="T35" fmla="*/ 48 h 116"/>
                <a:gd name="T36" fmla="*/ 118 w 118"/>
                <a:gd name="T37" fmla="*/ 41 h 116"/>
                <a:gd name="T38" fmla="*/ 115 w 118"/>
                <a:gd name="T39" fmla="*/ 34 h 116"/>
                <a:gd name="T40" fmla="*/ 84 w 118"/>
                <a:gd name="T41" fmla="*/ 3 h 116"/>
                <a:gd name="T42" fmla="*/ 68 w 118"/>
                <a:gd name="T43" fmla="*/ 105 h 116"/>
                <a:gd name="T44" fmla="*/ 65 w 118"/>
                <a:gd name="T45" fmla="*/ 108 h 116"/>
                <a:gd name="T46" fmla="*/ 64 w 118"/>
                <a:gd name="T47" fmla="*/ 108 h 116"/>
                <a:gd name="T48" fmla="*/ 61 w 118"/>
                <a:gd name="T49" fmla="*/ 107 h 116"/>
                <a:gd name="T50" fmla="*/ 10 w 118"/>
                <a:gd name="T51" fmla="*/ 56 h 116"/>
                <a:gd name="T52" fmla="*/ 9 w 118"/>
                <a:gd name="T53" fmla="*/ 53 h 116"/>
                <a:gd name="T54" fmla="*/ 11 w 118"/>
                <a:gd name="T55" fmla="*/ 50 h 116"/>
                <a:gd name="T56" fmla="*/ 36 w 118"/>
                <a:gd name="T57" fmla="*/ 40 h 116"/>
                <a:gd name="T58" fmla="*/ 87 w 118"/>
                <a:gd name="T59" fmla="*/ 58 h 116"/>
                <a:gd name="T60" fmla="*/ 68 w 118"/>
                <a:gd name="T61" fmla="*/ 105 h 116"/>
                <a:gd name="T62" fmla="*/ 109 w 118"/>
                <a:gd name="T63" fmla="*/ 42 h 116"/>
                <a:gd name="T64" fmla="*/ 103 w 118"/>
                <a:gd name="T65" fmla="*/ 48 h 116"/>
                <a:gd name="T66" fmla="*/ 100 w 118"/>
                <a:gd name="T67" fmla="*/ 48 h 116"/>
                <a:gd name="T68" fmla="*/ 93 w 118"/>
                <a:gd name="T69" fmla="*/ 41 h 116"/>
                <a:gd name="T70" fmla="*/ 88 w 118"/>
                <a:gd name="T71" fmla="*/ 55 h 116"/>
                <a:gd name="T72" fmla="*/ 88 w 118"/>
                <a:gd name="T73" fmla="*/ 54 h 116"/>
                <a:gd name="T74" fmla="*/ 53 w 118"/>
                <a:gd name="T75" fmla="*/ 39 h 116"/>
                <a:gd name="T76" fmla="*/ 42 w 118"/>
                <a:gd name="T77" fmla="*/ 38 h 116"/>
                <a:gd name="T78" fmla="*/ 76 w 118"/>
                <a:gd name="T79" fmla="*/ 24 h 116"/>
                <a:gd name="T80" fmla="*/ 70 w 118"/>
                <a:gd name="T81" fmla="*/ 17 h 116"/>
                <a:gd name="T82" fmla="*/ 70 w 118"/>
                <a:gd name="T83" fmla="*/ 14 h 116"/>
                <a:gd name="T84" fmla="*/ 75 w 118"/>
                <a:gd name="T85" fmla="*/ 9 h 116"/>
                <a:gd name="T86" fmla="*/ 78 w 118"/>
                <a:gd name="T87" fmla="*/ 9 h 116"/>
                <a:gd name="T88" fmla="*/ 109 w 118"/>
                <a:gd name="T89" fmla="*/ 39 h 116"/>
                <a:gd name="T90" fmla="*/ 109 w 118"/>
                <a:gd name="T91" fmla="*/ 4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8" h="116">
                  <a:moveTo>
                    <a:pt x="84" y="3"/>
                  </a:moveTo>
                  <a:cubicBezTo>
                    <a:pt x="82" y="1"/>
                    <a:pt x="79" y="0"/>
                    <a:pt x="77" y="0"/>
                  </a:cubicBezTo>
                  <a:cubicBezTo>
                    <a:pt x="74" y="0"/>
                    <a:pt x="71" y="1"/>
                    <a:pt x="70" y="3"/>
                  </a:cubicBezTo>
                  <a:cubicBezTo>
                    <a:pt x="64" y="9"/>
                    <a:pt x="64" y="9"/>
                    <a:pt x="64" y="9"/>
                  </a:cubicBezTo>
                  <a:cubicBezTo>
                    <a:pt x="62" y="10"/>
                    <a:pt x="61" y="13"/>
                    <a:pt x="61" y="16"/>
                  </a:cubicBezTo>
                  <a:cubicBezTo>
                    <a:pt x="61" y="18"/>
                    <a:pt x="62" y="19"/>
                    <a:pt x="62" y="21"/>
                  </a:cubicBezTo>
                  <a:cubicBezTo>
                    <a:pt x="8" y="43"/>
                    <a:pt x="8" y="43"/>
                    <a:pt x="8" y="43"/>
                  </a:cubicBezTo>
                  <a:cubicBezTo>
                    <a:pt x="5" y="44"/>
                    <a:pt x="2" y="48"/>
                    <a:pt x="1" y="51"/>
                  </a:cubicBezTo>
                  <a:cubicBezTo>
                    <a:pt x="0" y="55"/>
                    <a:pt x="2" y="59"/>
                    <a:pt x="5" y="62"/>
                  </a:cubicBezTo>
                  <a:cubicBezTo>
                    <a:pt x="55" y="112"/>
                    <a:pt x="55" y="112"/>
                    <a:pt x="55" y="112"/>
                  </a:cubicBezTo>
                  <a:cubicBezTo>
                    <a:pt x="58" y="115"/>
                    <a:pt x="61" y="116"/>
                    <a:pt x="64" y="116"/>
                  </a:cubicBezTo>
                  <a:cubicBezTo>
                    <a:pt x="64" y="116"/>
                    <a:pt x="64" y="116"/>
                    <a:pt x="64" y="116"/>
                  </a:cubicBezTo>
                  <a:cubicBezTo>
                    <a:pt x="65" y="116"/>
                    <a:pt x="66" y="116"/>
                    <a:pt x="66" y="116"/>
                  </a:cubicBezTo>
                  <a:cubicBezTo>
                    <a:pt x="70" y="115"/>
                    <a:pt x="74" y="112"/>
                    <a:pt x="75" y="108"/>
                  </a:cubicBezTo>
                  <a:cubicBezTo>
                    <a:pt x="96" y="55"/>
                    <a:pt x="96" y="55"/>
                    <a:pt x="96" y="55"/>
                  </a:cubicBezTo>
                  <a:cubicBezTo>
                    <a:pt x="98" y="56"/>
                    <a:pt x="100" y="57"/>
                    <a:pt x="102" y="57"/>
                  </a:cubicBezTo>
                  <a:cubicBezTo>
                    <a:pt x="105" y="57"/>
                    <a:pt x="107" y="56"/>
                    <a:pt x="109" y="54"/>
                  </a:cubicBezTo>
                  <a:cubicBezTo>
                    <a:pt x="115" y="48"/>
                    <a:pt x="115" y="48"/>
                    <a:pt x="115" y="48"/>
                  </a:cubicBezTo>
                  <a:cubicBezTo>
                    <a:pt x="117" y="46"/>
                    <a:pt x="118" y="44"/>
                    <a:pt x="118" y="41"/>
                  </a:cubicBezTo>
                  <a:cubicBezTo>
                    <a:pt x="118" y="38"/>
                    <a:pt x="117" y="36"/>
                    <a:pt x="115" y="34"/>
                  </a:cubicBezTo>
                  <a:lnTo>
                    <a:pt x="84" y="3"/>
                  </a:lnTo>
                  <a:close/>
                  <a:moveTo>
                    <a:pt x="68" y="105"/>
                  </a:moveTo>
                  <a:cubicBezTo>
                    <a:pt x="67" y="107"/>
                    <a:pt x="66" y="108"/>
                    <a:pt x="65" y="108"/>
                  </a:cubicBezTo>
                  <a:cubicBezTo>
                    <a:pt x="64" y="108"/>
                    <a:pt x="64" y="108"/>
                    <a:pt x="64" y="108"/>
                  </a:cubicBezTo>
                  <a:cubicBezTo>
                    <a:pt x="63" y="108"/>
                    <a:pt x="62" y="108"/>
                    <a:pt x="61" y="107"/>
                  </a:cubicBezTo>
                  <a:cubicBezTo>
                    <a:pt x="10" y="56"/>
                    <a:pt x="10" y="56"/>
                    <a:pt x="10" y="56"/>
                  </a:cubicBezTo>
                  <a:cubicBezTo>
                    <a:pt x="9" y="56"/>
                    <a:pt x="9" y="54"/>
                    <a:pt x="9" y="53"/>
                  </a:cubicBezTo>
                  <a:cubicBezTo>
                    <a:pt x="9" y="52"/>
                    <a:pt x="10" y="51"/>
                    <a:pt x="11" y="50"/>
                  </a:cubicBezTo>
                  <a:cubicBezTo>
                    <a:pt x="36" y="40"/>
                    <a:pt x="36" y="40"/>
                    <a:pt x="36" y="40"/>
                  </a:cubicBezTo>
                  <a:cubicBezTo>
                    <a:pt x="53" y="46"/>
                    <a:pt x="70" y="40"/>
                    <a:pt x="87" y="58"/>
                  </a:cubicBezTo>
                  <a:lnTo>
                    <a:pt x="68" y="105"/>
                  </a:lnTo>
                  <a:close/>
                  <a:moveTo>
                    <a:pt x="109" y="42"/>
                  </a:moveTo>
                  <a:cubicBezTo>
                    <a:pt x="103" y="48"/>
                    <a:pt x="103" y="48"/>
                    <a:pt x="103" y="48"/>
                  </a:cubicBezTo>
                  <a:cubicBezTo>
                    <a:pt x="103" y="49"/>
                    <a:pt x="101" y="49"/>
                    <a:pt x="100" y="48"/>
                  </a:cubicBezTo>
                  <a:cubicBezTo>
                    <a:pt x="93" y="41"/>
                    <a:pt x="93" y="41"/>
                    <a:pt x="93" y="41"/>
                  </a:cubicBezTo>
                  <a:cubicBezTo>
                    <a:pt x="88" y="55"/>
                    <a:pt x="88" y="55"/>
                    <a:pt x="88" y="55"/>
                  </a:cubicBezTo>
                  <a:cubicBezTo>
                    <a:pt x="88" y="54"/>
                    <a:pt x="88" y="54"/>
                    <a:pt x="88" y="54"/>
                  </a:cubicBezTo>
                  <a:cubicBezTo>
                    <a:pt x="76" y="42"/>
                    <a:pt x="64" y="41"/>
                    <a:pt x="53" y="39"/>
                  </a:cubicBezTo>
                  <a:cubicBezTo>
                    <a:pt x="49" y="39"/>
                    <a:pt x="46" y="38"/>
                    <a:pt x="42" y="38"/>
                  </a:cubicBezTo>
                  <a:cubicBezTo>
                    <a:pt x="76" y="24"/>
                    <a:pt x="76" y="24"/>
                    <a:pt x="76" y="24"/>
                  </a:cubicBezTo>
                  <a:cubicBezTo>
                    <a:pt x="70" y="17"/>
                    <a:pt x="70" y="17"/>
                    <a:pt x="70" y="17"/>
                  </a:cubicBezTo>
                  <a:cubicBezTo>
                    <a:pt x="69" y="16"/>
                    <a:pt x="69" y="15"/>
                    <a:pt x="70" y="14"/>
                  </a:cubicBezTo>
                  <a:cubicBezTo>
                    <a:pt x="75" y="9"/>
                    <a:pt x="75" y="9"/>
                    <a:pt x="75" y="9"/>
                  </a:cubicBezTo>
                  <a:cubicBezTo>
                    <a:pt x="76" y="8"/>
                    <a:pt x="77" y="8"/>
                    <a:pt x="78" y="9"/>
                  </a:cubicBezTo>
                  <a:cubicBezTo>
                    <a:pt x="109" y="39"/>
                    <a:pt x="109" y="39"/>
                    <a:pt x="109" y="39"/>
                  </a:cubicBezTo>
                  <a:cubicBezTo>
                    <a:pt x="110" y="40"/>
                    <a:pt x="110" y="42"/>
                    <a:pt x="109" y="42"/>
                  </a:cubicBezTo>
                  <a:close/>
                </a:path>
              </a:pathLst>
            </a:custGeom>
            <a:grpFill/>
            <a:ln>
              <a:noFill/>
            </a:ln>
          </p:spPr>
          <p:txBody>
            <a:bodyPr vert="horz" wrap="square" lIns="91440" tIns="45720" rIns="91440" bIns="45720" numCol="1" anchor="t" anchorCtr="0" compatLnSpc="1"/>
            <a:lstStyle/>
            <a:p>
              <a:endParaRPr lang="id-ID">
                <a:solidFill>
                  <a:schemeClr val="tx1">
                    <a:lumMod val="75000"/>
                    <a:lumOff val="25000"/>
                  </a:schemeClr>
                </a:solidFill>
              </a:endParaRPr>
            </a:p>
          </p:txBody>
        </p:sp>
        <p:sp>
          <p:nvSpPr>
            <p:cNvPr id="34" name="Freeform 33"/>
            <p:cNvSpPr>
              <a:spLocks noEditPoints="1"/>
            </p:cNvSpPr>
            <p:nvPr/>
          </p:nvSpPr>
          <p:spPr bwMode="auto">
            <a:xfrm>
              <a:off x="7439025" y="3675063"/>
              <a:ext cx="76200" cy="76200"/>
            </a:xfrm>
            <a:custGeom>
              <a:avLst/>
              <a:gdLst>
                <a:gd name="T0" fmla="*/ 10 w 20"/>
                <a:gd name="T1" fmla="*/ 20 h 20"/>
                <a:gd name="T2" fmla="*/ 20 w 20"/>
                <a:gd name="T3" fmla="*/ 10 h 20"/>
                <a:gd name="T4" fmla="*/ 10 w 20"/>
                <a:gd name="T5" fmla="*/ 0 h 20"/>
                <a:gd name="T6" fmla="*/ 0 w 20"/>
                <a:gd name="T7" fmla="*/ 10 h 20"/>
                <a:gd name="T8" fmla="*/ 10 w 20"/>
                <a:gd name="T9" fmla="*/ 20 h 20"/>
                <a:gd name="T10" fmla="*/ 10 w 20"/>
                <a:gd name="T11" fmla="*/ 4 h 20"/>
                <a:gd name="T12" fmla="*/ 16 w 20"/>
                <a:gd name="T13" fmla="*/ 10 h 20"/>
                <a:gd name="T14" fmla="*/ 10 w 20"/>
                <a:gd name="T15" fmla="*/ 16 h 20"/>
                <a:gd name="T16" fmla="*/ 4 w 20"/>
                <a:gd name="T17" fmla="*/ 10 h 20"/>
                <a:gd name="T18" fmla="*/ 10 w 20"/>
                <a:gd name="T19" fmla="*/ 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0">
                  <a:moveTo>
                    <a:pt x="10" y="20"/>
                  </a:moveTo>
                  <a:cubicBezTo>
                    <a:pt x="16" y="20"/>
                    <a:pt x="20" y="16"/>
                    <a:pt x="20" y="10"/>
                  </a:cubicBezTo>
                  <a:cubicBezTo>
                    <a:pt x="20" y="4"/>
                    <a:pt x="16" y="0"/>
                    <a:pt x="10" y="0"/>
                  </a:cubicBezTo>
                  <a:cubicBezTo>
                    <a:pt x="4" y="0"/>
                    <a:pt x="0" y="4"/>
                    <a:pt x="0" y="10"/>
                  </a:cubicBezTo>
                  <a:cubicBezTo>
                    <a:pt x="0" y="16"/>
                    <a:pt x="4" y="20"/>
                    <a:pt x="10" y="20"/>
                  </a:cubicBezTo>
                  <a:close/>
                  <a:moveTo>
                    <a:pt x="10" y="4"/>
                  </a:moveTo>
                  <a:cubicBezTo>
                    <a:pt x="13" y="4"/>
                    <a:pt x="16" y="7"/>
                    <a:pt x="16" y="10"/>
                  </a:cubicBezTo>
                  <a:cubicBezTo>
                    <a:pt x="16" y="13"/>
                    <a:pt x="13" y="16"/>
                    <a:pt x="10" y="16"/>
                  </a:cubicBezTo>
                  <a:cubicBezTo>
                    <a:pt x="7" y="16"/>
                    <a:pt x="4" y="13"/>
                    <a:pt x="4" y="10"/>
                  </a:cubicBezTo>
                  <a:cubicBezTo>
                    <a:pt x="4" y="7"/>
                    <a:pt x="7" y="4"/>
                    <a:pt x="10" y="4"/>
                  </a:cubicBezTo>
                  <a:close/>
                </a:path>
              </a:pathLst>
            </a:custGeom>
            <a:grpFill/>
            <a:ln>
              <a:noFill/>
            </a:ln>
          </p:spPr>
          <p:txBody>
            <a:bodyPr vert="horz" wrap="square" lIns="91440" tIns="45720" rIns="91440" bIns="45720" numCol="1" anchor="t" anchorCtr="0" compatLnSpc="1"/>
            <a:lstStyle/>
            <a:p>
              <a:endParaRPr lang="id-ID">
                <a:solidFill>
                  <a:schemeClr val="tx1">
                    <a:lumMod val="75000"/>
                    <a:lumOff val="25000"/>
                  </a:schemeClr>
                </a:solidFill>
              </a:endParaRPr>
            </a:p>
          </p:txBody>
        </p:sp>
        <p:sp>
          <p:nvSpPr>
            <p:cNvPr id="35" name="Freeform 34"/>
            <p:cNvSpPr>
              <a:spLocks noEditPoints="1"/>
            </p:cNvSpPr>
            <p:nvPr/>
          </p:nvSpPr>
          <p:spPr bwMode="auto">
            <a:xfrm>
              <a:off x="7639050" y="3429000"/>
              <a:ext cx="76200" cy="76200"/>
            </a:xfrm>
            <a:custGeom>
              <a:avLst/>
              <a:gdLst>
                <a:gd name="T0" fmla="*/ 10 w 20"/>
                <a:gd name="T1" fmla="*/ 0 h 20"/>
                <a:gd name="T2" fmla="*/ 0 w 20"/>
                <a:gd name="T3" fmla="*/ 10 h 20"/>
                <a:gd name="T4" fmla="*/ 10 w 20"/>
                <a:gd name="T5" fmla="*/ 20 h 20"/>
                <a:gd name="T6" fmla="*/ 20 w 20"/>
                <a:gd name="T7" fmla="*/ 10 h 20"/>
                <a:gd name="T8" fmla="*/ 10 w 20"/>
                <a:gd name="T9" fmla="*/ 0 h 20"/>
                <a:gd name="T10" fmla="*/ 10 w 20"/>
                <a:gd name="T11" fmla="*/ 16 h 20"/>
                <a:gd name="T12" fmla="*/ 4 w 20"/>
                <a:gd name="T13" fmla="*/ 10 h 20"/>
                <a:gd name="T14" fmla="*/ 10 w 20"/>
                <a:gd name="T15" fmla="*/ 4 h 20"/>
                <a:gd name="T16" fmla="*/ 16 w 20"/>
                <a:gd name="T17" fmla="*/ 10 h 20"/>
                <a:gd name="T18" fmla="*/ 10 w 20"/>
                <a:gd name="T19" fmla="*/ 16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0">
                  <a:moveTo>
                    <a:pt x="10" y="0"/>
                  </a:moveTo>
                  <a:cubicBezTo>
                    <a:pt x="4" y="0"/>
                    <a:pt x="0" y="4"/>
                    <a:pt x="0" y="10"/>
                  </a:cubicBezTo>
                  <a:cubicBezTo>
                    <a:pt x="0" y="16"/>
                    <a:pt x="4" y="20"/>
                    <a:pt x="10" y="20"/>
                  </a:cubicBezTo>
                  <a:cubicBezTo>
                    <a:pt x="16" y="20"/>
                    <a:pt x="20" y="16"/>
                    <a:pt x="20" y="10"/>
                  </a:cubicBezTo>
                  <a:cubicBezTo>
                    <a:pt x="20" y="4"/>
                    <a:pt x="16" y="0"/>
                    <a:pt x="10" y="0"/>
                  </a:cubicBezTo>
                  <a:close/>
                  <a:moveTo>
                    <a:pt x="10" y="16"/>
                  </a:moveTo>
                  <a:cubicBezTo>
                    <a:pt x="7" y="16"/>
                    <a:pt x="4" y="13"/>
                    <a:pt x="4" y="10"/>
                  </a:cubicBezTo>
                  <a:cubicBezTo>
                    <a:pt x="4" y="7"/>
                    <a:pt x="7" y="4"/>
                    <a:pt x="10" y="4"/>
                  </a:cubicBezTo>
                  <a:cubicBezTo>
                    <a:pt x="13" y="4"/>
                    <a:pt x="16" y="7"/>
                    <a:pt x="16" y="10"/>
                  </a:cubicBezTo>
                  <a:cubicBezTo>
                    <a:pt x="16" y="13"/>
                    <a:pt x="13" y="16"/>
                    <a:pt x="10" y="16"/>
                  </a:cubicBezTo>
                  <a:close/>
                </a:path>
              </a:pathLst>
            </a:custGeom>
            <a:grpFill/>
            <a:ln>
              <a:noFill/>
            </a:ln>
          </p:spPr>
          <p:txBody>
            <a:bodyPr vert="horz" wrap="square" lIns="91440" tIns="45720" rIns="91440" bIns="45720" numCol="1" anchor="t" anchorCtr="0" compatLnSpc="1"/>
            <a:lstStyle/>
            <a:p>
              <a:endParaRPr lang="id-ID">
                <a:solidFill>
                  <a:schemeClr val="tx1">
                    <a:lumMod val="75000"/>
                    <a:lumOff val="25000"/>
                  </a:schemeClr>
                </a:solidFill>
              </a:endParaRPr>
            </a:p>
          </p:txBody>
        </p:sp>
        <p:sp>
          <p:nvSpPr>
            <p:cNvPr id="36" name="Freeform 35"/>
            <p:cNvSpPr>
              <a:spLocks noEditPoints="1"/>
            </p:cNvSpPr>
            <p:nvPr/>
          </p:nvSpPr>
          <p:spPr bwMode="auto">
            <a:xfrm>
              <a:off x="7346950" y="3659188"/>
              <a:ext cx="61913" cy="61913"/>
            </a:xfrm>
            <a:custGeom>
              <a:avLst/>
              <a:gdLst>
                <a:gd name="T0" fmla="*/ 0 w 16"/>
                <a:gd name="T1" fmla="*/ 8 h 16"/>
                <a:gd name="T2" fmla="*/ 8 w 16"/>
                <a:gd name="T3" fmla="*/ 16 h 16"/>
                <a:gd name="T4" fmla="*/ 16 w 16"/>
                <a:gd name="T5" fmla="*/ 8 h 16"/>
                <a:gd name="T6" fmla="*/ 8 w 16"/>
                <a:gd name="T7" fmla="*/ 0 h 16"/>
                <a:gd name="T8" fmla="*/ 0 w 16"/>
                <a:gd name="T9" fmla="*/ 8 h 16"/>
                <a:gd name="T10" fmla="*/ 8 w 16"/>
                <a:gd name="T11" fmla="*/ 4 h 16"/>
                <a:gd name="T12" fmla="*/ 12 w 16"/>
                <a:gd name="T13" fmla="*/ 8 h 16"/>
                <a:gd name="T14" fmla="*/ 8 w 16"/>
                <a:gd name="T15" fmla="*/ 12 h 16"/>
                <a:gd name="T16" fmla="*/ 4 w 16"/>
                <a:gd name="T17" fmla="*/ 8 h 16"/>
                <a:gd name="T18" fmla="*/ 8 w 16"/>
                <a:gd name="T19" fmla="*/ 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6">
                  <a:moveTo>
                    <a:pt x="0" y="8"/>
                  </a:moveTo>
                  <a:cubicBezTo>
                    <a:pt x="0" y="12"/>
                    <a:pt x="4" y="16"/>
                    <a:pt x="8" y="16"/>
                  </a:cubicBezTo>
                  <a:cubicBezTo>
                    <a:pt x="12" y="16"/>
                    <a:pt x="16" y="12"/>
                    <a:pt x="16" y="8"/>
                  </a:cubicBezTo>
                  <a:cubicBezTo>
                    <a:pt x="16" y="4"/>
                    <a:pt x="12" y="0"/>
                    <a:pt x="8" y="0"/>
                  </a:cubicBezTo>
                  <a:cubicBezTo>
                    <a:pt x="4" y="0"/>
                    <a:pt x="0" y="4"/>
                    <a:pt x="0" y="8"/>
                  </a:cubicBezTo>
                  <a:close/>
                  <a:moveTo>
                    <a:pt x="8" y="4"/>
                  </a:moveTo>
                  <a:cubicBezTo>
                    <a:pt x="10" y="4"/>
                    <a:pt x="12" y="6"/>
                    <a:pt x="12" y="8"/>
                  </a:cubicBezTo>
                  <a:cubicBezTo>
                    <a:pt x="12" y="10"/>
                    <a:pt x="10" y="12"/>
                    <a:pt x="8" y="12"/>
                  </a:cubicBezTo>
                  <a:cubicBezTo>
                    <a:pt x="6" y="12"/>
                    <a:pt x="4" y="10"/>
                    <a:pt x="4" y="8"/>
                  </a:cubicBezTo>
                  <a:cubicBezTo>
                    <a:pt x="4" y="6"/>
                    <a:pt x="6" y="4"/>
                    <a:pt x="8" y="4"/>
                  </a:cubicBezTo>
                  <a:close/>
                </a:path>
              </a:pathLst>
            </a:custGeom>
            <a:grpFill/>
            <a:ln>
              <a:noFill/>
            </a:ln>
          </p:spPr>
          <p:txBody>
            <a:bodyPr vert="horz" wrap="square" lIns="91440" tIns="45720" rIns="91440" bIns="45720" numCol="1" anchor="t" anchorCtr="0" compatLnSpc="1"/>
            <a:lstStyle/>
            <a:p>
              <a:endParaRPr lang="id-ID">
                <a:solidFill>
                  <a:schemeClr val="tx1">
                    <a:lumMod val="75000"/>
                    <a:lumOff val="25000"/>
                  </a:schemeClr>
                </a:solidFill>
              </a:endParaRPr>
            </a:p>
          </p:txBody>
        </p:sp>
        <p:sp>
          <p:nvSpPr>
            <p:cNvPr id="37" name="Oval 36"/>
            <p:cNvSpPr>
              <a:spLocks noChangeArrowheads="1"/>
            </p:cNvSpPr>
            <p:nvPr/>
          </p:nvSpPr>
          <p:spPr bwMode="auto">
            <a:xfrm>
              <a:off x="7408863" y="3767138"/>
              <a:ext cx="30163" cy="30163"/>
            </a:xfrm>
            <a:prstGeom prst="ellipse">
              <a:avLst/>
            </a:prstGeom>
            <a:grpFill/>
            <a:ln>
              <a:noFill/>
            </a:ln>
          </p:spPr>
          <p:txBody>
            <a:bodyPr vert="horz" wrap="square" lIns="91440" tIns="45720" rIns="91440" bIns="45720" numCol="1" anchor="t" anchorCtr="0" compatLnSpc="1"/>
            <a:lstStyle/>
            <a:p>
              <a:endParaRPr lang="id-ID">
                <a:solidFill>
                  <a:schemeClr val="tx1">
                    <a:lumMod val="75000"/>
                    <a:lumOff val="25000"/>
                  </a:schemeClr>
                </a:solidFill>
              </a:endParaRPr>
            </a:p>
          </p:txBody>
        </p:sp>
        <p:sp>
          <p:nvSpPr>
            <p:cNvPr id="38" name="Oval 37"/>
            <p:cNvSpPr>
              <a:spLocks noChangeArrowheads="1"/>
            </p:cNvSpPr>
            <p:nvPr/>
          </p:nvSpPr>
          <p:spPr bwMode="auto">
            <a:xfrm>
              <a:off x="7653338" y="3536950"/>
              <a:ext cx="31750" cy="30163"/>
            </a:xfrm>
            <a:prstGeom prst="ellipse">
              <a:avLst/>
            </a:prstGeom>
            <a:grpFill/>
            <a:ln>
              <a:noFill/>
            </a:ln>
          </p:spPr>
          <p:txBody>
            <a:bodyPr vert="horz" wrap="square" lIns="91440" tIns="45720" rIns="91440" bIns="45720" numCol="1" anchor="t" anchorCtr="0" compatLnSpc="1"/>
            <a:lstStyle/>
            <a:p>
              <a:endParaRPr lang="id-ID">
                <a:solidFill>
                  <a:schemeClr val="tx1">
                    <a:lumMod val="75000"/>
                    <a:lumOff val="25000"/>
                  </a:schemeClr>
                </a:solidFill>
              </a:endParaRPr>
            </a:p>
          </p:txBody>
        </p:sp>
      </p:grpSp>
      <p:sp>
        <p:nvSpPr>
          <p:cNvPr id="39" name="TextBox 29"/>
          <p:cNvSpPr txBox="1"/>
          <p:nvPr/>
        </p:nvSpPr>
        <p:spPr>
          <a:xfrm rot="19800000">
            <a:off x="8867487" y="2149663"/>
            <a:ext cx="1662635" cy="400110"/>
          </a:xfrm>
          <a:prstGeom prst="rect">
            <a:avLst/>
          </a:prstGeom>
          <a:noFill/>
        </p:spPr>
        <p:txBody>
          <a:bodyPr wrap="none" rtlCol="0">
            <a:spAutoFit/>
          </a:bodyPr>
          <a:lstStyle/>
          <a:p>
            <a:r>
              <a:rPr lang="en-US" altLang="zh-CN" sz="2000" b="1" dirty="0" smtClean="0">
                <a:solidFill>
                  <a:schemeClr val="tx1">
                    <a:lumMod val="75000"/>
                    <a:lumOff val="25000"/>
                  </a:schemeClr>
                </a:solidFill>
                <a:cs typeface="Lato Regular"/>
              </a:rPr>
              <a:t>Conclusion </a:t>
            </a:r>
            <a:r>
              <a:rPr lang="id-ID" sz="2000" b="1" dirty="0" smtClean="0">
                <a:solidFill>
                  <a:schemeClr val="tx1">
                    <a:lumMod val="75000"/>
                    <a:lumOff val="25000"/>
                  </a:schemeClr>
                </a:solidFill>
              </a:rPr>
              <a:t>01</a:t>
            </a:r>
            <a:endParaRPr lang="id-ID" sz="2000" b="1" dirty="0">
              <a:solidFill>
                <a:schemeClr val="tx1">
                  <a:lumMod val="75000"/>
                  <a:lumOff val="25000"/>
                </a:schemeClr>
              </a:solidFill>
            </a:endParaRPr>
          </a:p>
        </p:txBody>
      </p:sp>
      <p:sp>
        <p:nvSpPr>
          <p:cNvPr id="40" name="TextBox 30"/>
          <p:cNvSpPr txBox="1"/>
          <p:nvPr/>
        </p:nvSpPr>
        <p:spPr>
          <a:xfrm rot="1909079">
            <a:off x="7238347" y="3034104"/>
            <a:ext cx="444352" cy="400110"/>
          </a:xfrm>
          <a:prstGeom prst="rect">
            <a:avLst/>
          </a:prstGeom>
          <a:noFill/>
        </p:spPr>
        <p:txBody>
          <a:bodyPr wrap="none" rtlCol="0">
            <a:spAutoFit/>
          </a:bodyPr>
          <a:lstStyle/>
          <a:p>
            <a:r>
              <a:rPr lang="id-ID" sz="2000" b="1" dirty="0" smtClean="0">
                <a:solidFill>
                  <a:schemeClr val="tx1">
                    <a:lumMod val="75000"/>
                    <a:lumOff val="25000"/>
                  </a:schemeClr>
                </a:solidFill>
              </a:rPr>
              <a:t>01</a:t>
            </a:r>
            <a:endParaRPr lang="id-ID" sz="2000" b="1" dirty="0">
              <a:solidFill>
                <a:schemeClr val="tx1">
                  <a:lumMod val="75000"/>
                  <a:lumOff val="25000"/>
                </a:schemeClr>
              </a:solidFill>
            </a:endParaRPr>
          </a:p>
        </p:txBody>
      </p:sp>
      <p:sp>
        <p:nvSpPr>
          <p:cNvPr id="41" name="TextBox 31"/>
          <p:cNvSpPr txBox="1"/>
          <p:nvPr/>
        </p:nvSpPr>
        <p:spPr>
          <a:xfrm rot="19800000">
            <a:off x="9192809" y="2767663"/>
            <a:ext cx="1662635" cy="400110"/>
          </a:xfrm>
          <a:prstGeom prst="rect">
            <a:avLst/>
          </a:prstGeom>
          <a:noFill/>
        </p:spPr>
        <p:txBody>
          <a:bodyPr wrap="none" rtlCol="0">
            <a:spAutoFit/>
          </a:bodyPr>
          <a:lstStyle/>
          <a:p>
            <a:r>
              <a:rPr lang="en-US" altLang="zh-CN" sz="2000" b="1" dirty="0" smtClean="0">
                <a:solidFill>
                  <a:schemeClr val="tx1">
                    <a:lumMod val="75000"/>
                    <a:lumOff val="25000"/>
                  </a:schemeClr>
                </a:solidFill>
                <a:cs typeface="Lato Regular"/>
              </a:rPr>
              <a:t>Conclusion </a:t>
            </a:r>
            <a:r>
              <a:rPr lang="id-ID" sz="2000" b="1" dirty="0" smtClean="0">
                <a:solidFill>
                  <a:schemeClr val="tx1">
                    <a:lumMod val="75000"/>
                    <a:lumOff val="25000"/>
                  </a:schemeClr>
                </a:solidFill>
              </a:rPr>
              <a:t>02</a:t>
            </a:r>
            <a:endParaRPr lang="id-ID" sz="2000" b="1" dirty="0">
              <a:solidFill>
                <a:schemeClr val="tx1">
                  <a:lumMod val="75000"/>
                  <a:lumOff val="25000"/>
                </a:schemeClr>
              </a:solidFill>
            </a:endParaRPr>
          </a:p>
        </p:txBody>
      </p:sp>
      <p:sp>
        <p:nvSpPr>
          <p:cNvPr id="42" name="TextBox 32"/>
          <p:cNvSpPr txBox="1"/>
          <p:nvPr/>
        </p:nvSpPr>
        <p:spPr>
          <a:xfrm rot="19800000">
            <a:off x="9554832" y="3473690"/>
            <a:ext cx="1662635" cy="400110"/>
          </a:xfrm>
          <a:prstGeom prst="rect">
            <a:avLst/>
          </a:prstGeom>
          <a:noFill/>
        </p:spPr>
        <p:txBody>
          <a:bodyPr wrap="none" rtlCol="0">
            <a:spAutoFit/>
          </a:bodyPr>
          <a:lstStyle/>
          <a:p>
            <a:r>
              <a:rPr lang="en-US" altLang="zh-CN" sz="2000" b="1" dirty="0" smtClean="0">
                <a:solidFill>
                  <a:schemeClr val="tx1">
                    <a:lumMod val="75000"/>
                    <a:lumOff val="25000"/>
                  </a:schemeClr>
                </a:solidFill>
                <a:cs typeface="Lato Regular"/>
              </a:rPr>
              <a:t>Conclusion </a:t>
            </a:r>
            <a:r>
              <a:rPr lang="id-ID" sz="2000" b="1" dirty="0" smtClean="0">
                <a:solidFill>
                  <a:schemeClr val="tx1">
                    <a:lumMod val="75000"/>
                    <a:lumOff val="25000"/>
                  </a:schemeClr>
                </a:solidFill>
              </a:rPr>
              <a:t>03</a:t>
            </a:r>
            <a:endParaRPr lang="id-ID" sz="2000" b="1" dirty="0">
              <a:solidFill>
                <a:schemeClr val="tx1">
                  <a:lumMod val="75000"/>
                  <a:lumOff val="25000"/>
                </a:schemeClr>
              </a:solidFill>
            </a:endParaRPr>
          </a:p>
        </p:txBody>
      </p:sp>
      <p:sp>
        <p:nvSpPr>
          <p:cNvPr id="43" name="TextBox 33"/>
          <p:cNvSpPr txBox="1"/>
          <p:nvPr/>
        </p:nvSpPr>
        <p:spPr>
          <a:xfrm rot="19800000">
            <a:off x="10046523" y="4358458"/>
            <a:ext cx="1662635" cy="400110"/>
          </a:xfrm>
          <a:prstGeom prst="rect">
            <a:avLst/>
          </a:prstGeom>
          <a:noFill/>
        </p:spPr>
        <p:txBody>
          <a:bodyPr wrap="none" rtlCol="0">
            <a:spAutoFit/>
          </a:bodyPr>
          <a:lstStyle/>
          <a:p>
            <a:r>
              <a:rPr lang="en-US" altLang="zh-CN" sz="2000" b="1" dirty="0" smtClean="0">
                <a:solidFill>
                  <a:schemeClr val="tx1">
                    <a:lumMod val="75000"/>
                    <a:lumOff val="25000"/>
                  </a:schemeClr>
                </a:solidFill>
                <a:cs typeface="Lato Regular"/>
              </a:rPr>
              <a:t>Conclusion </a:t>
            </a:r>
            <a:r>
              <a:rPr lang="id-ID" sz="2000" b="1" dirty="0" smtClean="0">
                <a:solidFill>
                  <a:schemeClr val="tx1">
                    <a:lumMod val="75000"/>
                    <a:lumOff val="25000"/>
                  </a:schemeClr>
                </a:solidFill>
              </a:rPr>
              <a:t>04</a:t>
            </a:r>
            <a:endParaRPr lang="id-ID" sz="2000" b="1" dirty="0">
              <a:solidFill>
                <a:schemeClr val="tx1">
                  <a:lumMod val="75000"/>
                  <a:lumOff val="25000"/>
                </a:schemeClr>
              </a:solidFill>
            </a:endParaRPr>
          </a:p>
        </p:txBody>
      </p:sp>
      <p:sp>
        <p:nvSpPr>
          <p:cNvPr id="44" name="TextBox 34"/>
          <p:cNvSpPr txBox="1"/>
          <p:nvPr/>
        </p:nvSpPr>
        <p:spPr>
          <a:xfrm rot="1909079">
            <a:off x="6962046" y="3620199"/>
            <a:ext cx="444352" cy="400110"/>
          </a:xfrm>
          <a:prstGeom prst="rect">
            <a:avLst/>
          </a:prstGeom>
          <a:noFill/>
        </p:spPr>
        <p:txBody>
          <a:bodyPr wrap="none" rtlCol="0">
            <a:spAutoFit/>
          </a:bodyPr>
          <a:lstStyle/>
          <a:p>
            <a:r>
              <a:rPr lang="id-ID" sz="2000" b="1" dirty="0" smtClean="0">
                <a:solidFill>
                  <a:schemeClr val="tx1">
                    <a:lumMod val="75000"/>
                    <a:lumOff val="25000"/>
                  </a:schemeClr>
                </a:solidFill>
              </a:rPr>
              <a:t>02</a:t>
            </a:r>
            <a:endParaRPr lang="id-ID" sz="2000" b="1" dirty="0">
              <a:solidFill>
                <a:schemeClr val="tx1">
                  <a:lumMod val="75000"/>
                  <a:lumOff val="25000"/>
                </a:schemeClr>
              </a:solidFill>
            </a:endParaRPr>
          </a:p>
        </p:txBody>
      </p:sp>
      <p:sp>
        <p:nvSpPr>
          <p:cNvPr id="45" name="TextBox 35"/>
          <p:cNvSpPr txBox="1"/>
          <p:nvPr/>
        </p:nvSpPr>
        <p:spPr>
          <a:xfrm rot="1909079">
            <a:off x="6620616" y="4308306"/>
            <a:ext cx="444352" cy="400110"/>
          </a:xfrm>
          <a:prstGeom prst="rect">
            <a:avLst/>
          </a:prstGeom>
          <a:noFill/>
        </p:spPr>
        <p:txBody>
          <a:bodyPr wrap="none" rtlCol="0">
            <a:spAutoFit/>
          </a:bodyPr>
          <a:lstStyle/>
          <a:p>
            <a:r>
              <a:rPr lang="id-ID" sz="2000" b="1" dirty="0" smtClean="0">
                <a:solidFill>
                  <a:schemeClr val="tx1">
                    <a:lumMod val="75000"/>
                    <a:lumOff val="25000"/>
                  </a:schemeClr>
                </a:solidFill>
              </a:rPr>
              <a:t>03</a:t>
            </a:r>
            <a:endParaRPr lang="id-ID" sz="2000" b="1" dirty="0">
              <a:solidFill>
                <a:schemeClr val="tx1">
                  <a:lumMod val="75000"/>
                  <a:lumOff val="25000"/>
                </a:schemeClr>
              </a:solidFill>
            </a:endParaRPr>
          </a:p>
        </p:txBody>
      </p:sp>
      <p:sp>
        <p:nvSpPr>
          <p:cNvPr id="46" name="TextBox 36"/>
          <p:cNvSpPr txBox="1"/>
          <p:nvPr/>
        </p:nvSpPr>
        <p:spPr>
          <a:xfrm rot="1909079">
            <a:off x="6183317" y="5109377"/>
            <a:ext cx="444352" cy="400110"/>
          </a:xfrm>
          <a:prstGeom prst="rect">
            <a:avLst/>
          </a:prstGeom>
          <a:noFill/>
        </p:spPr>
        <p:txBody>
          <a:bodyPr wrap="none" rtlCol="0">
            <a:spAutoFit/>
          </a:bodyPr>
          <a:lstStyle/>
          <a:p>
            <a:r>
              <a:rPr lang="id-ID" sz="2000" b="1" dirty="0" smtClean="0">
                <a:solidFill>
                  <a:schemeClr val="tx1">
                    <a:lumMod val="75000"/>
                    <a:lumOff val="25000"/>
                  </a:schemeClr>
                </a:solidFill>
              </a:rPr>
              <a:t>04</a:t>
            </a:r>
            <a:endParaRPr lang="id-ID" sz="2000" b="1" dirty="0">
              <a:solidFill>
                <a:schemeClr val="tx1">
                  <a:lumMod val="75000"/>
                  <a:lumOff val="25000"/>
                </a:schemeClr>
              </a:solidFill>
            </a:endParaRPr>
          </a:p>
        </p:txBody>
      </p:sp>
      <p:sp>
        <p:nvSpPr>
          <p:cNvPr id="47" name="TextBox 52"/>
          <p:cNvSpPr txBox="1"/>
          <p:nvPr/>
        </p:nvSpPr>
        <p:spPr>
          <a:xfrm>
            <a:off x="1902657" y="2471569"/>
            <a:ext cx="1369286" cy="338554"/>
          </a:xfrm>
          <a:prstGeom prst="rect">
            <a:avLst/>
          </a:prstGeom>
          <a:noFill/>
        </p:spPr>
        <p:txBody>
          <a:bodyPr wrap="none" rtlCol="0">
            <a:spAutoFit/>
          </a:bodyPr>
          <a:lstStyle/>
          <a:p>
            <a:r>
              <a:rPr lang="en-US" sz="1600" b="1" dirty="0" smtClean="0">
                <a:solidFill>
                  <a:schemeClr val="bg1"/>
                </a:solidFill>
                <a:cs typeface="Lato Regular"/>
              </a:rPr>
              <a:t>Conclusion 01</a:t>
            </a:r>
            <a:endParaRPr lang="id-ID" sz="1600" b="1" dirty="0">
              <a:solidFill>
                <a:schemeClr val="bg1"/>
              </a:solidFill>
              <a:cs typeface="Lato Regular"/>
            </a:endParaRPr>
          </a:p>
        </p:txBody>
      </p:sp>
      <p:grpSp>
        <p:nvGrpSpPr>
          <p:cNvPr id="48" name="Group 54"/>
          <p:cNvGrpSpPr/>
          <p:nvPr/>
        </p:nvGrpSpPr>
        <p:grpSpPr>
          <a:xfrm>
            <a:off x="1545032" y="2569778"/>
            <a:ext cx="277647" cy="276818"/>
            <a:chOff x="2138511" y="2464802"/>
            <a:chExt cx="354012" cy="352956"/>
          </a:xfrm>
          <a:solidFill>
            <a:schemeClr val="bg1"/>
          </a:solidFill>
        </p:grpSpPr>
        <p:sp>
          <p:nvSpPr>
            <p:cNvPr id="49" name="Oval 55"/>
            <p:cNvSpPr>
              <a:spLocks noChangeArrowheads="1"/>
            </p:cNvSpPr>
            <p:nvPr/>
          </p:nvSpPr>
          <p:spPr bwMode="auto">
            <a:xfrm>
              <a:off x="2229830" y="2555417"/>
              <a:ext cx="171376" cy="171727"/>
            </a:xfrm>
            <a:prstGeom prst="ellipse">
              <a:avLst/>
            </a:prstGeom>
            <a:grpFill/>
            <a:ln>
              <a:noFill/>
            </a:ln>
          </p:spPr>
          <p:txBody>
            <a:bodyPr vert="horz" wrap="square" lIns="91440" tIns="45720" rIns="91440" bIns="45720" numCol="1" anchor="t" anchorCtr="0" compatLnSpc="1"/>
            <a:lstStyle/>
            <a:p>
              <a:endParaRPr lang="id-ID">
                <a:solidFill>
                  <a:schemeClr val="bg1"/>
                </a:solidFill>
              </a:endParaRPr>
            </a:p>
          </p:txBody>
        </p:sp>
        <p:sp>
          <p:nvSpPr>
            <p:cNvPr id="50" name="Freeform 56"/>
            <p:cNvSpPr>
              <a:spLocks noEditPoints="1"/>
            </p:cNvSpPr>
            <p:nvPr/>
          </p:nvSpPr>
          <p:spPr bwMode="auto">
            <a:xfrm>
              <a:off x="2138511" y="2464802"/>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p:spPr>
          <p:txBody>
            <a:bodyPr vert="horz" wrap="square" lIns="91440" tIns="45720" rIns="91440" bIns="45720" numCol="1" anchor="t" anchorCtr="0" compatLnSpc="1"/>
            <a:lstStyle/>
            <a:p>
              <a:endParaRPr lang="id-ID">
                <a:solidFill>
                  <a:schemeClr val="bg1"/>
                </a:solidFill>
              </a:endParaRPr>
            </a:p>
          </p:txBody>
        </p:sp>
      </p:grpSp>
      <p:grpSp>
        <p:nvGrpSpPr>
          <p:cNvPr id="51" name="Group 60"/>
          <p:cNvGrpSpPr/>
          <p:nvPr/>
        </p:nvGrpSpPr>
        <p:grpSpPr>
          <a:xfrm>
            <a:off x="1545032" y="3490813"/>
            <a:ext cx="277647" cy="276819"/>
            <a:chOff x="2138511" y="2464802"/>
            <a:chExt cx="354012" cy="352956"/>
          </a:xfrm>
          <a:solidFill>
            <a:schemeClr val="bg1"/>
          </a:solidFill>
        </p:grpSpPr>
        <p:sp>
          <p:nvSpPr>
            <p:cNvPr id="52" name="Oval 61"/>
            <p:cNvSpPr>
              <a:spLocks noChangeArrowheads="1"/>
            </p:cNvSpPr>
            <p:nvPr/>
          </p:nvSpPr>
          <p:spPr bwMode="auto">
            <a:xfrm>
              <a:off x="2229830" y="2555417"/>
              <a:ext cx="171376" cy="171727"/>
            </a:xfrm>
            <a:prstGeom prst="ellipse">
              <a:avLst/>
            </a:prstGeom>
            <a:grpFill/>
            <a:ln>
              <a:noFill/>
            </a:ln>
          </p:spPr>
          <p:txBody>
            <a:bodyPr vert="horz" wrap="square" lIns="91440" tIns="45720" rIns="91440" bIns="45720" numCol="1" anchor="t" anchorCtr="0" compatLnSpc="1"/>
            <a:lstStyle/>
            <a:p>
              <a:endParaRPr lang="id-ID">
                <a:solidFill>
                  <a:schemeClr val="bg1"/>
                </a:solidFill>
              </a:endParaRPr>
            </a:p>
          </p:txBody>
        </p:sp>
        <p:sp>
          <p:nvSpPr>
            <p:cNvPr id="53" name="Freeform 62"/>
            <p:cNvSpPr>
              <a:spLocks noEditPoints="1"/>
            </p:cNvSpPr>
            <p:nvPr/>
          </p:nvSpPr>
          <p:spPr bwMode="auto">
            <a:xfrm>
              <a:off x="2138511" y="2464802"/>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p:spPr>
          <p:txBody>
            <a:bodyPr vert="horz" wrap="square" lIns="91440" tIns="45720" rIns="91440" bIns="45720" numCol="1" anchor="t" anchorCtr="0" compatLnSpc="1"/>
            <a:lstStyle/>
            <a:p>
              <a:endParaRPr lang="id-ID">
                <a:solidFill>
                  <a:schemeClr val="bg1"/>
                </a:solidFill>
              </a:endParaRPr>
            </a:p>
          </p:txBody>
        </p:sp>
      </p:grpSp>
      <p:grpSp>
        <p:nvGrpSpPr>
          <p:cNvPr id="54" name="Group 66"/>
          <p:cNvGrpSpPr/>
          <p:nvPr/>
        </p:nvGrpSpPr>
        <p:grpSpPr>
          <a:xfrm>
            <a:off x="1536570" y="4371168"/>
            <a:ext cx="277647" cy="276819"/>
            <a:chOff x="2138511" y="2464802"/>
            <a:chExt cx="354012" cy="352956"/>
          </a:xfrm>
          <a:solidFill>
            <a:schemeClr val="bg1"/>
          </a:solidFill>
        </p:grpSpPr>
        <p:sp>
          <p:nvSpPr>
            <p:cNvPr id="55" name="Oval 67"/>
            <p:cNvSpPr>
              <a:spLocks noChangeArrowheads="1"/>
            </p:cNvSpPr>
            <p:nvPr/>
          </p:nvSpPr>
          <p:spPr bwMode="auto">
            <a:xfrm>
              <a:off x="2229830" y="2555417"/>
              <a:ext cx="171376" cy="171727"/>
            </a:xfrm>
            <a:prstGeom prst="ellipse">
              <a:avLst/>
            </a:prstGeom>
            <a:grpFill/>
            <a:ln>
              <a:noFill/>
            </a:ln>
          </p:spPr>
          <p:txBody>
            <a:bodyPr vert="horz" wrap="square" lIns="91440" tIns="45720" rIns="91440" bIns="45720" numCol="1" anchor="t" anchorCtr="0" compatLnSpc="1"/>
            <a:lstStyle/>
            <a:p>
              <a:endParaRPr lang="id-ID">
                <a:solidFill>
                  <a:schemeClr val="bg1"/>
                </a:solidFill>
              </a:endParaRPr>
            </a:p>
          </p:txBody>
        </p:sp>
        <p:sp>
          <p:nvSpPr>
            <p:cNvPr id="56" name="Freeform 68"/>
            <p:cNvSpPr>
              <a:spLocks noEditPoints="1"/>
            </p:cNvSpPr>
            <p:nvPr/>
          </p:nvSpPr>
          <p:spPr bwMode="auto">
            <a:xfrm>
              <a:off x="2138511" y="2464802"/>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p:spPr>
          <p:txBody>
            <a:bodyPr vert="horz" wrap="square" lIns="91440" tIns="45720" rIns="91440" bIns="45720" numCol="1" anchor="t" anchorCtr="0" compatLnSpc="1"/>
            <a:lstStyle/>
            <a:p>
              <a:endParaRPr lang="id-ID">
                <a:solidFill>
                  <a:schemeClr val="bg1"/>
                </a:solidFill>
              </a:endParaRPr>
            </a:p>
          </p:txBody>
        </p:sp>
      </p:grpSp>
      <p:grpSp>
        <p:nvGrpSpPr>
          <p:cNvPr id="57" name="Group 72"/>
          <p:cNvGrpSpPr/>
          <p:nvPr/>
        </p:nvGrpSpPr>
        <p:grpSpPr>
          <a:xfrm>
            <a:off x="1547637" y="5246254"/>
            <a:ext cx="277647" cy="276819"/>
            <a:chOff x="2138511" y="2464802"/>
            <a:chExt cx="354012" cy="352956"/>
          </a:xfrm>
          <a:solidFill>
            <a:schemeClr val="bg1"/>
          </a:solidFill>
        </p:grpSpPr>
        <p:sp>
          <p:nvSpPr>
            <p:cNvPr id="58" name="Oval 73"/>
            <p:cNvSpPr>
              <a:spLocks noChangeArrowheads="1"/>
            </p:cNvSpPr>
            <p:nvPr/>
          </p:nvSpPr>
          <p:spPr bwMode="auto">
            <a:xfrm>
              <a:off x="2240726" y="2555417"/>
              <a:ext cx="171376" cy="171727"/>
            </a:xfrm>
            <a:prstGeom prst="ellipse">
              <a:avLst/>
            </a:prstGeom>
            <a:grpFill/>
            <a:ln>
              <a:noFill/>
            </a:ln>
          </p:spPr>
          <p:txBody>
            <a:bodyPr vert="horz" wrap="square" lIns="91440" tIns="45720" rIns="91440" bIns="45720" numCol="1" anchor="t" anchorCtr="0" compatLnSpc="1"/>
            <a:lstStyle/>
            <a:p>
              <a:endParaRPr lang="id-ID">
                <a:solidFill>
                  <a:schemeClr val="bg1"/>
                </a:solidFill>
              </a:endParaRPr>
            </a:p>
          </p:txBody>
        </p:sp>
        <p:sp>
          <p:nvSpPr>
            <p:cNvPr id="59" name="Freeform 74"/>
            <p:cNvSpPr>
              <a:spLocks noEditPoints="1"/>
            </p:cNvSpPr>
            <p:nvPr/>
          </p:nvSpPr>
          <p:spPr bwMode="auto">
            <a:xfrm>
              <a:off x="2138511" y="2464802"/>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p:spPr>
          <p:txBody>
            <a:bodyPr vert="horz" wrap="square" lIns="91440" tIns="45720" rIns="91440" bIns="45720" numCol="1" anchor="t" anchorCtr="0" compatLnSpc="1"/>
            <a:lstStyle/>
            <a:p>
              <a:endParaRPr lang="id-ID">
                <a:solidFill>
                  <a:schemeClr val="bg1"/>
                </a:solidFill>
              </a:endParaRPr>
            </a:p>
          </p:txBody>
        </p:sp>
      </p:grpSp>
      <p:sp>
        <p:nvSpPr>
          <p:cNvPr id="60" name="文本框 59"/>
          <p:cNvSpPr txBox="1"/>
          <p:nvPr/>
        </p:nvSpPr>
        <p:spPr>
          <a:xfrm>
            <a:off x="1921458" y="2691942"/>
            <a:ext cx="3123370" cy="553998"/>
          </a:xfrm>
          <a:prstGeom prst="rect">
            <a:avLst/>
          </a:prstGeom>
          <a:noFill/>
        </p:spPr>
        <p:txBody>
          <a:bodyPr wrap="square" rtlCol="0">
            <a:spAutoFit/>
          </a:bodyPr>
          <a:lstStyle/>
          <a:p>
            <a:pPr>
              <a:lnSpc>
                <a:spcPct val="125000"/>
              </a:lnSpc>
            </a:pPr>
            <a:r>
              <a:rPr lang="zh-CN" altLang="en-US" sz="1200" dirty="0" smtClean="0">
                <a:solidFill>
                  <a:schemeClr val="bg1"/>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bg1"/>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bg1"/>
                </a:solidFill>
                <a:latin typeface="微软雅黑" panose="020B0503020204020204" pitchFamily="34" charset="-122"/>
                <a:ea typeface="微软雅黑" panose="020B0503020204020204" pitchFamily="34" charset="-122"/>
              </a:rPr>
              <a:t>内容</a:t>
            </a:r>
          </a:p>
        </p:txBody>
      </p:sp>
      <p:sp>
        <p:nvSpPr>
          <p:cNvPr id="61" name="TextBox 52"/>
          <p:cNvSpPr txBox="1"/>
          <p:nvPr/>
        </p:nvSpPr>
        <p:spPr>
          <a:xfrm>
            <a:off x="1902657" y="3199192"/>
            <a:ext cx="1369286" cy="338554"/>
          </a:xfrm>
          <a:prstGeom prst="rect">
            <a:avLst/>
          </a:prstGeom>
          <a:noFill/>
        </p:spPr>
        <p:txBody>
          <a:bodyPr wrap="none" rtlCol="0">
            <a:spAutoFit/>
          </a:bodyPr>
          <a:lstStyle/>
          <a:p>
            <a:r>
              <a:rPr lang="en-US" sz="1600" b="1" dirty="0" smtClean="0">
                <a:solidFill>
                  <a:schemeClr val="bg1"/>
                </a:solidFill>
                <a:cs typeface="Lato Regular"/>
              </a:rPr>
              <a:t>Conclusion 02</a:t>
            </a:r>
            <a:endParaRPr lang="id-ID" sz="1600" b="1" dirty="0">
              <a:solidFill>
                <a:schemeClr val="bg1"/>
              </a:solidFill>
              <a:cs typeface="Lato Regular"/>
            </a:endParaRPr>
          </a:p>
        </p:txBody>
      </p:sp>
      <p:sp>
        <p:nvSpPr>
          <p:cNvPr id="62" name="文本框 61"/>
          <p:cNvSpPr txBox="1"/>
          <p:nvPr/>
        </p:nvSpPr>
        <p:spPr>
          <a:xfrm>
            <a:off x="1921458" y="3419565"/>
            <a:ext cx="3123370" cy="553998"/>
          </a:xfrm>
          <a:prstGeom prst="rect">
            <a:avLst/>
          </a:prstGeom>
          <a:noFill/>
        </p:spPr>
        <p:txBody>
          <a:bodyPr wrap="square" rtlCol="0">
            <a:spAutoFit/>
          </a:bodyPr>
          <a:lstStyle/>
          <a:p>
            <a:pPr>
              <a:lnSpc>
                <a:spcPct val="125000"/>
              </a:lnSpc>
            </a:pPr>
            <a:r>
              <a:rPr lang="zh-CN" altLang="en-US" sz="1200" dirty="0" smtClean="0">
                <a:solidFill>
                  <a:schemeClr val="bg1"/>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bg1"/>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bg1"/>
                </a:solidFill>
                <a:latin typeface="微软雅黑" panose="020B0503020204020204" pitchFamily="34" charset="-122"/>
                <a:ea typeface="微软雅黑" panose="020B0503020204020204" pitchFamily="34" charset="-122"/>
              </a:rPr>
              <a:t>内容</a:t>
            </a:r>
          </a:p>
        </p:txBody>
      </p:sp>
      <p:sp>
        <p:nvSpPr>
          <p:cNvPr id="63" name="TextBox 52"/>
          <p:cNvSpPr txBox="1"/>
          <p:nvPr/>
        </p:nvSpPr>
        <p:spPr>
          <a:xfrm>
            <a:off x="1902657" y="4071256"/>
            <a:ext cx="1369286" cy="338554"/>
          </a:xfrm>
          <a:prstGeom prst="rect">
            <a:avLst/>
          </a:prstGeom>
          <a:noFill/>
        </p:spPr>
        <p:txBody>
          <a:bodyPr wrap="none" rtlCol="0">
            <a:spAutoFit/>
          </a:bodyPr>
          <a:lstStyle/>
          <a:p>
            <a:r>
              <a:rPr lang="en-US" sz="1600" b="1" dirty="0" smtClean="0">
                <a:solidFill>
                  <a:schemeClr val="bg1"/>
                </a:solidFill>
                <a:cs typeface="Lato Regular"/>
              </a:rPr>
              <a:t>Conclusion 03</a:t>
            </a:r>
            <a:endParaRPr lang="id-ID" sz="1600" b="1" dirty="0">
              <a:solidFill>
                <a:schemeClr val="bg1"/>
              </a:solidFill>
              <a:cs typeface="Lato Regular"/>
            </a:endParaRPr>
          </a:p>
        </p:txBody>
      </p:sp>
      <p:sp>
        <p:nvSpPr>
          <p:cNvPr id="64" name="文本框 63"/>
          <p:cNvSpPr txBox="1"/>
          <p:nvPr/>
        </p:nvSpPr>
        <p:spPr>
          <a:xfrm>
            <a:off x="1921458" y="4291629"/>
            <a:ext cx="3123370" cy="553998"/>
          </a:xfrm>
          <a:prstGeom prst="rect">
            <a:avLst/>
          </a:prstGeom>
          <a:noFill/>
        </p:spPr>
        <p:txBody>
          <a:bodyPr wrap="square" rtlCol="0">
            <a:spAutoFit/>
          </a:bodyPr>
          <a:lstStyle/>
          <a:p>
            <a:pPr>
              <a:lnSpc>
                <a:spcPct val="125000"/>
              </a:lnSpc>
            </a:pPr>
            <a:r>
              <a:rPr lang="zh-CN" altLang="en-US" sz="1200" dirty="0" smtClean="0">
                <a:solidFill>
                  <a:schemeClr val="bg1"/>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bg1"/>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bg1"/>
                </a:solidFill>
                <a:latin typeface="微软雅黑" panose="020B0503020204020204" pitchFamily="34" charset="-122"/>
                <a:ea typeface="微软雅黑" panose="020B0503020204020204" pitchFamily="34" charset="-122"/>
              </a:rPr>
              <a:t>内容</a:t>
            </a:r>
          </a:p>
        </p:txBody>
      </p:sp>
      <p:sp>
        <p:nvSpPr>
          <p:cNvPr id="65" name="TextBox 52"/>
          <p:cNvSpPr txBox="1"/>
          <p:nvPr/>
        </p:nvSpPr>
        <p:spPr>
          <a:xfrm>
            <a:off x="1902657" y="4870056"/>
            <a:ext cx="1369286" cy="338554"/>
          </a:xfrm>
          <a:prstGeom prst="rect">
            <a:avLst/>
          </a:prstGeom>
          <a:noFill/>
        </p:spPr>
        <p:txBody>
          <a:bodyPr wrap="none" rtlCol="0">
            <a:spAutoFit/>
          </a:bodyPr>
          <a:lstStyle/>
          <a:p>
            <a:r>
              <a:rPr lang="en-US" sz="1600" b="1" dirty="0" smtClean="0">
                <a:solidFill>
                  <a:schemeClr val="bg1"/>
                </a:solidFill>
                <a:cs typeface="Lato Regular"/>
              </a:rPr>
              <a:t>Conclusion 04</a:t>
            </a:r>
            <a:endParaRPr lang="id-ID" sz="1600" b="1" dirty="0">
              <a:solidFill>
                <a:schemeClr val="bg1"/>
              </a:solidFill>
              <a:cs typeface="Lato Regular"/>
            </a:endParaRPr>
          </a:p>
        </p:txBody>
      </p:sp>
      <p:sp>
        <p:nvSpPr>
          <p:cNvPr id="66" name="文本框 65"/>
          <p:cNvSpPr txBox="1"/>
          <p:nvPr/>
        </p:nvSpPr>
        <p:spPr>
          <a:xfrm>
            <a:off x="1921458" y="5090429"/>
            <a:ext cx="3123370" cy="553998"/>
          </a:xfrm>
          <a:prstGeom prst="rect">
            <a:avLst/>
          </a:prstGeom>
          <a:noFill/>
        </p:spPr>
        <p:txBody>
          <a:bodyPr wrap="square" rtlCol="0">
            <a:spAutoFit/>
          </a:bodyPr>
          <a:lstStyle/>
          <a:p>
            <a:pPr>
              <a:lnSpc>
                <a:spcPct val="125000"/>
              </a:lnSpc>
            </a:pPr>
            <a:r>
              <a:rPr lang="zh-CN" altLang="en-US" sz="1200" dirty="0" smtClean="0">
                <a:solidFill>
                  <a:schemeClr val="bg1"/>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bg1"/>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bg1"/>
                </a:solidFill>
                <a:latin typeface="微软雅黑" panose="020B0503020204020204" pitchFamily="34" charset="-122"/>
                <a:ea typeface="微软雅黑" panose="020B0503020204020204" pitchFamily="34" charset="-122"/>
              </a:rPr>
              <a:t>内容</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文本框 5"/>
          <p:cNvSpPr txBox="1"/>
          <p:nvPr/>
        </p:nvSpPr>
        <p:spPr>
          <a:xfrm>
            <a:off x="3600894" y="2795081"/>
            <a:ext cx="1816100" cy="769441"/>
          </a:xfrm>
          <a:prstGeom prst="rect">
            <a:avLst/>
          </a:prstGeom>
          <a:noFill/>
        </p:spPr>
        <p:txBody>
          <a:bodyPr wrap="square" rtlCol="0">
            <a:spAutoFit/>
          </a:bodyPr>
          <a:lstStyle/>
          <a:p>
            <a:pPr algn="ctr"/>
            <a:r>
              <a:rPr lang="zh-CN" altLang="en-US" sz="4400" dirty="0" smtClean="0">
                <a:solidFill>
                  <a:schemeClr val="bg1"/>
                </a:solidFill>
                <a:latin typeface="微软雅黑" panose="020B0503020204020204" pitchFamily="34" charset="-122"/>
                <a:ea typeface="微软雅黑" panose="020B0503020204020204" pitchFamily="34" charset="-122"/>
              </a:rPr>
              <a:t>目录</a:t>
            </a:r>
            <a:endParaRPr lang="zh-CN" altLang="en-US" sz="4400" dirty="0">
              <a:solidFill>
                <a:schemeClr val="bg1"/>
              </a:solidFill>
              <a:latin typeface="微软雅黑" panose="020B0503020204020204" pitchFamily="34" charset="-122"/>
              <a:ea typeface="微软雅黑" panose="020B0503020204020204" pitchFamily="34" charset="-122"/>
            </a:endParaRPr>
          </a:p>
        </p:txBody>
      </p:sp>
      <p:sp>
        <p:nvSpPr>
          <p:cNvPr id="7" name="文本框 6"/>
          <p:cNvSpPr txBox="1"/>
          <p:nvPr/>
        </p:nvSpPr>
        <p:spPr>
          <a:xfrm>
            <a:off x="5522592" y="1845439"/>
            <a:ext cx="3380108" cy="2862322"/>
          </a:xfrm>
          <a:prstGeom prst="rect">
            <a:avLst/>
          </a:prstGeom>
          <a:noFill/>
        </p:spPr>
        <p:txBody>
          <a:bodyPr wrap="square" rtlCol="0">
            <a:spAutoFit/>
          </a:bodyPr>
          <a:lstStyle/>
          <a:p>
            <a:pPr>
              <a:lnSpc>
                <a:spcPct val="150000"/>
              </a:lnSpc>
            </a:pPr>
            <a:r>
              <a:rPr lang="en-US" altLang="zh-CN" sz="2400" dirty="0">
                <a:solidFill>
                  <a:schemeClr val="bg1"/>
                </a:solidFill>
                <a:latin typeface="Road Rage" pitchFamily="50" charset="0"/>
                <a:ea typeface="华文仿宋" panose="02010600040101010101" pitchFamily="2" charset="-122"/>
              </a:rPr>
              <a:t>o</a:t>
            </a:r>
            <a:r>
              <a:rPr lang="en-US" altLang="zh-CN" sz="2400" dirty="0" smtClean="0">
                <a:solidFill>
                  <a:schemeClr val="bg1"/>
                </a:solidFill>
                <a:latin typeface="Road Rage" pitchFamily="50" charset="0"/>
                <a:ea typeface="华文仿宋" panose="02010600040101010101" pitchFamily="2" charset="-122"/>
              </a:rPr>
              <a:t>1</a:t>
            </a:r>
            <a:r>
              <a:rPr lang="en-US" altLang="zh-CN" sz="2400" dirty="0" smtClean="0">
                <a:solidFill>
                  <a:schemeClr val="bg1"/>
                </a:solidFill>
                <a:latin typeface="华文仿宋" panose="02010600040101010101" pitchFamily="2" charset="-122"/>
                <a:ea typeface="华文仿宋" panose="02010600040101010101" pitchFamily="2" charset="-122"/>
              </a:rPr>
              <a:t>.</a:t>
            </a:r>
            <a:r>
              <a:rPr lang="zh-CN" altLang="en-US" dirty="0" smtClean="0">
                <a:solidFill>
                  <a:schemeClr val="bg1"/>
                </a:solidFill>
                <a:latin typeface="微软雅黑" panose="020B0503020204020204" pitchFamily="34" charset="-122"/>
                <a:ea typeface="微软雅黑" panose="020B0503020204020204" pitchFamily="34" charset="-122"/>
              </a:rPr>
              <a:t>单击文本框输入标题</a:t>
            </a:r>
            <a:endParaRPr lang="en-US" altLang="zh-CN" dirty="0">
              <a:solidFill>
                <a:schemeClr val="bg1"/>
              </a:solidFill>
              <a:latin typeface="微软雅黑" panose="020B0503020204020204" pitchFamily="34" charset="-122"/>
              <a:ea typeface="微软雅黑" panose="020B0503020204020204" pitchFamily="34" charset="-122"/>
            </a:endParaRPr>
          </a:p>
          <a:p>
            <a:pPr>
              <a:lnSpc>
                <a:spcPct val="150000"/>
              </a:lnSpc>
            </a:pPr>
            <a:r>
              <a:rPr lang="en-US" altLang="zh-CN" sz="2400" dirty="0" smtClean="0">
                <a:solidFill>
                  <a:schemeClr val="bg1"/>
                </a:solidFill>
                <a:latin typeface="Road Rage" pitchFamily="50" charset="0"/>
                <a:ea typeface="华文仿宋" panose="02010600040101010101" pitchFamily="2" charset="-122"/>
              </a:rPr>
              <a:t>o2</a:t>
            </a:r>
            <a:r>
              <a:rPr lang="en-US" altLang="zh-CN" sz="2400" dirty="0" smtClean="0">
                <a:solidFill>
                  <a:schemeClr val="bg1"/>
                </a:solidFill>
                <a:latin typeface="华文仿宋" panose="02010600040101010101" pitchFamily="2" charset="-122"/>
                <a:ea typeface="华文仿宋" panose="02010600040101010101" pitchFamily="2" charset="-122"/>
              </a:rPr>
              <a:t>.</a:t>
            </a:r>
            <a:r>
              <a:rPr lang="zh-CN" altLang="en-US" dirty="0" smtClean="0">
                <a:solidFill>
                  <a:schemeClr val="bg1"/>
                </a:solidFill>
                <a:latin typeface="微软雅黑" panose="020B0503020204020204" pitchFamily="34" charset="-122"/>
                <a:ea typeface="微软雅黑" panose="020B0503020204020204" pitchFamily="34" charset="-122"/>
              </a:rPr>
              <a:t>单击文本框输入标题</a:t>
            </a:r>
          </a:p>
          <a:p>
            <a:pPr>
              <a:lnSpc>
                <a:spcPct val="150000"/>
              </a:lnSpc>
            </a:pPr>
            <a:r>
              <a:rPr lang="en-US" altLang="zh-CN" sz="2400" dirty="0" smtClean="0">
                <a:solidFill>
                  <a:schemeClr val="bg1"/>
                </a:solidFill>
                <a:latin typeface="Road Rage" pitchFamily="50" charset="0"/>
                <a:ea typeface="华文仿宋" panose="02010600040101010101" pitchFamily="2" charset="-122"/>
              </a:rPr>
              <a:t>o3</a:t>
            </a:r>
            <a:r>
              <a:rPr lang="en-US" altLang="zh-CN" sz="2400" dirty="0" smtClean="0">
                <a:solidFill>
                  <a:schemeClr val="bg1"/>
                </a:solidFill>
                <a:latin typeface="华文仿宋" panose="02010600040101010101" pitchFamily="2" charset="-122"/>
                <a:ea typeface="华文仿宋" panose="02010600040101010101" pitchFamily="2" charset="-122"/>
              </a:rPr>
              <a:t>.</a:t>
            </a:r>
            <a:r>
              <a:rPr lang="zh-CN" altLang="en-US" dirty="0" smtClean="0">
                <a:solidFill>
                  <a:schemeClr val="bg1"/>
                </a:solidFill>
                <a:latin typeface="微软雅黑" panose="020B0503020204020204" pitchFamily="34" charset="-122"/>
                <a:ea typeface="微软雅黑" panose="020B0503020204020204" pitchFamily="34" charset="-122"/>
              </a:rPr>
              <a:t>单击文本框输入标题</a:t>
            </a:r>
          </a:p>
          <a:p>
            <a:pPr>
              <a:lnSpc>
                <a:spcPct val="150000"/>
              </a:lnSpc>
            </a:pPr>
            <a:r>
              <a:rPr lang="en-US" altLang="zh-CN" sz="2400" dirty="0" smtClean="0">
                <a:solidFill>
                  <a:schemeClr val="bg1"/>
                </a:solidFill>
                <a:latin typeface="Road Rage" pitchFamily="50" charset="0"/>
                <a:ea typeface="华文仿宋" panose="02010600040101010101" pitchFamily="2" charset="-122"/>
              </a:rPr>
              <a:t>o4</a:t>
            </a:r>
            <a:r>
              <a:rPr lang="en-US" altLang="zh-CN" sz="2400" dirty="0" smtClean="0">
                <a:solidFill>
                  <a:schemeClr val="bg1"/>
                </a:solidFill>
                <a:latin typeface="华文仿宋" panose="02010600040101010101" pitchFamily="2" charset="-122"/>
                <a:ea typeface="华文仿宋" panose="02010600040101010101" pitchFamily="2" charset="-122"/>
              </a:rPr>
              <a:t>.</a:t>
            </a:r>
            <a:r>
              <a:rPr lang="zh-CN" altLang="en-US" dirty="0" smtClean="0">
                <a:solidFill>
                  <a:schemeClr val="bg1"/>
                </a:solidFill>
                <a:latin typeface="微软雅黑" panose="020B0503020204020204" pitchFamily="34" charset="-122"/>
                <a:ea typeface="微软雅黑" panose="020B0503020204020204" pitchFamily="34" charset="-122"/>
              </a:rPr>
              <a:t>单击文本框输入标题</a:t>
            </a:r>
          </a:p>
          <a:p>
            <a:pPr>
              <a:lnSpc>
                <a:spcPct val="150000"/>
              </a:lnSpc>
            </a:pPr>
            <a:r>
              <a:rPr lang="en-US" altLang="zh-CN" sz="2400" dirty="0" smtClean="0">
                <a:solidFill>
                  <a:schemeClr val="bg1"/>
                </a:solidFill>
                <a:latin typeface="Road Rage" pitchFamily="50" charset="0"/>
                <a:ea typeface="华文仿宋" panose="02010600040101010101" pitchFamily="2" charset="-122"/>
              </a:rPr>
              <a:t>o5</a:t>
            </a:r>
            <a:r>
              <a:rPr lang="en-US" altLang="zh-CN" sz="2400" dirty="0" smtClean="0">
                <a:solidFill>
                  <a:schemeClr val="bg1"/>
                </a:solidFill>
                <a:latin typeface="华文仿宋" panose="02010600040101010101" pitchFamily="2" charset="-122"/>
                <a:ea typeface="华文仿宋" panose="02010600040101010101" pitchFamily="2" charset="-122"/>
              </a:rPr>
              <a:t>.</a:t>
            </a:r>
            <a:r>
              <a:rPr lang="zh-CN" altLang="en-US" dirty="0" smtClean="0">
                <a:solidFill>
                  <a:schemeClr val="bg1"/>
                </a:solidFill>
                <a:latin typeface="微软雅黑" panose="020B0503020204020204" pitchFamily="34" charset="-122"/>
                <a:ea typeface="微软雅黑" panose="020B0503020204020204" pitchFamily="34" charset="-122"/>
              </a:rPr>
              <a:t>单击文本框输入标题</a:t>
            </a:r>
          </a:p>
        </p:txBody>
      </p:sp>
      <p:sp>
        <p:nvSpPr>
          <p:cNvPr id="8" name="文本框 7"/>
          <p:cNvSpPr txBox="1"/>
          <p:nvPr/>
        </p:nvSpPr>
        <p:spPr>
          <a:xfrm>
            <a:off x="3600894" y="3447038"/>
            <a:ext cx="1816100" cy="400110"/>
          </a:xfrm>
          <a:prstGeom prst="rect">
            <a:avLst/>
          </a:prstGeom>
          <a:noFill/>
        </p:spPr>
        <p:txBody>
          <a:bodyPr wrap="square" rtlCol="0">
            <a:spAutoFit/>
          </a:bodyPr>
          <a:lstStyle/>
          <a:p>
            <a:pPr algn="ctr"/>
            <a:r>
              <a:rPr lang="en-US" altLang="zh-CN" sz="2000" dirty="0" smtClean="0">
                <a:solidFill>
                  <a:schemeClr val="bg1"/>
                </a:solidFill>
                <a:latin typeface="Arial" panose="020B0604020202020204" pitchFamily="34" charset="0"/>
                <a:ea typeface="微软雅黑" panose="020B0503020204020204" pitchFamily="34" charset="-122"/>
                <a:cs typeface="Arial" panose="020B0604020202020204" pitchFamily="34" charset="0"/>
              </a:rPr>
              <a:t>contents</a:t>
            </a:r>
            <a:endParaRPr lang="zh-CN" altLang="en-US" sz="200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文本框 6"/>
          <p:cNvSpPr txBox="1"/>
          <p:nvPr/>
        </p:nvSpPr>
        <p:spPr>
          <a:xfrm>
            <a:off x="2349500" y="2178050"/>
            <a:ext cx="7493000" cy="2308324"/>
          </a:xfrm>
          <a:prstGeom prst="rect">
            <a:avLst/>
          </a:prstGeom>
          <a:noFill/>
        </p:spPr>
        <p:txBody>
          <a:bodyPr wrap="square" rtlCol="0">
            <a:spAutoFit/>
          </a:bodyPr>
          <a:lstStyle/>
          <a:p>
            <a:pPr algn="ctr"/>
            <a:r>
              <a:rPr lang="en-US" altLang="zh-CN" sz="7200" dirty="0" smtClean="0">
                <a:solidFill>
                  <a:schemeClr val="bg1"/>
                </a:solidFill>
                <a:latin typeface="Road Rage" pitchFamily="50" charset="0"/>
              </a:rPr>
              <a:t>Thank you </a:t>
            </a:r>
          </a:p>
          <a:p>
            <a:pPr algn="ctr"/>
            <a:r>
              <a:rPr lang="zh-CN" altLang="en-US" sz="7200" dirty="0" smtClean="0">
                <a:solidFill>
                  <a:schemeClr val="bg1"/>
                </a:solidFill>
                <a:latin typeface="迷你简剪纸" panose="03000509000000000000" pitchFamily="65" charset="-122"/>
                <a:ea typeface="迷你简剪纸" panose="03000509000000000000" pitchFamily="65" charset="-122"/>
              </a:rPr>
              <a:t>谢谢观看</a:t>
            </a:r>
            <a:endParaRPr lang="en-US" altLang="zh-CN" sz="7200" dirty="0">
              <a:solidFill>
                <a:schemeClr val="bg1"/>
              </a:solidFill>
              <a:latin typeface="迷你简剪纸" panose="03000509000000000000" pitchFamily="65" charset="-122"/>
              <a:ea typeface="迷你简剪纸" panose="03000509000000000000" pitchFamily="65" charset="-122"/>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组合 9"/>
          <p:cNvGrpSpPr/>
          <p:nvPr/>
        </p:nvGrpSpPr>
        <p:grpSpPr>
          <a:xfrm>
            <a:off x="3974307" y="2080246"/>
            <a:ext cx="4243386" cy="2351167"/>
            <a:chOff x="4179759" y="1982450"/>
            <a:chExt cx="4243386" cy="2351167"/>
          </a:xfrm>
        </p:grpSpPr>
        <p:sp>
          <p:nvSpPr>
            <p:cNvPr id="11" name="文本框 10"/>
            <p:cNvSpPr txBox="1"/>
            <p:nvPr/>
          </p:nvSpPr>
          <p:spPr>
            <a:xfrm>
              <a:off x="5394076" y="1982450"/>
              <a:ext cx="1814752" cy="1446550"/>
            </a:xfrm>
            <a:prstGeom prst="rect">
              <a:avLst/>
            </a:prstGeom>
            <a:noFill/>
          </p:spPr>
          <p:txBody>
            <a:bodyPr wrap="square" rtlCol="0">
              <a:spAutoFit/>
            </a:bodyPr>
            <a:lstStyle/>
            <a:p>
              <a:pPr algn="ctr"/>
              <a:r>
                <a:rPr lang="en-US" altLang="zh-CN" sz="8800" dirty="0">
                  <a:ln w="28575">
                    <a:noFill/>
                  </a:ln>
                  <a:solidFill>
                    <a:schemeClr val="bg1"/>
                  </a:solidFill>
                  <a:latin typeface="Road Rage" pitchFamily="50" charset="0"/>
                  <a:ea typeface="微软雅黑" panose="020B0503020204020204" pitchFamily="34" charset="-122"/>
                </a:rPr>
                <a:t>o</a:t>
              </a:r>
              <a:r>
                <a:rPr lang="en-US" altLang="zh-CN" sz="8800" dirty="0" smtClean="0">
                  <a:ln w="28575">
                    <a:noFill/>
                  </a:ln>
                  <a:solidFill>
                    <a:schemeClr val="bg1"/>
                  </a:solidFill>
                  <a:latin typeface="Road Rage" pitchFamily="50" charset="0"/>
                  <a:ea typeface="微软雅黑" panose="020B0503020204020204" pitchFamily="34" charset="-122"/>
                </a:rPr>
                <a:t>1</a:t>
              </a:r>
              <a:endParaRPr lang="zh-CN" altLang="en-US" sz="8800" dirty="0">
                <a:ln w="28575">
                  <a:noFill/>
                </a:ln>
                <a:solidFill>
                  <a:schemeClr val="bg1"/>
                </a:solidFill>
                <a:latin typeface="Road Rage" pitchFamily="50" charset="0"/>
                <a:ea typeface="微软雅黑" panose="020B0503020204020204" pitchFamily="34" charset="-122"/>
              </a:endParaRPr>
            </a:p>
          </p:txBody>
        </p:sp>
        <p:sp>
          <p:nvSpPr>
            <p:cNvPr id="12" name="矩形 11"/>
            <p:cNvSpPr/>
            <p:nvPr/>
          </p:nvSpPr>
          <p:spPr>
            <a:xfrm>
              <a:off x="5170373" y="3253778"/>
              <a:ext cx="2262158" cy="458908"/>
            </a:xfrm>
            <a:prstGeom prst="rect">
              <a:avLst/>
            </a:prstGeom>
          </p:spPr>
          <p:txBody>
            <a:bodyPr wrap="none">
              <a:spAutoFit/>
            </a:bodyPr>
            <a:lstStyle/>
            <a:p>
              <a:pPr algn="ctr">
                <a:lnSpc>
                  <a:spcPct val="150000"/>
                </a:lnSpc>
              </a:pPr>
              <a:r>
                <a:rPr lang="zh-CN" altLang="en-US" dirty="0">
                  <a:solidFill>
                    <a:schemeClr val="bg1"/>
                  </a:solidFill>
                  <a:latin typeface="微软雅黑" panose="020B0503020204020204" pitchFamily="34" charset="-122"/>
                  <a:ea typeface="微软雅黑" panose="020B0503020204020204" pitchFamily="34" charset="-122"/>
                </a:rPr>
                <a:t>单击文本框输入标题</a:t>
              </a:r>
              <a:endParaRPr lang="en-US" altLang="zh-CN" dirty="0">
                <a:solidFill>
                  <a:schemeClr val="bg1"/>
                </a:solidFill>
                <a:latin typeface="微软雅黑" panose="020B0503020204020204" pitchFamily="34" charset="-122"/>
                <a:ea typeface="微软雅黑" panose="020B0503020204020204" pitchFamily="34" charset="-122"/>
              </a:endParaRPr>
            </a:p>
          </p:txBody>
        </p:sp>
        <p:sp>
          <p:nvSpPr>
            <p:cNvPr id="13" name="文本框 12"/>
            <p:cNvSpPr txBox="1"/>
            <p:nvPr/>
          </p:nvSpPr>
          <p:spPr>
            <a:xfrm>
              <a:off x="4179759" y="3687286"/>
              <a:ext cx="4243386" cy="646331"/>
            </a:xfrm>
            <a:prstGeom prst="rect">
              <a:avLst/>
            </a:prstGeom>
            <a:noFill/>
          </p:spPr>
          <p:txBody>
            <a:bodyPr wrap="square" rtlCol="0">
              <a:spAutoFit/>
            </a:bodyPr>
            <a:lstStyle>
              <a:defPPr>
                <a:defRPr lang="zh-CN"/>
              </a:defPPr>
              <a:lvl1pPr algn="ctr">
                <a:defRPr sz="6000" b="1">
                  <a:blipFill dpi="0" rotWithShape="1">
                    <a:blip r:embed="rId4"/>
                    <a:srcRect/>
                    <a:stretch>
                      <a:fillRect/>
                    </a:stretch>
                  </a:blipFill>
                </a:defRPr>
              </a:lvl1pPr>
            </a:lstStyle>
            <a:p>
              <a:r>
                <a:rPr lang="en-US" altLang="zh-CN" sz="1800" b="0" dirty="0" smtClean="0">
                  <a:solidFill>
                    <a:schemeClr val="bg1"/>
                  </a:solidFill>
                  <a:latin typeface="微软雅黑" panose="020B0503020204020204" pitchFamily="34" charset="-122"/>
                  <a:ea typeface="微软雅黑" panose="020B0503020204020204" pitchFamily="34" charset="-122"/>
                </a:rPr>
                <a:t>Professional generation</a:t>
              </a:r>
            </a:p>
            <a:p>
              <a:r>
                <a:rPr lang="en-US" altLang="zh-CN" sz="1800" b="0" dirty="0" smtClean="0">
                  <a:solidFill>
                    <a:schemeClr val="bg1"/>
                  </a:solidFill>
                  <a:latin typeface="微软雅黑" panose="020B0503020204020204" pitchFamily="34" charset="-122"/>
                  <a:ea typeface="微软雅黑" panose="020B0503020204020204" pitchFamily="34" charset="-122"/>
                </a:rPr>
                <a:t>PowerPoint</a:t>
              </a:r>
              <a:endParaRPr lang="zh-CN" altLang="en-US" sz="1800" b="0"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16364F"/>
        </a:solidFill>
        <a:effectLst/>
      </p:bgPr>
    </p:bg>
    <p:spTree>
      <p:nvGrpSpPr>
        <p:cNvPr id="1" name=""/>
        <p:cNvGrpSpPr/>
        <p:nvPr/>
      </p:nvGrpSpPr>
      <p:grpSpPr>
        <a:xfrm>
          <a:off x="0" y="0"/>
          <a:ext cx="0" cy="0"/>
          <a:chOff x="0" y="0"/>
          <a:chExt cx="0" cy="0"/>
        </a:xfrm>
      </p:grpSpPr>
      <p:sp>
        <p:nvSpPr>
          <p:cNvPr id="7" name="矩形 6"/>
          <p:cNvSpPr/>
          <p:nvPr/>
        </p:nvSpPr>
        <p:spPr>
          <a:xfrm>
            <a:off x="1395160" y="400336"/>
            <a:ext cx="2031325" cy="418191"/>
          </a:xfrm>
          <a:prstGeom prst="rect">
            <a:avLst/>
          </a:prstGeom>
        </p:spPr>
        <p:txBody>
          <a:bodyPr wrap="none">
            <a:spAutoFit/>
          </a:bodyPr>
          <a:lstStyle/>
          <a:p>
            <a:pPr>
              <a:lnSpc>
                <a:spcPct val="150000"/>
              </a:lnSpc>
            </a:pPr>
            <a:r>
              <a:rPr lang="zh-CN" altLang="en-US" sz="1600" dirty="0" smtClean="0">
                <a:solidFill>
                  <a:schemeClr val="bg1"/>
                </a:solidFill>
                <a:latin typeface="微软雅黑" panose="020B0503020204020204" pitchFamily="34" charset="-122"/>
                <a:ea typeface="微软雅黑" panose="020B0503020204020204" pitchFamily="34" charset="-122"/>
              </a:rPr>
              <a:t>单击</a:t>
            </a:r>
            <a:r>
              <a:rPr lang="zh-CN" altLang="en-US" sz="1600" dirty="0">
                <a:solidFill>
                  <a:schemeClr val="bg1"/>
                </a:solidFill>
                <a:latin typeface="微软雅黑" panose="020B0503020204020204" pitchFamily="34" charset="-122"/>
                <a:ea typeface="微软雅黑" panose="020B0503020204020204" pitchFamily="34" charset="-122"/>
              </a:rPr>
              <a:t>文本框输入标题</a:t>
            </a:r>
            <a:endParaRPr lang="en-US" altLang="zh-CN" sz="1600" dirty="0">
              <a:solidFill>
                <a:schemeClr val="bg1"/>
              </a:solidFill>
              <a:latin typeface="微软雅黑" panose="020B0503020204020204" pitchFamily="34" charset="-122"/>
              <a:ea typeface="微软雅黑" panose="020B0503020204020204" pitchFamily="34" charset="-122"/>
            </a:endParaRPr>
          </a:p>
        </p:txBody>
      </p:sp>
      <p:sp>
        <p:nvSpPr>
          <p:cNvPr id="8" name="文本框 7"/>
          <p:cNvSpPr txBox="1"/>
          <p:nvPr/>
        </p:nvSpPr>
        <p:spPr>
          <a:xfrm>
            <a:off x="1395160" y="838250"/>
            <a:ext cx="4243386" cy="276999"/>
          </a:xfrm>
          <a:prstGeom prst="rect">
            <a:avLst/>
          </a:prstGeom>
          <a:noFill/>
        </p:spPr>
        <p:txBody>
          <a:bodyPr wrap="square" rtlCol="0">
            <a:spAutoFit/>
          </a:bodyPr>
          <a:lstStyle>
            <a:defPPr>
              <a:defRPr lang="zh-CN"/>
            </a:defPPr>
            <a:lvl1pPr algn="ctr">
              <a:defRPr sz="6000" b="1">
                <a:blipFill dpi="0" rotWithShape="1">
                  <a:blip r:embed="rId2"/>
                  <a:srcRect/>
                  <a:stretch>
                    <a:fillRect/>
                  </a:stretch>
                </a:blipFill>
              </a:defRPr>
            </a:lvl1pPr>
          </a:lstStyle>
          <a:p>
            <a:pPr algn="l"/>
            <a:r>
              <a:rPr lang="en-US" altLang="zh-CN" sz="1200" b="0" dirty="0" smtClean="0">
                <a:solidFill>
                  <a:schemeClr val="bg1"/>
                </a:solidFill>
                <a:latin typeface="微软雅黑" panose="020B0503020204020204" pitchFamily="34" charset="-122"/>
                <a:ea typeface="微软雅黑" panose="020B0503020204020204" pitchFamily="34" charset="-122"/>
              </a:rPr>
              <a:t>PROFESSIONAL GENERATION POWERPOINT</a:t>
            </a:r>
            <a:endParaRPr lang="zh-CN" altLang="en-US" sz="1200" b="0" dirty="0">
              <a:solidFill>
                <a:schemeClr val="bg1"/>
              </a:solidFill>
              <a:latin typeface="微软雅黑" panose="020B0503020204020204" pitchFamily="34" charset="-122"/>
              <a:ea typeface="微软雅黑" panose="020B0503020204020204" pitchFamily="34" charset="-122"/>
            </a:endParaRPr>
          </a:p>
        </p:txBody>
      </p:sp>
      <p:grpSp>
        <p:nvGrpSpPr>
          <p:cNvPr id="9" name="组合 8"/>
          <p:cNvGrpSpPr/>
          <p:nvPr/>
        </p:nvGrpSpPr>
        <p:grpSpPr>
          <a:xfrm>
            <a:off x="0" y="481354"/>
            <a:ext cx="1368827" cy="638409"/>
            <a:chOff x="0" y="481354"/>
            <a:chExt cx="1538515" cy="717550"/>
          </a:xfrm>
        </p:grpSpPr>
        <p:sp>
          <p:nvSpPr>
            <p:cNvPr id="14" name="矩形 13"/>
            <p:cNvSpPr/>
            <p:nvPr/>
          </p:nvSpPr>
          <p:spPr>
            <a:xfrm>
              <a:off x="0" y="486427"/>
              <a:ext cx="1181100" cy="7074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820965" y="481354"/>
              <a:ext cx="717550" cy="717550"/>
            </a:xfrm>
            <a:prstGeom prst="ellipse">
              <a:avLst/>
            </a:prstGeom>
            <a:solidFill>
              <a:schemeClr val="bg1"/>
            </a:solidFill>
            <a:ln>
              <a:solidFill>
                <a:srgbClr val="0007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nvSpPr>
          <p:spPr>
            <a:xfrm>
              <a:off x="850562" y="609296"/>
              <a:ext cx="658356" cy="461665"/>
            </a:xfrm>
            <a:prstGeom prst="rect">
              <a:avLst/>
            </a:prstGeom>
            <a:noFill/>
          </p:spPr>
          <p:txBody>
            <a:bodyPr wrap="square" rtlCol="0">
              <a:spAutoFit/>
            </a:bodyPr>
            <a:lstStyle/>
            <a:p>
              <a:pPr algn="ctr"/>
              <a:r>
                <a:rPr lang="en-US" altLang="zh-CN" sz="2400" b="1" dirty="0" smtClean="0">
                  <a:ln w="28575">
                    <a:noFill/>
                  </a:ln>
                  <a:solidFill>
                    <a:srgbClr val="284540"/>
                  </a:solidFill>
                  <a:latin typeface="微软雅黑" panose="020B0503020204020204" pitchFamily="34" charset="-122"/>
                  <a:ea typeface="微软雅黑" panose="020B0503020204020204" pitchFamily="34" charset="-122"/>
                </a:rPr>
                <a:t>01</a:t>
              </a:r>
              <a:endParaRPr lang="zh-CN" altLang="en-US" sz="4000" b="1" dirty="0">
                <a:ln w="28575">
                  <a:noFill/>
                </a:ln>
                <a:solidFill>
                  <a:srgbClr val="284540"/>
                </a:solidFill>
                <a:latin typeface="微软雅黑" panose="020B0503020204020204" pitchFamily="34" charset="-122"/>
                <a:ea typeface="微软雅黑" panose="020B0503020204020204" pitchFamily="34" charset="-122"/>
              </a:endParaRPr>
            </a:p>
          </p:txBody>
        </p:sp>
      </p:grpSp>
      <p:pic>
        <p:nvPicPr>
          <p:cNvPr id="18" name="图片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544326">
            <a:off x="6132441" y="2442973"/>
            <a:ext cx="4314825" cy="2857500"/>
          </a:xfrm>
          <a:prstGeom prst="rect">
            <a:avLst/>
          </a:prstGeom>
          <a:effectLst>
            <a:outerShdw blurRad="50800" dist="38100" dir="2700000" algn="tl" rotWithShape="0">
              <a:prstClr val="black">
                <a:alpha val="40000"/>
              </a:prstClr>
            </a:outerShdw>
          </a:effectLst>
        </p:spPr>
      </p:pic>
      <p:sp>
        <p:nvSpPr>
          <p:cNvPr id="19" name="椭圆 18"/>
          <p:cNvSpPr/>
          <p:nvPr/>
        </p:nvSpPr>
        <p:spPr>
          <a:xfrm rot="398419">
            <a:off x="6938358" y="1766251"/>
            <a:ext cx="215900" cy="215900"/>
          </a:xfrm>
          <a:prstGeom prst="ellipse">
            <a:avLst/>
          </a:prstGeom>
          <a:solidFill>
            <a:schemeClr val="bg1">
              <a:lumMod val="9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0" name="图片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125206">
            <a:off x="1920459" y="2636189"/>
            <a:ext cx="4286250" cy="2857500"/>
          </a:xfrm>
          <a:prstGeom prst="rect">
            <a:avLst/>
          </a:prstGeom>
          <a:effectLst>
            <a:outerShdw blurRad="50800" dist="38100" dir="8100000" algn="tr" rotWithShape="0">
              <a:prstClr val="black">
                <a:alpha val="40000"/>
              </a:prstClr>
            </a:outerShdw>
          </a:effectLst>
        </p:spPr>
      </p:pic>
      <p:sp>
        <p:nvSpPr>
          <p:cNvPr id="21" name="椭圆 20"/>
          <p:cNvSpPr/>
          <p:nvPr/>
        </p:nvSpPr>
        <p:spPr>
          <a:xfrm rot="398419">
            <a:off x="5189089" y="2038371"/>
            <a:ext cx="215900" cy="215900"/>
          </a:xfrm>
          <a:prstGeom prst="ellipse">
            <a:avLst/>
          </a:prstGeom>
          <a:solidFill>
            <a:schemeClr val="bg1">
              <a:lumMod val="9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16364F"/>
        </a:solidFill>
        <a:effectLst/>
      </p:bgPr>
    </p:bg>
    <p:spTree>
      <p:nvGrpSpPr>
        <p:cNvPr id="1" name=""/>
        <p:cNvGrpSpPr/>
        <p:nvPr/>
      </p:nvGrpSpPr>
      <p:grpSpPr>
        <a:xfrm>
          <a:off x="0" y="0"/>
          <a:ext cx="0" cy="0"/>
          <a:chOff x="0" y="0"/>
          <a:chExt cx="0" cy="0"/>
        </a:xfrm>
      </p:grpSpPr>
      <p:sp>
        <p:nvSpPr>
          <p:cNvPr id="7" name="矩形 6"/>
          <p:cNvSpPr/>
          <p:nvPr/>
        </p:nvSpPr>
        <p:spPr>
          <a:xfrm>
            <a:off x="1395160" y="400336"/>
            <a:ext cx="2031325" cy="418191"/>
          </a:xfrm>
          <a:prstGeom prst="rect">
            <a:avLst/>
          </a:prstGeom>
        </p:spPr>
        <p:txBody>
          <a:bodyPr wrap="none">
            <a:spAutoFit/>
          </a:bodyPr>
          <a:lstStyle/>
          <a:p>
            <a:pPr>
              <a:lnSpc>
                <a:spcPct val="150000"/>
              </a:lnSpc>
            </a:pPr>
            <a:r>
              <a:rPr lang="zh-CN" altLang="en-US" sz="1600" dirty="0" smtClean="0">
                <a:solidFill>
                  <a:schemeClr val="bg1"/>
                </a:solidFill>
                <a:latin typeface="微软雅黑" panose="020B0503020204020204" pitchFamily="34" charset="-122"/>
                <a:ea typeface="微软雅黑" panose="020B0503020204020204" pitchFamily="34" charset="-122"/>
              </a:rPr>
              <a:t>单击</a:t>
            </a:r>
            <a:r>
              <a:rPr lang="zh-CN" altLang="en-US" sz="1600" dirty="0">
                <a:solidFill>
                  <a:schemeClr val="bg1"/>
                </a:solidFill>
                <a:latin typeface="微软雅黑" panose="020B0503020204020204" pitchFamily="34" charset="-122"/>
                <a:ea typeface="微软雅黑" panose="020B0503020204020204" pitchFamily="34" charset="-122"/>
              </a:rPr>
              <a:t>文本框输入标题</a:t>
            </a:r>
            <a:endParaRPr lang="en-US" altLang="zh-CN" sz="1600" dirty="0">
              <a:solidFill>
                <a:schemeClr val="bg1"/>
              </a:solidFill>
              <a:latin typeface="微软雅黑" panose="020B0503020204020204" pitchFamily="34" charset="-122"/>
              <a:ea typeface="微软雅黑" panose="020B0503020204020204" pitchFamily="34" charset="-122"/>
            </a:endParaRPr>
          </a:p>
        </p:txBody>
      </p:sp>
      <p:sp>
        <p:nvSpPr>
          <p:cNvPr id="8" name="文本框 7"/>
          <p:cNvSpPr txBox="1"/>
          <p:nvPr/>
        </p:nvSpPr>
        <p:spPr>
          <a:xfrm>
            <a:off x="1395160" y="838250"/>
            <a:ext cx="4243386" cy="276999"/>
          </a:xfrm>
          <a:prstGeom prst="rect">
            <a:avLst/>
          </a:prstGeom>
          <a:noFill/>
        </p:spPr>
        <p:txBody>
          <a:bodyPr wrap="square" rtlCol="0">
            <a:spAutoFit/>
          </a:bodyPr>
          <a:lstStyle>
            <a:defPPr>
              <a:defRPr lang="zh-CN"/>
            </a:defPPr>
            <a:lvl1pPr algn="ctr">
              <a:defRPr sz="6000" b="1">
                <a:blipFill dpi="0" rotWithShape="1">
                  <a:blip r:embed="rId2"/>
                  <a:srcRect/>
                  <a:stretch>
                    <a:fillRect/>
                  </a:stretch>
                </a:blipFill>
              </a:defRPr>
            </a:lvl1pPr>
          </a:lstStyle>
          <a:p>
            <a:pPr algn="l"/>
            <a:r>
              <a:rPr lang="en-US" altLang="zh-CN" sz="1200" b="0" dirty="0" smtClean="0">
                <a:solidFill>
                  <a:schemeClr val="bg1"/>
                </a:solidFill>
                <a:latin typeface="微软雅黑" panose="020B0503020204020204" pitchFamily="34" charset="-122"/>
                <a:ea typeface="微软雅黑" panose="020B0503020204020204" pitchFamily="34" charset="-122"/>
              </a:rPr>
              <a:t>PROFESSIONAL GENERATION POWERPOINT</a:t>
            </a:r>
            <a:endParaRPr lang="zh-CN" altLang="en-US" sz="1200" b="0" dirty="0">
              <a:solidFill>
                <a:schemeClr val="bg1"/>
              </a:solidFill>
              <a:latin typeface="微软雅黑" panose="020B0503020204020204" pitchFamily="34" charset="-122"/>
              <a:ea typeface="微软雅黑" panose="020B0503020204020204" pitchFamily="34" charset="-122"/>
            </a:endParaRPr>
          </a:p>
        </p:txBody>
      </p:sp>
      <p:grpSp>
        <p:nvGrpSpPr>
          <p:cNvPr id="9" name="组合 8"/>
          <p:cNvGrpSpPr/>
          <p:nvPr/>
        </p:nvGrpSpPr>
        <p:grpSpPr>
          <a:xfrm>
            <a:off x="0" y="481354"/>
            <a:ext cx="1368827" cy="638409"/>
            <a:chOff x="0" y="481354"/>
            <a:chExt cx="1538515" cy="717550"/>
          </a:xfrm>
        </p:grpSpPr>
        <p:sp>
          <p:nvSpPr>
            <p:cNvPr id="14" name="矩形 13"/>
            <p:cNvSpPr/>
            <p:nvPr/>
          </p:nvSpPr>
          <p:spPr>
            <a:xfrm>
              <a:off x="0" y="486427"/>
              <a:ext cx="1181100" cy="7074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820965" y="481354"/>
              <a:ext cx="717550" cy="717550"/>
            </a:xfrm>
            <a:prstGeom prst="ellipse">
              <a:avLst/>
            </a:prstGeom>
            <a:solidFill>
              <a:schemeClr val="bg1"/>
            </a:solidFill>
            <a:ln>
              <a:solidFill>
                <a:srgbClr val="0007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nvSpPr>
          <p:spPr>
            <a:xfrm>
              <a:off x="850562" y="609296"/>
              <a:ext cx="658356" cy="461665"/>
            </a:xfrm>
            <a:prstGeom prst="rect">
              <a:avLst/>
            </a:prstGeom>
            <a:noFill/>
          </p:spPr>
          <p:txBody>
            <a:bodyPr wrap="square" rtlCol="0">
              <a:spAutoFit/>
            </a:bodyPr>
            <a:lstStyle/>
            <a:p>
              <a:pPr algn="ctr"/>
              <a:r>
                <a:rPr lang="en-US" altLang="zh-CN" sz="2400" b="1" dirty="0" smtClean="0">
                  <a:ln w="28575">
                    <a:noFill/>
                  </a:ln>
                  <a:solidFill>
                    <a:srgbClr val="284540"/>
                  </a:solidFill>
                  <a:latin typeface="微软雅黑" panose="020B0503020204020204" pitchFamily="34" charset="-122"/>
                  <a:ea typeface="微软雅黑" panose="020B0503020204020204" pitchFamily="34" charset="-122"/>
                </a:rPr>
                <a:t>01</a:t>
              </a:r>
              <a:endParaRPr lang="zh-CN" altLang="en-US" sz="4000" b="1" dirty="0">
                <a:ln w="28575">
                  <a:noFill/>
                </a:ln>
                <a:solidFill>
                  <a:srgbClr val="284540"/>
                </a:solidFill>
                <a:latin typeface="微软雅黑" panose="020B0503020204020204" pitchFamily="34" charset="-122"/>
                <a:ea typeface="微软雅黑" panose="020B0503020204020204" pitchFamily="34" charset="-122"/>
              </a:endParaRPr>
            </a:p>
          </p:txBody>
        </p:sp>
      </p:grpSp>
      <p:sp>
        <p:nvSpPr>
          <p:cNvPr id="10" name="Shape 5082"/>
          <p:cNvSpPr/>
          <p:nvPr/>
        </p:nvSpPr>
        <p:spPr>
          <a:xfrm rot="10800000">
            <a:off x="6086986" y="3830207"/>
            <a:ext cx="1938167" cy="2096867"/>
          </a:xfrm>
          <a:custGeom>
            <a:avLst/>
            <a:gdLst/>
            <a:ahLst/>
            <a:cxnLst>
              <a:cxn ang="0">
                <a:pos x="wd2" y="hd2"/>
              </a:cxn>
              <a:cxn ang="5400000">
                <a:pos x="wd2" y="hd2"/>
              </a:cxn>
              <a:cxn ang="10800000">
                <a:pos x="wd2" y="hd2"/>
              </a:cxn>
              <a:cxn ang="16200000">
                <a:pos x="wd2" y="hd2"/>
              </a:cxn>
            </a:cxnLst>
            <a:rect l="0" t="0" r="r" b="b"/>
            <a:pathLst>
              <a:path w="21583" h="21585" extrusionOk="0">
                <a:moveTo>
                  <a:pt x="13599" y="2"/>
                </a:moveTo>
                <a:lnTo>
                  <a:pt x="1749" y="2"/>
                </a:lnTo>
                <a:cubicBezTo>
                  <a:pt x="1280" y="-15"/>
                  <a:pt x="825" y="151"/>
                  <a:pt x="493" y="460"/>
                </a:cubicBezTo>
                <a:cubicBezTo>
                  <a:pt x="161" y="769"/>
                  <a:pt x="-17" y="1193"/>
                  <a:pt x="1" y="1629"/>
                </a:cubicBezTo>
                <a:lnTo>
                  <a:pt x="1" y="14603"/>
                </a:lnTo>
                <a:lnTo>
                  <a:pt x="9637" y="21585"/>
                </a:lnTo>
                <a:lnTo>
                  <a:pt x="21583" y="21585"/>
                </a:lnTo>
                <a:lnTo>
                  <a:pt x="21583" y="7955"/>
                </a:lnTo>
                <a:lnTo>
                  <a:pt x="13599" y="2"/>
                </a:lnTo>
                <a:close/>
              </a:path>
            </a:pathLst>
          </a:custGeom>
          <a:solidFill>
            <a:schemeClr val="bg1">
              <a:lumMod val="95000"/>
            </a:schemeClr>
          </a:solidFill>
          <a:ln w="19050" cap="flat" cmpd="sng">
            <a:solidFill>
              <a:srgbClr val="16364F"/>
            </a:solidFill>
            <a:prstDash val="solid"/>
            <a:miter lim="400000"/>
          </a:ln>
          <a:effectLst/>
        </p:spPr>
        <p:txBody>
          <a:bodyPr wrap="square" lIns="0" tIns="0" rIns="0" bIns="0" numCol="1" anchor="ctr">
            <a:noAutofit/>
          </a:bodyPr>
          <a:lstStyle/>
          <a:p>
            <a:pPr marL="0" marR="0" lvl="0" indent="0" defTabSz="456565" eaLnBrk="1" fontAlgn="auto" latinLnBrk="0" hangingPunct="1">
              <a:lnSpc>
                <a:spcPct val="100000"/>
              </a:lnSpc>
              <a:spcBef>
                <a:spcPts val="0"/>
              </a:spcBef>
              <a:spcAft>
                <a:spcPts val="0"/>
              </a:spcAft>
              <a:buClrTx/>
              <a:buSzTx/>
              <a:buFontTx/>
              <a:buNone/>
              <a:defRPr sz="3200"/>
            </a:pPr>
            <a:endParaRPr kumimoji="0" sz="3200" b="0" i="0" u="none" strike="noStrike" kern="0" cap="none" spc="0" normalizeH="0" baseline="0" noProof="0">
              <a:ln>
                <a:noFill/>
              </a:ln>
              <a:solidFill>
                <a:schemeClr val="tx1">
                  <a:lumMod val="75000"/>
                  <a:lumOff val="25000"/>
                </a:schemeClr>
              </a:solidFill>
              <a:effectLst/>
              <a:uLnTx/>
              <a:uFillTx/>
            </a:endParaRPr>
          </a:p>
        </p:txBody>
      </p:sp>
      <p:sp>
        <p:nvSpPr>
          <p:cNvPr id="11" name="Shape 5083"/>
          <p:cNvSpPr/>
          <p:nvPr/>
        </p:nvSpPr>
        <p:spPr>
          <a:xfrm rot="16200000">
            <a:off x="4232889" y="3919748"/>
            <a:ext cx="1952214" cy="2081779"/>
          </a:xfrm>
          <a:custGeom>
            <a:avLst/>
            <a:gdLst/>
            <a:ahLst/>
            <a:cxnLst>
              <a:cxn ang="0">
                <a:pos x="wd2" y="hd2"/>
              </a:cxn>
              <a:cxn ang="5400000">
                <a:pos x="wd2" y="hd2"/>
              </a:cxn>
              <a:cxn ang="10800000">
                <a:pos x="wd2" y="hd2"/>
              </a:cxn>
              <a:cxn ang="16200000">
                <a:pos x="wd2" y="hd2"/>
              </a:cxn>
            </a:cxnLst>
            <a:rect l="0" t="0" r="r" b="b"/>
            <a:pathLst>
              <a:path w="21583" h="21585" extrusionOk="0">
                <a:moveTo>
                  <a:pt x="13599" y="2"/>
                </a:moveTo>
                <a:lnTo>
                  <a:pt x="1749" y="2"/>
                </a:lnTo>
                <a:cubicBezTo>
                  <a:pt x="1280" y="-15"/>
                  <a:pt x="825" y="151"/>
                  <a:pt x="493" y="460"/>
                </a:cubicBezTo>
                <a:cubicBezTo>
                  <a:pt x="161" y="769"/>
                  <a:pt x="-17" y="1193"/>
                  <a:pt x="1" y="1629"/>
                </a:cubicBezTo>
                <a:lnTo>
                  <a:pt x="1" y="14603"/>
                </a:lnTo>
                <a:lnTo>
                  <a:pt x="9637" y="21585"/>
                </a:lnTo>
                <a:lnTo>
                  <a:pt x="21583" y="21585"/>
                </a:lnTo>
                <a:lnTo>
                  <a:pt x="21583" y="7955"/>
                </a:lnTo>
                <a:lnTo>
                  <a:pt x="13599" y="2"/>
                </a:lnTo>
                <a:close/>
              </a:path>
            </a:pathLst>
          </a:custGeom>
          <a:solidFill>
            <a:schemeClr val="bg1">
              <a:lumMod val="95000"/>
            </a:schemeClr>
          </a:solidFill>
          <a:ln w="19050" cap="flat" cmpd="sng">
            <a:solidFill>
              <a:srgbClr val="16364F"/>
            </a:solidFill>
            <a:prstDash val="solid"/>
            <a:miter lim="400000"/>
          </a:ln>
          <a:effectLst/>
        </p:spPr>
        <p:txBody>
          <a:bodyPr wrap="square" lIns="0" tIns="0" rIns="0" bIns="0" numCol="1" anchor="ctr">
            <a:noAutofit/>
          </a:bodyPr>
          <a:lstStyle/>
          <a:p>
            <a:pPr marL="0" marR="0" lvl="0" indent="0" defTabSz="456565" eaLnBrk="1" fontAlgn="auto" latinLnBrk="0" hangingPunct="1">
              <a:lnSpc>
                <a:spcPct val="100000"/>
              </a:lnSpc>
              <a:spcBef>
                <a:spcPts val="0"/>
              </a:spcBef>
              <a:spcAft>
                <a:spcPts val="0"/>
              </a:spcAft>
              <a:buClrTx/>
              <a:buSzTx/>
              <a:buFontTx/>
              <a:buNone/>
              <a:defRPr sz="3200"/>
            </a:pPr>
            <a:endParaRPr kumimoji="0" sz="3200" b="0" i="0" u="none" strike="noStrike" kern="0" cap="none" spc="0" normalizeH="0" baseline="0" noProof="0">
              <a:ln>
                <a:noFill/>
              </a:ln>
              <a:solidFill>
                <a:schemeClr val="tx1">
                  <a:lumMod val="75000"/>
                  <a:lumOff val="25000"/>
                </a:schemeClr>
              </a:solidFill>
              <a:effectLst/>
              <a:uLnTx/>
              <a:uFillTx/>
            </a:endParaRPr>
          </a:p>
        </p:txBody>
      </p:sp>
      <p:sp>
        <p:nvSpPr>
          <p:cNvPr id="12" name="Shape 5084"/>
          <p:cNvSpPr/>
          <p:nvPr/>
        </p:nvSpPr>
        <p:spPr>
          <a:xfrm rot="5400000">
            <a:off x="5998444" y="1999296"/>
            <a:ext cx="1952216" cy="2081779"/>
          </a:xfrm>
          <a:custGeom>
            <a:avLst/>
            <a:gdLst/>
            <a:ahLst/>
            <a:cxnLst>
              <a:cxn ang="0">
                <a:pos x="wd2" y="hd2"/>
              </a:cxn>
              <a:cxn ang="5400000">
                <a:pos x="wd2" y="hd2"/>
              </a:cxn>
              <a:cxn ang="10800000">
                <a:pos x="wd2" y="hd2"/>
              </a:cxn>
              <a:cxn ang="16200000">
                <a:pos x="wd2" y="hd2"/>
              </a:cxn>
            </a:cxnLst>
            <a:rect l="0" t="0" r="r" b="b"/>
            <a:pathLst>
              <a:path w="21583" h="21585" extrusionOk="0">
                <a:moveTo>
                  <a:pt x="13599" y="2"/>
                </a:moveTo>
                <a:lnTo>
                  <a:pt x="1749" y="2"/>
                </a:lnTo>
                <a:cubicBezTo>
                  <a:pt x="1280" y="-15"/>
                  <a:pt x="825" y="151"/>
                  <a:pt x="493" y="460"/>
                </a:cubicBezTo>
                <a:cubicBezTo>
                  <a:pt x="161" y="769"/>
                  <a:pt x="-17" y="1193"/>
                  <a:pt x="1" y="1629"/>
                </a:cubicBezTo>
                <a:lnTo>
                  <a:pt x="1" y="14603"/>
                </a:lnTo>
                <a:lnTo>
                  <a:pt x="9637" y="21585"/>
                </a:lnTo>
                <a:lnTo>
                  <a:pt x="21583" y="21585"/>
                </a:lnTo>
                <a:lnTo>
                  <a:pt x="21583" y="7955"/>
                </a:lnTo>
                <a:lnTo>
                  <a:pt x="13599" y="2"/>
                </a:lnTo>
                <a:close/>
              </a:path>
            </a:pathLst>
          </a:custGeom>
          <a:solidFill>
            <a:schemeClr val="bg1">
              <a:lumMod val="95000"/>
            </a:schemeClr>
          </a:solidFill>
          <a:ln w="19050" cap="flat" cmpd="sng">
            <a:solidFill>
              <a:srgbClr val="16364F"/>
            </a:solidFill>
            <a:prstDash val="solid"/>
            <a:miter lim="400000"/>
          </a:ln>
          <a:effectLst/>
        </p:spPr>
        <p:txBody>
          <a:bodyPr wrap="square" lIns="0" tIns="0" rIns="0" bIns="0" numCol="1" anchor="ctr">
            <a:noAutofit/>
          </a:bodyPr>
          <a:lstStyle/>
          <a:p>
            <a:pPr marL="0" marR="0" lvl="0" indent="0" defTabSz="456565" eaLnBrk="1" fontAlgn="auto" latinLnBrk="0" hangingPunct="1">
              <a:lnSpc>
                <a:spcPct val="100000"/>
              </a:lnSpc>
              <a:spcBef>
                <a:spcPts val="0"/>
              </a:spcBef>
              <a:spcAft>
                <a:spcPts val="0"/>
              </a:spcAft>
              <a:buClrTx/>
              <a:buSzTx/>
              <a:buFontTx/>
              <a:buNone/>
              <a:defRPr sz="3200"/>
            </a:pPr>
            <a:endParaRPr kumimoji="0" sz="3200" b="0" i="0" u="none" strike="noStrike" kern="0" cap="none" spc="0" normalizeH="0" baseline="0" noProof="0">
              <a:ln>
                <a:noFill/>
              </a:ln>
              <a:solidFill>
                <a:schemeClr val="tx1">
                  <a:lumMod val="75000"/>
                  <a:lumOff val="25000"/>
                </a:schemeClr>
              </a:solidFill>
              <a:effectLst/>
              <a:uLnTx/>
              <a:uFillTx/>
            </a:endParaRPr>
          </a:p>
        </p:txBody>
      </p:sp>
      <p:sp>
        <p:nvSpPr>
          <p:cNvPr id="13" name="Shape 5085"/>
          <p:cNvSpPr/>
          <p:nvPr/>
        </p:nvSpPr>
        <p:spPr>
          <a:xfrm>
            <a:off x="4174370" y="2064053"/>
            <a:ext cx="1938167" cy="2096867"/>
          </a:xfrm>
          <a:custGeom>
            <a:avLst/>
            <a:gdLst/>
            <a:ahLst/>
            <a:cxnLst>
              <a:cxn ang="0">
                <a:pos x="wd2" y="hd2"/>
              </a:cxn>
              <a:cxn ang="5400000">
                <a:pos x="wd2" y="hd2"/>
              </a:cxn>
              <a:cxn ang="10800000">
                <a:pos x="wd2" y="hd2"/>
              </a:cxn>
              <a:cxn ang="16200000">
                <a:pos x="wd2" y="hd2"/>
              </a:cxn>
            </a:cxnLst>
            <a:rect l="0" t="0" r="r" b="b"/>
            <a:pathLst>
              <a:path w="21583" h="21585" extrusionOk="0">
                <a:moveTo>
                  <a:pt x="13599" y="2"/>
                </a:moveTo>
                <a:lnTo>
                  <a:pt x="1749" y="2"/>
                </a:lnTo>
                <a:cubicBezTo>
                  <a:pt x="1280" y="-15"/>
                  <a:pt x="825" y="151"/>
                  <a:pt x="493" y="460"/>
                </a:cubicBezTo>
                <a:cubicBezTo>
                  <a:pt x="161" y="769"/>
                  <a:pt x="-17" y="1193"/>
                  <a:pt x="1" y="1629"/>
                </a:cubicBezTo>
                <a:lnTo>
                  <a:pt x="1" y="14603"/>
                </a:lnTo>
                <a:lnTo>
                  <a:pt x="9637" y="21585"/>
                </a:lnTo>
                <a:lnTo>
                  <a:pt x="21583" y="21585"/>
                </a:lnTo>
                <a:lnTo>
                  <a:pt x="21583" y="7955"/>
                </a:lnTo>
                <a:lnTo>
                  <a:pt x="13599" y="2"/>
                </a:lnTo>
                <a:close/>
              </a:path>
            </a:pathLst>
          </a:custGeom>
          <a:solidFill>
            <a:schemeClr val="bg1">
              <a:lumMod val="95000"/>
            </a:schemeClr>
          </a:solidFill>
          <a:ln w="19050" cap="flat" cmpd="sng">
            <a:solidFill>
              <a:srgbClr val="16364F"/>
            </a:solidFill>
            <a:prstDash val="solid"/>
            <a:miter lim="400000"/>
          </a:ln>
          <a:effectLst/>
        </p:spPr>
        <p:txBody>
          <a:bodyPr wrap="square" lIns="0" tIns="0" rIns="0" bIns="0" numCol="1" anchor="ctr">
            <a:noAutofit/>
          </a:bodyPr>
          <a:lstStyle/>
          <a:p>
            <a:pPr marL="0" marR="0" lvl="0" indent="0" defTabSz="456565" eaLnBrk="1" fontAlgn="auto" latinLnBrk="0" hangingPunct="1">
              <a:lnSpc>
                <a:spcPct val="100000"/>
              </a:lnSpc>
              <a:spcBef>
                <a:spcPts val="0"/>
              </a:spcBef>
              <a:spcAft>
                <a:spcPts val="0"/>
              </a:spcAft>
              <a:buClrTx/>
              <a:buSzTx/>
              <a:buFontTx/>
              <a:buNone/>
              <a:defRPr sz="3200"/>
            </a:pPr>
            <a:endParaRPr kumimoji="0" sz="3200" b="0" i="0" u="none" strike="noStrike" kern="0" cap="none" spc="0" normalizeH="0" baseline="0" noProof="0">
              <a:ln>
                <a:noFill/>
              </a:ln>
              <a:solidFill>
                <a:schemeClr val="tx1">
                  <a:lumMod val="75000"/>
                  <a:lumOff val="25000"/>
                </a:schemeClr>
              </a:solidFill>
              <a:effectLst/>
              <a:uLnTx/>
              <a:uFillTx/>
            </a:endParaRPr>
          </a:p>
        </p:txBody>
      </p:sp>
      <p:sp>
        <p:nvSpPr>
          <p:cNvPr id="17" name="Rectangle 8"/>
          <p:cNvSpPr/>
          <p:nvPr/>
        </p:nvSpPr>
        <p:spPr>
          <a:xfrm>
            <a:off x="5711177" y="3611439"/>
            <a:ext cx="822546" cy="810251"/>
          </a:xfrm>
          <a:prstGeom prst="rect">
            <a:avLst/>
          </a:prstGeom>
          <a:solidFill>
            <a:srgbClr val="E5E5E5"/>
          </a:solidFill>
          <a:ln w="25400" cap="flat" cmpd="sng" algn="ctr">
            <a:noFill/>
            <a:prstDash val="solid"/>
          </a:ln>
          <a:effectLst/>
        </p:spPr>
        <p:txBody>
          <a:bodyPr lIns="91430" tIns="45715" rIns="91430" bIns="45715" rtlCol="0" anchor="ctr"/>
          <a:lstStyle/>
          <a:p>
            <a:pPr marL="0" marR="0" lvl="0" indent="0" algn="ctr" defTabSz="456565"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smtClean="0">
              <a:ln>
                <a:noFill/>
              </a:ln>
              <a:solidFill>
                <a:schemeClr val="tx1">
                  <a:lumMod val="75000"/>
                  <a:lumOff val="25000"/>
                </a:schemeClr>
              </a:solidFill>
              <a:effectLst/>
              <a:uLnTx/>
              <a:uFillTx/>
              <a:latin typeface="Calibri" panose="020F0502020204030204"/>
            </a:endParaRPr>
          </a:p>
        </p:txBody>
      </p:sp>
      <p:grpSp>
        <p:nvGrpSpPr>
          <p:cNvPr id="18" name="Group 5088"/>
          <p:cNvGrpSpPr/>
          <p:nvPr/>
        </p:nvGrpSpPr>
        <p:grpSpPr>
          <a:xfrm>
            <a:off x="5384818" y="2063771"/>
            <a:ext cx="1225925" cy="1856776"/>
            <a:chOff x="0" y="0"/>
            <a:chExt cx="3119508" cy="4690784"/>
          </a:xfrm>
          <a:solidFill>
            <a:srgbClr val="F2F2F2"/>
          </a:solidFill>
        </p:grpSpPr>
        <p:sp>
          <p:nvSpPr>
            <p:cNvPr id="19" name="Shape 5086"/>
            <p:cNvSpPr/>
            <p:nvPr/>
          </p:nvSpPr>
          <p:spPr>
            <a:xfrm>
              <a:off x="0" y="0"/>
              <a:ext cx="959465" cy="101004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3110" y="587"/>
                    <a:pt x="6099" y="1651"/>
                    <a:pt x="8849" y="3151"/>
                  </a:cubicBezTo>
                  <a:cubicBezTo>
                    <a:pt x="11745" y="4730"/>
                    <a:pt x="14334" y="6770"/>
                    <a:pt x="16505" y="9181"/>
                  </a:cubicBezTo>
                  <a:lnTo>
                    <a:pt x="21153" y="15711"/>
                  </a:lnTo>
                  <a:lnTo>
                    <a:pt x="21600" y="21600"/>
                  </a:lnTo>
                  <a:lnTo>
                    <a:pt x="0" y="0"/>
                  </a:lnTo>
                  <a:close/>
                </a:path>
              </a:pathLst>
            </a:custGeom>
            <a:grpFill/>
            <a:ln w="12700" cap="flat">
              <a:solidFill>
                <a:srgbClr val="16364F"/>
              </a:solidFill>
              <a:miter lim="400000"/>
            </a:ln>
            <a:effectLst/>
          </p:spPr>
          <p:txBody>
            <a:bodyPr wrap="square" lIns="0" tIns="0" rIns="0" bIns="0" numCol="1" anchor="ctr">
              <a:noAutofit/>
            </a:bodyPr>
            <a:lstStyle/>
            <a:p>
              <a:pPr marL="0" marR="0" lvl="0" indent="0" defTabSz="456565" eaLnBrk="1" fontAlgn="auto" latinLnBrk="0" hangingPunct="1">
                <a:lnSpc>
                  <a:spcPct val="100000"/>
                </a:lnSpc>
                <a:spcBef>
                  <a:spcPts val="0"/>
                </a:spcBef>
                <a:spcAft>
                  <a:spcPts val="0"/>
                </a:spcAft>
                <a:buClrTx/>
                <a:buSzTx/>
                <a:buFontTx/>
                <a:buNone/>
                <a:defRPr sz="3200"/>
              </a:pPr>
              <a:endParaRPr kumimoji="0" sz="3200" b="0" i="0" u="none" strike="noStrike" kern="0" cap="none" spc="0" normalizeH="0" baseline="0" noProof="0">
                <a:ln>
                  <a:noFill/>
                </a:ln>
                <a:solidFill>
                  <a:schemeClr val="tx1">
                    <a:lumMod val="75000"/>
                    <a:lumOff val="25000"/>
                  </a:schemeClr>
                </a:solidFill>
                <a:effectLst/>
                <a:uLnTx/>
                <a:uFillTx/>
              </a:endParaRPr>
            </a:p>
          </p:txBody>
        </p:sp>
        <p:sp>
          <p:nvSpPr>
            <p:cNvPr id="20" name="Shape 5087"/>
            <p:cNvSpPr/>
            <p:nvPr/>
          </p:nvSpPr>
          <p:spPr>
            <a:xfrm>
              <a:off x="466802" y="356418"/>
              <a:ext cx="2652706" cy="4334366"/>
            </a:xfrm>
            <a:custGeom>
              <a:avLst/>
              <a:gdLst/>
              <a:ahLst/>
              <a:cxnLst>
                <a:cxn ang="0">
                  <a:pos x="wd2" y="hd2"/>
                </a:cxn>
                <a:cxn ang="5400000">
                  <a:pos x="wd2" y="hd2"/>
                </a:cxn>
                <a:cxn ang="10800000">
                  <a:pos x="wd2" y="hd2"/>
                </a:cxn>
                <a:cxn ang="16200000">
                  <a:pos x="wd2" y="hd2"/>
                </a:cxn>
              </a:cxnLst>
              <a:rect l="0" t="0" r="r" b="b"/>
              <a:pathLst>
                <a:path w="21600" h="21600" extrusionOk="0">
                  <a:moveTo>
                    <a:pt x="1629" y="0"/>
                  </a:moveTo>
                  <a:cubicBezTo>
                    <a:pt x="2183" y="513"/>
                    <a:pt x="2601" y="1076"/>
                    <a:pt x="2868" y="1669"/>
                  </a:cubicBezTo>
                  <a:cubicBezTo>
                    <a:pt x="3167" y="2331"/>
                    <a:pt x="3273" y="3021"/>
                    <a:pt x="3182" y="3706"/>
                  </a:cubicBezTo>
                  <a:lnTo>
                    <a:pt x="3182" y="15087"/>
                  </a:lnTo>
                  <a:lnTo>
                    <a:pt x="0" y="15087"/>
                  </a:lnTo>
                  <a:lnTo>
                    <a:pt x="10358" y="21427"/>
                  </a:lnTo>
                  <a:cubicBezTo>
                    <a:pt x="10486" y="21536"/>
                    <a:pt x="10692" y="21600"/>
                    <a:pt x="10911" y="21600"/>
                  </a:cubicBezTo>
                  <a:cubicBezTo>
                    <a:pt x="11130" y="21600"/>
                    <a:pt x="11336" y="21536"/>
                    <a:pt x="11464" y="21427"/>
                  </a:cubicBezTo>
                  <a:lnTo>
                    <a:pt x="21600" y="15224"/>
                  </a:lnTo>
                  <a:lnTo>
                    <a:pt x="18323" y="15224"/>
                  </a:lnTo>
                  <a:lnTo>
                    <a:pt x="18323" y="12241"/>
                  </a:lnTo>
                  <a:cubicBezTo>
                    <a:pt x="18386" y="11569"/>
                    <a:pt x="18142" y="10900"/>
                    <a:pt x="17620" y="10308"/>
                  </a:cubicBezTo>
                  <a:cubicBezTo>
                    <a:pt x="17410" y="10070"/>
                    <a:pt x="17156" y="9847"/>
                    <a:pt x="16864" y="9643"/>
                  </a:cubicBezTo>
                  <a:lnTo>
                    <a:pt x="1629" y="0"/>
                  </a:lnTo>
                  <a:close/>
                </a:path>
              </a:pathLst>
            </a:custGeom>
            <a:grpFill/>
            <a:ln w="12700" cap="flat">
              <a:solidFill>
                <a:srgbClr val="16364F"/>
              </a:solidFill>
              <a:miter lim="400000"/>
            </a:ln>
            <a:effectLst/>
          </p:spPr>
          <p:txBody>
            <a:bodyPr wrap="square" lIns="0" tIns="0" rIns="0" bIns="0" numCol="1" anchor="ctr">
              <a:noAutofit/>
            </a:bodyPr>
            <a:lstStyle/>
            <a:p>
              <a:pPr marL="0" marR="0" lvl="0" indent="0" defTabSz="456565" eaLnBrk="1" fontAlgn="auto" latinLnBrk="0" hangingPunct="1">
                <a:lnSpc>
                  <a:spcPct val="100000"/>
                </a:lnSpc>
                <a:spcBef>
                  <a:spcPts val="0"/>
                </a:spcBef>
                <a:spcAft>
                  <a:spcPts val="0"/>
                </a:spcAft>
                <a:buClrTx/>
                <a:buSzTx/>
                <a:buFontTx/>
                <a:buNone/>
                <a:defRPr sz="3200"/>
              </a:pPr>
              <a:endParaRPr kumimoji="0" sz="3200" b="0" i="0" u="none" strike="noStrike" kern="0" cap="none" spc="0" normalizeH="0" baseline="0" noProof="0">
                <a:ln>
                  <a:noFill/>
                </a:ln>
                <a:solidFill>
                  <a:schemeClr val="tx1">
                    <a:lumMod val="75000"/>
                    <a:lumOff val="25000"/>
                  </a:schemeClr>
                </a:solidFill>
                <a:effectLst/>
                <a:uLnTx/>
                <a:uFillTx/>
              </a:endParaRPr>
            </a:p>
          </p:txBody>
        </p:sp>
      </p:grpSp>
      <p:grpSp>
        <p:nvGrpSpPr>
          <p:cNvPr id="21" name="Group 5091"/>
          <p:cNvGrpSpPr/>
          <p:nvPr/>
        </p:nvGrpSpPr>
        <p:grpSpPr>
          <a:xfrm rot="5400000">
            <a:off x="6478043" y="2975695"/>
            <a:ext cx="1234809" cy="1843416"/>
            <a:chOff x="0" y="0"/>
            <a:chExt cx="3119507" cy="4690783"/>
          </a:xfrm>
          <a:solidFill>
            <a:srgbClr val="F2F2F2"/>
          </a:solidFill>
        </p:grpSpPr>
        <p:sp>
          <p:nvSpPr>
            <p:cNvPr id="22" name="Shape 5089"/>
            <p:cNvSpPr/>
            <p:nvPr/>
          </p:nvSpPr>
          <p:spPr>
            <a:xfrm>
              <a:off x="0" y="0"/>
              <a:ext cx="959464" cy="101004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3110" y="587"/>
                    <a:pt x="6099" y="1651"/>
                    <a:pt x="8849" y="3151"/>
                  </a:cubicBezTo>
                  <a:cubicBezTo>
                    <a:pt x="11745" y="4730"/>
                    <a:pt x="14334" y="6770"/>
                    <a:pt x="16505" y="9181"/>
                  </a:cubicBezTo>
                  <a:lnTo>
                    <a:pt x="21153" y="15711"/>
                  </a:lnTo>
                  <a:lnTo>
                    <a:pt x="21600" y="21600"/>
                  </a:lnTo>
                  <a:lnTo>
                    <a:pt x="0" y="0"/>
                  </a:lnTo>
                  <a:close/>
                </a:path>
              </a:pathLst>
            </a:custGeom>
            <a:grpFill/>
            <a:ln w="12700" cap="flat">
              <a:solidFill>
                <a:srgbClr val="16364F"/>
              </a:solidFill>
              <a:miter lim="400000"/>
            </a:ln>
            <a:effectLst/>
          </p:spPr>
          <p:txBody>
            <a:bodyPr wrap="square" lIns="0" tIns="0" rIns="0" bIns="0" numCol="1" anchor="ctr">
              <a:noAutofit/>
            </a:bodyPr>
            <a:lstStyle/>
            <a:p>
              <a:pPr marL="0" marR="0" lvl="0" indent="0" defTabSz="456565" eaLnBrk="1" fontAlgn="auto" latinLnBrk="0" hangingPunct="1">
                <a:lnSpc>
                  <a:spcPct val="100000"/>
                </a:lnSpc>
                <a:spcBef>
                  <a:spcPts val="0"/>
                </a:spcBef>
                <a:spcAft>
                  <a:spcPts val="0"/>
                </a:spcAft>
                <a:buClrTx/>
                <a:buSzTx/>
                <a:buFontTx/>
                <a:buNone/>
                <a:defRPr sz="3200"/>
              </a:pPr>
              <a:endParaRPr kumimoji="0" sz="3200" b="0" i="0" u="none" strike="noStrike" kern="0" cap="none" spc="0" normalizeH="0" baseline="0" noProof="0">
                <a:ln>
                  <a:noFill/>
                </a:ln>
                <a:solidFill>
                  <a:schemeClr val="tx1">
                    <a:lumMod val="75000"/>
                    <a:lumOff val="25000"/>
                  </a:schemeClr>
                </a:solidFill>
                <a:effectLst/>
                <a:uLnTx/>
                <a:uFillTx/>
              </a:endParaRPr>
            </a:p>
          </p:txBody>
        </p:sp>
        <p:sp>
          <p:nvSpPr>
            <p:cNvPr id="23" name="Shape 5090"/>
            <p:cNvSpPr/>
            <p:nvPr/>
          </p:nvSpPr>
          <p:spPr>
            <a:xfrm>
              <a:off x="466802" y="356418"/>
              <a:ext cx="2652706" cy="4334366"/>
            </a:xfrm>
            <a:custGeom>
              <a:avLst/>
              <a:gdLst/>
              <a:ahLst/>
              <a:cxnLst>
                <a:cxn ang="0">
                  <a:pos x="wd2" y="hd2"/>
                </a:cxn>
                <a:cxn ang="5400000">
                  <a:pos x="wd2" y="hd2"/>
                </a:cxn>
                <a:cxn ang="10800000">
                  <a:pos x="wd2" y="hd2"/>
                </a:cxn>
                <a:cxn ang="16200000">
                  <a:pos x="wd2" y="hd2"/>
                </a:cxn>
              </a:cxnLst>
              <a:rect l="0" t="0" r="r" b="b"/>
              <a:pathLst>
                <a:path w="21600" h="21600" extrusionOk="0">
                  <a:moveTo>
                    <a:pt x="1629" y="0"/>
                  </a:moveTo>
                  <a:cubicBezTo>
                    <a:pt x="2183" y="513"/>
                    <a:pt x="2601" y="1076"/>
                    <a:pt x="2868" y="1669"/>
                  </a:cubicBezTo>
                  <a:cubicBezTo>
                    <a:pt x="3167" y="2331"/>
                    <a:pt x="3273" y="3021"/>
                    <a:pt x="3182" y="3706"/>
                  </a:cubicBezTo>
                  <a:lnTo>
                    <a:pt x="3182" y="15087"/>
                  </a:lnTo>
                  <a:lnTo>
                    <a:pt x="0" y="15087"/>
                  </a:lnTo>
                  <a:lnTo>
                    <a:pt x="10358" y="21427"/>
                  </a:lnTo>
                  <a:cubicBezTo>
                    <a:pt x="10486" y="21536"/>
                    <a:pt x="10692" y="21600"/>
                    <a:pt x="10911" y="21600"/>
                  </a:cubicBezTo>
                  <a:cubicBezTo>
                    <a:pt x="11130" y="21600"/>
                    <a:pt x="11336" y="21536"/>
                    <a:pt x="11464" y="21427"/>
                  </a:cubicBezTo>
                  <a:lnTo>
                    <a:pt x="21600" y="15224"/>
                  </a:lnTo>
                  <a:lnTo>
                    <a:pt x="18323" y="15224"/>
                  </a:lnTo>
                  <a:lnTo>
                    <a:pt x="18323" y="12241"/>
                  </a:lnTo>
                  <a:cubicBezTo>
                    <a:pt x="18386" y="11569"/>
                    <a:pt x="18142" y="10900"/>
                    <a:pt x="17620" y="10308"/>
                  </a:cubicBezTo>
                  <a:cubicBezTo>
                    <a:pt x="17410" y="10070"/>
                    <a:pt x="17156" y="9847"/>
                    <a:pt x="16864" y="9643"/>
                  </a:cubicBezTo>
                  <a:lnTo>
                    <a:pt x="1629" y="0"/>
                  </a:lnTo>
                  <a:close/>
                </a:path>
              </a:pathLst>
            </a:custGeom>
            <a:grpFill/>
            <a:ln w="12700" cap="flat">
              <a:solidFill>
                <a:srgbClr val="16364F"/>
              </a:solidFill>
              <a:miter lim="400000"/>
            </a:ln>
            <a:effectLst/>
          </p:spPr>
          <p:txBody>
            <a:bodyPr wrap="square" lIns="0" tIns="0" rIns="0" bIns="0" numCol="1" anchor="ctr">
              <a:noAutofit/>
            </a:bodyPr>
            <a:lstStyle/>
            <a:p>
              <a:pPr marL="0" marR="0" lvl="0" indent="0" defTabSz="456565" eaLnBrk="1" fontAlgn="auto" latinLnBrk="0" hangingPunct="1">
                <a:lnSpc>
                  <a:spcPct val="100000"/>
                </a:lnSpc>
                <a:spcBef>
                  <a:spcPts val="0"/>
                </a:spcBef>
                <a:spcAft>
                  <a:spcPts val="0"/>
                </a:spcAft>
                <a:buClrTx/>
                <a:buSzTx/>
                <a:buFontTx/>
                <a:buNone/>
                <a:defRPr sz="3200"/>
              </a:pPr>
              <a:endParaRPr kumimoji="0" sz="3200" b="0" i="0" u="none" strike="noStrike" kern="0" cap="none" spc="0" normalizeH="0" baseline="0" noProof="0">
                <a:ln>
                  <a:noFill/>
                </a:ln>
                <a:solidFill>
                  <a:schemeClr val="tx1">
                    <a:lumMod val="75000"/>
                    <a:lumOff val="25000"/>
                  </a:schemeClr>
                </a:solidFill>
                <a:effectLst/>
                <a:uLnTx/>
                <a:uFillTx/>
              </a:endParaRPr>
            </a:p>
          </p:txBody>
        </p:sp>
      </p:grpSp>
      <p:grpSp>
        <p:nvGrpSpPr>
          <p:cNvPr id="24" name="Group 5094"/>
          <p:cNvGrpSpPr/>
          <p:nvPr/>
        </p:nvGrpSpPr>
        <p:grpSpPr>
          <a:xfrm rot="10800000">
            <a:off x="5581224" y="4069953"/>
            <a:ext cx="1225925" cy="1856777"/>
            <a:chOff x="0" y="0"/>
            <a:chExt cx="3119507" cy="4690783"/>
          </a:xfrm>
          <a:solidFill>
            <a:srgbClr val="F2F2F2"/>
          </a:solidFill>
        </p:grpSpPr>
        <p:sp>
          <p:nvSpPr>
            <p:cNvPr id="25" name="Shape 5092"/>
            <p:cNvSpPr/>
            <p:nvPr/>
          </p:nvSpPr>
          <p:spPr>
            <a:xfrm>
              <a:off x="0" y="0"/>
              <a:ext cx="959464" cy="101004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3110" y="587"/>
                    <a:pt x="6099" y="1651"/>
                    <a:pt x="8849" y="3151"/>
                  </a:cubicBezTo>
                  <a:cubicBezTo>
                    <a:pt x="11745" y="4730"/>
                    <a:pt x="14334" y="6770"/>
                    <a:pt x="16505" y="9181"/>
                  </a:cubicBezTo>
                  <a:lnTo>
                    <a:pt x="21153" y="15711"/>
                  </a:lnTo>
                  <a:lnTo>
                    <a:pt x="21600" y="21600"/>
                  </a:lnTo>
                  <a:lnTo>
                    <a:pt x="0" y="0"/>
                  </a:lnTo>
                  <a:close/>
                </a:path>
              </a:pathLst>
            </a:custGeom>
            <a:grpFill/>
            <a:ln w="12700" cap="flat">
              <a:solidFill>
                <a:srgbClr val="16364F"/>
              </a:solidFill>
              <a:miter lim="400000"/>
            </a:ln>
            <a:effectLst/>
          </p:spPr>
          <p:txBody>
            <a:bodyPr wrap="square" lIns="0" tIns="0" rIns="0" bIns="0" numCol="1" anchor="ctr">
              <a:noAutofit/>
            </a:bodyPr>
            <a:lstStyle/>
            <a:p>
              <a:pPr marL="0" marR="0" lvl="0" indent="0" defTabSz="456565" eaLnBrk="1" fontAlgn="auto" latinLnBrk="0" hangingPunct="1">
                <a:lnSpc>
                  <a:spcPct val="100000"/>
                </a:lnSpc>
                <a:spcBef>
                  <a:spcPts val="0"/>
                </a:spcBef>
                <a:spcAft>
                  <a:spcPts val="0"/>
                </a:spcAft>
                <a:buClrTx/>
                <a:buSzTx/>
                <a:buFontTx/>
                <a:buNone/>
                <a:defRPr sz="3200"/>
              </a:pPr>
              <a:endParaRPr kumimoji="0" sz="3200" b="0" i="0" u="none" strike="noStrike" kern="0" cap="none" spc="0" normalizeH="0" baseline="0" noProof="0">
                <a:ln>
                  <a:noFill/>
                </a:ln>
                <a:solidFill>
                  <a:schemeClr val="tx1">
                    <a:lumMod val="75000"/>
                    <a:lumOff val="25000"/>
                  </a:schemeClr>
                </a:solidFill>
                <a:effectLst/>
                <a:uLnTx/>
                <a:uFillTx/>
              </a:endParaRPr>
            </a:p>
          </p:txBody>
        </p:sp>
        <p:sp>
          <p:nvSpPr>
            <p:cNvPr id="26" name="Shape 5093"/>
            <p:cNvSpPr/>
            <p:nvPr/>
          </p:nvSpPr>
          <p:spPr>
            <a:xfrm>
              <a:off x="466802" y="356418"/>
              <a:ext cx="2652706" cy="4334366"/>
            </a:xfrm>
            <a:custGeom>
              <a:avLst/>
              <a:gdLst/>
              <a:ahLst/>
              <a:cxnLst>
                <a:cxn ang="0">
                  <a:pos x="wd2" y="hd2"/>
                </a:cxn>
                <a:cxn ang="5400000">
                  <a:pos x="wd2" y="hd2"/>
                </a:cxn>
                <a:cxn ang="10800000">
                  <a:pos x="wd2" y="hd2"/>
                </a:cxn>
                <a:cxn ang="16200000">
                  <a:pos x="wd2" y="hd2"/>
                </a:cxn>
              </a:cxnLst>
              <a:rect l="0" t="0" r="r" b="b"/>
              <a:pathLst>
                <a:path w="21600" h="21600" extrusionOk="0">
                  <a:moveTo>
                    <a:pt x="1629" y="0"/>
                  </a:moveTo>
                  <a:cubicBezTo>
                    <a:pt x="2183" y="513"/>
                    <a:pt x="2601" y="1076"/>
                    <a:pt x="2868" y="1669"/>
                  </a:cubicBezTo>
                  <a:cubicBezTo>
                    <a:pt x="3167" y="2331"/>
                    <a:pt x="3273" y="3021"/>
                    <a:pt x="3182" y="3706"/>
                  </a:cubicBezTo>
                  <a:lnTo>
                    <a:pt x="3182" y="15087"/>
                  </a:lnTo>
                  <a:lnTo>
                    <a:pt x="0" y="15087"/>
                  </a:lnTo>
                  <a:lnTo>
                    <a:pt x="10358" y="21427"/>
                  </a:lnTo>
                  <a:cubicBezTo>
                    <a:pt x="10486" y="21536"/>
                    <a:pt x="10692" y="21600"/>
                    <a:pt x="10911" y="21600"/>
                  </a:cubicBezTo>
                  <a:cubicBezTo>
                    <a:pt x="11130" y="21600"/>
                    <a:pt x="11336" y="21536"/>
                    <a:pt x="11464" y="21427"/>
                  </a:cubicBezTo>
                  <a:lnTo>
                    <a:pt x="21600" y="15224"/>
                  </a:lnTo>
                  <a:lnTo>
                    <a:pt x="18323" y="15224"/>
                  </a:lnTo>
                  <a:lnTo>
                    <a:pt x="18323" y="12241"/>
                  </a:lnTo>
                  <a:cubicBezTo>
                    <a:pt x="18386" y="11569"/>
                    <a:pt x="18142" y="10900"/>
                    <a:pt x="17620" y="10308"/>
                  </a:cubicBezTo>
                  <a:cubicBezTo>
                    <a:pt x="17410" y="10070"/>
                    <a:pt x="17156" y="9847"/>
                    <a:pt x="16864" y="9643"/>
                  </a:cubicBezTo>
                  <a:lnTo>
                    <a:pt x="1629" y="0"/>
                  </a:lnTo>
                  <a:close/>
                </a:path>
              </a:pathLst>
            </a:custGeom>
            <a:grpFill/>
            <a:ln w="12700" cap="flat">
              <a:solidFill>
                <a:srgbClr val="16364F"/>
              </a:solidFill>
              <a:miter lim="400000"/>
            </a:ln>
            <a:effectLst/>
          </p:spPr>
          <p:txBody>
            <a:bodyPr wrap="square" lIns="0" tIns="0" rIns="0" bIns="0" numCol="1" anchor="ctr">
              <a:noAutofit/>
            </a:bodyPr>
            <a:lstStyle/>
            <a:p>
              <a:pPr marL="0" marR="0" lvl="0" indent="0" defTabSz="456565" eaLnBrk="1" fontAlgn="auto" latinLnBrk="0" hangingPunct="1">
                <a:lnSpc>
                  <a:spcPct val="100000"/>
                </a:lnSpc>
                <a:spcBef>
                  <a:spcPts val="0"/>
                </a:spcBef>
                <a:spcAft>
                  <a:spcPts val="0"/>
                </a:spcAft>
                <a:buClrTx/>
                <a:buSzTx/>
                <a:buFontTx/>
                <a:buNone/>
                <a:defRPr sz="3200"/>
              </a:pPr>
              <a:endParaRPr kumimoji="0" sz="3200" b="0" i="0" u="none" strike="noStrike" kern="0" cap="none" spc="0" normalizeH="0" baseline="0" noProof="0">
                <a:ln>
                  <a:noFill/>
                </a:ln>
                <a:solidFill>
                  <a:schemeClr val="tx1">
                    <a:lumMod val="75000"/>
                    <a:lumOff val="25000"/>
                  </a:schemeClr>
                </a:solidFill>
                <a:effectLst/>
                <a:uLnTx/>
                <a:uFillTx/>
              </a:endParaRPr>
            </a:p>
          </p:txBody>
        </p:sp>
      </p:grpSp>
      <p:grpSp>
        <p:nvGrpSpPr>
          <p:cNvPr id="27" name="Group 5097"/>
          <p:cNvGrpSpPr/>
          <p:nvPr/>
        </p:nvGrpSpPr>
        <p:grpSpPr>
          <a:xfrm rot="16200000">
            <a:off x="4471149" y="3171872"/>
            <a:ext cx="1234809" cy="1843416"/>
            <a:chOff x="0" y="0"/>
            <a:chExt cx="3119507" cy="4690783"/>
          </a:xfrm>
          <a:solidFill>
            <a:srgbClr val="F2F2F2"/>
          </a:solidFill>
        </p:grpSpPr>
        <p:sp>
          <p:nvSpPr>
            <p:cNvPr id="28" name="Shape 5095"/>
            <p:cNvSpPr/>
            <p:nvPr/>
          </p:nvSpPr>
          <p:spPr>
            <a:xfrm>
              <a:off x="0" y="0"/>
              <a:ext cx="959464" cy="101004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3110" y="587"/>
                    <a:pt x="6099" y="1651"/>
                    <a:pt x="8849" y="3151"/>
                  </a:cubicBezTo>
                  <a:cubicBezTo>
                    <a:pt x="11745" y="4730"/>
                    <a:pt x="14334" y="6770"/>
                    <a:pt x="16505" y="9181"/>
                  </a:cubicBezTo>
                  <a:lnTo>
                    <a:pt x="21153" y="15711"/>
                  </a:lnTo>
                  <a:lnTo>
                    <a:pt x="21600" y="21600"/>
                  </a:lnTo>
                  <a:lnTo>
                    <a:pt x="0" y="0"/>
                  </a:lnTo>
                  <a:close/>
                </a:path>
              </a:pathLst>
            </a:custGeom>
            <a:grpFill/>
            <a:ln w="12700" cap="flat">
              <a:solidFill>
                <a:srgbClr val="16364F"/>
              </a:solidFill>
              <a:miter lim="400000"/>
            </a:ln>
            <a:effectLst/>
          </p:spPr>
          <p:txBody>
            <a:bodyPr wrap="square" lIns="0" tIns="0" rIns="0" bIns="0" numCol="1" anchor="ctr">
              <a:noAutofit/>
            </a:bodyPr>
            <a:lstStyle/>
            <a:p>
              <a:pPr marL="0" marR="0" lvl="0" indent="0" defTabSz="456565" eaLnBrk="1" fontAlgn="auto" latinLnBrk="0" hangingPunct="1">
                <a:lnSpc>
                  <a:spcPct val="100000"/>
                </a:lnSpc>
                <a:spcBef>
                  <a:spcPts val="0"/>
                </a:spcBef>
                <a:spcAft>
                  <a:spcPts val="0"/>
                </a:spcAft>
                <a:buClrTx/>
                <a:buSzTx/>
                <a:buFontTx/>
                <a:buNone/>
                <a:defRPr sz="3200"/>
              </a:pPr>
              <a:endParaRPr kumimoji="0" sz="3200" b="0" i="0" u="none" strike="noStrike" kern="0" cap="none" spc="0" normalizeH="0" baseline="0" noProof="0">
                <a:ln>
                  <a:noFill/>
                </a:ln>
                <a:solidFill>
                  <a:schemeClr val="tx1">
                    <a:lumMod val="75000"/>
                    <a:lumOff val="25000"/>
                  </a:schemeClr>
                </a:solidFill>
                <a:effectLst/>
                <a:uLnTx/>
                <a:uFillTx/>
              </a:endParaRPr>
            </a:p>
          </p:txBody>
        </p:sp>
        <p:sp>
          <p:nvSpPr>
            <p:cNvPr id="29" name="Shape 5096"/>
            <p:cNvSpPr/>
            <p:nvPr/>
          </p:nvSpPr>
          <p:spPr>
            <a:xfrm>
              <a:off x="466802" y="356418"/>
              <a:ext cx="2652706" cy="4334366"/>
            </a:xfrm>
            <a:custGeom>
              <a:avLst/>
              <a:gdLst/>
              <a:ahLst/>
              <a:cxnLst>
                <a:cxn ang="0">
                  <a:pos x="wd2" y="hd2"/>
                </a:cxn>
                <a:cxn ang="5400000">
                  <a:pos x="wd2" y="hd2"/>
                </a:cxn>
                <a:cxn ang="10800000">
                  <a:pos x="wd2" y="hd2"/>
                </a:cxn>
                <a:cxn ang="16200000">
                  <a:pos x="wd2" y="hd2"/>
                </a:cxn>
              </a:cxnLst>
              <a:rect l="0" t="0" r="r" b="b"/>
              <a:pathLst>
                <a:path w="21600" h="21600" extrusionOk="0">
                  <a:moveTo>
                    <a:pt x="1629" y="0"/>
                  </a:moveTo>
                  <a:cubicBezTo>
                    <a:pt x="2183" y="513"/>
                    <a:pt x="2601" y="1076"/>
                    <a:pt x="2868" y="1669"/>
                  </a:cubicBezTo>
                  <a:cubicBezTo>
                    <a:pt x="3167" y="2331"/>
                    <a:pt x="3273" y="3021"/>
                    <a:pt x="3182" y="3706"/>
                  </a:cubicBezTo>
                  <a:lnTo>
                    <a:pt x="3182" y="15087"/>
                  </a:lnTo>
                  <a:lnTo>
                    <a:pt x="0" y="15087"/>
                  </a:lnTo>
                  <a:lnTo>
                    <a:pt x="10358" y="21427"/>
                  </a:lnTo>
                  <a:cubicBezTo>
                    <a:pt x="10486" y="21536"/>
                    <a:pt x="10692" y="21600"/>
                    <a:pt x="10911" y="21600"/>
                  </a:cubicBezTo>
                  <a:cubicBezTo>
                    <a:pt x="11130" y="21600"/>
                    <a:pt x="11336" y="21536"/>
                    <a:pt x="11464" y="21427"/>
                  </a:cubicBezTo>
                  <a:lnTo>
                    <a:pt x="21600" y="15224"/>
                  </a:lnTo>
                  <a:lnTo>
                    <a:pt x="18323" y="15224"/>
                  </a:lnTo>
                  <a:lnTo>
                    <a:pt x="18323" y="12241"/>
                  </a:lnTo>
                  <a:cubicBezTo>
                    <a:pt x="18386" y="11569"/>
                    <a:pt x="18142" y="10900"/>
                    <a:pt x="17620" y="10308"/>
                  </a:cubicBezTo>
                  <a:cubicBezTo>
                    <a:pt x="17410" y="10070"/>
                    <a:pt x="17156" y="9847"/>
                    <a:pt x="16864" y="9643"/>
                  </a:cubicBezTo>
                  <a:lnTo>
                    <a:pt x="1629" y="0"/>
                  </a:lnTo>
                  <a:close/>
                </a:path>
              </a:pathLst>
            </a:custGeom>
            <a:grpFill/>
            <a:ln w="12700" cap="flat">
              <a:solidFill>
                <a:srgbClr val="16364F"/>
              </a:solidFill>
              <a:miter lim="400000"/>
            </a:ln>
            <a:effectLst/>
          </p:spPr>
          <p:txBody>
            <a:bodyPr wrap="square" lIns="0" tIns="0" rIns="0" bIns="0" numCol="1" anchor="ctr">
              <a:noAutofit/>
            </a:bodyPr>
            <a:lstStyle/>
            <a:p>
              <a:pPr marL="0" marR="0" lvl="0" indent="0" defTabSz="456565" eaLnBrk="1" fontAlgn="auto" latinLnBrk="0" hangingPunct="1">
                <a:lnSpc>
                  <a:spcPct val="100000"/>
                </a:lnSpc>
                <a:spcBef>
                  <a:spcPts val="0"/>
                </a:spcBef>
                <a:spcAft>
                  <a:spcPts val="0"/>
                </a:spcAft>
                <a:buClrTx/>
                <a:buSzTx/>
                <a:buFontTx/>
                <a:buNone/>
                <a:defRPr sz="3200"/>
              </a:pPr>
              <a:endParaRPr kumimoji="0" sz="3200" b="0" i="0" u="none" strike="noStrike" kern="0" cap="none" spc="0" normalizeH="0" baseline="0" noProof="0">
                <a:ln>
                  <a:noFill/>
                </a:ln>
                <a:solidFill>
                  <a:schemeClr val="tx1">
                    <a:lumMod val="75000"/>
                    <a:lumOff val="25000"/>
                  </a:schemeClr>
                </a:solidFill>
                <a:effectLst/>
                <a:uLnTx/>
                <a:uFillTx/>
              </a:endParaRPr>
            </a:p>
          </p:txBody>
        </p:sp>
      </p:grpSp>
      <p:sp>
        <p:nvSpPr>
          <p:cNvPr id="30" name="TextBox 13"/>
          <p:cNvSpPr txBox="1"/>
          <p:nvPr/>
        </p:nvSpPr>
        <p:spPr>
          <a:xfrm>
            <a:off x="5728039" y="3045028"/>
            <a:ext cx="724333" cy="461655"/>
          </a:xfrm>
          <a:prstGeom prst="rect">
            <a:avLst/>
          </a:prstGeom>
          <a:noFill/>
          <a:ln>
            <a:noFill/>
          </a:ln>
        </p:spPr>
        <p:txBody>
          <a:bodyPr wrap="square" lIns="91430" tIns="45715" rIns="91430" bIns="45715" rtlCol="0">
            <a:spAutoFit/>
          </a:bodyPr>
          <a:lstStyle/>
          <a:p>
            <a:pPr marL="0" marR="0" lvl="0" indent="0" algn="ctr" defTabSz="456565" eaLnBrk="1" fontAlgn="auto" latinLnBrk="0" hangingPunct="1">
              <a:lnSpc>
                <a:spcPct val="100000"/>
              </a:lnSpc>
              <a:spcBef>
                <a:spcPts val="0"/>
              </a:spcBef>
              <a:spcAft>
                <a:spcPts val="0"/>
              </a:spcAft>
              <a:buClrTx/>
              <a:buSzTx/>
              <a:buFontTx/>
              <a:buNone/>
              <a:defRPr/>
            </a:pPr>
            <a:r>
              <a:rPr kumimoji="0" lang="en-US" sz="2400" b="0" i="0" u="none" strike="noStrike" kern="0" cap="none" spc="0" normalizeH="0" baseline="0" noProof="0" dirty="0" smtClean="0">
                <a:ln>
                  <a:noFill/>
                </a:ln>
                <a:solidFill>
                  <a:schemeClr val="tx1">
                    <a:lumMod val="75000"/>
                    <a:lumOff val="25000"/>
                  </a:schemeClr>
                </a:solidFill>
                <a:effectLst/>
                <a:uLnTx/>
                <a:uFillTx/>
                <a:latin typeface="+mj-lt"/>
                <a:cs typeface="Roboto Black"/>
              </a:rPr>
              <a:t>01</a:t>
            </a:r>
          </a:p>
        </p:txBody>
      </p:sp>
      <p:sp>
        <p:nvSpPr>
          <p:cNvPr id="31" name="TextBox 14"/>
          <p:cNvSpPr txBox="1"/>
          <p:nvPr/>
        </p:nvSpPr>
        <p:spPr>
          <a:xfrm>
            <a:off x="6428013" y="3764657"/>
            <a:ext cx="724333" cy="461655"/>
          </a:xfrm>
          <a:prstGeom prst="rect">
            <a:avLst/>
          </a:prstGeom>
          <a:noFill/>
          <a:ln>
            <a:noFill/>
          </a:ln>
        </p:spPr>
        <p:txBody>
          <a:bodyPr wrap="square" lIns="91430" tIns="45715" rIns="91430" bIns="45715" rtlCol="0">
            <a:spAutoFit/>
          </a:bodyPr>
          <a:lstStyle/>
          <a:p>
            <a:pPr marL="0" marR="0" lvl="0" indent="0" algn="ctr" defTabSz="456565" eaLnBrk="1" fontAlgn="auto" latinLnBrk="0" hangingPunct="1">
              <a:lnSpc>
                <a:spcPct val="100000"/>
              </a:lnSpc>
              <a:spcBef>
                <a:spcPts val="0"/>
              </a:spcBef>
              <a:spcAft>
                <a:spcPts val="0"/>
              </a:spcAft>
              <a:buClrTx/>
              <a:buSzTx/>
              <a:buFontTx/>
              <a:buNone/>
              <a:defRPr/>
            </a:pPr>
            <a:r>
              <a:rPr lang="en-US" sz="2400" kern="0" smtClean="0">
                <a:solidFill>
                  <a:schemeClr val="tx1">
                    <a:lumMod val="75000"/>
                    <a:lumOff val="25000"/>
                  </a:schemeClr>
                </a:solidFill>
                <a:latin typeface="+mj-lt"/>
                <a:cs typeface="Roboto Black"/>
              </a:rPr>
              <a:t>02</a:t>
            </a:r>
            <a:endParaRPr kumimoji="0" lang="en-US" sz="2400" b="0" i="0" u="none" strike="noStrike" kern="0" cap="none" spc="0" normalizeH="0" baseline="0" noProof="0" smtClean="0">
              <a:ln>
                <a:noFill/>
              </a:ln>
              <a:solidFill>
                <a:schemeClr val="tx1">
                  <a:lumMod val="75000"/>
                  <a:lumOff val="25000"/>
                </a:schemeClr>
              </a:solidFill>
              <a:effectLst/>
              <a:uLnTx/>
              <a:uFillTx/>
              <a:latin typeface="+mj-lt"/>
              <a:cs typeface="Roboto Black"/>
            </a:endParaRPr>
          </a:p>
        </p:txBody>
      </p:sp>
      <p:sp>
        <p:nvSpPr>
          <p:cNvPr id="32" name="TextBox 15"/>
          <p:cNvSpPr txBox="1"/>
          <p:nvPr/>
        </p:nvSpPr>
        <p:spPr>
          <a:xfrm>
            <a:off x="5741053" y="4404072"/>
            <a:ext cx="724333" cy="461655"/>
          </a:xfrm>
          <a:prstGeom prst="rect">
            <a:avLst/>
          </a:prstGeom>
          <a:noFill/>
          <a:ln>
            <a:noFill/>
          </a:ln>
        </p:spPr>
        <p:txBody>
          <a:bodyPr wrap="square" lIns="91430" tIns="45715" rIns="91430" bIns="45715" rtlCol="0">
            <a:spAutoFit/>
          </a:bodyPr>
          <a:lstStyle/>
          <a:p>
            <a:pPr marL="0" marR="0" lvl="0" indent="0" algn="ctr" defTabSz="456565" eaLnBrk="1" fontAlgn="auto" latinLnBrk="0" hangingPunct="1">
              <a:lnSpc>
                <a:spcPct val="100000"/>
              </a:lnSpc>
              <a:spcBef>
                <a:spcPts val="0"/>
              </a:spcBef>
              <a:spcAft>
                <a:spcPts val="0"/>
              </a:spcAft>
              <a:buClrTx/>
              <a:buSzTx/>
              <a:buFontTx/>
              <a:buNone/>
              <a:defRPr/>
            </a:pPr>
            <a:r>
              <a:rPr lang="en-US" sz="2400" kern="0" smtClean="0">
                <a:solidFill>
                  <a:schemeClr val="tx1">
                    <a:lumMod val="75000"/>
                    <a:lumOff val="25000"/>
                  </a:schemeClr>
                </a:solidFill>
                <a:latin typeface="+mj-lt"/>
                <a:cs typeface="Roboto Black"/>
              </a:rPr>
              <a:t>03</a:t>
            </a:r>
            <a:endParaRPr kumimoji="0" lang="en-US" sz="2400" b="0" i="0" u="none" strike="noStrike" kern="0" cap="none" spc="0" normalizeH="0" baseline="0" noProof="0" smtClean="0">
              <a:ln>
                <a:noFill/>
              </a:ln>
              <a:solidFill>
                <a:schemeClr val="tx1">
                  <a:lumMod val="75000"/>
                  <a:lumOff val="25000"/>
                </a:schemeClr>
              </a:solidFill>
              <a:effectLst/>
              <a:uLnTx/>
              <a:uFillTx/>
              <a:latin typeface="+mj-lt"/>
              <a:cs typeface="Roboto Black"/>
            </a:endParaRPr>
          </a:p>
        </p:txBody>
      </p:sp>
      <p:sp>
        <p:nvSpPr>
          <p:cNvPr id="33" name="TextBox 16"/>
          <p:cNvSpPr txBox="1"/>
          <p:nvPr/>
        </p:nvSpPr>
        <p:spPr>
          <a:xfrm>
            <a:off x="5030951" y="3768671"/>
            <a:ext cx="724333" cy="461655"/>
          </a:xfrm>
          <a:prstGeom prst="rect">
            <a:avLst/>
          </a:prstGeom>
          <a:noFill/>
          <a:ln>
            <a:noFill/>
          </a:ln>
        </p:spPr>
        <p:txBody>
          <a:bodyPr wrap="square" lIns="91430" tIns="45715" rIns="91430" bIns="45715" rtlCol="0">
            <a:spAutoFit/>
          </a:bodyPr>
          <a:lstStyle/>
          <a:p>
            <a:pPr marL="0" marR="0" lvl="0" indent="0" algn="ctr" defTabSz="456565" eaLnBrk="1" fontAlgn="auto" latinLnBrk="0" hangingPunct="1">
              <a:lnSpc>
                <a:spcPct val="100000"/>
              </a:lnSpc>
              <a:spcBef>
                <a:spcPts val="0"/>
              </a:spcBef>
              <a:spcAft>
                <a:spcPts val="0"/>
              </a:spcAft>
              <a:buClrTx/>
              <a:buSzTx/>
              <a:buFontTx/>
              <a:buNone/>
              <a:defRPr/>
            </a:pPr>
            <a:r>
              <a:rPr lang="en-US" sz="2400" kern="0" smtClean="0">
                <a:solidFill>
                  <a:schemeClr val="tx1">
                    <a:lumMod val="75000"/>
                    <a:lumOff val="25000"/>
                  </a:schemeClr>
                </a:solidFill>
                <a:latin typeface="+mj-lt"/>
                <a:cs typeface="Roboto Black"/>
              </a:rPr>
              <a:t>04</a:t>
            </a:r>
            <a:endParaRPr kumimoji="0" lang="en-US" sz="2400" b="0" i="0" u="none" strike="noStrike" kern="0" cap="none" spc="0" normalizeH="0" baseline="0" noProof="0" smtClean="0">
              <a:ln>
                <a:noFill/>
              </a:ln>
              <a:solidFill>
                <a:schemeClr val="tx1">
                  <a:lumMod val="75000"/>
                  <a:lumOff val="25000"/>
                </a:schemeClr>
              </a:solidFill>
              <a:effectLst/>
              <a:uLnTx/>
              <a:uFillTx/>
              <a:latin typeface="+mj-lt"/>
              <a:cs typeface="Roboto Black"/>
            </a:endParaRPr>
          </a:p>
        </p:txBody>
      </p:sp>
      <p:sp>
        <p:nvSpPr>
          <p:cNvPr id="34" name="Freeform 30"/>
          <p:cNvSpPr>
            <a:spLocks noChangeArrowheads="1"/>
          </p:cNvSpPr>
          <p:nvPr/>
        </p:nvSpPr>
        <p:spPr bwMode="auto">
          <a:xfrm rot="18854336">
            <a:off x="4334102" y="5454639"/>
            <a:ext cx="373607" cy="353769"/>
          </a:xfrm>
          <a:custGeom>
            <a:avLst/>
            <a:gdLst>
              <a:gd name="T0" fmla="*/ 133 w 498"/>
              <a:gd name="T1" fmla="*/ 469 h 470"/>
              <a:gd name="T2" fmla="*/ 133 w 498"/>
              <a:gd name="T3" fmla="*/ 469 h 470"/>
              <a:gd name="T4" fmla="*/ 186 w 498"/>
              <a:gd name="T5" fmla="*/ 469 h 470"/>
              <a:gd name="T6" fmla="*/ 293 w 498"/>
              <a:gd name="T7" fmla="*/ 265 h 470"/>
              <a:gd name="T8" fmla="*/ 426 w 498"/>
              <a:gd name="T9" fmla="*/ 265 h 470"/>
              <a:gd name="T10" fmla="*/ 497 w 498"/>
              <a:gd name="T11" fmla="*/ 230 h 470"/>
              <a:gd name="T12" fmla="*/ 426 w 498"/>
              <a:gd name="T13" fmla="*/ 195 h 470"/>
              <a:gd name="T14" fmla="*/ 293 w 498"/>
              <a:gd name="T15" fmla="*/ 195 h 470"/>
              <a:gd name="T16" fmla="*/ 186 w 498"/>
              <a:gd name="T17" fmla="*/ 0 h 470"/>
              <a:gd name="T18" fmla="*/ 133 w 498"/>
              <a:gd name="T19" fmla="*/ 0 h 470"/>
              <a:gd name="T20" fmla="*/ 195 w 498"/>
              <a:gd name="T21" fmla="*/ 195 h 470"/>
              <a:gd name="T22" fmla="*/ 107 w 498"/>
              <a:gd name="T23" fmla="*/ 195 h 470"/>
              <a:gd name="T24" fmla="*/ 53 w 498"/>
              <a:gd name="T25" fmla="*/ 150 h 470"/>
              <a:gd name="T26" fmla="*/ 0 w 498"/>
              <a:gd name="T27" fmla="*/ 150 h 470"/>
              <a:gd name="T28" fmla="*/ 36 w 498"/>
              <a:gd name="T29" fmla="*/ 230 h 470"/>
              <a:gd name="T30" fmla="*/ 0 w 498"/>
              <a:gd name="T31" fmla="*/ 319 h 470"/>
              <a:gd name="T32" fmla="*/ 53 w 498"/>
              <a:gd name="T33" fmla="*/ 319 h 470"/>
              <a:gd name="T34" fmla="*/ 107 w 498"/>
              <a:gd name="T35" fmla="*/ 265 h 470"/>
              <a:gd name="T36" fmla="*/ 195 w 498"/>
              <a:gd name="T37" fmla="*/ 265 h 470"/>
              <a:gd name="T38" fmla="*/ 133 w 498"/>
              <a:gd name="T39" fmla="*/ 469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8" h="470">
                <a:moveTo>
                  <a:pt x="133" y="469"/>
                </a:moveTo>
                <a:lnTo>
                  <a:pt x="133" y="469"/>
                </a:lnTo>
                <a:cubicBezTo>
                  <a:pt x="186" y="469"/>
                  <a:pt x="186" y="469"/>
                  <a:pt x="186" y="469"/>
                </a:cubicBezTo>
                <a:cubicBezTo>
                  <a:pt x="293" y="265"/>
                  <a:pt x="293" y="265"/>
                  <a:pt x="293" y="265"/>
                </a:cubicBezTo>
                <a:cubicBezTo>
                  <a:pt x="426" y="265"/>
                  <a:pt x="426" y="265"/>
                  <a:pt x="426" y="265"/>
                </a:cubicBezTo>
                <a:cubicBezTo>
                  <a:pt x="426" y="265"/>
                  <a:pt x="497" y="265"/>
                  <a:pt x="497" y="230"/>
                </a:cubicBezTo>
                <a:cubicBezTo>
                  <a:pt x="497" y="195"/>
                  <a:pt x="426" y="195"/>
                  <a:pt x="426" y="195"/>
                </a:cubicBezTo>
                <a:cubicBezTo>
                  <a:pt x="293" y="195"/>
                  <a:pt x="293" y="195"/>
                  <a:pt x="293" y="195"/>
                </a:cubicBezTo>
                <a:cubicBezTo>
                  <a:pt x="186" y="0"/>
                  <a:pt x="186" y="0"/>
                  <a:pt x="186" y="0"/>
                </a:cubicBezTo>
                <a:cubicBezTo>
                  <a:pt x="133" y="0"/>
                  <a:pt x="133" y="0"/>
                  <a:pt x="133" y="0"/>
                </a:cubicBezTo>
                <a:cubicBezTo>
                  <a:pt x="195" y="195"/>
                  <a:pt x="195" y="195"/>
                  <a:pt x="195" y="195"/>
                </a:cubicBezTo>
                <a:cubicBezTo>
                  <a:pt x="107" y="195"/>
                  <a:pt x="107" y="195"/>
                  <a:pt x="107" y="195"/>
                </a:cubicBezTo>
                <a:cubicBezTo>
                  <a:pt x="53" y="150"/>
                  <a:pt x="53" y="150"/>
                  <a:pt x="53" y="150"/>
                </a:cubicBezTo>
                <a:cubicBezTo>
                  <a:pt x="0" y="150"/>
                  <a:pt x="0" y="150"/>
                  <a:pt x="0" y="150"/>
                </a:cubicBezTo>
                <a:cubicBezTo>
                  <a:pt x="36" y="230"/>
                  <a:pt x="36" y="230"/>
                  <a:pt x="36" y="230"/>
                </a:cubicBezTo>
                <a:cubicBezTo>
                  <a:pt x="0" y="319"/>
                  <a:pt x="0" y="319"/>
                  <a:pt x="0" y="319"/>
                </a:cubicBezTo>
                <a:cubicBezTo>
                  <a:pt x="53" y="319"/>
                  <a:pt x="53" y="319"/>
                  <a:pt x="53" y="319"/>
                </a:cubicBezTo>
                <a:cubicBezTo>
                  <a:pt x="107" y="265"/>
                  <a:pt x="107" y="265"/>
                  <a:pt x="107" y="265"/>
                </a:cubicBezTo>
                <a:cubicBezTo>
                  <a:pt x="195" y="265"/>
                  <a:pt x="195" y="265"/>
                  <a:pt x="195" y="265"/>
                </a:cubicBezTo>
                <a:lnTo>
                  <a:pt x="133" y="469"/>
                </a:lnTo>
              </a:path>
            </a:pathLst>
          </a:custGeom>
          <a:solidFill>
            <a:srgbClr val="16364F"/>
          </a:solidFill>
          <a:ln>
            <a:noFill/>
          </a:ln>
          <a:effectLst/>
        </p:spPr>
        <p:txBody>
          <a:bodyPr wrap="none" anchor="ctr"/>
          <a:lstStyle/>
          <a:p>
            <a:endParaRPr lang="en-US" sz="900">
              <a:solidFill>
                <a:schemeClr val="tx1">
                  <a:lumMod val="75000"/>
                  <a:lumOff val="25000"/>
                </a:schemeClr>
              </a:solidFill>
            </a:endParaRPr>
          </a:p>
        </p:txBody>
      </p:sp>
      <p:sp>
        <p:nvSpPr>
          <p:cNvPr id="35" name="Freeform 116"/>
          <p:cNvSpPr>
            <a:spLocks noChangeArrowheads="1"/>
          </p:cNvSpPr>
          <p:nvPr/>
        </p:nvSpPr>
        <p:spPr bwMode="auto">
          <a:xfrm>
            <a:off x="4353939" y="2193431"/>
            <a:ext cx="333932" cy="347154"/>
          </a:xfrm>
          <a:custGeom>
            <a:avLst/>
            <a:gdLst>
              <a:gd name="T0" fmla="*/ 400 w 445"/>
              <a:gd name="T1" fmla="*/ 159 h 462"/>
              <a:gd name="T2" fmla="*/ 400 w 445"/>
              <a:gd name="T3" fmla="*/ 159 h 462"/>
              <a:gd name="T4" fmla="*/ 266 w 445"/>
              <a:gd name="T5" fmla="*/ 8 h 462"/>
              <a:gd name="T6" fmla="*/ 36 w 445"/>
              <a:gd name="T7" fmla="*/ 248 h 462"/>
              <a:gd name="T8" fmla="*/ 9 w 445"/>
              <a:gd name="T9" fmla="*/ 319 h 462"/>
              <a:gd name="T10" fmla="*/ 81 w 445"/>
              <a:gd name="T11" fmla="*/ 355 h 462"/>
              <a:gd name="T12" fmla="*/ 98 w 445"/>
              <a:gd name="T13" fmla="*/ 346 h 462"/>
              <a:gd name="T14" fmla="*/ 134 w 445"/>
              <a:gd name="T15" fmla="*/ 372 h 462"/>
              <a:gd name="T16" fmla="*/ 160 w 445"/>
              <a:gd name="T17" fmla="*/ 434 h 462"/>
              <a:gd name="T18" fmla="*/ 187 w 445"/>
              <a:gd name="T19" fmla="*/ 452 h 462"/>
              <a:gd name="T20" fmla="*/ 240 w 445"/>
              <a:gd name="T21" fmla="*/ 434 h 462"/>
              <a:gd name="T22" fmla="*/ 249 w 445"/>
              <a:gd name="T23" fmla="*/ 416 h 462"/>
              <a:gd name="T24" fmla="*/ 231 w 445"/>
              <a:gd name="T25" fmla="*/ 390 h 462"/>
              <a:gd name="T26" fmla="*/ 204 w 445"/>
              <a:gd name="T27" fmla="*/ 337 h 462"/>
              <a:gd name="T28" fmla="*/ 231 w 445"/>
              <a:gd name="T29" fmla="*/ 310 h 462"/>
              <a:gd name="T30" fmla="*/ 417 w 445"/>
              <a:gd name="T31" fmla="*/ 355 h 462"/>
              <a:gd name="T32" fmla="*/ 400 w 445"/>
              <a:gd name="T33" fmla="*/ 159 h 462"/>
              <a:gd name="T34" fmla="*/ 390 w 445"/>
              <a:gd name="T35" fmla="*/ 310 h 462"/>
              <a:gd name="T36" fmla="*/ 390 w 445"/>
              <a:gd name="T37" fmla="*/ 310 h 462"/>
              <a:gd name="T38" fmla="*/ 302 w 445"/>
              <a:gd name="T39" fmla="*/ 204 h 462"/>
              <a:gd name="T40" fmla="*/ 284 w 445"/>
              <a:gd name="T41" fmla="*/ 62 h 462"/>
              <a:gd name="T42" fmla="*/ 364 w 445"/>
              <a:gd name="T43" fmla="*/ 177 h 462"/>
              <a:gd name="T44" fmla="*/ 390 w 445"/>
              <a:gd name="T45" fmla="*/ 31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5" h="462">
                <a:moveTo>
                  <a:pt x="400" y="159"/>
                </a:moveTo>
                <a:lnTo>
                  <a:pt x="400" y="159"/>
                </a:lnTo>
                <a:cubicBezTo>
                  <a:pt x="364" y="71"/>
                  <a:pt x="302" y="0"/>
                  <a:pt x="266" y="8"/>
                </a:cubicBezTo>
                <a:cubicBezTo>
                  <a:pt x="213" y="36"/>
                  <a:pt x="302" y="142"/>
                  <a:pt x="36" y="248"/>
                </a:cubicBezTo>
                <a:cubicBezTo>
                  <a:pt x="9" y="257"/>
                  <a:pt x="0" y="292"/>
                  <a:pt x="9" y="319"/>
                </a:cubicBezTo>
                <a:cubicBezTo>
                  <a:pt x="18" y="337"/>
                  <a:pt x="53" y="363"/>
                  <a:pt x="81" y="355"/>
                </a:cubicBezTo>
                <a:lnTo>
                  <a:pt x="98" y="346"/>
                </a:lnTo>
                <a:cubicBezTo>
                  <a:pt x="116" y="372"/>
                  <a:pt x="134" y="355"/>
                  <a:pt x="134" y="372"/>
                </a:cubicBezTo>
                <a:cubicBezTo>
                  <a:pt x="143" y="390"/>
                  <a:pt x="160" y="425"/>
                  <a:pt x="160" y="434"/>
                </a:cubicBezTo>
                <a:cubicBezTo>
                  <a:pt x="169" y="443"/>
                  <a:pt x="178" y="461"/>
                  <a:pt x="187" y="452"/>
                </a:cubicBezTo>
                <a:cubicBezTo>
                  <a:pt x="196" y="452"/>
                  <a:pt x="231" y="443"/>
                  <a:pt x="240" y="434"/>
                </a:cubicBezTo>
                <a:cubicBezTo>
                  <a:pt x="257" y="434"/>
                  <a:pt x="257" y="425"/>
                  <a:pt x="249" y="416"/>
                </a:cubicBezTo>
                <a:cubicBezTo>
                  <a:pt x="249" y="408"/>
                  <a:pt x="231" y="399"/>
                  <a:pt x="231" y="390"/>
                </a:cubicBezTo>
                <a:cubicBezTo>
                  <a:pt x="222" y="381"/>
                  <a:pt x="213" y="346"/>
                  <a:pt x="204" y="337"/>
                </a:cubicBezTo>
                <a:cubicBezTo>
                  <a:pt x="196" y="328"/>
                  <a:pt x="213" y="310"/>
                  <a:pt x="231" y="310"/>
                </a:cubicBezTo>
                <a:cubicBezTo>
                  <a:pt x="355" y="302"/>
                  <a:pt x="373" y="372"/>
                  <a:pt x="417" y="355"/>
                </a:cubicBezTo>
                <a:cubicBezTo>
                  <a:pt x="444" y="346"/>
                  <a:pt x="444" y="248"/>
                  <a:pt x="400" y="159"/>
                </a:cubicBezTo>
                <a:close/>
                <a:moveTo>
                  <a:pt x="390" y="310"/>
                </a:moveTo>
                <a:lnTo>
                  <a:pt x="390" y="310"/>
                </a:lnTo>
                <a:cubicBezTo>
                  <a:pt x="381" y="310"/>
                  <a:pt x="328" y="275"/>
                  <a:pt x="302" y="204"/>
                </a:cubicBezTo>
                <a:cubicBezTo>
                  <a:pt x="275" y="133"/>
                  <a:pt x="275" y="62"/>
                  <a:pt x="284" y="62"/>
                </a:cubicBezTo>
                <a:cubicBezTo>
                  <a:pt x="293" y="62"/>
                  <a:pt x="337" y="106"/>
                  <a:pt x="364" y="177"/>
                </a:cubicBezTo>
                <a:cubicBezTo>
                  <a:pt x="400" y="248"/>
                  <a:pt x="390" y="302"/>
                  <a:pt x="390" y="310"/>
                </a:cubicBezTo>
                <a:close/>
              </a:path>
            </a:pathLst>
          </a:custGeom>
          <a:solidFill>
            <a:srgbClr val="16364F"/>
          </a:solidFill>
          <a:ln>
            <a:noFill/>
          </a:ln>
          <a:effectLst/>
        </p:spPr>
        <p:txBody>
          <a:bodyPr wrap="none" anchor="ctr"/>
          <a:lstStyle/>
          <a:p>
            <a:endParaRPr lang="en-US" sz="900">
              <a:solidFill>
                <a:schemeClr val="tx1">
                  <a:lumMod val="75000"/>
                  <a:lumOff val="25000"/>
                </a:schemeClr>
              </a:solidFill>
            </a:endParaRPr>
          </a:p>
        </p:txBody>
      </p:sp>
      <p:sp>
        <p:nvSpPr>
          <p:cNvPr id="36" name="Freeform 123"/>
          <p:cNvSpPr>
            <a:spLocks noChangeArrowheads="1"/>
          </p:cNvSpPr>
          <p:nvPr/>
        </p:nvSpPr>
        <p:spPr bwMode="auto">
          <a:xfrm>
            <a:off x="7508637" y="2191514"/>
            <a:ext cx="340542" cy="347154"/>
          </a:xfrm>
          <a:custGeom>
            <a:avLst/>
            <a:gdLst>
              <a:gd name="T0" fmla="*/ 275 w 452"/>
              <a:gd name="T1" fmla="*/ 301 h 462"/>
              <a:gd name="T2" fmla="*/ 275 w 452"/>
              <a:gd name="T3" fmla="*/ 301 h 462"/>
              <a:gd name="T4" fmla="*/ 434 w 452"/>
              <a:gd name="T5" fmla="*/ 26 h 462"/>
              <a:gd name="T6" fmla="*/ 434 w 452"/>
              <a:gd name="T7" fmla="*/ 18 h 462"/>
              <a:gd name="T8" fmla="*/ 425 w 452"/>
              <a:gd name="T9" fmla="*/ 18 h 462"/>
              <a:gd name="T10" fmla="*/ 159 w 452"/>
              <a:gd name="T11" fmla="*/ 178 h 462"/>
              <a:gd name="T12" fmla="*/ 9 w 452"/>
              <a:gd name="T13" fmla="*/ 301 h 462"/>
              <a:gd name="T14" fmla="*/ 35 w 452"/>
              <a:gd name="T15" fmla="*/ 328 h 462"/>
              <a:gd name="T16" fmla="*/ 88 w 452"/>
              <a:gd name="T17" fmla="*/ 310 h 462"/>
              <a:gd name="T18" fmla="*/ 151 w 452"/>
              <a:gd name="T19" fmla="*/ 372 h 462"/>
              <a:gd name="T20" fmla="*/ 133 w 452"/>
              <a:gd name="T21" fmla="*/ 425 h 462"/>
              <a:gd name="T22" fmla="*/ 151 w 452"/>
              <a:gd name="T23" fmla="*/ 452 h 462"/>
              <a:gd name="T24" fmla="*/ 275 w 452"/>
              <a:gd name="T25" fmla="*/ 301 h 462"/>
              <a:gd name="T26" fmla="*/ 301 w 452"/>
              <a:gd name="T27" fmla="*/ 150 h 462"/>
              <a:gd name="T28" fmla="*/ 301 w 452"/>
              <a:gd name="T29" fmla="*/ 150 h 462"/>
              <a:gd name="T30" fmla="*/ 301 w 452"/>
              <a:gd name="T31" fmla="*/ 97 h 462"/>
              <a:gd name="T32" fmla="*/ 354 w 452"/>
              <a:gd name="T33" fmla="*/ 97 h 462"/>
              <a:gd name="T34" fmla="*/ 354 w 452"/>
              <a:gd name="T35" fmla="*/ 150 h 462"/>
              <a:gd name="T36" fmla="*/ 301 w 452"/>
              <a:gd name="T37" fmla="*/ 15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2" h="462">
                <a:moveTo>
                  <a:pt x="275" y="301"/>
                </a:moveTo>
                <a:lnTo>
                  <a:pt x="275" y="301"/>
                </a:lnTo>
                <a:cubicBezTo>
                  <a:pt x="275" y="301"/>
                  <a:pt x="451" y="169"/>
                  <a:pt x="434" y="26"/>
                </a:cubicBezTo>
                <a:lnTo>
                  <a:pt x="434" y="18"/>
                </a:lnTo>
                <a:cubicBezTo>
                  <a:pt x="425" y="18"/>
                  <a:pt x="425" y="18"/>
                  <a:pt x="425" y="18"/>
                </a:cubicBezTo>
                <a:cubicBezTo>
                  <a:pt x="284" y="0"/>
                  <a:pt x="159" y="178"/>
                  <a:pt x="159" y="178"/>
                </a:cubicBezTo>
                <a:cubicBezTo>
                  <a:pt x="53" y="159"/>
                  <a:pt x="62" y="186"/>
                  <a:pt x="9" y="301"/>
                </a:cubicBezTo>
                <a:cubicBezTo>
                  <a:pt x="0" y="328"/>
                  <a:pt x="18" y="328"/>
                  <a:pt x="35" y="328"/>
                </a:cubicBezTo>
                <a:cubicBezTo>
                  <a:pt x="53" y="319"/>
                  <a:pt x="88" y="310"/>
                  <a:pt x="88" y="310"/>
                </a:cubicBezTo>
                <a:cubicBezTo>
                  <a:pt x="151" y="372"/>
                  <a:pt x="151" y="372"/>
                  <a:pt x="151" y="372"/>
                </a:cubicBezTo>
                <a:cubicBezTo>
                  <a:pt x="151" y="372"/>
                  <a:pt x="141" y="407"/>
                  <a:pt x="133" y="425"/>
                </a:cubicBezTo>
                <a:cubicBezTo>
                  <a:pt x="124" y="443"/>
                  <a:pt x="133" y="461"/>
                  <a:pt x="151" y="452"/>
                </a:cubicBezTo>
                <a:cubicBezTo>
                  <a:pt x="266" y="398"/>
                  <a:pt x="292" y="407"/>
                  <a:pt x="275" y="301"/>
                </a:cubicBezTo>
                <a:close/>
                <a:moveTo>
                  <a:pt x="301" y="150"/>
                </a:moveTo>
                <a:lnTo>
                  <a:pt x="301" y="150"/>
                </a:lnTo>
                <a:cubicBezTo>
                  <a:pt x="284" y="133"/>
                  <a:pt x="284" y="115"/>
                  <a:pt x="301" y="97"/>
                </a:cubicBezTo>
                <a:cubicBezTo>
                  <a:pt x="319" y="80"/>
                  <a:pt x="345" y="80"/>
                  <a:pt x="354" y="97"/>
                </a:cubicBezTo>
                <a:cubicBezTo>
                  <a:pt x="372" y="115"/>
                  <a:pt x="372" y="133"/>
                  <a:pt x="354" y="150"/>
                </a:cubicBezTo>
                <a:cubicBezTo>
                  <a:pt x="345" y="169"/>
                  <a:pt x="319" y="169"/>
                  <a:pt x="301" y="150"/>
                </a:cubicBezTo>
                <a:close/>
              </a:path>
            </a:pathLst>
          </a:custGeom>
          <a:solidFill>
            <a:srgbClr val="16364F"/>
          </a:solidFill>
          <a:ln>
            <a:noFill/>
          </a:ln>
          <a:effectLst/>
        </p:spPr>
        <p:txBody>
          <a:bodyPr wrap="none" anchor="ctr"/>
          <a:lstStyle/>
          <a:p>
            <a:endParaRPr lang="en-US" sz="900">
              <a:solidFill>
                <a:schemeClr val="tx1">
                  <a:lumMod val="75000"/>
                  <a:lumOff val="25000"/>
                </a:schemeClr>
              </a:solidFill>
            </a:endParaRPr>
          </a:p>
        </p:txBody>
      </p:sp>
      <p:sp>
        <p:nvSpPr>
          <p:cNvPr id="37" name="Freeform 28"/>
          <p:cNvSpPr>
            <a:spLocks noChangeArrowheads="1"/>
          </p:cNvSpPr>
          <p:nvPr/>
        </p:nvSpPr>
        <p:spPr bwMode="auto">
          <a:xfrm>
            <a:off x="7564512" y="5518294"/>
            <a:ext cx="368245" cy="309585"/>
          </a:xfrm>
          <a:custGeom>
            <a:avLst/>
            <a:gdLst>
              <a:gd name="T0" fmla="*/ 124 w 498"/>
              <a:gd name="T1" fmla="*/ 81 h 418"/>
              <a:gd name="T2" fmla="*/ 124 w 498"/>
              <a:gd name="T3" fmla="*/ 81 h 418"/>
              <a:gd name="T4" fmla="*/ 36 w 498"/>
              <a:gd name="T5" fmla="*/ 258 h 418"/>
              <a:gd name="T6" fmla="*/ 346 w 498"/>
              <a:gd name="T7" fmla="*/ 116 h 418"/>
              <a:gd name="T8" fmla="*/ 9 w 498"/>
              <a:gd name="T9" fmla="*/ 382 h 418"/>
              <a:gd name="T10" fmla="*/ 44 w 498"/>
              <a:gd name="T11" fmla="*/ 400 h 418"/>
              <a:gd name="T12" fmla="*/ 97 w 498"/>
              <a:gd name="T13" fmla="*/ 311 h 418"/>
              <a:gd name="T14" fmla="*/ 293 w 498"/>
              <a:gd name="T15" fmla="*/ 311 h 418"/>
              <a:gd name="T16" fmla="*/ 469 w 498"/>
              <a:gd name="T17" fmla="*/ 72 h 418"/>
              <a:gd name="T18" fmla="*/ 124 w 498"/>
              <a:gd name="T19" fmla="*/ 81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8" h="418">
                <a:moveTo>
                  <a:pt x="124" y="81"/>
                </a:moveTo>
                <a:lnTo>
                  <a:pt x="124" y="81"/>
                </a:lnTo>
                <a:cubicBezTo>
                  <a:pt x="27" y="134"/>
                  <a:pt x="36" y="222"/>
                  <a:pt x="36" y="258"/>
                </a:cubicBezTo>
                <a:cubicBezTo>
                  <a:pt x="159" y="107"/>
                  <a:pt x="346" y="116"/>
                  <a:pt x="346" y="116"/>
                </a:cubicBezTo>
                <a:cubicBezTo>
                  <a:pt x="346" y="116"/>
                  <a:pt x="80" y="204"/>
                  <a:pt x="9" y="382"/>
                </a:cubicBezTo>
                <a:cubicBezTo>
                  <a:pt x="0" y="400"/>
                  <a:pt x="36" y="417"/>
                  <a:pt x="44" y="400"/>
                </a:cubicBezTo>
                <a:cubicBezTo>
                  <a:pt x="62" y="355"/>
                  <a:pt x="97" y="311"/>
                  <a:pt x="97" y="311"/>
                </a:cubicBezTo>
                <a:cubicBezTo>
                  <a:pt x="151" y="329"/>
                  <a:pt x="230" y="355"/>
                  <a:pt x="293" y="311"/>
                </a:cubicBezTo>
                <a:cubicBezTo>
                  <a:pt x="363" y="258"/>
                  <a:pt x="363" y="134"/>
                  <a:pt x="469" y="72"/>
                </a:cubicBezTo>
                <a:cubicBezTo>
                  <a:pt x="497" y="63"/>
                  <a:pt x="249" y="0"/>
                  <a:pt x="124" y="81"/>
                </a:cubicBezTo>
              </a:path>
            </a:pathLst>
          </a:custGeom>
          <a:solidFill>
            <a:srgbClr val="16364F"/>
          </a:solidFill>
          <a:ln>
            <a:noFill/>
          </a:ln>
          <a:effectLst/>
        </p:spPr>
        <p:txBody>
          <a:bodyPr wrap="none" anchor="ctr"/>
          <a:lstStyle/>
          <a:p>
            <a:endParaRPr lang="en-US" sz="900">
              <a:solidFill>
                <a:schemeClr val="tx1">
                  <a:lumMod val="75000"/>
                  <a:lumOff val="25000"/>
                </a:schemeClr>
              </a:solidFill>
            </a:endParaRPr>
          </a:p>
        </p:txBody>
      </p:sp>
      <p:sp>
        <p:nvSpPr>
          <p:cNvPr id="38" name="Rectangle 55"/>
          <p:cNvSpPr/>
          <p:nvPr/>
        </p:nvSpPr>
        <p:spPr>
          <a:xfrm>
            <a:off x="3263450" y="2144481"/>
            <a:ext cx="507127" cy="50712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solidFill>
                  <a:schemeClr val="tx1">
                    <a:lumMod val="75000"/>
                    <a:lumOff val="25000"/>
                  </a:schemeClr>
                </a:solidFill>
                <a:latin typeface="+mj-lt"/>
              </a:rPr>
              <a:t>01</a:t>
            </a:r>
            <a:endParaRPr lang="en-US" sz="2000" dirty="0">
              <a:solidFill>
                <a:schemeClr val="tx1">
                  <a:lumMod val="75000"/>
                  <a:lumOff val="25000"/>
                </a:schemeClr>
              </a:solidFill>
              <a:latin typeface="+mj-lt"/>
            </a:endParaRPr>
          </a:p>
        </p:txBody>
      </p:sp>
      <p:sp>
        <p:nvSpPr>
          <p:cNvPr id="39" name="Rectangle 58"/>
          <p:cNvSpPr/>
          <p:nvPr/>
        </p:nvSpPr>
        <p:spPr>
          <a:xfrm>
            <a:off x="3256570" y="4597921"/>
            <a:ext cx="507127" cy="50712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solidFill>
                  <a:schemeClr val="tx1">
                    <a:lumMod val="75000"/>
                    <a:lumOff val="25000"/>
                  </a:schemeClr>
                </a:solidFill>
                <a:latin typeface="+mj-lt"/>
              </a:rPr>
              <a:t>04</a:t>
            </a:r>
            <a:endParaRPr lang="en-US" sz="2000" dirty="0">
              <a:solidFill>
                <a:schemeClr val="tx1">
                  <a:lumMod val="75000"/>
                  <a:lumOff val="25000"/>
                </a:schemeClr>
              </a:solidFill>
              <a:latin typeface="+mj-lt"/>
            </a:endParaRPr>
          </a:p>
        </p:txBody>
      </p:sp>
      <p:sp>
        <p:nvSpPr>
          <p:cNvPr id="40" name="Rectangle 61"/>
          <p:cNvSpPr/>
          <p:nvPr/>
        </p:nvSpPr>
        <p:spPr>
          <a:xfrm>
            <a:off x="8425089" y="2147550"/>
            <a:ext cx="507127" cy="50712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lumMod val="75000"/>
                    <a:lumOff val="25000"/>
                  </a:schemeClr>
                </a:solidFill>
                <a:latin typeface="+mj-lt"/>
              </a:rPr>
              <a:t>02</a:t>
            </a:r>
            <a:endParaRPr lang="en-US" sz="2000" dirty="0">
              <a:solidFill>
                <a:schemeClr val="tx1">
                  <a:lumMod val="75000"/>
                  <a:lumOff val="25000"/>
                </a:schemeClr>
              </a:solidFill>
              <a:latin typeface="+mj-lt"/>
            </a:endParaRPr>
          </a:p>
        </p:txBody>
      </p:sp>
      <p:sp>
        <p:nvSpPr>
          <p:cNvPr id="41" name="Rectangle 64"/>
          <p:cNvSpPr/>
          <p:nvPr/>
        </p:nvSpPr>
        <p:spPr>
          <a:xfrm>
            <a:off x="8427476" y="4597921"/>
            <a:ext cx="507127" cy="50712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lumMod val="75000"/>
                    <a:lumOff val="25000"/>
                  </a:schemeClr>
                </a:solidFill>
                <a:latin typeface="+mj-lt"/>
              </a:rPr>
              <a:t>03</a:t>
            </a:r>
            <a:endParaRPr lang="en-US" sz="2000" dirty="0">
              <a:solidFill>
                <a:schemeClr val="tx1">
                  <a:lumMod val="75000"/>
                  <a:lumOff val="25000"/>
                </a:schemeClr>
              </a:solidFill>
              <a:latin typeface="+mj-lt"/>
            </a:endParaRPr>
          </a:p>
        </p:txBody>
      </p:sp>
      <p:sp>
        <p:nvSpPr>
          <p:cNvPr id="42" name="文本框 41"/>
          <p:cNvSpPr txBox="1"/>
          <p:nvPr/>
        </p:nvSpPr>
        <p:spPr>
          <a:xfrm>
            <a:off x="4373679" y="2638104"/>
            <a:ext cx="1220148" cy="646331"/>
          </a:xfrm>
          <a:prstGeom prst="rect">
            <a:avLst/>
          </a:prstGeom>
          <a:noFill/>
        </p:spPr>
        <p:txBody>
          <a:bodyPr wrap="square" rtlCol="0">
            <a:spAutoFit/>
          </a:bodyPr>
          <a:lstStyle/>
          <a:p>
            <a:pPr algn="ctr"/>
            <a:r>
              <a:rPr lang="en-US" altLang="zh-CN" dirty="0" smtClean="0">
                <a:solidFill>
                  <a:schemeClr val="tx1">
                    <a:lumMod val="75000"/>
                    <a:lumOff val="25000"/>
                  </a:schemeClr>
                </a:solidFill>
              </a:rPr>
              <a:t>Add your title here</a:t>
            </a:r>
            <a:endParaRPr lang="zh-CN" altLang="en-US" dirty="0">
              <a:solidFill>
                <a:schemeClr val="tx1">
                  <a:lumMod val="75000"/>
                  <a:lumOff val="25000"/>
                </a:schemeClr>
              </a:solidFill>
            </a:endParaRPr>
          </a:p>
        </p:txBody>
      </p:sp>
      <p:sp>
        <p:nvSpPr>
          <p:cNvPr id="43" name="文本框 42"/>
          <p:cNvSpPr txBox="1"/>
          <p:nvPr/>
        </p:nvSpPr>
        <p:spPr>
          <a:xfrm>
            <a:off x="6628117" y="2638104"/>
            <a:ext cx="1220148" cy="646331"/>
          </a:xfrm>
          <a:prstGeom prst="rect">
            <a:avLst/>
          </a:prstGeom>
          <a:noFill/>
        </p:spPr>
        <p:txBody>
          <a:bodyPr wrap="square" rtlCol="0">
            <a:spAutoFit/>
          </a:bodyPr>
          <a:lstStyle/>
          <a:p>
            <a:pPr algn="ctr"/>
            <a:r>
              <a:rPr lang="en-US" altLang="zh-CN" dirty="0" smtClean="0">
                <a:solidFill>
                  <a:schemeClr val="tx1">
                    <a:lumMod val="75000"/>
                    <a:lumOff val="25000"/>
                  </a:schemeClr>
                </a:solidFill>
              </a:rPr>
              <a:t>Add your title here</a:t>
            </a:r>
            <a:endParaRPr lang="zh-CN" altLang="en-US" dirty="0">
              <a:solidFill>
                <a:schemeClr val="tx1">
                  <a:lumMod val="75000"/>
                  <a:lumOff val="25000"/>
                </a:schemeClr>
              </a:solidFill>
            </a:endParaRPr>
          </a:p>
        </p:txBody>
      </p:sp>
      <p:sp>
        <p:nvSpPr>
          <p:cNvPr id="44" name="文本框 43"/>
          <p:cNvSpPr txBox="1"/>
          <p:nvPr/>
        </p:nvSpPr>
        <p:spPr>
          <a:xfrm>
            <a:off x="4373679" y="4721365"/>
            <a:ext cx="1220148" cy="646331"/>
          </a:xfrm>
          <a:prstGeom prst="rect">
            <a:avLst/>
          </a:prstGeom>
          <a:noFill/>
        </p:spPr>
        <p:txBody>
          <a:bodyPr wrap="square" rtlCol="0">
            <a:spAutoFit/>
          </a:bodyPr>
          <a:lstStyle/>
          <a:p>
            <a:pPr algn="ctr"/>
            <a:r>
              <a:rPr lang="en-US" altLang="zh-CN" dirty="0" smtClean="0">
                <a:solidFill>
                  <a:schemeClr val="tx1">
                    <a:lumMod val="75000"/>
                    <a:lumOff val="25000"/>
                  </a:schemeClr>
                </a:solidFill>
              </a:rPr>
              <a:t>Add your title here</a:t>
            </a:r>
            <a:endParaRPr lang="zh-CN" altLang="en-US" dirty="0">
              <a:solidFill>
                <a:schemeClr val="tx1">
                  <a:lumMod val="75000"/>
                  <a:lumOff val="25000"/>
                </a:schemeClr>
              </a:solidFill>
            </a:endParaRPr>
          </a:p>
        </p:txBody>
      </p:sp>
      <p:sp>
        <p:nvSpPr>
          <p:cNvPr id="45" name="文本框 44"/>
          <p:cNvSpPr txBox="1"/>
          <p:nvPr/>
        </p:nvSpPr>
        <p:spPr>
          <a:xfrm>
            <a:off x="6628117" y="4721365"/>
            <a:ext cx="1220148" cy="646331"/>
          </a:xfrm>
          <a:prstGeom prst="rect">
            <a:avLst/>
          </a:prstGeom>
          <a:noFill/>
        </p:spPr>
        <p:txBody>
          <a:bodyPr wrap="square" rtlCol="0">
            <a:spAutoFit/>
          </a:bodyPr>
          <a:lstStyle/>
          <a:p>
            <a:pPr algn="ctr"/>
            <a:r>
              <a:rPr lang="en-US" altLang="zh-CN" dirty="0" smtClean="0">
                <a:solidFill>
                  <a:schemeClr val="tx1">
                    <a:lumMod val="75000"/>
                    <a:lumOff val="25000"/>
                  </a:schemeClr>
                </a:solidFill>
              </a:rPr>
              <a:t>Add your title here</a:t>
            </a:r>
            <a:endParaRPr lang="zh-CN" altLang="en-US" dirty="0">
              <a:solidFill>
                <a:schemeClr val="tx1">
                  <a:lumMod val="75000"/>
                  <a:lumOff val="25000"/>
                </a:schemeClr>
              </a:solidFill>
            </a:endParaRPr>
          </a:p>
        </p:txBody>
      </p:sp>
      <p:sp>
        <p:nvSpPr>
          <p:cNvPr id="46" name="文本框 45"/>
          <p:cNvSpPr txBox="1"/>
          <p:nvPr/>
        </p:nvSpPr>
        <p:spPr>
          <a:xfrm>
            <a:off x="8913337" y="2281758"/>
            <a:ext cx="2086390" cy="784830"/>
          </a:xfrm>
          <a:prstGeom prst="rect">
            <a:avLst/>
          </a:prstGeom>
          <a:noFill/>
        </p:spPr>
        <p:txBody>
          <a:bodyPr wrap="square" rtlCol="0">
            <a:spAutoFit/>
          </a:bodyPr>
          <a:lstStyle/>
          <a:p>
            <a:pPr>
              <a:lnSpc>
                <a:spcPct val="125000"/>
              </a:lnSpc>
            </a:pPr>
            <a:r>
              <a:rPr lang="zh-CN" altLang="en-US" sz="1200" dirty="0" smtClean="0">
                <a:solidFill>
                  <a:schemeClr val="bg1"/>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bg1"/>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bg1"/>
                </a:solidFill>
                <a:latin typeface="微软雅黑" panose="020B0503020204020204" pitchFamily="34" charset="-122"/>
                <a:ea typeface="微软雅黑" panose="020B0503020204020204" pitchFamily="34" charset="-122"/>
              </a:rPr>
              <a:t>内容</a:t>
            </a:r>
          </a:p>
        </p:txBody>
      </p:sp>
      <p:sp>
        <p:nvSpPr>
          <p:cNvPr id="47" name="文本框 46"/>
          <p:cNvSpPr txBox="1"/>
          <p:nvPr/>
        </p:nvSpPr>
        <p:spPr>
          <a:xfrm>
            <a:off x="8913336" y="2022237"/>
            <a:ext cx="1039585" cy="338554"/>
          </a:xfrm>
          <a:prstGeom prst="rect">
            <a:avLst/>
          </a:prstGeom>
          <a:noFill/>
        </p:spPr>
        <p:txBody>
          <a:bodyPr wrap="square" rtlCol="0">
            <a:spAutoFit/>
          </a:bodyPr>
          <a:lstStyle/>
          <a:p>
            <a:r>
              <a:rPr lang="zh-CN" altLang="en-US" sz="1600" dirty="0" smtClean="0">
                <a:solidFill>
                  <a:schemeClr val="bg1"/>
                </a:solidFill>
                <a:latin typeface="微软雅黑" panose="020B0503020204020204" pitchFamily="34" charset="-122"/>
                <a:ea typeface="微软雅黑" panose="020B0503020204020204" pitchFamily="34" charset="-122"/>
              </a:rPr>
              <a:t>编辑标题</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48" name="文本框 47"/>
          <p:cNvSpPr txBox="1"/>
          <p:nvPr/>
        </p:nvSpPr>
        <p:spPr>
          <a:xfrm>
            <a:off x="8913337" y="4801696"/>
            <a:ext cx="2086390" cy="784830"/>
          </a:xfrm>
          <a:prstGeom prst="rect">
            <a:avLst/>
          </a:prstGeom>
          <a:noFill/>
        </p:spPr>
        <p:txBody>
          <a:bodyPr wrap="square" rtlCol="0">
            <a:spAutoFit/>
          </a:bodyPr>
          <a:lstStyle/>
          <a:p>
            <a:pPr>
              <a:lnSpc>
                <a:spcPct val="125000"/>
              </a:lnSpc>
            </a:pPr>
            <a:r>
              <a:rPr lang="zh-CN" altLang="en-US" sz="1200" dirty="0" smtClean="0">
                <a:solidFill>
                  <a:schemeClr val="bg1"/>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bg1"/>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bg1"/>
                </a:solidFill>
                <a:latin typeface="微软雅黑" panose="020B0503020204020204" pitchFamily="34" charset="-122"/>
                <a:ea typeface="微软雅黑" panose="020B0503020204020204" pitchFamily="34" charset="-122"/>
              </a:rPr>
              <a:t>内容</a:t>
            </a:r>
          </a:p>
        </p:txBody>
      </p:sp>
      <p:sp>
        <p:nvSpPr>
          <p:cNvPr id="49" name="文本框 48"/>
          <p:cNvSpPr txBox="1"/>
          <p:nvPr/>
        </p:nvSpPr>
        <p:spPr>
          <a:xfrm>
            <a:off x="8913336" y="4542175"/>
            <a:ext cx="1039585" cy="338554"/>
          </a:xfrm>
          <a:prstGeom prst="rect">
            <a:avLst/>
          </a:prstGeom>
          <a:noFill/>
        </p:spPr>
        <p:txBody>
          <a:bodyPr wrap="square" rtlCol="0">
            <a:spAutoFit/>
          </a:bodyPr>
          <a:lstStyle/>
          <a:p>
            <a:r>
              <a:rPr lang="zh-CN" altLang="en-US" sz="1600" dirty="0" smtClean="0">
                <a:solidFill>
                  <a:schemeClr val="bg1"/>
                </a:solidFill>
                <a:latin typeface="微软雅黑" panose="020B0503020204020204" pitchFamily="34" charset="-122"/>
                <a:ea typeface="微软雅黑" panose="020B0503020204020204" pitchFamily="34" charset="-122"/>
              </a:rPr>
              <a:t>编辑标题</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50" name="文本框 49"/>
          <p:cNvSpPr txBox="1"/>
          <p:nvPr/>
        </p:nvSpPr>
        <p:spPr>
          <a:xfrm>
            <a:off x="1116957" y="2281758"/>
            <a:ext cx="2086390" cy="784830"/>
          </a:xfrm>
          <a:prstGeom prst="rect">
            <a:avLst/>
          </a:prstGeom>
          <a:noFill/>
        </p:spPr>
        <p:txBody>
          <a:bodyPr wrap="square" rtlCol="0">
            <a:spAutoFit/>
          </a:bodyPr>
          <a:lstStyle/>
          <a:p>
            <a:pPr algn="r">
              <a:lnSpc>
                <a:spcPct val="125000"/>
              </a:lnSpc>
            </a:pPr>
            <a:r>
              <a:rPr lang="zh-CN" altLang="en-US" sz="1200" dirty="0" smtClean="0">
                <a:solidFill>
                  <a:schemeClr val="bg1"/>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bg1"/>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bg1"/>
                </a:solidFill>
                <a:latin typeface="微软雅黑" panose="020B0503020204020204" pitchFamily="34" charset="-122"/>
                <a:ea typeface="微软雅黑" panose="020B0503020204020204" pitchFamily="34" charset="-122"/>
              </a:rPr>
              <a:t>内容</a:t>
            </a:r>
          </a:p>
        </p:txBody>
      </p:sp>
      <p:sp>
        <p:nvSpPr>
          <p:cNvPr id="51" name="文本框 50"/>
          <p:cNvSpPr txBox="1"/>
          <p:nvPr/>
        </p:nvSpPr>
        <p:spPr>
          <a:xfrm>
            <a:off x="2163762" y="2022237"/>
            <a:ext cx="1039585" cy="338554"/>
          </a:xfrm>
          <a:prstGeom prst="rect">
            <a:avLst/>
          </a:prstGeom>
          <a:noFill/>
        </p:spPr>
        <p:txBody>
          <a:bodyPr wrap="square" rtlCol="0">
            <a:spAutoFit/>
          </a:bodyPr>
          <a:lstStyle/>
          <a:p>
            <a:pPr algn="r"/>
            <a:r>
              <a:rPr lang="zh-CN" altLang="en-US" sz="1600" dirty="0" smtClean="0">
                <a:solidFill>
                  <a:schemeClr val="bg1"/>
                </a:solidFill>
                <a:latin typeface="微软雅黑" panose="020B0503020204020204" pitchFamily="34" charset="-122"/>
                <a:ea typeface="微软雅黑" panose="020B0503020204020204" pitchFamily="34" charset="-122"/>
              </a:rPr>
              <a:t>编辑标题</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52" name="文本框 51"/>
          <p:cNvSpPr txBox="1"/>
          <p:nvPr/>
        </p:nvSpPr>
        <p:spPr>
          <a:xfrm>
            <a:off x="1116957" y="4801696"/>
            <a:ext cx="2086390" cy="784830"/>
          </a:xfrm>
          <a:prstGeom prst="rect">
            <a:avLst/>
          </a:prstGeom>
          <a:noFill/>
        </p:spPr>
        <p:txBody>
          <a:bodyPr wrap="square" rtlCol="0">
            <a:spAutoFit/>
          </a:bodyPr>
          <a:lstStyle/>
          <a:p>
            <a:pPr algn="r">
              <a:lnSpc>
                <a:spcPct val="125000"/>
              </a:lnSpc>
            </a:pPr>
            <a:r>
              <a:rPr lang="zh-CN" altLang="en-US" sz="1200" dirty="0" smtClean="0">
                <a:solidFill>
                  <a:schemeClr val="bg1"/>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bg1"/>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bg1"/>
                </a:solidFill>
                <a:latin typeface="微软雅黑" panose="020B0503020204020204" pitchFamily="34" charset="-122"/>
                <a:ea typeface="微软雅黑" panose="020B0503020204020204" pitchFamily="34" charset="-122"/>
              </a:rPr>
              <a:t>内容</a:t>
            </a:r>
          </a:p>
        </p:txBody>
      </p:sp>
      <p:sp>
        <p:nvSpPr>
          <p:cNvPr id="53" name="文本框 52"/>
          <p:cNvSpPr txBox="1"/>
          <p:nvPr/>
        </p:nvSpPr>
        <p:spPr>
          <a:xfrm>
            <a:off x="2163762" y="4542175"/>
            <a:ext cx="1039585" cy="338554"/>
          </a:xfrm>
          <a:prstGeom prst="rect">
            <a:avLst/>
          </a:prstGeom>
          <a:noFill/>
        </p:spPr>
        <p:txBody>
          <a:bodyPr wrap="square" rtlCol="0">
            <a:spAutoFit/>
          </a:bodyPr>
          <a:lstStyle/>
          <a:p>
            <a:pPr algn="r"/>
            <a:r>
              <a:rPr lang="zh-CN" altLang="en-US" sz="1600" dirty="0" smtClean="0">
                <a:solidFill>
                  <a:schemeClr val="bg1"/>
                </a:solidFill>
                <a:latin typeface="微软雅黑" panose="020B0503020204020204" pitchFamily="34" charset="-122"/>
                <a:ea typeface="微软雅黑" panose="020B0503020204020204" pitchFamily="34" charset="-122"/>
              </a:rPr>
              <a:t>编辑标题</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16364F"/>
        </a:solidFill>
        <a:effectLst/>
      </p:bgPr>
    </p:bg>
    <p:spTree>
      <p:nvGrpSpPr>
        <p:cNvPr id="1" name=""/>
        <p:cNvGrpSpPr/>
        <p:nvPr/>
      </p:nvGrpSpPr>
      <p:grpSpPr>
        <a:xfrm>
          <a:off x="0" y="0"/>
          <a:ext cx="0" cy="0"/>
          <a:chOff x="0" y="0"/>
          <a:chExt cx="0" cy="0"/>
        </a:xfrm>
      </p:grpSpPr>
      <p:sp>
        <p:nvSpPr>
          <p:cNvPr id="7" name="矩形 6"/>
          <p:cNvSpPr/>
          <p:nvPr/>
        </p:nvSpPr>
        <p:spPr>
          <a:xfrm>
            <a:off x="1395160" y="400336"/>
            <a:ext cx="2031325" cy="418191"/>
          </a:xfrm>
          <a:prstGeom prst="rect">
            <a:avLst/>
          </a:prstGeom>
        </p:spPr>
        <p:txBody>
          <a:bodyPr wrap="none">
            <a:spAutoFit/>
          </a:bodyPr>
          <a:lstStyle/>
          <a:p>
            <a:pPr>
              <a:lnSpc>
                <a:spcPct val="150000"/>
              </a:lnSpc>
            </a:pPr>
            <a:r>
              <a:rPr lang="zh-CN" altLang="en-US" sz="1600" dirty="0" smtClean="0">
                <a:solidFill>
                  <a:schemeClr val="bg1"/>
                </a:solidFill>
                <a:latin typeface="微软雅黑" panose="020B0503020204020204" pitchFamily="34" charset="-122"/>
                <a:ea typeface="微软雅黑" panose="020B0503020204020204" pitchFamily="34" charset="-122"/>
              </a:rPr>
              <a:t>单击</a:t>
            </a:r>
            <a:r>
              <a:rPr lang="zh-CN" altLang="en-US" sz="1600" dirty="0">
                <a:solidFill>
                  <a:schemeClr val="bg1"/>
                </a:solidFill>
                <a:latin typeface="微软雅黑" panose="020B0503020204020204" pitchFamily="34" charset="-122"/>
                <a:ea typeface="微软雅黑" panose="020B0503020204020204" pitchFamily="34" charset="-122"/>
              </a:rPr>
              <a:t>文本框输入标题</a:t>
            </a:r>
            <a:endParaRPr lang="en-US" altLang="zh-CN" sz="1600" dirty="0">
              <a:solidFill>
                <a:schemeClr val="bg1"/>
              </a:solidFill>
              <a:latin typeface="微软雅黑" panose="020B0503020204020204" pitchFamily="34" charset="-122"/>
              <a:ea typeface="微软雅黑" panose="020B0503020204020204" pitchFamily="34" charset="-122"/>
            </a:endParaRPr>
          </a:p>
        </p:txBody>
      </p:sp>
      <p:sp>
        <p:nvSpPr>
          <p:cNvPr id="8" name="文本框 7"/>
          <p:cNvSpPr txBox="1"/>
          <p:nvPr/>
        </p:nvSpPr>
        <p:spPr>
          <a:xfrm>
            <a:off x="1395160" y="838250"/>
            <a:ext cx="4243386" cy="276999"/>
          </a:xfrm>
          <a:prstGeom prst="rect">
            <a:avLst/>
          </a:prstGeom>
          <a:noFill/>
        </p:spPr>
        <p:txBody>
          <a:bodyPr wrap="square" rtlCol="0">
            <a:spAutoFit/>
          </a:bodyPr>
          <a:lstStyle>
            <a:defPPr>
              <a:defRPr lang="zh-CN"/>
            </a:defPPr>
            <a:lvl1pPr algn="ctr">
              <a:defRPr sz="6000" b="1">
                <a:blipFill dpi="0" rotWithShape="1">
                  <a:blip r:embed="rId2"/>
                  <a:srcRect/>
                  <a:stretch>
                    <a:fillRect/>
                  </a:stretch>
                </a:blipFill>
              </a:defRPr>
            </a:lvl1pPr>
          </a:lstStyle>
          <a:p>
            <a:pPr algn="l"/>
            <a:r>
              <a:rPr lang="en-US" altLang="zh-CN" sz="1200" b="0" dirty="0" smtClean="0">
                <a:solidFill>
                  <a:schemeClr val="bg1"/>
                </a:solidFill>
                <a:latin typeface="微软雅黑" panose="020B0503020204020204" pitchFamily="34" charset="-122"/>
                <a:ea typeface="微软雅黑" panose="020B0503020204020204" pitchFamily="34" charset="-122"/>
              </a:rPr>
              <a:t>PROFESSIONAL GENERATION POWERPOINT</a:t>
            </a:r>
            <a:endParaRPr lang="zh-CN" altLang="en-US" sz="1200" b="0" dirty="0">
              <a:solidFill>
                <a:schemeClr val="bg1"/>
              </a:solidFill>
              <a:latin typeface="微软雅黑" panose="020B0503020204020204" pitchFamily="34" charset="-122"/>
              <a:ea typeface="微软雅黑" panose="020B0503020204020204" pitchFamily="34" charset="-122"/>
            </a:endParaRPr>
          </a:p>
        </p:txBody>
      </p:sp>
      <p:grpSp>
        <p:nvGrpSpPr>
          <p:cNvPr id="9" name="组合 8"/>
          <p:cNvGrpSpPr/>
          <p:nvPr/>
        </p:nvGrpSpPr>
        <p:grpSpPr>
          <a:xfrm>
            <a:off x="0" y="481354"/>
            <a:ext cx="1368827" cy="638409"/>
            <a:chOff x="0" y="481354"/>
            <a:chExt cx="1538515" cy="717550"/>
          </a:xfrm>
        </p:grpSpPr>
        <p:sp>
          <p:nvSpPr>
            <p:cNvPr id="14" name="矩形 13"/>
            <p:cNvSpPr/>
            <p:nvPr/>
          </p:nvSpPr>
          <p:spPr>
            <a:xfrm>
              <a:off x="0" y="486427"/>
              <a:ext cx="1181100" cy="7074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820965" y="481354"/>
              <a:ext cx="717550" cy="717550"/>
            </a:xfrm>
            <a:prstGeom prst="ellipse">
              <a:avLst/>
            </a:prstGeom>
            <a:solidFill>
              <a:schemeClr val="bg1"/>
            </a:solidFill>
            <a:ln>
              <a:solidFill>
                <a:srgbClr val="0007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nvSpPr>
          <p:spPr>
            <a:xfrm>
              <a:off x="850562" y="609296"/>
              <a:ext cx="658356" cy="461665"/>
            </a:xfrm>
            <a:prstGeom prst="rect">
              <a:avLst/>
            </a:prstGeom>
            <a:noFill/>
          </p:spPr>
          <p:txBody>
            <a:bodyPr wrap="square" rtlCol="0">
              <a:spAutoFit/>
            </a:bodyPr>
            <a:lstStyle/>
            <a:p>
              <a:pPr algn="ctr"/>
              <a:r>
                <a:rPr lang="en-US" altLang="zh-CN" sz="2400" b="1" dirty="0" smtClean="0">
                  <a:ln w="28575">
                    <a:noFill/>
                  </a:ln>
                  <a:solidFill>
                    <a:srgbClr val="284540"/>
                  </a:solidFill>
                  <a:latin typeface="微软雅黑" panose="020B0503020204020204" pitchFamily="34" charset="-122"/>
                  <a:ea typeface="微软雅黑" panose="020B0503020204020204" pitchFamily="34" charset="-122"/>
                </a:rPr>
                <a:t>01</a:t>
              </a:r>
              <a:endParaRPr lang="zh-CN" altLang="en-US" sz="4000" b="1" dirty="0">
                <a:ln w="28575">
                  <a:noFill/>
                </a:ln>
                <a:solidFill>
                  <a:srgbClr val="284540"/>
                </a:solidFill>
                <a:latin typeface="微软雅黑" panose="020B0503020204020204" pitchFamily="34" charset="-122"/>
                <a:ea typeface="微软雅黑" panose="020B0503020204020204" pitchFamily="34" charset="-122"/>
              </a:endParaRPr>
            </a:p>
          </p:txBody>
        </p:sp>
      </p:grpSp>
      <p:sp>
        <p:nvSpPr>
          <p:cNvPr id="10" name="圆角矩形 59"/>
          <p:cNvSpPr/>
          <p:nvPr/>
        </p:nvSpPr>
        <p:spPr>
          <a:xfrm rot="19972245">
            <a:off x="1766810" y="3104903"/>
            <a:ext cx="661720" cy="288079"/>
          </a:xfrm>
          <a:prstGeom prst="roundRect">
            <a:avLst/>
          </a:prstGeom>
          <a:gradFill flip="none" rotWithShape="1">
            <a:gsLst>
              <a:gs pos="16000">
                <a:schemeClr val="bg1"/>
              </a:gs>
              <a:gs pos="0">
                <a:schemeClr val="accent1">
                  <a:tint val="44500"/>
                  <a:satMod val="160000"/>
                </a:schemeClr>
              </a:gs>
              <a:gs pos="100000">
                <a:schemeClr val="accent1">
                  <a:tint val="23500"/>
                  <a:satMod val="160000"/>
                </a:schemeClr>
              </a:gs>
              <a:gs pos="100000">
                <a:schemeClr val="accent1">
                  <a:tint val="23500"/>
                  <a:satMod val="160000"/>
                </a:schemeClr>
              </a:gs>
              <a:gs pos="3000">
                <a:schemeClr val="accent1">
                  <a:tint val="23500"/>
                  <a:satMod val="160000"/>
                </a:schemeClr>
              </a:gs>
            </a:gsLst>
            <a:lin ang="0" scaled="1"/>
            <a:tileRect/>
          </a:gradFill>
          <a:ln>
            <a:noFill/>
          </a:ln>
          <a:effectLst>
            <a:outerShdw blurRad="38100" dist="50800" dir="5940000" sx="103000" sy="103000" algn="tr"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TextBox 15"/>
          <p:cNvSpPr txBox="1"/>
          <p:nvPr/>
        </p:nvSpPr>
        <p:spPr>
          <a:xfrm rot="19868373">
            <a:off x="1729161" y="3061124"/>
            <a:ext cx="550151" cy="461665"/>
          </a:xfrm>
          <a:prstGeom prst="rect">
            <a:avLst/>
          </a:prstGeom>
          <a:noFill/>
        </p:spPr>
        <p:txBody>
          <a:bodyPr wrap="none" rtlCol="0">
            <a:spAutoFit/>
          </a:bodyPr>
          <a:lstStyle/>
          <a:p>
            <a:r>
              <a:rPr lang="en-US" altLang="zh-CN" sz="2400" dirty="0" smtClean="0">
                <a:solidFill>
                  <a:schemeClr val="tx1">
                    <a:lumMod val="75000"/>
                    <a:lumOff val="25000"/>
                  </a:schemeClr>
                </a:solidFill>
                <a:latin typeface="Algerian" panose="04020705040A02060702" pitchFamily="82" charset="0"/>
                <a:ea typeface="方正粗圆简体" panose="02010601030101010101" pitchFamily="65" charset="-122"/>
                <a:cs typeface="Aharoni" panose="02010803020104030203" pitchFamily="2" charset="-79"/>
              </a:rPr>
              <a:t>01</a:t>
            </a:r>
            <a:endParaRPr lang="zh-CN" altLang="en-US" sz="2400" dirty="0">
              <a:solidFill>
                <a:schemeClr val="tx1">
                  <a:lumMod val="75000"/>
                  <a:lumOff val="25000"/>
                </a:schemeClr>
              </a:solidFill>
              <a:latin typeface="Algerian" panose="04020705040A02060702" pitchFamily="82" charset="0"/>
              <a:ea typeface="方正粗圆简体" panose="02010601030101010101" pitchFamily="65" charset="-122"/>
              <a:cs typeface="Aharoni" panose="02010803020104030203" pitchFamily="2" charset="-79"/>
            </a:endParaRPr>
          </a:p>
        </p:txBody>
      </p:sp>
      <p:sp>
        <p:nvSpPr>
          <p:cNvPr id="12" name="流程图: 延期 46"/>
          <p:cNvSpPr/>
          <p:nvPr/>
        </p:nvSpPr>
        <p:spPr>
          <a:xfrm rot="5400000">
            <a:off x="2533048" y="2324250"/>
            <a:ext cx="618042" cy="1488797"/>
          </a:xfrm>
          <a:prstGeom prst="flowChartDelay">
            <a:avLst/>
          </a:prstGeom>
          <a:solidFill>
            <a:srgbClr val="16364F"/>
          </a:solidFill>
          <a:ln>
            <a:solidFill>
              <a:schemeClr val="bg1"/>
            </a:solidFill>
          </a:ln>
          <a:effectLst>
            <a:outerShdw blurRad="215900" dist="101600" dir="5400000" sx="91000" sy="91000" algn="t" rotWithShape="0">
              <a:schemeClr val="bg2">
                <a:lumMod val="1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流程图: 延期 45"/>
          <p:cNvSpPr/>
          <p:nvPr/>
        </p:nvSpPr>
        <p:spPr>
          <a:xfrm rot="5400000">
            <a:off x="2533048" y="2159677"/>
            <a:ext cx="618042" cy="1488797"/>
          </a:xfrm>
          <a:prstGeom prst="flowChartDelay">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流程图: 延期 44"/>
          <p:cNvSpPr/>
          <p:nvPr/>
        </p:nvSpPr>
        <p:spPr>
          <a:xfrm rot="5400000">
            <a:off x="2533048" y="1991366"/>
            <a:ext cx="618042" cy="1488797"/>
          </a:xfrm>
          <a:prstGeom prst="flowChartDelay">
            <a:avLst/>
          </a:prstGeom>
          <a:solidFill>
            <a:srgbClr val="16364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流程图: 延期 43"/>
          <p:cNvSpPr/>
          <p:nvPr/>
        </p:nvSpPr>
        <p:spPr>
          <a:xfrm rot="5400000">
            <a:off x="2533048" y="1823053"/>
            <a:ext cx="618042" cy="1488797"/>
          </a:xfrm>
          <a:prstGeom prst="flowChartDelay">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流程图: 延期 42"/>
          <p:cNvSpPr/>
          <p:nvPr/>
        </p:nvSpPr>
        <p:spPr>
          <a:xfrm rot="5400000">
            <a:off x="2566885" y="1688578"/>
            <a:ext cx="550368" cy="1488797"/>
          </a:xfrm>
          <a:prstGeom prst="flowChartDelay">
            <a:avLst/>
          </a:prstGeom>
          <a:solidFill>
            <a:srgbClr val="16364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26"/>
          <p:cNvSpPr>
            <a:spLocks noChangeAspect="1"/>
          </p:cNvSpPr>
          <p:nvPr/>
        </p:nvSpPr>
        <p:spPr>
          <a:xfrm>
            <a:off x="2095045" y="1796867"/>
            <a:ext cx="1491422" cy="744413"/>
          </a:xfrm>
          <a:prstGeom prst="ellipse">
            <a:avLst/>
          </a:prstGeom>
          <a:solidFill>
            <a:srgbClr val="16364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Freeform 104"/>
          <p:cNvSpPr>
            <a:spLocks noChangeArrowheads="1"/>
          </p:cNvSpPr>
          <p:nvPr/>
        </p:nvSpPr>
        <p:spPr bwMode="auto">
          <a:xfrm>
            <a:off x="2338000" y="1997990"/>
            <a:ext cx="320323" cy="215437"/>
          </a:xfrm>
          <a:custGeom>
            <a:avLst/>
            <a:gdLst>
              <a:gd name="T0" fmla="*/ 203 w 497"/>
              <a:gd name="T1" fmla="*/ 257 h 337"/>
              <a:gd name="T2" fmla="*/ 203 w 497"/>
              <a:gd name="T3" fmla="*/ 257 h 337"/>
              <a:gd name="T4" fmla="*/ 221 w 497"/>
              <a:gd name="T5" fmla="*/ 327 h 337"/>
              <a:gd name="T6" fmla="*/ 283 w 497"/>
              <a:gd name="T7" fmla="*/ 310 h 337"/>
              <a:gd name="T8" fmla="*/ 398 w 497"/>
              <a:gd name="T9" fmla="*/ 9 h 337"/>
              <a:gd name="T10" fmla="*/ 203 w 497"/>
              <a:gd name="T11" fmla="*/ 257 h 337"/>
              <a:gd name="T12" fmla="*/ 248 w 497"/>
              <a:gd name="T13" fmla="*/ 71 h 337"/>
              <a:gd name="T14" fmla="*/ 248 w 497"/>
              <a:gd name="T15" fmla="*/ 71 h 337"/>
              <a:gd name="T16" fmla="*/ 274 w 497"/>
              <a:gd name="T17" fmla="*/ 71 h 337"/>
              <a:gd name="T18" fmla="*/ 310 w 497"/>
              <a:gd name="T19" fmla="*/ 26 h 337"/>
              <a:gd name="T20" fmla="*/ 248 w 497"/>
              <a:gd name="T21" fmla="*/ 17 h 337"/>
              <a:gd name="T22" fmla="*/ 0 w 497"/>
              <a:gd name="T23" fmla="*/ 283 h 337"/>
              <a:gd name="T24" fmla="*/ 0 w 497"/>
              <a:gd name="T25" fmla="*/ 310 h 337"/>
              <a:gd name="T26" fmla="*/ 26 w 497"/>
              <a:gd name="T27" fmla="*/ 336 h 337"/>
              <a:gd name="T28" fmla="*/ 53 w 497"/>
              <a:gd name="T29" fmla="*/ 310 h 337"/>
              <a:gd name="T30" fmla="*/ 53 w 497"/>
              <a:gd name="T31" fmla="*/ 283 h 337"/>
              <a:gd name="T32" fmla="*/ 248 w 497"/>
              <a:gd name="T33" fmla="*/ 71 h 337"/>
              <a:gd name="T34" fmla="*/ 425 w 497"/>
              <a:gd name="T35" fmla="*/ 98 h 337"/>
              <a:gd name="T36" fmla="*/ 425 w 497"/>
              <a:gd name="T37" fmla="*/ 98 h 337"/>
              <a:gd name="T38" fmla="*/ 407 w 497"/>
              <a:gd name="T39" fmla="*/ 151 h 337"/>
              <a:gd name="T40" fmla="*/ 442 w 497"/>
              <a:gd name="T41" fmla="*/ 283 h 337"/>
              <a:gd name="T42" fmla="*/ 442 w 497"/>
              <a:gd name="T43" fmla="*/ 310 h 337"/>
              <a:gd name="T44" fmla="*/ 469 w 497"/>
              <a:gd name="T45" fmla="*/ 336 h 337"/>
              <a:gd name="T46" fmla="*/ 469 w 497"/>
              <a:gd name="T47" fmla="*/ 336 h 337"/>
              <a:gd name="T48" fmla="*/ 496 w 497"/>
              <a:gd name="T49" fmla="*/ 310 h 337"/>
              <a:gd name="T50" fmla="*/ 496 w 497"/>
              <a:gd name="T51" fmla="*/ 283 h 337"/>
              <a:gd name="T52" fmla="*/ 425 w 497"/>
              <a:gd name="T53" fmla="*/ 98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97" h="337">
                <a:moveTo>
                  <a:pt x="203" y="257"/>
                </a:moveTo>
                <a:lnTo>
                  <a:pt x="203" y="257"/>
                </a:lnTo>
                <a:cubicBezTo>
                  <a:pt x="186" y="283"/>
                  <a:pt x="194" y="310"/>
                  <a:pt x="221" y="327"/>
                </a:cubicBezTo>
                <a:cubicBezTo>
                  <a:pt x="239" y="336"/>
                  <a:pt x="266" y="336"/>
                  <a:pt x="283" y="310"/>
                </a:cubicBezTo>
                <a:cubicBezTo>
                  <a:pt x="301" y="274"/>
                  <a:pt x="407" y="9"/>
                  <a:pt x="398" y="9"/>
                </a:cubicBezTo>
                <a:cubicBezTo>
                  <a:pt x="389" y="0"/>
                  <a:pt x="221" y="230"/>
                  <a:pt x="203" y="257"/>
                </a:cubicBezTo>
                <a:close/>
                <a:moveTo>
                  <a:pt x="248" y="71"/>
                </a:moveTo>
                <a:lnTo>
                  <a:pt x="248" y="71"/>
                </a:lnTo>
                <a:cubicBezTo>
                  <a:pt x="257" y="71"/>
                  <a:pt x="266" y="71"/>
                  <a:pt x="274" y="71"/>
                </a:cubicBezTo>
                <a:cubicBezTo>
                  <a:pt x="292" y="53"/>
                  <a:pt x="301" y="44"/>
                  <a:pt x="310" y="26"/>
                </a:cubicBezTo>
                <a:cubicBezTo>
                  <a:pt x="292" y="17"/>
                  <a:pt x="274" y="17"/>
                  <a:pt x="248" y="17"/>
                </a:cubicBezTo>
                <a:cubicBezTo>
                  <a:pt x="106" y="17"/>
                  <a:pt x="0" y="133"/>
                  <a:pt x="0" y="283"/>
                </a:cubicBezTo>
                <a:cubicBezTo>
                  <a:pt x="0" y="292"/>
                  <a:pt x="0" y="301"/>
                  <a:pt x="0" y="310"/>
                </a:cubicBezTo>
                <a:cubicBezTo>
                  <a:pt x="0" y="327"/>
                  <a:pt x="17" y="336"/>
                  <a:pt x="26" y="336"/>
                </a:cubicBezTo>
                <a:cubicBezTo>
                  <a:pt x="44" y="336"/>
                  <a:pt x="53" y="319"/>
                  <a:pt x="53" y="310"/>
                </a:cubicBezTo>
                <a:cubicBezTo>
                  <a:pt x="53" y="301"/>
                  <a:pt x="53" y="292"/>
                  <a:pt x="53" y="283"/>
                </a:cubicBezTo>
                <a:cubicBezTo>
                  <a:pt x="53" y="160"/>
                  <a:pt x="132" y="71"/>
                  <a:pt x="248" y="71"/>
                </a:cubicBezTo>
                <a:close/>
                <a:moveTo>
                  <a:pt x="425" y="98"/>
                </a:moveTo>
                <a:lnTo>
                  <a:pt x="425" y="98"/>
                </a:lnTo>
                <a:cubicBezTo>
                  <a:pt x="416" y="115"/>
                  <a:pt x="416" y="133"/>
                  <a:pt x="407" y="151"/>
                </a:cubicBezTo>
                <a:cubicBezTo>
                  <a:pt x="433" y="186"/>
                  <a:pt x="442" y="239"/>
                  <a:pt x="442" y="283"/>
                </a:cubicBezTo>
                <a:cubicBezTo>
                  <a:pt x="442" y="292"/>
                  <a:pt x="442" y="301"/>
                  <a:pt x="442" y="310"/>
                </a:cubicBezTo>
                <a:cubicBezTo>
                  <a:pt x="442" y="319"/>
                  <a:pt x="451" y="336"/>
                  <a:pt x="469" y="336"/>
                </a:cubicBezTo>
                <a:lnTo>
                  <a:pt x="469" y="336"/>
                </a:lnTo>
                <a:cubicBezTo>
                  <a:pt x="478" y="336"/>
                  <a:pt x="496" y="327"/>
                  <a:pt x="496" y="310"/>
                </a:cubicBezTo>
                <a:cubicBezTo>
                  <a:pt x="496" y="301"/>
                  <a:pt x="496" y="292"/>
                  <a:pt x="496" y="283"/>
                </a:cubicBezTo>
                <a:cubicBezTo>
                  <a:pt x="496" y="213"/>
                  <a:pt x="469" y="151"/>
                  <a:pt x="425" y="98"/>
                </a:cubicBezTo>
                <a:close/>
              </a:path>
            </a:pathLst>
          </a:custGeom>
          <a:solidFill>
            <a:schemeClr val="bg1"/>
          </a:solidFill>
          <a:ln>
            <a:noFill/>
          </a:ln>
          <a:effectLst/>
        </p:spPr>
        <p:txBody>
          <a:bodyPr wrap="none" anchor="ctr"/>
          <a:lstStyle/>
          <a:p>
            <a:endParaRPr lang="en-US" sz="900"/>
          </a:p>
        </p:txBody>
      </p:sp>
      <p:sp>
        <p:nvSpPr>
          <p:cNvPr id="22" name="TextBox 68"/>
          <p:cNvSpPr txBox="1"/>
          <p:nvPr/>
        </p:nvSpPr>
        <p:spPr>
          <a:xfrm>
            <a:off x="2703024" y="1949235"/>
            <a:ext cx="647203" cy="379028"/>
          </a:xfrm>
          <a:prstGeom prst="rect">
            <a:avLst/>
          </a:prstGeom>
          <a:noFill/>
        </p:spPr>
        <p:txBody>
          <a:bodyPr wrap="none" rtlCol="0">
            <a:spAutoFit/>
          </a:bodyPr>
          <a:lstStyle/>
          <a:p>
            <a:r>
              <a:rPr lang="en-US" sz="2000" b="1" smtClean="0">
                <a:solidFill>
                  <a:schemeClr val="bg1"/>
                </a:solidFill>
              </a:rPr>
              <a:t>20%</a:t>
            </a:r>
            <a:endParaRPr lang="en-US" sz="2000" b="1">
              <a:solidFill>
                <a:schemeClr val="bg1"/>
              </a:solidFill>
            </a:endParaRPr>
          </a:p>
        </p:txBody>
      </p:sp>
      <p:sp>
        <p:nvSpPr>
          <p:cNvPr id="23" name="圆角矩形 86"/>
          <p:cNvSpPr/>
          <p:nvPr/>
        </p:nvSpPr>
        <p:spPr>
          <a:xfrm rot="19972245">
            <a:off x="6165225" y="3104903"/>
            <a:ext cx="661720" cy="288079"/>
          </a:xfrm>
          <a:prstGeom prst="roundRect">
            <a:avLst/>
          </a:prstGeom>
          <a:gradFill flip="none" rotWithShape="1">
            <a:gsLst>
              <a:gs pos="16000">
                <a:schemeClr val="bg1"/>
              </a:gs>
              <a:gs pos="0">
                <a:schemeClr val="accent1">
                  <a:tint val="44500"/>
                  <a:satMod val="160000"/>
                </a:schemeClr>
              </a:gs>
              <a:gs pos="100000">
                <a:schemeClr val="accent1">
                  <a:tint val="23500"/>
                  <a:satMod val="160000"/>
                </a:schemeClr>
              </a:gs>
              <a:gs pos="100000">
                <a:schemeClr val="accent1">
                  <a:tint val="23500"/>
                  <a:satMod val="160000"/>
                </a:schemeClr>
              </a:gs>
              <a:gs pos="3000">
                <a:schemeClr val="accent1">
                  <a:tint val="23500"/>
                  <a:satMod val="160000"/>
                </a:schemeClr>
              </a:gs>
            </a:gsLst>
            <a:lin ang="0" scaled="1"/>
            <a:tileRect/>
          </a:gradFill>
          <a:ln>
            <a:noFill/>
          </a:ln>
          <a:effectLst>
            <a:outerShdw blurRad="38100" dist="50800" dir="5940000" sx="103000" sy="103000" algn="tr"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TextBox 26"/>
          <p:cNvSpPr txBox="1"/>
          <p:nvPr/>
        </p:nvSpPr>
        <p:spPr>
          <a:xfrm rot="19908406">
            <a:off x="6114043" y="3070146"/>
            <a:ext cx="550151" cy="461665"/>
          </a:xfrm>
          <a:prstGeom prst="rect">
            <a:avLst/>
          </a:prstGeom>
          <a:noFill/>
        </p:spPr>
        <p:txBody>
          <a:bodyPr wrap="none" rtlCol="0">
            <a:spAutoFit/>
          </a:bodyPr>
          <a:lstStyle/>
          <a:p>
            <a:r>
              <a:rPr lang="en-US" altLang="zh-CN" sz="2400" dirty="0" smtClean="0">
                <a:solidFill>
                  <a:schemeClr val="tx1">
                    <a:lumMod val="75000"/>
                    <a:lumOff val="25000"/>
                  </a:schemeClr>
                </a:solidFill>
                <a:latin typeface="Algerian" panose="04020705040A02060702" pitchFamily="82" charset="0"/>
                <a:ea typeface="方正粗圆简体" panose="02010601030101010101" pitchFamily="65" charset="-122"/>
                <a:cs typeface="Aharoni" panose="02010803020104030203" pitchFamily="2" charset="-79"/>
              </a:rPr>
              <a:t>02</a:t>
            </a:r>
            <a:endParaRPr lang="zh-CN" altLang="en-US" sz="2400" dirty="0">
              <a:solidFill>
                <a:schemeClr val="tx1">
                  <a:lumMod val="75000"/>
                  <a:lumOff val="25000"/>
                </a:schemeClr>
              </a:solidFill>
              <a:latin typeface="Algerian" panose="04020705040A02060702" pitchFamily="82" charset="0"/>
              <a:ea typeface="方正粗圆简体" panose="02010601030101010101" pitchFamily="65" charset="-122"/>
              <a:cs typeface="Aharoni" panose="02010803020104030203" pitchFamily="2" charset="-79"/>
            </a:endParaRPr>
          </a:p>
        </p:txBody>
      </p:sp>
      <p:sp>
        <p:nvSpPr>
          <p:cNvPr id="25" name="流程图: 延期 94"/>
          <p:cNvSpPr/>
          <p:nvPr/>
        </p:nvSpPr>
        <p:spPr>
          <a:xfrm rot="5400000">
            <a:off x="6931463" y="2324250"/>
            <a:ext cx="618042" cy="1488796"/>
          </a:xfrm>
          <a:prstGeom prst="flowChartDelay">
            <a:avLst/>
          </a:prstGeom>
          <a:solidFill>
            <a:srgbClr val="16364F"/>
          </a:solidFill>
          <a:ln>
            <a:solidFill>
              <a:schemeClr val="bg1"/>
            </a:solidFill>
          </a:ln>
          <a:effectLst>
            <a:outerShdw blurRad="215900" dist="101600" dir="5400000" sx="91000" sy="91000" algn="t" rotWithShape="0">
              <a:schemeClr val="bg2">
                <a:lumMod val="1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流程图: 延期 95"/>
          <p:cNvSpPr/>
          <p:nvPr/>
        </p:nvSpPr>
        <p:spPr>
          <a:xfrm rot="5400000">
            <a:off x="6931463" y="2159677"/>
            <a:ext cx="618042" cy="1488796"/>
          </a:xfrm>
          <a:prstGeom prst="flowChartDelay">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流程图: 延期 99"/>
          <p:cNvSpPr/>
          <p:nvPr/>
        </p:nvSpPr>
        <p:spPr>
          <a:xfrm rot="5400000">
            <a:off x="6931463" y="1991366"/>
            <a:ext cx="618042" cy="1488796"/>
          </a:xfrm>
          <a:prstGeom prst="flowChartDelay">
            <a:avLst/>
          </a:prstGeom>
          <a:solidFill>
            <a:srgbClr val="16364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流程图: 延期 102"/>
          <p:cNvSpPr/>
          <p:nvPr/>
        </p:nvSpPr>
        <p:spPr>
          <a:xfrm rot="5400000">
            <a:off x="6931463" y="1823053"/>
            <a:ext cx="618042" cy="1488796"/>
          </a:xfrm>
          <a:prstGeom prst="flowChartDelay">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流程图: 延期 105"/>
          <p:cNvSpPr/>
          <p:nvPr/>
        </p:nvSpPr>
        <p:spPr>
          <a:xfrm rot="5400000">
            <a:off x="6965300" y="1688578"/>
            <a:ext cx="550368" cy="1488796"/>
          </a:xfrm>
          <a:prstGeom prst="flowChartDelay">
            <a:avLst/>
          </a:prstGeom>
          <a:solidFill>
            <a:srgbClr val="16364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90"/>
          <p:cNvSpPr>
            <a:spLocks noChangeAspect="1"/>
          </p:cNvSpPr>
          <p:nvPr/>
        </p:nvSpPr>
        <p:spPr>
          <a:xfrm>
            <a:off x="6496085" y="1794611"/>
            <a:ext cx="1488797" cy="744414"/>
          </a:xfrm>
          <a:prstGeom prst="ellipse">
            <a:avLst/>
          </a:prstGeom>
          <a:solidFill>
            <a:srgbClr val="16364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Freeform 104"/>
          <p:cNvSpPr>
            <a:spLocks noChangeArrowheads="1"/>
          </p:cNvSpPr>
          <p:nvPr/>
        </p:nvSpPr>
        <p:spPr bwMode="auto">
          <a:xfrm>
            <a:off x="6790144" y="2035345"/>
            <a:ext cx="320323" cy="215437"/>
          </a:xfrm>
          <a:custGeom>
            <a:avLst/>
            <a:gdLst>
              <a:gd name="T0" fmla="*/ 203 w 497"/>
              <a:gd name="T1" fmla="*/ 257 h 337"/>
              <a:gd name="T2" fmla="*/ 203 w 497"/>
              <a:gd name="T3" fmla="*/ 257 h 337"/>
              <a:gd name="T4" fmla="*/ 221 w 497"/>
              <a:gd name="T5" fmla="*/ 327 h 337"/>
              <a:gd name="T6" fmla="*/ 283 w 497"/>
              <a:gd name="T7" fmla="*/ 310 h 337"/>
              <a:gd name="T8" fmla="*/ 398 w 497"/>
              <a:gd name="T9" fmla="*/ 9 h 337"/>
              <a:gd name="T10" fmla="*/ 203 w 497"/>
              <a:gd name="T11" fmla="*/ 257 h 337"/>
              <a:gd name="T12" fmla="*/ 248 w 497"/>
              <a:gd name="T13" fmla="*/ 71 h 337"/>
              <a:gd name="T14" fmla="*/ 248 w 497"/>
              <a:gd name="T15" fmla="*/ 71 h 337"/>
              <a:gd name="T16" fmla="*/ 274 w 497"/>
              <a:gd name="T17" fmla="*/ 71 h 337"/>
              <a:gd name="T18" fmla="*/ 310 w 497"/>
              <a:gd name="T19" fmla="*/ 26 h 337"/>
              <a:gd name="T20" fmla="*/ 248 w 497"/>
              <a:gd name="T21" fmla="*/ 17 h 337"/>
              <a:gd name="T22" fmla="*/ 0 w 497"/>
              <a:gd name="T23" fmla="*/ 283 h 337"/>
              <a:gd name="T24" fmla="*/ 0 w 497"/>
              <a:gd name="T25" fmla="*/ 310 h 337"/>
              <a:gd name="T26" fmla="*/ 26 w 497"/>
              <a:gd name="T27" fmla="*/ 336 h 337"/>
              <a:gd name="T28" fmla="*/ 53 w 497"/>
              <a:gd name="T29" fmla="*/ 310 h 337"/>
              <a:gd name="T30" fmla="*/ 53 w 497"/>
              <a:gd name="T31" fmla="*/ 283 h 337"/>
              <a:gd name="T32" fmla="*/ 248 w 497"/>
              <a:gd name="T33" fmla="*/ 71 h 337"/>
              <a:gd name="T34" fmla="*/ 425 w 497"/>
              <a:gd name="T35" fmla="*/ 98 h 337"/>
              <a:gd name="T36" fmla="*/ 425 w 497"/>
              <a:gd name="T37" fmla="*/ 98 h 337"/>
              <a:gd name="T38" fmla="*/ 407 w 497"/>
              <a:gd name="T39" fmla="*/ 151 h 337"/>
              <a:gd name="T40" fmla="*/ 442 w 497"/>
              <a:gd name="T41" fmla="*/ 283 h 337"/>
              <a:gd name="T42" fmla="*/ 442 w 497"/>
              <a:gd name="T43" fmla="*/ 310 h 337"/>
              <a:gd name="T44" fmla="*/ 469 w 497"/>
              <a:gd name="T45" fmla="*/ 336 h 337"/>
              <a:gd name="T46" fmla="*/ 469 w 497"/>
              <a:gd name="T47" fmla="*/ 336 h 337"/>
              <a:gd name="T48" fmla="*/ 496 w 497"/>
              <a:gd name="T49" fmla="*/ 310 h 337"/>
              <a:gd name="T50" fmla="*/ 496 w 497"/>
              <a:gd name="T51" fmla="*/ 283 h 337"/>
              <a:gd name="T52" fmla="*/ 425 w 497"/>
              <a:gd name="T53" fmla="*/ 98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97" h="337">
                <a:moveTo>
                  <a:pt x="203" y="257"/>
                </a:moveTo>
                <a:lnTo>
                  <a:pt x="203" y="257"/>
                </a:lnTo>
                <a:cubicBezTo>
                  <a:pt x="186" y="283"/>
                  <a:pt x="194" y="310"/>
                  <a:pt x="221" y="327"/>
                </a:cubicBezTo>
                <a:cubicBezTo>
                  <a:pt x="239" y="336"/>
                  <a:pt x="266" y="336"/>
                  <a:pt x="283" y="310"/>
                </a:cubicBezTo>
                <a:cubicBezTo>
                  <a:pt x="301" y="274"/>
                  <a:pt x="407" y="9"/>
                  <a:pt x="398" y="9"/>
                </a:cubicBezTo>
                <a:cubicBezTo>
                  <a:pt x="389" y="0"/>
                  <a:pt x="221" y="230"/>
                  <a:pt x="203" y="257"/>
                </a:cubicBezTo>
                <a:close/>
                <a:moveTo>
                  <a:pt x="248" y="71"/>
                </a:moveTo>
                <a:lnTo>
                  <a:pt x="248" y="71"/>
                </a:lnTo>
                <a:cubicBezTo>
                  <a:pt x="257" y="71"/>
                  <a:pt x="266" y="71"/>
                  <a:pt x="274" y="71"/>
                </a:cubicBezTo>
                <a:cubicBezTo>
                  <a:pt x="292" y="53"/>
                  <a:pt x="301" y="44"/>
                  <a:pt x="310" y="26"/>
                </a:cubicBezTo>
                <a:cubicBezTo>
                  <a:pt x="292" y="17"/>
                  <a:pt x="274" y="17"/>
                  <a:pt x="248" y="17"/>
                </a:cubicBezTo>
                <a:cubicBezTo>
                  <a:pt x="106" y="17"/>
                  <a:pt x="0" y="133"/>
                  <a:pt x="0" y="283"/>
                </a:cubicBezTo>
                <a:cubicBezTo>
                  <a:pt x="0" y="292"/>
                  <a:pt x="0" y="301"/>
                  <a:pt x="0" y="310"/>
                </a:cubicBezTo>
                <a:cubicBezTo>
                  <a:pt x="0" y="327"/>
                  <a:pt x="17" y="336"/>
                  <a:pt x="26" y="336"/>
                </a:cubicBezTo>
                <a:cubicBezTo>
                  <a:pt x="44" y="336"/>
                  <a:pt x="53" y="319"/>
                  <a:pt x="53" y="310"/>
                </a:cubicBezTo>
                <a:cubicBezTo>
                  <a:pt x="53" y="301"/>
                  <a:pt x="53" y="292"/>
                  <a:pt x="53" y="283"/>
                </a:cubicBezTo>
                <a:cubicBezTo>
                  <a:pt x="53" y="160"/>
                  <a:pt x="132" y="71"/>
                  <a:pt x="248" y="71"/>
                </a:cubicBezTo>
                <a:close/>
                <a:moveTo>
                  <a:pt x="425" y="98"/>
                </a:moveTo>
                <a:lnTo>
                  <a:pt x="425" y="98"/>
                </a:lnTo>
                <a:cubicBezTo>
                  <a:pt x="416" y="115"/>
                  <a:pt x="416" y="133"/>
                  <a:pt x="407" y="151"/>
                </a:cubicBezTo>
                <a:cubicBezTo>
                  <a:pt x="433" y="186"/>
                  <a:pt x="442" y="239"/>
                  <a:pt x="442" y="283"/>
                </a:cubicBezTo>
                <a:cubicBezTo>
                  <a:pt x="442" y="292"/>
                  <a:pt x="442" y="301"/>
                  <a:pt x="442" y="310"/>
                </a:cubicBezTo>
                <a:cubicBezTo>
                  <a:pt x="442" y="319"/>
                  <a:pt x="451" y="336"/>
                  <a:pt x="469" y="336"/>
                </a:cubicBezTo>
                <a:lnTo>
                  <a:pt x="469" y="336"/>
                </a:lnTo>
                <a:cubicBezTo>
                  <a:pt x="478" y="336"/>
                  <a:pt x="496" y="327"/>
                  <a:pt x="496" y="310"/>
                </a:cubicBezTo>
                <a:cubicBezTo>
                  <a:pt x="496" y="301"/>
                  <a:pt x="496" y="292"/>
                  <a:pt x="496" y="283"/>
                </a:cubicBezTo>
                <a:cubicBezTo>
                  <a:pt x="496" y="213"/>
                  <a:pt x="469" y="151"/>
                  <a:pt x="425" y="98"/>
                </a:cubicBezTo>
                <a:close/>
              </a:path>
            </a:pathLst>
          </a:custGeom>
          <a:solidFill>
            <a:schemeClr val="bg1"/>
          </a:solidFill>
          <a:ln>
            <a:noFill/>
          </a:ln>
          <a:effectLst/>
        </p:spPr>
        <p:txBody>
          <a:bodyPr wrap="none" anchor="ctr"/>
          <a:lstStyle/>
          <a:p>
            <a:endParaRPr lang="en-US" sz="900"/>
          </a:p>
        </p:txBody>
      </p:sp>
      <p:sp>
        <p:nvSpPr>
          <p:cNvPr id="32" name="TextBox 70"/>
          <p:cNvSpPr txBox="1"/>
          <p:nvPr/>
        </p:nvSpPr>
        <p:spPr>
          <a:xfrm>
            <a:off x="7155168" y="1986590"/>
            <a:ext cx="636573" cy="379028"/>
          </a:xfrm>
          <a:prstGeom prst="rect">
            <a:avLst/>
          </a:prstGeom>
          <a:noFill/>
        </p:spPr>
        <p:txBody>
          <a:bodyPr wrap="none" rtlCol="0">
            <a:spAutoFit/>
          </a:bodyPr>
          <a:lstStyle/>
          <a:p>
            <a:r>
              <a:rPr lang="en-US" sz="2000" b="1">
                <a:solidFill>
                  <a:schemeClr val="bg1"/>
                </a:solidFill>
              </a:rPr>
              <a:t>4</a:t>
            </a:r>
            <a:r>
              <a:rPr lang="en-US" sz="2000" b="1" smtClean="0">
                <a:solidFill>
                  <a:schemeClr val="bg1"/>
                </a:solidFill>
              </a:rPr>
              <a:t>0%</a:t>
            </a:r>
            <a:endParaRPr lang="en-US" sz="2000" b="1">
              <a:solidFill>
                <a:schemeClr val="bg1"/>
              </a:solidFill>
            </a:endParaRPr>
          </a:p>
        </p:txBody>
      </p:sp>
      <p:sp>
        <p:nvSpPr>
          <p:cNvPr id="33" name="圆角矩形 107"/>
          <p:cNvSpPr/>
          <p:nvPr/>
        </p:nvSpPr>
        <p:spPr>
          <a:xfrm rot="19972245">
            <a:off x="3688868" y="4852765"/>
            <a:ext cx="661720" cy="288079"/>
          </a:xfrm>
          <a:prstGeom prst="roundRect">
            <a:avLst/>
          </a:prstGeom>
          <a:gradFill flip="none" rotWithShape="1">
            <a:gsLst>
              <a:gs pos="16000">
                <a:schemeClr val="bg1"/>
              </a:gs>
              <a:gs pos="0">
                <a:schemeClr val="accent1">
                  <a:tint val="44500"/>
                  <a:satMod val="160000"/>
                </a:schemeClr>
              </a:gs>
              <a:gs pos="100000">
                <a:schemeClr val="accent1">
                  <a:tint val="23500"/>
                  <a:satMod val="160000"/>
                </a:schemeClr>
              </a:gs>
              <a:gs pos="100000">
                <a:schemeClr val="accent1">
                  <a:tint val="23500"/>
                  <a:satMod val="160000"/>
                </a:schemeClr>
              </a:gs>
              <a:gs pos="3000">
                <a:schemeClr val="accent1">
                  <a:tint val="23500"/>
                  <a:satMod val="160000"/>
                </a:schemeClr>
              </a:gs>
            </a:gsLst>
            <a:lin ang="0" scaled="1"/>
            <a:tileRect/>
          </a:gradFill>
          <a:ln>
            <a:noFill/>
          </a:ln>
          <a:effectLst>
            <a:outerShdw blurRad="38100" dist="50800" dir="5940000" sx="103000" sy="103000" algn="tr"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TextBox 5"/>
          <p:cNvSpPr txBox="1"/>
          <p:nvPr/>
        </p:nvSpPr>
        <p:spPr>
          <a:xfrm rot="19981978">
            <a:off x="3642803" y="4815752"/>
            <a:ext cx="550151" cy="461665"/>
          </a:xfrm>
          <a:prstGeom prst="rect">
            <a:avLst/>
          </a:prstGeom>
          <a:noFill/>
        </p:spPr>
        <p:txBody>
          <a:bodyPr wrap="none" rtlCol="0">
            <a:spAutoFit/>
          </a:bodyPr>
          <a:lstStyle/>
          <a:p>
            <a:r>
              <a:rPr lang="en-US" altLang="zh-CN" sz="2400" dirty="0" smtClean="0">
                <a:solidFill>
                  <a:schemeClr val="tx1">
                    <a:lumMod val="75000"/>
                    <a:lumOff val="25000"/>
                  </a:schemeClr>
                </a:solidFill>
                <a:latin typeface="Algerian" panose="04020705040A02060702" pitchFamily="82" charset="0"/>
                <a:ea typeface="方正粗圆简体" panose="02010601030101010101" pitchFamily="65" charset="-122"/>
                <a:cs typeface="Aharoni" panose="02010803020104030203" pitchFamily="2" charset="-79"/>
              </a:rPr>
              <a:t>03</a:t>
            </a:r>
            <a:endParaRPr lang="zh-CN" altLang="en-US" sz="2400" dirty="0">
              <a:solidFill>
                <a:schemeClr val="tx1">
                  <a:lumMod val="75000"/>
                  <a:lumOff val="25000"/>
                </a:schemeClr>
              </a:solidFill>
              <a:latin typeface="Algerian" panose="04020705040A02060702" pitchFamily="82" charset="0"/>
              <a:ea typeface="方正粗圆简体" panose="02010601030101010101" pitchFamily="65" charset="-122"/>
              <a:cs typeface="Aharoni" panose="02010803020104030203" pitchFamily="2" charset="-79"/>
            </a:endParaRPr>
          </a:p>
        </p:txBody>
      </p:sp>
      <p:sp>
        <p:nvSpPr>
          <p:cNvPr id="35" name="流程图: 延期 114"/>
          <p:cNvSpPr/>
          <p:nvPr/>
        </p:nvSpPr>
        <p:spPr>
          <a:xfrm rot="5400000">
            <a:off x="4455106" y="4072111"/>
            <a:ext cx="618042" cy="1488797"/>
          </a:xfrm>
          <a:prstGeom prst="flowChartDelay">
            <a:avLst/>
          </a:prstGeom>
          <a:solidFill>
            <a:srgbClr val="16364F"/>
          </a:solidFill>
          <a:ln>
            <a:solidFill>
              <a:schemeClr val="bg1"/>
            </a:solidFill>
          </a:ln>
          <a:effectLst>
            <a:outerShdw blurRad="215900" dist="101600" dir="5400000" sx="91000" sy="91000" algn="t" rotWithShape="0">
              <a:schemeClr val="bg2">
                <a:lumMod val="1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流程图: 延期 115"/>
          <p:cNvSpPr/>
          <p:nvPr/>
        </p:nvSpPr>
        <p:spPr>
          <a:xfrm rot="5400000">
            <a:off x="4455106" y="3907539"/>
            <a:ext cx="618042" cy="1488797"/>
          </a:xfrm>
          <a:prstGeom prst="flowChartDelay">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流程图: 延期 116"/>
          <p:cNvSpPr/>
          <p:nvPr/>
        </p:nvSpPr>
        <p:spPr>
          <a:xfrm rot="5400000">
            <a:off x="4455106" y="3739227"/>
            <a:ext cx="618042" cy="1488797"/>
          </a:xfrm>
          <a:prstGeom prst="flowChartDelay">
            <a:avLst/>
          </a:prstGeom>
          <a:solidFill>
            <a:srgbClr val="16364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流程图: 延期 117"/>
          <p:cNvSpPr/>
          <p:nvPr/>
        </p:nvSpPr>
        <p:spPr>
          <a:xfrm rot="5400000">
            <a:off x="4455106" y="3570915"/>
            <a:ext cx="618042" cy="1488797"/>
          </a:xfrm>
          <a:prstGeom prst="flowChartDelay">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流程图: 延期 118"/>
          <p:cNvSpPr/>
          <p:nvPr/>
        </p:nvSpPr>
        <p:spPr>
          <a:xfrm rot="5400000">
            <a:off x="4488943" y="3436439"/>
            <a:ext cx="550368" cy="1488797"/>
          </a:xfrm>
          <a:prstGeom prst="flowChartDelay">
            <a:avLst/>
          </a:prstGeom>
          <a:solidFill>
            <a:srgbClr val="16364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110"/>
          <p:cNvSpPr>
            <a:spLocks noChangeAspect="1"/>
          </p:cNvSpPr>
          <p:nvPr/>
        </p:nvSpPr>
        <p:spPr>
          <a:xfrm>
            <a:off x="4019728" y="3540217"/>
            <a:ext cx="1488797" cy="744414"/>
          </a:xfrm>
          <a:prstGeom prst="ellipse">
            <a:avLst/>
          </a:prstGeom>
          <a:solidFill>
            <a:srgbClr val="16364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Freeform 104"/>
          <p:cNvSpPr>
            <a:spLocks noChangeArrowheads="1"/>
          </p:cNvSpPr>
          <p:nvPr/>
        </p:nvSpPr>
        <p:spPr bwMode="auto">
          <a:xfrm>
            <a:off x="4301326" y="3771665"/>
            <a:ext cx="320323" cy="215437"/>
          </a:xfrm>
          <a:custGeom>
            <a:avLst/>
            <a:gdLst>
              <a:gd name="T0" fmla="*/ 203 w 497"/>
              <a:gd name="T1" fmla="*/ 257 h 337"/>
              <a:gd name="T2" fmla="*/ 203 w 497"/>
              <a:gd name="T3" fmla="*/ 257 h 337"/>
              <a:gd name="T4" fmla="*/ 221 w 497"/>
              <a:gd name="T5" fmla="*/ 327 h 337"/>
              <a:gd name="T6" fmla="*/ 283 w 497"/>
              <a:gd name="T7" fmla="*/ 310 h 337"/>
              <a:gd name="T8" fmla="*/ 398 w 497"/>
              <a:gd name="T9" fmla="*/ 9 h 337"/>
              <a:gd name="T10" fmla="*/ 203 w 497"/>
              <a:gd name="T11" fmla="*/ 257 h 337"/>
              <a:gd name="T12" fmla="*/ 248 w 497"/>
              <a:gd name="T13" fmla="*/ 71 h 337"/>
              <a:gd name="T14" fmla="*/ 248 w 497"/>
              <a:gd name="T15" fmla="*/ 71 h 337"/>
              <a:gd name="T16" fmla="*/ 274 w 497"/>
              <a:gd name="T17" fmla="*/ 71 h 337"/>
              <a:gd name="T18" fmla="*/ 310 w 497"/>
              <a:gd name="T19" fmla="*/ 26 h 337"/>
              <a:gd name="T20" fmla="*/ 248 w 497"/>
              <a:gd name="T21" fmla="*/ 17 h 337"/>
              <a:gd name="T22" fmla="*/ 0 w 497"/>
              <a:gd name="T23" fmla="*/ 283 h 337"/>
              <a:gd name="T24" fmla="*/ 0 w 497"/>
              <a:gd name="T25" fmla="*/ 310 h 337"/>
              <a:gd name="T26" fmla="*/ 26 w 497"/>
              <a:gd name="T27" fmla="*/ 336 h 337"/>
              <a:gd name="T28" fmla="*/ 53 w 497"/>
              <a:gd name="T29" fmla="*/ 310 h 337"/>
              <a:gd name="T30" fmla="*/ 53 w 497"/>
              <a:gd name="T31" fmla="*/ 283 h 337"/>
              <a:gd name="T32" fmla="*/ 248 w 497"/>
              <a:gd name="T33" fmla="*/ 71 h 337"/>
              <a:gd name="T34" fmla="*/ 425 w 497"/>
              <a:gd name="T35" fmla="*/ 98 h 337"/>
              <a:gd name="T36" fmla="*/ 425 w 497"/>
              <a:gd name="T37" fmla="*/ 98 h 337"/>
              <a:gd name="T38" fmla="*/ 407 w 497"/>
              <a:gd name="T39" fmla="*/ 151 h 337"/>
              <a:gd name="T40" fmla="*/ 442 w 497"/>
              <a:gd name="T41" fmla="*/ 283 h 337"/>
              <a:gd name="T42" fmla="*/ 442 w 497"/>
              <a:gd name="T43" fmla="*/ 310 h 337"/>
              <a:gd name="T44" fmla="*/ 469 w 497"/>
              <a:gd name="T45" fmla="*/ 336 h 337"/>
              <a:gd name="T46" fmla="*/ 469 w 497"/>
              <a:gd name="T47" fmla="*/ 336 h 337"/>
              <a:gd name="T48" fmla="*/ 496 w 497"/>
              <a:gd name="T49" fmla="*/ 310 h 337"/>
              <a:gd name="T50" fmla="*/ 496 w 497"/>
              <a:gd name="T51" fmla="*/ 283 h 337"/>
              <a:gd name="T52" fmla="*/ 425 w 497"/>
              <a:gd name="T53" fmla="*/ 98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97" h="337">
                <a:moveTo>
                  <a:pt x="203" y="257"/>
                </a:moveTo>
                <a:lnTo>
                  <a:pt x="203" y="257"/>
                </a:lnTo>
                <a:cubicBezTo>
                  <a:pt x="186" y="283"/>
                  <a:pt x="194" y="310"/>
                  <a:pt x="221" y="327"/>
                </a:cubicBezTo>
                <a:cubicBezTo>
                  <a:pt x="239" y="336"/>
                  <a:pt x="266" y="336"/>
                  <a:pt x="283" y="310"/>
                </a:cubicBezTo>
                <a:cubicBezTo>
                  <a:pt x="301" y="274"/>
                  <a:pt x="407" y="9"/>
                  <a:pt x="398" y="9"/>
                </a:cubicBezTo>
                <a:cubicBezTo>
                  <a:pt x="389" y="0"/>
                  <a:pt x="221" y="230"/>
                  <a:pt x="203" y="257"/>
                </a:cubicBezTo>
                <a:close/>
                <a:moveTo>
                  <a:pt x="248" y="71"/>
                </a:moveTo>
                <a:lnTo>
                  <a:pt x="248" y="71"/>
                </a:lnTo>
                <a:cubicBezTo>
                  <a:pt x="257" y="71"/>
                  <a:pt x="266" y="71"/>
                  <a:pt x="274" y="71"/>
                </a:cubicBezTo>
                <a:cubicBezTo>
                  <a:pt x="292" y="53"/>
                  <a:pt x="301" y="44"/>
                  <a:pt x="310" y="26"/>
                </a:cubicBezTo>
                <a:cubicBezTo>
                  <a:pt x="292" y="17"/>
                  <a:pt x="274" y="17"/>
                  <a:pt x="248" y="17"/>
                </a:cubicBezTo>
                <a:cubicBezTo>
                  <a:pt x="106" y="17"/>
                  <a:pt x="0" y="133"/>
                  <a:pt x="0" y="283"/>
                </a:cubicBezTo>
                <a:cubicBezTo>
                  <a:pt x="0" y="292"/>
                  <a:pt x="0" y="301"/>
                  <a:pt x="0" y="310"/>
                </a:cubicBezTo>
                <a:cubicBezTo>
                  <a:pt x="0" y="327"/>
                  <a:pt x="17" y="336"/>
                  <a:pt x="26" y="336"/>
                </a:cubicBezTo>
                <a:cubicBezTo>
                  <a:pt x="44" y="336"/>
                  <a:pt x="53" y="319"/>
                  <a:pt x="53" y="310"/>
                </a:cubicBezTo>
                <a:cubicBezTo>
                  <a:pt x="53" y="301"/>
                  <a:pt x="53" y="292"/>
                  <a:pt x="53" y="283"/>
                </a:cubicBezTo>
                <a:cubicBezTo>
                  <a:pt x="53" y="160"/>
                  <a:pt x="132" y="71"/>
                  <a:pt x="248" y="71"/>
                </a:cubicBezTo>
                <a:close/>
                <a:moveTo>
                  <a:pt x="425" y="98"/>
                </a:moveTo>
                <a:lnTo>
                  <a:pt x="425" y="98"/>
                </a:lnTo>
                <a:cubicBezTo>
                  <a:pt x="416" y="115"/>
                  <a:pt x="416" y="133"/>
                  <a:pt x="407" y="151"/>
                </a:cubicBezTo>
                <a:cubicBezTo>
                  <a:pt x="433" y="186"/>
                  <a:pt x="442" y="239"/>
                  <a:pt x="442" y="283"/>
                </a:cubicBezTo>
                <a:cubicBezTo>
                  <a:pt x="442" y="292"/>
                  <a:pt x="442" y="301"/>
                  <a:pt x="442" y="310"/>
                </a:cubicBezTo>
                <a:cubicBezTo>
                  <a:pt x="442" y="319"/>
                  <a:pt x="451" y="336"/>
                  <a:pt x="469" y="336"/>
                </a:cubicBezTo>
                <a:lnTo>
                  <a:pt x="469" y="336"/>
                </a:lnTo>
                <a:cubicBezTo>
                  <a:pt x="478" y="336"/>
                  <a:pt x="496" y="327"/>
                  <a:pt x="496" y="310"/>
                </a:cubicBezTo>
                <a:cubicBezTo>
                  <a:pt x="496" y="301"/>
                  <a:pt x="496" y="292"/>
                  <a:pt x="496" y="283"/>
                </a:cubicBezTo>
                <a:cubicBezTo>
                  <a:pt x="496" y="213"/>
                  <a:pt x="469" y="151"/>
                  <a:pt x="425" y="98"/>
                </a:cubicBezTo>
                <a:close/>
              </a:path>
            </a:pathLst>
          </a:custGeom>
          <a:solidFill>
            <a:schemeClr val="bg1"/>
          </a:solidFill>
          <a:ln>
            <a:noFill/>
          </a:ln>
          <a:effectLst/>
        </p:spPr>
        <p:txBody>
          <a:bodyPr wrap="none" anchor="ctr"/>
          <a:lstStyle/>
          <a:p>
            <a:endParaRPr lang="en-US" sz="900"/>
          </a:p>
        </p:txBody>
      </p:sp>
      <p:sp>
        <p:nvSpPr>
          <p:cNvPr id="42" name="TextBox 78"/>
          <p:cNvSpPr txBox="1"/>
          <p:nvPr/>
        </p:nvSpPr>
        <p:spPr>
          <a:xfrm>
            <a:off x="4666350" y="3722910"/>
            <a:ext cx="636573" cy="379028"/>
          </a:xfrm>
          <a:prstGeom prst="rect">
            <a:avLst/>
          </a:prstGeom>
          <a:noFill/>
        </p:spPr>
        <p:txBody>
          <a:bodyPr wrap="none" rtlCol="0">
            <a:spAutoFit/>
          </a:bodyPr>
          <a:lstStyle/>
          <a:p>
            <a:r>
              <a:rPr lang="en-US" sz="2000" b="1" smtClean="0">
                <a:solidFill>
                  <a:schemeClr val="bg1"/>
                </a:solidFill>
              </a:rPr>
              <a:t>60%</a:t>
            </a:r>
            <a:endParaRPr lang="en-US" sz="2000" b="1">
              <a:solidFill>
                <a:schemeClr val="bg1"/>
              </a:solidFill>
            </a:endParaRPr>
          </a:p>
        </p:txBody>
      </p:sp>
      <p:sp>
        <p:nvSpPr>
          <p:cNvPr id="43" name="圆角矩形 120"/>
          <p:cNvSpPr/>
          <p:nvPr/>
        </p:nvSpPr>
        <p:spPr>
          <a:xfrm rot="19972245">
            <a:off x="8228767" y="4910038"/>
            <a:ext cx="661720" cy="288079"/>
          </a:xfrm>
          <a:prstGeom prst="roundRect">
            <a:avLst/>
          </a:prstGeom>
          <a:gradFill flip="none" rotWithShape="1">
            <a:gsLst>
              <a:gs pos="16000">
                <a:schemeClr val="bg1"/>
              </a:gs>
              <a:gs pos="0">
                <a:schemeClr val="accent1">
                  <a:tint val="44500"/>
                  <a:satMod val="160000"/>
                </a:schemeClr>
              </a:gs>
              <a:gs pos="100000">
                <a:schemeClr val="accent1">
                  <a:tint val="23500"/>
                  <a:satMod val="160000"/>
                </a:schemeClr>
              </a:gs>
              <a:gs pos="100000">
                <a:schemeClr val="accent1">
                  <a:tint val="23500"/>
                  <a:satMod val="160000"/>
                </a:schemeClr>
              </a:gs>
              <a:gs pos="3000">
                <a:schemeClr val="accent1">
                  <a:tint val="23500"/>
                  <a:satMod val="160000"/>
                </a:schemeClr>
              </a:gs>
            </a:gsLst>
            <a:lin ang="0" scaled="1"/>
            <a:tileRect/>
          </a:gradFill>
          <a:ln>
            <a:noFill/>
          </a:ln>
          <a:effectLst>
            <a:outerShdw blurRad="38100" dist="50800" dir="5940000" sx="103000" sy="103000" algn="tr"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TextBox 40"/>
          <p:cNvSpPr txBox="1"/>
          <p:nvPr/>
        </p:nvSpPr>
        <p:spPr>
          <a:xfrm rot="19937558">
            <a:off x="8182096" y="4870770"/>
            <a:ext cx="550151" cy="461665"/>
          </a:xfrm>
          <a:prstGeom prst="rect">
            <a:avLst/>
          </a:prstGeom>
          <a:noFill/>
        </p:spPr>
        <p:txBody>
          <a:bodyPr wrap="none" rtlCol="0">
            <a:spAutoFit/>
          </a:bodyPr>
          <a:lstStyle/>
          <a:p>
            <a:r>
              <a:rPr lang="en-US" altLang="zh-CN" sz="2400" dirty="0" smtClean="0">
                <a:solidFill>
                  <a:schemeClr val="tx1">
                    <a:lumMod val="75000"/>
                    <a:lumOff val="25000"/>
                  </a:schemeClr>
                </a:solidFill>
                <a:latin typeface="Algerian" panose="04020705040A02060702" pitchFamily="82" charset="0"/>
                <a:ea typeface="方正粗圆简体" panose="02010601030101010101" pitchFamily="65" charset="-122"/>
                <a:cs typeface="Aharoni" panose="02010803020104030203" pitchFamily="2" charset="-79"/>
              </a:rPr>
              <a:t>04</a:t>
            </a:r>
            <a:endParaRPr lang="zh-CN" altLang="en-US" sz="2400" dirty="0">
              <a:solidFill>
                <a:schemeClr val="tx1">
                  <a:lumMod val="75000"/>
                  <a:lumOff val="25000"/>
                </a:schemeClr>
              </a:solidFill>
              <a:latin typeface="Algerian" panose="04020705040A02060702" pitchFamily="82" charset="0"/>
              <a:ea typeface="方正粗圆简体" panose="02010601030101010101" pitchFamily="65" charset="-122"/>
              <a:cs typeface="Aharoni" panose="02010803020104030203" pitchFamily="2" charset="-79"/>
            </a:endParaRPr>
          </a:p>
        </p:txBody>
      </p:sp>
      <p:sp>
        <p:nvSpPr>
          <p:cNvPr id="45" name="流程图: 延期 127"/>
          <p:cNvSpPr/>
          <p:nvPr/>
        </p:nvSpPr>
        <p:spPr>
          <a:xfrm rot="5400000">
            <a:off x="8995005" y="4129385"/>
            <a:ext cx="618042" cy="1488796"/>
          </a:xfrm>
          <a:prstGeom prst="flowChartDelay">
            <a:avLst/>
          </a:prstGeom>
          <a:solidFill>
            <a:srgbClr val="16364F"/>
          </a:solidFill>
          <a:ln>
            <a:solidFill>
              <a:schemeClr val="bg1"/>
            </a:solidFill>
          </a:ln>
          <a:effectLst>
            <a:outerShdw blurRad="215900" dist="101600" dir="5400000" sx="91000" sy="91000" algn="t" rotWithShape="0">
              <a:schemeClr val="bg2">
                <a:lumMod val="1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流程图: 延期 128"/>
          <p:cNvSpPr/>
          <p:nvPr/>
        </p:nvSpPr>
        <p:spPr>
          <a:xfrm rot="5400000">
            <a:off x="8995005" y="3964812"/>
            <a:ext cx="618042" cy="1488796"/>
          </a:xfrm>
          <a:prstGeom prst="flowChartDelay">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流程图: 延期 129"/>
          <p:cNvSpPr/>
          <p:nvPr/>
        </p:nvSpPr>
        <p:spPr>
          <a:xfrm rot="5400000">
            <a:off x="8995005" y="3796501"/>
            <a:ext cx="618042" cy="1488796"/>
          </a:xfrm>
          <a:prstGeom prst="flowChartDelay">
            <a:avLst/>
          </a:prstGeom>
          <a:solidFill>
            <a:srgbClr val="16364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流程图: 延期 130"/>
          <p:cNvSpPr/>
          <p:nvPr/>
        </p:nvSpPr>
        <p:spPr>
          <a:xfrm rot="5400000">
            <a:off x="8995005" y="3628188"/>
            <a:ext cx="618042" cy="1488796"/>
          </a:xfrm>
          <a:prstGeom prst="flowChartDelay">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流程图: 延期 131"/>
          <p:cNvSpPr/>
          <p:nvPr/>
        </p:nvSpPr>
        <p:spPr>
          <a:xfrm rot="5400000">
            <a:off x="9028842" y="3493713"/>
            <a:ext cx="550368" cy="1488796"/>
          </a:xfrm>
          <a:prstGeom prst="flowChartDelay">
            <a:avLst/>
          </a:prstGeom>
          <a:solidFill>
            <a:srgbClr val="16364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椭圆 123"/>
          <p:cNvSpPr>
            <a:spLocks noChangeAspect="1"/>
          </p:cNvSpPr>
          <p:nvPr/>
        </p:nvSpPr>
        <p:spPr>
          <a:xfrm>
            <a:off x="8559628" y="3599746"/>
            <a:ext cx="1488796" cy="744414"/>
          </a:xfrm>
          <a:prstGeom prst="ellipse">
            <a:avLst/>
          </a:prstGeom>
          <a:solidFill>
            <a:srgbClr val="16364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Freeform 104"/>
          <p:cNvSpPr>
            <a:spLocks noChangeArrowheads="1"/>
          </p:cNvSpPr>
          <p:nvPr/>
        </p:nvSpPr>
        <p:spPr bwMode="auto">
          <a:xfrm>
            <a:off x="8856645" y="3828948"/>
            <a:ext cx="320323" cy="215437"/>
          </a:xfrm>
          <a:custGeom>
            <a:avLst/>
            <a:gdLst>
              <a:gd name="T0" fmla="*/ 203 w 497"/>
              <a:gd name="T1" fmla="*/ 257 h 337"/>
              <a:gd name="T2" fmla="*/ 203 w 497"/>
              <a:gd name="T3" fmla="*/ 257 h 337"/>
              <a:gd name="T4" fmla="*/ 221 w 497"/>
              <a:gd name="T5" fmla="*/ 327 h 337"/>
              <a:gd name="T6" fmla="*/ 283 w 497"/>
              <a:gd name="T7" fmla="*/ 310 h 337"/>
              <a:gd name="T8" fmla="*/ 398 w 497"/>
              <a:gd name="T9" fmla="*/ 9 h 337"/>
              <a:gd name="T10" fmla="*/ 203 w 497"/>
              <a:gd name="T11" fmla="*/ 257 h 337"/>
              <a:gd name="T12" fmla="*/ 248 w 497"/>
              <a:gd name="T13" fmla="*/ 71 h 337"/>
              <a:gd name="T14" fmla="*/ 248 w 497"/>
              <a:gd name="T15" fmla="*/ 71 h 337"/>
              <a:gd name="T16" fmla="*/ 274 w 497"/>
              <a:gd name="T17" fmla="*/ 71 h 337"/>
              <a:gd name="T18" fmla="*/ 310 w 497"/>
              <a:gd name="T19" fmla="*/ 26 h 337"/>
              <a:gd name="T20" fmla="*/ 248 w 497"/>
              <a:gd name="T21" fmla="*/ 17 h 337"/>
              <a:gd name="T22" fmla="*/ 0 w 497"/>
              <a:gd name="T23" fmla="*/ 283 h 337"/>
              <a:gd name="T24" fmla="*/ 0 w 497"/>
              <a:gd name="T25" fmla="*/ 310 h 337"/>
              <a:gd name="T26" fmla="*/ 26 w 497"/>
              <a:gd name="T27" fmla="*/ 336 h 337"/>
              <a:gd name="T28" fmla="*/ 53 w 497"/>
              <a:gd name="T29" fmla="*/ 310 h 337"/>
              <a:gd name="T30" fmla="*/ 53 w 497"/>
              <a:gd name="T31" fmla="*/ 283 h 337"/>
              <a:gd name="T32" fmla="*/ 248 w 497"/>
              <a:gd name="T33" fmla="*/ 71 h 337"/>
              <a:gd name="T34" fmla="*/ 425 w 497"/>
              <a:gd name="T35" fmla="*/ 98 h 337"/>
              <a:gd name="T36" fmla="*/ 425 w 497"/>
              <a:gd name="T37" fmla="*/ 98 h 337"/>
              <a:gd name="T38" fmla="*/ 407 w 497"/>
              <a:gd name="T39" fmla="*/ 151 h 337"/>
              <a:gd name="T40" fmla="*/ 442 w 497"/>
              <a:gd name="T41" fmla="*/ 283 h 337"/>
              <a:gd name="T42" fmla="*/ 442 w 497"/>
              <a:gd name="T43" fmla="*/ 310 h 337"/>
              <a:gd name="T44" fmla="*/ 469 w 497"/>
              <a:gd name="T45" fmla="*/ 336 h 337"/>
              <a:gd name="T46" fmla="*/ 469 w 497"/>
              <a:gd name="T47" fmla="*/ 336 h 337"/>
              <a:gd name="T48" fmla="*/ 496 w 497"/>
              <a:gd name="T49" fmla="*/ 310 h 337"/>
              <a:gd name="T50" fmla="*/ 496 w 497"/>
              <a:gd name="T51" fmla="*/ 283 h 337"/>
              <a:gd name="T52" fmla="*/ 425 w 497"/>
              <a:gd name="T53" fmla="*/ 98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97" h="337">
                <a:moveTo>
                  <a:pt x="203" y="257"/>
                </a:moveTo>
                <a:lnTo>
                  <a:pt x="203" y="257"/>
                </a:lnTo>
                <a:cubicBezTo>
                  <a:pt x="186" y="283"/>
                  <a:pt x="194" y="310"/>
                  <a:pt x="221" y="327"/>
                </a:cubicBezTo>
                <a:cubicBezTo>
                  <a:pt x="239" y="336"/>
                  <a:pt x="266" y="336"/>
                  <a:pt x="283" y="310"/>
                </a:cubicBezTo>
                <a:cubicBezTo>
                  <a:pt x="301" y="274"/>
                  <a:pt x="407" y="9"/>
                  <a:pt x="398" y="9"/>
                </a:cubicBezTo>
                <a:cubicBezTo>
                  <a:pt x="389" y="0"/>
                  <a:pt x="221" y="230"/>
                  <a:pt x="203" y="257"/>
                </a:cubicBezTo>
                <a:close/>
                <a:moveTo>
                  <a:pt x="248" y="71"/>
                </a:moveTo>
                <a:lnTo>
                  <a:pt x="248" y="71"/>
                </a:lnTo>
                <a:cubicBezTo>
                  <a:pt x="257" y="71"/>
                  <a:pt x="266" y="71"/>
                  <a:pt x="274" y="71"/>
                </a:cubicBezTo>
                <a:cubicBezTo>
                  <a:pt x="292" y="53"/>
                  <a:pt x="301" y="44"/>
                  <a:pt x="310" y="26"/>
                </a:cubicBezTo>
                <a:cubicBezTo>
                  <a:pt x="292" y="17"/>
                  <a:pt x="274" y="17"/>
                  <a:pt x="248" y="17"/>
                </a:cubicBezTo>
                <a:cubicBezTo>
                  <a:pt x="106" y="17"/>
                  <a:pt x="0" y="133"/>
                  <a:pt x="0" y="283"/>
                </a:cubicBezTo>
                <a:cubicBezTo>
                  <a:pt x="0" y="292"/>
                  <a:pt x="0" y="301"/>
                  <a:pt x="0" y="310"/>
                </a:cubicBezTo>
                <a:cubicBezTo>
                  <a:pt x="0" y="327"/>
                  <a:pt x="17" y="336"/>
                  <a:pt x="26" y="336"/>
                </a:cubicBezTo>
                <a:cubicBezTo>
                  <a:pt x="44" y="336"/>
                  <a:pt x="53" y="319"/>
                  <a:pt x="53" y="310"/>
                </a:cubicBezTo>
                <a:cubicBezTo>
                  <a:pt x="53" y="301"/>
                  <a:pt x="53" y="292"/>
                  <a:pt x="53" y="283"/>
                </a:cubicBezTo>
                <a:cubicBezTo>
                  <a:pt x="53" y="160"/>
                  <a:pt x="132" y="71"/>
                  <a:pt x="248" y="71"/>
                </a:cubicBezTo>
                <a:close/>
                <a:moveTo>
                  <a:pt x="425" y="98"/>
                </a:moveTo>
                <a:lnTo>
                  <a:pt x="425" y="98"/>
                </a:lnTo>
                <a:cubicBezTo>
                  <a:pt x="416" y="115"/>
                  <a:pt x="416" y="133"/>
                  <a:pt x="407" y="151"/>
                </a:cubicBezTo>
                <a:cubicBezTo>
                  <a:pt x="433" y="186"/>
                  <a:pt x="442" y="239"/>
                  <a:pt x="442" y="283"/>
                </a:cubicBezTo>
                <a:cubicBezTo>
                  <a:pt x="442" y="292"/>
                  <a:pt x="442" y="301"/>
                  <a:pt x="442" y="310"/>
                </a:cubicBezTo>
                <a:cubicBezTo>
                  <a:pt x="442" y="319"/>
                  <a:pt x="451" y="336"/>
                  <a:pt x="469" y="336"/>
                </a:cubicBezTo>
                <a:lnTo>
                  <a:pt x="469" y="336"/>
                </a:lnTo>
                <a:cubicBezTo>
                  <a:pt x="478" y="336"/>
                  <a:pt x="496" y="327"/>
                  <a:pt x="496" y="310"/>
                </a:cubicBezTo>
                <a:cubicBezTo>
                  <a:pt x="496" y="301"/>
                  <a:pt x="496" y="292"/>
                  <a:pt x="496" y="283"/>
                </a:cubicBezTo>
                <a:cubicBezTo>
                  <a:pt x="496" y="213"/>
                  <a:pt x="469" y="151"/>
                  <a:pt x="425" y="98"/>
                </a:cubicBezTo>
                <a:close/>
              </a:path>
            </a:pathLst>
          </a:custGeom>
          <a:solidFill>
            <a:schemeClr val="bg1"/>
          </a:solidFill>
          <a:ln>
            <a:noFill/>
          </a:ln>
          <a:effectLst/>
        </p:spPr>
        <p:txBody>
          <a:bodyPr wrap="none" anchor="ctr"/>
          <a:lstStyle/>
          <a:p>
            <a:endParaRPr lang="en-US" sz="900"/>
          </a:p>
        </p:txBody>
      </p:sp>
      <p:sp>
        <p:nvSpPr>
          <p:cNvPr id="52" name="TextBox 81"/>
          <p:cNvSpPr txBox="1"/>
          <p:nvPr/>
        </p:nvSpPr>
        <p:spPr>
          <a:xfrm>
            <a:off x="9221669" y="3780193"/>
            <a:ext cx="636573" cy="379028"/>
          </a:xfrm>
          <a:prstGeom prst="rect">
            <a:avLst/>
          </a:prstGeom>
          <a:noFill/>
        </p:spPr>
        <p:txBody>
          <a:bodyPr wrap="none" rtlCol="0">
            <a:spAutoFit/>
          </a:bodyPr>
          <a:lstStyle/>
          <a:p>
            <a:r>
              <a:rPr lang="en-US" sz="2000" b="1" smtClean="0">
                <a:solidFill>
                  <a:schemeClr val="bg1"/>
                </a:solidFill>
              </a:rPr>
              <a:t>80%</a:t>
            </a:r>
            <a:endParaRPr lang="en-US" sz="2000" b="1">
              <a:solidFill>
                <a:schemeClr val="bg1"/>
              </a:solidFill>
            </a:endParaRPr>
          </a:p>
        </p:txBody>
      </p:sp>
      <p:sp>
        <p:nvSpPr>
          <p:cNvPr id="53" name="文本框 52"/>
          <p:cNvSpPr txBox="1"/>
          <p:nvPr/>
        </p:nvSpPr>
        <p:spPr>
          <a:xfrm>
            <a:off x="2044247" y="3696319"/>
            <a:ext cx="2018313" cy="784830"/>
          </a:xfrm>
          <a:prstGeom prst="rect">
            <a:avLst/>
          </a:prstGeom>
          <a:noFill/>
        </p:spPr>
        <p:txBody>
          <a:bodyPr wrap="square" rtlCol="0">
            <a:spAutoFit/>
          </a:bodyPr>
          <a:lstStyle/>
          <a:p>
            <a:pPr>
              <a:lnSpc>
                <a:spcPct val="125000"/>
              </a:lnSpc>
            </a:pPr>
            <a:r>
              <a:rPr lang="zh-CN" altLang="en-US" sz="1200" dirty="0" smtClean="0">
                <a:solidFill>
                  <a:schemeClr val="bg1"/>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bg1"/>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bg1"/>
                </a:solidFill>
                <a:latin typeface="微软雅黑" panose="020B0503020204020204" pitchFamily="34" charset="-122"/>
                <a:ea typeface="微软雅黑" panose="020B0503020204020204" pitchFamily="34" charset="-122"/>
              </a:rPr>
              <a:t>内容</a:t>
            </a:r>
          </a:p>
        </p:txBody>
      </p:sp>
      <p:sp>
        <p:nvSpPr>
          <p:cNvPr id="54" name="文本框 53"/>
          <p:cNvSpPr txBox="1"/>
          <p:nvPr/>
        </p:nvSpPr>
        <p:spPr>
          <a:xfrm>
            <a:off x="2044246" y="3450473"/>
            <a:ext cx="1065814" cy="338554"/>
          </a:xfrm>
          <a:prstGeom prst="rect">
            <a:avLst/>
          </a:prstGeom>
          <a:noFill/>
        </p:spPr>
        <p:txBody>
          <a:bodyPr wrap="square" rtlCol="0">
            <a:spAutoFit/>
          </a:bodyPr>
          <a:lstStyle/>
          <a:p>
            <a:r>
              <a:rPr lang="zh-CN" altLang="en-US" sz="1600" dirty="0" smtClean="0">
                <a:solidFill>
                  <a:schemeClr val="bg1"/>
                </a:solidFill>
                <a:latin typeface="微软雅黑" panose="020B0503020204020204" pitchFamily="34" charset="-122"/>
                <a:ea typeface="微软雅黑" panose="020B0503020204020204" pitchFamily="34" charset="-122"/>
              </a:rPr>
              <a:t>编辑标题</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55" name="文本框 54"/>
          <p:cNvSpPr txBox="1"/>
          <p:nvPr/>
        </p:nvSpPr>
        <p:spPr>
          <a:xfrm>
            <a:off x="6342188" y="3696319"/>
            <a:ext cx="2018313" cy="784830"/>
          </a:xfrm>
          <a:prstGeom prst="rect">
            <a:avLst/>
          </a:prstGeom>
          <a:noFill/>
        </p:spPr>
        <p:txBody>
          <a:bodyPr wrap="square" rtlCol="0">
            <a:spAutoFit/>
          </a:bodyPr>
          <a:lstStyle/>
          <a:p>
            <a:pPr>
              <a:lnSpc>
                <a:spcPct val="125000"/>
              </a:lnSpc>
            </a:pPr>
            <a:r>
              <a:rPr lang="zh-CN" altLang="en-US" sz="1200" dirty="0" smtClean="0">
                <a:solidFill>
                  <a:schemeClr val="bg1"/>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bg1"/>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bg1"/>
                </a:solidFill>
                <a:latin typeface="微软雅黑" panose="020B0503020204020204" pitchFamily="34" charset="-122"/>
                <a:ea typeface="微软雅黑" panose="020B0503020204020204" pitchFamily="34" charset="-122"/>
              </a:rPr>
              <a:t>内容</a:t>
            </a:r>
          </a:p>
        </p:txBody>
      </p:sp>
      <p:sp>
        <p:nvSpPr>
          <p:cNvPr id="56" name="文本框 55"/>
          <p:cNvSpPr txBox="1"/>
          <p:nvPr/>
        </p:nvSpPr>
        <p:spPr>
          <a:xfrm>
            <a:off x="6342187" y="3450473"/>
            <a:ext cx="1065814" cy="338554"/>
          </a:xfrm>
          <a:prstGeom prst="rect">
            <a:avLst/>
          </a:prstGeom>
          <a:noFill/>
        </p:spPr>
        <p:txBody>
          <a:bodyPr wrap="square" rtlCol="0">
            <a:spAutoFit/>
          </a:bodyPr>
          <a:lstStyle/>
          <a:p>
            <a:r>
              <a:rPr lang="zh-CN" altLang="en-US" sz="1600" dirty="0" smtClean="0">
                <a:solidFill>
                  <a:schemeClr val="bg1"/>
                </a:solidFill>
                <a:latin typeface="微软雅黑" panose="020B0503020204020204" pitchFamily="34" charset="-122"/>
                <a:ea typeface="微软雅黑" panose="020B0503020204020204" pitchFamily="34" charset="-122"/>
              </a:rPr>
              <a:t>编辑标题</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57" name="文本框 56"/>
          <p:cNvSpPr txBox="1"/>
          <p:nvPr/>
        </p:nvSpPr>
        <p:spPr>
          <a:xfrm>
            <a:off x="4123146" y="5454763"/>
            <a:ext cx="2018313" cy="784830"/>
          </a:xfrm>
          <a:prstGeom prst="rect">
            <a:avLst/>
          </a:prstGeom>
          <a:noFill/>
        </p:spPr>
        <p:txBody>
          <a:bodyPr wrap="square" rtlCol="0">
            <a:spAutoFit/>
          </a:bodyPr>
          <a:lstStyle/>
          <a:p>
            <a:pPr>
              <a:lnSpc>
                <a:spcPct val="125000"/>
              </a:lnSpc>
            </a:pPr>
            <a:r>
              <a:rPr lang="zh-CN" altLang="en-US" sz="1200" dirty="0" smtClean="0">
                <a:solidFill>
                  <a:schemeClr val="bg1"/>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bg1"/>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bg1"/>
                </a:solidFill>
                <a:latin typeface="微软雅黑" panose="020B0503020204020204" pitchFamily="34" charset="-122"/>
                <a:ea typeface="微软雅黑" panose="020B0503020204020204" pitchFamily="34" charset="-122"/>
              </a:rPr>
              <a:t>内容</a:t>
            </a:r>
          </a:p>
        </p:txBody>
      </p:sp>
      <p:sp>
        <p:nvSpPr>
          <p:cNvPr id="58" name="文本框 57"/>
          <p:cNvSpPr txBox="1"/>
          <p:nvPr/>
        </p:nvSpPr>
        <p:spPr>
          <a:xfrm>
            <a:off x="4123144" y="5208916"/>
            <a:ext cx="1065814" cy="338554"/>
          </a:xfrm>
          <a:prstGeom prst="rect">
            <a:avLst/>
          </a:prstGeom>
          <a:noFill/>
        </p:spPr>
        <p:txBody>
          <a:bodyPr wrap="square" rtlCol="0">
            <a:spAutoFit/>
          </a:bodyPr>
          <a:lstStyle/>
          <a:p>
            <a:r>
              <a:rPr lang="zh-CN" altLang="en-US" sz="1600" dirty="0" smtClean="0">
                <a:solidFill>
                  <a:schemeClr val="bg1"/>
                </a:solidFill>
                <a:latin typeface="微软雅黑" panose="020B0503020204020204" pitchFamily="34" charset="-122"/>
                <a:ea typeface="微软雅黑" panose="020B0503020204020204" pitchFamily="34" charset="-122"/>
              </a:rPr>
              <a:t>编辑标题</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59" name="文本框 58"/>
          <p:cNvSpPr txBox="1"/>
          <p:nvPr/>
        </p:nvSpPr>
        <p:spPr>
          <a:xfrm>
            <a:off x="8421087" y="5454763"/>
            <a:ext cx="2018313" cy="784830"/>
          </a:xfrm>
          <a:prstGeom prst="rect">
            <a:avLst/>
          </a:prstGeom>
          <a:noFill/>
        </p:spPr>
        <p:txBody>
          <a:bodyPr wrap="square" rtlCol="0">
            <a:spAutoFit/>
          </a:bodyPr>
          <a:lstStyle/>
          <a:p>
            <a:pPr>
              <a:lnSpc>
                <a:spcPct val="125000"/>
              </a:lnSpc>
            </a:pPr>
            <a:r>
              <a:rPr lang="zh-CN" altLang="en-US" sz="1200" dirty="0" smtClean="0">
                <a:solidFill>
                  <a:schemeClr val="bg1"/>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bg1"/>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bg1"/>
                </a:solidFill>
                <a:latin typeface="微软雅黑" panose="020B0503020204020204" pitchFamily="34" charset="-122"/>
                <a:ea typeface="微软雅黑" panose="020B0503020204020204" pitchFamily="34" charset="-122"/>
              </a:rPr>
              <a:t>内容</a:t>
            </a:r>
          </a:p>
        </p:txBody>
      </p:sp>
      <p:sp>
        <p:nvSpPr>
          <p:cNvPr id="60" name="文本框 59"/>
          <p:cNvSpPr txBox="1"/>
          <p:nvPr/>
        </p:nvSpPr>
        <p:spPr>
          <a:xfrm>
            <a:off x="8421085" y="5208916"/>
            <a:ext cx="1065814" cy="338554"/>
          </a:xfrm>
          <a:prstGeom prst="rect">
            <a:avLst/>
          </a:prstGeom>
          <a:noFill/>
        </p:spPr>
        <p:txBody>
          <a:bodyPr wrap="square" rtlCol="0">
            <a:spAutoFit/>
          </a:bodyPr>
          <a:lstStyle/>
          <a:p>
            <a:r>
              <a:rPr lang="zh-CN" altLang="en-US" sz="1600" dirty="0" smtClean="0">
                <a:solidFill>
                  <a:schemeClr val="bg1"/>
                </a:solidFill>
                <a:latin typeface="微软雅黑" panose="020B0503020204020204" pitchFamily="34" charset="-122"/>
                <a:ea typeface="微软雅黑" panose="020B0503020204020204" pitchFamily="34" charset="-122"/>
              </a:rPr>
              <a:t>编辑标题</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组合 9"/>
          <p:cNvGrpSpPr/>
          <p:nvPr/>
        </p:nvGrpSpPr>
        <p:grpSpPr>
          <a:xfrm>
            <a:off x="3974307" y="2080246"/>
            <a:ext cx="4243386" cy="2351167"/>
            <a:chOff x="4179759" y="1982450"/>
            <a:chExt cx="4243386" cy="2351167"/>
          </a:xfrm>
        </p:grpSpPr>
        <p:sp>
          <p:nvSpPr>
            <p:cNvPr id="11" name="文本框 10"/>
            <p:cNvSpPr txBox="1"/>
            <p:nvPr/>
          </p:nvSpPr>
          <p:spPr>
            <a:xfrm>
              <a:off x="5394076" y="1982450"/>
              <a:ext cx="1814752" cy="1446550"/>
            </a:xfrm>
            <a:prstGeom prst="rect">
              <a:avLst/>
            </a:prstGeom>
            <a:noFill/>
          </p:spPr>
          <p:txBody>
            <a:bodyPr wrap="square" rtlCol="0">
              <a:spAutoFit/>
            </a:bodyPr>
            <a:lstStyle/>
            <a:p>
              <a:pPr algn="ctr"/>
              <a:r>
                <a:rPr lang="en-US" altLang="zh-CN" sz="8800" dirty="0" smtClean="0">
                  <a:ln w="28575">
                    <a:noFill/>
                  </a:ln>
                  <a:solidFill>
                    <a:schemeClr val="bg1"/>
                  </a:solidFill>
                  <a:latin typeface="Road Rage" pitchFamily="50" charset="0"/>
                  <a:ea typeface="微软雅黑" panose="020B0503020204020204" pitchFamily="34" charset="-122"/>
                </a:rPr>
                <a:t>o</a:t>
              </a:r>
              <a:r>
                <a:rPr lang="en-US" altLang="zh-CN" sz="8800" dirty="0">
                  <a:ln w="28575">
                    <a:noFill/>
                  </a:ln>
                  <a:solidFill>
                    <a:schemeClr val="bg1"/>
                  </a:solidFill>
                  <a:latin typeface="Road Rage" pitchFamily="50" charset="0"/>
                  <a:ea typeface="微软雅黑" panose="020B0503020204020204" pitchFamily="34" charset="-122"/>
                </a:rPr>
                <a:t>2</a:t>
              </a:r>
              <a:endParaRPr lang="zh-CN" altLang="en-US" sz="8800" dirty="0">
                <a:ln w="28575">
                  <a:noFill/>
                </a:ln>
                <a:solidFill>
                  <a:schemeClr val="bg1"/>
                </a:solidFill>
                <a:latin typeface="Road Rage" pitchFamily="50" charset="0"/>
                <a:ea typeface="微软雅黑" panose="020B0503020204020204" pitchFamily="34" charset="-122"/>
              </a:endParaRPr>
            </a:p>
          </p:txBody>
        </p:sp>
        <p:sp>
          <p:nvSpPr>
            <p:cNvPr id="12" name="矩形 11"/>
            <p:cNvSpPr/>
            <p:nvPr/>
          </p:nvSpPr>
          <p:spPr>
            <a:xfrm>
              <a:off x="5170373" y="3253778"/>
              <a:ext cx="2262158" cy="458908"/>
            </a:xfrm>
            <a:prstGeom prst="rect">
              <a:avLst/>
            </a:prstGeom>
          </p:spPr>
          <p:txBody>
            <a:bodyPr wrap="none">
              <a:spAutoFit/>
            </a:bodyPr>
            <a:lstStyle/>
            <a:p>
              <a:pPr algn="ctr">
                <a:lnSpc>
                  <a:spcPct val="150000"/>
                </a:lnSpc>
              </a:pPr>
              <a:r>
                <a:rPr lang="zh-CN" altLang="en-US" dirty="0">
                  <a:solidFill>
                    <a:schemeClr val="bg1"/>
                  </a:solidFill>
                  <a:latin typeface="微软雅黑" panose="020B0503020204020204" pitchFamily="34" charset="-122"/>
                  <a:ea typeface="微软雅黑" panose="020B0503020204020204" pitchFamily="34" charset="-122"/>
                </a:rPr>
                <a:t>单击文本框输入标题</a:t>
              </a:r>
              <a:endParaRPr lang="en-US" altLang="zh-CN" dirty="0">
                <a:solidFill>
                  <a:schemeClr val="bg1"/>
                </a:solidFill>
                <a:latin typeface="微软雅黑" panose="020B0503020204020204" pitchFamily="34" charset="-122"/>
                <a:ea typeface="微软雅黑" panose="020B0503020204020204" pitchFamily="34" charset="-122"/>
              </a:endParaRPr>
            </a:p>
          </p:txBody>
        </p:sp>
        <p:sp>
          <p:nvSpPr>
            <p:cNvPr id="13" name="文本框 12"/>
            <p:cNvSpPr txBox="1"/>
            <p:nvPr/>
          </p:nvSpPr>
          <p:spPr>
            <a:xfrm>
              <a:off x="4179759" y="3687286"/>
              <a:ext cx="4243386" cy="646331"/>
            </a:xfrm>
            <a:prstGeom prst="rect">
              <a:avLst/>
            </a:prstGeom>
            <a:noFill/>
          </p:spPr>
          <p:txBody>
            <a:bodyPr wrap="square" rtlCol="0">
              <a:spAutoFit/>
            </a:bodyPr>
            <a:lstStyle>
              <a:defPPr>
                <a:defRPr lang="zh-CN"/>
              </a:defPPr>
              <a:lvl1pPr algn="ctr">
                <a:defRPr sz="6000" b="1">
                  <a:blipFill dpi="0" rotWithShape="1">
                    <a:blip r:embed="rId4"/>
                    <a:srcRect/>
                    <a:stretch>
                      <a:fillRect/>
                    </a:stretch>
                  </a:blipFill>
                </a:defRPr>
              </a:lvl1pPr>
            </a:lstStyle>
            <a:p>
              <a:r>
                <a:rPr lang="en-US" altLang="zh-CN" sz="1800" b="0" dirty="0" smtClean="0">
                  <a:solidFill>
                    <a:schemeClr val="bg1"/>
                  </a:solidFill>
                  <a:latin typeface="微软雅黑" panose="020B0503020204020204" pitchFamily="34" charset="-122"/>
                  <a:ea typeface="微软雅黑" panose="020B0503020204020204" pitchFamily="34" charset="-122"/>
                </a:rPr>
                <a:t>Professional generation</a:t>
              </a:r>
            </a:p>
            <a:p>
              <a:r>
                <a:rPr lang="en-US" altLang="zh-CN" sz="1800" b="0" dirty="0" smtClean="0">
                  <a:solidFill>
                    <a:schemeClr val="bg1"/>
                  </a:solidFill>
                  <a:latin typeface="微软雅黑" panose="020B0503020204020204" pitchFamily="34" charset="-122"/>
                  <a:ea typeface="微软雅黑" panose="020B0503020204020204" pitchFamily="34" charset="-122"/>
                </a:rPr>
                <a:t>PowerPoint</a:t>
              </a:r>
              <a:endParaRPr lang="zh-CN" altLang="en-US" sz="1800" b="0"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16364F"/>
        </a:solidFill>
        <a:effectLst/>
      </p:bgPr>
    </p:bg>
    <p:spTree>
      <p:nvGrpSpPr>
        <p:cNvPr id="1" name=""/>
        <p:cNvGrpSpPr/>
        <p:nvPr/>
      </p:nvGrpSpPr>
      <p:grpSpPr>
        <a:xfrm>
          <a:off x="0" y="0"/>
          <a:ext cx="0" cy="0"/>
          <a:chOff x="0" y="0"/>
          <a:chExt cx="0" cy="0"/>
        </a:xfrm>
      </p:grpSpPr>
      <p:sp>
        <p:nvSpPr>
          <p:cNvPr id="7" name="矩形 6"/>
          <p:cNvSpPr/>
          <p:nvPr/>
        </p:nvSpPr>
        <p:spPr>
          <a:xfrm>
            <a:off x="1395160" y="400336"/>
            <a:ext cx="2031325" cy="418191"/>
          </a:xfrm>
          <a:prstGeom prst="rect">
            <a:avLst/>
          </a:prstGeom>
        </p:spPr>
        <p:txBody>
          <a:bodyPr wrap="none">
            <a:spAutoFit/>
          </a:bodyPr>
          <a:lstStyle/>
          <a:p>
            <a:pPr>
              <a:lnSpc>
                <a:spcPct val="150000"/>
              </a:lnSpc>
            </a:pPr>
            <a:r>
              <a:rPr lang="zh-CN" altLang="en-US" sz="1600" dirty="0" smtClean="0">
                <a:solidFill>
                  <a:schemeClr val="bg1"/>
                </a:solidFill>
                <a:latin typeface="微软雅黑" panose="020B0503020204020204" pitchFamily="34" charset="-122"/>
                <a:ea typeface="微软雅黑" panose="020B0503020204020204" pitchFamily="34" charset="-122"/>
              </a:rPr>
              <a:t>单击</a:t>
            </a:r>
            <a:r>
              <a:rPr lang="zh-CN" altLang="en-US" sz="1600" dirty="0">
                <a:solidFill>
                  <a:schemeClr val="bg1"/>
                </a:solidFill>
                <a:latin typeface="微软雅黑" panose="020B0503020204020204" pitchFamily="34" charset="-122"/>
                <a:ea typeface="微软雅黑" panose="020B0503020204020204" pitchFamily="34" charset="-122"/>
              </a:rPr>
              <a:t>文本框输入标题</a:t>
            </a:r>
            <a:endParaRPr lang="en-US" altLang="zh-CN" sz="1600" dirty="0">
              <a:solidFill>
                <a:schemeClr val="bg1"/>
              </a:solidFill>
              <a:latin typeface="微软雅黑" panose="020B0503020204020204" pitchFamily="34" charset="-122"/>
              <a:ea typeface="微软雅黑" panose="020B0503020204020204" pitchFamily="34" charset="-122"/>
            </a:endParaRPr>
          </a:p>
        </p:txBody>
      </p:sp>
      <p:sp>
        <p:nvSpPr>
          <p:cNvPr id="8" name="文本框 7"/>
          <p:cNvSpPr txBox="1"/>
          <p:nvPr/>
        </p:nvSpPr>
        <p:spPr>
          <a:xfrm>
            <a:off x="1395160" y="838250"/>
            <a:ext cx="4243386" cy="276999"/>
          </a:xfrm>
          <a:prstGeom prst="rect">
            <a:avLst/>
          </a:prstGeom>
          <a:noFill/>
        </p:spPr>
        <p:txBody>
          <a:bodyPr wrap="square" rtlCol="0">
            <a:spAutoFit/>
          </a:bodyPr>
          <a:lstStyle>
            <a:defPPr>
              <a:defRPr lang="zh-CN"/>
            </a:defPPr>
            <a:lvl1pPr algn="ctr">
              <a:defRPr sz="6000" b="1">
                <a:blipFill dpi="0" rotWithShape="1">
                  <a:blip r:embed="rId2"/>
                  <a:srcRect/>
                  <a:stretch>
                    <a:fillRect/>
                  </a:stretch>
                </a:blipFill>
              </a:defRPr>
            </a:lvl1pPr>
          </a:lstStyle>
          <a:p>
            <a:pPr algn="l"/>
            <a:r>
              <a:rPr lang="en-US" altLang="zh-CN" sz="1200" b="0" dirty="0" smtClean="0">
                <a:solidFill>
                  <a:schemeClr val="bg1"/>
                </a:solidFill>
                <a:latin typeface="微软雅黑" panose="020B0503020204020204" pitchFamily="34" charset="-122"/>
                <a:ea typeface="微软雅黑" panose="020B0503020204020204" pitchFamily="34" charset="-122"/>
              </a:rPr>
              <a:t>PROFESSIONAL GENERATION POWERPOINT</a:t>
            </a:r>
            <a:endParaRPr lang="zh-CN" altLang="en-US" sz="1200" b="0" dirty="0">
              <a:solidFill>
                <a:schemeClr val="bg1"/>
              </a:solidFill>
              <a:latin typeface="微软雅黑" panose="020B0503020204020204" pitchFamily="34" charset="-122"/>
              <a:ea typeface="微软雅黑" panose="020B0503020204020204" pitchFamily="34" charset="-122"/>
            </a:endParaRPr>
          </a:p>
        </p:txBody>
      </p:sp>
      <p:grpSp>
        <p:nvGrpSpPr>
          <p:cNvPr id="9" name="组合 8"/>
          <p:cNvGrpSpPr/>
          <p:nvPr/>
        </p:nvGrpSpPr>
        <p:grpSpPr>
          <a:xfrm>
            <a:off x="0" y="481354"/>
            <a:ext cx="1368827" cy="638409"/>
            <a:chOff x="0" y="481354"/>
            <a:chExt cx="1538515" cy="717550"/>
          </a:xfrm>
        </p:grpSpPr>
        <p:sp>
          <p:nvSpPr>
            <p:cNvPr id="14" name="矩形 13"/>
            <p:cNvSpPr/>
            <p:nvPr/>
          </p:nvSpPr>
          <p:spPr>
            <a:xfrm>
              <a:off x="0" y="486427"/>
              <a:ext cx="1181100" cy="7074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820965" y="481354"/>
              <a:ext cx="717550" cy="717550"/>
            </a:xfrm>
            <a:prstGeom prst="ellipse">
              <a:avLst/>
            </a:prstGeom>
            <a:solidFill>
              <a:schemeClr val="bg1"/>
            </a:solidFill>
            <a:ln>
              <a:solidFill>
                <a:srgbClr val="0007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nvSpPr>
          <p:spPr>
            <a:xfrm>
              <a:off x="850562" y="609296"/>
              <a:ext cx="658356" cy="518896"/>
            </a:xfrm>
            <a:prstGeom prst="rect">
              <a:avLst/>
            </a:prstGeom>
            <a:noFill/>
          </p:spPr>
          <p:txBody>
            <a:bodyPr wrap="square" rtlCol="0">
              <a:spAutoFit/>
            </a:bodyPr>
            <a:lstStyle/>
            <a:p>
              <a:pPr algn="ctr"/>
              <a:r>
                <a:rPr lang="en-US" altLang="zh-CN" sz="2400" b="1" dirty="0" smtClean="0">
                  <a:ln w="28575">
                    <a:noFill/>
                  </a:ln>
                  <a:solidFill>
                    <a:srgbClr val="284540"/>
                  </a:solidFill>
                  <a:latin typeface="微软雅黑" panose="020B0503020204020204" pitchFamily="34" charset="-122"/>
                  <a:ea typeface="微软雅黑" panose="020B0503020204020204" pitchFamily="34" charset="-122"/>
                </a:rPr>
                <a:t>02</a:t>
              </a:r>
              <a:endParaRPr lang="zh-CN" altLang="en-US" sz="4000" b="1" dirty="0">
                <a:ln w="28575">
                  <a:noFill/>
                </a:ln>
                <a:solidFill>
                  <a:srgbClr val="284540"/>
                </a:solidFill>
                <a:latin typeface="微软雅黑" panose="020B0503020204020204" pitchFamily="34" charset="-122"/>
                <a:ea typeface="微软雅黑" panose="020B0503020204020204" pitchFamily="34" charset="-122"/>
              </a:endParaRPr>
            </a:p>
          </p:txBody>
        </p:sp>
      </p:grpSp>
      <p:grpSp>
        <p:nvGrpSpPr>
          <p:cNvPr id="10" name="组合 9"/>
          <p:cNvGrpSpPr/>
          <p:nvPr/>
        </p:nvGrpSpPr>
        <p:grpSpPr>
          <a:xfrm>
            <a:off x="1237470" y="2248047"/>
            <a:ext cx="4555830" cy="3477154"/>
            <a:chOff x="1050833" y="1953499"/>
            <a:chExt cx="5460407" cy="4167556"/>
          </a:xfrm>
        </p:grpSpPr>
        <p:pic>
          <p:nvPicPr>
            <p:cNvPr id="11" name="Picture 10"/>
            <p:cNvPicPr>
              <a:picLocks noChangeAspect="1"/>
            </p:cNvPicPr>
            <p:nvPr/>
          </p:nvPicPr>
          <p:blipFill>
            <a:blip r:embed="rId3"/>
            <a:srcRect/>
            <a:stretch>
              <a:fillRect/>
            </a:stretch>
          </p:blipFill>
          <p:spPr bwMode="auto">
            <a:xfrm>
              <a:off x="1050833" y="1953499"/>
              <a:ext cx="4442074" cy="4167556"/>
            </a:xfrm>
            <a:prstGeom prst="rect">
              <a:avLst/>
            </a:prstGeom>
            <a:noFill/>
            <a:ln w="9525">
              <a:noFill/>
              <a:miter lim="800000"/>
              <a:headEnd/>
              <a:tailEnd/>
            </a:ln>
          </p:spPr>
        </p:pic>
        <p:pic>
          <p:nvPicPr>
            <p:cNvPr id="12" name="图片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32815" y="2487996"/>
              <a:ext cx="3602647" cy="2054828"/>
            </a:xfrm>
            <a:prstGeom prst="rect">
              <a:avLst/>
            </a:prstGeom>
          </p:spPr>
        </p:pic>
        <p:pic>
          <p:nvPicPr>
            <p:cNvPr id="13" name="图片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23051" y="2487997"/>
              <a:ext cx="3612411" cy="2054828"/>
            </a:xfrm>
            <a:prstGeom prst="rect">
              <a:avLst/>
            </a:prstGeom>
          </p:spPr>
        </p:pic>
        <p:grpSp>
          <p:nvGrpSpPr>
            <p:cNvPr id="17" name="Group 12"/>
            <p:cNvGrpSpPr/>
            <p:nvPr/>
          </p:nvGrpSpPr>
          <p:grpSpPr>
            <a:xfrm>
              <a:off x="4257704" y="2885591"/>
              <a:ext cx="2253536" cy="2920712"/>
              <a:chOff x="729025" y="2493538"/>
              <a:chExt cx="3009991" cy="3724596"/>
            </a:xfrm>
          </p:grpSpPr>
          <p:pic>
            <p:nvPicPr>
              <p:cNvPr id="20" name="Picture 13"/>
              <p:cNvPicPr>
                <a:picLocks noChangeAspect="1"/>
              </p:cNvPicPr>
              <p:nvPr/>
            </p:nvPicPr>
            <p:blipFill rotWithShape="1">
              <a:blip r:embed="rId6" cstate="print">
                <a:extLst>
                  <a:ext uri="{28A0092B-C50C-407E-A947-70E740481C1C}">
                    <a14:useLocalDpi xmlns:a14="http://schemas.microsoft.com/office/drawing/2010/main" val="0"/>
                  </a:ext>
                </a:extLst>
              </a:blip>
              <a:srcRect l="5354" t="8440" r="6203" b="10137"/>
              <a:stretch>
                <a:fillRect/>
              </a:stretch>
            </p:blipFill>
            <p:spPr>
              <a:xfrm>
                <a:off x="729025" y="2493538"/>
                <a:ext cx="3009991" cy="3724596"/>
              </a:xfrm>
              <a:prstGeom prst="rect">
                <a:avLst/>
              </a:prstGeom>
            </p:spPr>
          </p:pic>
          <p:sp>
            <p:nvSpPr>
              <p:cNvPr id="21" name="Rectangle 14"/>
              <p:cNvSpPr/>
              <p:nvPr/>
            </p:nvSpPr>
            <p:spPr>
              <a:xfrm>
                <a:off x="1171299" y="2949850"/>
                <a:ext cx="2129088" cy="27510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8" name="图片 17"/>
            <p:cNvPicPr>
              <a:picLocks noChangeAspect="1"/>
            </p:cNvPicPr>
            <p:nvPr/>
          </p:nvPicPr>
          <p:blipFill rotWithShape="1">
            <a:blip r:embed="rId7" cstate="print">
              <a:extLst>
                <a:ext uri="{28A0092B-C50C-407E-A947-70E740481C1C}">
                  <a14:useLocalDpi xmlns:a14="http://schemas.microsoft.com/office/drawing/2010/main" val="0"/>
                </a:ext>
              </a:extLst>
            </a:blip>
            <a:srcRect l="52092"/>
            <a:stretch>
              <a:fillRect/>
            </a:stretch>
          </p:blipFill>
          <p:spPr>
            <a:xfrm>
              <a:off x="4510174" y="3138946"/>
              <a:ext cx="1776274" cy="2317313"/>
            </a:xfrm>
            <a:prstGeom prst="rect">
              <a:avLst/>
            </a:prstGeom>
          </p:spPr>
        </p:pic>
        <p:pic>
          <p:nvPicPr>
            <p:cNvPr id="19" name="图片 18"/>
            <p:cNvPicPr>
              <a:picLocks noChangeAspect="1"/>
            </p:cNvPicPr>
            <p:nvPr/>
          </p:nvPicPr>
          <p:blipFill rotWithShape="1">
            <a:blip r:embed="rId8">
              <a:extLst>
                <a:ext uri="{28A0092B-C50C-407E-A947-70E740481C1C}">
                  <a14:useLocalDpi xmlns:a14="http://schemas.microsoft.com/office/drawing/2010/main" val="0"/>
                </a:ext>
              </a:extLst>
            </a:blip>
            <a:srcRect r="50780" b="14430"/>
            <a:stretch>
              <a:fillRect/>
            </a:stretch>
          </p:blipFill>
          <p:spPr>
            <a:xfrm>
              <a:off x="4510174" y="3138945"/>
              <a:ext cx="1780976" cy="2317314"/>
            </a:xfrm>
            <a:prstGeom prst="rect">
              <a:avLst/>
            </a:prstGeom>
          </p:spPr>
        </p:pic>
      </p:grpSp>
      <p:sp>
        <p:nvSpPr>
          <p:cNvPr id="22" name="左右箭头 21"/>
          <p:cNvSpPr/>
          <p:nvPr/>
        </p:nvSpPr>
        <p:spPr>
          <a:xfrm>
            <a:off x="5867061" y="3513110"/>
            <a:ext cx="838200" cy="381000"/>
          </a:xfrm>
          <a:prstGeom prst="lef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文本框 22"/>
          <p:cNvSpPr txBox="1"/>
          <p:nvPr/>
        </p:nvSpPr>
        <p:spPr>
          <a:xfrm>
            <a:off x="6847921" y="3005278"/>
            <a:ext cx="3474345" cy="1015663"/>
          </a:xfrm>
          <a:prstGeom prst="rect">
            <a:avLst/>
          </a:prstGeom>
          <a:noFill/>
        </p:spPr>
        <p:txBody>
          <a:bodyPr wrap="square" rtlCol="0">
            <a:spAutoFit/>
          </a:bodyPr>
          <a:lstStyle/>
          <a:p>
            <a:pPr algn="just">
              <a:lnSpc>
                <a:spcPct val="125000"/>
              </a:lnSpc>
            </a:pPr>
            <a:r>
              <a:rPr lang="zh-CN" altLang="en-US" sz="1200" dirty="0">
                <a:solidFill>
                  <a:schemeClr val="bg1"/>
                </a:solidFill>
                <a:latin typeface="微软雅黑" panose="020B0503020204020204" pitchFamily="34" charset="-122"/>
                <a:ea typeface="微软雅黑" panose="020B0503020204020204" pitchFamily="34" charset="-122"/>
              </a:rPr>
              <a:t>点击文本框即可进行编辑输入相关内容点击文本框即可进行编辑输入相关内容点击文本框即可进行编辑输入相关内容点击文本框即可进行编辑输入相关内容</a:t>
            </a:r>
          </a:p>
        </p:txBody>
      </p:sp>
      <p:sp>
        <p:nvSpPr>
          <p:cNvPr id="24" name="文本框 23"/>
          <p:cNvSpPr txBox="1"/>
          <p:nvPr/>
        </p:nvSpPr>
        <p:spPr>
          <a:xfrm>
            <a:off x="6875110" y="2696580"/>
            <a:ext cx="1359748" cy="338554"/>
          </a:xfrm>
          <a:prstGeom prst="rect">
            <a:avLst/>
          </a:prstGeom>
          <a:noFill/>
        </p:spPr>
        <p:txBody>
          <a:bodyPr wrap="square" rtlCol="0">
            <a:spAutoFit/>
          </a:bodyPr>
          <a:lstStyle/>
          <a:p>
            <a:r>
              <a:rPr lang="zh-CN" altLang="en-US" sz="1600" dirty="0">
                <a:solidFill>
                  <a:schemeClr val="bg1"/>
                </a:solidFill>
                <a:latin typeface="微软雅黑" panose="020B0503020204020204" pitchFamily="34" charset="-122"/>
                <a:ea typeface="微软雅黑" panose="020B0503020204020204" pitchFamily="34" charset="-122"/>
              </a:rPr>
              <a:t>编辑标题</a:t>
            </a:r>
          </a:p>
        </p:txBody>
      </p:sp>
      <p:sp>
        <p:nvSpPr>
          <p:cNvPr id="25" name="TextBox 38"/>
          <p:cNvSpPr txBox="1"/>
          <p:nvPr/>
        </p:nvSpPr>
        <p:spPr>
          <a:xfrm>
            <a:off x="6934711" y="4176435"/>
            <a:ext cx="3335224" cy="738664"/>
          </a:xfrm>
          <a:prstGeom prst="rect">
            <a:avLst/>
          </a:prstGeom>
          <a:noFill/>
        </p:spPr>
        <p:txBody>
          <a:bodyPr wrap="square" lIns="0" tIns="0" rIns="0" bIns="0" rtlCol="0">
            <a:spAutoFit/>
          </a:bodyPr>
          <a:lstStyle/>
          <a:p>
            <a:pPr algn="just"/>
            <a:r>
              <a:rPr lang="en-US" sz="1200" dirty="0">
                <a:solidFill>
                  <a:schemeClr val="bg1"/>
                </a:solidFill>
                <a:latin typeface="Arial" panose="020B0604020202020204" pitchFamily="34" charset="0"/>
                <a:cs typeface="Arial" panose="020B0604020202020204" pitchFamily="34" charset="0"/>
              </a:rPr>
              <a:t>PowerPoint offers word processing, outlining, drawing, graphing, and presentation management tools all designed to be easy to use and learn.</a:t>
            </a:r>
            <a:r>
              <a:rPr lang="en-US" altLang="zh-CN" sz="1200" dirty="0">
                <a:solidFill>
                  <a:schemeClr val="bg1"/>
                </a:solidFill>
                <a:latin typeface="Arial" panose="020B0604020202020204" pitchFamily="34" charset="0"/>
                <a:cs typeface="Arial" panose="020B0604020202020204" pitchFamily="34" charset="0"/>
              </a:rPr>
              <a:t> </a:t>
            </a:r>
            <a:endParaRPr lang="en-US" sz="1200" dirty="0">
              <a:solidFill>
                <a:schemeClr val="bg1"/>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16364F"/>
        </a:solidFill>
        <a:effectLst/>
      </p:bgPr>
    </p:bg>
    <p:spTree>
      <p:nvGrpSpPr>
        <p:cNvPr id="1" name=""/>
        <p:cNvGrpSpPr/>
        <p:nvPr/>
      </p:nvGrpSpPr>
      <p:grpSpPr>
        <a:xfrm>
          <a:off x="0" y="0"/>
          <a:ext cx="0" cy="0"/>
          <a:chOff x="0" y="0"/>
          <a:chExt cx="0" cy="0"/>
        </a:xfrm>
      </p:grpSpPr>
      <p:sp>
        <p:nvSpPr>
          <p:cNvPr id="7" name="矩形 6"/>
          <p:cNvSpPr/>
          <p:nvPr/>
        </p:nvSpPr>
        <p:spPr>
          <a:xfrm>
            <a:off x="1395160" y="400336"/>
            <a:ext cx="2031325" cy="418191"/>
          </a:xfrm>
          <a:prstGeom prst="rect">
            <a:avLst/>
          </a:prstGeom>
        </p:spPr>
        <p:txBody>
          <a:bodyPr wrap="none">
            <a:spAutoFit/>
          </a:bodyPr>
          <a:lstStyle/>
          <a:p>
            <a:pPr>
              <a:lnSpc>
                <a:spcPct val="150000"/>
              </a:lnSpc>
            </a:pPr>
            <a:r>
              <a:rPr lang="zh-CN" altLang="en-US" sz="1600" dirty="0" smtClean="0">
                <a:solidFill>
                  <a:schemeClr val="bg1"/>
                </a:solidFill>
                <a:latin typeface="微软雅黑" panose="020B0503020204020204" pitchFamily="34" charset="-122"/>
                <a:ea typeface="微软雅黑" panose="020B0503020204020204" pitchFamily="34" charset="-122"/>
              </a:rPr>
              <a:t>单击</a:t>
            </a:r>
            <a:r>
              <a:rPr lang="zh-CN" altLang="en-US" sz="1600" dirty="0">
                <a:solidFill>
                  <a:schemeClr val="bg1"/>
                </a:solidFill>
                <a:latin typeface="微软雅黑" panose="020B0503020204020204" pitchFamily="34" charset="-122"/>
                <a:ea typeface="微软雅黑" panose="020B0503020204020204" pitchFamily="34" charset="-122"/>
              </a:rPr>
              <a:t>文本框输入标题</a:t>
            </a:r>
            <a:endParaRPr lang="en-US" altLang="zh-CN" sz="1600" dirty="0">
              <a:solidFill>
                <a:schemeClr val="bg1"/>
              </a:solidFill>
              <a:latin typeface="微软雅黑" panose="020B0503020204020204" pitchFamily="34" charset="-122"/>
              <a:ea typeface="微软雅黑" panose="020B0503020204020204" pitchFamily="34" charset="-122"/>
            </a:endParaRPr>
          </a:p>
        </p:txBody>
      </p:sp>
      <p:sp>
        <p:nvSpPr>
          <p:cNvPr id="8" name="文本框 7"/>
          <p:cNvSpPr txBox="1"/>
          <p:nvPr/>
        </p:nvSpPr>
        <p:spPr>
          <a:xfrm>
            <a:off x="1395160" y="838250"/>
            <a:ext cx="4243386" cy="276999"/>
          </a:xfrm>
          <a:prstGeom prst="rect">
            <a:avLst/>
          </a:prstGeom>
          <a:noFill/>
        </p:spPr>
        <p:txBody>
          <a:bodyPr wrap="square" rtlCol="0">
            <a:spAutoFit/>
          </a:bodyPr>
          <a:lstStyle>
            <a:defPPr>
              <a:defRPr lang="zh-CN"/>
            </a:defPPr>
            <a:lvl1pPr algn="ctr">
              <a:defRPr sz="6000" b="1">
                <a:blipFill dpi="0" rotWithShape="1">
                  <a:blip r:embed="rId2"/>
                  <a:srcRect/>
                  <a:stretch>
                    <a:fillRect/>
                  </a:stretch>
                </a:blipFill>
              </a:defRPr>
            </a:lvl1pPr>
          </a:lstStyle>
          <a:p>
            <a:pPr algn="l"/>
            <a:r>
              <a:rPr lang="en-US" altLang="zh-CN" sz="1200" b="0" dirty="0" smtClean="0">
                <a:solidFill>
                  <a:schemeClr val="bg1"/>
                </a:solidFill>
                <a:latin typeface="微软雅黑" panose="020B0503020204020204" pitchFamily="34" charset="-122"/>
                <a:ea typeface="微软雅黑" panose="020B0503020204020204" pitchFamily="34" charset="-122"/>
              </a:rPr>
              <a:t>PROFESSIONAL GENERATION POWERPOINT</a:t>
            </a:r>
            <a:endParaRPr lang="zh-CN" altLang="en-US" sz="1200" b="0" dirty="0">
              <a:solidFill>
                <a:schemeClr val="bg1"/>
              </a:solidFill>
              <a:latin typeface="微软雅黑" panose="020B0503020204020204" pitchFamily="34" charset="-122"/>
              <a:ea typeface="微软雅黑" panose="020B0503020204020204" pitchFamily="34" charset="-122"/>
            </a:endParaRPr>
          </a:p>
        </p:txBody>
      </p:sp>
      <p:grpSp>
        <p:nvGrpSpPr>
          <p:cNvPr id="9" name="组合 8"/>
          <p:cNvGrpSpPr/>
          <p:nvPr/>
        </p:nvGrpSpPr>
        <p:grpSpPr>
          <a:xfrm>
            <a:off x="0" y="481354"/>
            <a:ext cx="1368827" cy="638409"/>
            <a:chOff x="0" y="481354"/>
            <a:chExt cx="1538515" cy="717550"/>
          </a:xfrm>
        </p:grpSpPr>
        <p:sp>
          <p:nvSpPr>
            <p:cNvPr id="14" name="矩形 13"/>
            <p:cNvSpPr/>
            <p:nvPr/>
          </p:nvSpPr>
          <p:spPr>
            <a:xfrm>
              <a:off x="0" y="486427"/>
              <a:ext cx="1181100" cy="7074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820965" y="481354"/>
              <a:ext cx="717550" cy="717550"/>
            </a:xfrm>
            <a:prstGeom prst="ellipse">
              <a:avLst/>
            </a:prstGeom>
            <a:solidFill>
              <a:schemeClr val="bg1"/>
            </a:solidFill>
            <a:ln>
              <a:solidFill>
                <a:srgbClr val="0007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nvSpPr>
          <p:spPr>
            <a:xfrm>
              <a:off x="850562" y="609296"/>
              <a:ext cx="658356" cy="518896"/>
            </a:xfrm>
            <a:prstGeom prst="rect">
              <a:avLst/>
            </a:prstGeom>
            <a:noFill/>
          </p:spPr>
          <p:txBody>
            <a:bodyPr wrap="square" rtlCol="0">
              <a:spAutoFit/>
            </a:bodyPr>
            <a:lstStyle/>
            <a:p>
              <a:pPr algn="ctr"/>
              <a:r>
                <a:rPr lang="en-US" altLang="zh-CN" sz="2400" b="1" dirty="0" smtClean="0">
                  <a:ln w="28575">
                    <a:noFill/>
                  </a:ln>
                  <a:solidFill>
                    <a:srgbClr val="284540"/>
                  </a:solidFill>
                  <a:latin typeface="微软雅黑" panose="020B0503020204020204" pitchFamily="34" charset="-122"/>
                  <a:ea typeface="微软雅黑" panose="020B0503020204020204" pitchFamily="34" charset="-122"/>
                </a:rPr>
                <a:t>02</a:t>
              </a:r>
              <a:endParaRPr lang="zh-CN" altLang="en-US" sz="4000" b="1" dirty="0">
                <a:ln w="28575">
                  <a:noFill/>
                </a:ln>
                <a:solidFill>
                  <a:srgbClr val="284540"/>
                </a:solidFill>
                <a:latin typeface="微软雅黑" panose="020B0503020204020204" pitchFamily="34" charset="-122"/>
                <a:ea typeface="微软雅黑" panose="020B0503020204020204" pitchFamily="34" charset="-122"/>
              </a:endParaRPr>
            </a:p>
          </p:txBody>
        </p:sp>
      </p:grpSp>
      <p:sp>
        <p:nvSpPr>
          <p:cNvPr id="10" name="Block Arc 10"/>
          <p:cNvSpPr/>
          <p:nvPr/>
        </p:nvSpPr>
        <p:spPr>
          <a:xfrm flipH="1">
            <a:off x="1538515" y="2149092"/>
            <a:ext cx="4105646" cy="4105646"/>
          </a:xfrm>
          <a:prstGeom prst="blockArc">
            <a:avLst>
              <a:gd name="adj1" fmla="val 19362231"/>
              <a:gd name="adj2" fmla="val 16212586"/>
              <a:gd name="adj3" fmla="val 9872"/>
            </a:avLst>
          </a:prstGeom>
          <a:solidFill>
            <a:schemeClr val="bg1"/>
          </a:solidFill>
          <a:ln>
            <a:solidFill>
              <a:srgbClr val="1636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Oval 11"/>
          <p:cNvSpPr/>
          <p:nvPr/>
        </p:nvSpPr>
        <p:spPr>
          <a:xfrm>
            <a:off x="3393496" y="2149092"/>
            <a:ext cx="400383" cy="400383"/>
          </a:xfrm>
          <a:prstGeom prst="ellipse">
            <a:avLst/>
          </a:prstGeom>
          <a:solidFill>
            <a:schemeClr val="bg1"/>
          </a:solidFill>
          <a:ln>
            <a:solidFill>
              <a:srgbClr val="1636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bg1"/>
              </a:solidFill>
            </a:endParaRPr>
          </a:p>
        </p:txBody>
      </p:sp>
      <p:grpSp>
        <p:nvGrpSpPr>
          <p:cNvPr id="12" name="Group 12"/>
          <p:cNvGrpSpPr/>
          <p:nvPr/>
        </p:nvGrpSpPr>
        <p:grpSpPr>
          <a:xfrm>
            <a:off x="3459407" y="2227573"/>
            <a:ext cx="263863" cy="264312"/>
            <a:chOff x="7275537" y="3973873"/>
            <a:chExt cx="464347" cy="465149"/>
          </a:xfrm>
          <a:noFill/>
        </p:grpSpPr>
        <p:sp>
          <p:nvSpPr>
            <p:cNvPr id="13" name="AutoShape 37"/>
            <p:cNvSpPr/>
            <p:nvPr/>
          </p:nvSpPr>
          <p:spPr bwMode="auto">
            <a:xfrm>
              <a:off x="7275537" y="4017535"/>
              <a:ext cx="423064" cy="421487"/>
            </a:xfrm>
            <a:custGeom>
              <a:avLst/>
              <a:gdLst>
                <a:gd name="T0" fmla="+- 0 10849 98"/>
                <a:gd name="T1" fmla="*/ T0 w 21502"/>
                <a:gd name="T2" fmla="*/ 10800 h 21600"/>
                <a:gd name="T3" fmla="+- 0 10849 98"/>
                <a:gd name="T4" fmla="*/ T3 w 21502"/>
                <a:gd name="T5" fmla="*/ 10800 h 21600"/>
                <a:gd name="T6" fmla="+- 0 10849 98"/>
                <a:gd name="T7" fmla="*/ T6 w 21502"/>
                <a:gd name="T8" fmla="*/ 10800 h 21600"/>
                <a:gd name="T9" fmla="+- 0 10849 98"/>
                <a:gd name="T10" fmla="*/ T9 w 21502"/>
                <a:gd name="T11" fmla="*/ 10800 h 21600"/>
              </a:gdLst>
              <a:ahLst/>
              <a:cxnLst>
                <a:cxn ang="0">
                  <a:pos x="T1" y="T2"/>
                </a:cxn>
                <a:cxn ang="0">
                  <a:pos x="T4" y="T5"/>
                </a:cxn>
                <a:cxn ang="0">
                  <a:pos x="T7" y="T8"/>
                </a:cxn>
                <a:cxn ang="0">
                  <a:pos x="T10" y="T11"/>
                </a:cxn>
              </a:cxnLst>
              <a:rect l="0" t="0" r="r" b="b"/>
              <a:pathLst>
                <a:path w="21502" h="21600">
                  <a:moveTo>
                    <a:pt x="19917" y="7880"/>
                  </a:moveTo>
                  <a:lnTo>
                    <a:pt x="18875" y="8932"/>
                  </a:lnTo>
                  <a:cubicBezTo>
                    <a:pt x="18730" y="9079"/>
                    <a:pt x="18497" y="9079"/>
                    <a:pt x="18353" y="8932"/>
                  </a:cubicBezTo>
                  <a:lnTo>
                    <a:pt x="17048" y="7617"/>
                  </a:lnTo>
                  <a:lnTo>
                    <a:pt x="15991" y="10290"/>
                  </a:lnTo>
                  <a:lnTo>
                    <a:pt x="16080" y="10064"/>
                  </a:lnTo>
                  <a:cubicBezTo>
                    <a:pt x="13859" y="7826"/>
                    <a:pt x="11601" y="7544"/>
                    <a:pt x="9565" y="7291"/>
                  </a:cubicBezTo>
                  <a:cubicBezTo>
                    <a:pt x="8910" y="7210"/>
                    <a:pt x="8276" y="7126"/>
                    <a:pt x="7652" y="6990"/>
                  </a:cubicBezTo>
                  <a:lnTo>
                    <a:pt x="13918" y="4456"/>
                  </a:lnTo>
                  <a:lnTo>
                    <a:pt x="12652" y="3179"/>
                  </a:lnTo>
                  <a:cubicBezTo>
                    <a:pt x="12508" y="3033"/>
                    <a:pt x="12508" y="2798"/>
                    <a:pt x="12652" y="2652"/>
                  </a:cubicBezTo>
                  <a:lnTo>
                    <a:pt x="13695" y="1598"/>
                  </a:lnTo>
                  <a:cubicBezTo>
                    <a:pt x="13840" y="1453"/>
                    <a:pt x="14073" y="1453"/>
                    <a:pt x="14217" y="1598"/>
                  </a:cubicBezTo>
                  <a:lnTo>
                    <a:pt x="19917" y="7353"/>
                  </a:lnTo>
                  <a:cubicBezTo>
                    <a:pt x="20062" y="7499"/>
                    <a:pt x="20062" y="7734"/>
                    <a:pt x="19917" y="7880"/>
                  </a:cubicBezTo>
                  <a:moveTo>
                    <a:pt x="12292" y="19639"/>
                  </a:moveTo>
                  <a:cubicBezTo>
                    <a:pt x="12200" y="19872"/>
                    <a:pt x="11999" y="20044"/>
                    <a:pt x="11756" y="20095"/>
                  </a:cubicBezTo>
                  <a:cubicBezTo>
                    <a:pt x="11700" y="20106"/>
                    <a:pt x="11643" y="20111"/>
                    <a:pt x="11587" y="20110"/>
                  </a:cubicBezTo>
                  <a:cubicBezTo>
                    <a:pt x="11400" y="20105"/>
                    <a:pt x="11219" y="20030"/>
                    <a:pt x="11084" y="19892"/>
                  </a:cubicBezTo>
                  <a:lnTo>
                    <a:pt x="1692" y="10517"/>
                  </a:lnTo>
                  <a:cubicBezTo>
                    <a:pt x="1519" y="10343"/>
                    <a:pt x="1443" y="10094"/>
                    <a:pt x="1488" y="9852"/>
                  </a:cubicBezTo>
                  <a:cubicBezTo>
                    <a:pt x="1533" y="9610"/>
                    <a:pt x="1695" y="9407"/>
                    <a:pt x="1917" y="9308"/>
                  </a:cubicBezTo>
                  <a:lnTo>
                    <a:pt x="6505" y="7453"/>
                  </a:lnTo>
                  <a:cubicBezTo>
                    <a:pt x="9597" y="8490"/>
                    <a:pt x="12689" y="7491"/>
                    <a:pt x="15781" y="10821"/>
                  </a:cubicBezTo>
                  <a:cubicBezTo>
                    <a:pt x="15781" y="10821"/>
                    <a:pt x="12292" y="19639"/>
                    <a:pt x="12292" y="19639"/>
                  </a:cubicBezTo>
                  <a:close/>
                  <a:moveTo>
                    <a:pt x="15260" y="545"/>
                  </a:moveTo>
                  <a:cubicBezTo>
                    <a:pt x="14912" y="193"/>
                    <a:pt x="14449" y="0"/>
                    <a:pt x="13956" y="0"/>
                  </a:cubicBezTo>
                  <a:cubicBezTo>
                    <a:pt x="13463" y="0"/>
                    <a:pt x="13000" y="193"/>
                    <a:pt x="12651" y="546"/>
                  </a:cubicBezTo>
                  <a:lnTo>
                    <a:pt x="11610" y="1598"/>
                  </a:lnTo>
                  <a:cubicBezTo>
                    <a:pt x="11261" y="1949"/>
                    <a:pt x="11068" y="2417"/>
                    <a:pt x="11068" y="2915"/>
                  </a:cubicBezTo>
                  <a:cubicBezTo>
                    <a:pt x="11068" y="3265"/>
                    <a:pt x="11164" y="3601"/>
                    <a:pt x="11342" y="3893"/>
                  </a:cubicBezTo>
                  <a:lnTo>
                    <a:pt x="1324" y="7944"/>
                  </a:lnTo>
                  <a:cubicBezTo>
                    <a:pt x="654" y="8241"/>
                    <a:pt x="173" y="8851"/>
                    <a:pt x="38" y="9575"/>
                  </a:cubicBezTo>
                  <a:cubicBezTo>
                    <a:pt x="-98" y="10302"/>
                    <a:pt x="130" y="11048"/>
                    <a:pt x="654" y="11576"/>
                  </a:cubicBezTo>
                  <a:lnTo>
                    <a:pt x="10041" y="20946"/>
                  </a:lnTo>
                  <a:cubicBezTo>
                    <a:pt x="10445" y="21354"/>
                    <a:pt x="10982" y="21586"/>
                    <a:pt x="11549" y="21599"/>
                  </a:cubicBezTo>
                  <a:cubicBezTo>
                    <a:pt x="11562" y="21599"/>
                    <a:pt x="11593" y="21599"/>
                    <a:pt x="11605" y="21599"/>
                  </a:cubicBezTo>
                  <a:cubicBezTo>
                    <a:pt x="11754" y="21599"/>
                    <a:pt x="11906" y="21584"/>
                    <a:pt x="12056" y="21553"/>
                  </a:cubicBezTo>
                  <a:cubicBezTo>
                    <a:pt x="12789" y="21399"/>
                    <a:pt x="13390" y="20888"/>
                    <a:pt x="13662" y="20191"/>
                  </a:cubicBezTo>
                  <a:lnTo>
                    <a:pt x="17604" y="10229"/>
                  </a:lnTo>
                  <a:cubicBezTo>
                    <a:pt x="17902" y="10426"/>
                    <a:pt x="18250" y="10532"/>
                    <a:pt x="18613" y="10532"/>
                  </a:cubicBezTo>
                  <a:cubicBezTo>
                    <a:pt x="19107" y="10532"/>
                    <a:pt x="19570" y="10338"/>
                    <a:pt x="19918" y="9986"/>
                  </a:cubicBezTo>
                  <a:lnTo>
                    <a:pt x="20957" y="8937"/>
                  </a:lnTo>
                  <a:cubicBezTo>
                    <a:pt x="21308" y="8585"/>
                    <a:pt x="21502" y="8116"/>
                    <a:pt x="21502" y="7617"/>
                  </a:cubicBezTo>
                  <a:cubicBezTo>
                    <a:pt x="21502" y="7117"/>
                    <a:pt x="21308" y="6648"/>
                    <a:pt x="20961" y="6300"/>
                  </a:cubicBezTo>
                  <a:cubicBezTo>
                    <a:pt x="20961" y="6300"/>
                    <a:pt x="15260" y="545"/>
                    <a:pt x="15260" y="545"/>
                  </a:cubicBezTo>
                  <a:close/>
                </a:path>
              </a:pathLst>
            </a:custGeom>
            <a:grpFill/>
            <a:ln>
              <a:solidFill>
                <a:srgbClr val="16364F"/>
              </a:solid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17" name="AutoShape 38"/>
            <p:cNvSpPr/>
            <p:nvPr/>
          </p:nvSpPr>
          <p:spPr bwMode="auto">
            <a:xfrm>
              <a:off x="7478735" y="4206451"/>
              <a:ext cx="72229" cy="730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4320"/>
                  </a:moveTo>
                  <a:cubicBezTo>
                    <a:pt x="14381" y="4320"/>
                    <a:pt x="17279" y="7222"/>
                    <a:pt x="17279" y="10800"/>
                  </a:cubicBezTo>
                  <a:cubicBezTo>
                    <a:pt x="17279" y="14377"/>
                    <a:pt x="14381" y="17279"/>
                    <a:pt x="10800" y="17279"/>
                  </a:cubicBezTo>
                  <a:cubicBezTo>
                    <a:pt x="7218" y="17279"/>
                    <a:pt x="4319" y="14377"/>
                    <a:pt x="4319" y="10800"/>
                  </a:cubicBezTo>
                  <a:cubicBezTo>
                    <a:pt x="4319" y="7222"/>
                    <a:pt x="7218" y="4320"/>
                    <a:pt x="10800" y="4320"/>
                  </a:cubicBezTo>
                  <a:moveTo>
                    <a:pt x="10800" y="21599"/>
                  </a:moveTo>
                  <a:cubicBezTo>
                    <a:pt x="16752" y="21599"/>
                    <a:pt x="21600" y="16756"/>
                    <a:pt x="21600" y="10800"/>
                  </a:cubicBezTo>
                  <a:cubicBezTo>
                    <a:pt x="21600" y="4843"/>
                    <a:pt x="16752" y="0"/>
                    <a:pt x="10800" y="0"/>
                  </a:cubicBezTo>
                  <a:cubicBezTo>
                    <a:pt x="4847" y="0"/>
                    <a:pt x="0" y="4843"/>
                    <a:pt x="0" y="10800"/>
                  </a:cubicBezTo>
                  <a:cubicBezTo>
                    <a:pt x="0" y="16756"/>
                    <a:pt x="4847" y="21599"/>
                    <a:pt x="10800" y="21599"/>
                  </a:cubicBezTo>
                </a:path>
              </a:pathLst>
            </a:custGeom>
            <a:grpFill/>
            <a:ln>
              <a:solidFill>
                <a:srgbClr val="16364F"/>
              </a:solid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18" name="AutoShape 39"/>
            <p:cNvSpPr/>
            <p:nvPr/>
          </p:nvSpPr>
          <p:spPr bwMode="auto">
            <a:xfrm>
              <a:off x="7667655" y="3973873"/>
              <a:ext cx="72229" cy="730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7279"/>
                  </a:moveTo>
                  <a:cubicBezTo>
                    <a:pt x="7218" y="17279"/>
                    <a:pt x="4320" y="14377"/>
                    <a:pt x="4320" y="10800"/>
                  </a:cubicBezTo>
                  <a:cubicBezTo>
                    <a:pt x="4320" y="7222"/>
                    <a:pt x="7218" y="4320"/>
                    <a:pt x="10800" y="4320"/>
                  </a:cubicBezTo>
                  <a:cubicBezTo>
                    <a:pt x="14381" y="4320"/>
                    <a:pt x="17280" y="7222"/>
                    <a:pt x="17280" y="10800"/>
                  </a:cubicBezTo>
                  <a:cubicBezTo>
                    <a:pt x="17280" y="14377"/>
                    <a:pt x="14381" y="17279"/>
                    <a:pt x="10800" y="17279"/>
                  </a:cubicBezTo>
                  <a:moveTo>
                    <a:pt x="10800" y="0"/>
                  </a:moveTo>
                  <a:cubicBezTo>
                    <a:pt x="4847" y="0"/>
                    <a:pt x="0" y="4843"/>
                    <a:pt x="0" y="10800"/>
                  </a:cubicBezTo>
                  <a:cubicBezTo>
                    <a:pt x="0" y="16756"/>
                    <a:pt x="4847" y="21599"/>
                    <a:pt x="10800" y="21599"/>
                  </a:cubicBezTo>
                  <a:cubicBezTo>
                    <a:pt x="16752" y="21599"/>
                    <a:pt x="21600" y="16756"/>
                    <a:pt x="21600" y="10800"/>
                  </a:cubicBezTo>
                  <a:cubicBezTo>
                    <a:pt x="21600" y="4843"/>
                    <a:pt x="16752" y="0"/>
                    <a:pt x="10800" y="0"/>
                  </a:cubicBezTo>
                </a:path>
              </a:pathLst>
            </a:custGeom>
            <a:grpFill/>
            <a:ln>
              <a:solidFill>
                <a:srgbClr val="16364F"/>
              </a:solid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19" name="AutoShape 40"/>
            <p:cNvSpPr/>
            <p:nvPr/>
          </p:nvSpPr>
          <p:spPr bwMode="auto">
            <a:xfrm>
              <a:off x="7391443" y="4192157"/>
              <a:ext cx="57943" cy="579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5400"/>
                  </a:moveTo>
                  <a:cubicBezTo>
                    <a:pt x="13779" y="5400"/>
                    <a:pt x="16199" y="7815"/>
                    <a:pt x="16199" y="10800"/>
                  </a:cubicBezTo>
                  <a:cubicBezTo>
                    <a:pt x="16199" y="13784"/>
                    <a:pt x="13779" y="16200"/>
                    <a:pt x="10800" y="16200"/>
                  </a:cubicBezTo>
                  <a:cubicBezTo>
                    <a:pt x="7820" y="16200"/>
                    <a:pt x="5399" y="13784"/>
                    <a:pt x="5399" y="10800"/>
                  </a:cubicBezTo>
                  <a:cubicBezTo>
                    <a:pt x="5399" y="7815"/>
                    <a:pt x="7820" y="5400"/>
                    <a:pt x="10800" y="5400"/>
                  </a:cubicBezTo>
                  <a:moveTo>
                    <a:pt x="0" y="10800"/>
                  </a:moveTo>
                  <a:cubicBezTo>
                    <a:pt x="0" y="16753"/>
                    <a:pt x="4843" y="21599"/>
                    <a:pt x="10800" y="21599"/>
                  </a:cubicBezTo>
                  <a:cubicBezTo>
                    <a:pt x="16756" y="21599"/>
                    <a:pt x="21600" y="16753"/>
                    <a:pt x="21600" y="10800"/>
                  </a:cubicBezTo>
                  <a:cubicBezTo>
                    <a:pt x="21600" y="4846"/>
                    <a:pt x="16756" y="0"/>
                    <a:pt x="10800" y="0"/>
                  </a:cubicBezTo>
                  <a:cubicBezTo>
                    <a:pt x="4843" y="0"/>
                    <a:pt x="0" y="4846"/>
                    <a:pt x="0" y="10800"/>
                  </a:cubicBezTo>
                </a:path>
              </a:pathLst>
            </a:custGeom>
            <a:grpFill/>
            <a:ln>
              <a:solidFill>
                <a:srgbClr val="16364F"/>
              </a:solid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20" name="AutoShape 41"/>
            <p:cNvSpPr/>
            <p:nvPr/>
          </p:nvSpPr>
          <p:spPr bwMode="auto">
            <a:xfrm>
              <a:off x="7449386" y="4293751"/>
              <a:ext cx="29369" cy="285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58" y="21599"/>
                    <a:pt x="21600" y="16769"/>
                    <a:pt x="21600" y="10800"/>
                  </a:cubicBezTo>
                  <a:cubicBezTo>
                    <a:pt x="21600" y="4830"/>
                    <a:pt x="16758" y="0"/>
                    <a:pt x="10800" y="0"/>
                  </a:cubicBezTo>
                  <a:cubicBezTo>
                    <a:pt x="4841" y="0"/>
                    <a:pt x="0" y="4830"/>
                    <a:pt x="0" y="10800"/>
                  </a:cubicBezTo>
                  <a:cubicBezTo>
                    <a:pt x="0" y="16769"/>
                    <a:pt x="4841" y="21599"/>
                    <a:pt x="10800" y="21599"/>
                  </a:cubicBezTo>
                </a:path>
              </a:pathLst>
            </a:custGeom>
            <a:grpFill/>
            <a:ln>
              <a:solidFill>
                <a:srgbClr val="16364F"/>
              </a:solid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21" name="AutoShape 42"/>
            <p:cNvSpPr/>
            <p:nvPr/>
          </p:nvSpPr>
          <p:spPr bwMode="auto">
            <a:xfrm>
              <a:off x="7682029" y="4075434"/>
              <a:ext cx="28574" cy="293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41" y="0"/>
                    <a:pt x="0" y="4830"/>
                    <a:pt x="0" y="10800"/>
                  </a:cubicBezTo>
                  <a:cubicBezTo>
                    <a:pt x="0" y="16769"/>
                    <a:pt x="4841" y="21599"/>
                    <a:pt x="10800" y="21599"/>
                  </a:cubicBezTo>
                  <a:cubicBezTo>
                    <a:pt x="16758" y="21599"/>
                    <a:pt x="21600" y="16769"/>
                    <a:pt x="21600" y="10800"/>
                  </a:cubicBezTo>
                  <a:cubicBezTo>
                    <a:pt x="21600" y="4830"/>
                    <a:pt x="16758" y="0"/>
                    <a:pt x="10800" y="0"/>
                  </a:cubicBezTo>
                </a:path>
              </a:pathLst>
            </a:custGeom>
            <a:grpFill/>
            <a:ln>
              <a:solidFill>
                <a:srgbClr val="16364F"/>
              </a:solid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sp>
        <p:nvSpPr>
          <p:cNvPr id="22" name="Oval 9"/>
          <p:cNvSpPr/>
          <p:nvPr/>
        </p:nvSpPr>
        <p:spPr>
          <a:xfrm>
            <a:off x="1915434" y="2871914"/>
            <a:ext cx="426299" cy="402382"/>
          </a:xfrm>
          <a:prstGeom prst="ellipse">
            <a:avLst/>
          </a:prstGeom>
          <a:solidFill>
            <a:schemeClr val="bg1"/>
          </a:solidFill>
          <a:ln>
            <a:solidFill>
              <a:srgbClr val="1636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bg1"/>
              </a:solidFill>
            </a:endParaRPr>
          </a:p>
        </p:txBody>
      </p:sp>
      <p:grpSp>
        <p:nvGrpSpPr>
          <p:cNvPr id="23" name="Group 19"/>
          <p:cNvGrpSpPr/>
          <p:nvPr/>
        </p:nvGrpSpPr>
        <p:grpSpPr>
          <a:xfrm>
            <a:off x="1968192" y="2576368"/>
            <a:ext cx="3246294" cy="3248695"/>
            <a:chOff x="2167505" y="2482339"/>
            <a:chExt cx="3246294" cy="3248695"/>
          </a:xfrm>
          <a:solidFill>
            <a:schemeClr val="bg1"/>
          </a:solidFill>
        </p:grpSpPr>
        <p:grpSp>
          <p:nvGrpSpPr>
            <p:cNvPr id="24" name="Group 20"/>
            <p:cNvGrpSpPr/>
            <p:nvPr/>
          </p:nvGrpSpPr>
          <p:grpSpPr>
            <a:xfrm>
              <a:off x="2167505" y="2482339"/>
              <a:ext cx="3246294" cy="3248695"/>
              <a:chOff x="2141626" y="2327063"/>
              <a:chExt cx="3246294" cy="3248695"/>
            </a:xfrm>
            <a:grpFill/>
          </p:grpSpPr>
          <p:grpSp>
            <p:nvGrpSpPr>
              <p:cNvPr id="26" name="Group 22"/>
              <p:cNvGrpSpPr/>
              <p:nvPr/>
            </p:nvGrpSpPr>
            <p:grpSpPr>
              <a:xfrm>
                <a:off x="2141626" y="2327063"/>
                <a:ext cx="3246294" cy="3248695"/>
                <a:chOff x="1667173" y="2270364"/>
                <a:chExt cx="3246294" cy="3248695"/>
              </a:xfrm>
              <a:grpFill/>
            </p:grpSpPr>
            <p:sp>
              <p:nvSpPr>
                <p:cNvPr id="32" name="Block Arc 28"/>
                <p:cNvSpPr/>
                <p:nvPr/>
              </p:nvSpPr>
              <p:spPr>
                <a:xfrm flipH="1">
                  <a:off x="1667173" y="2272765"/>
                  <a:ext cx="3246294" cy="3246294"/>
                </a:xfrm>
                <a:prstGeom prst="blockArc">
                  <a:avLst>
                    <a:gd name="adj1" fmla="val 20754075"/>
                    <a:gd name="adj2" fmla="val 16203514"/>
                    <a:gd name="adj3" fmla="val 12311"/>
                  </a:avLst>
                </a:prstGeom>
                <a:grpFill/>
                <a:ln>
                  <a:solidFill>
                    <a:srgbClr val="1636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Oval 29"/>
                <p:cNvSpPr/>
                <p:nvPr/>
              </p:nvSpPr>
              <p:spPr>
                <a:xfrm>
                  <a:off x="3092477" y="2270364"/>
                  <a:ext cx="400383" cy="400383"/>
                </a:xfrm>
                <a:prstGeom prst="ellipse">
                  <a:avLst/>
                </a:prstGeom>
                <a:grpFill/>
                <a:ln>
                  <a:solidFill>
                    <a:srgbClr val="1636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bg1"/>
                    </a:solidFill>
                  </a:endParaRPr>
                </a:p>
              </p:txBody>
            </p:sp>
          </p:grpSp>
          <p:grpSp>
            <p:nvGrpSpPr>
              <p:cNvPr id="27" name="Group 23"/>
              <p:cNvGrpSpPr/>
              <p:nvPr/>
            </p:nvGrpSpPr>
            <p:grpSpPr>
              <a:xfrm>
                <a:off x="3632842" y="2353810"/>
                <a:ext cx="263858" cy="264309"/>
                <a:chOff x="8204317" y="3973834"/>
                <a:chExt cx="464344" cy="465138"/>
              </a:xfrm>
              <a:grpFill/>
            </p:grpSpPr>
            <p:sp>
              <p:nvSpPr>
                <p:cNvPr id="28" name="AutoShape 33"/>
                <p:cNvSpPr/>
                <p:nvPr/>
              </p:nvSpPr>
              <p:spPr bwMode="auto">
                <a:xfrm>
                  <a:off x="8204317" y="4148459"/>
                  <a:ext cx="464344" cy="290513"/>
                </a:xfrm>
                <a:custGeom>
                  <a:avLst/>
                  <a:gdLst>
                    <a:gd name="T0" fmla="*/ 10752 w 21505"/>
                    <a:gd name="T1" fmla="*/ 10800 h 21600"/>
                    <a:gd name="T2" fmla="*/ 10752 w 21505"/>
                    <a:gd name="T3" fmla="*/ 10800 h 21600"/>
                    <a:gd name="T4" fmla="*/ 10752 w 21505"/>
                    <a:gd name="T5" fmla="*/ 10800 h 21600"/>
                    <a:gd name="T6" fmla="*/ 10752 w 21505"/>
                    <a:gd name="T7" fmla="*/ 10800 h 21600"/>
                  </a:gdLst>
                  <a:ahLst/>
                  <a:cxnLst>
                    <a:cxn ang="0">
                      <a:pos x="T0" y="T1"/>
                    </a:cxn>
                    <a:cxn ang="0">
                      <a:pos x="T2" y="T3"/>
                    </a:cxn>
                    <a:cxn ang="0">
                      <a:pos x="T4" y="T5"/>
                    </a:cxn>
                    <a:cxn ang="0">
                      <a:pos x="T6" y="T7"/>
                    </a:cxn>
                  </a:cxnLst>
                  <a:rect l="0" t="0" r="r" b="b"/>
                  <a:pathLst>
                    <a:path w="21505" h="21600">
                      <a:moveTo>
                        <a:pt x="17472" y="17279"/>
                      </a:moveTo>
                      <a:lnTo>
                        <a:pt x="17472" y="18899"/>
                      </a:lnTo>
                      <a:cubicBezTo>
                        <a:pt x="17472" y="19198"/>
                        <a:pt x="17321" y="19439"/>
                        <a:pt x="17136" y="19439"/>
                      </a:cubicBezTo>
                      <a:lnTo>
                        <a:pt x="4368" y="19439"/>
                      </a:lnTo>
                      <a:cubicBezTo>
                        <a:pt x="4182" y="19439"/>
                        <a:pt x="4032" y="19198"/>
                        <a:pt x="4032" y="18899"/>
                      </a:cubicBezTo>
                      <a:lnTo>
                        <a:pt x="4032" y="17279"/>
                      </a:lnTo>
                      <a:lnTo>
                        <a:pt x="1344" y="12419"/>
                      </a:lnTo>
                      <a:cubicBezTo>
                        <a:pt x="1344" y="12121"/>
                        <a:pt x="1494" y="11879"/>
                        <a:pt x="1680" y="11879"/>
                      </a:cubicBezTo>
                      <a:lnTo>
                        <a:pt x="3360" y="11879"/>
                      </a:lnTo>
                      <a:lnTo>
                        <a:pt x="4032" y="11879"/>
                      </a:lnTo>
                      <a:lnTo>
                        <a:pt x="4704" y="11879"/>
                      </a:lnTo>
                      <a:lnTo>
                        <a:pt x="5376" y="11879"/>
                      </a:lnTo>
                      <a:lnTo>
                        <a:pt x="6048" y="11879"/>
                      </a:lnTo>
                      <a:lnTo>
                        <a:pt x="6720" y="11879"/>
                      </a:lnTo>
                      <a:lnTo>
                        <a:pt x="7392" y="11879"/>
                      </a:lnTo>
                      <a:lnTo>
                        <a:pt x="8064" y="11879"/>
                      </a:lnTo>
                      <a:lnTo>
                        <a:pt x="8736" y="11879"/>
                      </a:lnTo>
                      <a:lnTo>
                        <a:pt x="12768" y="11879"/>
                      </a:lnTo>
                      <a:lnTo>
                        <a:pt x="13440" y="11879"/>
                      </a:lnTo>
                      <a:lnTo>
                        <a:pt x="14112" y="11879"/>
                      </a:lnTo>
                      <a:lnTo>
                        <a:pt x="14784" y="11879"/>
                      </a:lnTo>
                      <a:lnTo>
                        <a:pt x="15456" y="11879"/>
                      </a:lnTo>
                      <a:lnTo>
                        <a:pt x="16128" y="11879"/>
                      </a:lnTo>
                      <a:lnTo>
                        <a:pt x="16800" y="11879"/>
                      </a:lnTo>
                      <a:lnTo>
                        <a:pt x="17472" y="11879"/>
                      </a:lnTo>
                      <a:lnTo>
                        <a:pt x="18144" y="11879"/>
                      </a:lnTo>
                      <a:lnTo>
                        <a:pt x="19824" y="11879"/>
                      </a:lnTo>
                      <a:cubicBezTo>
                        <a:pt x="20009" y="11879"/>
                        <a:pt x="20160" y="12121"/>
                        <a:pt x="20160" y="12419"/>
                      </a:cubicBezTo>
                      <a:cubicBezTo>
                        <a:pt x="20160" y="12419"/>
                        <a:pt x="17472" y="17279"/>
                        <a:pt x="17472" y="17279"/>
                      </a:cubicBezTo>
                      <a:close/>
                      <a:moveTo>
                        <a:pt x="10752" y="4320"/>
                      </a:moveTo>
                      <a:cubicBezTo>
                        <a:pt x="8625" y="4320"/>
                        <a:pt x="6826" y="6601"/>
                        <a:pt x="6246" y="9719"/>
                      </a:cubicBezTo>
                      <a:lnTo>
                        <a:pt x="5552" y="9719"/>
                      </a:lnTo>
                      <a:cubicBezTo>
                        <a:pt x="6152" y="6000"/>
                        <a:pt x="8252" y="3239"/>
                        <a:pt x="10752" y="3239"/>
                      </a:cubicBezTo>
                      <a:cubicBezTo>
                        <a:pt x="12934" y="3239"/>
                        <a:pt x="14813" y="5344"/>
                        <a:pt x="15654" y="8353"/>
                      </a:cubicBezTo>
                      <a:lnTo>
                        <a:pt x="15054" y="8835"/>
                      </a:lnTo>
                      <a:cubicBezTo>
                        <a:pt x="14323" y="6180"/>
                        <a:pt x="12671" y="4320"/>
                        <a:pt x="10752" y="4320"/>
                      </a:cubicBezTo>
                      <a:moveTo>
                        <a:pt x="10752" y="8639"/>
                      </a:moveTo>
                      <a:cubicBezTo>
                        <a:pt x="10158" y="8639"/>
                        <a:pt x="9630" y="9061"/>
                        <a:pt x="9260" y="9719"/>
                      </a:cubicBezTo>
                      <a:lnTo>
                        <a:pt x="8437" y="9719"/>
                      </a:lnTo>
                      <a:cubicBezTo>
                        <a:pt x="8904" y="8435"/>
                        <a:pt x="9761" y="7560"/>
                        <a:pt x="10752" y="7560"/>
                      </a:cubicBezTo>
                      <a:cubicBezTo>
                        <a:pt x="11742" y="7560"/>
                        <a:pt x="12600" y="8435"/>
                        <a:pt x="13066" y="9719"/>
                      </a:cubicBezTo>
                      <a:lnTo>
                        <a:pt x="12244" y="9719"/>
                      </a:lnTo>
                      <a:cubicBezTo>
                        <a:pt x="11874" y="9061"/>
                        <a:pt x="11345" y="8639"/>
                        <a:pt x="10752" y="8639"/>
                      </a:cubicBezTo>
                      <a:moveTo>
                        <a:pt x="13827" y="9719"/>
                      </a:moveTo>
                      <a:cubicBezTo>
                        <a:pt x="13307" y="7816"/>
                        <a:pt x="12126" y="6479"/>
                        <a:pt x="10752" y="6479"/>
                      </a:cubicBezTo>
                      <a:cubicBezTo>
                        <a:pt x="9378" y="6479"/>
                        <a:pt x="8197" y="7816"/>
                        <a:pt x="7676" y="9719"/>
                      </a:cubicBezTo>
                      <a:lnTo>
                        <a:pt x="6955" y="9719"/>
                      </a:lnTo>
                      <a:cubicBezTo>
                        <a:pt x="7510" y="7207"/>
                        <a:pt x="9001" y="5400"/>
                        <a:pt x="10752" y="5400"/>
                      </a:cubicBezTo>
                      <a:cubicBezTo>
                        <a:pt x="12409" y="5400"/>
                        <a:pt x="13834" y="7015"/>
                        <a:pt x="14454" y="9317"/>
                      </a:cubicBezTo>
                      <a:lnTo>
                        <a:pt x="13953" y="9719"/>
                      </a:lnTo>
                      <a:cubicBezTo>
                        <a:pt x="13953" y="9719"/>
                        <a:pt x="13827" y="9719"/>
                        <a:pt x="13827" y="9719"/>
                      </a:cubicBezTo>
                      <a:close/>
                      <a:moveTo>
                        <a:pt x="10752" y="1080"/>
                      </a:moveTo>
                      <a:cubicBezTo>
                        <a:pt x="13459" y="1080"/>
                        <a:pt x="15792" y="3672"/>
                        <a:pt x="16856" y="7388"/>
                      </a:cubicBezTo>
                      <a:lnTo>
                        <a:pt x="16256" y="7869"/>
                      </a:lnTo>
                      <a:cubicBezTo>
                        <a:pt x="15305" y="4504"/>
                        <a:pt x="13201" y="2160"/>
                        <a:pt x="10752" y="2160"/>
                      </a:cubicBezTo>
                      <a:cubicBezTo>
                        <a:pt x="7874" y="2160"/>
                        <a:pt x="5470" y="5392"/>
                        <a:pt x="4858" y="9719"/>
                      </a:cubicBezTo>
                      <a:lnTo>
                        <a:pt x="4167" y="9719"/>
                      </a:lnTo>
                      <a:cubicBezTo>
                        <a:pt x="4792" y="4796"/>
                        <a:pt x="7507" y="1080"/>
                        <a:pt x="10752" y="1080"/>
                      </a:cubicBezTo>
                      <a:moveTo>
                        <a:pt x="17336" y="9719"/>
                      </a:moveTo>
                      <a:lnTo>
                        <a:pt x="16958" y="9719"/>
                      </a:lnTo>
                      <a:lnTo>
                        <a:pt x="17294" y="9449"/>
                      </a:lnTo>
                      <a:cubicBezTo>
                        <a:pt x="17307" y="9540"/>
                        <a:pt x="17325" y="9628"/>
                        <a:pt x="17336" y="9719"/>
                      </a:cubicBezTo>
                      <a:moveTo>
                        <a:pt x="19824" y="9719"/>
                      </a:moveTo>
                      <a:lnTo>
                        <a:pt x="18016" y="9719"/>
                      </a:lnTo>
                      <a:cubicBezTo>
                        <a:pt x="17986" y="9461"/>
                        <a:pt x="17948" y="9209"/>
                        <a:pt x="17908" y="8957"/>
                      </a:cubicBezTo>
                      <a:lnTo>
                        <a:pt x="21132" y="6366"/>
                      </a:lnTo>
                      <a:cubicBezTo>
                        <a:pt x="21464" y="6099"/>
                        <a:pt x="21599" y="5450"/>
                        <a:pt x="21433" y="4916"/>
                      </a:cubicBezTo>
                      <a:cubicBezTo>
                        <a:pt x="21267" y="4383"/>
                        <a:pt x="20864" y="4169"/>
                        <a:pt x="20532" y="4433"/>
                      </a:cubicBezTo>
                      <a:lnTo>
                        <a:pt x="17456" y="6905"/>
                      </a:lnTo>
                      <a:cubicBezTo>
                        <a:pt x="16282" y="2836"/>
                        <a:pt x="13721" y="0"/>
                        <a:pt x="10752" y="0"/>
                      </a:cubicBezTo>
                      <a:cubicBezTo>
                        <a:pt x="7135" y="0"/>
                        <a:pt x="4122" y="4198"/>
                        <a:pt x="3488" y="9719"/>
                      </a:cubicBezTo>
                      <a:lnTo>
                        <a:pt x="1680" y="9719"/>
                      </a:lnTo>
                      <a:cubicBezTo>
                        <a:pt x="754" y="9719"/>
                        <a:pt x="0" y="10930"/>
                        <a:pt x="0" y="12419"/>
                      </a:cubicBezTo>
                      <a:cubicBezTo>
                        <a:pt x="0" y="12949"/>
                        <a:pt x="121" y="13459"/>
                        <a:pt x="339" y="13855"/>
                      </a:cubicBezTo>
                      <a:lnTo>
                        <a:pt x="2688" y="18101"/>
                      </a:lnTo>
                      <a:lnTo>
                        <a:pt x="2688" y="18899"/>
                      </a:lnTo>
                      <a:cubicBezTo>
                        <a:pt x="2688" y="20389"/>
                        <a:pt x="3442" y="21599"/>
                        <a:pt x="4368" y="21599"/>
                      </a:cubicBezTo>
                      <a:lnTo>
                        <a:pt x="17136" y="21599"/>
                      </a:lnTo>
                      <a:cubicBezTo>
                        <a:pt x="18062" y="21599"/>
                        <a:pt x="18816" y="20389"/>
                        <a:pt x="18816" y="18899"/>
                      </a:cubicBezTo>
                      <a:lnTo>
                        <a:pt x="18816" y="18101"/>
                      </a:lnTo>
                      <a:lnTo>
                        <a:pt x="21165" y="13855"/>
                      </a:lnTo>
                      <a:cubicBezTo>
                        <a:pt x="21383" y="13459"/>
                        <a:pt x="21504" y="12949"/>
                        <a:pt x="21504" y="12419"/>
                      </a:cubicBezTo>
                      <a:cubicBezTo>
                        <a:pt x="21504" y="10930"/>
                        <a:pt x="20750" y="9719"/>
                        <a:pt x="19824" y="9719"/>
                      </a:cubicBezTo>
                    </a:path>
                  </a:pathLst>
                </a:custGeom>
                <a:grpFill/>
                <a:ln>
                  <a:solidFill>
                    <a:srgbClr val="16364F"/>
                  </a:solid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29" name="AutoShape 34"/>
                <p:cNvSpPr/>
                <p:nvPr/>
              </p:nvSpPr>
              <p:spPr bwMode="auto">
                <a:xfrm>
                  <a:off x="8320204" y="4032572"/>
                  <a:ext cx="33338" cy="108744"/>
                </a:xfrm>
                <a:custGeom>
                  <a:avLst/>
                  <a:gdLst>
                    <a:gd name="T0" fmla="+- 0 10758 2273"/>
                    <a:gd name="T1" fmla="*/ T0 w 16970"/>
                    <a:gd name="T2" fmla="*/ 10800 h 21600"/>
                    <a:gd name="T3" fmla="+- 0 10758 2273"/>
                    <a:gd name="T4" fmla="*/ T3 w 16970"/>
                    <a:gd name="T5" fmla="*/ 10800 h 21600"/>
                    <a:gd name="T6" fmla="+- 0 10758 2273"/>
                    <a:gd name="T7" fmla="*/ T6 w 16970"/>
                    <a:gd name="T8" fmla="*/ 10800 h 21600"/>
                    <a:gd name="T9" fmla="+- 0 10758 2273"/>
                    <a:gd name="T10" fmla="*/ T9 w 16970"/>
                    <a:gd name="T11" fmla="*/ 10800 h 21600"/>
                  </a:gdLst>
                  <a:ahLst/>
                  <a:cxnLst>
                    <a:cxn ang="0">
                      <a:pos x="T1" y="T2"/>
                    </a:cxn>
                    <a:cxn ang="0">
                      <a:pos x="T4" y="T5"/>
                    </a:cxn>
                    <a:cxn ang="0">
                      <a:pos x="T7" y="T8"/>
                    </a:cxn>
                    <a:cxn ang="0">
                      <a:pos x="T10" y="T11"/>
                    </a:cxn>
                  </a:cxnLst>
                  <a:rect l="0" t="0" r="r" b="b"/>
                  <a:pathLst>
                    <a:path w="16970" h="21600">
                      <a:moveTo>
                        <a:pt x="1763" y="20770"/>
                      </a:moveTo>
                      <a:cubicBezTo>
                        <a:pt x="1785" y="20787"/>
                        <a:pt x="1800" y="20804"/>
                        <a:pt x="1822" y="20820"/>
                      </a:cubicBezTo>
                      <a:lnTo>
                        <a:pt x="1840" y="20820"/>
                      </a:lnTo>
                      <a:cubicBezTo>
                        <a:pt x="2471" y="21282"/>
                        <a:pt x="3719" y="21600"/>
                        <a:pt x="5169" y="21600"/>
                      </a:cubicBezTo>
                      <a:cubicBezTo>
                        <a:pt x="7249" y="21600"/>
                        <a:pt x="8949" y="20947"/>
                        <a:pt x="8949" y="20151"/>
                      </a:cubicBezTo>
                      <a:cubicBezTo>
                        <a:pt x="8949" y="20027"/>
                        <a:pt x="8890" y="19906"/>
                        <a:pt x="8813" y="19791"/>
                      </a:cubicBezTo>
                      <a:cubicBezTo>
                        <a:pt x="8827" y="19771"/>
                        <a:pt x="8827" y="19755"/>
                        <a:pt x="8805" y="19735"/>
                      </a:cubicBezTo>
                      <a:cubicBezTo>
                        <a:pt x="5994" y="17195"/>
                        <a:pt x="8670" y="14408"/>
                        <a:pt x="11954" y="11407"/>
                      </a:cubicBezTo>
                      <a:cubicBezTo>
                        <a:pt x="15517" y="8164"/>
                        <a:pt x="19327" y="4564"/>
                        <a:pt x="15125" y="902"/>
                      </a:cubicBezTo>
                      <a:cubicBezTo>
                        <a:pt x="14593" y="374"/>
                        <a:pt x="13264" y="0"/>
                        <a:pt x="11701" y="0"/>
                      </a:cubicBezTo>
                      <a:cubicBezTo>
                        <a:pt x="9671" y="0"/>
                        <a:pt x="8016" y="632"/>
                        <a:pt x="8016" y="1411"/>
                      </a:cubicBezTo>
                      <a:cubicBezTo>
                        <a:pt x="8016" y="1583"/>
                        <a:pt x="8108" y="1746"/>
                        <a:pt x="8259" y="1898"/>
                      </a:cubicBezTo>
                      <a:cubicBezTo>
                        <a:pt x="8259" y="1904"/>
                        <a:pt x="8259" y="1909"/>
                        <a:pt x="8266" y="1915"/>
                      </a:cubicBezTo>
                      <a:cubicBezTo>
                        <a:pt x="8273" y="1923"/>
                        <a:pt x="8281" y="1932"/>
                        <a:pt x="8295" y="1940"/>
                      </a:cubicBezTo>
                      <a:lnTo>
                        <a:pt x="8325" y="1974"/>
                      </a:lnTo>
                      <a:cubicBezTo>
                        <a:pt x="11360" y="4592"/>
                        <a:pt x="8424" y="7275"/>
                        <a:pt x="5106" y="10305"/>
                      </a:cubicBezTo>
                      <a:cubicBezTo>
                        <a:pt x="1605" y="13500"/>
                        <a:pt x="-2273" y="17040"/>
                        <a:pt x="1635" y="20649"/>
                      </a:cubicBezTo>
                      <a:cubicBezTo>
                        <a:pt x="1671" y="20691"/>
                        <a:pt x="1719" y="20730"/>
                        <a:pt x="1763" y="20770"/>
                      </a:cubicBezTo>
                    </a:path>
                  </a:pathLst>
                </a:custGeom>
                <a:grpFill/>
                <a:ln>
                  <a:solidFill>
                    <a:srgbClr val="16364F"/>
                  </a:solid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30" name="AutoShape 35"/>
                <p:cNvSpPr/>
                <p:nvPr/>
              </p:nvSpPr>
              <p:spPr bwMode="auto">
                <a:xfrm>
                  <a:off x="8494829" y="4032572"/>
                  <a:ext cx="32544" cy="108744"/>
                </a:xfrm>
                <a:custGeom>
                  <a:avLst/>
                  <a:gdLst>
                    <a:gd name="T0" fmla="+- 0 10758 2273"/>
                    <a:gd name="T1" fmla="*/ T0 w 16970"/>
                    <a:gd name="T2" fmla="*/ 10800 h 21600"/>
                    <a:gd name="T3" fmla="+- 0 10758 2273"/>
                    <a:gd name="T4" fmla="*/ T3 w 16970"/>
                    <a:gd name="T5" fmla="*/ 10800 h 21600"/>
                    <a:gd name="T6" fmla="+- 0 10758 2273"/>
                    <a:gd name="T7" fmla="*/ T6 w 16970"/>
                    <a:gd name="T8" fmla="*/ 10800 h 21600"/>
                    <a:gd name="T9" fmla="+- 0 10758 2273"/>
                    <a:gd name="T10" fmla="*/ T9 w 16970"/>
                    <a:gd name="T11" fmla="*/ 10800 h 21600"/>
                  </a:gdLst>
                  <a:ahLst/>
                  <a:cxnLst>
                    <a:cxn ang="0">
                      <a:pos x="T1" y="T2"/>
                    </a:cxn>
                    <a:cxn ang="0">
                      <a:pos x="T4" y="T5"/>
                    </a:cxn>
                    <a:cxn ang="0">
                      <a:pos x="T7" y="T8"/>
                    </a:cxn>
                    <a:cxn ang="0">
                      <a:pos x="T10" y="T11"/>
                    </a:cxn>
                  </a:cxnLst>
                  <a:rect l="0" t="0" r="r" b="b"/>
                  <a:pathLst>
                    <a:path w="16970" h="21600">
                      <a:moveTo>
                        <a:pt x="1763" y="20770"/>
                      </a:moveTo>
                      <a:cubicBezTo>
                        <a:pt x="1785" y="20787"/>
                        <a:pt x="1800" y="20804"/>
                        <a:pt x="1822" y="20820"/>
                      </a:cubicBezTo>
                      <a:lnTo>
                        <a:pt x="1840" y="20820"/>
                      </a:lnTo>
                      <a:cubicBezTo>
                        <a:pt x="2471" y="21282"/>
                        <a:pt x="3719" y="21600"/>
                        <a:pt x="5169" y="21600"/>
                      </a:cubicBezTo>
                      <a:cubicBezTo>
                        <a:pt x="7249" y="21600"/>
                        <a:pt x="8949" y="20950"/>
                        <a:pt x="8949" y="20151"/>
                      </a:cubicBezTo>
                      <a:cubicBezTo>
                        <a:pt x="8949" y="20027"/>
                        <a:pt x="8890" y="19906"/>
                        <a:pt x="8813" y="19791"/>
                      </a:cubicBezTo>
                      <a:cubicBezTo>
                        <a:pt x="8827" y="19771"/>
                        <a:pt x="8827" y="19755"/>
                        <a:pt x="8805" y="19735"/>
                      </a:cubicBezTo>
                      <a:cubicBezTo>
                        <a:pt x="5994" y="17195"/>
                        <a:pt x="8670" y="14408"/>
                        <a:pt x="11954" y="11407"/>
                      </a:cubicBezTo>
                      <a:cubicBezTo>
                        <a:pt x="15517" y="8164"/>
                        <a:pt x="19327" y="4564"/>
                        <a:pt x="15125" y="902"/>
                      </a:cubicBezTo>
                      <a:cubicBezTo>
                        <a:pt x="14593" y="374"/>
                        <a:pt x="13264" y="0"/>
                        <a:pt x="11701" y="0"/>
                      </a:cubicBezTo>
                      <a:cubicBezTo>
                        <a:pt x="9671" y="0"/>
                        <a:pt x="8016" y="632"/>
                        <a:pt x="8016" y="1411"/>
                      </a:cubicBezTo>
                      <a:cubicBezTo>
                        <a:pt x="8016" y="1583"/>
                        <a:pt x="8108" y="1746"/>
                        <a:pt x="8259" y="1898"/>
                      </a:cubicBezTo>
                      <a:cubicBezTo>
                        <a:pt x="8259" y="1904"/>
                        <a:pt x="8259" y="1909"/>
                        <a:pt x="8266" y="1915"/>
                      </a:cubicBezTo>
                      <a:cubicBezTo>
                        <a:pt x="8273" y="1923"/>
                        <a:pt x="8281" y="1932"/>
                        <a:pt x="8295" y="1940"/>
                      </a:cubicBezTo>
                      <a:lnTo>
                        <a:pt x="8325" y="1974"/>
                      </a:lnTo>
                      <a:cubicBezTo>
                        <a:pt x="11360" y="4592"/>
                        <a:pt x="8424" y="7275"/>
                        <a:pt x="5106" y="10305"/>
                      </a:cubicBezTo>
                      <a:cubicBezTo>
                        <a:pt x="1605" y="13500"/>
                        <a:pt x="-2273" y="17040"/>
                        <a:pt x="1635" y="20649"/>
                      </a:cubicBezTo>
                      <a:cubicBezTo>
                        <a:pt x="1671" y="20691"/>
                        <a:pt x="1719" y="20730"/>
                        <a:pt x="1763" y="20770"/>
                      </a:cubicBezTo>
                    </a:path>
                  </a:pathLst>
                </a:custGeom>
                <a:grpFill/>
                <a:ln>
                  <a:solidFill>
                    <a:srgbClr val="16364F"/>
                  </a:solid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31" name="AutoShape 36"/>
                <p:cNvSpPr/>
                <p:nvPr/>
              </p:nvSpPr>
              <p:spPr bwMode="auto">
                <a:xfrm>
                  <a:off x="8421804" y="3973834"/>
                  <a:ext cx="33338" cy="109538"/>
                </a:xfrm>
                <a:custGeom>
                  <a:avLst/>
                  <a:gdLst>
                    <a:gd name="T0" fmla="+- 0 10758 2273"/>
                    <a:gd name="T1" fmla="*/ T0 w 16970"/>
                    <a:gd name="T2" fmla="*/ 10800 h 21600"/>
                    <a:gd name="T3" fmla="+- 0 10758 2273"/>
                    <a:gd name="T4" fmla="*/ T3 w 16970"/>
                    <a:gd name="T5" fmla="*/ 10800 h 21600"/>
                    <a:gd name="T6" fmla="+- 0 10758 2273"/>
                    <a:gd name="T7" fmla="*/ T6 w 16970"/>
                    <a:gd name="T8" fmla="*/ 10800 h 21600"/>
                    <a:gd name="T9" fmla="+- 0 10758 2273"/>
                    <a:gd name="T10" fmla="*/ T9 w 16970"/>
                    <a:gd name="T11" fmla="*/ 10800 h 21600"/>
                  </a:gdLst>
                  <a:ahLst/>
                  <a:cxnLst>
                    <a:cxn ang="0">
                      <a:pos x="T1" y="T2"/>
                    </a:cxn>
                    <a:cxn ang="0">
                      <a:pos x="T4" y="T5"/>
                    </a:cxn>
                    <a:cxn ang="0">
                      <a:pos x="T7" y="T8"/>
                    </a:cxn>
                    <a:cxn ang="0">
                      <a:pos x="T10" y="T11"/>
                    </a:cxn>
                  </a:cxnLst>
                  <a:rect l="0" t="0" r="r" b="b"/>
                  <a:pathLst>
                    <a:path w="16970" h="21600">
                      <a:moveTo>
                        <a:pt x="1763" y="20770"/>
                      </a:moveTo>
                      <a:cubicBezTo>
                        <a:pt x="1785" y="20787"/>
                        <a:pt x="1800" y="20804"/>
                        <a:pt x="1822" y="20820"/>
                      </a:cubicBezTo>
                      <a:lnTo>
                        <a:pt x="1840" y="20820"/>
                      </a:lnTo>
                      <a:cubicBezTo>
                        <a:pt x="2471" y="21282"/>
                        <a:pt x="3719" y="21600"/>
                        <a:pt x="5169" y="21600"/>
                      </a:cubicBezTo>
                      <a:cubicBezTo>
                        <a:pt x="7249" y="21600"/>
                        <a:pt x="8949" y="20950"/>
                        <a:pt x="8949" y="20151"/>
                      </a:cubicBezTo>
                      <a:cubicBezTo>
                        <a:pt x="8949" y="20027"/>
                        <a:pt x="8890" y="19906"/>
                        <a:pt x="8813" y="19791"/>
                      </a:cubicBezTo>
                      <a:cubicBezTo>
                        <a:pt x="8827" y="19771"/>
                        <a:pt x="8827" y="19755"/>
                        <a:pt x="8805" y="19735"/>
                      </a:cubicBezTo>
                      <a:cubicBezTo>
                        <a:pt x="5994" y="17195"/>
                        <a:pt x="8670" y="14408"/>
                        <a:pt x="11954" y="11407"/>
                      </a:cubicBezTo>
                      <a:cubicBezTo>
                        <a:pt x="15517" y="8164"/>
                        <a:pt x="19327" y="4564"/>
                        <a:pt x="15125" y="902"/>
                      </a:cubicBezTo>
                      <a:cubicBezTo>
                        <a:pt x="14593" y="374"/>
                        <a:pt x="13264" y="0"/>
                        <a:pt x="11701" y="0"/>
                      </a:cubicBezTo>
                      <a:cubicBezTo>
                        <a:pt x="9671" y="0"/>
                        <a:pt x="8016" y="632"/>
                        <a:pt x="8016" y="1411"/>
                      </a:cubicBezTo>
                      <a:cubicBezTo>
                        <a:pt x="8016" y="1583"/>
                        <a:pt x="8108" y="1749"/>
                        <a:pt x="8259" y="1898"/>
                      </a:cubicBezTo>
                      <a:cubicBezTo>
                        <a:pt x="8259" y="1904"/>
                        <a:pt x="8259" y="1909"/>
                        <a:pt x="8266" y="1915"/>
                      </a:cubicBezTo>
                      <a:cubicBezTo>
                        <a:pt x="8273" y="1923"/>
                        <a:pt x="8281" y="1932"/>
                        <a:pt x="8295" y="1940"/>
                      </a:cubicBezTo>
                      <a:lnTo>
                        <a:pt x="8325" y="1974"/>
                      </a:lnTo>
                      <a:cubicBezTo>
                        <a:pt x="11360" y="4592"/>
                        <a:pt x="8424" y="7275"/>
                        <a:pt x="5106" y="10305"/>
                      </a:cubicBezTo>
                      <a:cubicBezTo>
                        <a:pt x="1605" y="13500"/>
                        <a:pt x="-2273" y="17040"/>
                        <a:pt x="1635" y="20649"/>
                      </a:cubicBezTo>
                      <a:cubicBezTo>
                        <a:pt x="1675" y="20691"/>
                        <a:pt x="1719" y="20730"/>
                        <a:pt x="1763" y="20770"/>
                      </a:cubicBezTo>
                    </a:path>
                  </a:pathLst>
                </a:custGeom>
                <a:grpFill/>
                <a:ln>
                  <a:solidFill>
                    <a:srgbClr val="16364F"/>
                  </a:solid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grpSp>
        <p:sp>
          <p:nvSpPr>
            <p:cNvPr id="25" name="Oval 21"/>
            <p:cNvSpPr/>
            <p:nvPr/>
          </p:nvSpPr>
          <p:spPr>
            <a:xfrm>
              <a:off x="2209017" y="3566250"/>
              <a:ext cx="400383" cy="400383"/>
            </a:xfrm>
            <a:prstGeom prst="ellipse">
              <a:avLst/>
            </a:prstGeom>
            <a:grpFill/>
            <a:ln>
              <a:solidFill>
                <a:srgbClr val="1636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bg1"/>
                </a:solidFill>
              </a:endParaRPr>
            </a:p>
          </p:txBody>
        </p:sp>
      </p:grpSp>
      <p:grpSp>
        <p:nvGrpSpPr>
          <p:cNvPr id="34" name="Group 30"/>
          <p:cNvGrpSpPr/>
          <p:nvPr/>
        </p:nvGrpSpPr>
        <p:grpSpPr>
          <a:xfrm>
            <a:off x="2401461" y="3009640"/>
            <a:ext cx="2379753" cy="2382151"/>
            <a:chOff x="2600774" y="2915611"/>
            <a:chExt cx="2379753" cy="2382151"/>
          </a:xfrm>
          <a:solidFill>
            <a:schemeClr val="bg1"/>
          </a:solidFill>
        </p:grpSpPr>
        <p:grpSp>
          <p:nvGrpSpPr>
            <p:cNvPr id="35" name="Group 31"/>
            <p:cNvGrpSpPr/>
            <p:nvPr/>
          </p:nvGrpSpPr>
          <p:grpSpPr>
            <a:xfrm>
              <a:off x="2600774" y="2915611"/>
              <a:ext cx="2379753" cy="2382151"/>
              <a:chOff x="2574895" y="2760335"/>
              <a:chExt cx="2379753" cy="2382151"/>
            </a:xfrm>
            <a:grpFill/>
          </p:grpSpPr>
          <p:grpSp>
            <p:nvGrpSpPr>
              <p:cNvPr id="37" name="Group 33"/>
              <p:cNvGrpSpPr/>
              <p:nvPr/>
            </p:nvGrpSpPr>
            <p:grpSpPr>
              <a:xfrm>
                <a:off x="2574895" y="2760335"/>
                <a:ext cx="2379753" cy="2382151"/>
                <a:chOff x="2100442" y="2703636"/>
                <a:chExt cx="2379753" cy="2382151"/>
              </a:xfrm>
              <a:grpFill/>
            </p:grpSpPr>
            <p:sp>
              <p:nvSpPr>
                <p:cNvPr id="39" name="Block Arc 35"/>
                <p:cNvSpPr/>
                <p:nvPr/>
              </p:nvSpPr>
              <p:spPr>
                <a:xfrm flipH="1">
                  <a:off x="2100442" y="2706034"/>
                  <a:ext cx="2379753" cy="2379753"/>
                </a:xfrm>
                <a:prstGeom prst="blockArc">
                  <a:avLst>
                    <a:gd name="adj1" fmla="val 1507847"/>
                    <a:gd name="adj2" fmla="val 16214381"/>
                    <a:gd name="adj3" fmla="val 16739"/>
                  </a:avLst>
                </a:prstGeom>
                <a:grpFill/>
                <a:ln>
                  <a:solidFill>
                    <a:srgbClr val="1636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0" name="Oval 36"/>
                <p:cNvSpPr/>
                <p:nvPr/>
              </p:nvSpPr>
              <p:spPr>
                <a:xfrm>
                  <a:off x="3092477" y="2703636"/>
                  <a:ext cx="400383" cy="400383"/>
                </a:xfrm>
                <a:prstGeom prst="ellipse">
                  <a:avLst/>
                </a:prstGeom>
                <a:grpFill/>
                <a:ln>
                  <a:solidFill>
                    <a:srgbClr val="1636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a:solidFill>
                      <a:schemeClr val="bg1"/>
                    </a:solidFill>
                    <a:latin typeface="FontAwesome" pitchFamily="2" charset="0"/>
                  </a:endParaRPr>
                </a:p>
              </p:txBody>
            </p:sp>
          </p:grpSp>
          <p:sp>
            <p:nvSpPr>
              <p:cNvPr id="38" name="AutoShape 46"/>
              <p:cNvSpPr/>
              <p:nvPr/>
            </p:nvSpPr>
            <p:spPr bwMode="auto">
              <a:xfrm>
                <a:off x="3665768" y="2835501"/>
                <a:ext cx="230932" cy="2309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74" y="17549"/>
                    </a:moveTo>
                    <a:cubicBezTo>
                      <a:pt x="15513" y="17549"/>
                      <a:pt x="14343" y="15612"/>
                      <a:pt x="13809" y="12825"/>
                    </a:cubicBezTo>
                    <a:lnTo>
                      <a:pt x="15524" y="12825"/>
                    </a:lnTo>
                    <a:cubicBezTo>
                      <a:pt x="17038" y="12825"/>
                      <a:pt x="18224" y="11343"/>
                      <a:pt x="18224" y="9450"/>
                    </a:cubicBezTo>
                    <a:cubicBezTo>
                      <a:pt x="18224" y="7558"/>
                      <a:pt x="17038" y="6075"/>
                      <a:pt x="15524" y="6075"/>
                    </a:cubicBezTo>
                    <a:lnTo>
                      <a:pt x="13809" y="6075"/>
                    </a:lnTo>
                    <a:cubicBezTo>
                      <a:pt x="14343" y="3289"/>
                      <a:pt x="15513" y="1350"/>
                      <a:pt x="16874" y="1350"/>
                    </a:cubicBezTo>
                    <a:cubicBezTo>
                      <a:pt x="18739" y="1350"/>
                      <a:pt x="20249" y="4976"/>
                      <a:pt x="20249" y="9450"/>
                    </a:cubicBezTo>
                    <a:cubicBezTo>
                      <a:pt x="20249" y="13923"/>
                      <a:pt x="18739" y="17549"/>
                      <a:pt x="16874" y="17549"/>
                    </a:cubicBezTo>
                    <a:moveTo>
                      <a:pt x="8926" y="11482"/>
                    </a:moveTo>
                    <a:lnTo>
                      <a:pt x="8774" y="11482"/>
                    </a:lnTo>
                    <a:lnTo>
                      <a:pt x="8774" y="11475"/>
                    </a:lnTo>
                    <a:cubicBezTo>
                      <a:pt x="8028" y="11475"/>
                      <a:pt x="7424" y="10569"/>
                      <a:pt x="7424" y="9450"/>
                    </a:cubicBezTo>
                    <a:cubicBezTo>
                      <a:pt x="7424" y="8332"/>
                      <a:pt x="8028" y="7425"/>
                      <a:pt x="8774" y="7425"/>
                    </a:cubicBezTo>
                    <a:lnTo>
                      <a:pt x="8926" y="7425"/>
                    </a:lnTo>
                    <a:cubicBezTo>
                      <a:pt x="10200" y="7425"/>
                      <a:pt x="11391" y="6924"/>
                      <a:pt x="12441" y="6063"/>
                    </a:cubicBezTo>
                    <a:cubicBezTo>
                      <a:pt x="12248" y="7149"/>
                      <a:pt x="12149" y="8300"/>
                      <a:pt x="12149" y="9450"/>
                    </a:cubicBezTo>
                    <a:cubicBezTo>
                      <a:pt x="12149" y="10603"/>
                      <a:pt x="12248" y="11758"/>
                      <a:pt x="12442" y="12846"/>
                    </a:cubicBezTo>
                    <a:cubicBezTo>
                      <a:pt x="11393" y="11983"/>
                      <a:pt x="10200" y="11482"/>
                      <a:pt x="8926" y="11482"/>
                    </a:cubicBezTo>
                    <a:moveTo>
                      <a:pt x="8096" y="20249"/>
                    </a:moveTo>
                    <a:lnTo>
                      <a:pt x="5396" y="20249"/>
                    </a:lnTo>
                    <a:lnTo>
                      <a:pt x="5396" y="14175"/>
                    </a:lnTo>
                    <a:cubicBezTo>
                      <a:pt x="5396" y="13683"/>
                      <a:pt x="5264" y="13223"/>
                      <a:pt x="5033" y="12825"/>
                    </a:cubicBezTo>
                    <a:lnTo>
                      <a:pt x="5505" y="12825"/>
                    </a:lnTo>
                    <a:lnTo>
                      <a:pt x="5505" y="12832"/>
                    </a:lnTo>
                    <a:lnTo>
                      <a:pt x="7535" y="12832"/>
                    </a:lnTo>
                    <a:cubicBezTo>
                      <a:pt x="7463" y="13042"/>
                      <a:pt x="7421" y="13265"/>
                      <a:pt x="7421" y="13500"/>
                    </a:cubicBezTo>
                    <a:lnTo>
                      <a:pt x="7421" y="18225"/>
                    </a:lnTo>
                    <a:cubicBezTo>
                      <a:pt x="7421" y="18874"/>
                      <a:pt x="7784" y="19307"/>
                      <a:pt x="8001" y="19565"/>
                    </a:cubicBezTo>
                    <a:cubicBezTo>
                      <a:pt x="8031" y="19601"/>
                      <a:pt x="8065" y="19638"/>
                      <a:pt x="8096" y="19677"/>
                    </a:cubicBezTo>
                    <a:cubicBezTo>
                      <a:pt x="8096" y="19677"/>
                      <a:pt x="8096" y="20249"/>
                      <a:pt x="8096" y="20249"/>
                    </a:cubicBezTo>
                    <a:close/>
                    <a:moveTo>
                      <a:pt x="1349" y="9450"/>
                    </a:moveTo>
                    <a:cubicBezTo>
                      <a:pt x="1349" y="8332"/>
                      <a:pt x="1953" y="7425"/>
                      <a:pt x="2699" y="7425"/>
                    </a:cubicBezTo>
                    <a:lnTo>
                      <a:pt x="7434" y="7425"/>
                    </a:lnTo>
                    <a:cubicBezTo>
                      <a:pt x="7014" y="7916"/>
                      <a:pt x="6749" y="8631"/>
                      <a:pt x="6749" y="9450"/>
                    </a:cubicBezTo>
                    <a:cubicBezTo>
                      <a:pt x="6749" y="10270"/>
                      <a:pt x="7014" y="10984"/>
                      <a:pt x="7434" y="11475"/>
                    </a:cubicBezTo>
                    <a:lnTo>
                      <a:pt x="2699" y="11475"/>
                    </a:lnTo>
                    <a:cubicBezTo>
                      <a:pt x="1953" y="11475"/>
                      <a:pt x="1349" y="10569"/>
                      <a:pt x="1349" y="9450"/>
                    </a:cubicBezTo>
                    <a:moveTo>
                      <a:pt x="13499" y="9450"/>
                    </a:moveTo>
                    <a:cubicBezTo>
                      <a:pt x="13499" y="8749"/>
                      <a:pt x="13540" y="8073"/>
                      <a:pt x="13610" y="7425"/>
                    </a:cubicBezTo>
                    <a:lnTo>
                      <a:pt x="15524" y="7425"/>
                    </a:lnTo>
                    <a:cubicBezTo>
                      <a:pt x="16269" y="7425"/>
                      <a:pt x="16874" y="8332"/>
                      <a:pt x="16874" y="9450"/>
                    </a:cubicBezTo>
                    <a:cubicBezTo>
                      <a:pt x="16874" y="10569"/>
                      <a:pt x="16269" y="11475"/>
                      <a:pt x="15524" y="11475"/>
                    </a:cubicBezTo>
                    <a:lnTo>
                      <a:pt x="13610" y="11475"/>
                    </a:lnTo>
                    <a:cubicBezTo>
                      <a:pt x="13540" y="10826"/>
                      <a:pt x="13499" y="10151"/>
                      <a:pt x="13499" y="9450"/>
                    </a:cubicBezTo>
                    <a:moveTo>
                      <a:pt x="16874" y="0"/>
                    </a:moveTo>
                    <a:cubicBezTo>
                      <a:pt x="15489" y="0"/>
                      <a:pt x="14400" y="951"/>
                      <a:pt x="13618" y="2420"/>
                    </a:cubicBezTo>
                    <a:lnTo>
                      <a:pt x="13604" y="2412"/>
                    </a:lnTo>
                    <a:cubicBezTo>
                      <a:pt x="12469" y="4635"/>
                      <a:pt x="10778" y="6075"/>
                      <a:pt x="8926" y="6075"/>
                    </a:cubicBezTo>
                    <a:lnTo>
                      <a:pt x="8479" y="6075"/>
                    </a:lnTo>
                    <a:lnTo>
                      <a:pt x="5505" y="6075"/>
                    </a:lnTo>
                    <a:lnTo>
                      <a:pt x="2699" y="6075"/>
                    </a:lnTo>
                    <a:cubicBezTo>
                      <a:pt x="1185" y="6075"/>
                      <a:pt x="0" y="7558"/>
                      <a:pt x="0" y="9450"/>
                    </a:cubicBezTo>
                    <a:cubicBezTo>
                      <a:pt x="0" y="11343"/>
                      <a:pt x="1185" y="12825"/>
                      <a:pt x="2699" y="12825"/>
                    </a:cubicBezTo>
                    <a:cubicBezTo>
                      <a:pt x="3443" y="12827"/>
                      <a:pt x="4046" y="13430"/>
                      <a:pt x="4046" y="14175"/>
                    </a:cubicBezTo>
                    <a:lnTo>
                      <a:pt x="4046" y="20249"/>
                    </a:lnTo>
                    <a:cubicBezTo>
                      <a:pt x="4046" y="20996"/>
                      <a:pt x="4651" y="21599"/>
                      <a:pt x="5396" y="21599"/>
                    </a:cubicBezTo>
                    <a:lnTo>
                      <a:pt x="8096" y="21599"/>
                    </a:lnTo>
                    <a:cubicBezTo>
                      <a:pt x="8842" y="21599"/>
                      <a:pt x="9446" y="20996"/>
                      <a:pt x="9446" y="20249"/>
                    </a:cubicBezTo>
                    <a:lnTo>
                      <a:pt x="9446" y="19575"/>
                    </a:lnTo>
                    <a:cubicBezTo>
                      <a:pt x="9446" y="18900"/>
                      <a:pt x="8771" y="18598"/>
                      <a:pt x="8771" y="18225"/>
                    </a:cubicBezTo>
                    <a:lnTo>
                      <a:pt x="8771" y="13500"/>
                    </a:lnTo>
                    <a:cubicBezTo>
                      <a:pt x="8771" y="13484"/>
                      <a:pt x="8781" y="13473"/>
                      <a:pt x="8782" y="13458"/>
                    </a:cubicBezTo>
                    <a:cubicBezTo>
                      <a:pt x="8789" y="13361"/>
                      <a:pt x="8815" y="13271"/>
                      <a:pt x="8859" y="13191"/>
                    </a:cubicBezTo>
                    <a:cubicBezTo>
                      <a:pt x="8871" y="13169"/>
                      <a:pt x="8884" y="13151"/>
                      <a:pt x="8898" y="13132"/>
                    </a:cubicBezTo>
                    <a:cubicBezTo>
                      <a:pt x="8952" y="13051"/>
                      <a:pt x="9020" y="12985"/>
                      <a:pt x="9103" y="12934"/>
                    </a:cubicBezTo>
                    <a:cubicBezTo>
                      <a:pt x="9107" y="12931"/>
                      <a:pt x="9108" y="12927"/>
                      <a:pt x="9112" y="12925"/>
                    </a:cubicBezTo>
                    <a:cubicBezTo>
                      <a:pt x="9115" y="12925"/>
                      <a:pt x="9117" y="12922"/>
                      <a:pt x="9120" y="12922"/>
                    </a:cubicBezTo>
                    <a:cubicBezTo>
                      <a:pt x="9174" y="12892"/>
                      <a:pt x="9238" y="12885"/>
                      <a:pt x="9299" y="12868"/>
                    </a:cubicBezTo>
                    <a:cubicBezTo>
                      <a:pt x="11003" y="13049"/>
                      <a:pt x="12545" y="14424"/>
                      <a:pt x="13604" y="16495"/>
                    </a:cubicBezTo>
                    <a:lnTo>
                      <a:pt x="13621" y="16487"/>
                    </a:lnTo>
                    <a:cubicBezTo>
                      <a:pt x="14404" y="17950"/>
                      <a:pt x="15490" y="18900"/>
                      <a:pt x="16874" y="18900"/>
                    </a:cubicBezTo>
                    <a:cubicBezTo>
                      <a:pt x="19977" y="18900"/>
                      <a:pt x="21600" y="14145"/>
                      <a:pt x="21600" y="9450"/>
                    </a:cubicBezTo>
                    <a:cubicBezTo>
                      <a:pt x="21600" y="4754"/>
                      <a:pt x="19977" y="0"/>
                      <a:pt x="16874" y="0"/>
                    </a:cubicBezTo>
                  </a:path>
                </a:pathLst>
              </a:custGeom>
              <a:grpFill/>
              <a:ln>
                <a:solidFill>
                  <a:srgbClr val="16364F"/>
                </a:solid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sp>
          <p:nvSpPr>
            <p:cNvPr id="36" name="Oval 32"/>
            <p:cNvSpPr/>
            <p:nvPr/>
          </p:nvSpPr>
          <p:spPr>
            <a:xfrm>
              <a:off x="2696773" y="4339752"/>
              <a:ext cx="400383" cy="400383"/>
            </a:xfrm>
            <a:prstGeom prst="ellipse">
              <a:avLst/>
            </a:prstGeom>
            <a:grpFill/>
            <a:ln>
              <a:solidFill>
                <a:srgbClr val="1636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bg1"/>
                </a:solidFill>
              </a:endParaRPr>
            </a:p>
          </p:txBody>
        </p:sp>
      </p:grpSp>
      <p:grpSp>
        <p:nvGrpSpPr>
          <p:cNvPr id="41" name="Group 37"/>
          <p:cNvGrpSpPr/>
          <p:nvPr/>
        </p:nvGrpSpPr>
        <p:grpSpPr>
          <a:xfrm>
            <a:off x="2832334" y="3442911"/>
            <a:ext cx="1518008" cy="1518008"/>
            <a:chOff x="3031647" y="3348882"/>
            <a:chExt cx="1518008" cy="1518008"/>
          </a:xfrm>
          <a:solidFill>
            <a:schemeClr val="bg1"/>
          </a:solidFill>
        </p:grpSpPr>
        <p:grpSp>
          <p:nvGrpSpPr>
            <p:cNvPr id="42" name="Group 38"/>
            <p:cNvGrpSpPr/>
            <p:nvPr/>
          </p:nvGrpSpPr>
          <p:grpSpPr>
            <a:xfrm>
              <a:off x="3031647" y="3348882"/>
              <a:ext cx="1518008" cy="1518008"/>
              <a:chOff x="3005768" y="3193606"/>
              <a:chExt cx="1518008" cy="1518008"/>
            </a:xfrm>
            <a:grpFill/>
          </p:grpSpPr>
          <p:grpSp>
            <p:nvGrpSpPr>
              <p:cNvPr id="44" name="Group 40"/>
              <p:cNvGrpSpPr/>
              <p:nvPr/>
            </p:nvGrpSpPr>
            <p:grpSpPr>
              <a:xfrm>
                <a:off x="3005768" y="3193606"/>
                <a:ext cx="1518008" cy="1518008"/>
                <a:chOff x="2531315" y="3136907"/>
                <a:chExt cx="1518008" cy="1518008"/>
              </a:xfrm>
              <a:grpFill/>
            </p:grpSpPr>
            <p:sp>
              <p:nvSpPr>
                <p:cNvPr id="48" name="Block Arc 44"/>
                <p:cNvSpPr/>
                <p:nvPr/>
              </p:nvSpPr>
              <p:spPr>
                <a:xfrm flipH="1">
                  <a:off x="2531315" y="3136907"/>
                  <a:ext cx="1518008" cy="1518008"/>
                </a:xfrm>
                <a:prstGeom prst="blockArc">
                  <a:avLst>
                    <a:gd name="adj1" fmla="val 3403980"/>
                    <a:gd name="adj2" fmla="val 16177562"/>
                    <a:gd name="adj3" fmla="val 26403"/>
                  </a:avLst>
                </a:prstGeom>
                <a:grpFill/>
                <a:ln>
                  <a:solidFill>
                    <a:srgbClr val="1636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9" name="Oval 45"/>
                <p:cNvSpPr/>
                <p:nvPr/>
              </p:nvSpPr>
              <p:spPr>
                <a:xfrm>
                  <a:off x="3092477" y="3136907"/>
                  <a:ext cx="400383" cy="400383"/>
                </a:xfrm>
                <a:prstGeom prst="ellipse">
                  <a:avLst/>
                </a:prstGeom>
                <a:grpFill/>
                <a:ln>
                  <a:solidFill>
                    <a:srgbClr val="1636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a:solidFill>
                      <a:schemeClr val="bg1"/>
                    </a:solidFill>
                    <a:latin typeface="FontAwesome" pitchFamily="2" charset="0"/>
                  </a:endParaRPr>
                </a:p>
              </p:txBody>
            </p:sp>
          </p:grpSp>
          <p:grpSp>
            <p:nvGrpSpPr>
              <p:cNvPr id="45" name="Group 41"/>
              <p:cNvGrpSpPr/>
              <p:nvPr/>
            </p:nvGrpSpPr>
            <p:grpSpPr>
              <a:xfrm>
                <a:off x="3716283" y="3250738"/>
                <a:ext cx="181769" cy="264310"/>
                <a:chOff x="10146507" y="3505994"/>
                <a:chExt cx="319881" cy="465138"/>
              </a:xfrm>
              <a:grpFill/>
            </p:grpSpPr>
            <p:sp>
              <p:nvSpPr>
                <p:cNvPr id="46" name="AutoShape 30"/>
                <p:cNvSpPr/>
                <p:nvPr/>
              </p:nvSpPr>
              <p:spPr bwMode="auto">
                <a:xfrm>
                  <a:off x="10146507" y="3505994"/>
                  <a:ext cx="319881" cy="465138"/>
                </a:xfrm>
                <a:custGeom>
                  <a:avLst/>
                  <a:gdLst>
                    <a:gd name="T0" fmla="*/ 10383 w 20767"/>
                    <a:gd name="T1" fmla="*/ 10800 h 21600"/>
                    <a:gd name="T2" fmla="*/ 10383 w 20767"/>
                    <a:gd name="T3" fmla="*/ 10800 h 21600"/>
                    <a:gd name="T4" fmla="*/ 10383 w 20767"/>
                    <a:gd name="T5" fmla="*/ 10800 h 21600"/>
                    <a:gd name="T6" fmla="*/ 10383 w 20767"/>
                    <a:gd name="T7" fmla="*/ 10800 h 21600"/>
                  </a:gdLst>
                  <a:ahLst/>
                  <a:cxnLst>
                    <a:cxn ang="0">
                      <a:pos x="T0" y="T1"/>
                    </a:cxn>
                    <a:cxn ang="0">
                      <a:pos x="T2" y="T3"/>
                    </a:cxn>
                    <a:cxn ang="0">
                      <a:pos x="T4" y="T5"/>
                    </a:cxn>
                    <a:cxn ang="0">
                      <a:pos x="T6" y="T7"/>
                    </a:cxn>
                  </a:cxnLst>
                  <a:rect l="0" t="0" r="r" b="b"/>
                  <a:pathLst>
                    <a:path w="20767" h="21600">
                      <a:moveTo>
                        <a:pt x="18566" y="16551"/>
                      </a:moveTo>
                      <a:cubicBezTo>
                        <a:pt x="17960" y="18284"/>
                        <a:pt x="17274" y="20249"/>
                        <a:pt x="9436" y="20249"/>
                      </a:cubicBezTo>
                      <a:cubicBezTo>
                        <a:pt x="4711" y="20249"/>
                        <a:pt x="1888" y="17809"/>
                        <a:pt x="1888" y="15451"/>
                      </a:cubicBezTo>
                      <a:cubicBezTo>
                        <a:pt x="1888" y="13645"/>
                        <a:pt x="2349" y="12161"/>
                        <a:pt x="2835" y="10591"/>
                      </a:cubicBezTo>
                      <a:cubicBezTo>
                        <a:pt x="3454" y="8600"/>
                        <a:pt x="4088" y="6563"/>
                        <a:pt x="3813" y="3868"/>
                      </a:cubicBezTo>
                      <a:cubicBezTo>
                        <a:pt x="6723" y="6750"/>
                        <a:pt x="7759" y="10567"/>
                        <a:pt x="7759" y="10567"/>
                      </a:cubicBezTo>
                      <a:cubicBezTo>
                        <a:pt x="7759" y="10567"/>
                        <a:pt x="10468" y="7846"/>
                        <a:pt x="11196" y="6582"/>
                      </a:cubicBezTo>
                      <a:cubicBezTo>
                        <a:pt x="11755" y="7395"/>
                        <a:pt x="12267" y="10124"/>
                        <a:pt x="12267" y="12825"/>
                      </a:cubicBezTo>
                      <a:cubicBezTo>
                        <a:pt x="12267" y="12825"/>
                        <a:pt x="14773" y="11347"/>
                        <a:pt x="16653" y="9127"/>
                      </a:cubicBezTo>
                      <a:cubicBezTo>
                        <a:pt x="18632" y="11666"/>
                        <a:pt x="19346" y="14320"/>
                        <a:pt x="18566" y="16551"/>
                      </a:cubicBezTo>
                      <a:moveTo>
                        <a:pt x="16041" y="6075"/>
                      </a:moveTo>
                      <a:cubicBezTo>
                        <a:pt x="15982" y="7879"/>
                        <a:pt x="14088" y="9404"/>
                        <a:pt x="14088" y="9404"/>
                      </a:cubicBezTo>
                      <a:cubicBezTo>
                        <a:pt x="14088" y="6046"/>
                        <a:pt x="10380" y="3375"/>
                        <a:pt x="10380" y="3375"/>
                      </a:cubicBezTo>
                      <a:cubicBezTo>
                        <a:pt x="10380" y="3375"/>
                        <a:pt x="10330" y="5373"/>
                        <a:pt x="8452" y="7389"/>
                      </a:cubicBezTo>
                      <a:cubicBezTo>
                        <a:pt x="6574" y="2686"/>
                        <a:pt x="938" y="0"/>
                        <a:pt x="938" y="0"/>
                      </a:cubicBezTo>
                      <a:cubicBezTo>
                        <a:pt x="3756" y="7389"/>
                        <a:pt x="0" y="10076"/>
                        <a:pt x="0" y="15451"/>
                      </a:cubicBezTo>
                      <a:cubicBezTo>
                        <a:pt x="0" y="18604"/>
                        <a:pt x="3730" y="21599"/>
                        <a:pt x="9436" y="21599"/>
                      </a:cubicBezTo>
                      <a:cubicBezTo>
                        <a:pt x="17888" y="21599"/>
                        <a:pt x="19523" y="19379"/>
                        <a:pt x="20396" y="16878"/>
                      </a:cubicBezTo>
                      <a:cubicBezTo>
                        <a:pt x="21599" y="13436"/>
                        <a:pt x="19797" y="9432"/>
                        <a:pt x="16041" y="6075"/>
                      </a:cubicBezTo>
                    </a:path>
                  </a:pathLst>
                </a:custGeom>
                <a:grpFill/>
                <a:ln>
                  <a:solidFill>
                    <a:srgbClr val="16364F"/>
                  </a:solid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47" name="AutoShape 31"/>
                <p:cNvSpPr/>
                <p:nvPr/>
              </p:nvSpPr>
              <p:spPr bwMode="auto">
                <a:xfrm>
                  <a:off x="10205244" y="3709194"/>
                  <a:ext cx="205581" cy="166688"/>
                </a:xfrm>
                <a:custGeom>
                  <a:avLst/>
                  <a:gdLst>
                    <a:gd name="T0" fmla="*/ 10641 w 21282"/>
                    <a:gd name="T1" fmla="*/ 10800 h 21600"/>
                    <a:gd name="T2" fmla="*/ 10641 w 21282"/>
                    <a:gd name="T3" fmla="*/ 10800 h 21600"/>
                    <a:gd name="T4" fmla="*/ 10641 w 21282"/>
                    <a:gd name="T5" fmla="*/ 10800 h 21600"/>
                    <a:gd name="T6" fmla="*/ 10641 w 21282"/>
                    <a:gd name="T7" fmla="*/ 10800 h 21600"/>
                  </a:gdLst>
                  <a:ahLst/>
                  <a:cxnLst>
                    <a:cxn ang="0">
                      <a:pos x="T0" y="T1"/>
                    </a:cxn>
                    <a:cxn ang="0">
                      <a:pos x="T2" y="T3"/>
                    </a:cxn>
                    <a:cxn ang="0">
                      <a:pos x="T4" y="T5"/>
                    </a:cxn>
                    <a:cxn ang="0">
                      <a:pos x="T6" y="T7"/>
                    </a:cxn>
                  </a:cxnLst>
                  <a:rect l="0" t="0" r="r" b="b"/>
                  <a:pathLst>
                    <a:path w="21282" h="21600">
                      <a:moveTo>
                        <a:pt x="20698" y="5891"/>
                      </a:moveTo>
                      <a:lnTo>
                        <a:pt x="19424" y="7749"/>
                      </a:lnTo>
                      <a:cubicBezTo>
                        <a:pt x="17846" y="10064"/>
                        <a:pt x="16352" y="12259"/>
                        <a:pt x="12365" y="14784"/>
                      </a:cubicBezTo>
                      <a:cubicBezTo>
                        <a:pt x="11794" y="12631"/>
                        <a:pt x="11275" y="10259"/>
                        <a:pt x="11275" y="6631"/>
                      </a:cubicBezTo>
                      <a:lnTo>
                        <a:pt x="11275" y="3408"/>
                      </a:lnTo>
                      <a:lnTo>
                        <a:pt x="9000" y="7893"/>
                      </a:lnTo>
                      <a:cubicBezTo>
                        <a:pt x="8233" y="9421"/>
                        <a:pt x="7598" y="10690"/>
                        <a:pt x="6649" y="12373"/>
                      </a:cubicBezTo>
                      <a:cubicBezTo>
                        <a:pt x="5211" y="8296"/>
                        <a:pt x="4195" y="5281"/>
                        <a:pt x="3422" y="2545"/>
                      </a:cubicBezTo>
                      <a:lnTo>
                        <a:pt x="2705" y="0"/>
                      </a:lnTo>
                      <a:lnTo>
                        <a:pt x="1926" y="2847"/>
                      </a:lnTo>
                      <a:cubicBezTo>
                        <a:pt x="936" y="6469"/>
                        <a:pt x="0" y="9891"/>
                        <a:pt x="0" y="18771"/>
                      </a:cubicBezTo>
                      <a:cubicBezTo>
                        <a:pt x="0" y="19292"/>
                        <a:pt x="333" y="19714"/>
                        <a:pt x="749" y="19714"/>
                      </a:cubicBezTo>
                      <a:cubicBezTo>
                        <a:pt x="1162" y="19714"/>
                        <a:pt x="1499" y="19292"/>
                        <a:pt x="1499" y="18771"/>
                      </a:cubicBezTo>
                      <a:cubicBezTo>
                        <a:pt x="1499" y="11964"/>
                        <a:pt x="2037" y="8594"/>
                        <a:pt x="2758" y="5681"/>
                      </a:cubicBezTo>
                      <a:cubicBezTo>
                        <a:pt x="3537" y="8174"/>
                        <a:pt x="4520" y="11009"/>
                        <a:pt x="5812" y="14638"/>
                      </a:cubicBezTo>
                      <a:lnTo>
                        <a:pt x="6339" y="16117"/>
                      </a:lnTo>
                      <a:lnTo>
                        <a:pt x="7100" y="14811"/>
                      </a:lnTo>
                      <a:cubicBezTo>
                        <a:pt x="8344" y="12681"/>
                        <a:pt x="9085" y="11248"/>
                        <a:pt x="9896" y="9638"/>
                      </a:cubicBezTo>
                      <a:cubicBezTo>
                        <a:pt x="10133" y="12428"/>
                        <a:pt x="10681" y="14428"/>
                        <a:pt x="11223" y="16408"/>
                      </a:cubicBezTo>
                      <a:lnTo>
                        <a:pt x="11495" y="17404"/>
                      </a:lnTo>
                      <a:lnTo>
                        <a:pt x="12253" y="16953"/>
                      </a:lnTo>
                      <a:cubicBezTo>
                        <a:pt x="16306" y="14531"/>
                        <a:pt x="18203" y="12327"/>
                        <a:pt x="19708" y="10211"/>
                      </a:cubicBezTo>
                      <a:cubicBezTo>
                        <a:pt x="19942" y="13727"/>
                        <a:pt x="19573" y="17574"/>
                        <a:pt x="18698" y="20305"/>
                      </a:cubicBezTo>
                      <a:cubicBezTo>
                        <a:pt x="18543" y="20787"/>
                        <a:pt x="18730" y="21336"/>
                        <a:pt x="19114" y="21531"/>
                      </a:cubicBezTo>
                      <a:cubicBezTo>
                        <a:pt x="19204" y="21577"/>
                        <a:pt x="19301" y="21599"/>
                        <a:pt x="19395" y="21599"/>
                      </a:cubicBezTo>
                      <a:cubicBezTo>
                        <a:pt x="19690" y="21599"/>
                        <a:pt x="19972" y="21377"/>
                        <a:pt x="20089" y="21008"/>
                      </a:cubicBezTo>
                      <a:cubicBezTo>
                        <a:pt x="21251" y="17380"/>
                        <a:pt x="21600" y="12213"/>
                        <a:pt x="20976" y="7841"/>
                      </a:cubicBezTo>
                      <a:cubicBezTo>
                        <a:pt x="20976" y="7841"/>
                        <a:pt x="20698" y="5891"/>
                        <a:pt x="20698" y="5891"/>
                      </a:cubicBezTo>
                      <a:close/>
                    </a:path>
                  </a:pathLst>
                </a:custGeom>
                <a:grpFill/>
                <a:ln>
                  <a:solidFill>
                    <a:srgbClr val="16364F"/>
                  </a:solid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grpSp>
        <p:sp>
          <p:nvSpPr>
            <p:cNvPr id="43" name="Oval 39"/>
            <p:cNvSpPr/>
            <p:nvPr/>
          </p:nvSpPr>
          <p:spPr>
            <a:xfrm>
              <a:off x="3279294" y="4376107"/>
              <a:ext cx="400383" cy="400383"/>
            </a:xfrm>
            <a:prstGeom prst="ellipse">
              <a:avLst/>
            </a:prstGeom>
            <a:grpFill/>
            <a:ln>
              <a:solidFill>
                <a:srgbClr val="1636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bg1"/>
                </a:solidFill>
              </a:endParaRPr>
            </a:p>
          </p:txBody>
        </p:sp>
      </p:grpSp>
      <p:sp>
        <p:nvSpPr>
          <p:cNvPr id="50" name="Rectangle 4401"/>
          <p:cNvSpPr>
            <a:spLocks noChangeArrowheads="1"/>
          </p:cNvSpPr>
          <p:nvPr/>
        </p:nvSpPr>
        <p:spPr bwMode="auto">
          <a:xfrm>
            <a:off x="7805889" y="4855750"/>
            <a:ext cx="2231476" cy="69154"/>
          </a:xfrm>
          <a:prstGeom prst="rect">
            <a:avLst/>
          </a:prstGeom>
          <a:solidFill>
            <a:schemeClr val="bg1"/>
          </a:solidFill>
          <a:ln>
            <a:noFill/>
          </a:ln>
          <a:effectLst/>
        </p:spPr>
        <p:txBody>
          <a:bodyPr wrap="none" lIns="92075" tIns="46038" rIns="92075" bIns="46038" anchor="ctr"/>
          <a:lstStyle>
            <a:lvl1pPr eaLnBrk="0" hangingPunct="0">
              <a:defRPr kumimoji="1" sz="800">
                <a:solidFill>
                  <a:schemeClr val="tx1"/>
                </a:solidFill>
                <a:latin typeface="Gulim" panose="020B0600000101010101" pitchFamily="34" charset="-127"/>
                <a:ea typeface="Gulim" panose="020B0600000101010101" pitchFamily="34" charset="-127"/>
              </a:defRPr>
            </a:lvl1pPr>
            <a:lvl2pPr marL="742950" indent="-285750" eaLnBrk="0" hangingPunct="0">
              <a:defRPr kumimoji="1" sz="800">
                <a:solidFill>
                  <a:schemeClr val="tx1"/>
                </a:solidFill>
                <a:latin typeface="Gulim" panose="020B0600000101010101" pitchFamily="34" charset="-127"/>
                <a:ea typeface="Gulim" panose="020B0600000101010101" pitchFamily="34" charset="-127"/>
              </a:defRPr>
            </a:lvl2pPr>
            <a:lvl3pPr marL="1143000" indent="-228600" eaLnBrk="0" hangingPunct="0">
              <a:defRPr kumimoji="1" sz="800">
                <a:solidFill>
                  <a:schemeClr val="tx1"/>
                </a:solidFill>
                <a:latin typeface="Gulim" panose="020B0600000101010101" pitchFamily="34" charset="-127"/>
                <a:ea typeface="Gulim" panose="020B0600000101010101" pitchFamily="34" charset="-127"/>
              </a:defRPr>
            </a:lvl3pPr>
            <a:lvl4pPr marL="1600200" indent="-228600" eaLnBrk="0" hangingPunct="0">
              <a:defRPr kumimoji="1" sz="800">
                <a:solidFill>
                  <a:schemeClr val="tx1"/>
                </a:solidFill>
                <a:latin typeface="Gulim" panose="020B0600000101010101" pitchFamily="34" charset="-127"/>
                <a:ea typeface="Gulim" panose="020B0600000101010101" pitchFamily="34" charset="-127"/>
              </a:defRPr>
            </a:lvl4pPr>
            <a:lvl5pPr marL="2057400" indent="-228600" eaLnBrk="0" hangingPunct="0">
              <a:defRPr kumimoji="1" sz="800">
                <a:solidFill>
                  <a:schemeClr val="tx1"/>
                </a:solidFill>
                <a:latin typeface="Gulim" panose="020B0600000101010101" pitchFamily="34" charset="-127"/>
                <a:ea typeface="Gulim" panose="020B0600000101010101" pitchFamily="34" charset="-127"/>
              </a:defRPr>
            </a:lvl5pPr>
            <a:lvl6pPr marL="2514600" indent="-228600" algn="r" eaLnBrk="0" fontAlgn="base" latinLnBrk="1" hangingPunct="0">
              <a:spcBef>
                <a:spcPct val="0"/>
              </a:spcBef>
              <a:spcAft>
                <a:spcPct val="0"/>
              </a:spcAft>
              <a:defRPr kumimoji="1" sz="800">
                <a:solidFill>
                  <a:schemeClr val="tx1"/>
                </a:solidFill>
                <a:latin typeface="Gulim" panose="020B0600000101010101" pitchFamily="34" charset="-127"/>
                <a:ea typeface="Gulim" panose="020B0600000101010101" pitchFamily="34" charset="-127"/>
              </a:defRPr>
            </a:lvl6pPr>
            <a:lvl7pPr marL="2971800" indent="-228600" algn="r" eaLnBrk="0" fontAlgn="base" latinLnBrk="1" hangingPunct="0">
              <a:spcBef>
                <a:spcPct val="0"/>
              </a:spcBef>
              <a:spcAft>
                <a:spcPct val="0"/>
              </a:spcAft>
              <a:defRPr kumimoji="1" sz="800">
                <a:solidFill>
                  <a:schemeClr val="tx1"/>
                </a:solidFill>
                <a:latin typeface="Gulim" panose="020B0600000101010101" pitchFamily="34" charset="-127"/>
                <a:ea typeface="Gulim" panose="020B0600000101010101" pitchFamily="34" charset="-127"/>
              </a:defRPr>
            </a:lvl7pPr>
            <a:lvl8pPr marL="3429000" indent="-228600" algn="r" eaLnBrk="0" fontAlgn="base" latinLnBrk="1" hangingPunct="0">
              <a:spcBef>
                <a:spcPct val="0"/>
              </a:spcBef>
              <a:spcAft>
                <a:spcPct val="0"/>
              </a:spcAft>
              <a:defRPr kumimoji="1" sz="800">
                <a:solidFill>
                  <a:schemeClr val="tx1"/>
                </a:solidFill>
                <a:latin typeface="Gulim" panose="020B0600000101010101" pitchFamily="34" charset="-127"/>
                <a:ea typeface="Gulim" panose="020B0600000101010101" pitchFamily="34" charset="-127"/>
              </a:defRPr>
            </a:lvl8pPr>
            <a:lvl9pPr marL="3886200" indent="-228600" algn="r" eaLnBrk="0" fontAlgn="base" latinLnBrk="1" hangingPunct="0">
              <a:spcBef>
                <a:spcPct val="0"/>
              </a:spcBef>
              <a:spcAft>
                <a:spcPct val="0"/>
              </a:spcAft>
              <a:defRPr kumimoji="1" sz="800">
                <a:solidFill>
                  <a:schemeClr val="tx1"/>
                </a:solidFill>
                <a:latin typeface="Gulim" panose="020B0600000101010101" pitchFamily="34" charset="-127"/>
                <a:ea typeface="Gulim" panose="020B0600000101010101" pitchFamily="34" charset="-127"/>
              </a:defRPr>
            </a:lvl9pPr>
          </a:lstStyle>
          <a:p>
            <a:pPr eaLnBrk="1" hangingPunct="1"/>
            <a:endParaRPr lang="zh-CN" altLang="en-US">
              <a:solidFill>
                <a:schemeClr val="bg1"/>
              </a:solidFill>
            </a:endParaRPr>
          </a:p>
        </p:txBody>
      </p:sp>
      <p:sp>
        <p:nvSpPr>
          <p:cNvPr id="51" name="Rectangle 4402"/>
          <p:cNvSpPr>
            <a:spLocks noChangeArrowheads="1"/>
          </p:cNvSpPr>
          <p:nvPr/>
        </p:nvSpPr>
        <p:spPr bwMode="auto">
          <a:xfrm>
            <a:off x="6999053" y="4855750"/>
            <a:ext cx="2131583" cy="69154"/>
          </a:xfrm>
          <a:prstGeom prst="rect">
            <a:avLst/>
          </a:prstGeom>
          <a:solidFill>
            <a:schemeClr val="bg1"/>
          </a:solidFill>
          <a:ln>
            <a:noFill/>
          </a:ln>
          <a:effectLst/>
        </p:spPr>
        <p:txBody>
          <a:bodyPr wrap="none" lIns="92075" tIns="46038" rIns="92075" bIns="46038" anchor="ctr"/>
          <a:lstStyle>
            <a:lvl1pPr eaLnBrk="0" hangingPunct="0">
              <a:defRPr kumimoji="1" sz="800">
                <a:solidFill>
                  <a:schemeClr val="tx1"/>
                </a:solidFill>
                <a:latin typeface="Gulim" panose="020B0600000101010101" pitchFamily="34" charset="-127"/>
                <a:ea typeface="Gulim" panose="020B0600000101010101" pitchFamily="34" charset="-127"/>
              </a:defRPr>
            </a:lvl1pPr>
            <a:lvl2pPr marL="742950" indent="-285750" eaLnBrk="0" hangingPunct="0">
              <a:defRPr kumimoji="1" sz="800">
                <a:solidFill>
                  <a:schemeClr val="tx1"/>
                </a:solidFill>
                <a:latin typeface="Gulim" panose="020B0600000101010101" pitchFamily="34" charset="-127"/>
                <a:ea typeface="Gulim" panose="020B0600000101010101" pitchFamily="34" charset="-127"/>
              </a:defRPr>
            </a:lvl2pPr>
            <a:lvl3pPr marL="1143000" indent="-228600" eaLnBrk="0" hangingPunct="0">
              <a:defRPr kumimoji="1" sz="800">
                <a:solidFill>
                  <a:schemeClr val="tx1"/>
                </a:solidFill>
                <a:latin typeface="Gulim" panose="020B0600000101010101" pitchFamily="34" charset="-127"/>
                <a:ea typeface="Gulim" panose="020B0600000101010101" pitchFamily="34" charset="-127"/>
              </a:defRPr>
            </a:lvl3pPr>
            <a:lvl4pPr marL="1600200" indent="-228600" eaLnBrk="0" hangingPunct="0">
              <a:defRPr kumimoji="1" sz="800">
                <a:solidFill>
                  <a:schemeClr val="tx1"/>
                </a:solidFill>
                <a:latin typeface="Gulim" panose="020B0600000101010101" pitchFamily="34" charset="-127"/>
                <a:ea typeface="Gulim" panose="020B0600000101010101" pitchFamily="34" charset="-127"/>
              </a:defRPr>
            </a:lvl4pPr>
            <a:lvl5pPr marL="2057400" indent="-228600" eaLnBrk="0" hangingPunct="0">
              <a:defRPr kumimoji="1" sz="800">
                <a:solidFill>
                  <a:schemeClr val="tx1"/>
                </a:solidFill>
                <a:latin typeface="Gulim" panose="020B0600000101010101" pitchFamily="34" charset="-127"/>
                <a:ea typeface="Gulim" panose="020B0600000101010101" pitchFamily="34" charset="-127"/>
              </a:defRPr>
            </a:lvl5pPr>
            <a:lvl6pPr marL="2514600" indent="-228600" algn="r" eaLnBrk="0" fontAlgn="base" latinLnBrk="1" hangingPunct="0">
              <a:spcBef>
                <a:spcPct val="0"/>
              </a:spcBef>
              <a:spcAft>
                <a:spcPct val="0"/>
              </a:spcAft>
              <a:defRPr kumimoji="1" sz="800">
                <a:solidFill>
                  <a:schemeClr val="tx1"/>
                </a:solidFill>
                <a:latin typeface="Gulim" panose="020B0600000101010101" pitchFamily="34" charset="-127"/>
                <a:ea typeface="Gulim" panose="020B0600000101010101" pitchFamily="34" charset="-127"/>
              </a:defRPr>
            </a:lvl6pPr>
            <a:lvl7pPr marL="2971800" indent="-228600" algn="r" eaLnBrk="0" fontAlgn="base" latinLnBrk="1" hangingPunct="0">
              <a:spcBef>
                <a:spcPct val="0"/>
              </a:spcBef>
              <a:spcAft>
                <a:spcPct val="0"/>
              </a:spcAft>
              <a:defRPr kumimoji="1" sz="800">
                <a:solidFill>
                  <a:schemeClr val="tx1"/>
                </a:solidFill>
                <a:latin typeface="Gulim" panose="020B0600000101010101" pitchFamily="34" charset="-127"/>
                <a:ea typeface="Gulim" panose="020B0600000101010101" pitchFamily="34" charset="-127"/>
              </a:defRPr>
            </a:lvl7pPr>
            <a:lvl8pPr marL="3429000" indent="-228600" algn="r" eaLnBrk="0" fontAlgn="base" latinLnBrk="1" hangingPunct="0">
              <a:spcBef>
                <a:spcPct val="0"/>
              </a:spcBef>
              <a:spcAft>
                <a:spcPct val="0"/>
              </a:spcAft>
              <a:defRPr kumimoji="1" sz="800">
                <a:solidFill>
                  <a:schemeClr val="tx1"/>
                </a:solidFill>
                <a:latin typeface="Gulim" panose="020B0600000101010101" pitchFamily="34" charset="-127"/>
                <a:ea typeface="Gulim" panose="020B0600000101010101" pitchFamily="34" charset="-127"/>
              </a:defRPr>
            </a:lvl8pPr>
            <a:lvl9pPr marL="3886200" indent="-228600" algn="r" eaLnBrk="0" fontAlgn="base" latinLnBrk="1" hangingPunct="0">
              <a:spcBef>
                <a:spcPct val="0"/>
              </a:spcBef>
              <a:spcAft>
                <a:spcPct val="0"/>
              </a:spcAft>
              <a:defRPr kumimoji="1" sz="800">
                <a:solidFill>
                  <a:schemeClr val="tx1"/>
                </a:solidFill>
                <a:latin typeface="Gulim" panose="020B0600000101010101" pitchFamily="34" charset="-127"/>
                <a:ea typeface="Gulim" panose="020B0600000101010101" pitchFamily="34" charset="-127"/>
              </a:defRPr>
            </a:lvl9pPr>
          </a:lstStyle>
          <a:p>
            <a:pPr eaLnBrk="1" hangingPunct="1"/>
            <a:endParaRPr lang="zh-CN" altLang="en-US">
              <a:solidFill>
                <a:schemeClr val="bg1"/>
              </a:solidFill>
            </a:endParaRPr>
          </a:p>
        </p:txBody>
      </p:sp>
      <p:sp>
        <p:nvSpPr>
          <p:cNvPr id="52" name="TextBox 49"/>
          <p:cNvSpPr txBox="1"/>
          <p:nvPr/>
        </p:nvSpPr>
        <p:spPr>
          <a:xfrm>
            <a:off x="9359960" y="4271335"/>
            <a:ext cx="646331" cy="646331"/>
          </a:xfrm>
          <a:prstGeom prst="rect">
            <a:avLst/>
          </a:prstGeom>
          <a:noFill/>
        </p:spPr>
        <p:txBody>
          <a:bodyPr wrap="none" rtlCol="0">
            <a:spAutoFit/>
          </a:bodyPr>
          <a:lstStyle/>
          <a:p>
            <a:r>
              <a:rPr lang="vi-VN" sz="3600" dirty="0" smtClean="0">
                <a:solidFill>
                  <a:schemeClr val="bg1"/>
                </a:solidFill>
                <a:latin typeface="+mj-lt"/>
                <a:cs typeface="Arial" panose="020B0604020202020204" pitchFamily="34" charset="0"/>
              </a:rPr>
              <a:t>03</a:t>
            </a:r>
            <a:endParaRPr lang="en-US" sz="3600" dirty="0">
              <a:solidFill>
                <a:schemeClr val="bg1"/>
              </a:solidFill>
              <a:latin typeface="+mj-lt"/>
              <a:cs typeface="Arial" panose="020B0604020202020204" pitchFamily="34" charset="0"/>
            </a:endParaRPr>
          </a:p>
        </p:txBody>
      </p:sp>
      <p:grpSp>
        <p:nvGrpSpPr>
          <p:cNvPr id="53" name="组合 338"/>
          <p:cNvGrpSpPr/>
          <p:nvPr/>
        </p:nvGrpSpPr>
        <p:grpSpPr>
          <a:xfrm>
            <a:off x="6573814" y="4247800"/>
            <a:ext cx="758541" cy="594084"/>
            <a:chOff x="3797630" y="1270551"/>
            <a:chExt cx="580807" cy="454884"/>
          </a:xfrm>
        </p:grpSpPr>
        <p:sp>
          <p:nvSpPr>
            <p:cNvPr id="54" name="TextBox 52"/>
            <p:cNvSpPr txBox="1"/>
            <p:nvPr/>
          </p:nvSpPr>
          <p:spPr>
            <a:xfrm>
              <a:off x="3824955" y="1466208"/>
              <a:ext cx="410443" cy="259227"/>
            </a:xfrm>
            <a:prstGeom prst="rect">
              <a:avLst/>
            </a:prstGeom>
            <a:noFill/>
          </p:spPr>
          <p:txBody>
            <a:bodyPr wrap="none" rtlCol="0">
              <a:spAutoFit/>
            </a:bodyPr>
            <a:lstStyle/>
            <a:p>
              <a:r>
                <a:rPr lang="en-US" altLang="zh-CN" sz="1600" dirty="0" smtClean="0">
                  <a:solidFill>
                    <a:schemeClr val="bg1"/>
                  </a:solidFill>
                  <a:latin typeface="+mj-lt"/>
                </a:rPr>
                <a:t>step</a:t>
              </a:r>
            </a:p>
          </p:txBody>
        </p:sp>
        <p:sp>
          <p:nvSpPr>
            <p:cNvPr id="55" name="TextBox 53"/>
            <p:cNvSpPr txBox="1"/>
            <p:nvPr/>
          </p:nvSpPr>
          <p:spPr>
            <a:xfrm>
              <a:off x="3797630" y="1270551"/>
              <a:ext cx="580807" cy="282794"/>
            </a:xfrm>
            <a:prstGeom prst="rect">
              <a:avLst/>
            </a:prstGeom>
            <a:noFill/>
          </p:spPr>
          <p:txBody>
            <a:bodyPr wrap="none" rtlCol="0">
              <a:spAutoFit/>
            </a:bodyPr>
            <a:lstStyle/>
            <a:p>
              <a:r>
                <a:rPr lang="en-US" altLang="zh-CN" dirty="0" smtClean="0">
                  <a:solidFill>
                    <a:schemeClr val="bg1"/>
                  </a:solidFill>
                  <a:latin typeface="+mj-lt"/>
                </a:rPr>
                <a:t>THIRD</a:t>
              </a:r>
            </a:p>
          </p:txBody>
        </p:sp>
      </p:grpSp>
      <p:sp>
        <p:nvSpPr>
          <p:cNvPr id="56" name="Rectangle 4385"/>
          <p:cNvSpPr>
            <a:spLocks noChangeArrowheads="1"/>
          </p:cNvSpPr>
          <p:nvPr/>
        </p:nvSpPr>
        <p:spPr bwMode="auto">
          <a:xfrm>
            <a:off x="6501296" y="2862502"/>
            <a:ext cx="2231476" cy="69154"/>
          </a:xfrm>
          <a:prstGeom prst="rect">
            <a:avLst/>
          </a:prstGeom>
          <a:solidFill>
            <a:schemeClr val="bg1"/>
          </a:solidFill>
          <a:ln>
            <a:noFill/>
          </a:ln>
          <a:effectLst/>
        </p:spPr>
        <p:txBody>
          <a:bodyPr wrap="none" lIns="92075" tIns="46038" rIns="92075" bIns="46038" anchor="ctr"/>
          <a:lstStyle>
            <a:lvl1pPr eaLnBrk="0" hangingPunct="0">
              <a:defRPr kumimoji="1" sz="800">
                <a:solidFill>
                  <a:schemeClr val="tx1"/>
                </a:solidFill>
                <a:latin typeface="Gulim" panose="020B0600000101010101" pitchFamily="34" charset="-127"/>
                <a:ea typeface="Gulim" panose="020B0600000101010101" pitchFamily="34" charset="-127"/>
              </a:defRPr>
            </a:lvl1pPr>
            <a:lvl2pPr marL="742950" indent="-285750" eaLnBrk="0" hangingPunct="0">
              <a:defRPr kumimoji="1" sz="800">
                <a:solidFill>
                  <a:schemeClr val="tx1"/>
                </a:solidFill>
                <a:latin typeface="Gulim" panose="020B0600000101010101" pitchFamily="34" charset="-127"/>
                <a:ea typeface="Gulim" panose="020B0600000101010101" pitchFamily="34" charset="-127"/>
              </a:defRPr>
            </a:lvl2pPr>
            <a:lvl3pPr marL="1143000" indent="-228600" eaLnBrk="0" hangingPunct="0">
              <a:defRPr kumimoji="1" sz="800">
                <a:solidFill>
                  <a:schemeClr val="tx1"/>
                </a:solidFill>
                <a:latin typeface="Gulim" panose="020B0600000101010101" pitchFamily="34" charset="-127"/>
                <a:ea typeface="Gulim" panose="020B0600000101010101" pitchFamily="34" charset="-127"/>
              </a:defRPr>
            </a:lvl3pPr>
            <a:lvl4pPr marL="1600200" indent="-228600" eaLnBrk="0" hangingPunct="0">
              <a:defRPr kumimoji="1" sz="800">
                <a:solidFill>
                  <a:schemeClr val="tx1"/>
                </a:solidFill>
                <a:latin typeface="Gulim" panose="020B0600000101010101" pitchFamily="34" charset="-127"/>
                <a:ea typeface="Gulim" panose="020B0600000101010101" pitchFamily="34" charset="-127"/>
              </a:defRPr>
            </a:lvl4pPr>
            <a:lvl5pPr marL="2057400" indent="-228600" eaLnBrk="0" hangingPunct="0">
              <a:defRPr kumimoji="1" sz="800">
                <a:solidFill>
                  <a:schemeClr val="tx1"/>
                </a:solidFill>
                <a:latin typeface="Gulim" panose="020B0600000101010101" pitchFamily="34" charset="-127"/>
                <a:ea typeface="Gulim" panose="020B0600000101010101" pitchFamily="34" charset="-127"/>
              </a:defRPr>
            </a:lvl5pPr>
            <a:lvl6pPr marL="2514600" indent="-228600" algn="r" eaLnBrk="0" fontAlgn="base" latinLnBrk="1" hangingPunct="0">
              <a:spcBef>
                <a:spcPct val="0"/>
              </a:spcBef>
              <a:spcAft>
                <a:spcPct val="0"/>
              </a:spcAft>
              <a:defRPr kumimoji="1" sz="800">
                <a:solidFill>
                  <a:schemeClr val="tx1"/>
                </a:solidFill>
                <a:latin typeface="Gulim" panose="020B0600000101010101" pitchFamily="34" charset="-127"/>
                <a:ea typeface="Gulim" panose="020B0600000101010101" pitchFamily="34" charset="-127"/>
              </a:defRPr>
            </a:lvl6pPr>
            <a:lvl7pPr marL="2971800" indent="-228600" algn="r" eaLnBrk="0" fontAlgn="base" latinLnBrk="1" hangingPunct="0">
              <a:spcBef>
                <a:spcPct val="0"/>
              </a:spcBef>
              <a:spcAft>
                <a:spcPct val="0"/>
              </a:spcAft>
              <a:defRPr kumimoji="1" sz="800">
                <a:solidFill>
                  <a:schemeClr val="tx1"/>
                </a:solidFill>
                <a:latin typeface="Gulim" panose="020B0600000101010101" pitchFamily="34" charset="-127"/>
                <a:ea typeface="Gulim" panose="020B0600000101010101" pitchFamily="34" charset="-127"/>
              </a:defRPr>
            </a:lvl7pPr>
            <a:lvl8pPr marL="3429000" indent="-228600" algn="r" eaLnBrk="0" fontAlgn="base" latinLnBrk="1" hangingPunct="0">
              <a:spcBef>
                <a:spcPct val="0"/>
              </a:spcBef>
              <a:spcAft>
                <a:spcPct val="0"/>
              </a:spcAft>
              <a:defRPr kumimoji="1" sz="800">
                <a:solidFill>
                  <a:schemeClr val="tx1"/>
                </a:solidFill>
                <a:latin typeface="Gulim" panose="020B0600000101010101" pitchFamily="34" charset="-127"/>
                <a:ea typeface="Gulim" panose="020B0600000101010101" pitchFamily="34" charset="-127"/>
              </a:defRPr>
            </a:lvl8pPr>
            <a:lvl9pPr marL="3886200" indent="-228600" algn="r" eaLnBrk="0" fontAlgn="base" latinLnBrk="1" hangingPunct="0">
              <a:spcBef>
                <a:spcPct val="0"/>
              </a:spcBef>
              <a:spcAft>
                <a:spcPct val="0"/>
              </a:spcAft>
              <a:defRPr kumimoji="1" sz="800">
                <a:solidFill>
                  <a:schemeClr val="tx1"/>
                </a:solidFill>
                <a:latin typeface="Gulim" panose="020B0600000101010101" pitchFamily="34" charset="-127"/>
                <a:ea typeface="Gulim" panose="020B0600000101010101" pitchFamily="34" charset="-127"/>
              </a:defRPr>
            </a:lvl9pPr>
          </a:lstStyle>
          <a:p>
            <a:pPr eaLnBrk="1" hangingPunct="1"/>
            <a:endParaRPr lang="zh-CN" altLang="en-US">
              <a:solidFill>
                <a:schemeClr val="bg1"/>
              </a:solidFill>
            </a:endParaRPr>
          </a:p>
        </p:txBody>
      </p:sp>
      <p:sp>
        <p:nvSpPr>
          <p:cNvPr id="57" name="Rectangle 4384"/>
          <p:cNvSpPr>
            <a:spLocks noChangeArrowheads="1"/>
          </p:cNvSpPr>
          <p:nvPr/>
        </p:nvSpPr>
        <p:spPr bwMode="auto">
          <a:xfrm>
            <a:off x="5694461" y="2862502"/>
            <a:ext cx="2131582" cy="69154"/>
          </a:xfrm>
          <a:prstGeom prst="rect">
            <a:avLst/>
          </a:prstGeom>
          <a:solidFill>
            <a:schemeClr val="bg1"/>
          </a:solidFill>
          <a:ln>
            <a:noFill/>
          </a:ln>
          <a:effectLst/>
        </p:spPr>
        <p:txBody>
          <a:bodyPr wrap="none" lIns="92075" tIns="46038" rIns="92075" bIns="46038" anchor="ctr"/>
          <a:lstStyle>
            <a:lvl1pPr eaLnBrk="0" hangingPunct="0">
              <a:defRPr kumimoji="1" sz="800">
                <a:solidFill>
                  <a:schemeClr val="tx1"/>
                </a:solidFill>
                <a:latin typeface="Gulim" panose="020B0600000101010101" pitchFamily="34" charset="-127"/>
                <a:ea typeface="Gulim" panose="020B0600000101010101" pitchFamily="34" charset="-127"/>
              </a:defRPr>
            </a:lvl1pPr>
            <a:lvl2pPr marL="742950" indent="-285750" eaLnBrk="0" hangingPunct="0">
              <a:defRPr kumimoji="1" sz="800">
                <a:solidFill>
                  <a:schemeClr val="tx1"/>
                </a:solidFill>
                <a:latin typeface="Gulim" panose="020B0600000101010101" pitchFamily="34" charset="-127"/>
                <a:ea typeface="Gulim" panose="020B0600000101010101" pitchFamily="34" charset="-127"/>
              </a:defRPr>
            </a:lvl2pPr>
            <a:lvl3pPr marL="1143000" indent="-228600" eaLnBrk="0" hangingPunct="0">
              <a:defRPr kumimoji="1" sz="800">
                <a:solidFill>
                  <a:schemeClr val="tx1"/>
                </a:solidFill>
                <a:latin typeface="Gulim" panose="020B0600000101010101" pitchFamily="34" charset="-127"/>
                <a:ea typeface="Gulim" panose="020B0600000101010101" pitchFamily="34" charset="-127"/>
              </a:defRPr>
            </a:lvl3pPr>
            <a:lvl4pPr marL="1600200" indent="-228600" eaLnBrk="0" hangingPunct="0">
              <a:defRPr kumimoji="1" sz="800">
                <a:solidFill>
                  <a:schemeClr val="tx1"/>
                </a:solidFill>
                <a:latin typeface="Gulim" panose="020B0600000101010101" pitchFamily="34" charset="-127"/>
                <a:ea typeface="Gulim" panose="020B0600000101010101" pitchFamily="34" charset="-127"/>
              </a:defRPr>
            </a:lvl4pPr>
            <a:lvl5pPr marL="2057400" indent="-228600" eaLnBrk="0" hangingPunct="0">
              <a:defRPr kumimoji="1" sz="800">
                <a:solidFill>
                  <a:schemeClr val="tx1"/>
                </a:solidFill>
                <a:latin typeface="Gulim" panose="020B0600000101010101" pitchFamily="34" charset="-127"/>
                <a:ea typeface="Gulim" panose="020B0600000101010101" pitchFamily="34" charset="-127"/>
              </a:defRPr>
            </a:lvl5pPr>
            <a:lvl6pPr marL="2514600" indent="-228600" algn="r" eaLnBrk="0" fontAlgn="base" latinLnBrk="1" hangingPunct="0">
              <a:spcBef>
                <a:spcPct val="0"/>
              </a:spcBef>
              <a:spcAft>
                <a:spcPct val="0"/>
              </a:spcAft>
              <a:defRPr kumimoji="1" sz="800">
                <a:solidFill>
                  <a:schemeClr val="tx1"/>
                </a:solidFill>
                <a:latin typeface="Gulim" panose="020B0600000101010101" pitchFamily="34" charset="-127"/>
                <a:ea typeface="Gulim" panose="020B0600000101010101" pitchFamily="34" charset="-127"/>
              </a:defRPr>
            </a:lvl6pPr>
            <a:lvl7pPr marL="2971800" indent="-228600" algn="r" eaLnBrk="0" fontAlgn="base" latinLnBrk="1" hangingPunct="0">
              <a:spcBef>
                <a:spcPct val="0"/>
              </a:spcBef>
              <a:spcAft>
                <a:spcPct val="0"/>
              </a:spcAft>
              <a:defRPr kumimoji="1" sz="800">
                <a:solidFill>
                  <a:schemeClr val="tx1"/>
                </a:solidFill>
                <a:latin typeface="Gulim" panose="020B0600000101010101" pitchFamily="34" charset="-127"/>
                <a:ea typeface="Gulim" panose="020B0600000101010101" pitchFamily="34" charset="-127"/>
              </a:defRPr>
            </a:lvl7pPr>
            <a:lvl8pPr marL="3429000" indent="-228600" algn="r" eaLnBrk="0" fontAlgn="base" latinLnBrk="1" hangingPunct="0">
              <a:spcBef>
                <a:spcPct val="0"/>
              </a:spcBef>
              <a:spcAft>
                <a:spcPct val="0"/>
              </a:spcAft>
              <a:defRPr kumimoji="1" sz="800">
                <a:solidFill>
                  <a:schemeClr val="tx1"/>
                </a:solidFill>
                <a:latin typeface="Gulim" panose="020B0600000101010101" pitchFamily="34" charset="-127"/>
                <a:ea typeface="Gulim" panose="020B0600000101010101" pitchFamily="34" charset="-127"/>
              </a:defRPr>
            </a:lvl8pPr>
            <a:lvl9pPr marL="3886200" indent="-228600" algn="r" eaLnBrk="0" fontAlgn="base" latinLnBrk="1" hangingPunct="0">
              <a:spcBef>
                <a:spcPct val="0"/>
              </a:spcBef>
              <a:spcAft>
                <a:spcPct val="0"/>
              </a:spcAft>
              <a:defRPr kumimoji="1" sz="800">
                <a:solidFill>
                  <a:schemeClr val="tx1"/>
                </a:solidFill>
                <a:latin typeface="Gulim" panose="020B0600000101010101" pitchFamily="34" charset="-127"/>
                <a:ea typeface="Gulim" panose="020B0600000101010101" pitchFamily="34" charset="-127"/>
              </a:defRPr>
            </a:lvl9pPr>
          </a:lstStyle>
          <a:p>
            <a:pPr eaLnBrk="1" hangingPunct="1"/>
            <a:endParaRPr lang="zh-CN" altLang="en-US">
              <a:solidFill>
                <a:schemeClr val="bg1"/>
              </a:solidFill>
            </a:endParaRPr>
          </a:p>
        </p:txBody>
      </p:sp>
      <p:sp>
        <p:nvSpPr>
          <p:cNvPr id="58" name="TextBox 57"/>
          <p:cNvSpPr txBox="1"/>
          <p:nvPr/>
        </p:nvSpPr>
        <p:spPr>
          <a:xfrm>
            <a:off x="8236212" y="2265793"/>
            <a:ext cx="646331" cy="646331"/>
          </a:xfrm>
          <a:prstGeom prst="rect">
            <a:avLst/>
          </a:prstGeom>
          <a:noFill/>
        </p:spPr>
        <p:txBody>
          <a:bodyPr wrap="none" rtlCol="0">
            <a:spAutoFit/>
          </a:bodyPr>
          <a:lstStyle/>
          <a:p>
            <a:pPr algn="r"/>
            <a:r>
              <a:rPr lang="vi-VN" sz="3600" dirty="0" smtClean="0">
                <a:solidFill>
                  <a:schemeClr val="bg1"/>
                </a:solidFill>
                <a:latin typeface="+mj-lt"/>
                <a:cs typeface="Arial" panose="020B0604020202020204" pitchFamily="34" charset="0"/>
              </a:rPr>
              <a:t>01</a:t>
            </a:r>
            <a:endParaRPr lang="en-US" sz="3600" dirty="0">
              <a:solidFill>
                <a:schemeClr val="bg1"/>
              </a:solidFill>
              <a:latin typeface="+mj-lt"/>
              <a:cs typeface="Arial" panose="020B0604020202020204" pitchFamily="34" charset="0"/>
            </a:endParaRPr>
          </a:p>
        </p:txBody>
      </p:sp>
      <p:grpSp>
        <p:nvGrpSpPr>
          <p:cNvPr id="59" name="组合 5405"/>
          <p:cNvGrpSpPr/>
          <p:nvPr/>
        </p:nvGrpSpPr>
        <p:grpSpPr>
          <a:xfrm>
            <a:off x="5625871" y="2233233"/>
            <a:ext cx="681853" cy="594084"/>
            <a:chOff x="3797630" y="1270551"/>
            <a:chExt cx="522088" cy="454884"/>
          </a:xfrm>
        </p:grpSpPr>
        <p:sp>
          <p:nvSpPr>
            <p:cNvPr id="60" name="TextBox 60"/>
            <p:cNvSpPr txBox="1"/>
            <p:nvPr/>
          </p:nvSpPr>
          <p:spPr>
            <a:xfrm>
              <a:off x="3797630" y="1466208"/>
              <a:ext cx="410444" cy="259227"/>
            </a:xfrm>
            <a:prstGeom prst="rect">
              <a:avLst/>
            </a:prstGeom>
            <a:noFill/>
          </p:spPr>
          <p:txBody>
            <a:bodyPr wrap="none" rtlCol="0">
              <a:spAutoFit/>
            </a:bodyPr>
            <a:lstStyle/>
            <a:p>
              <a:r>
                <a:rPr lang="en-US" altLang="zh-CN" sz="1600" dirty="0" smtClean="0">
                  <a:solidFill>
                    <a:schemeClr val="bg1"/>
                  </a:solidFill>
                  <a:latin typeface="+mj-lt"/>
                </a:rPr>
                <a:t>step</a:t>
              </a:r>
            </a:p>
          </p:txBody>
        </p:sp>
        <p:sp>
          <p:nvSpPr>
            <p:cNvPr id="61" name="TextBox 61"/>
            <p:cNvSpPr txBox="1"/>
            <p:nvPr/>
          </p:nvSpPr>
          <p:spPr>
            <a:xfrm>
              <a:off x="3797630" y="1270551"/>
              <a:ext cx="522088" cy="282794"/>
            </a:xfrm>
            <a:prstGeom prst="rect">
              <a:avLst/>
            </a:prstGeom>
            <a:noFill/>
          </p:spPr>
          <p:txBody>
            <a:bodyPr wrap="none" rtlCol="0">
              <a:spAutoFit/>
            </a:bodyPr>
            <a:lstStyle/>
            <a:p>
              <a:r>
                <a:rPr lang="en-US" altLang="zh-CN" dirty="0" smtClean="0">
                  <a:solidFill>
                    <a:schemeClr val="bg1"/>
                  </a:solidFill>
                  <a:latin typeface="+mj-lt"/>
                </a:rPr>
                <a:t>FIRST</a:t>
              </a:r>
            </a:p>
          </p:txBody>
        </p:sp>
      </p:grpSp>
      <p:sp>
        <p:nvSpPr>
          <p:cNvPr id="62" name="Rectangle 4401"/>
          <p:cNvSpPr>
            <a:spLocks noChangeArrowheads="1"/>
          </p:cNvSpPr>
          <p:nvPr/>
        </p:nvSpPr>
        <p:spPr bwMode="auto">
          <a:xfrm>
            <a:off x="7192799" y="3765937"/>
            <a:ext cx="2231476" cy="69154"/>
          </a:xfrm>
          <a:prstGeom prst="rect">
            <a:avLst/>
          </a:prstGeom>
          <a:solidFill>
            <a:schemeClr val="bg1"/>
          </a:solidFill>
          <a:ln>
            <a:noFill/>
          </a:ln>
          <a:effectLst/>
        </p:spPr>
        <p:txBody>
          <a:bodyPr wrap="none" lIns="92075" tIns="46038" rIns="92075" bIns="46038" anchor="ctr"/>
          <a:lstStyle>
            <a:lvl1pPr eaLnBrk="0" hangingPunct="0">
              <a:defRPr kumimoji="1" sz="800">
                <a:solidFill>
                  <a:schemeClr val="tx1"/>
                </a:solidFill>
                <a:latin typeface="Gulim" panose="020B0600000101010101" pitchFamily="34" charset="-127"/>
                <a:ea typeface="Gulim" panose="020B0600000101010101" pitchFamily="34" charset="-127"/>
              </a:defRPr>
            </a:lvl1pPr>
            <a:lvl2pPr marL="742950" indent="-285750" eaLnBrk="0" hangingPunct="0">
              <a:defRPr kumimoji="1" sz="800">
                <a:solidFill>
                  <a:schemeClr val="tx1"/>
                </a:solidFill>
                <a:latin typeface="Gulim" panose="020B0600000101010101" pitchFamily="34" charset="-127"/>
                <a:ea typeface="Gulim" panose="020B0600000101010101" pitchFamily="34" charset="-127"/>
              </a:defRPr>
            </a:lvl2pPr>
            <a:lvl3pPr marL="1143000" indent="-228600" eaLnBrk="0" hangingPunct="0">
              <a:defRPr kumimoji="1" sz="800">
                <a:solidFill>
                  <a:schemeClr val="tx1"/>
                </a:solidFill>
                <a:latin typeface="Gulim" panose="020B0600000101010101" pitchFamily="34" charset="-127"/>
                <a:ea typeface="Gulim" panose="020B0600000101010101" pitchFamily="34" charset="-127"/>
              </a:defRPr>
            </a:lvl3pPr>
            <a:lvl4pPr marL="1600200" indent="-228600" eaLnBrk="0" hangingPunct="0">
              <a:defRPr kumimoji="1" sz="800">
                <a:solidFill>
                  <a:schemeClr val="tx1"/>
                </a:solidFill>
                <a:latin typeface="Gulim" panose="020B0600000101010101" pitchFamily="34" charset="-127"/>
                <a:ea typeface="Gulim" panose="020B0600000101010101" pitchFamily="34" charset="-127"/>
              </a:defRPr>
            </a:lvl4pPr>
            <a:lvl5pPr marL="2057400" indent="-228600" eaLnBrk="0" hangingPunct="0">
              <a:defRPr kumimoji="1" sz="800">
                <a:solidFill>
                  <a:schemeClr val="tx1"/>
                </a:solidFill>
                <a:latin typeface="Gulim" panose="020B0600000101010101" pitchFamily="34" charset="-127"/>
                <a:ea typeface="Gulim" panose="020B0600000101010101" pitchFamily="34" charset="-127"/>
              </a:defRPr>
            </a:lvl5pPr>
            <a:lvl6pPr marL="2514600" indent="-228600" algn="r" eaLnBrk="0" fontAlgn="base" latinLnBrk="1" hangingPunct="0">
              <a:spcBef>
                <a:spcPct val="0"/>
              </a:spcBef>
              <a:spcAft>
                <a:spcPct val="0"/>
              </a:spcAft>
              <a:defRPr kumimoji="1" sz="800">
                <a:solidFill>
                  <a:schemeClr val="tx1"/>
                </a:solidFill>
                <a:latin typeface="Gulim" panose="020B0600000101010101" pitchFamily="34" charset="-127"/>
                <a:ea typeface="Gulim" panose="020B0600000101010101" pitchFamily="34" charset="-127"/>
              </a:defRPr>
            </a:lvl6pPr>
            <a:lvl7pPr marL="2971800" indent="-228600" algn="r" eaLnBrk="0" fontAlgn="base" latinLnBrk="1" hangingPunct="0">
              <a:spcBef>
                <a:spcPct val="0"/>
              </a:spcBef>
              <a:spcAft>
                <a:spcPct val="0"/>
              </a:spcAft>
              <a:defRPr kumimoji="1" sz="800">
                <a:solidFill>
                  <a:schemeClr val="tx1"/>
                </a:solidFill>
                <a:latin typeface="Gulim" panose="020B0600000101010101" pitchFamily="34" charset="-127"/>
                <a:ea typeface="Gulim" panose="020B0600000101010101" pitchFamily="34" charset="-127"/>
              </a:defRPr>
            </a:lvl7pPr>
            <a:lvl8pPr marL="3429000" indent="-228600" algn="r" eaLnBrk="0" fontAlgn="base" latinLnBrk="1" hangingPunct="0">
              <a:spcBef>
                <a:spcPct val="0"/>
              </a:spcBef>
              <a:spcAft>
                <a:spcPct val="0"/>
              </a:spcAft>
              <a:defRPr kumimoji="1" sz="800">
                <a:solidFill>
                  <a:schemeClr val="tx1"/>
                </a:solidFill>
                <a:latin typeface="Gulim" panose="020B0600000101010101" pitchFamily="34" charset="-127"/>
                <a:ea typeface="Gulim" panose="020B0600000101010101" pitchFamily="34" charset="-127"/>
              </a:defRPr>
            </a:lvl8pPr>
            <a:lvl9pPr marL="3886200" indent="-228600" algn="r" eaLnBrk="0" fontAlgn="base" latinLnBrk="1" hangingPunct="0">
              <a:spcBef>
                <a:spcPct val="0"/>
              </a:spcBef>
              <a:spcAft>
                <a:spcPct val="0"/>
              </a:spcAft>
              <a:defRPr kumimoji="1" sz="800">
                <a:solidFill>
                  <a:schemeClr val="tx1"/>
                </a:solidFill>
                <a:latin typeface="Gulim" panose="020B0600000101010101" pitchFamily="34" charset="-127"/>
                <a:ea typeface="Gulim" panose="020B0600000101010101" pitchFamily="34" charset="-127"/>
              </a:defRPr>
            </a:lvl9pPr>
          </a:lstStyle>
          <a:p>
            <a:pPr eaLnBrk="1" hangingPunct="1"/>
            <a:endParaRPr lang="zh-CN" altLang="en-US">
              <a:solidFill>
                <a:schemeClr val="bg1"/>
              </a:solidFill>
            </a:endParaRPr>
          </a:p>
        </p:txBody>
      </p:sp>
      <p:sp>
        <p:nvSpPr>
          <p:cNvPr id="63" name="Rectangle 4402"/>
          <p:cNvSpPr>
            <a:spLocks noChangeArrowheads="1"/>
          </p:cNvSpPr>
          <p:nvPr/>
        </p:nvSpPr>
        <p:spPr bwMode="auto">
          <a:xfrm>
            <a:off x="6385963" y="3765937"/>
            <a:ext cx="2131583" cy="69154"/>
          </a:xfrm>
          <a:prstGeom prst="rect">
            <a:avLst/>
          </a:prstGeom>
          <a:solidFill>
            <a:schemeClr val="bg1"/>
          </a:solidFill>
          <a:ln>
            <a:noFill/>
          </a:ln>
          <a:effectLst/>
        </p:spPr>
        <p:txBody>
          <a:bodyPr wrap="none" lIns="92075" tIns="46038" rIns="92075" bIns="46038" anchor="ctr"/>
          <a:lstStyle>
            <a:lvl1pPr eaLnBrk="0" hangingPunct="0">
              <a:defRPr kumimoji="1" sz="800">
                <a:solidFill>
                  <a:schemeClr val="tx1"/>
                </a:solidFill>
                <a:latin typeface="Gulim" panose="020B0600000101010101" pitchFamily="34" charset="-127"/>
                <a:ea typeface="Gulim" panose="020B0600000101010101" pitchFamily="34" charset="-127"/>
              </a:defRPr>
            </a:lvl1pPr>
            <a:lvl2pPr marL="742950" indent="-285750" eaLnBrk="0" hangingPunct="0">
              <a:defRPr kumimoji="1" sz="800">
                <a:solidFill>
                  <a:schemeClr val="tx1"/>
                </a:solidFill>
                <a:latin typeface="Gulim" panose="020B0600000101010101" pitchFamily="34" charset="-127"/>
                <a:ea typeface="Gulim" panose="020B0600000101010101" pitchFamily="34" charset="-127"/>
              </a:defRPr>
            </a:lvl2pPr>
            <a:lvl3pPr marL="1143000" indent="-228600" eaLnBrk="0" hangingPunct="0">
              <a:defRPr kumimoji="1" sz="800">
                <a:solidFill>
                  <a:schemeClr val="tx1"/>
                </a:solidFill>
                <a:latin typeface="Gulim" panose="020B0600000101010101" pitchFamily="34" charset="-127"/>
                <a:ea typeface="Gulim" panose="020B0600000101010101" pitchFamily="34" charset="-127"/>
              </a:defRPr>
            </a:lvl3pPr>
            <a:lvl4pPr marL="1600200" indent="-228600" eaLnBrk="0" hangingPunct="0">
              <a:defRPr kumimoji="1" sz="800">
                <a:solidFill>
                  <a:schemeClr val="tx1"/>
                </a:solidFill>
                <a:latin typeface="Gulim" panose="020B0600000101010101" pitchFamily="34" charset="-127"/>
                <a:ea typeface="Gulim" panose="020B0600000101010101" pitchFamily="34" charset="-127"/>
              </a:defRPr>
            </a:lvl4pPr>
            <a:lvl5pPr marL="2057400" indent="-228600" eaLnBrk="0" hangingPunct="0">
              <a:defRPr kumimoji="1" sz="800">
                <a:solidFill>
                  <a:schemeClr val="tx1"/>
                </a:solidFill>
                <a:latin typeface="Gulim" panose="020B0600000101010101" pitchFamily="34" charset="-127"/>
                <a:ea typeface="Gulim" panose="020B0600000101010101" pitchFamily="34" charset="-127"/>
              </a:defRPr>
            </a:lvl5pPr>
            <a:lvl6pPr marL="2514600" indent="-228600" algn="r" eaLnBrk="0" fontAlgn="base" latinLnBrk="1" hangingPunct="0">
              <a:spcBef>
                <a:spcPct val="0"/>
              </a:spcBef>
              <a:spcAft>
                <a:spcPct val="0"/>
              </a:spcAft>
              <a:defRPr kumimoji="1" sz="800">
                <a:solidFill>
                  <a:schemeClr val="tx1"/>
                </a:solidFill>
                <a:latin typeface="Gulim" panose="020B0600000101010101" pitchFamily="34" charset="-127"/>
                <a:ea typeface="Gulim" panose="020B0600000101010101" pitchFamily="34" charset="-127"/>
              </a:defRPr>
            </a:lvl6pPr>
            <a:lvl7pPr marL="2971800" indent="-228600" algn="r" eaLnBrk="0" fontAlgn="base" latinLnBrk="1" hangingPunct="0">
              <a:spcBef>
                <a:spcPct val="0"/>
              </a:spcBef>
              <a:spcAft>
                <a:spcPct val="0"/>
              </a:spcAft>
              <a:defRPr kumimoji="1" sz="800">
                <a:solidFill>
                  <a:schemeClr val="tx1"/>
                </a:solidFill>
                <a:latin typeface="Gulim" panose="020B0600000101010101" pitchFamily="34" charset="-127"/>
                <a:ea typeface="Gulim" panose="020B0600000101010101" pitchFamily="34" charset="-127"/>
              </a:defRPr>
            </a:lvl7pPr>
            <a:lvl8pPr marL="3429000" indent="-228600" algn="r" eaLnBrk="0" fontAlgn="base" latinLnBrk="1" hangingPunct="0">
              <a:spcBef>
                <a:spcPct val="0"/>
              </a:spcBef>
              <a:spcAft>
                <a:spcPct val="0"/>
              </a:spcAft>
              <a:defRPr kumimoji="1" sz="800">
                <a:solidFill>
                  <a:schemeClr val="tx1"/>
                </a:solidFill>
                <a:latin typeface="Gulim" panose="020B0600000101010101" pitchFamily="34" charset="-127"/>
                <a:ea typeface="Gulim" panose="020B0600000101010101" pitchFamily="34" charset="-127"/>
              </a:defRPr>
            </a:lvl8pPr>
            <a:lvl9pPr marL="3886200" indent="-228600" algn="r" eaLnBrk="0" fontAlgn="base" latinLnBrk="1" hangingPunct="0">
              <a:spcBef>
                <a:spcPct val="0"/>
              </a:spcBef>
              <a:spcAft>
                <a:spcPct val="0"/>
              </a:spcAft>
              <a:defRPr kumimoji="1" sz="800">
                <a:solidFill>
                  <a:schemeClr val="tx1"/>
                </a:solidFill>
                <a:latin typeface="Gulim" panose="020B0600000101010101" pitchFamily="34" charset="-127"/>
                <a:ea typeface="Gulim" panose="020B0600000101010101" pitchFamily="34" charset="-127"/>
              </a:defRPr>
            </a:lvl9pPr>
          </a:lstStyle>
          <a:p>
            <a:pPr eaLnBrk="1" hangingPunct="1"/>
            <a:endParaRPr lang="zh-CN" altLang="en-US">
              <a:solidFill>
                <a:schemeClr val="bg1"/>
              </a:solidFill>
            </a:endParaRPr>
          </a:p>
        </p:txBody>
      </p:sp>
      <p:sp>
        <p:nvSpPr>
          <p:cNvPr id="64" name="TextBox 65"/>
          <p:cNvSpPr txBox="1"/>
          <p:nvPr/>
        </p:nvSpPr>
        <p:spPr>
          <a:xfrm>
            <a:off x="8746870" y="3181522"/>
            <a:ext cx="649537" cy="646331"/>
          </a:xfrm>
          <a:prstGeom prst="rect">
            <a:avLst/>
          </a:prstGeom>
          <a:noFill/>
        </p:spPr>
        <p:txBody>
          <a:bodyPr wrap="none" rtlCol="0">
            <a:spAutoFit/>
          </a:bodyPr>
          <a:lstStyle/>
          <a:p>
            <a:r>
              <a:rPr lang="vi-VN" sz="3600" dirty="0" smtClean="0">
                <a:solidFill>
                  <a:schemeClr val="bg1"/>
                </a:solidFill>
                <a:latin typeface="+mj-lt"/>
                <a:cs typeface="Arial" panose="020B0604020202020204" pitchFamily="34" charset="0"/>
              </a:rPr>
              <a:t>0</a:t>
            </a:r>
            <a:r>
              <a:rPr lang="en-US" sz="3600" dirty="0" smtClean="0">
                <a:solidFill>
                  <a:schemeClr val="bg1"/>
                </a:solidFill>
                <a:latin typeface="+mj-lt"/>
                <a:cs typeface="Arial" panose="020B0604020202020204" pitchFamily="34" charset="0"/>
              </a:rPr>
              <a:t>2</a:t>
            </a:r>
            <a:endParaRPr lang="en-US" sz="3600" dirty="0">
              <a:solidFill>
                <a:schemeClr val="bg1"/>
              </a:solidFill>
              <a:latin typeface="+mj-lt"/>
              <a:cs typeface="Arial" panose="020B0604020202020204" pitchFamily="34" charset="0"/>
            </a:endParaRPr>
          </a:p>
        </p:txBody>
      </p:sp>
      <p:grpSp>
        <p:nvGrpSpPr>
          <p:cNvPr id="65" name="组合 338"/>
          <p:cNvGrpSpPr/>
          <p:nvPr/>
        </p:nvGrpSpPr>
        <p:grpSpPr>
          <a:xfrm>
            <a:off x="5939663" y="3157987"/>
            <a:ext cx="957634" cy="594084"/>
            <a:chOff x="3797630" y="1270551"/>
            <a:chExt cx="733251" cy="454884"/>
          </a:xfrm>
        </p:grpSpPr>
        <p:sp>
          <p:nvSpPr>
            <p:cNvPr id="66" name="TextBox 68"/>
            <p:cNvSpPr txBox="1"/>
            <p:nvPr/>
          </p:nvSpPr>
          <p:spPr>
            <a:xfrm>
              <a:off x="3824955" y="1466208"/>
              <a:ext cx="410444" cy="259227"/>
            </a:xfrm>
            <a:prstGeom prst="rect">
              <a:avLst/>
            </a:prstGeom>
            <a:noFill/>
          </p:spPr>
          <p:txBody>
            <a:bodyPr wrap="none" rtlCol="0">
              <a:spAutoFit/>
            </a:bodyPr>
            <a:lstStyle/>
            <a:p>
              <a:r>
                <a:rPr lang="en-US" altLang="zh-CN" sz="1600" dirty="0" smtClean="0">
                  <a:solidFill>
                    <a:schemeClr val="bg1"/>
                  </a:solidFill>
                  <a:latin typeface="+mj-lt"/>
                </a:rPr>
                <a:t>step</a:t>
              </a:r>
            </a:p>
          </p:txBody>
        </p:sp>
        <p:sp>
          <p:nvSpPr>
            <p:cNvPr id="67" name="TextBox 69"/>
            <p:cNvSpPr txBox="1"/>
            <p:nvPr/>
          </p:nvSpPr>
          <p:spPr>
            <a:xfrm>
              <a:off x="3797630" y="1270551"/>
              <a:ext cx="733251" cy="282794"/>
            </a:xfrm>
            <a:prstGeom prst="rect">
              <a:avLst/>
            </a:prstGeom>
            <a:noFill/>
          </p:spPr>
          <p:txBody>
            <a:bodyPr wrap="none" rtlCol="0">
              <a:spAutoFit/>
            </a:bodyPr>
            <a:lstStyle/>
            <a:p>
              <a:r>
                <a:rPr lang="en-US" altLang="zh-CN" dirty="0" smtClean="0">
                  <a:solidFill>
                    <a:schemeClr val="bg1"/>
                  </a:solidFill>
                  <a:latin typeface="+mj-lt"/>
                </a:rPr>
                <a:t>SECOND</a:t>
              </a:r>
            </a:p>
          </p:txBody>
        </p:sp>
      </p:grpSp>
      <p:sp>
        <p:nvSpPr>
          <p:cNvPr id="68" name="Rectangle 4401"/>
          <p:cNvSpPr>
            <a:spLocks noChangeArrowheads="1"/>
          </p:cNvSpPr>
          <p:nvPr/>
        </p:nvSpPr>
        <p:spPr bwMode="auto">
          <a:xfrm>
            <a:off x="8444919" y="5829081"/>
            <a:ext cx="2231476" cy="69154"/>
          </a:xfrm>
          <a:prstGeom prst="rect">
            <a:avLst/>
          </a:prstGeom>
          <a:solidFill>
            <a:schemeClr val="bg1"/>
          </a:solidFill>
          <a:ln>
            <a:noFill/>
          </a:ln>
          <a:effectLst/>
        </p:spPr>
        <p:txBody>
          <a:bodyPr wrap="none" lIns="92075" tIns="46038" rIns="92075" bIns="46038" anchor="ctr"/>
          <a:lstStyle>
            <a:lvl1pPr eaLnBrk="0" hangingPunct="0">
              <a:defRPr kumimoji="1" sz="800">
                <a:solidFill>
                  <a:schemeClr val="tx1"/>
                </a:solidFill>
                <a:latin typeface="Gulim" panose="020B0600000101010101" pitchFamily="34" charset="-127"/>
                <a:ea typeface="Gulim" panose="020B0600000101010101" pitchFamily="34" charset="-127"/>
              </a:defRPr>
            </a:lvl1pPr>
            <a:lvl2pPr marL="742950" indent="-285750" eaLnBrk="0" hangingPunct="0">
              <a:defRPr kumimoji="1" sz="800">
                <a:solidFill>
                  <a:schemeClr val="tx1"/>
                </a:solidFill>
                <a:latin typeface="Gulim" panose="020B0600000101010101" pitchFamily="34" charset="-127"/>
                <a:ea typeface="Gulim" panose="020B0600000101010101" pitchFamily="34" charset="-127"/>
              </a:defRPr>
            </a:lvl2pPr>
            <a:lvl3pPr marL="1143000" indent="-228600" eaLnBrk="0" hangingPunct="0">
              <a:defRPr kumimoji="1" sz="800">
                <a:solidFill>
                  <a:schemeClr val="tx1"/>
                </a:solidFill>
                <a:latin typeface="Gulim" panose="020B0600000101010101" pitchFamily="34" charset="-127"/>
                <a:ea typeface="Gulim" panose="020B0600000101010101" pitchFamily="34" charset="-127"/>
              </a:defRPr>
            </a:lvl3pPr>
            <a:lvl4pPr marL="1600200" indent="-228600" eaLnBrk="0" hangingPunct="0">
              <a:defRPr kumimoji="1" sz="800">
                <a:solidFill>
                  <a:schemeClr val="tx1"/>
                </a:solidFill>
                <a:latin typeface="Gulim" panose="020B0600000101010101" pitchFamily="34" charset="-127"/>
                <a:ea typeface="Gulim" panose="020B0600000101010101" pitchFamily="34" charset="-127"/>
              </a:defRPr>
            </a:lvl4pPr>
            <a:lvl5pPr marL="2057400" indent="-228600" eaLnBrk="0" hangingPunct="0">
              <a:defRPr kumimoji="1" sz="800">
                <a:solidFill>
                  <a:schemeClr val="tx1"/>
                </a:solidFill>
                <a:latin typeface="Gulim" panose="020B0600000101010101" pitchFamily="34" charset="-127"/>
                <a:ea typeface="Gulim" panose="020B0600000101010101" pitchFamily="34" charset="-127"/>
              </a:defRPr>
            </a:lvl5pPr>
            <a:lvl6pPr marL="2514600" indent="-228600" algn="r" eaLnBrk="0" fontAlgn="base" latinLnBrk="1" hangingPunct="0">
              <a:spcBef>
                <a:spcPct val="0"/>
              </a:spcBef>
              <a:spcAft>
                <a:spcPct val="0"/>
              </a:spcAft>
              <a:defRPr kumimoji="1" sz="800">
                <a:solidFill>
                  <a:schemeClr val="tx1"/>
                </a:solidFill>
                <a:latin typeface="Gulim" panose="020B0600000101010101" pitchFamily="34" charset="-127"/>
                <a:ea typeface="Gulim" panose="020B0600000101010101" pitchFamily="34" charset="-127"/>
              </a:defRPr>
            </a:lvl6pPr>
            <a:lvl7pPr marL="2971800" indent="-228600" algn="r" eaLnBrk="0" fontAlgn="base" latinLnBrk="1" hangingPunct="0">
              <a:spcBef>
                <a:spcPct val="0"/>
              </a:spcBef>
              <a:spcAft>
                <a:spcPct val="0"/>
              </a:spcAft>
              <a:defRPr kumimoji="1" sz="800">
                <a:solidFill>
                  <a:schemeClr val="tx1"/>
                </a:solidFill>
                <a:latin typeface="Gulim" panose="020B0600000101010101" pitchFamily="34" charset="-127"/>
                <a:ea typeface="Gulim" panose="020B0600000101010101" pitchFamily="34" charset="-127"/>
              </a:defRPr>
            </a:lvl7pPr>
            <a:lvl8pPr marL="3429000" indent="-228600" algn="r" eaLnBrk="0" fontAlgn="base" latinLnBrk="1" hangingPunct="0">
              <a:spcBef>
                <a:spcPct val="0"/>
              </a:spcBef>
              <a:spcAft>
                <a:spcPct val="0"/>
              </a:spcAft>
              <a:defRPr kumimoji="1" sz="800">
                <a:solidFill>
                  <a:schemeClr val="tx1"/>
                </a:solidFill>
                <a:latin typeface="Gulim" panose="020B0600000101010101" pitchFamily="34" charset="-127"/>
                <a:ea typeface="Gulim" panose="020B0600000101010101" pitchFamily="34" charset="-127"/>
              </a:defRPr>
            </a:lvl8pPr>
            <a:lvl9pPr marL="3886200" indent="-228600" algn="r" eaLnBrk="0" fontAlgn="base" latinLnBrk="1" hangingPunct="0">
              <a:spcBef>
                <a:spcPct val="0"/>
              </a:spcBef>
              <a:spcAft>
                <a:spcPct val="0"/>
              </a:spcAft>
              <a:defRPr kumimoji="1" sz="800">
                <a:solidFill>
                  <a:schemeClr val="tx1"/>
                </a:solidFill>
                <a:latin typeface="Gulim" panose="020B0600000101010101" pitchFamily="34" charset="-127"/>
                <a:ea typeface="Gulim" panose="020B0600000101010101" pitchFamily="34" charset="-127"/>
              </a:defRPr>
            </a:lvl9pPr>
          </a:lstStyle>
          <a:p>
            <a:pPr eaLnBrk="1" hangingPunct="1"/>
            <a:endParaRPr lang="zh-CN" altLang="en-US">
              <a:solidFill>
                <a:schemeClr val="bg1"/>
              </a:solidFill>
            </a:endParaRPr>
          </a:p>
        </p:txBody>
      </p:sp>
      <p:sp>
        <p:nvSpPr>
          <p:cNvPr id="69" name="Rectangle 4402"/>
          <p:cNvSpPr>
            <a:spLocks noChangeArrowheads="1"/>
          </p:cNvSpPr>
          <p:nvPr/>
        </p:nvSpPr>
        <p:spPr bwMode="auto">
          <a:xfrm>
            <a:off x="7638083" y="5829081"/>
            <a:ext cx="2131583" cy="69154"/>
          </a:xfrm>
          <a:prstGeom prst="rect">
            <a:avLst/>
          </a:prstGeom>
          <a:solidFill>
            <a:schemeClr val="bg1"/>
          </a:solidFill>
          <a:ln>
            <a:noFill/>
          </a:ln>
          <a:effectLst/>
        </p:spPr>
        <p:txBody>
          <a:bodyPr wrap="none" lIns="92075" tIns="46038" rIns="92075" bIns="46038" anchor="ctr"/>
          <a:lstStyle>
            <a:lvl1pPr eaLnBrk="0" hangingPunct="0">
              <a:defRPr kumimoji="1" sz="800">
                <a:solidFill>
                  <a:schemeClr val="tx1"/>
                </a:solidFill>
                <a:latin typeface="Gulim" panose="020B0600000101010101" pitchFamily="34" charset="-127"/>
                <a:ea typeface="Gulim" panose="020B0600000101010101" pitchFamily="34" charset="-127"/>
              </a:defRPr>
            </a:lvl1pPr>
            <a:lvl2pPr marL="742950" indent="-285750" eaLnBrk="0" hangingPunct="0">
              <a:defRPr kumimoji="1" sz="800">
                <a:solidFill>
                  <a:schemeClr val="tx1"/>
                </a:solidFill>
                <a:latin typeface="Gulim" panose="020B0600000101010101" pitchFamily="34" charset="-127"/>
                <a:ea typeface="Gulim" panose="020B0600000101010101" pitchFamily="34" charset="-127"/>
              </a:defRPr>
            </a:lvl2pPr>
            <a:lvl3pPr marL="1143000" indent="-228600" eaLnBrk="0" hangingPunct="0">
              <a:defRPr kumimoji="1" sz="800">
                <a:solidFill>
                  <a:schemeClr val="tx1"/>
                </a:solidFill>
                <a:latin typeface="Gulim" panose="020B0600000101010101" pitchFamily="34" charset="-127"/>
                <a:ea typeface="Gulim" panose="020B0600000101010101" pitchFamily="34" charset="-127"/>
              </a:defRPr>
            </a:lvl3pPr>
            <a:lvl4pPr marL="1600200" indent="-228600" eaLnBrk="0" hangingPunct="0">
              <a:defRPr kumimoji="1" sz="800">
                <a:solidFill>
                  <a:schemeClr val="tx1"/>
                </a:solidFill>
                <a:latin typeface="Gulim" panose="020B0600000101010101" pitchFamily="34" charset="-127"/>
                <a:ea typeface="Gulim" panose="020B0600000101010101" pitchFamily="34" charset="-127"/>
              </a:defRPr>
            </a:lvl4pPr>
            <a:lvl5pPr marL="2057400" indent="-228600" eaLnBrk="0" hangingPunct="0">
              <a:defRPr kumimoji="1" sz="800">
                <a:solidFill>
                  <a:schemeClr val="tx1"/>
                </a:solidFill>
                <a:latin typeface="Gulim" panose="020B0600000101010101" pitchFamily="34" charset="-127"/>
                <a:ea typeface="Gulim" panose="020B0600000101010101" pitchFamily="34" charset="-127"/>
              </a:defRPr>
            </a:lvl5pPr>
            <a:lvl6pPr marL="2514600" indent="-228600" algn="r" eaLnBrk="0" fontAlgn="base" latinLnBrk="1" hangingPunct="0">
              <a:spcBef>
                <a:spcPct val="0"/>
              </a:spcBef>
              <a:spcAft>
                <a:spcPct val="0"/>
              </a:spcAft>
              <a:defRPr kumimoji="1" sz="800">
                <a:solidFill>
                  <a:schemeClr val="tx1"/>
                </a:solidFill>
                <a:latin typeface="Gulim" panose="020B0600000101010101" pitchFamily="34" charset="-127"/>
                <a:ea typeface="Gulim" panose="020B0600000101010101" pitchFamily="34" charset="-127"/>
              </a:defRPr>
            </a:lvl6pPr>
            <a:lvl7pPr marL="2971800" indent="-228600" algn="r" eaLnBrk="0" fontAlgn="base" latinLnBrk="1" hangingPunct="0">
              <a:spcBef>
                <a:spcPct val="0"/>
              </a:spcBef>
              <a:spcAft>
                <a:spcPct val="0"/>
              </a:spcAft>
              <a:defRPr kumimoji="1" sz="800">
                <a:solidFill>
                  <a:schemeClr val="tx1"/>
                </a:solidFill>
                <a:latin typeface="Gulim" panose="020B0600000101010101" pitchFamily="34" charset="-127"/>
                <a:ea typeface="Gulim" panose="020B0600000101010101" pitchFamily="34" charset="-127"/>
              </a:defRPr>
            </a:lvl7pPr>
            <a:lvl8pPr marL="3429000" indent="-228600" algn="r" eaLnBrk="0" fontAlgn="base" latinLnBrk="1" hangingPunct="0">
              <a:spcBef>
                <a:spcPct val="0"/>
              </a:spcBef>
              <a:spcAft>
                <a:spcPct val="0"/>
              </a:spcAft>
              <a:defRPr kumimoji="1" sz="800">
                <a:solidFill>
                  <a:schemeClr val="tx1"/>
                </a:solidFill>
                <a:latin typeface="Gulim" panose="020B0600000101010101" pitchFamily="34" charset="-127"/>
                <a:ea typeface="Gulim" panose="020B0600000101010101" pitchFamily="34" charset="-127"/>
              </a:defRPr>
            </a:lvl8pPr>
            <a:lvl9pPr marL="3886200" indent="-228600" algn="r" eaLnBrk="0" fontAlgn="base" latinLnBrk="1" hangingPunct="0">
              <a:spcBef>
                <a:spcPct val="0"/>
              </a:spcBef>
              <a:spcAft>
                <a:spcPct val="0"/>
              </a:spcAft>
              <a:defRPr kumimoji="1" sz="800">
                <a:solidFill>
                  <a:schemeClr val="tx1"/>
                </a:solidFill>
                <a:latin typeface="Gulim" panose="020B0600000101010101" pitchFamily="34" charset="-127"/>
                <a:ea typeface="Gulim" panose="020B0600000101010101" pitchFamily="34" charset="-127"/>
              </a:defRPr>
            </a:lvl9pPr>
          </a:lstStyle>
          <a:p>
            <a:pPr eaLnBrk="1" hangingPunct="1"/>
            <a:endParaRPr lang="zh-CN" altLang="en-US">
              <a:solidFill>
                <a:schemeClr val="bg1"/>
              </a:solidFill>
            </a:endParaRPr>
          </a:p>
        </p:txBody>
      </p:sp>
      <p:sp>
        <p:nvSpPr>
          <p:cNvPr id="70" name="TextBox 73"/>
          <p:cNvSpPr txBox="1"/>
          <p:nvPr/>
        </p:nvSpPr>
        <p:spPr>
          <a:xfrm>
            <a:off x="9998990" y="5244666"/>
            <a:ext cx="649537" cy="646331"/>
          </a:xfrm>
          <a:prstGeom prst="rect">
            <a:avLst/>
          </a:prstGeom>
          <a:noFill/>
        </p:spPr>
        <p:txBody>
          <a:bodyPr wrap="none" rtlCol="0">
            <a:spAutoFit/>
          </a:bodyPr>
          <a:lstStyle/>
          <a:p>
            <a:r>
              <a:rPr lang="vi-VN" sz="3600" dirty="0" smtClean="0">
                <a:solidFill>
                  <a:schemeClr val="bg1"/>
                </a:solidFill>
                <a:latin typeface="+mj-lt"/>
                <a:cs typeface="Arial" panose="020B0604020202020204" pitchFamily="34" charset="0"/>
              </a:rPr>
              <a:t>0</a:t>
            </a:r>
            <a:r>
              <a:rPr lang="en-US" sz="3600" dirty="0" smtClean="0">
                <a:solidFill>
                  <a:schemeClr val="bg1"/>
                </a:solidFill>
                <a:latin typeface="+mj-lt"/>
                <a:cs typeface="Arial" panose="020B0604020202020204" pitchFamily="34" charset="0"/>
              </a:rPr>
              <a:t>4</a:t>
            </a:r>
            <a:endParaRPr lang="en-US" sz="3600" dirty="0">
              <a:solidFill>
                <a:schemeClr val="bg1"/>
              </a:solidFill>
              <a:latin typeface="+mj-lt"/>
              <a:cs typeface="Arial" panose="020B0604020202020204" pitchFamily="34" charset="0"/>
            </a:endParaRPr>
          </a:p>
        </p:txBody>
      </p:sp>
      <p:grpSp>
        <p:nvGrpSpPr>
          <p:cNvPr id="71" name="组合 338"/>
          <p:cNvGrpSpPr/>
          <p:nvPr/>
        </p:nvGrpSpPr>
        <p:grpSpPr>
          <a:xfrm>
            <a:off x="7292118" y="5221131"/>
            <a:ext cx="709811" cy="594084"/>
            <a:chOff x="3797630" y="1270551"/>
            <a:chExt cx="543495" cy="454884"/>
          </a:xfrm>
        </p:grpSpPr>
        <p:sp>
          <p:nvSpPr>
            <p:cNvPr id="72" name="TextBox 76"/>
            <p:cNvSpPr txBox="1"/>
            <p:nvPr/>
          </p:nvSpPr>
          <p:spPr>
            <a:xfrm>
              <a:off x="3824955" y="1466208"/>
              <a:ext cx="410444" cy="259227"/>
            </a:xfrm>
            <a:prstGeom prst="rect">
              <a:avLst/>
            </a:prstGeom>
            <a:noFill/>
          </p:spPr>
          <p:txBody>
            <a:bodyPr wrap="none" rtlCol="0">
              <a:spAutoFit/>
            </a:bodyPr>
            <a:lstStyle/>
            <a:p>
              <a:r>
                <a:rPr lang="en-US" altLang="zh-CN" sz="1600" dirty="0" smtClean="0">
                  <a:solidFill>
                    <a:schemeClr val="bg1"/>
                  </a:solidFill>
                  <a:latin typeface="+mj-lt"/>
                </a:rPr>
                <a:t>step</a:t>
              </a:r>
            </a:p>
          </p:txBody>
        </p:sp>
        <p:sp>
          <p:nvSpPr>
            <p:cNvPr id="73" name="TextBox 77"/>
            <p:cNvSpPr txBox="1"/>
            <p:nvPr/>
          </p:nvSpPr>
          <p:spPr>
            <a:xfrm>
              <a:off x="3797630" y="1270551"/>
              <a:ext cx="543495" cy="282794"/>
            </a:xfrm>
            <a:prstGeom prst="rect">
              <a:avLst/>
            </a:prstGeom>
            <a:noFill/>
          </p:spPr>
          <p:txBody>
            <a:bodyPr wrap="none" rtlCol="0">
              <a:spAutoFit/>
            </a:bodyPr>
            <a:lstStyle/>
            <a:p>
              <a:r>
                <a:rPr lang="en-US" altLang="zh-CN" dirty="0" smtClean="0">
                  <a:solidFill>
                    <a:schemeClr val="bg1"/>
                  </a:solidFill>
                  <a:latin typeface="+mj-lt"/>
                </a:rPr>
                <a:t>FOUR</a:t>
              </a:r>
            </a:p>
          </p:txBody>
        </p:sp>
      </p:grpSp>
      <p:sp>
        <p:nvSpPr>
          <p:cNvPr id="74" name="文本框 73"/>
          <p:cNvSpPr txBox="1"/>
          <p:nvPr/>
        </p:nvSpPr>
        <p:spPr>
          <a:xfrm>
            <a:off x="6279625" y="2083577"/>
            <a:ext cx="2018313" cy="784830"/>
          </a:xfrm>
          <a:prstGeom prst="rect">
            <a:avLst/>
          </a:prstGeom>
          <a:noFill/>
        </p:spPr>
        <p:txBody>
          <a:bodyPr wrap="square" rtlCol="0">
            <a:spAutoFit/>
          </a:bodyPr>
          <a:lstStyle/>
          <a:p>
            <a:pPr>
              <a:lnSpc>
                <a:spcPct val="125000"/>
              </a:lnSpc>
            </a:pPr>
            <a:r>
              <a:rPr lang="zh-CN" altLang="en-US" sz="1200" dirty="0" smtClean="0">
                <a:solidFill>
                  <a:schemeClr val="bg1"/>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bg1"/>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bg1"/>
                </a:solidFill>
                <a:latin typeface="微软雅黑" panose="020B0503020204020204" pitchFamily="34" charset="-122"/>
                <a:ea typeface="微软雅黑" panose="020B0503020204020204" pitchFamily="34" charset="-122"/>
              </a:rPr>
              <a:t>内容</a:t>
            </a:r>
          </a:p>
        </p:txBody>
      </p:sp>
      <p:sp>
        <p:nvSpPr>
          <p:cNvPr id="75" name="文本框 74"/>
          <p:cNvSpPr txBox="1"/>
          <p:nvPr/>
        </p:nvSpPr>
        <p:spPr>
          <a:xfrm>
            <a:off x="6844704" y="2986321"/>
            <a:ext cx="2018313" cy="784830"/>
          </a:xfrm>
          <a:prstGeom prst="rect">
            <a:avLst/>
          </a:prstGeom>
          <a:noFill/>
        </p:spPr>
        <p:txBody>
          <a:bodyPr wrap="square" rtlCol="0">
            <a:spAutoFit/>
          </a:bodyPr>
          <a:lstStyle/>
          <a:p>
            <a:pPr>
              <a:lnSpc>
                <a:spcPct val="125000"/>
              </a:lnSpc>
            </a:pPr>
            <a:r>
              <a:rPr lang="zh-CN" altLang="en-US" sz="1200" dirty="0" smtClean="0">
                <a:solidFill>
                  <a:schemeClr val="bg1"/>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bg1"/>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bg1"/>
                </a:solidFill>
                <a:latin typeface="微软雅黑" panose="020B0503020204020204" pitchFamily="34" charset="-122"/>
                <a:ea typeface="微软雅黑" panose="020B0503020204020204" pitchFamily="34" charset="-122"/>
              </a:rPr>
              <a:t>内容</a:t>
            </a:r>
          </a:p>
        </p:txBody>
      </p:sp>
      <p:sp>
        <p:nvSpPr>
          <p:cNvPr id="76" name="文本框 75"/>
          <p:cNvSpPr txBox="1"/>
          <p:nvPr/>
        </p:nvSpPr>
        <p:spPr>
          <a:xfrm>
            <a:off x="7350852" y="4039791"/>
            <a:ext cx="2018313" cy="784830"/>
          </a:xfrm>
          <a:prstGeom prst="rect">
            <a:avLst/>
          </a:prstGeom>
          <a:noFill/>
        </p:spPr>
        <p:txBody>
          <a:bodyPr wrap="square" rtlCol="0">
            <a:spAutoFit/>
          </a:bodyPr>
          <a:lstStyle/>
          <a:p>
            <a:pPr>
              <a:lnSpc>
                <a:spcPct val="125000"/>
              </a:lnSpc>
            </a:pPr>
            <a:r>
              <a:rPr lang="zh-CN" altLang="en-US" sz="1200" dirty="0" smtClean="0">
                <a:solidFill>
                  <a:schemeClr val="bg1"/>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bg1"/>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bg1"/>
                </a:solidFill>
                <a:latin typeface="微软雅黑" panose="020B0503020204020204" pitchFamily="34" charset="-122"/>
                <a:ea typeface="微软雅黑" panose="020B0503020204020204" pitchFamily="34" charset="-122"/>
              </a:rPr>
              <a:t>内容</a:t>
            </a:r>
          </a:p>
        </p:txBody>
      </p:sp>
      <p:sp>
        <p:nvSpPr>
          <p:cNvPr id="77" name="文本框 76"/>
          <p:cNvSpPr txBox="1"/>
          <p:nvPr/>
        </p:nvSpPr>
        <p:spPr>
          <a:xfrm>
            <a:off x="7996127" y="5026082"/>
            <a:ext cx="2018313" cy="784830"/>
          </a:xfrm>
          <a:prstGeom prst="rect">
            <a:avLst/>
          </a:prstGeom>
          <a:noFill/>
        </p:spPr>
        <p:txBody>
          <a:bodyPr wrap="square" rtlCol="0">
            <a:spAutoFit/>
          </a:bodyPr>
          <a:lstStyle/>
          <a:p>
            <a:pPr>
              <a:lnSpc>
                <a:spcPct val="125000"/>
              </a:lnSpc>
            </a:pPr>
            <a:r>
              <a:rPr lang="zh-CN" altLang="en-US" sz="1200" dirty="0" smtClean="0">
                <a:solidFill>
                  <a:schemeClr val="bg1"/>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bg1"/>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bg1"/>
                </a:solidFill>
                <a:latin typeface="微软雅黑" panose="020B0503020204020204" pitchFamily="34" charset="-122"/>
                <a:ea typeface="微软雅黑" panose="020B0503020204020204" pitchFamily="34" charset="-122"/>
              </a:rPr>
              <a:t>内容</a:t>
            </a:r>
          </a:p>
        </p:txBody>
      </p:sp>
      <p:sp>
        <p:nvSpPr>
          <p:cNvPr id="78" name="文本框 77"/>
          <p:cNvSpPr txBox="1"/>
          <p:nvPr/>
        </p:nvSpPr>
        <p:spPr>
          <a:xfrm>
            <a:off x="2783665" y="2108961"/>
            <a:ext cx="576293" cy="369332"/>
          </a:xfrm>
          <a:prstGeom prst="rect">
            <a:avLst/>
          </a:prstGeom>
          <a:noFill/>
        </p:spPr>
        <p:txBody>
          <a:bodyPr wrap="square" rtlCol="0">
            <a:spAutoFit/>
          </a:bodyPr>
          <a:lstStyle/>
          <a:p>
            <a:pPr algn="ctr"/>
            <a:r>
              <a:rPr lang="en-US" altLang="zh-CN" dirty="0" smtClean="0">
                <a:solidFill>
                  <a:schemeClr val="bg1"/>
                </a:solidFill>
              </a:rPr>
              <a:t>text</a:t>
            </a:r>
            <a:endParaRPr lang="zh-CN" altLang="en-US" dirty="0">
              <a:solidFill>
                <a:schemeClr val="bg1"/>
              </a:solidFill>
            </a:endParaRPr>
          </a:p>
        </p:txBody>
      </p:sp>
      <p:sp>
        <p:nvSpPr>
          <p:cNvPr id="79" name="文本框 78"/>
          <p:cNvSpPr txBox="1"/>
          <p:nvPr/>
        </p:nvSpPr>
        <p:spPr>
          <a:xfrm>
            <a:off x="2783665" y="2591893"/>
            <a:ext cx="576293" cy="369332"/>
          </a:xfrm>
          <a:prstGeom prst="rect">
            <a:avLst/>
          </a:prstGeom>
          <a:noFill/>
        </p:spPr>
        <p:txBody>
          <a:bodyPr wrap="square" rtlCol="0">
            <a:spAutoFit/>
          </a:bodyPr>
          <a:lstStyle/>
          <a:p>
            <a:pPr algn="ctr"/>
            <a:r>
              <a:rPr lang="en-US" altLang="zh-CN" dirty="0" smtClean="0">
                <a:solidFill>
                  <a:schemeClr val="bg1"/>
                </a:solidFill>
              </a:rPr>
              <a:t>text</a:t>
            </a:r>
            <a:endParaRPr lang="zh-CN" altLang="en-US" dirty="0">
              <a:solidFill>
                <a:schemeClr val="bg1"/>
              </a:solidFill>
            </a:endParaRPr>
          </a:p>
        </p:txBody>
      </p:sp>
      <p:sp>
        <p:nvSpPr>
          <p:cNvPr id="80" name="文本框 79"/>
          <p:cNvSpPr txBox="1"/>
          <p:nvPr/>
        </p:nvSpPr>
        <p:spPr>
          <a:xfrm>
            <a:off x="2783665" y="3023341"/>
            <a:ext cx="576293" cy="369332"/>
          </a:xfrm>
          <a:prstGeom prst="rect">
            <a:avLst/>
          </a:prstGeom>
          <a:noFill/>
        </p:spPr>
        <p:txBody>
          <a:bodyPr wrap="square" rtlCol="0">
            <a:spAutoFit/>
          </a:bodyPr>
          <a:lstStyle/>
          <a:p>
            <a:pPr algn="ctr"/>
            <a:r>
              <a:rPr lang="en-US" altLang="zh-CN" dirty="0" smtClean="0">
                <a:solidFill>
                  <a:schemeClr val="bg1"/>
                </a:solidFill>
              </a:rPr>
              <a:t>text</a:t>
            </a:r>
            <a:endParaRPr lang="zh-CN" altLang="en-US" dirty="0">
              <a:solidFill>
                <a:schemeClr val="bg1"/>
              </a:solidFill>
            </a:endParaRPr>
          </a:p>
        </p:txBody>
      </p:sp>
      <p:sp>
        <p:nvSpPr>
          <p:cNvPr id="81" name="文本框 80"/>
          <p:cNvSpPr txBox="1"/>
          <p:nvPr/>
        </p:nvSpPr>
        <p:spPr>
          <a:xfrm>
            <a:off x="2783665" y="3481678"/>
            <a:ext cx="576293" cy="369332"/>
          </a:xfrm>
          <a:prstGeom prst="rect">
            <a:avLst/>
          </a:prstGeom>
          <a:noFill/>
        </p:spPr>
        <p:txBody>
          <a:bodyPr wrap="square" rtlCol="0">
            <a:spAutoFit/>
          </a:bodyPr>
          <a:lstStyle/>
          <a:p>
            <a:pPr algn="ctr"/>
            <a:r>
              <a:rPr lang="en-US" altLang="zh-CN" dirty="0" smtClean="0">
                <a:solidFill>
                  <a:schemeClr val="bg1"/>
                </a:solidFill>
              </a:rPr>
              <a:t>text</a:t>
            </a:r>
            <a:endParaRPr lang="zh-CN" altLang="en-US" dirty="0">
              <a:solidFill>
                <a:schemeClr val="bg1"/>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1164</Words>
  <Application>Microsoft Office PowerPoint</Application>
  <PresentationFormat>宽屏</PresentationFormat>
  <Paragraphs>204</Paragraphs>
  <Slides>20</Slides>
  <Notes>1</Notes>
  <HiddenSlides>0</HiddenSlides>
  <MMClips>0</MMClips>
  <ScaleCrop>false</ScaleCrop>
  <HeadingPairs>
    <vt:vector size="6" baseType="variant">
      <vt:variant>
        <vt:lpstr>已用的字体</vt:lpstr>
      </vt:variant>
      <vt:variant>
        <vt:i4>18</vt:i4>
      </vt:variant>
      <vt:variant>
        <vt:lpstr>主题</vt:lpstr>
      </vt:variant>
      <vt:variant>
        <vt:i4>1</vt:i4>
      </vt:variant>
      <vt:variant>
        <vt:lpstr>幻灯片标题</vt:lpstr>
      </vt:variant>
      <vt:variant>
        <vt:i4>20</vt:i4>
      </vt:variant>
    </vt:vector>
  </HeadingPairs>
  <TitlesOfParts>
    <vt:vector size="39" baseType="lpstr">
      <vt:lpstr>Gill Sans</vt:lpstr>
      <vt:lpstr>Gulim</vt:lpstr>
      <vt:lpstr>Road Rage</vt:lpstr>
      <vt:lpstr>Roboto Black</vt:lpstr>
      <vt:lpstr>方正粗圆简体</vt:lpstr>
      <vt:lpstr>华文仿宋</vt:lpstr>
      <vt:lpstr>迷你简剪纸</vt:lpstr>
      <vt:lpstr>宋体</vt:lpstr>
      <vt:lpstr>微软雅黑</vt:lpstr>
      <vt:lpstr>微软雅黑 Light</vt:lpstr>
      <vt:lpstr>Aharoni</vt:lpstr>
      <vt:lpstr>Algerian</vt:lpstr>
      <vt:lpstr>Arial</vt:lpstr>
      <vt:lpstr>Calibri</vt:lpstr>
      <vt:lpstr>Calibri Light</vt:lpstr>
      <vt:lpstr>FontAwesome</vt:lpstr>
      <vt:lpstr>Lato Regular</vt:lpstr>
      <vt:lpstr>Times New Roman</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情缘素材：https://haosc.taobao.com</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cp:lastModifiedBy>Microsoft</cp:lastModifiedBy>
  <cp:revision>10</cp:revision>
  <dcterms:created xsi:type="dcterms:W3CDTF">2017-09-04T04:30:00Z</dcterms:created>
  <dcterms:modified xsi:type="dcterms:W3CDTF">2017-09-11T08:18:39Z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2052-10.1.0.6749</vt:lpwstr>
  </property>
</Properties>
</file>