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72" r:id="rId7"/>
    <p:sldId id="271" r:id="rId8"/>
    <p:sldId id="259" r:id="rId9"/>
    <p:sldId id="274" r:id="rId10"/>
    <p:sldId id="276" r:id="rId11"/>
    <p:sldId id="283" r:id="rId12"/>
    <p:sldId id="260" r:id="rId13"/>
    <p:sldId id="275" r:id="rId14"/>
    <p:sldId id="279" r:id="rId15"/>
    <p:sldId id="261" r:id="rId16"/>
    <p:sldId id="278" r:id="rId17"/>
    <p:sldId id="282" r:id="rId18"/>
    <p:sldId id="284" r:id="rId19"/>
    <p:sldId id="285" r:id="rId20"/>
    <p:sldId id="26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4930"/>
    <a:srgbClr val="394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67" y="163"/>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BB1A1-4280-4881-B231-2982EDE0FA7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39A33-F22A-457C-ABD9-2D52358023E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更多模板请关注：https://haosc.taobao.com</a:t>
            </a:r>
            <a:endParaRPr lang="zh-CN" altLang="en-US" dirty="0"/>
          </a:p>
        </p:txBody>
      </p:sp>
      <p:sp>
        <p:nvSpPr>
          <p:cNvPr id="4" name="灯片编号占位符 3"/>
          <p:cNvSpPr>
            <a:spLocks noGrp="1"/>
          </p:cNvSpPr>
          <p:nvPr>
            <p:ph type="sldNum" sz="quarter" idx="10"/>
          </p:nvPr>
        </p:nvSpPr>
        <p:spPr/>
        <p:txBody>
          <a:bodyPr/>
          <a:lstStyle/>
          <a:p>
            <a:fld id="{42039A33-F22A-457C-ABD9-2D52358023E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039A33-F22A-457C-ABD9-2D52358023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C209835-6EAD-4278-BDE8-0BDE911FA9C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B1FC3F-2928-4C70-8417-5C1454250C0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C209835-6EAD-4278-BDE8-0BDE911FA9C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B1FC3F-2928-4C70-8417-5C1454250C0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C209835-6EAD-4278-BDE8-0BDE911FA9C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B1FC3F-2928-4C70-8417-5C1454250C0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C209835-6EAD-4278-BDE8-0BDE911FA9C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B1FC3F-2928-4C70-8417-5C1454250C0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C209835-6EAD-4278-BDE8-0BDE911FA9C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B1FC3F-2928-4C70-8417-5C1454250C0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C209835-6EAD-4278-BDE8-0BDE911FA9C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B1FC3F-2928-4C70-8417-5C1454250C0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C209835-6EAD-4278-BDE8-0BDE911FA9C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B1FC3F-2928-4C70-8417-5C1454250C0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C209835-6EAD-4278-BDE8-0BDE911FA9C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3B1FC3F-2928-4C70-8417-5C1454250C0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209835-6EAD-4278-BDE8-0BDE911FA9C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3B1FC3F-2928-4C70-8417-5C1454250C0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C209835-6EAD-4278-BDE8-0BDE911FA9C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B1FC3F-2928-4C70-8417-5C1454250C0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C209835-6EAD-4278-BDE8-0BDE911FA9C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B1FC3F-2928-4C70-8417-5C1454250C0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30000" t="-5000" r="-30000" b="-1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09835-6EAD-4278-BDE8-0BDE911FA9C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1FC3F-2928-4C70-8417-5C1454250C0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jpeg"/><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157086" y="2308278"/>
            <a:ext cx="5877828" cy="1952460"/>
            <a:chOff x="3157085" y="2308278"/>
            <a:chExt cx="5877828" cy="1952460"/>
          </a:xfrm>
        </p:grpSpPr>
        <p:sp>
          <p:nvSpPr>
            <p:cNvPr id="4" name="文本框 3"/>
            <p:cNvSpPr txBox="1"/>
            <p:nvPr/>
          </p:nvSpPr>
          <p:spPr>
            <a:xfrm>
              <a:off x="3157085" y="2308278"/>
              <a:ext cx="5877828" cy="830997"/>
            </a:xfrm>
            <a:prstGeom prst="rect">
              <a:avLst/>
            </a:prstGeom>
            <a:noFill/>
          </p:spPr>
          <p:txBody>
            <a:bodyPr wrap="square" rtlCol="0">
              <a:spAutoFit/>
            </a:bodyPr>
            <a:lstStyle/>
            <a:p>
              <a:pPr algn="dist"/>
              <a:r>
                <a:rPr lang="zh-CN" altLang="en-US" sz="4800" dirty="0" smtClean="0">
                  <a:solidFill>
                    <a:srgbClr val="3C4930"/>
                  </a:solidFill>
                  <a:latin typeface="幼圆" panose="02010509060101010101" pitchFamily="49" charset="-122"/>
                  <a:ea typeface="幼圆" panose="02010509060101010101" pitchFamily="49" charset="-122"/>
                </a:rPr>
                <a:t>森系卡通幼教模板</a:t>
              </a:r>
              <a:endParaRPr lang="zh-CN" altLang="en-US" sz="4800" dirty="0">
                <a:solidFill>
                  <a:srgbClr val="3C4930"/>
                </a:solidFill>
                <a:latin typeface="幼圆" panose="02010509060101010101" pitchFamily="49" charset="-122"/>
                <a:ea typeface="幼圆" panose="02010509060101010101" pitchFamily="49" charset="-122"/>
              </a:endParaRPr>
            </a:p>
          </p:txBody>
        </p:sp>
        <p:sp>
          <p:nvSpPr>
            <p:cNvPr id="5" name="矩形 4"/>
            <p:cNvSpPr/>
            <p:nvPr/>
          </p:nvSpPr>
          <p:spPr>
            <a:xfrm>
              <a:off x="3935128" y="3220080"/>
              <a:ext cx="4321743" cy="400110"/>
            </a:xfrm>
            <a:prstGeom prst="rect">
              <a:avLst/>
            </a:prstGeom>
          </p:spPr>
          <p:txBody>
            <a:bodyPr wrap="square">
              <a:spAutoFit/>
            </a:bodyPr>
            <a:lstStyle/>
            <a:p>
              <a:pPr algn="dist" eaLnBrk="1" fontAlgn="auto" hangingPunct="1">
                <a:spcBef>
                  <a:spcPts val="0"/>
                </a:spcBef>
                <a:spcAft>
                  <a:spcPts val="0"/>
                </a:spcAft>
                <a:defRPr/>
              </a:pPr>
              <a:r>
                <a:rPr lang="en-US" altLang="zh-CN" sz="2000" dirty="0">
                  <a:solidFill>
                    <a:srgbClr val="3C4930"/>
                  </a:solidFill>
                  <a:latin typeface="幼圆" panose="02010509060101010101" pitchFamily="49" charset="-122"/>
                  <a:ea typeface="幼圆" panose="02010509060101010101" pitchFamily="49" charset="-122"/>
                </a:rPr>
                <a:t>POWERPOINT TEMPLATE</a:t>
              </a:r>
              <a:endParaRPr lang="zh-CN" altLang="en-US" sz="2000" dirty="0">
                <a:solidFill>
                  <a:srgbClr val="3C4930"/>
                </a:solidFill>
                <a:latin typeface="幼圆" panose="02010509060101010101" pitchFamily="49" charset="-122"/>
                <a:ea typeface="幼圆" panose="02010509060101010101" pitchFamily="49" charset="-122"/>
              </a:endParaRPr>
            </a:p>
          </p:txBody>
        </p:sp>
        <p:cxnSp>
          <p:nvCxnSpPr>
            <p:cNvPr id="6" name="直接连接符 5"/>
            <p:cNvCxnSpPr/>
            <p:nvPr/>
          </p:nvCxnSpPr>
          <p:spPr>
            <a:xfrm>
              <a:off x="4189278" y="3700995"/>
              <a:ext cx="3837621" cy="0"/>
            </a:xfrm>
            <a:prstGeom prst="line">
              <a:avLst/>
            </a:prstGeom>
            <a:ln>
              <a:solidFill>
                <a:srgbClr val="3C4930">
                  <a:alpha val="50000"/>
                </a:srgb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703923" y="3861958"/>
              <a:ext cx="2808332" cy="398780"/>
            </a:xfrm>
            <a:prstGeom prst="rect">
              <a:avLst/>
            </a:prstGeom>
            <a:noFill/>
          </p:spPr>
          <p:txBody>
            <a:bodyPr wrap="square" rtlCol="0">
              <a:spAutoFit/>
            </a:bodyPr>
            <a:lstStyle/>
            <a:p>
              <a:pPr algn="dist"/>
              <a:r>
                <a:rPr lang="en-US" altLang="zh-CN" sz="2000" dirty="0" smtClean="0">
                  <a:solidFill>
                    <a:srgbClr val="3C4930"/>
                  </a:solidFill>
                  <a:latin typeface="微软雅黑" panose="020B0503020204020204" pitchFamily="34" charset="-122"/>
                  <a:ea typeface="微软雅黑" panose="020B0503020204020204" pitchFamily="34" charset="-122"/>
                </a:rPr>
                <a:t>Designer:</a:t>
              </a:r>
              <a:r>
                <a:rPr lang="zh-CN" altLang="en-US" sz="2000" dirty="0" smtClean="0">
                  <a:solidFill>
                    <a:srgbClr val="3C4930"/>
                  </a:solidFill>
                  <a:latin typeface="微软雅黑" panose="020B0503020204020204" pitchFamily="34" charset="-122"/>
                  <a:ea typeface="微软雅黑" panose="020B0503020204020204" pitchFamily="34" charset="-122"/>
                </a:rPr>
                <a:t>情缘素材</a:t>
              </a:r>
              <a:endParaRPr lang="zh-CN" altLang="en-US" sz="2000" dirty="0" smtClean="0">
                <a:solidFill>
                  <a:srgbClr val="3C493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0000" t="-5000" r="-30000" b="-38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789705" y="1087556"/>
            <a:ext cx="6092826" cy="4164012"/>
            <a:chOff x="2608730" y="1068305"/>
            <a:chExt cx="6092826" cy="4164012"/>
          </a:xfrm>
        </p:grpSpPr>
        <p:sp>
          <p:nvSpPr>
            <p:cNvPr id="3" name="Freeform 8"/>
            <p:cNvSpPr>
              <a:spLocks noEditPoints="1"/>
            </p:cNvSpPr>
            <p:nvPr/>
          </p:nvSpPr>
          <p:spPr bwMode="auto">
            <a:xfrm>
              <a:off x="3632668" y="1339767"/>
              <a:ext cx="5068888" cy="3892550"/>
            </a:xfrm>
            <a:custGeom>
              <a:avLst/>
              <a:gdLst>
                <a:gd name="T0" fmla="*/ 2280145 w 1545"/>
                <a:gd name="T1" fmla="*/ 3888446 h 1186"/>
                <a:gd name="T2" fmla="*/ 921900 w 1545"/>
                <a:gd name="T3" fmla="*/ 3819536 h 1186"/>
                <a:gd name="T4" fmla="*/ 708649 w 1545"/>
                <a:gd name="T5" fmla="*/ 3809692 h 1186"/>
                <a:gd name="T6" fmla="*/ 2595101 w 1545"/>
                <a:gd name="T7" fmla="*/ 3842506 h 1186"/>
                <a:gd name="T8" fmla="*/ 1446826 w 1545"/>
                <a:gd name="T9" fmla="*/ 3793285 h 1186"/>
                <a:gd name="T10" fmla="*/ 508522 w 1545"/>
                <a:gd name="T11" fmla="*/ 3694844 h 1186"/>
                <a:gd name="T12" fmla="*/ 1545249 w 1545"/>
                <a:gd name="T13" fmla="*/ 3750627 h 1186"/>
                <a:gd name="T14" fmla="*/ 351044 w 1545"/>
                <a:gd name="T15" fmla="*/ 3563588 h 1186"/>
                <a:gd name="T16" fmla="*/ 1719131 w 1545"/>
                <a:gd name="T17" fmla="*/ 3642341 h 1186"/>
                <a:gd name="T18" fmla="*/ 1975032 w 1545"/>
                <a:gd name="T19" fmla="*/ 3625935 h 1186"/>
                <a:gd name="T20" fmla="*/ 3576055 w 1545"/>
                <a:gd name="T21" fmla="*/ 3412644 h 1186"/>
                <a:gd name="T22" fmla="*/ 288709 w 1545"/>
                <a:gd name="T23" fmla="*/ 3520930 h 1186"/>
                <a:gd name="T24" fmla="*/ 1958628 w 1545"/>
                <a:gd name="T25" fmla="*/ 3429051 h 1186"/>
                <a:gd name="T26" fmla="*/ 3776183 w 1545"/>
                <a:gd name="T27" fmla="*/ 3343735 h 1186"/>
                <a:gd name="T28" fmla="*/ 3067533 w 1545"/>
                <a:gd name="T29" fmla="*/ 3327328 h 1186"/>
                <a:gd name="T30" fmla="*/ 3005199 w 1545"/>
                <a:gd name="T31" fmla="*/ 3369986 h 1186"/>
                <a:gd name="T32" fmla="*/ 3936941 w 1545"/>
                <a:gd name="T33" fmla="*/ 3228886 h 1186"/>
                <a:gd name="T34" fmla="*/ 4035365 w 1545"/>
                <a:gd name="T35" fmla="*/ 3173103 h 1186"/>
                <a:gd name="T36" fmla="*/ 4104261 w 1545"/>
                <a:gd name="T37" fmla="*/ 2848245 h 1186"/>
                <a:gd name="T38" fmla="*/ 26246 w 1545"/>
                <a:gd name="T39" fmla="*/ 2959813 h 1186"/>
                <a:gd name="T40" fmla="*/ 4327355 w 1545"/>
                <a:gd name="T41" fmla="*/ 2792462 h 1186"/>
                <a:gd name="T42" fmla="*/ 4547167 w 1545"/>
                <a:gd name="T43" fmla="*/ 2759648 h 1186"/>
                <a:gd name="T44" fmla="*/ 4055050 w 1545"/>
                <a:gd name="T45" fmla="*/ 2730115 h 1186"/>
                <a:gd name="T46" fmla="*/ 78739 w 1545"/>
                <a:gd name="T47" fmla="*/ 2713708 h 1186"/>
                <a:gd name="T48" fmla="*/ 4789945 w 1545"/>
                <a:gd name="T49" fmla="*/ 2602141 h 1186"/>
                <a:gd name="T50" fmla="*/ 288709 w 1545"/>
                <a:gd name="T51" fmla="*/ 2487293 h 1186"/>
                <a:gd name="T52" fmla="*/ 574137 w 1545"/>
                <a:gd name="T53" fmla="*/ 2362600 h 1186"/>
                <a:gd name="T54" fmla="*/ 4983512 w 1545"/>
                <a:gd name="T55" fmla="*/ 2333067 h 1186"/>
                <a:gd name="T56" fmla="*/ 331359 w 1545"/>
                <a:gd name="T57" fmla="*/ 2129621 h 1186"/>
                <a:gd name="T58" fmla="*/ 5022881 w 1545"/>
                <a:gd name="T59" fmla="*/ 2231344 h 1186"/>
                <a:gd name="T60" fmla="*/ 5049127 w 1545"/>
                <a:gd name="T61" fmla="*/ 1896643 h 1186"/>
                <a:gd name="T62" fmla="*/ 95143 w 1545"/>
                <a:gd name="T63" fmla="*/ 1962270 h 1186"/>
                <a:gd name="T64" fmla="*/ 5019600 w 1545"/>
                <a:gd name="T65" fmla="*/ 1742417 h 1186"/>
                <a:gd name="T66" fmla="*/ 4931019 w 1545"/>
                <a:gd name="T67" fmla="*/ 1552097 h 1186"/>
                <a:gd name="T68" fmla="*/ 95143 w 1545"/>
                <a:gd name="T69" fmla="*/ 1578348 h 1186"/>
                <a:gd name="T70" fmla="*/ 4819472 w 1545"/>
                <a:gd name="T71" fmla="*/ 1388027 h 1186"/>
                <a:gd name="T72" fmla="*/ 528206 w 1545"/>
                <a:gd name="T73" fmla="*/ 1260053 h 1186"/>
                <a:gd name="T74" fmla="*/ 4730891 w 1545"/>
                <a:gd name="T75" fmla="*/ 1342088 h 1186"/>
                <a:gd name="T76" fmla="*/ 748019 w 1545"/>
                <a:gd name="T77" fmla="*/ 1214114 h 1186"/>
                <a:gd name="T78" fmla="*/ 1023605 w 1545"/>
                <a:gd name="T79" fmla="*/ 1266616 h 1186"/>
                <a:gd name="T80" fmla="*/ 4488113 w 1545"/>
                <a:gd name="T81" fmla="*/ 1118954 h 1186"/>
                <a:gd name="T82" fmla="*/ 3549809 w 1545"/>
                <a:gd name="T83" fmla="*/ 958166 h 1186"/>
                <a:gd name="T84" fmla="*/ 4192843 w 1545"/>
                <a:gd name="T85" fmla="*/ 1017230 h 1186"/>
                <a:gd name="T86" fmla="*/ 938304 w 1545"/>
                <a:gd name="T87" fmla="*/ 945040 h 1186"/>
                <a:gd name="T88" fmla="*/ 3421858 w 1545"/>
                <a:gd name="T89" fmla="*/ 1040200 h 1186"/>
                <a:gd name="T90" fmla="*/ 974393 w 1545"/>
                <a:gd name="T91" fmla="*/ 735031 h 1186"/>
                <a:gd name="T92" fmla="*/ 3494035 w 1545"/>
                <a:gd name="T93" fmla="*/ 856442 h 1186"/>
                <a:gd name="T94" fmla="*/ 3001918 w 1545"/>
                <a:gd name="T95" fmla="*/ 577524 h 1186"/>
                <a:gd name="T96" fmla="*/ 1049851 w 1545"/>
                <a:gd name="T97" fmla="*/ 554555 h 1186"/>
                <a:gd name="T98" fmla="*/ 3494035 w 1545"/>
                <a:gd name="T99" fmla="*/ 603776 h 1186"/>
                <a:gd name="T100" fmla="*/ 3100341 w 1545"/>
                <a:gd name="T101" fmla="*/ 551273 h 1186"/>
                <a:gd name="T102" fmla="*/ 3398893 w 1545"/>
                <a:gd name="T103" fmla="*/ 459394 h 1186"/>
                <a:gd name="T104" fmla="*/ 2742736 w 1545"/>
                <a:gd name="T105" fmla="*/ 377360 h 1186"/>
                <a:gd name="T106" fmla="*/ 1354964 w 1545"/>
                <a:gd name="T107" fmla="*/ 242823 h 1186"/>
                <a:gd name="T108" fmla="*/ 2706647 w 1545"/>
                <a:gd name="T109" fmla="*/ 295325 h 1186"/>
                <a:gd name="T110" fmla="*/ 1535407 w 1545"/>
                <a:gd name="T111" fmla="*/ 131256 h 1186"/>
                <a:gd name="T112" fmla="*/ 1696166 w 1545"/>
                <a:gd name="T113" fmla="*/ 55784 h 1186"/>
                <a:gd name="T114" fmla="*/ 2355603 w 1545"/>
                <a:gd name="T115" fmla="*/ 75472 h 1186"/>
                <a:gd name="T116" fmla="*/ 1935663 w 1545"/>
                <a:gd name="T117" fmla="*/ 6563 h 1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45" h="1186">
                  <a:moveTo>
                    <a:pt x="760" y="1170"/>
                  </a:moveTo>
                  <a:cubicBezTo>
                    <a:pt x="760" y="1170"/>
                    <a:pt x="759" y="1170"/>
                    <a:pt x="759" y="1170"/>
                  </a:cubicBezTo>
                  <a:cubicBezTo>
                    <a:pt x="748" y="1173"/>
                    <a:pt x="738" y="1174"/>
                    <a:pt x="728" y="1175"/>
                  </a:cubicBezTo>
                  <a:cubicBezTo>
                    <a:pt x="725" y="1175"/>
                    <a:pt x="723" y="1178"/>
                    <a:pt x="723" y="1181"/>
                  </a:cubicBezTo>
                  <a:cubicBezTo>
                    <a:pt x="723" y="1184"/>
                    <a:pt x="725" y="1186"/>
                    <a:pt x="728" y="1186"/>
                  </a:cubicBezTo>
                  <a:cubicBezTo>
                    <a:pt x="728" y="1186"/>
                    <a:pt x="728" y="1186"/>
                    <a:pt x="728" y="1186"/>
                  </a:cubicBezTo>
                  <a:cubicBezTo>
                    <a:pt x="739" y="1185"/>
                    <a:pt x="750" y="1183"/>
                    <a:pt x="761" y="1181"/>
                  </a:cubicBezTo>
                  <a:cubicBezTo>
                    <a:pt x="764" y="1180"/>
                    <a:pt x="766" y="1177"/>
                    <a:pt x="765" y="1174"/>
                  </a:cubicBezTo>
                  <a:cubicBezTo>
                    <a:pt x="765" y="1172"/>
                    <a:pt x="762" y="1170"/>
                    <a:pt x="760" y="1170"/>
                  </a:cubicBezTo>
                  <a:moveTo>
                    <a:pt x="664" y="1168"/>
                  </a:moveTo>
                  <a:cubicBezTo>
                    <a:pt x="662" y="1168"/>
                    <a:pt x="660" y="1169"/>
                    <a:pt x="659" y="1171"/>
                  </a:cubicBezTo>
                  <a:cubicBezTo>
                    <a:pt x="658" y="1174"/>
                    <a:pt x="660" y="1177"/>
                    <a:pt x="663" y="1178"/>
                  </a:cubicBezTo>
                  <a:cubicBezTo>
                    <a:pt x="673" y="1182"/>
                    <a:pt x="684" y="1184"/>
                    <a:pt x="695" y="1185"/>
                  </a:cubicBezTo>
                  <a:cubicBezTo>
                    <a:pt x="696" y="1185"/>
                    <a:pt x="696" y="1185"/>
                    <a:pt x="696" y="1185"/>
                  </a:cubicBezTo>
                  <a:cubicBezTo>
                    <a:pt x="699" y="1185"/>
                    <a:pt x="701" y="1183"/>
                    <a:pt x="701" y="1180"/>
                  </a:cubicBezTo>
                  <a:cubicBezTo>
                    <a:pt x="702" y="1178"/>
                    <a:pt x="699" y="1175"/>
                    <a:pt x="696" y="1175"/>
                  </a:cubicBezTo>
                  <a:cubicBezTo>
                    <a:pt x="686" y="1173"/>
                    <a:pt x="676" y="1171"/>
                    <a:pt x="666" y="1168"/>
                  </a:cubicBezTo>
                  <a:cubicBezTo>
                    <a:pt x="666" y="1168"/>
                    <a:pt x="665" y="1168"/>
                    <a:pt x="664" y="1168"/>
                  </a:cubicBezTo>
                  <a:moveTo>
                    <a:pt x="281" y="1164"/>
                  </a:moveTo>
                  <a:cubicBezTo>
                    <a:pt x="278" y="1164"/>
                    <a:pt x="276" y="1166"/>
                    <a:pt x="275" y="1169"/>
                  </a:cubicBezTo>
                  <a:cubicBezTo>
                    <a:pt x="275" y="1172"/>
                    <a:pt x="277" y="1175"/>
                    <a:pt x="280" y="1175"/>
                  </a:cubicBezTo>
                  <a:cubicBezTo>
                    <a:pt x="290" y="1176"/>
                    <a:pt x="301" y="1177"/>
                    <a:pt x="313" y="1177"/>
                  </a:cubicBezTo>
                  <a:cubicBezTo>
                    <a:pt x="313" y="1177"/>
                    <a:pt x="313" y="1177"/>
                    <a:pt x="313" y="1177"/>
                  </a:cubicBezTo>
                  <a:cubicBezTo>
                    <a:pt x="316" y="1177"/>
                    <a:pt x="318" y="1175"/>
                    <a:pt x="318" y="1172"/>
                  </a:cubicBezTo>
                  <a:cubicBezTo>
                    <a:pt x="318" y="1169"/>
                    <a:pt x="316" y="1167"/>
                    <a:pt x="313" y="1167"/>
                  </a:cubicBezTo>
                  <a:cubicBezTo>
                    <a:pt x="302" y="1166"/>
                    <a:pt x="291" y="1166"/>
                    <a:pt x="281" y="1164"/>
                  </a:cubicBezTo>
                  <a:cubicBezTo>
                    <a:pt x="281" y="1164"/>
                    <a:pt x="281" y="1164"/>
                    <a:pt x="281" y="1164"/>
                  </a:cubicBezTo>
                  <a:moveTo>
                    <a:pt x="377" y="1162"/>
                  </a:moveTo>
                  <a:cubicBezTo>
                    <a:pt x="377" y="1162"/>
                    <a:pt x="376" y="1162"/>
                    <a:pt x="376" y="1162"/>
                  </a:cubicBezTo>
                  <a:cubicBezTo>
                    <a:pt x="365" y="1164"/>
                    <a:pt x="355" y="1165"/>
                    <a:pt x="344" y="1166"/>
                  </a:cubicBezTo>
                  <a:cubicBezTo>
                    <a:pt x="342" y="1166"/>
                    <a:pt x="339" y="1169"/>
                    <a:pt x="340" y="1172"/>
                  </a:cubicBezTo>
                  <a:cubicBezTo>
                    <a:pt x="340" y="1174"/>
                    <a:pt x="342" y="1177"/>
                    <a:pt x="345" y="1177"/>
                  </a:cubicBezTo>
                  <a:cubicBezTo>
                    <a:pt x="345" y="1177"/>
                    <a:pt x="345" y="1177"/>
                    <a:pt x="345" y="1177"/>
                  </a:cubicBezTo>
                  <a:cubicBezTo>
                    <a:pt x="356" y="1176"/>
                    <a:pt x="367" y="1175"/>
                    <a:pt x="378" y="1173"/>
                  </a:cubicBezTo>
                  <a:cubicBezTo>
                    <a:pt x="381" y="1172"/>
                    <a:pt x="383" y="1169"/>
                    <a:pt x="382" y="1166"/>
                  </a:cubicBezTo>
                  <a:cubicBezTo>
                    <a:pt x="382" y="1164"/>
                    <a:pt x="379" y="1162"/>
                    <a:pt x="377" y="1162"/>
                  </a:cubicBezTo>
                  <a:moveTo>
                    <a:pt x="218" y="1151"/>
                  </a:moveTo>
                  <a:cubicBezTo>
                    <a:pt x="215" y="1151"/>
                    <a:pt x="213" y="1152"/>
                    <a:pt x="213" y="1154"/>
                  </a:cubicBezTo>
                  <a:cubicBezTo>
                    <a:pt x="212" y="1157"/>
                    <a:pt x="213" y="1160"/>
                    <a:pt x="216" y="1161"/>
                  </a:cubicBezTo>
                  <a:cubicBezTo>
                    <a:pt x="218" y="1162"/>
                    <a:pt x="218" y="1162"/>
                    <a:pt x="218" y="1162"/>
                  </a:cubicBezTo>
                  <a:cubicBezTo>
                    <a:pt x="227" y="1165"/>
                    <a:pt x="237" y="1167"/>
                    <a:pt x="248" y="1170"/>
                  </a:cubicBezTo>
                  <a:cubicBezTo>
                    <a:pt x="248" y="1170"/>
                    <a:pt x="248" y="1170"/>
                    <a:pt x="249" y="1170"/>
                  </a:cubicBezTo>
                  <a:cubicBezTo>
                    <a:pt x="251" y="1170"/>
                    <a:pt x="253" y="1168"/>
                    <a:pt x="254" y="1166"/>
                  </a:cubicBezTo>
                  <a:cubicBezTo>
                    <a:pt x="255" y="1163"/>
                    <a:pt x="253" y="1160"/>
                    <a:pt x="250" y="1159"/>
                  </a:cubicBezTo>
                  <a:cubicBezTo>
                    <a:pt x="240" y="1157"/>
                    <a:pt x="230" y="1154"/>
                    <a:pt x="221" y="1151"/>
                  </a:cubicBezTo>
                  <a:cubicBezTo>
                    <a:pt x="219" y="1151"/>
                    <a:pt x="219" y="1151"/>
                    <a:pt x="219" y="1151"/>
                  </a:cubicBezTo>
                  <a:cubicBezTo>
                    <a:pt x="219" y="1151"/>
                    <a:pt x="218" y="1151"/>
                    <a:pt x="218" y="1151"/>
                  </a:cubicBezTo>
                  <a:moveTo>
                    <a:pt x="820" y="1147"/>
                  </a:moveTo>
                  <a:cubicBezTo>
                    <a:pt x="819" y="1147"/>
                    <a:pt x="818" y="1147"/>
                    <a:pt x="817" y="1148"/>
                  </a:cubicBezTo>
                  <a:cubicBezTo>
                    <a:pt x="808" y="1153"/>
                    <a:pt x="798" y="1157"/>
                    <a:pt x="789" y="1161"/>
                  </a:cubicBezTo>
                  <a:cubicBezTo>
                    <a:pt x="786" y="1162"/>
                    <a:pt x="785" y="1165"/>
                    <a:pt x="786" y="1168"/>
                  </a:cubicBezTo>
                  <a:cubicBezTo>
                    <a:pt x="786" y="1170"/>
                    <a:pt x="789" y="1171"/>
                    <a:pt x="791" y="1171"/>
                  </a:cubicBezTo>
                  <a:cubicBezTo>
                    <a:pt x="791" y="1171"/>
                    <a:pt x="792" y="1171"/>
                    <a:pt x="793" y="1171"/>
                  </a:cubicBezTo>
                  <a:cubicBezTo>
                    <a:pt x="803" y="1167"/>
                    <a:pt x="813" y="1162"/>
                    <a:pt x="822" y="1157"/>
                  </a:cubicBezTo>
                  <a:cubicBezTo>
                    <a:pt x="825" y="1155"/>
                    <a:pt x="826" y="1152"/>
                    <a:pt x="824" y="1150"/>
                  </a:cubicBezTo>
                  <a:cubicBezTo>
                    <a:pt x="823" y="1148"/>
                    <a:pt x="822" y="1147"/>
                    <a:pt x="820" y="1147"/>
                  </a:cubicBezTo>
                  <a:moveTo>
                    <a:pt x="439" y="1145"/>
                  </a:moveTo>
                  <a:cubicBezTo>
                    <a:pt x="438" y="1145"/>
                    <a:pt x="438" y="1145"/>
                    <a:pt x="437" y="1146"/>
                  </a:cubicBezTo>
                  <a:cubicBezTo>
                    <a:pt x="433" y="1147"/>
                    <a:pt x="429" y="1149"/>
                    <a:pt x="425" y="1150"/>
                  </a:cubicBezTo>
                  <a:cubicBezTo>
                    <a:pt x="419" y="1152"/>
                    <a:pt x="413" y="1154"/>
                    <a:pt x="407" y="1155"/>
                  </a:cubicBezTo>
                  <a:cubicBezTo>
                    <a:pt x="404" y="1156"/>
                    <a:pt x="402" y="1159"/>
                    <a:pt x="403" y="1162"/>
                  </a:cubicBezTo>
                  <a:cubicBezTo>
                    <a:pt x="404" y="1164"/>
                    <a:pt x="406" y="1166"/>
                    <a:pt x="408" y="1166"/>
                  </a:cubicBezTo>
                  <a:cubicBezTo>
                    <a:pt x="409" y="1166"/>
                    <a:pt x="409" y="1166"/>
                    <a:pt x="410" y="1166"/>
                  </a:cubicBezTo>
                  <a:cubicBezTo>
                    <a:pt x="416" y="1164"/>
                    <a:pt x="422" y="1162"/>
                    <a:pt x="428" y="1160"/>
                  </a:cubicBezTo>
                  <a:cubicBezTo>
                    <a:pt x="432" y="1159"/>
                    <a:pt x="437" y="1157"/>
                    <a:pt x="441" y="1156"/>
                  </a:cubicBezTo>
                  <a:cubicBezTo>
                    <a:pt x="444" y="1155"/>
                    <a:pt x="445" y="1151"/>
                    <a:pt x="444" y="1149"/>
                  </a:cubicBezTo>
                  <a:cubicBezTo>
                    <a:pt x="443" y="1147"/>
                    <a:pt x="441" y="1145"/>
                    <a:pt x="439" y="1145"/>
                  </a:cubicBezTo>
                  <a:moveTo>
                    <a:pt x="613" y="1131"/>
                  </a:moveTo>
                  <a:cubicBezTo>
                    <a:pt x="612" y="1131"/>
                    <a:pt x="611" y="1131"/>
                    <a:pt x="610" y="1132"/>
                  </a:cubicBezTo>
                  <a:cubicBezTo>
                    <a:pt x="607" y="1134"/>
                    <a:pt x="607" y="1137"/>
                    <a:pt x="608" y="1140"/>
                  </a:cubicBezTo>
                  <a:cubicBezTo>
                    <a:pt x="615" y="1149"/>
                    <a:pt x="624" y="1157"/>
                    <a:pt x="633" y="1163"/>
                  </a:cubicBezTo>
                  <a:cubicBezTo>
                    <a:pt x="634" y="1164"/>
                    <a:pt x="635" y="1164"/>
                    <a:pt x="636" y="1164"/>
                  </a:cubicBezTo>
                  <a:cubicBezTo>
                    <a:pt x="637" y="1164"/>
                    <a:pt x="639" y="1163"/>
                    <a:pt x="640" y="1162"/>
                  </a:cubicBezTo>
                  <a:cubicBezTo>
                    <a:pt x="642" y="1159"/>
                    <a:pt x="641" y="1156"/>
                    <a:pt x="639" y="1154"/>
                  </a:cubicBezTo>
                  <a:cubicBezTo>
                    <a:pt x="631" y="1148"/>
                    <a:pt x="623" y="1141"/>
                    <a:pt x="617" y="1133"/>
                  </a:cubicBezTo>
                  <a:cubicBezTo>
                    <a:pt x="616" y="1132"/>
                    <a:pt x="614" y="1131"/>
                    <a:pt x="613" y="1131"/>
                  </a:cubicBezTo>
                  <a:moveTo>
                    <a:pt x="159" y="1123"/>
                  </a:moveTo>
                  <a:cubicBezTo>
                    <a:pt x="157" y="1123"/>
                    <a:pt x="156" y="1124"/>
                    <a:pt x="155" y="1126"/>
                  </a:cubicBezTo>
                  <a:cubicBezTo>
                    <a:pt x="153" y="1129"/>
                    <a:pt x="154" y="1132"/>
                    <a:pt x="157" y="1133"/>
                  </a:cubicBezTo>
                  <a:cubicBezTo>
                    <a:pt x="166" y="1139"/>
                    <a:pt x="176" y="1144"/>
                    <a:pt x="185" y="1149"/>
                  </a:cubicBezTo>
                  <a:cubicBezTo>
                    <a:pt x="186" y="1149"/>
                    <a:pt x="187" y="1149"/>
                    <a:pt x="188" y="1149"/>
                  </a:cubicBezTo>
                  <a:cubicBezTo>
                    <a:pt x="190" y="1149"/>
                    <a:pt x="192" y="1148"/>
                    <a:pt x="193" y="1146"/>
                  </a:cubicBezTo>
                  <a:cubicBezTo>
                    <a:pt x="194" y="1144"/>
                    <a:pt x="193" y="1140"/>
                    <a:pt x="190" y="1139"/>
                  </a:cubicBezTo>
                  <a:cubicBezTo>
                    <a:pt x="181" y="1135"/>
                    <a:pt x="171" y="1130"/>
                    <a:pt x="162" y="1124"/>
                  </a:cubicBezTo>
                  <a:cubicBezTo>
                    <a:pt x="161" y="1124"/>
                    <a:pt x="160" y="1123"/>
                    <a:pt x="159" y="1123"/>
                  </a:cubicBezTo>
                  <a:moveTo>
                    <a:pt x="497" y="1117"/>
                  </a:moveTo>
                  <a:cubicBezTo>
                    <a:pt x="496" y="1117"/>
                    <a:pt x="495" y="1117"/>
                    <a:pt x="494" y="1118"/>
                  </a:cubicBezTo>
                  <a:cubicBezTo>
                    <a:pt x="485" y="1123"/>
                    <a:pt x="475" y="1128"/>
                    <a:pt x="466" y="1133"/>
                  </a:cubicBezTo>
                  <a:cubicBezTo>
                    <a:pt x="464" y="1134"/>
                    <a:pt x="462" y="1138"/>
                    <a:pt x="464" y="1140"/>
                  </a:cubicBezTo>
                  <a:cubicBezTo>
                    <a:pt x="465" y="1142"/>
                    <a:pt x="467" y="1143"/>
                    <a:pt x="469" y="1143"/>
                  </a:cubicBezTo>
                  <a:cubicBezTo>
                    <a:pt x="469" y="1143"/>
                    <a:pt x="470" y="1143"/>
                    <a:pt x="471" y="1143"/>
                  </a:cubicBezTo>
                  <a:cubicBezTo>
                    <a:pt x="481" y="1138"/>
                    <a:pt x="490" y="1133"/>
                    <a:pt x="500" y="1127"/>
                  </a:cubicBezTo>
                  <a:cubicBezTo>
                    <a:pt x="502" y="1125"/>
                    <a:pt x="503" y="1122"/>
                    <a:pt x="501" y="1120"/>
                  </a:cubicBezTo>
                  <a:cubicBezTo>
                    <a:pt x="500" y="1118"/>
                    <a:pt x="499" y="1117"/>
                    <a:pt x="497" y="1117"/>
                  </a:cubicBezTo>
                  <a:moveTo>
                    <a:pt x="870" y="1107"/>
                  </a:moveTo>
                  <a:cubicBezTo>
                    <a:pt x="869" y="1107"/>
                    <a:pt x="867" y="1108"/>
                    <a:pt x="866" y="1109"/>
                  </a:cubicBezTo>
                  <a:cubicBezTo>
                    <a:pt x="859" y="1117"/>
                    <a:pt x="851" y="1124"/>
                    <a:pt x="843" y="1130"/>
                  </a:cubicBezTo>
                  <a:cubicBezTo>
                    <a:pt x="841" y="1132"/>
                    <a:pt x="840" y="1135"/>
                    <a:pt x="842" y="1138"/>
                  </a:cubicBezTo>
                  <a:cubicBezTo>
                    <a:pt x="843" y="1139"/>
                    <a:pt x="845" y="1140"/>
                    <a:pt x="847" y="1140"/>
                  </a:cubicBezTo>
                  <a:cubicBezTo>
                    <a:pt x="848" y="1140"/>
                    <a:pt x="849" y="1139"/>
                    <a:pt x="850" y="1139"/>
                  </a:cubicBezTo>
                  <a:cubicBezTo>
                    <a:pt x="859" y="1132"/>
                    <a:pt x="867" y="1124"/>
                    <a:pt x="874" y="1116"/>
                  </a:cubicBezTo>
                  <a:cubicBezTo>
                    <a:pt x="876" y="1114"/>
                    <a:pt x="876" y="1110"/>
                    <a:pt x="874" y="1108"/>
                  </a:cubicBezTo>
                  <a:cubicBezTo>
                    <a:pt x="873" y="1108"/>
                    <a:pt x="871" y="1107"/>
                    <a:pt x="870" y="1107"/>
                  </a:cubicBezTo>
                  <a:moveTo>
                    <a:pt x="107" y="1086"/>
                  </a:moveTo>
                  <a:cubicBezTo>
                    <a:pt x="106" y="1086"/>
                    <a:pt x="104" y="1086"/>
                    <a:pt x="103" y="1087"/>
                  </a:cubicBezTo>
                  <a:cubicBezTo>
                    <a:pt x="101" y="1090"/>
                    <a:pt x="101" y="1093"/>
                    <a:pt x="104" y="1095"/>
                  </a:cubicBezTo>
                  <a:cubicBezTo>
                    <a:pt x="112" y="1102"/>
                    <a:pt x="121" y="1109"/>
                    <a:pt x="129" y="1115"/>
                  </a:cubicBezTo>
                  <a:cubicBezTo>
                    <a:pt x="130" y="1116"/>
                    <a:pt x="131" y="1116"/>
                    <a:pt x="132" y="1116"/>
                  </a:cubicBezTo>
                  <a:cubicBezTo>
                    <a:pt x="134" y="1116"/>
                    <a:pt x="136" y="1116"/>
                    <a:pt x="137" y="1114"/>
                  </a:cubicBezTo>
                  <a:cubicBezTo>
                    <a:pt x="139" y="1112"/>
                    <a:pt x="138" y="1108"/>
                    <a:pt x="136" y="1107"/>
                  </a:cubicBezTo>
                  <a:cubicBezTo>
                    <a:pt x="127" y="1101"/>
                    <a:pt x="119" y="1094"/>
                    <a:pt x="111" y="1087"/>
                  </a:cubicBezTo>
                  <a:cubicBezTo>
                    <a:pt x="110" y="1086"/>
                    <a:pt x="108" y="1086"/>
                    <a:pt x="107" y="1086"/>
                  </a:cubicBezTo>
                  <a:moveTo>
                    <a:pt x="549" y="1079"/>
                  </a:moveTo>
                  <a:cubicBezTo>
                    <a:pt x="547" y="1079"/>
                    <a:pt x="546" y="1079"/>
                    <a:pt x="545" y="1080"/>
                  </a:cubicBezTo>
                  <a:cubicBezTo>
                    <a:pt x="537" y="1087"/>
                    <a:pt x="529" y="1094"/>
                    <a:pt x="520" y="1100"/>
                  </a:cubicBezTo>
                  <a:cubicBezTo>
                    <a:pt x="518" y="1102"/>
                    <a:pt x="517" y="1105"/>
                    <a:pt x="519" y="1108"/>
                  </a:cubicBezTo>
                  <a:cubicBezTo>
                    <a:pt x="520" y="1109"/>
                    <a:pt x="522" y="1110"/>
                    <a:pt x="524" y="1110"/>
                  </a:cubicBezTo>
                  <a:cubicBezTo>
                    <a:pt x="525" y="1110"/>
                    <a:pt x="526" y="1109"/>
                    <a:pt x="527" y="1109"/>
                  </a:cubicBezTo>
                  <a:cubicBezTo>
                    <a:pt x="535" y="1102"/>
                    <a:pt x="544" y="1096"/>
                    <a:pt x="552" y="1088"/>
                  </a:cubicBezTo>
                  <a:cubicBezTo>
                    <a:pt x="554" y="1086"/>
                    <a:pt x="555" y="1083"/>
                    <a:pt x="553" y="1081"/>
                  </a:cubicBezTo>
                  <a:cubicBezTo>
                    <a:pt x="552" y="1079"/>
                    <a:pt x="550" y="1079"/>
                    <a:pt x="549" y="1079"/>
                  </a:cubicBezTo>
                  <a:moveTo>
                    <a:pt x="591" y="1071"/>
                  </a:moveTo>
                  <a:cubicBezTo>
                    <a:pt x="591" y="1071"/>
                    <a:pt x="591" y="1071"/>
                    <a:pt x="591" y="1071"/>
                  </a:cubicBezTo>
                  <a:cubicBezTo>
                    <a:pt x="588" y="1071"/>
                    <a:pt x="586" y="1074"/>
                    <a:pt x="586" y="1077"/>
                  </a:cubicBezTo>
                  <a:cubicBezTo>
                    <a:pt x="587" y="1088"/>
                    <a:pt x="589" y="1099"/>
                    <a:pt x="592" y="1108"/>
                  </a:cubicBezTo>
                  <a:cubicBezTo>
                    <a:pt x="593" y="1110"/>
                    <a:pt x="593" y="1110"/>
                    <a:pt x="593" y="1110"/>
                  </a:cubicBezTo>
                  <a:cubicBezTo>
                    <a:pt x="594" y="1112"/>
                    <a:pt x="596" y="1113"/>
                    <a:pt x="598" y="1113"/>
                  </a:cubicBezTo>
                  <a:cubicBezTo>
                    <a:pt x="598" y="1113"/>
                    <a:pt x="599" y="1113"/>
                    <a:pt x="600" y="1113"/>
                  </a:cubicBezTo>
                  <a:cubicBezTo>
                    <a:pt x="602" y="1112"/>
                    <a:pt x="604" y="1109"/>
                    <a:pt x="603" y="1106"/>
                  </a:cubicBezTo>
                  <a:cubicBezTo>
                    <a:pt x="602" y="1105"/>
                    <a:pt x="602" y="1105"/>
                    <a:pt x="602" y="1105"/>
                  </a:cubicBezTo>
                  <a:cubicBezTo>
                    <a:pt x="600" y="1096"/>
                    <a:pt x="598" y="1086"/>
                    <a:pt x="597" y="1076"/>
                  </a:cubicBezTo>
                  <a:cubicBezTo>
                    <a:pt x="596" y="1073"/>
                    <a:pt x="594" y="1071"/>
                    <a:pt x="591" y="1071"/>
                  </a:cubicBezTo>
                  <a:moveTo>
                    <a:pt x="904" y="1052"/>
                  </a:moveTo>
                  <a:cubicBezTo>
                    <a:pt x="901" y="1052"/>
                    <a:pt x="899" y="1054"/>
                    <a:pt x="898" y="1056"/>
                  </a:cubicBezTo>
                  <a:cubicBezTo>
                    <a:pt x="895" y="1066"/>
                    <a:pt x="890" y="1075"/>
                    <a:pt x="885" y="1084"/>
                  </a:cubicBezTo>
                  <a:cubicBezTo>
                    <a:pt x="883" y="1086"/>
                    <a:pt x="884" y="1090"/>
                    <a:pt x="887" y="1091"/>
                  </a:cubicBezTo>
                  <a:cubicBezTo>
                    <a:pt x="888" y="1092"/>
                    <a:pt x="889" y="1092"/>
                    <a:pt x="890" y="1092"/>
                  </a:cubicBezTo>
                  <a:cubicBezTo>
                    <a:pt x="891" y="1092"/>
                    <a:pt x="893" y="1091"/>
                    <a:pt x="894" y="1090"/>
                  </a:cubicBezTo>
                  <a:cubicBezTo>
                    <a:pt x="900" y="1080"/>
                    <a:pt x="905" y="1070"/>
                    <a:pt x="909" y="1060"/>
                  </a:cubicBezTo>
                  <a:cubicBezTo>
                    <a:pt x="910" y="1057"/>
                    <a:pt x="908" y="1054"/>
                    <a:pt x="905" y="1053"/>
                  </a:cubicBezTo>
                  <a:cubicBezTo>
                    <a:pt x="905" y="1053"/>
                    <a:pt x="904" y="1052"/>
                    <a:pt x="904" y="1052"/>
                  </a:cubicBezTo>
                  <a:moveTo>
                    <a:pt x="1091" y="1040"/>
                  </a:moveTo>
                  <a:cubicBezTo>
                    <a:pt x="1090" y="1040"/>
                    <a:pt x="1090" y="1040"/>
                    <a:pt x="1090" y="1040"/>
                  </a:cubicBezTo>
                  <a:cubicBezTo>
                    <a:pt x="1079" y="1042"/>
                    <a:pt x="1069" y="1043"/>
                    <a:pt x="1058" y="1043"/>
                  </a:cubicBezTo>
                  <a:cubicBezTo>
                    <a:pt x="1056" y="1043"/>
                    <a:pt x="1053" y="1046"/>
                    <a:pt x="1053" y="1049"/>
                  </a:cubicBezTo>
                  <a:cubicBezTo>
                    <a:pt x="1053" y="1052"/>
                    <a:pt x="1056" y="1054"/>
                    <a:pt x="1059" y="1054"/>
                  </a:cubicBezTo>
                  <a:cubicBezTo>
                    <a:pt x="1059" y="1054"/>
                    <a:pt x="1059" y="1054"/>
                    <a:pt x="1059" y="1054"/>
                  </a:cubicBezTo>
                  <a:cubicBezTo>
                    <a:pt x="1069" y="1054"/>
                    <a:pt x="1080" y="1053"/>
                    <a:pt x="1092" y="1050"/>
                  </a:cubicBezTo>
                  <a:cubicBezTo>
                    <a:pt x="1094" y="1050"/>
                    <a:pt x="1096" y="1047"/>
                    <a:pt x="1096" y="1044"/>
                  </a:cubicBezTo>
                  <a:cubicBezTo>
                    <a:pt x="1095" y="1042"/>
                    <a:pt x="1093" y="1040"/>
                    <a:pt x="1091" y="1040"/>
                  </a:cubicBezTo>
                  <a:moveTo>
                    <a:pt x="62" y="1039"/>
                  </a:moveTo>
                  <a:cubicBezTo>
                    <a:pt x="61" y="1039"/>
                    <a:pt x="60" y="1040"/>
                    <a:pt x="59" y="1040"/>
                  </a:cubicBezTo>
                  <a:cubicBezTo>
                    <a:pt x="57" y="1042"/>
                    <a:pt x="56" y="1046"/>
                    <a:pt x="58" y="1048"/>
                  </a:cubicBezTo>
                  <a:cubicBezTo>
                    <a:pt x="65" y="1056"/>
                    <a:pt x="72" y="1065"/>
                    <a:pt x="80" y="1073"/>
                  </a:cubicBezTo>
                  <a:cubicBezTo>
                    <a:pt x="81" y="1074"/>
                    <a:pt x="82" y="1074"/>
                    <a:pt x="84" y="1074"/>
                  </a:cubicBezTo>
                  <a:cubicBezTo>
                    <a:pt x="85" y="1074"/>
                    <a:pt x="87" y="1074"/>
                    <a:pt x="88" y="1073"/>
                  </a:cubicBezTo>
                  <a:cubicBezTo>
                    <a:pt x="90" y="1071"/>
                    <a:pt x="90" y="1067"/>
                    <a:pt x="88" y="1065"/>
                  </a:cubicBezTo>
                  <a:cubicBezTo>
                    <a:pt x="80" y="1057"/>
                    <a:pt x="73" y="1049"/>
                    <a:pt x="67" y="1041"/>
                  </a:cubicBezTo>
                  <a:cubicBezTo>
                    <a:pt x="66" y="1040"/>
                    <a:pt x="64" y="1039"/>
                    <a:pt x="62" y="1039"/>
                  </a:cubicBezTo>
                  <a:moveTo>
                    <a:pt x="591" y="1035"/>
                  </a:moveTo>
                  <a:cubicBezTo>
                    <a:pt x="590" y="1035"/>
                    <a:pt x="588" y="1036"/>
                    <a:pt x="587" y="1037"/>
                  </a:cubicBezTo>
                  <a:cubicBezTo>
                    <a:pt x="581" y="1045"/>
                    <a:pt x="575" y="1052"/>
                    <a:pt x="568" y="1058"/>
                  </a:cubicBezTo>
                  <a:cubicBezTo>
                    <a:pt x="566" y="1060"/>
                    <a:pt x="566" y="1064"/>
                    <a:pt x="568" y="1066"/>
                  </a:cubicBezTo>
                  <a:cubicBezTo>
                    <a:pt x="569" y="1067"/>
                    <a:pt x="571" y="1067"/>
                    <a:pt x="572" y="1067"/>
                  </a:cubicBezTo>
                  <a:cubicBezTo>
                    <a:pt x="573" y="1067"/>
                    <a:pt x="575" y="1067"/>
                    <a:pt x="576" y="1066"/>
                  </a:cubicBezTo>
                  <a:cubicBezTo>
                    <a:pt x="576" y="1066"/>
                    <a:pt x="576" y="1066"/>
                    <a:pt x="576" y="1066"/>
                  </a:cubicBezTo>
                  <a:cubicBezTo>
                    <a:pt x="581" y="1061"/>
                    <a:pt x="586" y="1055"/>
                    <a:pt x="591" y="1050"/>
                  </a:cubicBezTo>
                  <a:cubicBezTo>
                    <a:pt x="591" y="1050"/>
                    <a:pt x="591" y="1050"/>
                    <a:pt x="591" y="1050"/>
                  </a:cubicBezTo>
                  <a:cubicBezTo>
                    <a:pt x="594" y="1050"/>
                    <a:pt x="596" y="1048"/>
                    <a:pt x="597" y="1045"/>
                  </a:cubicBezTo>
                  <a:cubicBezTo>
                    <a:pt x="597" y="1044"/>
                    <a:pt x="597" y="1042"/>
                    <a:pt x="597" y="1041"/>
                  </a:cubicBezTo>
                  <a:cubicBezTo>
                    <a:pt x="597" y="1039"/>
                    <a:pt x="596" y="1037"/>
                    <a:pt x="594" y="1036"/>
                  </a:cubicBezTo>
                  <a:cubicBezTo>
                    <a:pt x="593" y="1036"/>
                    <a:pt x="592" y="1035"/>
                    <a:pt x="591" y="1035"/>
                  </a:cubicBezTo>
                  <a:moveTo>
                    <a:pt x="995" y="1032"/>
                  </a:moveTo>
                  <a:cubicBezTo>
                    <a:pt x="993" y="1032"/>
                    <a:pt x="991" y="1034"/>
                    <a:pt x="990" y="1036"/>
                  </a:cubicBezTo>
                  <a:cubicBezTo>
                    <a:pt x="989" y="1039"/>
                    <a:pt x="991" y="1042"/>
                    <a:pt x="994" y="1043"/>
                  </a:cubicBezTo>
                  <a:cubicBezTo>
                    <a:pt x="1004" y="1046"/>
                    <a:pt x="1015" y="1049"/>
                    <a:pt x="1026" y="1051"/>
                  </a:cubicBezTo>
                  <a:cubicBezTo>
                    <a:pt x="1026" y="1051"/>
                    <a:pt x="1026" y="1051"/>
                    <a:pt x="1027" y="1051"/>
                  </a:cubicBezTo>
                  <a:cubicBezTo>
                    <a:pt x="1029" y="1051"/>
                    <a:pt x="1031" y="1049"/>
                    <a:pt x="1032" y="1047"/>
                  </a:cubicBezTo>
                  <a:cubicBezTo>
                    <a:pt x="1032" y="1044"/>
                    <a:pt x="1030" y="1041"/>
                    <a:pt x="1027" y="1041"/>
                  </a:cubicBezTo>
                  <a:cubicBezTo>
                    <a:pt x="1017" y="1039"/>
                    <a:pt x="1007" y="1036"/>
                    <a:pt x="997" y="1033"/>
                  </a:cubicBezTo>
                  <a:cubicBezTo>
                    <a:pt x="997" y="1032"/>
                    <a:pt x="996" y="1032"/>
                    <a:pt x="995" y="1032"/>
                  </a:cubicBezTo>
                  <a:moveTo>
                    <a:pt x="1151" y="1019"/>
                  </a:moveTo>
                  <a:cubicBezTo>
                    <a:pt x="1151" y="1019"/>
                    <a:pt x="1150" y="1019"/>
                    <a:pt x="1149" y="1020"/>
                  </a:cubicBezTo>
                  <a:cubicBezTo>
                    <a:pt x="1148" y="1020"/>
                    <a:pt x="1148" y="1020"/>
                    <a:pt x="1148" y="1020"/>
                  </a:cubicBezTo>
                  <a:cubicBezTo>
                    <a:pt x="1138" y="1025"/>
                    <a:pt x="1129" y="1028"/>
                    <a:pt x="1120" y="1032"/>
                  </a:cubicBezTo>
                  <a:cubicBezTo>
                    <a:pt x="1117" y="1033"/>
                    <a:pt x="1116" y="1036"/>
                    <a:pt x="1117" y="1039"/>
                  </a:cubicBezTo>
                  <a:cubicBezTo>
                    <a:pt x="1117" y="1041"/>
                    <a:pt x="1119" y="1042"/>
                    <a:pt x="1122" y="1042"/>
                  </a:cubicBezTo>
                  <a:cubicBezTo>
                    <a:pt x="1122" y="1042"/>
                    <a:pt x="1123" y="1042"/>
                    <a:pt x="1123" y="1042"/>
                  </a:cubicBezTo>
                  <a:cubicBezTo>
                    <a:pt x="1133" y="1038"/>
                    <a:pt x="1143" y="1034"/>
                    <a:pt x="1153" y="1030"/>
                  </a:cubicBezTo>
                  <a:cubicBezTo>
                    <a:pt x="1154" y="1029"/>
                    <a:pt x="1154" y="1029"/>
                    <a:pt x="1154" y="1029"/>
                  </a:cubicBezTo>
                  <a:cubicBezTo>
                    <a:pt x="1156" y="1028"/>
                    <a:pt x="1157" y="1025"/>
                    <a:pt x="1156" y="1022"/>
                  </a:cubicBezTo>
                  <a:cubicBezTo>
                    <a:pt x="1155" y="1020"/>
                    <a:pt x="1153" y="1019"/>
                    <a:pt x="1151" y="1019"/>
                  </a:cubicBezTo>
                  <a:moveTo>
                    <a:pt x="938" y="1004"/>
                  </a:moveTo>
                  <a:cubicBezTo>
                    <a:pt x="936" y="1004"/>
                    <a:pt x="934" y="1005"/>
                    <a:pt x="933" y="1007"/>
                  </a:cubicBezTo>
                  <a:cubicBezTo>
                    <a:pt x="931" y="1009"/>
                    <a:pt x="932" y="1012"/>
                    <a:pt x="935" y="1014"/>
                  </a:cubicBezTo>
                  <a:cubicBezTo>
                    <a:pt x="944" y="1020"/>
                    <a:pt x="954" y="1025"/>
                    <a:pt x="963" y="1030"/>
                  </a:cubicBezTo>
                  <a:cubicBezTo>
                    <a:pt x="964" y="1030"/>
                    <a:pt x="965" y="1030"/>
                    <a:pt x="966" y="1030"/>
                  </a:cubicBezTo>
                  <a:cubicBezTo>
                    <a:pt x="968" y="1030"/>
                    <a:pt x="970" y="1029"/>
                    <a:pt x="971" y="1027"/>
                  </a:cubicBezTo>
                  <a:cubicBezTo>
                    <a:pt x="972" y="1025"/>
                    <a:pt x="971" y="1022"/>
                    <a:pt x="968" y="1020"/>
                  </a:cubicBezTo>
                  <a:cubicBezTo>
                    <a:pt x="959" y="1016"/>
                    <a:pt x="950" y="1011"/>
                    <a:pt x="940" y="1005"/>
                  </a:cubicBezTo>
                  <a:cubicBezTo>
                    <a:pt x="940" y="1004"/>
                    <a:pt x="939" y="1004"/>
                    <a:pt x="938" y="1004"/>
                  </a:cubicBezTo>
                  <a:moveTo>
                    <a:pt x="912" y="989"/>
                  </a:moveTo>
                  <a:cubicBezTo>
                    <a:pt x="912" y="989"/>
                    <a:pt x="912" y="989"/>
                    <a:pt x="912" y="989"/>
                  </a:cubicBezTo>
                  <a:cubicBezTo>
                    <a:pt x="909" y="989"/>
                    <a:pt x="907" y="992"/>
                    <a:pt x="907" y="995"/>
                  </a:cubicBezTo>
                  <a:cubicBezTo>
                    <a:pt x="907" y="1006"/>
                    <a:pt x="907" y="1016"/>
                    <a:pt x="906" y="1026"/>
                  </a:cubicBezTo>
                  <a:cubicBezTo>
                    <a:pt x="905" y="1029"/>
                    <a:pt x="907" y="1031"/>
                    <a:pt x="910" y="1032"/>
                  </a:cubicBezTo>
                  <a:cubicBezTo>
                    <a:pt x="911" y="1032"/>
                    <a:pt x="911" y="1032"/>
                    <a:pt x="911" y="1032"/>
                  </a:cubicBezTo>
                  <a:cubicBezTo>
                    <a:pt x="914" y="1032"/>
                    <a:pt x="916" y="1030"/>
                    <a:pt x="916" y="1027"/>
                  </a:cubicBezTo>
                  <a:cubicBezTo>
                    <a:pt x="918" y="1017"/>
                    <a:pt x="918" y="1006"/>
                    <a:pt x="917" y="994"/>
                  </a:cubicBezTo>
                  <a:cubicBezTo>
                    <a:pt x="917" y="991"/>
                    <a:pt x="915" y="989"/>
                    <a:pt x="912" y="989"/>
                  </a:cubicBezTo>
                  <a:moveTo>
                    <a:pt x="28" y="985"/>
                  </a:moveTo>
                  <a:cubicBezTo>
                    <a:pt x="27" y="985"/>
                    <a:pt x="26" y="985"/>
                    <a:pt x="25" y="986"/>
                  </a:cubicBezTo>
                  <a:cubicBezTo>
                    <a:pt x="23" y="987"/>
                    <a:pt x="22" y="990"/>
                    <a:pt x="23" y="993"/>
                  </a:cubicBezTo>
                  <a:cubicBezTo>
                    <a:pt x="28" y="1003"/>
                    <a:pt x="33" y="1012"/>
                    <a:pt x="39" y="1021"/>
                  </a:cubicBezTo>
                  <a:cubicBezTo>
                    <a:pt x="40" y="1023"/>
                    <a:pt x="42" y="1024"/>
                    <a:pt x="44" y="1024"/>
                  </a:cubicBezTo>
                  <a:cubicBezTo>
                    <a:pt x="45" y="1024"/>
                    <a:pt x="46" y="1024"/>
                    <a:pt x="47" y="1023"/>
                  </a:cubicBezTo>
                  <a:cubicBezTo>
                    <a:pt x="49" y="1021"/>
                    <a:pt x="50" y="1018"/>
                    <a:pt x="48" y="1016"/>
                  </a:cubicBezTo>
                  <a:cubicBezTo>
                    <a:pt x="42" y="1007"/>
                    <a:pt x="37" y="997"/>
                    <a:pt x="33" y="988"/>
                  </a:cubicBezTo>
                  <a:cubicBezTo>
                    <a:pt x="32" y="986"/>
                    <a:pt x="30" y="985"/>
                    <a:pt x="28" y="985"/>
                  </a:cubicBezTo>
                  <a:moveTo>
                    <a:pt x="1204" y="982"/>
                  </a:moveTo>
                  <a:cubicBezTo>
                    <a:pt x="1203" y="982"/>
                    <a:pt x="1201" y="983"/>
                    <a:pt x="1200" y="984"/>
                  </a:cubicBezTo>
                  <a:cubicBezTo>
                    <a:pt x="1193" y="991"/>
                    <a:pt x="1184" y="998"/>
                    <a:pt x="1176" y="1004"/>
                  </a:cubicBezTo>
                  <a:cubicBezTo>
                    <a:pt x="1174" y="1005"/>
                    <a:pt x="1173" y="1009"/>
                    <a:pt x="1175" y="1011"/>
                  </a:cubicBezTo>
                  <a:cubicBezTo>
                    <a:pt x="1176" y="1013"/>
                    <a:pt x="1177" y="1013"/>
                    <a:pt x="1179" y="1013"/>
                  </a:cubicBezTo>
                  <a:cubicBezTo>
                    <a:pt x="1180" y="1013"/>
                    <a:pt x="1181" y="1013"/>
                    <a:pt x="1182" y="1012"/>
                  </a:cubicBezTo>
                  <a:cubicBezTo>
                    <a:pt x="1191" y="1006"/>
                    <a:pt x="1200" y="999"/>
                    <a:pt x="1208" y="991"/>
                  </a:cubicBezTo>
                  <a:cubicBezTo>
                    <a:pt x="1210" y="989"/>
                    <a:pt x="1210" y="986"/>
                    <a:pt x="1208" y="984"/>
                  </a:cubicBezTo>
                  <a:cubicBezTo>
                    <a:pt x="1207" y="983"/>
                    <a:pt x="1205" y="982"/>
                    <a:pt x="1204" y="982"/>
                  </a:cubicBezTo>
                  <a:moveTo>
                    <a:pt x="1242" y="931"/>
                  </a:moveTo>
                  <a:cubicBezTo>
                    <a:pt x="1240" y="931"/>
                    <a:pt x="1238" y="932"/>
                    <a:pt x="1237" y="934"/>
                  </a:cubicBezTo>
                  <a:cubicBezTo>
                    <a:pt x="1233" y="943"/>
                    <a:pt x="1227" y="952"/>
                    <a:pt x="1221" y="960"/>
                  </a:cubicBezTo>
                  <a:cubicBezTo>
                    <a:pt x="1219" y="963"/>
                    <a:pt x="1220" y="966"/>
                    <a:pt x="1222" y="968"/>
                  </a:cubicBezTo>
                  <a:cubicBezTo>
                    <a:pt x="1223" y="968"/>
                    <a:pt x="1224" y="969"/>
                    <a:pt x="1225" y="969"/>
                  </a:cubicBezTo>
                  <a:cubicBezTo>
                    <a:pt x="1227" y="969"/>
                    <a:pt x="1229" y="968"/>
                    <a:pt x="1230" y="967"/>
                  </a:cubicBezTo>
                  <a:cubicBezTo>
                    <a:pt x="1236" y="958"/>
                    <a:pt x="1242" y="948"/>
                    <a:pt x="1247" y="938"/>
                  </a:cubicBezTo>
                  <a:cubicBezTo>
                    <a:pt x="1248" y="935"/>
                    <a:pt x="1247" y="932"/>
                    <a:pt x="1244" y="931"/>
                  </a:cubicBezTo>
                  <a:cubicBezTo>
                    <a:pt x="1244" y="931"/>
                    <a:pt x="1243" y="931"/>
                    <a:pt x="1242" y="931"/>
                  </a:cubicBezTo>
                  <a:moveTo>
                    <a:pt x="9" y="924"/>
                  </a:moveTo>
                  <a:cubicBezTo>
                    <a:pt x="9" y="924"/>
                    <a:pt x="8" y="924"/>
                    <a:pt x="8" y="924"/>
                  </a:cubicBezTo>
                  <a:cubicBezTo>
                    <a:pt x="5" y="924"/>
                    <a:pt x="3" y="927"/>
                    <a:pt x="3" y="930"/>
                  </a:cubicBezTo>
                  <a:cubicBezTo>
                    <a:pt x="5" y="941"/>
                    <a:pt x="7" y="952"/>
                    <a:pt x="11" y="962"/>
                  </a:cubicBezTo>
                  <a:cubicBezTo>
                    <a:pt x="11" y="964"/>
                    <a:pt x="14" y="966"/>
                    <a:pt x="16" y="966"/>
                  </a:cubicBezTo>
                  <a:cubicBezTo>
                    <a:pt x="16" y="966"/>
                    <a:pt x="17" y="966"/>
                    <a:pt x="17" y="966"/>
                  </a:cubicBezTo>
                  <a:cubicBezTo>
                    <a:pt x="20" y="965"/>
                    <a:pt x="22" y="962"/>
                    <a:pt x="21" y="959"/>
                  </a:cubicBezTo>
                  <a:cubicBezTo>
                    <a:pt x="18" y="949"/>
                    <a:pt x="15" y="939"/>
                    <a:pt x="14" y="928"/>
                  </a:cubicBezTo>
                  <a:cubicBezTo>
                    <a:pt x="14" y="926"/>
                    <a:pt x="11" y="924"/>
                    <a:pt x="9" y="924"/>
                  </a:cubicBezTo>
                  <a:moveTo>
                    <a:pt x="1251" y="868"/>
                  </a:moveTo>
                  <a:cubicBezTo>
                    <a:pt x="1250" y="868"/>
                    <a:pt x="1250" y="868"/>
                    <a:pt x="1250" y="868"/>
                  </a:cubicBezTo>
                  <a:cubicBezTo>
                    <a:pt x="1247" y="869"/>
                    <a:pt x="1245" y="871"/>
                    <a:pt x="1245" y="874"/>
                  </a:cubicBezTo>
                  <a:cubicBezTo>
                    <a:pt x="1248" y="884"/>
                    <a:pt x="1248" y="894"/>
                    <a:pt x="1246" y="904"/>
                  </a:cubicBezTo>
                  <a:cubicBezTo>
                    <a:pt x="1246" y="907"/>
                    <a:pt x="1248" y="910"/>
                    <a:pt x="1251" y="911"/>
                  </a:cubicBezTo>
                  <a:cubicBezTo>
                    <a:pt x="1251" y="911"/>
                    <a:pt x="1251" y="911"/>
                    <a:pt x="1252" y="911"/>
                  </a:cubicBezTo>
                  <a:cubicBezTo>
                    <a:pt x="1254" y="911"/>
                    <a:pt x="1256" y="909"/>
                    <a:pt x="1257" y="906"/>
                  </a:cubicBezTo>
                  <a:cubicBezTo>
                    <a:pt x="1259" y="895"/>
                    <a:pt x="1258" y="883"/>
                    <a:pt x="1256" y="872"/>
                  </a:cubicBezTo>
                  <a:cubicBezTo>
                    <a:pt x="1255" y="870"/>
                    <a:pt x="1253" y="868"/>
                    <a:pt x="1251" y="868"/>
                  </a:cubicBezTo>
                  <a:moveTo>
                    <a:pt x="13" y="860"/>
                  </a:moveTo>
                  <a:cubicBezTo>
                    <a:pt x="11" y="860"/>
                    <a:pt x="9" y="861"/>
                    <a:pt x="8" y="864"/>
                  </a:cubicBezTo>
                  <a:cubicBezTo>
                    <a:pt x="5" y="875"/>
                    <a:pt x="3" y="886"/>
                    <a:pt x="2" y="897"/>
                  </a:cubicBezTo>
                  <a:cubicBezTo>
                    <a:pt x="2" y="900"/>
                    <a:pt x="4" y="902"/>
                    <a:pt x="7" y="902"/>
                  </a:cubicBezTo>
                  <a:cubicBezTo>
                    <a:pt x="7" y="902"/>
                    <a:pt x="7" y="902"/>
                    <a:pt x="8" y="902"/>
                  </a:cubicBezTo>
                  <a:cubicBezTo>
                    <a:pt x="10" y="902"/>
                    <a:pt x="13" y="900"/>
                    <a:pt x="13" y="897"/>
                  </a:cubicBezTo>
                  <a:cubicBezTo>
                    <a:pt x="14" y="887"/>
                    <a:pt x="15" y="877"/>
                    <a:pt x="18" y="867"/>
                  </a:cubicBezTo>
                  <a:cubicBezTo>
                    <a:pt x="19" y="864"/>
                    <a:pt x="17" y="861"/>
                    <a:pt x="15" y="860"/>
                  </a:cubicBezTo>
                  <a:cubicBezTo>
                    <a:pt x="14" y="860"/>
                    <a:pt x="14" y="860"/>
                    <a:pt x="13" y="860"/>
                  </a:cubicBezTo>
                  <a:moveTo>
                    <a:pt x="1287" y="849"/>
                  </a:moveTo>
                  <a:cubicBezTo>
                    <a:pt x="1284" y="849"/>
                    <a:pt x="1282" y="851"/>
                    <a:pt x="1281" y="854"/>
                  </a:cubicBezTo>
                  <a:cubicBezTo>
                    <a:pt x="1281" y="855"/>
                    <a:pt x="1281" y="856"/>
                    <a:pt x="1282" y="857"/>
                  </a:cubicBezTo>
                  <a:cubicBezTo>
                    <a:pt x="1283" y="858"/>
                    <a:pt x="1285" y="859"/>
                    <a:pt x="1286" y="860"/>
                  </a:cubicBezTo>
                  <a:cubicBezTo>
                    <a:pt x="1295" y="861"/>
                    <a:pt x="1304" y="862"/>
                    <a:pt x="1313" y="862"/>
                  </a:cubicBezTo>
                  <a:cubicBezTo>
                    <a:pt x="1315" y="862"/>
                    <a:pt x="1317" y="862"/>
                    <a:pt x="1319" y="862"/>
                  </a:cubicBezTo>
                  <a:cubicBezTo>
                    <a:pt x="1322" y="862"/>
                    <a:pt x="1324" y="859"/>
                    <a:pt x="1324" y="856"/>
                  </a:cubicBezTo>
                  <a:cubicBezTo>
                    <a:pt x="1324" y="854"/>
                    <a:pt x="1322" y="851"/>
                    <a:pt x="1319" y="851"/>
                  </a:cubicBezTo>
                  <a:cubicBezTo>
                    <a:pt x="1319" y="851"/>
                    <a:pt x="1319" y="851"/>
                    <a:pt x="1319" y="851"/>
                  </a:cubicBezTo>
                  <a:cubicBezTo>
                    <a:pt x="1317" y="851"/>
                    <a:pt x="1315" y="851"/>
                    <a:pt x="1314" y="851"/>
                  </a:cubicBezTo>
                  <a:cubicBezTo>
                    <a:pt x="1305" y="851"/>
                    <a:pt x="1296" y="851"/>
                    <a:pt x="1287" y="849"/>
                  </a:cubicBezTo>
                  <a:cubicBezTo>
                    <a:pt x="1287" y="849"/>
                    <a:pt x="1287" y="849"/>
                    <a:pt x="1287" y="849"/>
                  </a:cubicBezTo>
                  <a:moveTo>
                    <a:pt x="1381" y="837"/>
                  </a:moveTo>
                  <a:cubicBezTo>
                    <a:pt x="1381" y="837"/>
                    <a:pt x="1380" y="838"/>
                    <a:pt x="1379" y="838"/>
                  </a:cubicBezTo>
                  <a:cubicBezTo>
                    <a:pt x="1375" y="840"/>
                    <a:pt x="1371" y="841"/>
                    <a:pt x="1367" y="842"/>
                  </a:cubicBezTo>
                  <a:cubicBezTo>
                    <a:pt x="1361" y="844"/>
                    <a:pt x="1355" y="846"/>
                    <a:pt x="1349" y="847"/>
                  </a:cubicBezTo>
                  <a:cubicBezTo>
                    <a:pt x="1347" y="848"/>
                    <a:pt x="1345" y="851"/>
                    <a:pt x="1345" y="854"/>
                  </a:cubicBezTo>
                  <a:cubicBezTo>
                    <a:pt x="1346" y="856"/>
                    <a:pt x="1348" y="858"/>
                    <a:pt x="1351" y="858"/>
                  </a:cubicBezTo>
                  <a:cubicBezTo>
                    <a:pt x="1351" y="858"/>
                    <a:pt x="1351" y="858"/>
                    <a:pt x="1352" y="858"/>
                  </a:cubicBezTo>
                  <a:cubicBezTo>
                    <a:pt x="1358" y="856"/>
                    <a:pt x="1364" y="855"/>
                    <a:pt x="1370" y="853"/>
                  </a:cubicBezTo>
                  <a:cubicBezTo>
                    <a:pt x="1375" y="851"/>
                    <a:pt x="1379" y="850"/>
                    <a:pt x="1383" y="848"/>
                  </a:cubicBezTo>
                  <a:cubicBezTo>
                    <a:pt x="1386" y="847"/>
                    <a:pt x="1387" y="844"/>
                    <a:pt x="1386" y="841"/>
                  </a:cubicBezTo>
                  <a:cubicBezTo>
                    <a:pt x="1385" y="839"/>
                    <a:pt x="1383" y="837"/>
                    <a:pt x="1381" y="837"/>
                  </a:cubicBezTo>
                  <a:moveTo>
                    <a:pt x="1234" y="831"/>
                  </a:moveTo>
                  <a:cubicBezTo>
                    <a:pt x="1232" y="831"/>
                    <a:pt x="1231" y="832"/>
                    <a:pt x="1229" y="833"/>
                  </a:cubicBezTo>
                  <a:cubicBezTo>
                    <a:pt x="1228" y="835"/>
                    <a:pt x="1228" y="838"/>
                    <a:pt x="1229" y="840"/>
                  </a:cubicBezTo>
                  <a:cubicBezTo>
                    <a:pt x="1231" y="842"/>
                    <a:pt x="1232" y="844"/>
                    <a:pt x="1234" y="847"/>
                  </a:cubicBezTo>
                  <a:cubicBezTo>
                    <a:pt x="1235" y="848"/>
                    <a:pt x="1237" y="849"/>
                    <a:pt x="1238" y="849"/>
                  </a:cubicBezTo>
                  <a:cubicBezTo>
                    <a:pt x="1239" y="849"/>
                    <a:pt x="1240" y="849"/>
                    <a:pt x="1241" y="848"/>
                  </a:cubicBezTo>
                  <a:cubicBezTo>
                    <a:pt x="1242" y="848"/>
                    <a:pt x="1242" y="847"/>
                    <a:pt x="1243" y="847"/>
                  </a:cubicBezTo>
                  <a:cubicBezTo>
                    <a:pt x="1246" y="849"/>
                    <a:pt x="1250" y="850"/>
                    <a:pt x="1254" y="851"/>
                  </a:cubicBezTo>
                  <a:cubicBezTo>
                    <a:pt x="1254" y="852"/>
                    <a:pt x="1255" y="852"/>
                    <a:pt x="1255" y="852"/>
                  </a:cubicBezTo>
                  <a:cubicBezTo>
                    <a:pt x="1258" y="852"/>
                    <a:pt x="1260" y="850"/>
                    <a:pt x="1260" y="848"/>
                  </a:cubicBezTo>
                  <a:cubicBezTo>
                    <a:pt x="1262" y="845"/>
                    <a:pt x="1260" y="842"/>
                    <a:pt x="1257" y="841"/>
                  </a:cubicBezTo>
                  <a:cubicBezTo>
                    <a:pt x="1250" y="839"/>
                    <a:pt x="1243" y="836"/>
                    <a:pt x="1236" y="832"/>
                  </a:cubicBezTo>
                  <a:cubicBezTo>
                    <a:pt x="1235" y="832"/>
                    <a:pt x="1234" y="831"/>
                    <a:pt x="1234" y="831"/>
                  </a:cubicBezTo>
                  <a:moveTo>
                    <a:pt x="1436" y="804"/>
                  </a:moveTo>
                  <a:cubicBezTo>
                    <a:pt x="1435" y="804"/>
                    <a:pt x="1434" y="805"/>
                    <a:pt x="1433" y="806"/>
                  </a:cubicBezTo>
                  <a:cubicBezTo>
                    <a:pt x="1425" y="812"/>
                    <a:pt x="1416" y="818"/>
                    <a:pt x="1407" y="824"/>
                  </a:cubicBezTo>
                  <a:cubicBezTo>
                    <a:pt x="1405" y="825"/>
                    <a:pt x="1404" y="829"/>
                    <a:pt x="1405" y="831"/>
                  </a:cubicBezTo>
                  <a:cubicBezTo>
                    <a:pt x="1406" y="833"/>
                    <a:pt x="1408" y="834"/>
                    <a:pt x="1410" y="834"/>
                  </a:cubicBezTo>
                  <a:cubicBezTo>
                    <a:pt x="1411" y="834"/>
                    <a:pt x="1412" y="833"/>
                    <a:pt x="1413" y="833"/>
                  </a:cubicBezTo>
                  <a:cubicBezTo>
                    <a:pt x="1422" y="827"/>
                    <a:pt x="1431" y="821"/>
                    <a:pt x="1440" y="814"/>
                  </a:cubicBezTo>
                  <a:cubicBezTo>
                    <a:pt x="1442" y="812"/>
                    <a:pt x="1442" y="809"/>
                    <a:pt x="1440" y="806"/>
                  </a:cubicBezTo>
                  <a:cubicBezTo>
                    <a:pt x="1439" y="805"/>
                    <a:pt x="1438" y="804"/>
                    <a:pt x="1436" y="804"/>
                  </a:cubicBezTo>
                  <a:moveTo>
                    <a:pt x="43" y="803"/>
                  </a:moveTo>
                  <a:cubicBezTo>
                    <a:pt x="41" y="803"/>
                    <a:pt x="39" y="804"/>
                    <a:pt x="38" y="805"/>
                  </a:cubicBezTo>
                  <a:cubicBezTo>
                    <a:pt x="33" y="812"/>
                    <a:pt x="28" y="819"/>
                    <a:pt x="24" y="827"/>
                  </a:cubicBezTo>
                  <a:cubicBezTo>
                    <a:pt x="23" y="829"/>
                    <a:pt x="22" y="831"/>
                    <a:pt x="21" y="833"/>
                  </a:cubicBezTo>
                  <a:cubicBezTo>
                    <a:pt x="19" y="836"/>
                    <a:pt x="20" y="839"/>
                    <a:pt x="23" y="840"/>
                  </a:cubicBezTo>
                  <a:cubicBezTo>
                    <a:pt x="24" y="841"/>
                    <a:pt x="24" y="841"/>
                    <a:pt x="25" y="841"/>
                  </a:cubicBezTo>
                  <a:cubicBezTo>
                    <a:pt x="27" y="841"/>
                    <a:pt x="29" y="840"/>
                    <a:pt x="30" y="838"/>
                  </a:cubicBezTo>
                  <a:cubicBezTo>
                    <a:pt x="31" y="836"/>
                    <a:pt x="32" y="834"/>
                    <a:pt x="33" y="833"/>
                  </a:cubicBezTo>
                  <a:cubicBezTo>
                    <a:pt x="37" y="825"/>
                    <a:pt x="42" y="818"/>
                    <a:pt x="47" y="812"/>
                  </a:cubicBezTo>
                  <a:cubicBezTo>
                    <a:pt x="49" y="809"/>
                    <a:pt x="48" y="806"/>
                    <a:pt x="46" y="804"/>
                  </a:cubicBezTo>
                  <a:cubicBezTo>
                    <a:pt x="45" y="803"/>
                    <a:pt x="44" y="803"/>
                    <a:pt x="43" y="803"/>
                  </a:cubicBezTo>
                  <a:moveTo>
                    <a:pt x="1481" y="758"/>
                  </a:moveTo>
                  <a:cubicBezTo>
                    <a:pt x="1479" y="758"/>
                    <a:pt x="1478" y="759"/>
                    <a:pt x="1477" y="760"/>
                  </a:cubicBezTo>
                  <a:cubicBezTo>
                    <a:pt x="1470" y="769"/>
                    <a:pt x="1463" y="777"/>
                    <a:pt x="1456" y="784"/>
                  </a:cubicBezTo>
                  <a:cubicBezTo>
                    <a:pt x="1454" y="786"/>
                    <a:pt x="1454" y="790"/>
                    <a:pt x="1456" y="792"/>
                  </a:cubicBezTo>
                  <a:cubicBezTo>
                    <a:pt x="1457" y="793"/>
                    <a:pt x="1459" y="793"/>
                    <a:pt x="1460" y="793"/>
                  </a:cubicBezTo>
                  <a:cubicBezTo>
                    <a:pt x="1461" y="793"/>
                    <a:pt x="1463" y="793"/>
                    <a:pt x="1464" y="792"/>
                  </a:cubicBezTo>
                  <a:cubicBezTo>
                    <a:pt x="1471" y="784"/>
                    <a:pt x="1479" y="776"/>
                    <a:pt x="1485" y="767"/>
                  </a:cubicBezTo>
                  <a:cubicBezTo>
                    <a:pt x="1487" y="764"/>
                    <a:pt x="1487" y="761"/>
                    <a:pt x="1484" y="759"/>
                  </a:cubicBezTo>
                  <a:cubicBezTo>
                    <a:pt x="1483" y="759"/>
                    <a:pt x="1482" y="758"/>
                    <a:pt x="1481" y="758"/>
                  </a:cubicBezTo>
                  <a:moveTo>
                    <a:pt x="88" y="758"/>
                  </a:moveTo>
                  <a:cubicBezTo>
                    <a:pt x="87" y="758"/>
                    <a:pt x="86" y="758"/>
                    <a:pt x="85" y="759"/>
                  </a:cubicBezTo>
                  <a:cubicBezTo>
                    <a:pt x="76" y="765"/>
                    <a:pt x="68" y="773"/>
                    <a:pt x="60" y="780"/>
                  </a:cubicBezTo>
                  <a:cubicBezTo>
                    <a:pt x="58" y="782"/>
                    <a:pt x="58" y="786"/>
                    <a:pt x="60" y="788"/>
                  </a:cubicBezTo>
                  <a:cubicBezTo>
                    <a:pt x="61" y="789"/>
                    <a:pt x="62" y="790"/>
                    <a:pt x="64" y="790"/>
                  </a:cubicBezTo>
                  <a:cubicBezTo>
                    <a:pt x="65" y="790"/>
                    <a:pt x="67" y="789"/>
                    <a:pt x="68" y="788"/>
                  </a:cubicBezTo>
                  <a:cubicBezTo>
                    <a:pt x="75" y="781"/>
                    <a:pt x="83" y="774"/>
                    <a:pt x="92" y="768"/>
                  </a:cubicBezTo>
                  <a:cubicBezTo>
                    <a:pt x="94" y="766"/>
                    <a:pt x="95" y="763"/>
                    <a:pt x="93" y="760"/>
                  </a:cubicBezTo>
                  <a:cubicBezTo>
                    <a:pt x="92" y="759"/>
                    <a:pt x="90" y="758"/>
                    <a:pt x="88" y="758"/>
                  </a:cubicBezTo>
                  <a:moveTo>
                    <a:pt x="145" y="728"/>
                  </a:moveTo>
                  <a:cubicBezTo>
                    <a:pt x="145" y="728"/>
                    <a:pt x="144" y="729"/>
                    <a:pt x="144" y="729"/>
                  </a:cubicBezTo>
                  <a:cubicBezTo>
                    <a:pt x="133" y="732"/>
                    <a:pt x="123" y="737"/>
                    <a:pt x="113" y="742"/>
                  </a:cubicBezTo>
                  <a:cubicBezTo>
                    <a:pt x="111" y="743"/>
                    <a:pt x="110" y="746"/>
                    <a:pt x="111" y="749"/>
                  </a:cubicBezTo>
                  <a:cubicBezTo>
                    <a:pt x="112" y="751"/>
                    <a:pt x="114" y="752"/>
                    <a:pt x="116" y="752"/>
                  </a:cubicBezTo>
                  <a:cubicBezTo>
                    <a:pt x="117" y="752"/>
                    <a:pt x="118" y="752"/>
                    <a:pt x="118" y="751"/>
                  </a:cubicBezTo>
                  <a:cubicBezTo>
                    <a:pt x="128" y="747"/>
                    <a:pt x="137" y="742"/>
                    <a:pt x="147" y="739"/>
                  </a:cubicBezTo>
                  <a:cubicBezTo>
                    <a:pt x="150" y="738"/>
                    <a:pt x="151" y="735"/>
                    <a:pt x="150" y="732"/>
                  </a:cubicBezTo>
                  <a:cubicBezTo>
                    <a:pt x="150" y="730"/>
                    <a:pt x="148" y="728"/>
                    <a:pt x="145" y="728"/>
                  </a:cubicBezTo>
                  <a:moveTo>
                    <a:pt x="208" y="715"/>
                  </a:moveTo>
                  <a:cubicBezTo>
                    <a:pt x="208" y="715"/>
                    <a:pt x="208" y="715"/>
                    <a:pt x="208" y="715"/>
                  </a:cubicBezTo>
                  <a:cubicBezTo>
                    <a:pt x="208" y="715"/>
                    <a:pt x="208" y="715"/>
                    <a:pt x="208" y="715"/>
                  </a:cubicBezTo>
                  <a:cubicBezTo>
                    <a:pt x="197" y="716"/>
                    <a:pt x="186" y="717"/>
                    <a:pt x="175" y="720"/>
                  </a:cubicBezTo>
                  <a:cubicBezTo>
                    <a:pt x="172" y="720"/>
                    <a:pt x="171" y="723"/>
                    <a:pt x="171" y="726"/>
                  </a:cubicBezTo>
                  <a:cubicBezTo>
                    <a:pt x="172" y="729"/>
                    <a:pt x="174" y="730"/>
                    <a:pt x="176" y="730"/>
                  </a:cubicBezTo>
                  <a:cubicBezTo>
                    <a:pt x="177" y="730"/>
                    <a:pt x="177" y="730"/>
                    <a:pt x="178" y="730"/>
                  </a:cubicBezTo>
                  <a:cubicBezTo>
                    <a:pt x="188" y="728"/>
                    <a:pt x="198" y="726"/>
                    <a:pt x="209" y="725"/>
                  </a:cubicBezTo>
                  <a:cubicBezTo>
                    <a:pt x="212" y="725"/>
                    <a:pt x="214" y="722"/>
                    <a:pt x="214" y="719"/>
                  </a:cubicBezTo>
                  <a:cubicBezTo>
                    <a:pt x="213" y="717"/>
                    <a:pt x="211" y="715"/>
                    <a:pt x="208" y="715"/>
                  </a:cubicBezTo>
                  <a:moveTo>
                    <a:pt x="1514" y="703"/>
                  </a:moveTo>
                  <a:cubicBezTo>
                    <a:pt x="1512" y="703"/>
                    <a:pt x="1510" y="704"/>
                    <a:pt x="1510" y="706"/>
                  </a:cubicBezTo>
                  <a:cubicBezTo>
                    <a:pt x="1505" y="716"/>
                    <a:pt x="1500" y="725"/>
                    <a:pt x="1495" y="734"/>
                  </a:cubicBezTo>
                  <a:cubicBezTo>
                    <a:pt x="1493" y="737"/>
                    <a:pt x="1494" y="740"/>
                    <a:pt x="1496" y="742"/>
                  </a:cubicBezTo>
                  <a:cubicBezTo>
                    <a:pt x="1497" y="742"/>
                    <a:pt x="1498" y="742"/>
                    <a:pt x="1499" y="742"/>
                  </a:cubicBezTo>
                  <a:cubicBezTo>
                    <a:pt x="1501" y="742"/>
                    <a:pt x="1503" y="741"/>
                    <a:pt x="1504" y="740"/>
                  </a:cubicBezTo>
                  <a:cubicBezTo>
                    <a:pt x="1509" y="730"/>
                    <a:pt x="1515" y="721"/>
                    <a:pt x="1519" y="711"/>
                  </a:cubicBezTo>
                  <a:cubicBezTo>
                    <a:pt x="1521" y="708"/>
                    <a:pt x="1519" y="705"/>
                    <a:pt x="1517" y="704"/>
                  </a:cubicBezTo>
                  <a:cubicBezTo>
                    <a:pt x="1516" y="703"/>
                    <a:pt x="1515" y="703"/>
                    <a:pt x="1514" y="703"/>
                  </a:cubicBezTo>
                  <a:moveTo>
                    <a:pt x="161" y="679"/>
                  </a:moveTo>
                  <a:cubicBezTo>
                    <a:pt x="159" y="679"/>
                    <a:pt x="157" y="680"/>
                    <a:pt x="156" y="682"/>
                  </a:cubicBezTo>
                  <a:cubicBezTo>
                    <a:pt x="155" y="684"/>
                    <a:pt x="155" y="687"/>
                    <a:pt x="158" y="689"/>
                  </a:cubicBezTo>
                  <a:cubicBezTo>
                    <a:pt x="168" y="695"/>
                    <a:pt x="177" y="701"/>
                    <a:pt x="185" y="706"/>
                  </a:cubicBezTo>
                  <a:cubicBezTo>
                    <a:pt x="186" y="707"/>
                    <a:pt x="187" y="707"/>
                    <a:pt x="188" y="707"/>
                  </a:cubicBezTo>
                  <a:cubicBezTo>
                    <a:pt x="190" y="707"/>
                    <a:pt x="191" y="706"/>
                    <a:pt x="192" y="705"/>
                  </a:cubicBezTo>
                  <a:cubicBezTo>
                    <a:pt x="194" y="702"/>
                    <a:pt x="193" y="699"/>
                    <a:pt x="191" y="697"/>
                  </a:cubicBezTo>
                  <a:cubicBezTo>
                    <a:pt x="182" y="692"/>
                    <a:pt x="173" y="686"/>
                    <a:pt x="163" y="680"/>
                  </a:cubicBezTo>
                  <a:cubicBezTo>
                    <a:pt x="163" y="679"/>
                    <a:pt x="162" y="679"/>
                    <a:pt x="161" y="679"/>
                  </a:cubicBezTo>
                  <a:moveTo>
                    <a:pt x="105" y="646"/>
                  </a:moveTo>
                  <a:cubicBezTo>
                    <a:pt x="103" y="646"/>
                    <a:pt x="102" y="647"/>
                    <a:pt x="101" y="649"/>
                  </a:cubicBezTo>
                  <a:cubicBezTo>
                    <a:pt x="99" y="651"/>
                    <a:pt x="100" y="654"/>
                    <a:pt x="102" y="656"/>
                  </a:cubicBezTo>
                  <a:cubicBezTo>
                    <a:pt x="112" y="662"/>
                    <a:pt x="121" y="667"/>
                    <a:pt x="130" y="673"/>
                  </a:cubicBezTo>
                  <a:cubicBezTo>
                    <a:pt x="131" y="673"/>
                    <a:pt x="132" y="673"/>
                    <a:pt x="133" y="673"/>
                  </a:cubicBezTo>
                  <a:cubicBezTo>
                    <a:pt x="135" y="673"/>
                    <a:pt x="137" y="672"/>
                    <a:pt x="138" y="671"/>
                  </a:cubicBezTo>
                  <a:cubicBezTo>
                    <a:pt x="139" y="668"/>
                    <a:pt x="138" y="665"/>
                    <a:pt x="136" y="663"/>
                  </a:cubicBezTo>
                  <a:cubicBezTo>
                    <a:pt x="127" y="658"/>
                    <a:pt x="117" y="652"/>
                    <a:pt x="108" y="647"/>
                  </a:cubicBezTo>
                  <a:cubicBezTo>
                    <a:pt x="107" y="646"/>
                    <a:pt x="106" y="646"/>
                    <a:pt x="105" y="646"/>
                  </a:cubicBezTo>
                  <a:moveTo>
                    <a:pt x="1535" y="642"/>
                  </a:moveTo>
                  <a:cubicBezTo>
                    <a:pt x="1532" y="642"/>
                    <a:pt x="1530" y="644"/>
                    <a:pt x="1530" y="646"/>
                  </a:cubicBezTo>
                  <a:cubicBezTo>
                    <a:pt x="1527" y="657"/>
                    <a:pt x="1525" y="667"/>
                    <a:pt x="1521" y="677"/>
                  </a:cubicBezTo>
                  <a:cubicBezTo>
                    <a:pt x="1520" y="680"/>
                    <a:pt x="1522" y="683"/>
                    <a:pt x="1525" y="684"/>
                  </a:cubicBezTo>
                  <a:cubicBezTo>
                    <a:pt x="1525" y="684"/>
                    <a:pt x="1526" y="684"/>
                    <a:pt x="1526" y="684"/>
                  </a:cubicBezTo>
                  <a:cubicBezTo>
                    <a:pt x="1529" y="684"/>
                    <a:pt x="1531" y="683"/>
                    <a:pt x="1531" y="680"/>
                  </a:cubicBezTo>
                  <a:cubicBezTo>
                    <a:pt x="1535" y="670"/>
                    <a:pt x="1538" y="659"/>
                    <a:pt x="1540" y="649"/>
                  </a:cubicBezTo>
                  <a:cubicBezTo>
                    <a:pt x="1541" y="646"/>
                    <a:pt x="1539" y="643"/>
                    <a:pt x="1536" y="642"/>
                  </a:cubicBezTo>
                  <a:cubicBezTo>
                    <a:pt x="1535" y="642"/>
                    <a:pt x="1535" y="642"/>
                    <a:pt x="1535" y="642"/>
                  </a:cubicBezTo>
                  <a:moveTo>
                    <a:pt x="52" y="609"/>
                  </a:moveTo>
                  <a:cubicBezTo>
                    <a:pt x="51" y="609"/>
                    <a:pt x="49" y="610"/>
                    <a:pt x="48" y="611"/>
                  </a:cubicBezTo>
                  <a:cubicBezTo>
                    <a:pt x="46" y="614"/>
                    <a:pt x="47" y="617"/>
                    <a:pt x="49" y="619"/>
                  </a:cubicBezTo>
                  <a:cubicBezTo>
                    <a:pt x="57" y="626"/>
                    <a:pt x="66" y="632"/>
                    <a:pt x="75" y="638"/>
                  </a:cubicBezTo>
                  <a:cubicBezTo>
                    <a:pt x="76" y="639"/>
                    <a:pt x="77" y="639"/>
                    <a:pt x="78" y="639"/>
                  </a:cubicBezTo>
                  <a:cubicBezTo>
                    <a:pt x="80" y="639"/>
                    <a:pt x="82" y="638"/>
                    <a:pt x="83" y="637"/>
                  </a:cubicBezTo>
                  <a:cubicBezTo>
                    <a:pt x="84" y="634"/>
                    <a:pt x="84" y="631"/>
                    <a:pt x="81" y="629"/>
                  </a:cubicBezTo>
                  <a:cubicBezTo>
                    <a:pt x="72" y="623"/>
                    <a:pt x="64" y="617"/>
                    <a:pt x="56" y="611"/>
                  </a:cubicBezTo>
                  <a:cubicBezTo>
                    <a:pt x="55" y="610"/>
                    <a:pt x="53" y="609"/>
                    <a:pt x="52" y="609"/>
                  </a:cubicBezTo>
                  <a:moveTo>
                    <a:pt x="1539" y="578"/>
                  </a:moveTo>
                  <a:cubicBezTo>
                    <a:pt x="1539" y="578"/>
                    <a:pt x="1539" y="578"/>
                    <a:pt x="1539" y="578"/>
                  </a:cubicBezTo>
                  <a:cubicBezTo>
                    <a:pt x="1536" y="578"/>
                    <a:pt x="1534" y="581"/>
                    <a:pt x="1534" y="584"/>
                  </a:cubicBezTo>
                  <a:cubicBezTo>
                    <a:pt x="1535" y="594"/>
                    <a:pt x="1535" y="605"/>
                    <a:pt x="1534" y="615"/>
                  </a:cubicBezTo>
                  <a:cubicBezTo>
                    <a:pt x="1534" y="618"/>
                    <a:pt x="1536" y="621"/>
                    <a:pt x="1539" y="621"/>
                  </a:cubicBezTo>
                  <a:cubicBezTo>
                    <a:pt x="1539" y="621"/>
                    <a:pt x="1539" y="621"/>
                    <a:pt x="1539" y="621"/>
                  </a:cubicBezTo>
                  <a:cubicBezTo>
                    <a:pt x="1542" y="621"/>
                    <a:pt x="1544" y="619"/>
                    <a:pt x="1545" y="616"/>
                  </a:cubicBezTo>
                  <a:cubicBezTo>
                    <a:pt x="1545" y="605"/>
                    <a:pt x="1545" y="594"/>
                    <a:pt x="1545" y="583"/>
                  </a:cubicBezTo>
                  <a:cubicBezTo>
                    <a:pt x="1544" y="580"/>
                    <a:pt x="1542" y="578"/>
                    <a:pt x="1539" y="578"/>
                  </a:cubicBezTo>
                  <a:moveTo>
                    <a:pt x="11" y="560"/>
                  </a:moveTo>
                  <a:cubicBezTo>
                    <a:pt x="10" y="560"/>
                    <a:pt x="10" y="561"/>
                    <a:pt x="9" y="561"/>
                  </a:cubicBezTo>
                  <a:cubicBezTo>
                    <a:pt x="6" y="562"/>
                    <a:pt x="5" y="565"/>
                    <a:pt x="6" y="568"/>
                  </a:cubicBezTo>
                  <a:cubicBezTo>
                    <a:pt x="11" y="578"/>
                    <a:pt x="17" y="587"/>
                    <a:pt x="25" y="596"/>
                  </a:cubicBezTo>
                  <a:cubicBezTo>
                    <a:pt x="26" y="597"/>
                    <a:pt x="27" y="598"/>
                    <a:pt x="29" y="598"/>
                  </a:cubicBezTo>
                  <a:cubicBezTo>
                    <a:pt x="30" y="598"/>
                    <a:pt x="31" y="597"/>
                    <a:pt x="32" y="597"/>
                  </a:cubicBezTo>
                  <a:cubicBezTo>
                    <a:pt x="35" y="595"/>
                    <a:pt x="35" y="591"/>
                    <a:pt x="33" y="589"/>
                  </a:cubicBezTo>
                  <a:cubicBezTo>
                    <a:pt x="26" y="581"/>
                    <a:pt x="20" y="572"/>
                    <a:pt x="16" y="564"/>
                  </a:cubicBezTo>
                  <a:cubicBezTo>
                    <a:pt x="15" y="562"/>
                    <a:pt x="13" y="560"/>
                    <a:pt x="11" y="560"/>
                  </a:cubicBezTo>
                  <a:moveTo>
                    <a:pt x="1530" y="531"/>
                  </a:moveTo>
                  <a:cubicBezTo>
                    <a:pt x="1530" y="531"/>
                    <a:pt x="1529" y="531"/>
                    <a:pt x="1529" y="531"/>
                  </a:cubicBezTo>
                  <a:cubicBezTo>
                    <a:pt x="1526" y="532"/>
                    <a:pt x="1524" y="535"/>
                    <a:pt x="1525" y="538"/>
                  </a:cubicBezTo>
                  <a:cubicBezTo>
                    <a:pt x="1528" y="548"/>
                    <a:pt x="1531" y="558"/>
                    <a:pt x="1532" y="569"/>
                  </a:cubicBezTo>
                  <a:cubicBezTo>
                    <a:pt x="1533" y="571"/>
                    <a:pt x="1535" y="573"/>
                    <a:pt x="1537" y="573"/>
                  </a:cubicBezTo>
                  <a:cubicBezTo>
                    <a:pt x="1538" y="573"/>
                    <a:pt x="1538" y="573"/>
                    <a:pt x="1538" y="573"/>
                  </a:cubicBezTo>
                  <a:cubicBezTo>
                    <a:pt x="1541" y="573"/>
                    <a:pt x="1543" y="570"/>
                    <a:pt x="1543" y="567"/>
                  </a:cubicBezTo>
                  <a:cubicBezTo>
                    <a:pt x="1541" y="556"/>
                    <a:pt x="1539" y="545"/>
                    <a:pt x="1535" y="535"/>
                  </a:cubicBezTo>
                  <a:cubicBezTo>
                    <a:pt x="1535" y="533"/>
                    <a:pt x="1532" y="531"/>
                    <a:pt x="1530" y="531"/>
                  </a:cubicBezTo>
                  <a:moveTo>
                    <a:pt x="15" y="499"/>
                  </a:moveTo>
                  <a:cubicBezTo>
                    <a:pt x="13" y="499"/>
                    <a:pt x="11" y="500"/>
                    <a:pt x="10" y="501"/>
                  </a:cubicBezTo>
                  <a:cubicBezTo>
                    <a:pt x="10" y="501"/>
                    <a:pt x="10" y="501"/>
                    <a:pt x="10" y="501"/>
                  </a:cubicBezTo>
                  <a:cubicBezTo>
                    <a:pt x="10" y="502"/>
                    <a:pt x="10" y="502"/>
                    <a:pt x="10" y="502"/>
                  </a:cubicBezTo>
                  <a:cubicBezTo>
                    <a:pt x="4" y="513"/>
                    <a:pt x="1" y="524"/>
                    <a:pt x="0" y="534"/>
                  </a:cubicBezTo>
                  <a:cubicBezTo>
                    <a:pt x="0" y="537"/>
                    <a:pt x="2" y="540"/>
                    <a:pt x="5" y="540"/>
                  </a:cubicBezTo>
                  <a:cubicBezTo>
                    <a:pt x="5" y="540"/>
                    <a:pt x="5" y="540"/>
                    <a:pt x="6" y="540"/>
                  </a:cubicBezTo>
                  <a:cubicBezTo>
                    <a:pt x="8" y="540"/>
                    <a:pt x="11" y="538"/>
                    <a:pt x="11" y="535"/>
                  </a:cubicBezTo>
                  <a:cubicBezTo>
                    <a:pt x="12" y="526"/>
                    <a:pt x="14" y="517"/>
                    <a:pt x="20" y="507"/>
                  </a:cubicBezTo>
                  <a:cubicBezTo>
                    <a:pt x="20" y="506"/>
                    <a:pt x="20" y="506"/>
                    <a:pt x="20" y="506"/>
                  </a:cubicBezTo>
                  <a:cubicBezTo>
                    <a:pt x="21" y="504"/>
                    <a:pt x="20" y="501"/>
                    <a:pt x="18" y="499"/>
                  </a:cubicBezTo>
                  <a:cubicBezTo>
                    <a:pt x="17" y="499"/>
                    <a:pt x="16" y="499"/>
                    <a:pt x="15" y="499"/>
                  </a:cubicBezTo>
                  <a:moveTo>
                    <a:pt x="1503" y="473"/>
                  </a:moveTo>
                  <a:cubicBezTo>
                    <a:pt x="1503" y="473"/>
                    <a:pt x="1502" y="473"/>
                    <a:pt x="1501" y="473"/>
                  </a:cubicBezTo>
                  <a:cubicBezTo>
                    <a:pt x="1498" y="475"/>
                    <a:pt x="1497" y="478"/>
                    <a:pt x="1499" y="481"/>
                  </a:cubicBezTo>
                  <a:cubicBezTo>
                    <a:pt x="1504" y="490"/>
                    <a:pt x="1509" y="499"/>
                    <a:pt x="1514" y="509"/>
                  </a:cubicBezTo>
                  <a:cubicBezTo>
                    <a:pt x="1515" y="511"/>
                    <a:pt x="1517" y="512"/>
                    <a:pt x="1519" y="512"/>
                  </a:cubicBezTo>
                  <a:cubicBezTo>
                    <a:pt x="1519" y="512"/>
                    <a:pt x="1520" y="512"/>
                    <a:pt x="1521" y="511"/>
                  </a:cubicBezTo>
                  <a:cubicBezTo>
                    <a:pt x="1524" y="510"/>
                    <a:pt x="1525" y="507"/>
                    <a:pt x="1523" y="504"/>
                  </a:cubicBezTo>
                  <a:cubicBezTo>
                    <a:pt x="1523" y="504"/>
                    <a:pt x="1523" y="504"/>
                    <a:pt x="1523" y="504"/>
                  </a:cubicBezTo>
                  <a:cubicBezTo>
                    <a:pt x="1519" y="494"/>
                    <a:pt x="1514" y="485"/>
                    <a:pt x="1508" y="475"/>
                  </a:cubicBezTo>
                  <a:cubicBezTo>
                    <a:pt x="1507" y="474"/>
                    <a:pt x="1505" y="473"/>
                    <a:pt x="1503" y="473"/>
                  </a:cubicBezTo>
                  <a:moveTo>
                    <a:pt x="54" y="448"/>
                  </a:moveTo>
                  <a:cubicBezTo>
                    <a:pt x="53" y="448"/>
                    <a:pt x="52" y="448"/>
                    <a:pt x="51" y="449"/>
                  </a:cubicBezTo>
                  <a:cubicBezTo>
                    <a:pt x="43" y="457"/>
                    <a:pt x="35" y="465"/>
                    <a:pt x="28" y="474"/>
                  </a:cubicBezTo>
                  <a:cubicBezTo>
                    <a:pt x="27" y="476"/>
                    <a:pt x="27" y="479"/>
                    <a:pt x="29" y="481"/>
                  </a:cubicBezTo>
                  <a:cubicBezTo>
                    <a:pt x="30" y="482"/>
                    <a:pt x="32" y="482"/>
                    <a:pt x="33" y="482"/>
                  </a:cubicBezTo>
                  <a:cubicBezTo>
                    <a:pt x="34" y="482"/>
                    <a:pt x="36" y="482"/>
                    <a:pt x="37" y="480"/>
                  </a:cubicBezTo>
                  <a:cubicBezTo>
                    <a:pt x="43" y="472"/>
                    <a:pt x="50" y="464"/>
                    <a:pt x="58" y="457"/>
                  </a:cubicBezTo>
                  <a:cubicBezTo>
                    <a:pt x="60" y="455"/>
                    <a:pt x="60" y="452"/>
                    <a:pt x="58" y="449"/>
                  </a:cubicBezTo>
                  <a:cubicBezTo>
                    <a:pt x="57" y="448"/>
                    <a:pt x="56" y="448"/>
                    <a:pt x="54" y="448"/>
                  </a:cubicBezTo>
                  <a:moveTo>
                    <a:pt x="1465" y="421"/>
                  </a:moveTo>
                  <a:cubicBezTo>
                    <a:pt x="1464" y="421"/>
                    <a:pt x="1462" y="421"/>
                    <a:pt x="1461" y="422"/>
                  </a:cubicBezTo>
                  <a:cubicBezTo>
                    <a:pt x="1459" y="424"/>
                    <a:pt x="1459" y="428"/>
                    <a:pt x="1461" y="430"/>
                  </a:cubicBezTo>
                  <a:cubicBezTo>
                    <a:pt x="1468" y="438"/>
                    <a:pt x="1475" y="446"/>
                    <a:pt x="1481" y="455"/>
                  </a:cubicBezTo>
                  <a:cubicBezTo>
                    <a:pt x="1482" y="456"/>
                    <a:pt x="1484" y="457"/>
                    <a:pt x="1485" y="457"/>
                  </a:cubicBezTo>
                  <a:cubicBezTo>
                    <a:pt x="1487" y="457"/>
                    <a:pt x="1488" y="456"/>
                    <a:pt x="1489" y="456"/>
                  </a:cubicBezTo>
                  <a:cubicBezTo>
                    <a:pt x="1491" y="454"/>
                    <a:pt x="1492" y="450"/>
                    <a:pt x="1490" y="448"/>
                  </a:cubicBezTo>
                  <a:cubicBezTo>
                    <a:pt x="1483" y="439"/>
                    <a:pt x="1476" y="431"/>
                    <a:pt x="1469" y="423"/>
                  </a:cubicBezTo>
                  <a:cubicBezTo>
                    <a:pt x="1468" y="422"/>
                    <a:pt x="1466" y="421"/>
                    <a:pt x="1465" y="421"/>
                  </a:cubicBezTo>
                  <a:moveTo>
                    <a:pt x="106" y="409"/>
                  </a:moveTo>
                  <a:cubicBezTo>
                    <a:pt x="105" y="409"/>
                    <a:pt x="104" y="409"/>
                    <a:pt x="103" y="410"/>
                  </a:cubicBezTo>
                  <a:cubicBezTo>
                    <a:pt x="94" y="415"/>
                    <a:pt x="84" y="421"/>
                    <a:pt x="76" y="428"/>
                  </a:cubicBezTo>
                  <a:cubicBezTo>
                    <a:pt x="73" y="430"/>
                    <a:pt x="73" y="433"/>
                    <a:pt x="75" y="436"/>
                  </a:cubicBezTo>
                  <a:cubicBezTo>
                    <a:pt x="76" y="437"/>
                    <a:pt x="77" y="438"/>
                    <a:pt x="79" y="438"/>
                  </a:cubicBezTo>
                  <a:cubicBezTo>
                    <a:pt x="80" y="438"/>
                    <a:pt x="81" y="437"/>
                    <a:pt x="82" y="437"/>
                  </a:cubicBezTo>
                  <a:cubicBezTo>
                    <a:pt x="91" y="430"/>
                    <a:pt x="99" y="425"/>
                    <a:pt x="109" y="419"/>
                  </a:cubicBezTo>
                  <a:cubicBezTo>
                    <a:pt x="111" y="418"/>
                    <a:pt x="112" y="414"/>
                    <a:pt x="111" y="412"/>
                  </a:cubicBezTo>
                  <a:cubicBezTo>
                    <a:pt x="110" y="410"/>
                    <a:pt x="108" y="409"/>
                    <a:pt x="106" y="409"/>
                  </a:cubicBezTo>
                  <a:moveTo>
                    <a:pt x="165" y="383"/>
                  </a:moveTo>
                  <a:cubicBezTo>
                    <a:pt x="164" y="383"/>
                    <a:pt x="164" y="383"/>
                    <a:pt x="163" y="383"/>
                  </a:cubicBezTo>
                  <a:cubicBezTo>
                    <a:pt x="161" y="384"/>
                    <a:pt x="161" y="384"/>
                    <a:pt x="161" y="384"/>
                  </a:cubicBezTo>
                  <a:cubicBezTo>
                    <a:pt x="151" y="387"/>
                    <a:pt x="142" y="391"/>
                    <a:pt x="132" y="395"/>
                  </a:cubicBezTo>
                  <a:cubicBezTo>
                    <a:pt x="130" y="396"/>
                    <a:pt x="128" y="399"/>
                    <a:pt x="130" y="402"/>
                  </a:cubicBezTo>
                  <a:cubicBezTo>
                    <a:pt x="131" y="404"/>
                    <a:pt x="133" y="405"/>
                    <a:pt x="135" y="405"/>
                  </a:cubicBezTo>
                  <a:cubicBezTo>
                    <a:pt x="135" y="405"/>
                    <a:pt x="136" y="405"/>
                    <a:pt x="137" y="405"/>
                  </a:cubicBezTo>
                  <a:cubicBezTo>
                    <a:pt x="146" y="401"/>
                    <a:pt x="155" y="397"/>
                    <a:pt x="164" y="394"/>
                  </a:cubicBezTo>
                  <a:cubicBezTo>
                    <a:pt x="166" y="394"/>
                    <a:pt x="166" y="394"/>
                    <a:pt x="166" y="394"/>
                  </a:cubicBezTo>
                  <a:cubicBezTo>
                    <a:pt x="169" y="393"/>
                    <a:pt x="171" y="390"/>
                    <a:pt x="170" y="387"/>
                  </a:cubicBezTo>
                  <a:cubicBezTo>
                    <a:pt x="169" y="385"/>
                    <a:pt x="167" y="383"/>
                    <a:pt x="165" y="383"/>
                  </a:cubicBezTo>
                  <a:moveTo>
                    <a:pt x="1418" y="377"/>
                  </a:moveTo>
                  <a:cubicBezTo>
                    <a:pt x="1417" y="377"/>
                    <a:pt x="1415" y="377"/>
                    <a:pt x="1414" y="379"/>
                  </a:cubicBezTo>
                  <a:cubicBezTo>
                    <a:pt x="1412" y="381"/>
                    <a:pt x="1412" y="384"/>
                    <a:pt x="1415" y="386"/>
                  </a:cubicBezTo>
                  <a:cubicBezTo>
                    <a:pt x="1423" y="393"/>
                    <a:pt x="1431" y="400"/>
                    <a:pt x="1439" y="407"/>
                  </a:cubicBezTo>
                  <a:cubicBezTo>
                    <a:pt x="1440" y="408"/>
                    <a:pt x="1441" y="409"/>
                    <a:pt x="1442" y="409"/>
                  </a:cubicBezTo>
                  <a:cubicBezTo>
                    <a:pt x="1444" y="409"/>
                    <a:pt x="1445" y="408"/>
                    <a:pt x="1446" y="407"/>
                  </a:cubicBezTo>
                  <a:cubicBezTo>
                    <a:pt x="1448" y="405"/>
                    <a:pt x="1448" y="402"/>
                    <a:pt x="1446" y="399"/>
                  </a:cubicBezTo>
                  <a:cubicBezTo>
                    <a:pt x="1438" y="392"/>
                    <a:pt x="1430" y="385"/>
                    <a:pt x="1422" y="378"/>
                  </a:cubicBezTo>
                  <a:cubicBezTo>
                    <a:pt x="1421" y="377"/>
                    <a:pt x="1419" y="377"/>
                    <a:pt x="1418" y="377"/>
                  </a:cubicBezTo>
                  <a:moveTo>
                    <a:pt x="228" y="370"/>
                  </a:moveTo>
                  <a:cubicBezTo>
                    <a:pt x="227" y="370"/>
                    <a:pt x="227" y="370"/>
                    <a:pt x="227" y="370"/>
                  </a:cubicBezTo>
                  <a:cubicBezTo>
                    <a:pt x="216" y="371"/>
                    <a:pt x="206" y="373"/>
                    <a:pt x="195" y="375"/>
                  </a:cubicBezTo>
                  <a:cubicBezTo>
                    <a:pt x="192" y="376"/>
                    <a:pt x="190" y="378"/>
                    <a:pt x="191" y="381"/>
                  </a:cubicBezTo>
                  <a:cubicBezTo>
                    <a:pt x="191" y="384"/>
                    <a:pt x="193" y="386"/>
                    <a:pt x="196" y="386"/>
                  </a:cubicBezTo>
                  <a:cubicBezTo>
                    <a:pt x="196" y="386"/>
                    <a:pt x="197" y="386"/>
                    <a:pt x="197" y="385"/>
                  </a:cubicBezTo>
                  <a:cubicBezTo>
                    <a:pt x="207" y="383"/>
                    <a:pt x="218" y="382"/>
                    <a:pt x="228" y="381"/>
                  </a:cubicBezTo>
                  <a:cubicBezTo>
                    <a:pt x="231" y="380"/>
                    <a:pt x="233" y="378"/>
                    <a:pt x="233" y="375"/>
                  </a:cubicBezTo>
                  <a:cubicBezTo>
                    <a:pt x="233" y="372"/>
                    <a:pt x="230" y="370"/>
                    <a:pt x="228" y="370"/>
                  </a:cubicBezTo>
                  <a:moveTo>
                    <a:pt x="260" y="369"/>
                  </a:moveTo>
                  <a:cubicBezTo>
                    <a:pt x="257" y="369"/>
                    <a:pt x="255" y="371"/>
                    <a:pt x="254" y="374"/>
                  </a:cubicBezTo>
                  <a:cubicBezTo>
                    <a:pt x="254" y="377"/>
                    <a:pt x="257" y="380"/>
                    <a:pt x="260" y="380"/>
                  </a:cubicBezTo>
                  <a:cubicBezTo>
                    <a:pt x="270" y="380"/>
                    <a:pt x="281" y="381"/>
                    <a:pt x="291" y="383"/>
                  </a:cubicBezTo>
                  <a:cubicBezTo>
                    <a:pt x="291" y="383"/>
                    <a:pt x="292" y="383"/>
                    <a:pt x="292" y="383"/>
                  </a:cubicBezTo>
                  <a:cubicBezTo>
                    <a:pt x="294" y="383"/>
                    <a:pt x="297" y="381"/>
                    <a:pt x="297" y="379"/>
                  </a:cubicBezTo>
                  <a:cubicBezTo>
                    <a:pt x="298" y="376"/>
                    <a:pt x="296" y="373"/>
                    <a:pt x="293" y="372"/>
                  </a:cubicBezTo>
                  <a:cubicBezTo>
                    <a:pt x="282" y="370"/>
                    <a:pt x="271" y="369"/>
                    <a:pt x="260" y="369"/>
                  </a:cubicBezTo>
                  <a:cubicBezTo>
                    <a:pt x="260" y="369"/>
                    <a:pt x="260" y="369"/>
                    <a:pt x="260" y="369"/>
                  </a:cubicBezTo>
                  <a:moveTo>
                    <a:pt x="297" y="350"/>
                  </a:moveTo>
                  <a:cubicBezTo>
                    <a:pt x="296" y="350"/>
                    <a:pt x="296" y="351"/>
                    <a:pt x="295" y="351"/>
                  </a:cubicBezTo>
                  <a:cubicBezTo>
                    <a:pt x="292" y="352"/>
                    <a:pt x="291" y="355"/>
                    <a:pt x="292" y="358"/>
                  </a:cubicBezTo>
                  <a:cubicBezTo>
                    <a:pt x="297" y="368"/>
                    <a:pt x="304" y="378"/>
                    <a:pt x="312" y="386"/>
                  </a:cubicBezTo>
                  <a:cubicBezTo>
                    <a:pt x="313" y="387"/>
                    <a:pt x="315" y="387"/>
                    <a:pt x="316" y="387"/>
                  </a:cubicBezTo>
                  <a:cubicBezTo>
                    <a:pt x="317" y="387"/>
                    <a:pt x="319" y="387"/>
                    <a:pt x="320" y="385"/>
                  </a:cubicBezTo>
                  <a:cubicBezTo>
                    <a:pt x="322" y="383"/>
                    <a:pt x="322" y="380"/>
                    <a:pt x="320" y="378"/>
                  </a:cubicBezTo>
                  <a:cubicBezTo>
                    <a:pt x="312" y="371"/>
                    <a:pt x="306" y="363"/>
                    <a:pt x="302" y="354"/>
                  </a:cubicBezTo>
                  <a:cubicBezTo>
                    <a:pt x="301" y="352"/>
                    <a:pt x="299" y="350"/>
                    <a:pt x="297" y="350"/>
                  </a:cubicBezTo>
                  <a:moveTo>
                    <a:pt x="1365" y="340"/>
                  </a:moveTo>
                  <a:cubicBezTo>
                    <a:pt x="1363" y="340"/>
                    <a:pt x="1362" y="341"/>
                    <a:pt x="1361" y="343"/>
                  </a:cubicBezTo>
                  <a:cubicBezTo>
                    <a:pt x="1359" y="345"/>
                    <a:pt x="1360" y="348"/>
                    <a:pt x="1363" y="350"/>
                  </a:cubicBezTo>
                  <a:cubicBezTo>
                    <a:pt x="1372" y="355"/>
                    <a:pt x="1381" y="361"/>
                    <a:pt x="1389" y="367"/>
                  </a:cubicBezTo>
                  <a:cubicBezTo>
                    <a:pt x="1390" y="368"/>
                    <a:pt x="1391" y="368"/>
                    <a:pt x="1392" y="368"/>
                  </a:cubicBezTo>
                  <a:cubicBezTo>
                    <a:pt x="1394" y="368"/>
                    <a:pt x="1396" y="367"/>
                    <a:pt x="1397" y="366"/>
                  </a:cubicBezTo>
                  <a:cubicBezTo>
                    <a:pt x="1398" y="363"/>
                    <a:pt x="1398" y="360"/>
                    <a:pt x="1395" y="358"/>
                  </a:cubicBezTo>
                  <a:cubicBezTo>
                    <a:pt x="1387" y="352"/>
                    <a:pt x="1377" y="346"/>
                    <a:pt x="1368" y="341"/>
                  </a:cubicBezTo>
                  <a:cubicBezTo>
                    <a:pt x="1367" y="340"/>
                    <a:pt x="1366" y="340"/>
                    <a:pt x="1365" y="340"/>
                  </a:cubicBezTo>
                  <a:moveTo>
                    <a:pt x="1308" y="311"/>
                  </a:moveTo>
                  <a:cubicBezTo>
                    <a:pt x="1306" y="311"/>
                    <a:pt x="1304" y="312"/>
                    <a:pt x="1303" y="314"/>
                  </a:cubicBezTo>
                  <a:cubicBezTo>
                    <a:pt x="1302" y="317"/>
                    <a:pt x="1303" y="320"/>
                    <a:pt x="1306" y="321"/>
                  </a:cubicBezTo>
                  <a:cubicBezTo>
                    <a:pt x="1316" y="325"/>
                    <a:pt x="1325" y="330"/>
                    <a:pt x="1335" y="334"/>
                  </a:cubicBezTo>
                  <a:cubicBezTo>
                    <a:pt x="1335" y="335"/>
                    <a:pt x="1336" y="335"/>
                    <a:pt x="1337" y="335"/>
                  </a:cubicBezTo>
                  <a:cubicBezTo>
                    <a:pt x="1339" y="335"/>
                    <a:pt x="1341" y="334"/>
                    <a:pt x="1342" y="332"/>
                  </a:cubicBezTo>
                  <a:cubicBezTo>
                    <a:pt x="1343" y="329"/>
                    <a:pt x="1342" y="326"/>
                    <a:pt x="1340" y="325"/>
                  </a:cubicBezTo>
                  <a:cubicBezTo>
                    <a:pt x="1330" y="320"/>
                    <a:pt x="1320" y="315"/>
                    <a:pt x="1310" y="311"/>
                  </a:cubicBezTo>
                  <a:cubicBezTo>
                    <a:pt x="1309" y="311"/>
                    <a:pt x="1309" y="311"/>
                    <a:pt x="1308" y="311"/>
                  </a:cubicBezTo>
                  <a:moveTo>
                    <a:pt x="1088" y="290"/>
                  </a:moveTo>
                  <a:cubicBezTo>
                    <a:pt x="1087" y="290"/>
                    <a:pt x="1087" y="290"/>
                    <a:pt x="1086" y="291"/>
                  </a:cubicBezTo>
                  <a:cubicBezTo>
                    <a:pt x="1085" y="291"/>
                    <a:pt x="1083" y="292"/>
                    <a:pt x="1082" y="292"/>
                  </a:cubicBezTo>
                  <a:cubicBezTo>
                    <a:pt x="1073" y="295"/>
                    <a:pt x="1064" y="299"/>
                    <a:pt x="1055" y="303"/>
                  </a:cubicBezTo>
                  <a:cubicBezTo>
                    <a:pt x="1053" y="304"/>
                    <a:pt x="1052" y="307"/>
                    <a:pt x="1053" y="310"/>
                  </a:cubicBezTo>
                  <a:cubicBezTo>
                    <a:pt x="1054" y="312"/>
                    <a:pt x="1056" y="313"/>
                    <a:pt x="1058" y="313"/>
                  </a:cubicBezTo>
                  <a:cubicBezTo>
                    <a:pt x="1058" y="313"/>
                    <a:pt x="1059" y="313"/>
                    <a:pt x="1060" y="312"/>
                  </a:cubicBezTo>
                  <a:cubicBezTo>
                    <a:pt x="1068" y="308"/>
                    <a:pt x="1077" y="305"/>
                    <a:pt x="1085" y="302"/>
                  </a:cubicBezTo>
                  <a:cubicBezTo>
                    <a:pt x="1087" y="302"/>
                    <a:pt x="1088" y="301"/>
                    <a:pt x="1089" y="301"/>
                  </a:cubicBezTo>
                  <a:cubicBezTo>
                    <a:pt x="1092" y="300"/>
                    <a:pt x="1094" y="297"/>
                    <a:pt x="1093" y="294"/>
                  </a:cubicBezTo>
                  <a:cubicBezTo>
                    <a:pt x="1092" y="292"/>
                    <a:pt x="1090" y="290"/>
                    <a:pt x="1088" y="290"/>
                  </a:cubicBezTo>
                  <a:moveTo>
                    <a:pt x="1247" y="290"/>
                  </a:moveTo>
                  <a:cubicBezTo>
                    <a:pt x="1244" y="290"/>
                    <a:pt x="1242" y="292"/>
                    <a:pt x="1242" y="294"/>
                  </a:cubicBezTo>
                  <a:cubicBezTo>
                    <a:pt x="1241" y="297"/>
                    <a:pt x="1243" y="300"/>
                    <a:pt x="1245" y="301"/>
                  </a:cubicBezTo>
                  <a:cubicBezTo>
                    <a:pt x="1256" y="303"/>
                    <a:pt x="1266" y="306"/>
                    <a:pt x="1276" y="310"/>
                  </a:cubicBezTo>
                  <a:cubicBezTo>
                    <a:pt x="1277" y="310"/>
                    <a:pt x="1277" y="310"/>
                    <a:pt x="1278" y="310"/>
                  </a:cubicBezTo>
                  <a:cubicBezTo>
                    <a:pt x="1280" y="310"/>
                    <a:pt x="1282" y="309"/>
                    <a:pt x="1283" y="306"/>
                  </a:cubicBezTo>
                  <a:cubicBezTo>
                    <a:pt x="1284" y="304"/>
                    <a:pt x="1282" y="301"/>
                    <a:pt x="1279" y="300"/>
                  </a:cubicBezTo>
                  <a:cubicBezTo>
                    <a:pt x="1269" y="296"/>
                    <a:pt x="1259" y="293"/>
                    <a:pt x="1248" y="290"/>
                  </a:cubicBezTo>
                  <a:cubicBezTo>
                    <a:pt x="1248" y="290"/>
                    <a:pt x="1247" y="290"/>
                    <a:pt x="1247" y="290"/>
                  </a:cubicBezTo>
                  <a:moveTo>
                    <a:pt x="286" y="288"/>
                  </a:moveTo>
                  <a:cubicBezTo>
                    <a:pt x="283" y="288"/>
                    <a:pt x="281" y="290"/>
                    <a:pt x="280" y="293"/>
                  </a:cubicBezTo>
                  <a:cubicBezTo>
                    <a:pt x="280" y="304"/>
                    <a:pt x="281" y="315"/>
                    <a:pt x="283" y="326"/>
                  </a:cubicBezTo>
                  <a:cubicBezTo>
                    <a:pt x="283" y="329"/>
                    <a:pt x="285" y="330"/>
                    <a:pt x="288" y="330"/>
                  </a:cubicBezTo>
                  <a:cubicBezTo>
                    <a:pt x="288" y="330"/>
                    <a:pt x="288" y="330"/>
                    <a:pt x="289" y="330"/>
                  </a:cubicBezTo>
                  <a:cubicBezTo>
                    <a:pt x="292" y="330"/>
                    <a:pt x="294" y="327"/>
                    <a:pt x="293" y="324"/>
                  </a:cubicBezTo>
                  <a:cubicBezTo>
                    <a:pt x="291" y="314"/>
                    <a:pt x="291" y="304"/>
                    <a:pt x="291" y="293"/>
                  </a:cubicBezTo>
                  <a:cubicBezTo>
                    <a:pt x="291" y="290"/>
                    <a:pt x="289" y="288"/>
                    <a:pt x="286" y="288"/>
                  </a:cubicBezTo>
                  <a:cubicBezTo>
                    <a:pt x="286" y="288"/>
                    <a:pt x="286" y="288"/>
                    <a:pt x="286" y="288"/>
                  </a:cubicBezTo>
                  <a:moveTo>
                    <a:pt x="1155" y="282"/>
                  </a:moveTo>
                  <a:cubicBezTo>
                    <a:pt x="1141" y="284"/>
                    <a:pt x="1128" y="287"/>
                    <a:pt x="1115" y="292"/>
                  </a:cubicBezTo>
                  <a:cubicBezTo>
                    <a:pt x="1116" y="293"/>
                    <a:pt x="1117" y="294"/>
                    <a:pt x="1119" y="294"/>
                  </a:cubicBezTo>
                  <a:cubicBezTo>
                    <a:pt x="1119" y="294"/>
                    <a:pt x="1120" y="294"/>
                    <a:pt x="1120" y="294"/>
                  </a:cubicBezTo>
                  <a:cubicBezTo>
                    <a:pt x="1130" y="292"/>
                    <a:pt x="1141" y="291"/>
                    <a:pt x="1151" y="290"/>
                  </a:cubicBezTo>
                  <a:cubicBezTo>
                    <a:pt x="1154" y="290"/>
                    <a:pt x="1156" y="288"/>
                    <a:pt x="1156" y="285"/>
                  </a:cubicBezTo>
                  <a:cubicBezTo>
                    <a:pt x="1156" y="284"/>
                    <a:pt x="1156" y="283"/>
                    <a:pt x="1155" y="282"/>
                  </a:cubicBezTo>
                  <a:moveTo>
                    <a:pt x="1053" y="281"/>
                  </a:moveTo>
                  <a:cubicBezTo>
                    <a:pt x="1051" y="281"/>
                    <a:pt x="1049" y="282"/>
                    <a:pt x="1048" y="284"/>
                  </a:cubicBezTo>
                  <a:cubicBezTo>
                    <a:pt x="1044" y="294"/>
                    <a:pt x="1039" y="304"/>
                    <a:pt x="1034" y="312"/>
                  </a:cubicBezTo>
                  <a:cubicBezTo>
                    <a:pt x="1032" y="315"/>
                    <a:pt x="1033" y="318"/>
                    <a:pt x="1036" y="319"/>
                  </a:cubicBezTo>
                  <a:cubicBezTo>
                    <a:pt x="1037" y="320"/>
                    <a:pt x="1038" y="320"/>
                    <a:pt x="1038" y="320"/>
                  </a:cubicBezTo>
                  <a:cubicBezTo>
                    <a:pt x="1040" y="320"/>
                    <a:pt x="1042" y="319"/>
                    <a:pt x="1043" y="317"/>
                  </a:cubicBezTo>
                  <a:cubicBezTo>
                    <a:pt x="1048" y="309"/>
                    <a:pt x="1053" y="299"/>
                    <a:pt x="1058" y="288"/>
                  </a:cubicBezTo>
                  <a:cubicBezTo>
                    <a:pt x="1059" y="286"/>
                    <a:pt x="1058" y="282"/>
                    <a:pt x="1055" y="281"/>
                  </a:cubicBezTo>
                  <a:cubicBezTo>
                    <a:pt x="1055" y="281"/>
                    <a:pt x="1054" y="281"/>
                    <a:pt x="1053" y="281"/>
                  </a:cubicBezTo>
                  <a:moveTo>
                    <a:pt x="1183" y="280"/>
                  </a:moveTo>
                  <a:cubicBezTo>
                    <a:pt x="1180" y="280"/>
                    <a:pt x="1178" y="282"/>
                    <a:pt x="1178" y="285"/>
                  </a:cubicBezTo>
                  <a:cubicBezTo>
                    <a:pt x="1178" y="288"/>
                    <a:pt x="1180" y="291"/>
                    <a:pt x="1183" y="291"/>
                  </a:cubicBezTo>
                  <a:cubicBezTo>
                    <a:pt x="1193" y="291"/>
                    <a:pt x="1204" y="293"/>
                    <a:pt x="1214" y="294"/>
                  </a:cubicBezTo>
                  <a:cubicBezTo>
                    <a:pt x="1215" y="294"/>
                    <a:pt x="1215" y="294"/>
                    <a:pt x="1215" y="294"/>
                  </a:cubicBezTo>
                  <a:cubicBezTo>
                    <a:pt x="1218" y="294"/>
                    <a:pt x="1220" y="293"/>
                    <a:pt x="1221" y="290"/>
                  </a:cubicBezTo>
                  <a:cubicBezTo>
                    <a:pt x="1221" y="287"/>
                    <a:pt x="1219" y="284"/>
                    <a:pt x="1216" y="284"/>
                  </a:cubicBezTo>
                  <a:cubicBezTo>
                    <a:pt x="1205" y="282"/>
                    <a:pt x="1194" y="281"/>
                    <a:pt x="1184" y="280"/>
                  </a:cubicBezTo>
                  <a:cubicBezTo>
                    <a:pt x="1183" y="280"/>
                    <a:pt x="1183" y="280"/>
                    <a:pt x="1183" y="280"/>
                  </a:cubicBezTo>
                  <a:moveTo>
                    <a:pt x="297" y="224"/>
                  </a:moveTo>
                  <a:cubicBezTo>
                    <a:pt x="295" y="224"/>
                    <a:pt x="293" y="226"/>
                    <a:pt x="292" y="228"/>
                  </a:cubicBezTo>
                  <a:cubicBezTo>
                    <a:pt x="289" y="238"/>
                    <a:pt x="286" y="249"/>
                    <a:pt x="284" y="260"/>
                  </a:cubicBezTo>
                  <a:cubicBezTo>
                    <a:pt x="283" y="263"/>
                    <a:pt x="285" y="266"/>
                    <a:pt x="288" y="266"/>
                  </a:cubicBezTo>
                  <a:cubicBezTo>
                    <a:pt x="289" y="266"/>
                    <a:pt x="289" y="266"/>
                    <a:pt x="289" y="266"/>
                  </a:cubicBezTo>
                  <a:cubicBezTo>
                    <a:pt x="292" y="266"/>
                    <a:pt x="294" y="264"/>
                    <a:pt x="295" y="262"/>
                  </a:cubicBezTo>
                  <a:cubicBezTo>
                    <a:pt x="296" y="251"/>
                    <a:pt x="299" y="241"/>
                    <a:pt x="302" y="231"/>
                  </a:cubicBezTo>
                  <a:cubicBezTo>
                    <a:pt x="303" y="228"/>
                    <a:pt x="301" y="225"/>
                    <a:pt x="299" y="225"/>
                  </a:cubicBezTo>
                  <a:cubicBezTo>
                    <a:pt x="298" y="224"/>
                    <a:pt x="298" y="224"/>
                    <a:pt x="297" y="224"/>
                  </a:cubicBezTo>
                  <a:moveTo>
                    <a:pt x="1072" y="219"/>
                  </a:moveTo>
                  <a:cubicBezTo>
                    <a:pt x="1070" y="219"/>
                    <a:pt x="1068" y="221"/>
                    <a:pt x="1067" y="224"/>
                  </a:cubicBezTo>
                  <a:cubicBezTo>
                    <a:pt x="1066" y="234"/>
                    <a:pt x="1063" y="244"/>
                    <a:pt x="1060" y="254"/>
                  </a:cubicBezTo>
                  <a:cubicBezTo>
                    <a:pt x="1059" y="257"/>
                    <a:pt x="1061" y="260"/>
                    <a:pt x="1063" y="261"/>
                  </a:cubicBezTo>
                  <a:cubicBezTo>
                    <a:pt x="1064" y="261"/>
                    <a:pt x="1064" y="261"/>
                    <a:pt x="1065" y="261"/>
                  </a:cubicBezTo>
                  <a:cubicBezTo>
                    <a:pt x="1067" y="261"/>
                    <a:pt x="1069" y="260"/>
                    <a:pt x="1070" y="258"/>
                  </a:cubicBezTo>
                  <a:cubicBezTo>
                    <a:pt x="1074" y="247"/>
                    <a:pt x="1076" y="236"/>
                    <a:pt x="1078" y="226"/>
                  </a:cubicBezTo>
                  <a:cubicBezTo>
                    <a:pt x="1078" y="223"/>
                    <a:pt x="1076" y="220"/>
                    <a:pt x="1073" y="219"/>
                  </a:cubicBezTo>
                  <a:cubicBezTo>
                    <a:pt x="1073" y="219"/>
                    <a:pt x="1073" y="219"/>
                    <a:pt x="1072" y="219"/>
                  </a:cubicBezTo>
                  <a:moveTo>
                    <a:pt x="915" y="176"/>
                  </a:moveTo>
                  <a:cubicBezTo>
                    <a:pt x="914" y="176"/>
                    <a:pt x="913" y="176"/>
                    <a:pt x="912" y="177"/>
                  </a:cubicBezTo>
                  <a:cubicBezTo>
                    <a:pt x="903" y="184"/>
                    <a:pt x="895" y="191"/>
                    <a:pt x="887" y="197"/>
                  </a:cubicBezTo>
                  <a:cubicBezTo>
                    <a:pt x="885" y="199"/>
                    <a:pt x="884" y="203"/>
                    <a:pt x="886" y="205"/>
                  </a:cubicBezTo>
                  <a:cubicBezTo>
                    <a:pt x="887" y="206"/>
                    <a:pt x="889" y="207"/>
                    <a:pt x="890" y="207"/>
                  </a:cubicBezTo>
                  <a:cubicBezTo>
                    <a:pt x="892" y="207"/>
                    <a:pt x="893" y="206"/>
                    <a:pt x="894" y="206"/>
                  </a:cubicBezTo>
                  <a:cubicBezTo>
                    <a:pt x="902" y="199"/>
                    <a:pt x="910" y="192"/>
                    <a:pt x="919" y="186"/>
                  </a:cubicBezTo>
                  <a:cubicBezTo>
                    <a:pt x="921" y="184"/>
                    <a:pt x="922" y="180"/>
                    <a:pt x="920" y="178"/>
                  </a:cubicBezTo>
                  <a:cubicBezTo>
                    <a:pt x="919" y="177"/>
                    <a:pt x="917" y="176"/>
                    <a:pt x="915" y="176"/>
                  </a:cubicBezTo>
                  <a:moveTo>
                    <a:pt x="865" y="167"/>
                  </a:moveTo>
                  <a:cubicBezTo>
                    <a:pt x="864" y="167"/>
                    <a:pt x="864" y="167"/>
                    <a:pt x="863" y="168"/>
                  </a:cubicBezTo>
                  <a:cubicBezTo>
                    <a:pt x="860" y="169"/>
                    <a:pt x="859" y="172"/>
                    <a:pt x="860" y="175"/>
                  </a:cubicBezTo>
                  <a:cubicBezTo>
                    <a:pt x="862" y="179"/>
                    <a:pt x="864" y="183"/>
                    <a:pt x="865" y="188"/>
                  </a:cubicBezTo>
                  <a:cubicBezTo>
                    <a:pt x="867" y="193"/>
                    <a:pt x="868" y="199"/>
                    <a:pt x="869" y="204"/>
                  </a:cubicBezTo>
                  <a:cubicBezTo>
                    <a:pt x="870" y="207"/>
                    <a:pt x="872" y="209"/>
                    <a:pt x="875" y="209"/>
                  </a:cubicBezTo>
                  <a:cubicBezTo>
                    <a:pt x="875" y="209"/>
                    <a:pt x="875" y="209"/>
                    <a:pt x="875" y="209"/>
                  </a:cubicBezTo>
                  <a:cubicBezTo>
                    <a:pt x="878" y="208"/>
                    <a:pt x="880" y="205"/>
                    <a:pt x="880" y="203"/>
                  </a:cubicBezTo>
                  <a:cubicBezTo>
                    <a:pt x="879" y="197"/>
                    <a:pt x="877" y="190"/>
                    <a:pt x="875" y="184"/>
                  </a:cubicBezTo>
                  <a:cubicBezTo>
                    <a:pt x="874" y="180"/>
                    <a:pt x="872" y="175"/>
                    <a:pt x="870" y="171"/>
                  </a:cubicBezTo>
                  <a:cubicBezTo>
                    <a:pt x="869" y="169"/>
                    <a:pt x="867" y="167"/>
                    <a:pt x="865" y="167"/>
                  </a:cubicBezTo>
                  <a:moveTo>
                    <a:pt x="324" y="166"/>
                  </a:moveTo>
                  <a:cubicBezTo>
                    <a:pt x="322" y="166"/>
                    <a:pt x="321" y="167"/>
                    <a:pt x="320" y="169"/>
                  </a:cubicBezTo>
                  <a:cubicBezTo>
                    <a:pt x="317" y="173"/>
                    <a:pt x="314" y="177"/>
                    <a:pt x="312" y="181"/>
                  </a:cubicBezTo>
                  <a:cubicBezTo>
                    <a:pt x="309" y="186"/>
                    <a:pt x="306" y="192"/>
                    <a:pt x="304" y="197"/>
                  </a:cubicBezTo>
                  <a:cubicBezTo>
                    <a:pt x="302" y="200"/>
                    <a:pt x="304" y="203"/>
                    <a:pt x="306" y="204"/>
                  </a:cubicBezTo>
                  <a:cubicBezTo>
                    <a:pt x="307" y="205"/>
                    <a:pt x="308" y="205"/>
                    <a:pt x="309" y="205"/>
                  </a:cubicBezTo>
                  <a:cubicBezTo>
                    <a:pt x="311" y="205"/>
                    <a:pt x="313" y="204"/>
                    <a:pt x="313" y="202"/>
                  </a:cubicBezTo>
                  <a:cubicBezTo>
                    <a:pt x="316" y="197"/>
                    <a:pt x="319" y="191"/>
                    <a:pt x="321" y="187"/>
                  </a:cubicBezTo>
                  <a:cubicBezTo>
                    <a:pt x="324" y="183"/>
                    <a:pt x="326" y="178"/>
                    <a:pt x="329" y="174"/>
                  </a:cubicBezTo>
                  <a:cubicBezTo>
                    <a:pt x="330" y="172"/>
                    <a:pt x="330" y="169"/>
                    <a:pt x="327" y="167"/>
                  </a:cubicBezTo>
                  <a:cubicBezTo>
                    <a:pt x="326" y="166"/>
                    <a:pt x="325" y="166"/>
                    <a:pt x="324" y="166"/>
                  </a:cubicBezTo>
                  <a:moveTo>
                    <a:pt x="1060" y="158"/>
                  </a:moveTo>
                  <a:cubicBezTo>
                    <a:pt x="1059" y="158"/>
                    <a:pt x="1057" y="158"/>
                    <a:pt x="1056" y="159"/>
                  </a:cubicBezTo>
                  <a:cubicBezTo>
                    <a:pt x="1054" y="161"/>
                    <a:pt x="1054" y="164"/>
                    <a:pt x="1056" y="167"/>
                  </a:cubicBezTo>
                  <a:cubicBezTo>
                    <a:pt x="1060" y="172"/>
                    <a:pt x="1063" y="177"/>
                    <a:pt x="1065" y="184"/>
                  </a:cubicBezTo>
                  <a:cubicBezTo>
                    <a:pt x="1066" y="187"/>
                    <a:pt x="1067" y="190"/>
                    <a:pt x="1067" y="194"/>
                  </a:cubicBezTo>
                  <a:cubicBezTo>
                    <a:pt x="1068" y="196"/>
                    <a:pt x="1070" y="198"/>
                    <a:pt x="1072" y="198"/>
                  </a:cubicBezTo>
                  <a:cubicBezTo>
                    <a:pt x="1073" y="198"/>
                    <a:pt x="1073" y="198"/>
                    <a:pt x="1073" y="198"/>
                  </a:cubicBezTo>
                  <a:cubicBezTo>
                    <a:pt x="1076" y="197"/>
                    <a:pt x="1078" y="195"/>
                    <a:pt x="1078" y="192"/>
                  </a:cubicBezTo>
                  <a:cubicBezTo>
                    <a:pt x="1077" y="188"/>
                    <a:pt x="1076" y="184"/>
                    <a:pt x="1075" y="180"/>
                  </a:cubicBezTo>
                  <a:cubicBezTo>
                    <a:pt x="1073" y="173"/>
                    <a:pt x="1069" y="166"/>
                    <a:pt x="1064" y="160"/>
                  </a:cubicBezTo>
                  <a:cubicBezTo>
                    <a:pt x="1063" y="159"/>
                    <a:pt x="1061" y="158"/>
                    <a:pt x="1060" y="158"/>
                  </a:cubicBezTo>
                  <a:moveTo>
                    <a:pt x="971" y="144"/>
                  </a:moveTo>
                  <a:cubicBezTo>
                    <a:pt x="970" y="144"/>
                    <a:pt x="970" y="144"/>
                    <a:pt x="969" y="144"/>
                  </a:cubicBezTo>
                  <a:cubicBezTo>
                    <a:pt x="959" y="148"/>
                    <a:pt x="949" y="153"/>
                    <a:pt x="940" y="159"/>
                  </a:cubicBezTo>
                  <a:cubicBezTo>
                    <a:pt x="937" y="160"/>
                    <a:pt x="936" y="163"/>
                    <a:pt x="938" y="166"/>
                  </a:cubicBezTo>
                  <a:cubicBezTo>
                    <a:pt x="939" y="168"/>
                    <a:pt x="940" y="169"/>
                    <a:pt x="942" y="169"/>
                  </a:cubicBezTo>
                  <a:cubicBezTo>
                    <a:pt x="943" y="169"/>
                    <a:pt x="944" y="168"/>
                    <a:pt x="945" y="168"/>
                  </a:cubicBezTo>
                  <a:cubicBezTo>
                    <a:pt x="954" y="162"/>
                    <a:pt x="964" y="158"/>
                    <a:pt x="973" y="154"/>
                  </a:cubicBezTo>
                  <a:cubicBezTo>
                    <a:pt x="976" y="153"/>
                    <a:pt x="977" y="150"/>
                    <a:pt x="976" y="147"/>
                  </a:cubicBezTo>
                  <a:cubicBezTo>
                    <a:pt x="975" y="145"/>
                    <a:pt x="973" y="144"/>
                    <a:pt x="971" y="144"/>
                  </a:cubicBezTo>
                  <a:moveTo>
                    <a:pt x="1010" y="135"/>
                  </a:moveTo>
                  <a:cubicBezTo>
                    <a:pt x="1007" y="135"/>
                    <a:pt x="1005" y="135"/>
                    <a:pt x="1002" y="136"/>
                  </a:cubicBezTo>
                  <a:cubicBezTo>
                    <a:pt x="999" y="136"/>
                    <a:pt x="997" y="139"/>
                    <a:pt x="997" y="142"/>
                  </a:cubicBezTo>
                  <a:cubicBezTo>
                    <a:pt x="997" y="144"/>
                    <a:pt x="1000" y="146"/>
                    <a:pt x="1002" y="146"/>
                  </a:cubicBezTo>
                  <a:cubicBezTo>
                    <a:pt x="1002" y="146"/>
                    <a:pt x="1003" y="146"/>
                    <a:pt x="1003" y="146"/>
                  </a:cubicBezTo>
                  <a:cubicBezTo>
                    <a:pt x="1005" y="146"/>
                    <a:pt x="1008" y="146"/>
                    <a:pt x="1010" y="146"/>
                  </a:cubicBezTo>
                  <a:cubicBezTo>
                    <a:pt x="1018" y="146"/>
                    <a:pt x="1025" y="147"/>
                    <a:pt x="1032" y="150"/>
                  </a:cubicBezTo>
                  <a:cubicBezTo>
                    <a:pt x="1033" y="150"/>
                    <a:pt x="1033" y="150"/>
                    <a:pt x="1034" y="150"/>
                  </a:cubicBezTo>
                  <a:cubicBezTo>
                    <a:pt x="1036" y="150"/>
                    <a:pt x="1038" y="149"/>
                    <a:pt x="1039" y="147"/>
                  </a:cubicBezTo>
                  <a:cubicBezTo>
                    <a:pt x="1040" y="144"/>
                    <a:pt x="1039" y="141"/>
                    <a:pt x="1036" y="140"/>
                  </a:cubicBezTo>
                  <a:cubicBezTo>
                    <a:pt x="1028" y="137"/>
                    <a:pt x="1019" y="135"/>
                    <a:pt x="1010" y="135"/>
                  </a:cubicBezTo>
                  <a:moveTo>
                    <a:pt x="364" y="116"/>
                  </a:moveTo>
                  <a:cubicBezTo>
                    <a:pt x="363" y="116"/>
                    <a:pt x="361" y="116"/>
                    <a:pt x="360" y="117"/>
                  </a:cubicBezTo>
                  <a:cubicBezTo>
                    <a:pt x="353" y="125"/>
                    <a:pt x="346" y="133"/>
                    <a:pt x="339" y="142"/>
                  </a:cubicBezTo>
                  <a:cubicBezTo>
                    <a:pt x="337" y="144"/>
                    <a:pt x="337" y="148"/>
                    <a:pt x="340" y="149"/>
                  </a:cubicBezTo>
                  <a:cubicBezTo>
                    <a:pt x="341" y="150"/>
                    <a:pt x="342" y="151"/>
                    <a:pt x="343" y="151"/>
                  </a:cubicBezTo>
                  <a:cubicBezTo>
                    <a:pt x="344" y="151"/>
                    <a:pt x="346" y="150"/>
                    <a:pt x="347" y="149"/>
                  </a:cubicBezTo>
                  <a:cubicBezTo>
                    <a:pt x="354" y="140"/>
                    <a:pt x="361" y="132"/>
                    <a:pt x="368" y="125"/>
                  </a:cubicBezTo>
                  <a:cubicBezTo>
                    <a:pt x="370" y="123"/>
                    <a:pt x="370" y="119"/>
                    <a:pt x="368" y="117"/>
                  </a:cubicBezTo>
                  <a:cubicBezTo>
                    <a:pt x="367" y="116"/>
                    <a:pt x="366" y="116"/>
                    <a:pt x="364" y="116"/>
                  </a:cubicBezTo>
                  <a:moveTo>
                    <a:pt x="841" y="108"/>
                  </a:moveTo>
                  <a:cubicBezTo>
                    <a:pt x="840" y="108"/>
                    <a:pt x="840" y="108"/>
                    <a:pt x="839" y="108"/>
                  </a:cubicBezTo>
                  <a:cubicBezTo>
                    <a:pt x="836" y="109"/>
                    <a:pt x="835" y="112"/>
                    <a:pt x="836" y="115"/>
                  </a:cubicBezTo>
                  <a:cubicBezTo>
                    <a:pt x="838" y="119"/>
                    <a:pt x="839" y="123"/>
                    <a:pt x="841" y="127"/>
                  </a:cubicBezTo>
                  <a:cubicBezTo>
                    <a:pt x="841" y="128"/>
                    <a:pt x="841" y="128"/>
                    <a:pt x="841" y="128"/>
                  </a:cubicBezTo>
                  <a:cubicBezTo>
                    <a:pt x="841" y="129"/>
                    <a:pt x="841" y="129"/>
                    <a:pt x="841" y="129"/>
                  </a:cubicBezTo>
                  <a:cubicBezTo>
                    <a:pt x="843" y="134"/>
                    <a:pt x="845" y="139"/>
                    <a:pt x="848" y="145"/>
                  </a:cubicBezTo>
                  <a:cubicBezTo>
                    <a:pt x="848" y="147"/>
                    <a:pt x="850" y="148"/>
                    <a:pt x="852" y="148"/>
                  </a:cubicBezTo>
                  <a:cubicBezTo>
                    <a:pt x="853" y="148"/>
                    <a:pt x="854" y="148"/>
                    <a:pt x="855" y="148"/>
                  </a:cubicBezTo>
                  <a:cubicBezTo>
                    <a:pt x="857" y="147"/>
                    <a:pt x="859" y="144"/>
                    <a:pt x="857" y="141"/>
                  </a:cubicBezTo>
                  <a:cubicBezTo>
                    <a:pt x="855" y="135"/>
                    <a:pt x="853" y="130"/>
                    <a:pt x="851" y="125"/>
                  </a:cubicBezTo>
                  <a:cubicBezTo>
                    <a:pt x="851" y="125"/>
                    <a:pt x="851" y="125"/>
                    <a:pt x="851" y="125"/>
                  </a:cubicBezTo>
                  <a:cubicBezTo>
                    <a:pt x="851" y="123"/>
                    <a:pt x="851" y="123"/>
                    <a:pt x="851" y="123"/>
                  </a:cubicBezTo>
                  <a:cubicBezTo>
                    <a:pt x="849" y="119"/>
                    <a:pt x="848" y="115"/>
                    <a:pt x="846" y="111"/>
                  </a:cubicBezTo>
                  <a:cubicBezTo>
                    <a:pt x="845" y="109"/>
                    <a:pt x="843" y="108"/>
                    <a:pt x="841" y="108"/>
                  </a:cubicBezTo>
                  <a:moveTo>
                    <a:pt x="413" y="74"/>
                  </a:moveTo>
                  <a:cubicBezTo>
                    <a:pt x="412" y="74"/>
                    <a:pt x="411" y="74"/>
                    <a:pt x="410" y="75"/>
                  </a:cubicBezTo>
                  <a:cubicBezTo>
                    <a:pt x="401" y="81"/>
                    <a:pt x="393" y="88"/>
                    <a:pt x="384" y="95"/>
                  </a:cubicBezTo>
                  <a:cubicBezTo>
                    <a:pt x="382" y="97"/>
                    <a:pt x="382" y="100"/>
                    <a:pt x="384" y="103"/>
                  </a:cubicBezTo>
                  <a:cubicBezTo>
                    <a:pt x="385" y="104"/>
                    <a:pt x="386" y="104"/>
                    <a:pt x="388" y="104"/>
                  </a:cubicBezTo>
                  <a:cubicBezTo>
                    <a:pt x="389" y="104"/>
                    <a:pt x="390" y="104"/>
                    <a:pt x="391" y="103"/>
                  </a:cubicBezTo>
                  <a:cubicBezTo>
                    <a:pt x="399" y="96"/>
                    <a:pt x="408" y="90"/>
                    <a:pt x="416" y="84"/>
                  </a:cubicBezTo>
                  <a:cubicBezTo>
                    <a:pt x="419" y="82"/>
                    <a:pt x="419" y="79"/>
                    <a:pt x="418" y="76"/>
                  </a:cubicBezTo>
                  <a:cubicBezTo>
                    <a:pt x="416" y="75"/>
                    <a:pt x="415" y="74"/>
                    <a:pt x="413" y="74"/>
                  </a:cubicBezTo>
                  <a:moveTo>
                    <a:pt x="803" y="56"/>
                  </a:moveTo>
                  <a:cubicBezTo>
                    <a:pt x="802" y="56"/>
                    <a:pt x="800" y="57"/>
                    <a:pt x="799" y="58"/>
                  </a:cubicBezTo>
                  <a:cubicBezTo>
                    <a:pt x="797" y="60"/>
                    <a:pt x="797" y="64"/>
                    <a:pt x="800" y="66"/>
                  </a:cubicBezTo>
                  <a:cubicBezTo>
                    <a:pt x="807" y="72"/>
                    <a:pt x="814" y="80"/>
                    <a:pt x="821" y="88"/>
                  </a:cubicBezTo>
                  <a:cubicBezTo>
                    <a:pt x="822" y="90"/>
                    <a:pt x="823" y="90"/>
                    <a:pt x="825" y="90"/>
                  </a:cubicBezTo>
                  <a:cubicBezTo>
                    <a:pt x="826" y="90"/>
                    <a:pt x="827" y="90"/>
                    <a:pt x="828" y="89"/>
                  </a:cubicBezTo>
                  <a:cubicBezTo>
                    <a:pt x="830" y="88"/>
                    <a:pt x="831" y="84"/>
                    <a:pt x="829" y="82"/>
                  </a:cubicBezTo>
                  <a:cubicBezTo>
                    <a:pt x="823" y="73"/>
                    <a:pt x="815" y="65"/>
                    <a:pt x="807" y="57"/>
                  </a:cubicBezTo>
                  <a:cubicBezTo>
                    <a:pt x="806" y="57"/>
                    <a:pt x="804" y="56"/>
                    <a:pt x="803" y="56"/>
                  </a:cubicBezTo>
                  <a:moveTo>
                    <a:pt x="468" y="40"/>
                  </a:moveTo>
                  <a:cubicBezTo>
                    <a:pt x="467" y="40"/>
                    <a:pt x="466" y="40"/>
                    <a:pt x="465" y="40"/>
                  </a:cubicBezTo>
                  <a:cubicBezTo>
                    <a:pt x="456" y="46"/>
                    <a:pt x="446" y="51"/>
                    <a:pt x="437" y="57"/>
                  </a:cubicBezTo>
                  <a:cubicBezTo>
                    <a:pt x="435" y="58"/>
                    <a:pt x="434" y="62"/>
                    <a:pt x="435" y="64"/>
                  </a:cubicBezTo>
                  <a:cubicBezTo>
                    <a:pt x="436" y="66"/>
                    <a:pt x="438" y="67"/>
                    <a:pt x="440" y="67"/>
                  </a:cubicBezTo>
                  <a:cubicBezTo>
                    <a:pt x="441" y="67"/>
                    <a:pt x="442" y="67"/>
                    <a:pt x="443" y="66"/>
                  </a:cubicBezTo>
                  <a:cubicBezTo>
                    <a:pt x="452" y="60"/>
                    <a:pt x="461" y="55"/>
                    <a:pt x="470" y="50"/>
                  </a:cubicBezTo>
                  <a:cubicBezTo>
                    <a:pt x="473" y="48"/>
                    <a:pt x="474" y="45"/>
                    <a:pt x="473" y="43"/>
                  </a:cubicBezTo>
                  <a:cubicBezTo>
                    <a:pt x="472" y="41"/>
                    <a:pt x="470" y="40"/>
                    <a:pt x="468" y="40"/>
                  </a:cubicBezTo>
                  <a:moveTo>
                    <a:pt x="748" y="23"/>
                  </a:moveTo>
                  <a:cubicBezTo>
                    <a:pt x="746" y="23"/>
                    <a:pt x="744" y="24"/>
                    <a:pt x="743" y="26"/>
                  </a:cubicBezTo>
                  <a:cubicBezTo>
                    <a:pt x="742" y="29"/>
                    <a:pt x="744" y="32"/>
                    <a:pt x="746" y="33"/>
                  </a:cubicBezTo>
                  <a:cubicBezTo>
                    <a:pt x="756" y="37"/>
                    <a:pt x="766" y="42"/>
                    <a:pt x="774" y="47"/>
                  </a:cubicBezTo>
                  <a:cubicBezTo>
                    <a:pt x="775" y="48"/>
                    <a:pt x="776" y="48"/>
                    <a:pt x="777" y="48"/>
                  </a:cubicBezTo>
                  <a:cubicBezTo>
                    <a:pt x="779" y="48"/>
                    <a:pt x="781" y="47"/>
                    <a:pt x="782" y="45"/>
                  </a:cubicBezTo>
                  <a:cubicBezTo>
                    <a:pt x="783" y="43"/>
                    <a:pt x="782" y="39"/>
                    <a:pt x="780" y="38"/>
                  </a:cubicBezTo>
                  <a:cubicBezTo>
                    <a:pt x="771" y="32"/>
                    <a:pt x="761" y="27"/>
                    <a:pt x="750" y="23"/>
                  </a:cubicBezTo>
                  <a:cubicBezTo>
                    <a:pt x="750" y="23"/>
                    <a:pt x="749" y="23"/>
                    <a:pt x="748" y="23"/>
                  </a:cubicBezTo>
                  <a:moveTo>
                    <a:pt x="527" y="14"/>
                  </a:moveTo>
                  <a:cubicBezTo>
                    <a:pt x="526" y="14"/>
                    <a:pt x="526" y="14"/>
                    <a:pt x="525" y="15"/>
                  </a:cubicBezTo>
                  <a:cubicBezTo>
                    <a:pt x="525" y="15"/>
                    <a:pt x="525" y="15"/>
                    <a:pt x="525" y="15"/>
                  </a:cubicBezTo>
                  <a:cubicBezTo>
                    <a:pt x="522" y="15"/>
                    <a:pt x="520" y="16"/>
                    <a:pt x="517" y="17"/>
                  </a:cubicBezTo>
                  <a:cubicBezTo>
                    <a:pt x="509" y="20"/>
                    <a:pt x="502" y="23"/>
                    <a:pt x="494" y="26"/>
                  </a:cubicBezTo>
                  <a:cubicBezTo>
                    <a:pt x="492" y="27"/>
                    <a:pt x="490" y="30"/>
                    <a:pt x="492" y="33"/>
                  </a:cubicBezTo>
                  <a:cubicBezTo>
                    <a:pt x="493" y="35"/>
                    <a:pt x="494" y="36"/>
                    <a:pt x="497" y="36"/>
                  </a:cubicBezTo>
                  <a:cubicBezTo>
                    <a:pt x="497" y="36"/>
                    <a:pt x="498" y="36"/>
                    <a:pt x="499" y="36"/>
                  </a:cubicBezTo>
                  <a:cubicBezTo>
                    <a:pt x="506" y="33"/>
                    <a:pt x="513" y="30"/>
                    <a:pt x="520" y="27"/>
                  </a:cubicBezTo>
                  <a:cubicBezTo>
                    <a:pt x="523" y="27"/>
                    <a:pt x="526" y="26"/>
                    <a:pt x="528" y="25"/>
                  </a:cubicBezTo>
                  <a:cubicBezTo>
                    <a:pt x="531" y="24"/>
                    <a:pt x="533" y="21"/>
                    <a:pt x="532" y="18"/>
                  </a:cubicBezTo>
                  <a:cubicBezTo>
                    <a:pt x="531" y="16"/>
                    <a:pt x="529" y="14"/>
                    <a:pt x="527" y="14"/>
                  </a:cubicBezTo>
                  <a:moveTo>
                    <a:pt x="686" y="5"/>
                  </a:moveTo>
                  <a:cubicBezTo>
                    <a:pt x="684" y="5"/>
                    <a:pt x="682" y="7"/>
                    <a:pt x="681" y="9"/>
                  </a:cubicBezTo>
                  <a:cubicBezTo>
                    <a:pt x="681" y="12"/>
                    <a:pt x="683" y="15"/>
                    <a:pt x="686" y="16"/>
                  </a:cubicBezTo>
                  <a:cubicBezTo>
                    <a:pt x="696" y="17"/>
                    <a:pt x="706" y="20"/>
                    <a:pt x="717" y="23"/>
                  </a:cubicBezTo>
                  <a:cubicBezTo>
                    <a:pt x="717" y="23"/>
                    <a:pt x="717" y="23"/>
                    <a:pt x="718" y="23"/>
                  </a:cubicBezTo>
                  <a:cubicBezTo>
                    <a:pt x="720" y="23"/>
                    <a:pt x="722" y="21"/>
                    <a:pt x="723" y="19"/>
                  </a:cubicBezTo>
                  <a:cubicBezTo>
                    <a:pt x="724" y="16"/>
                    <a:pt x="722" y="13"/>
                    <a:pt x="719" y="12"/>
                  </a:cubicBezTo>
                  <a:cubicBezTo>
                    <a:pt x="709" y="9"/>
                    <a:pt x="698" y="7"/>
                    <a:pt x="687" y="5"/>
                  </a:cubicBezTo>
                  <a:cubicBezTo>
                    <a:pt x="687" y="5"/>
                    <a:pt x="687" y="5"/>
                    <a:pt x="686" y="5"/>
                  </a:cubicBezTo>
                  <a:moveTo>
                    <a:pt x="590" y="2"/>
                  </a:moveTo>
                  <a:cubicBezTo>
                    <a:pt x="590" y="2"/>
                    <a:pt x="590" y="2"/>
                    <a:pt x="590" y="2"/>
                  </a:cubicBezTo>
                  <a:cubicBezTo>
                    <a:pt x="579" y="3"/>
                    <a:pt x="568" y="5"/>
                    <a:pt x="557" y="7"/>
                  </a:cubicBezTo>
                  <a:cubicBezTo>
                    <a:pt x="554" y="7"/>
                    <a:pt x="552" y="10"/>
                    <a:pt x="553" y="13"/>
                  </a:cubicBezTo>
                  <a:cubicBezTo>
                    <a:pt x="553" y="16"/>
                    <a:pt x="556" y="17"/>
                    <a:pt x="558" y="17"/>
                  </a:cubicBezTo>
                  <a:cubicBezTo>
                    <a:pt x="559" y="17"/>
                    <a:pt x="559" y="17"/>
                    <a:pt x="559" y="17"/>
                  </a:cubicBezTo>
                  <a:cubicBezTo>
                    <a:pt x="569" y="15"/>
                    <a:pt x="580" y="14"/>
                    <a:pt x="591" y="13"/>
                  </a:cubicBezTo>
                  <a:cubicBezTo>
                    <a:pt x="594" y="12"/>
                    <a:pt x="596" y="10"/>
                    <a:pt x="595" y="7"/>
                  </a:cubicBezTo>
                  <a:cubicBezTo>
                    <a:pt x="595" y="4"/>
                    <a:pt x="593" y="2"/>
                    <a:pt x="590" y="2"/>
                  </a:cubicBezTo>
                  <a:moveTo>
                    <a:pt x="627" y="0"/>
                  </a:moveTo>
                  <a:cubicBezTo>
                    <a:pt x="626" y="0"/>
                    <a:pt x="624" y="0"/>
                    <a:pt x="622" y="0"/>
                  </a:cubicBezTo>
                  <a:cubicBezTo>
                    <a:pt x="619" y="0"/>
                    <a:pt x="617" y="3"/>
                    <a:pt x="617" y="6"/>
                  </a:cubicBezTo>
                  <a:cubicBezTo>
                    <a:pt x="617" y="9"/>
                    <a:pt x="619" y="11"/>
                    <a:pt x="622" y="11"/>
                  </a:cubicBezTo>
                  <a:cubicBezTo>
                    <a:pt x="622" y="11"/>
                    <a:pt x="622" y="11"/>
                    <a:pt x="622" y="11"/>
                  </a:cubicBezTo>
                  <a:cubicBezTo>
                    <a:pt x="624" y="11"/>
                    <a:pt x="626" y="11"/>
                    <a:pt x="627" y="11"/>
                  </a:cubicBezTo>
                  <a:cubicBezTo>
                    <a:pt x="636" y="11"/>
                    <a:pt x="645" y="11"/>
                    <a:pt x="654" y="12"/>
                  </a:cubicBezTo>
                  <a:cubicBezTo>
                    <a:pt x="654" y="12"/>
                    <a:pt x="654" y="12"/>
                    <a:pt x="654" y="12"/>
                  </a:cubicBezTo>
                  <a:cubicBezTo>
                    <a:pt x="657" y="12"/>
                    <a:pt x="660" y="10"/>
                    <a:pt x="660" y="7"/>
                  </a:cubicBezTo>
                  <a:cubicBezTo>
                    <a:pt x="660" y="4"/>
                    <a:pt x="658" y="1"/>
                    <a:pt x="655" y="1"/>
                  </a:cubicBezTo>
                  <a:cubicBezTo>
                    <a:pt x="646" y="0"/>
                    <a:pt x="636" y="0"/>
                    <a:pt x="627" y="0"/>
                  </a:cubicBezTo>
                </a:path>
              </a:pathLst>
            </a:custGeom>
            <a:solidFill>
              <a:srgbClr val="3C4930"/>
            </a:solidFill>
            <a:ln w="9525">
              <a:noFill/>
              <a:round/>
            </a:ln>
          </p:spPr>
          <p:txBody>
            <a:bodyPr/>
            <a:lstStyle/>
            <a:p>
              <a:endParaRPr lang="zh-CN" altLang="en-US"/>
            </a:p>
          </p:txBody>
        </p:sp>
        <p:sp>
          <p:nvSpPr>
            <p:cNvPr id="4" name="Freeform 9"/>
            <p:cNvSpPr>
              <a:spLocks noEditPoints="1"/>
            </p:cNvSpPr>
            <p:nvPr/>
          </p:nvSpPr>
          <p:spPr bwMode="auto">
            <a:xfrm>
              <a:off x="7285506" y="2279567"/>
              <a:ext cx="568325" cy="1903412"/>
            </a:xfrm>
            <a:custGeom>
              <a:avLst/>
              <a:gdLst>
                <a:gd name="T0" fmla="*/ 555296 w 173"/>
                <a:gd name="T1" fmla="*/ 1893731 h 580"/>
                <a:gd name="T2" fmla="*/ 568439 w 173"/>
                <a:gd name="T3" fmla="*/ 1903577 h 580"/>
                <a:gd name="T4" fmla="*/ 568439 w 173"/>
                <a:gd name="T5" fmla="*/ 1903577 h 580"/>
                <a:gd name="T6" fmla="*/ 555296 w 173"/>
                <a:gd name="T7" fmla="*/ 1893731 h 580"/>
                <a:gd name="T8" fmla="*/ 124859 w 173"/>
                <a:gd name="T9" fmla="*/ 0 h 580"/>
                <a:gd name="T10" fmla="*/ 124859 w 173"/>
                <a:gd name="T11" fmla="*/ 0 h 580"/>
                <a:gd name="T12" fmla="*/ 16429 w 173"/>
                <a:gd name="T13" fmla="*/ 9846 h 580"/>
                <a:gd name="T14" fmla="*/ 3286 w 173"/>
                <a:gd name="T15" fmla="*/ 29538 h 580"/>
                <a:gd name="T16" fmla="*/ 6572 w 173"/>
                <a:gd name="T17" fmla="*/ 39384 h 580"/>
                <a:gd name="T18" fmla="*/ 138003 w 173"/>
                <a:gd name="T19" fmla="*/ 6564 h 580"/>
                <a:gd name="T20" fmla="*/ 124859 w 173"/>
                <a:gd name="T21" fmla="*/ 0 h 5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3" h="580">
                  <a:moveTo>
                    <a:pt x="169" y="577"/>
                  </a:moveTo>
                  <a:cubicBezTo>
                    <a:pt x="169" y="578"/>
                    <a:pt x="171" y="579"/>
                    <a:pt x="173" y="580"/>
                  </a:cubicBezTo>
                  <a:cubicBezTo>
                    <a:pt x="173" y="580"/>
                    <a:pt x="173" y="580"/>
                    <a:pt x="173" y="580"/>
                  </a:cubicBezTo>
                  <a:cubicBezTo>
                    <a:pt x="172" y="579"/>
                    <a:pt x="170" y="578"/>
                    <a:pt x="169" y="577"/>
                  </a:cubicBezTo>
                  <a:moveTo>
                    <a:pt x="38" y="0"/>
                  </a:moveTo>
                  <a:cubicBezTo>
                    <a:pt x="38" y="0"/>
                    <a:pt x="38" y="0"/>
                    <a:pt x="38" y="0"/>
                  </a:cubicBezTo>
                  <a:cubicBezTo>
                    <a:pt x="27" y="0"/>
                    <a:pt x="16" y="1"/>
                    <a:pt x="5" y="3"/>
                  </a:cubicBezTo>
                  <a:cubicBezTo>
                    <a:pt x="2" y="4"/>
                    <a:pt x="0" y="6"/>
                    <a:pt x="1" y="9"/>
                  </a:cubicBezTo>
                  <a:cubicBezTo>
                    <a:pt x="1" y="10"/>
                    <a:pt x="1" y="11"/>
                    <a:pt x="2" y="12"/>
                  </a:cubicBezTo>
                  <a:cubicBezTo>
                    <a:pt x="15" y="7"/>
                    <a:pt x="28" y="4"/>
                    <a:pt x="42" y="2"/>
                  </a:cubicBezTo>
                  <a:cubicBezTo>
                    <a:pt x="41" y="1"/>
                    <a:pt x="40" y="0"/>
                    <a:pt x="38" y="0"/>
                  </a:cubicBezTo>
                </a:path>
              </a:pathLst>
            </a:custGeom>
            <a:solidFill>
              <a:srgbClr val="CD8D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10"/>
            <p:cNvSpPr/>
            <p:nvPr/>
          </p:nvSpPr>
          <p:spPr bwMode="auto">
            <a:xfrm>
              <a:off x="7498231" y="5065629"/>
              <a:ext cx="4762" cy="0"/>
            </a:xfrm>
            <a:custGeom>
              <a:avLst/>
              <a:gdLst>
                <a:gd name="T0" fmla="*/ 4159 w 1"/>
                <a:gd name="T1" fmla="*/ 0 w 1"/>
                <a:gd name="T2" fmla="*/ 4159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0" y="0"/>
                    <a:pt x="0" y="0"/>
                  </a:cubicBezTo>
                  <a:cubicBezTo>
                    <a:pt x="0" y="0"/>
                    <a:pt x="1" y="0"/>
                    <a:pt x="1" y="0"/>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12"/>
            <p:cNvSpPr>
              <a:spLocks noEditPoints="1"/>
            </p:cNvSpPr>
            <p:nvPr/>
          </p:nvSpPr>
          <p:spPr bwMode="auto">
            <a:xfrm>
              <a:off x="2667468" y="1720767"/>
              <a:ext cx="349250" cy="693738"/>
            </a:xfrm>
            <a:custGeom>
              <a:avLst/>
              <a:gdLst>
                <a:gd name="T0" fmla="*/ 82075 w 106"/>
                <a:gd name="T1" fmla="*/ 32764 h 212"/>
                <a:gd name="T2" fmla="*/ 98489 w 106"/>
                <a:gd name="T3" fmla="*/ 619247 h 212"/>
                <a:gd name="T4" fmla="*/ 219960 w 106"/>
                <a:gd name="T5" fmla="*/ 688052 h 212"/>
                <a:gd name="T6" fmla="*/ 344713 w 106"/>
                <a:gd name="T7" fmla="*/ 396449 h 212"/>
                <a:gd name="T8" fmla="*/ 157583 w 106"/>
                <a:gd name="T9" fmla="*/ 9829 h 212"/>
                <a:gd name="T10" fmla="*/ 157583 w 106"/>
                <a:gd name="T11" fmla="*/ 9829 h 212"/>
                <a:gd name="T12" fmla="*/ 82075 w 106"/>
                <a:gd name="T13" fmla="*/ 32764 h 212"/>
                <a:gd name="T14" fmla="*/ 128036 w 106"/>
                <a:gd name="T15" fmla="*/ 599588 h 212"/>
                <a:gd name="T16" fmla="*/ 111621 w 106"/>
                <a:gd name="T17" fmla="*/ 52423 h 212"/>
                <a:gd name="T18" fmla="*/ 144451 w 106"/>
                <a:gd name="T19" fmla="*/ 42594 h 212"/>
                <a:gd name="T20" fmla="*/ 308600 w 106"/>
                <a:gd name="T21" fmla="*/ 376790 h 212"/>
                <a:gd name="T22" fmla="*/ 308600 w 106"/>
                <a:gd name="T23" fmla="*/ 396449 h 212"/>
                <a:gd name="T24" fmla="*/ 210111 w 106"/>
                <a:gd name="T25" fmla="*/ 652011 h 212"/>
                <a:gd name="T26" fmla="*/ 128036 w 106"/>
                <a:gd name="T27" fmla="*/ 599588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212">
                  <a:moveTo>
                    <a:pt x="25" y="10"/>
                  </a:moveTo>
                  <a:cubicBezTo>
                    <a:pt x="0" y="42"/>
                    <a:pt x="18" y="171"/>
                    <a:pt x="30" y="189"/>
                  </a:cubicBezTo>
                  <a:cubicBezTo>
                    <a:pt x="45" y="211"/>
                    <a:pt x="59" y="212"/>
                    <a:pt x="67" y="210"/>
                  </a:cubicBezTo>
                  <a:cubicBezTo>
                    <a:pt x="91" y="203"/>
                    <a:pt x="104" y="159"/>
                    <a:pt x="105" y="121"/>
                  </a:cubicBezTo>
                  <a:cubicBezTo>
                    <a:pt x="106" y="75"/>
                    <a:pt x="92" y="19"/>
                    <a:pt x="48" y="3"/>
                  </a:cubicBezTo>
                  <a:cubicBezTo>
                    <a:pt x="48" y="3"/>
                    <a:pt x="48" y="3"/>
                    <a:pt x="48" y="3"/>
                  </a:cubicBezTo>
                  <a:cubicBezTo>
                    <a:pt x="39" y="0"/>
                    <a:pt x="31" y="2"/>
                    <a:pt x="25" y="10"/>
                  </a:cubicBezTo>
                  <a:close/>
                  <a:moveTo>
                    <a:pt x="39" y="183"/>
                  </a:moveTo>
                  <a:cubicBezTo>
                    <a:pt x="29" y="168"/>
                    <a:pt x="12" y="43"/>
                    <a:pt x="34" y="16"/>
                  </a:cubicBezTo>
                  <a:cubicBezTo>
                    <a:pt x="36" y="12"/>
                    <a:pt x="39" y="11"/>
                    <a:pt x="44" y="13"/>
                  </a:cubicBezTo>
                  <a:cubicBezTo>
                    <a:pt x="81" y="27"/>
                    <a:pt x="94" y="73"/>
                    <a:pt x="94" y="115"/>
                  </a:cubicBezTo>
                  <a:cubicBezTo>
                    <a:pt x="94" y="117"/>
                    <a:pt x="94" y="119"/>
                    <a:pt x="94" y="121"/>
                  </a:cubicBezTo>
                  <a:cubicBezTo>
                    <a:pt x="93" y="160"/>
                    <a:pt x="80" y="195"/>
                    <a:pt x="64" y="199"/>
                  </a:cubicBezTo>
                  <a:cubicBezTo>
                    <a:pt x="55" y="202"/>
                    <a:pt x="45" y="192"/>
                    <a:pt x="39" y="183"/>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14"/>
            <p:cNvSpPr>
              <a:spLocks noEditPoints="1"/>
            </p:cNvSpPr>
            <p:nvPr/>
          </p:nvSpPr>
          <p:spPr bwMode="auto">
            <a:xfrm>
              <a:off x="2608730" y="1336592"/>
              <a:ext cx="341313" cy="387350"/>
            </a:xfrm>
            <a:custGeom>
              <a:avLst/>
              <a:gdLst>
                <a:gd name="T0" fmla="*/ 115248 w 104"/>
                <a:gd name="T1" fmla="*/ 9834 h 118"/>
                <a:gd name="T2" fmla="*/ 9878 w 104"/>
                <a:gd name="T3" fmla="*/ 167183 h 118"/>
                <a:gd name="T4" fmla="*/ 72441 w 104"/>
                <a:gd name="T5" fmla="*/ 360591 h 118"/>
                <a:gd name="T6" fmla="*/ 237081 w 104"/>
                <a:gd name="T7" fmla="*/ 321254 h 118"/>
                <a:gd name="T8" fmla="*/ 296351 w 104"/>
                <a:gd name="T9" fmla="*/ 124568 h 118"/>
                <a:gd name="T10" fmla="*/ 115248 w 104"/>
                <a:gd name="T11" fmla="*/ 9834 h 118"/>
                <a:gd name="T12" fmla="*/ 88905 w 104"/>
                <a:gd name="T13" fmla="*/ 331088 h 118"/>
                <a:gd name="T14" fmla="*/ 46099 w 104"/>
                <a:gd name="T15" fmla="*/ 173739 h 118"/>
                <a:gd name="T16" fmla="*/ 125126 w 104"/>
                <a:gd name="T17" fmla="*/ 45893 h 118"/>
                <a:gd name="T18" fmla="*/ 270009 w 104"/>
                <a:gd name="T19" fmla="*/ 144236 h 118"/>
                <a:gd name="T20" fmla="*/ 283180 w 104"/>
                <a:gd name="T21" fmla="*/ 190130 h 118"/>
                <a:gd name="T22" fmla="*/ 217324 w 104"/>
                <a:gd name="T23" fmla="*/ 291751 h 118"/>
                <a:gd name="T24" fmla="*/ 88905 w 104"/>
                <a:gd name="T25" fmla="*/ 331088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18">
                  <a:moveTo>
                    <a:pt x="35" y="3"/>
                  </a:moveTo>
                  <a:cubicBezTo>
                    <a:pt x="16" y="8"/>
                    <a:pt x="6" y="31"/>
                    <a:pt x="3" y="51"/>
                  </a:cubicBezTo>
                  <a:cubicBezTo>
                    <a:pt x="0" y="74"/>
                    <a:pt x="5" y="101"/>
                    <a:pt x="22" y="110"/>
                  </a:cubicBezTo>
                  <a:cubicBezTo>
                    <a:pt x="31" y="116"/>
                    <a:pt x="47" y="118"/>
                    <a:pt x="72" y="98"/>
                  </a:cubicBezTo>
                  <a:cubicBezTo>
                    <a:pt x="97" y="78"/>
                    <a:pt x="104" y="56"/>
                    <a:pt x="90" y="38"/>
                  </a:cubicBezTo>
                  <a:cubicBezTo>
                    <a:pt x="66" y="4"/>
                    <a:pt x="47" y="0"/>
                    <a:pt x="35" y="3"/>
                  </a:cubicBezTo>
                  <a:close/>
                  <a:moveTo>
                    <a:pt x="27" y="101"/>
                  </a:moveTo>
                  <a:cubicBezTo>
                    <a:pt x="16" y="95"/>
                    <a:pt x="11" y="75"/>
                    <a:pt x="14" y="53"/>
                  </a:cubicBezTo>
                  <a:cubicBezTo>
                    <a:pt x="17" y="32"/>
                    <a:pt x="26" y="17"/>
                    <a:pt x="38" y="14"/>
                  </a:cubicBezTo>
                  <a:cubicBezTo>
                    <a:pt x="50" y="11"/>
                    <a:pt x="65" y="21"/>
                    <a:pt x="82" y="44"/>
                  </a:cubicBezTo>
                  <a:cubicBezTo>
                    <a:pt x="85" y="48"/>
                    <a:pt x="86" y="53"/>
                    <a:pt x="86" y="58"/>
                  </a:cubicBezTo>
                  <a:cubicBezTo>
                    <a:pt x="86" y="68"/>
                    <a:pt x="79" y="79"/>
                    <a:pt x="66" y="89"/>
                  </a:cubicBezTo>
                  <a:cubicBezTo>
                    <a:pt x="54" y="98"/>
                    <a:pt x="39" y="108"/>
                    <a:pt x="27" y="101"/>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16"/>
            <p:cNvSpPr>
              <a:spLocks noEditPoints="1"/>
            </p:cNvSpPr>
            <p:nvPr/>
          </p:nvSpPr>
          <p:spPr bwMode="auto">
            <a:xfrm>
              <a:off x="3616793" y="1500105"/>
              <a:ext cx="600075" cy="749300"/>
            </a:xfrm>
            <a:custGeom>
              <a:avLst/>
              <a:gdLst>
                <a:gd name="T0" fmla="*/ 75451 w 183"/>
                <a:gd name="T1" fmla="*/ 164183 h 228"/>
                <a:gd name="T2" fmla="*/ 213231 w 183"/>
                <a:gd name="T3" fmla="*/ 702705 h 228"/>
                <a:gd name="T4" fmla="*/ 482230 w 183"/>
                <a:gd name="T5" fmla="*/ 663301 h 228"/>
                <a:gd name="T6" fmla="*/ 570803 w 183"/>
                <a:gd name="T7" fmla="*/ 413742 h 228"/>
                <a:gd name="T8" fmla="*/ 551120 w 183"/>
                <a:gd name="T9" fmla="*/ 403891 h 228"/>
                <a:gd name="T10" fmla="*/ 406779 w 183"/>
                <a:gd name="T11" fmla="*/ 512252 h 228"/>
                <a:gd name="T12" fmla="*/ 314926 w 183"/>
                <a:gd name="T13" fmla="*/ 581209 h 228"/>
                <a:gd name="T14" fmla="*/ 219792 w 183"/>
                <a:gd name="T15" fmla="*/ 469564 h 228"/>
                <a:gd name="T16" fmla="*/ 511754 w 183"/>
                <a:gd name="T17" fmla="*/ 272544 h 228"/>
                <a:gd name="T18" fmla="*/ 524876 w 183"/>
                <a:gd name="T19" fmla="*/ 206871 h 228"/>
                <a:gd name="T20" fmla="*/ 501913 w 183"/>
                <a:gd name="T21" fmla="*/ 111645 h 228"/>
                <a:gd name="T22" fmla="*/ 331328 w 183"/>
                <a:gd name="T23" fmla="*/ 0 h 228"/>
                <a:gd name="T24" fmla="*/ 75451 w 183"/>
                <a:gd name="T25" fmla="*/ 164183 h 228"/>
                <a:gd name="T26" fmla="*/ 232914 w 183"/>
                <a:gd name="T27" fmla="*/ 673152 h 228"/>
                <a:gd name="T28" fmla="*/ 104975 w 183"/>
                <a:gd name="T29" fmla="*/ 177318 h 228"/>
                <a:gd name="T30" fmla="*/ 331328 w 183"/>
                <a:gd name="T31" fmla="*/ 36120 h 228"/>
                <a:gd name="T32" fmla="*/ 469108 w 183"/>
                <a:gd name="T33" fmla="*/ 128063 h 228"/>
                <a:gd name="T34" fmla="*/ 478949 w 183"/>
                <a:gd name="T35" fmla="*/ 259410 h 228"/>
                <a:gd name="T36" fmla="*/ 190268 w 183"/>
                <a:gd name="T37" fmla="*/ 443295 h 228"/>
                <a:gd name="T38" fmla="*/ 180426 w 183"/>
                <a:gd name="T39" fmla="*/ 466281 h 228"/>
                <a:gd name="T40" fmla="*/ 186987 w 183"/>
                <a:gd name="T41" fmla="*/ 479415 h 228"/>
                <a:gd name="T42" fmla="*/ 186987 w 183"/>
                <a:gd name="T43" fmla="*/ 482699 h 228"/>
                <a:gd name="T44" fmla="*/ 311645 w 183"/>
                <a:gd name="T45" fmla="*/ 617329 h 228"/>
                <a:gd name="T46" fmla="*/ 433023 w 183"/>
                <a:gd name="T47" fmla="*/ 535238 h 228"/>
                <a:gd name="T48" fmla="*/ 541278 w 183"/>
                <a:gd name="T49" fmla="*/ 446579 h 228"/>
                <a:gd name="T50" fmla="*/ 544559 w 183"/>
                <a:gd name="T51" fmla="*/ 476132 h 228"/>
                <a:gd name="T52" fmla="*/ 459267 w 183"/>
                <a:gd name="T53" fmla="*/ 637031 h 228"/>
                <a:gd name="T54" fmla="*/ 232914 w 183"/>
                <a:gd name="T55" fmla="*/ 673152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3" h="228">
                  <a:moveTo>
                    <a:pt x="23" y="50"/>
                  </a:moveTo>
                  <a:cubicBezTo>
                    <a:pt x="0" y="96"/>
                    <a:pt x="17" y="186"/>
                    <a:pt x="65" y="214"/>
                  </a:cubicBezTo>
                  <a:cubicBezTo>
                    <a:pt x="88" y="228"/>
                    <a:pt x="121" y="223"/>
                    <a:pt x="147" y="202"/>
                  </a:cubicBezTo>
                  <a:cubicBezTo>
                    <a:pt x="172" y="182"/>
                    <a:pt x="183" y="153"/>
                    <a:pt x="174" y="126"/>
                  </a:cubicBezTo>
                  <a:cubicBezTo>
                    <a:pt x="173" y="124"/>
                    <a:pt x="170" y="122"/>
                    <a:pt x="168" y="123"/>
                  </a:cubicBezTo>
                  <a:cubicBezTo>
                    <a:pt x="149" y="127"/>
                    <a:pt x="136" y="143"/>
                    <a:pt x="124" y="156"/>
                  </a:cubicBezTo>
                  <a:cubicBezTo>
                    <a:pt x="114" y="168"/>
                    <a:pt x="105" y="178"/>
                    <a:pt x="96" y="177"/>
                  </a:cubicBezTo>
                  <a:cubicBezTo>
                    <a:pt x="88" y="176"/>
                    <a:pt x="78" y="165"/>
                    <a:pt x="67" y="143"/>
                  </a:cubicBezTo>
                  <a:cubicBezTo>
                    <a:pt x="99" y="132"/>
                    <a:pt x="143" y="115"/>
                    <a:pt x="156" y="83"/>
                  </a:cubicBezTo>
                  <a:cubicBezTo>
                    <a:pt x="158" y="77"/>
                    <a:pt x="160" y="70"/>
                    <a:pt x="160" y="63"/>
                  </a:cubicBezTo>
                  <a:cubicBezTo>
                    <a:pt x="160" y="54"/>
                    <a:pt x="157" y="44"/>
                    <a:pt x="153" y="34"/>
                  </a:cubicBezTo>
                  <a:cubicBezTo>
                    <a:pt x="142" y="12"/>
                    <a:pt x="124" y="0"/>
                    <a:pt x="101" y="0"/>
                  </a:cubicBezTo>
                  <a:cubicBezTo>
                    <a:pt x="71" y="0"/>
                    <a:pt x="37" y="21"/>
                    <a:pt x="23" y="50"/>
                  </a:cubicBezTo>
                  <a:close/>
                  <a:moveTo>
                    <a:pt x="71" y="205"/>
                  </a:moveTo>
                  <a:cubicBezTo>
                    <a:pt x="27" y="180"/>
                    <a:pt x="12" y="96"/>
                    <a:pt x="32" y="54"/>
                  </a:cubicBezTo>
                  <a:cubicBezTo>
                    <a:pt x="44" y="30"/>
                    <a:pt x="75" y="11"/>
                    <a:pt x="101" y="11"/>
                  </a:cubicBezTo>
                  <a:cubicBezTo>
                    <a:pt x="114" y="11"/>
                    <a:pt x="132" y="16"/>
                    <a:pt x="143" y="39"/>
                  </a:cubicBezTo>
                  <a:cubicBezTo>
                    <a:pt x="150" y="54"/>
                    <a:pt x="151" y="67"/>
                    <a:pt x="146" y="79"/>
                  </a:cubicBezTo>
                  <a:cubicBezTo>
                    <a:pt x="134" y="108"/>
                    <a:pt x="88" y="124"/>
                    <a:pt x="58" y="135"/>
                  </a:cubicBezTo>
                  <a:cubicBezTo>
                    <a:pt x="55" y="136"/>
                    <a:pt x="54" y="139"/>
                    <a:pt x="55" y="142"/>
                  </a:cubicBezTo>
                  <a:cubicBezTo>
                    <a:pt x="57" y="146"/>
                    <a:pt x="57" y="146"/>
                    <a:pt x="57" y="146"/>
                  </a:cubicBezTo>
                  <a:cubicBezTo>
                    <a:pt x="57" y="147"/>
                    <a:pt x="57" y="147"/>
                    <a:pt x="57" y="147"/>
                  </a:cubicBezTo>
                  <a:cubicBezTo>
                    <a:pt x="71" y="174"/>
                    <a:pt x="82" y="186"/>
                    <a:pt x="95" y="188"/>
                  </a:cubicBezTo>
                  <a:cubicBezTo>
                    <a:pt x="109" y="190"/>
                    <a:pt x="120" y="177"/>
                    <a:pt x="132" y="163"/>
                  </a:cubicBezTo>
                  <a:cubicBezTo>
                    <a:pt x="142" y="152"/>
                    <a:pt x="152" y="141"/>
                    <a:pt x="165" y="136"/>
                  </a:cubicBezTo>
                  <a:cubicBezTo>
                    <a:pt x="165" y="139"/>
                    <a:pt x="166" y="142"/>
                    <a:pt x="166" y="145"/>
                  </a:cubicBezTo>
                  <a:cubicBezTo>
                    <a:pt x="166" y="165"/>
                    <a:pt x="154" y="183"/>
                    <a:pt x="140" y="194"/>
                  </a:cubicBezTo>
                  <a:cubicBezTo>
                    <a:pt x="121" y="209"/>
                    <a:pt x="93" y="218"/>
                    <a:pt x="71" y="205"/>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a:spLocks noEditPoints="1"/>
            </p:cNvSpPr>
            <p:nvPr/>
          </p:nvSpPr>
          <p:spPr bwMode="auto">
            <a:xfrm>
              <a:off x="3777130" y="1631867"/>
              <a:ext cx="219075" cy="203200"/>
            </a:xfrm>
            <a:custGeom>
              <a:avLst/>
              <a:gdLst>
                <a:gd name="T0" fmla="*/ 9809 w 67"/>
                <a:gd name="T1" fmla="*/ 111765 h 62"/>
                <a:gd name="T2" fmla="*/ 29426 w 67"/>
                <a:gd name="T3" fmla="*/ 177508 h 62"/>
                <a:gd name="T4" fmla="*/ 156936 w 67"/>
                <a:gd name="T5" fmla="*/ 170934 h 62"/>
                <a:gd name="T6" fmla="*/ 219057 w 67"/>
                <a:gd name="T7" fmla="*/ 65744 h 62"/>
                <a:gd name="T8" fmla="*/ 215787 w 67"/>
                <a:gd name="T9" fmla="*/ 46021 h 62"/>
                <a:gd name="T10" fmla="*/ 147128 w 67"/>
                <a:gd name="T11" fmla="*/ 0 h 62"/>
                <a:gd name="T12" fmla="*/ 9809 w 67"/>
                <a:gd name="T13" fmla="*/ 111765 h 62"/>
                <a:gd name="T14" fmla="*/ 49043 w 67"/>
                <a:gd name="T15" fmla="*/ 147924 h 62"/>
                <a:gd name="T16" fmla="*/ 42504 w 67"/>
                <a:gd name="T17" fmla="*/ 124913 h 62"/>
                <a:gd name="T18" fmla="*/ 143858 w 67"/>
                <a:gd name="T19" fmla="*/ 36159 h 62"/>
                <a:gd name="T20" fmla="*/ 143858 w 67"/>
                <a:gd name="T21" fmla="*/ 36159 h 62"/>
                <a:gd name="T22" fmla="*/ 183092 w 67"/>
                <a:gd name="T23" fmla="*/ 55882 h 62"/>
                <a:gd name="T24" fmla="*/ 134050 w 67"/>
                <a:gd name="T25" fmla="*/ 144637 h 62"/>
                <a:gd name="T26" fmla="*/ 49043 w 67"/>
                <a:gd name="T27" fmla="*/ 147924 h 62"/>
                <a:gd name="T28" fmla="*/ 147128 w 67"/>
                <a:gd name="T29" fmla="*/ 0 h 62"/>
                <a:gd name="T30" fmla="*/ 147128 w 67"/>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 h="62">
                  <a:moveTo>
                    <a:pt x="3" y="34"/>
                  </a:moveTo>
                  <a:cubicBezTo>
                    <a:pt x="0" y="42"/>
                    <a:pt x="2" y="50"/>
                    <a:pt x="9" y="54"/>
                  </a:cubicBezTo>
                  <a:cubicBezTo>
                    <a:pt x="21" y="62"/>
                    <a:pt x="35" y="62"/>
                    <a:pt x="48" y="52"/>
                  </a:cubicBezTo>
                  <a:cubicBezTo>
                    <a:pt x="59" y="44"/>
                    <a:pt x="67" y="31"/>
                    <a:pt x="67" y="20"/>
                  </a:cubicBezTo>
                  <a:cubicBezTo>
                    <a:pt x="67" y="18"/>
                    <a:pt x="66" y="16"/>
                    <a:pt x="66" y="14"/>
                  </a:cubicBezTo>
                  <a:cubicBezTo>
                    <a:pt x="64" y="9"/>
                    <a:pt x="60" y="1"/>
                    <a:pt x="45" y="0"/>
                  </a:cubicBezTo>
                  <a:cubicBezTo>
                    <a:pt x="32" y="0"/>
                    <a:pt x="8" y="19"/>
                    <a:pt x="3" y="34"/>
                  </a:cubicBezTo>
                  <a:close/>
                  <a:moveTo>
                    <a:pt x="15" y="45"/>
                  </a:moveTo>
                  <a:cubicBezTo>
                    <a:pt x="13" y="44"/>
                    <a:pt x="12" y="42"/>
                    <a:pt x="13" y="38"/>
                  </a:cubicBezTo>
                  <a:cubicBezTo>
                    <a:pt x="17" y="25"/>
                    <a:pt x="38" y="11"/>
                    <a:pt x="44" y="11"/>
                  </a:cubicBezTo>
                  <a:cubicBezTo>
                    <a:pt x="44" y="11"/>
                    <a:pt x="44" y="11"/>
                    <a:pt x="44" y="11"/>
                  </a:cubicBezTo>
                  <a:cubicBezTo>
                    <a:pt x="51" y="11"/>
                    <a:pt x="54" y="13"/>
                    <a:pt x="56" y="17"/>
                  </a:cubicBezTo>
                  <a:cubicBezTo>
                    <a:pt x="58" y="24"/>
                    <a:pt x="51" y="37"/>
                    <a:pt x="41" y="44"/>
                  </a:cubicBezTo>
                  <a:cubicBezTo>
                    <a:pt x="36" y="48"/>
                    <a:pt x="26" y="53"/>
                    <a:pt x="15" y="45"/>
                  </a:cubicBezTo>
                  <a:close/>
                  <a:moveTo>
                    <a:pt x="45" y="0"/>
                  </a:moveTo>
                  <a:cubicBezTo>
                    <a:pt x="45" y="0"/>
                    <a:pt x="45" y="0"/>
                    <a:pt x="45" y="0"/>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9"/>
            <p:cNvSpPr>
              <a:spLocks noEditPoints="1"/>
            </p:cNvSpPr>
            <p:nvPr/>
          </p:nvSpPr>
          <p:spPr bwMode="auto">
            <a:xfrm>
              <a:off x="4164480" y="1415967"/>
              <a:ext cx="766763" cy="769938"/>
            </a:xfrm>
            <a:custGeom>
              <a:avLst/>
              <a:gdLst>
                <a:gd name="T0" fmla="*/ 108320 w 234"/>
                <a:gd name="T1" fmla="*/ 190255 h 235"/>
                <a:gd name="T2" fmla="*/ 65648 w 234"/>
                <a:gd name="T3" fmla="*/ 587165 h 235"/>
                <a:gd name="T4" fmla="*/ 137862 w 234"/>
                <a:gd name="T5" fmla="*/ 675732 h 235"/>
                <a:gd name="T6" fmla="*/ 377478 w 234"/>
                <a:gd name="T7" fmla="*/ 682292 h 235"/>
                <a:gd name="T8" fmla="*/ 390608 w 234"/>
                <a:gd name="T9" fmla="*/ 672451 h 235"/>
                <a:gd name="T10" fmla="*/ 452974 w 234"/>
                <a:gd name="T11" fmla="*/ 626528 h 235"/>
                <a:gd name="T12" fmla="*/ 535034 w 234"/>
                <a:gd name="T13" fmla="*/ 597006 h 235"/>
                <a:gd name="T14" fmla="*/ 580988 w 234"/>
                <a:gd name="T15" fmla="*/ 623248 h 235"/>
                <a:gd name="T16" fmla="*/ 702438 w 234"/>
                <a:gd name="T17" fmla="*/ 619967 h 235"/>
                <a:gd name="T18" fmla="*/ 722132 w 234"/>
                <a:gd name="T19" fmla="*/ 347707 h 235"/>
                <a:gd name="T20" fmla="*/ 456256 w 234"/>
                <a:gd name="T21" fmla="*/ 22962 h 235"/>
                <a:gd name="T22" fmla="*/ 108320 w 234"/>
                <a:gd name="T23" fmla="*/ 190255 h 235"/>
                <a:gd name="T24" fmla="*/ 160839 w 234"/>
                <a:gd name="T25" fmla="*/ 652770 h 235"/>
                <a:gd name="T26" fmla="*/ 98473 w 234"/>
                <a:gd name="T27" fmla="*/ 570764 h 235"/>
                <a:gd name="T28" fmla="*/ 137862 w 234"/>
                <a:gd name="T29" fmla="*/ 209936 h 235"/>
                <a:gd name="T30" fmla="*/ 449691 w 234"/>
                <a:gd name="T31" fmla="*/ 55764 h 235"/>
                <a:gd name="T32" fmla="*/ 686026 w 234"/>
                <a:gd name="T33" fmla="*/ 354267 h 235"/>
                <a:gd name="T34" fmla="*/ 676178 w 234"/>
                <a:gd name="T35" fmla="*/ 597006 h 235"/>
                <a:gd name="T36" fmla="*/ 603965 w 234"/>
                <a:gd name="T37" fmla="*/ 597006 h 235"/>
                <a:gd name="T38" fmla="*/ 531752 w 234"/>
                <a:gd name="T39" fmla="*/ 564203 h 235"/>
                <a:gd name="T40" fmla="*/ 429997 w 234"/>
                <a:gd name="T41" fmla="*/ 600286 h 235"/>
                <a:gd name="T42" fmla="*/ 370913 w 234"/>
                <a:gd name="T43" fmla="*/ 642929 h 235"/>
                <a:gd name="T44" fmla="*/ 357784 w 234"/>
                <a:gd name="T45" fmla="*/ 652770 h 235"/>
                <a:gd name="T46" fmla="*/ 160839 w 234"/>
                <a:gd name="T47" fmla="*/ 652770 h 2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4" h="235">
                  <a:moveTo>
                    <a:pt x="33" y="58"/>
                  </a:moveTo>
                  <a:cubicBezTo>
                    <a:pt x="5" y="96"/>
                    <a:pt x="0" y="142"/>
                    <a:pt x="20" y="179"/>
                  </a:cubicBezTo>
                  <a:cubicBezTo>
                    <a:pt x="26" y="189"/>
                    <a:pt x="33" y="198"/>
                    <a:pt x="42" y="206"/>
                  </a:cubicBezTo>
                  <a:cubicBezTo>
                    <a:pt x="72" y="235"/>
                    <a:pt x="90" y="224"/>
                    <a:pt x="115" y="208"/>
                  </a:cubicBezTo>
                  <a:cubicBezTo>
                    <a:pt x="119" y="205"/>
                    <a:pt x="119" y="205"/>
                    <a:pt x="119" y="205"/>
                  </a:cubicBezTo>
                  <a:cubicBezTo>
                    <a:pt x="138" y="191"/>
                    <a:pt x="138" y="191"/>
                    <a:pt x="138" y="191"/>
                  </a:cubicBezTo>
                  <a:cubicBezTo>
                    <a:pt x="144" y="186"/>
                    <a:pt x="146" y="184"/>
                    <a:pt x="163" y="182"/>
                  </a:cubicBezTo>
                  <a:cubicBezTo>
                    <a:pt x="168" y="182"/>
                    <a:pt x="172" y="185"/>
                    <a:pt x="177" y="190"/>
                  </a:cubicBezTo>
                  <a:cubicBezTo>
                    <a:pt x="184" y="197"/>
                    <a:pt x="196" y="207"/>
                    <a:pt x="214" y="189"/>
                  </a:cubicBezTo>
                  <a:cubicBezTo>
                    <a:pt x="234" y="169"/>
                    <a:pt x="222" y="116"/>
                    <a:pt x="220" y="106"/>
                  </a:cubicBezTo>
                  <a:cubicBezTo>
                    <a:pt x="201" y="34"/>
                    <a:pt x="166" y="12"/>
                    <a:pt x="139" y="7"/>
                  </a:cubicBezTo>
                  <a:cubicBezTo>
                    <a:pt x="102" y="0"/>
                    <a:pt x="61" y="20"/>
                    <a:pt x="33" y="58"/>
                  </a:cubicBezTo>
                  <a:close/>
                  <a:moveTo>
                    <a:pt x="49" y="199"/>
                  </a:moveTo>
                  <a:cubicBezTo>
                    <a:pt x="41" y="191"/>
                    <a:pt x="35" y="183"/>
                    <a:pt x="30" y="174"/>
                  </a:cubicBezTo>
                  <a:cubicBezTo>
                    <a:pt x="11" y="140"/>
                    <a:pt x="16" y="99"/>
                    <a:pt x="42" y="64"/>
                  </a:cubicBezTo>
                  <a:cubicBezTo>
                    <a:pt x="67" y="30"/>
                    <a:pt x="105" y="11"/>
                    <a:pt x="137" y="17"/>
                  </a:cubicBezTo>
                  <a:cubicBezTo>
                    <a:pt x="171" y="24"/>
                    <a:pt x="196" y="56"/>
                    <a:pt x="209" y="108"/>
                  </a:cubicBezTo>
                  <a:cubicBezTo>
                    <a:pt x="216" y="136"/>
                    <a:pt x="218" y="170"/>
                    <a:pt x="206" y="182"/>
                  </a:cubicBezTo>
                  <a:cubicBezTo>
                    <a:pt x="195" y="192"/>
                    <a:pt x="192" y="189"/>
                    <a:pt x="184" y="182"/>
                  </a:cubicBezTo>
                  <a:cubicBezTo>
                    <a:pt x="179" y="177"/>
                    <a:pt x="172" y="171"/>
                    <a:pt x="162" y="172"/>
                  </a:cubicBezTo>
                  <a:cubicBezTo>
                    <a:pt x="142" y="173"/>
                    <a:pt x="138" y="176"/>
                    <a:pt x="131" y="183"/>
                  </a:cubicBezTo>
                  <a:cubicBezTo>
                    <a:pt x="113" y="196"/>
                    <a:pt x="113" y="196"/>
                    <a:pt x="113" y="196"/>
                  </a:cubicBezTo>
                  <a:cubicBezTo>
                    <a:pt x="109" y="199"/>
                    <a:pt x="109" y="199"/>
                    <a:pt x="109" y="199"/>
                  </a:cubicBezTo>
                  <a:cubicBezTo>
                    <a:pt x="84" y="215"/>
                    <a:pt x="73" y="222"/>
                    <a:pt x="49" y="199"/>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20"/>
            <p:cNvSpPr>
              <a:spLocks noEditPoints="1"/>
            </p:cNvSpPr>
            <p:nvPr/>
          </p:nvSpPr>
          <p:spPr bwMode="auto">
            <a:xfrm>
              <a:off x="4340693" y="1636630"/>
              <a:ext cx="266700" cy="285750"/>
            </a:xfrm>
            <a:custGeom>
              <a:avLst/>
              <a:gdLst>
                <a:gd name="T0" fmla="*/ 115023 w 81"/>
                <a:gd name="T1" fmla="*/ 6566 h 87"/>
                <a:gd name="T2" fmla="*/ 13145 w 81"/>
                <a:gd name="T3" fmla="*/ 160859 h 87"/>
                <a:gd name="T4" fmla="*/ 161032 w 81"/>
                <a:gd name="T5" fmla="*/ 275758 h 87"/>
                <a:gd name="T6" fmla="*/ 266196 w 81"/>
                <a:gd name="T7" fmla="*/ 144444 h 87"/>
                <a:gd name="T8" fmla="*/ 262910 w 81"/>
                <a:gd name="T9" fmla="*/ 118182 h 87"/>
                <a:gd name="T10" fmla="*/ 207041 w 81"/>
                <a:gd name="T11" fmla="*/ 26263 h 87"/>
                <a:gd name="T12" fmla="*/ 115023 w 81"/>
                <a:gd name="T13" fmla="*/ 6566 h 87"/>
                <a:gd name="T14" fmla="*/ 46009 w 81"/>
                <a:gd name="T15" fmla="*/ 154293 h 87"/>
                <a:gd name="T16" fmla="*/ 121596 w 81"/>
                <a:gd name="T17" fmla="*/ 39394 h 87"/>
                <a:gd name="T18" fmla="*/ 187323 w 81"/>
                <a:gd name="T19" fmla="*/ 55808 h 87"/>
                <a:gd name="T20" fmla="*/ 226760 w 81"/>
                <a:gd name="T21" fmla="*/ 124747 h 87"/>
                <a:gd name="T22" fmla="*/ 154459 w 81"/>
                <a:gd name="T23" fmla="*/ 239646 h 87"/>
                <a:gd name="T24" fmla="*/ 46009 w 81"/>
                <a:gd name="T25" fmla="*/ 154293 h 87"/>
                <a:gd name="T26" fmla="*/ 161032 w 81"/>
                <a:gd name="T27" fmla="*/ 275758 h 87"/>
                <a:gd name="T28" fmla="*/ 161032 w 81"/>
                <a:gd name="T29" fmla="*/ 275758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87">
                  <a:moveTo>
                    <a:pt x="35" y="2"/>
                  </a:moveTo>
                  <a:cubicBezTo>
                    <a:pt x="14" y="5"/>
                    <a:pt x="0" y="26"/>
                    <a:pt x="4" y="49"/>
                  </a:cubicBezTo>
                  <a:cubicBezTo>
                    <a:pt x="8" y="72"/>
                    <a:pt x="28" y="87"/>
                    <a:pt x="49" y="84"/>
                  </a:cubicBezTo>
                  <a:cubicBezTo>
                    <a:pt x="67" y="81"/>
                    <a:pt x="81" y="63"/>
                    <a:pt x="81" y="44"/>
                  </a:cubicBezTo>
                  <a:cubicBezTo>
                    <a:pt x="81" y="41"/>
                    <a:pt x="80" y="39"/>
                    <a:pt x="80" y="36"/>
                  </a:cubicBezTo>
                  <a:cubicBezTo>
                    <a:pt x="78" y="25"/>
                    <a:pt x="72" y="15"/>
                    <a:pt x="63" y="8"/>
                  </a:cubicBezTo>
                  <a:cubicBezTo>
                    <a:pt x="55" y="2"/>
                    <a:pt x="45" y="0"/>
                    <a:pt x="35" y="2"/>
                  </a:cubicBezTo>
                  <a:close/>
                  <a:moveTo>
                    <a:pt x="14" y="47"/>
                  </a:moveTo>
                  <a:cubicBezTo>
                    <a:pt x="12" y="30"/>
                    <a:pt x="22" y="15"/>
                    <a:pt x="37" y="12"/>
                  </a:cubicBezTo>
                  <a:cubicBezTo>
                    <a:pt x="44" y="11"/>
                    <a:pt x="51" y="13"/>
                    <a:pt x="57" y="17"/>
                  </a:cubicBezTo>
                  <a:cubicBezTo>
                    <a:pt x="63" y="22"/>
                    <a:pt x="68" y="29"/>
                    <a:pt x="69" y="38"/>
                  </a:cubicBezTo>
                  <a:cubicBezTo>
                    <a:pt x="72" y="55"/>
                    <a:pt x="62" y="71"/>
                    <a:pt x="47" y="73"/>
                  </a:cubicBezTo>
                  <a:cubicBezTo>
                    <a:pt x="32" y="76"/>
                    <a:pt x="17" y="64"/>
                    <a:pt x="14" y="47"/>
                  </a:cubicBezTo>
                  <a:close/>
                  <a:moveTo>
                    <a:pt x="49" y="84"/>
                  </a:moveTo>
                  <a:cubicBezTo>
                    <a:pt x="49" y="84"/>
                    <a:pt x="49" y="84"/>
                    <a:pt x="49" y="84"/>
                  </a:cubicBezTo>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22"/>
            <p:cNvSpPr>
              <a:spLocks noEditPoints="1"/>
            </p:cNvSpPr>
            <p:nvPr/>
          </p:nvSpPr>
          <p:spPr bwMode="auto">
            <a:xfrm>
              <a:off x="3023068" y="1068305"/>
              <a:ext cx="609600" cy="1289050"/>
            </a:xfrm>
            <a:custGeom>
              <a:avLst/>
              <a:gdLst>
                <a:gd name="T0" fmla="*/ 341093 w 186"/>
                <a:gd name="T1" fmla="*/ 0 h 393"/>
                <a:gd name="T2" fmla="*/ 265659 w 186"/>
                <a:gd name="T3" fmla="*/ 72179 h 393"/>
                <a:gd name="T4" fmla="*/ 242701 w 186"/>
                <a:gd name="T5" fmla="*/ 216538 h 393"/>
                <a:gd name="T6" fmla="*/ 337813 w 186"/>
                <a:gd name="T7" fmla="*/ 643053 h 393"/>
                <a:gd name="T8" fmla="*/ 327974 w 186"/>
                <a:gd name="T9" fmla="*/ 636491 h 393"/>
                <a:gd name="T10" fmla="*/ 160707 w 186"/>
                <a:gd name="T11" fmla="*/ 656176 h 393"/>
                <a:gd name="T12" fmla="*/ 22958 w 186"/>
                <a:gd name="T13" fmla="*/ 853029 h 393"/>
                <a:gd name="T14" fmla="*/ 127910 w 186"/>
                <a:gd name="T15" fmla="*/ 1197521 h 393"/>
                <a:gd name="T16" fmla="*/ 360772 w 186"/>
                <a:gd name="T17" fmla="*/ 1272982 h 393"/>
                <a:gd name="T18" fmla="*/ 387010 w 186"/>
                <a:gd name="T19" fmla="*/ 1269701 h 393"/>
                <a:gd name="T20" fmla="*/ 580514 w 186"/>
                <a:gd name="T21" fmla="*/ 826782 h 393"/>
                <a:gd name="T22" fmla="*/ 573955 w 186"/>
                <a:gd name="T23" fmla="*/ 705389 h 393"/>
                <a:gd name="T24" fmla="*/ 478842 w 186"/>
                <a:gd name="T25" fmla="*/ 154201 h 393"/>
                <a:gd name="T26" fmla="*/ 341093 w 186"/>
                <a:gd name="T27" fmla="*/ 0 h 393"/>
                <a:gd name="T28" fmla="*/ 370611 w 186"/>
                <a:gd name="T29" fmla="*/ 633210 h 393"/>
                <a:gd name="T30" fmla="*/ 278778 w 186"/>
                <a:gd name="T31" fmla="*/ 213257 h 393"/>
                <a:gd name="T32" fmla="*/ 298457 w 186"/>
                <a:gd name="T33" fmla="*/ 82022 h 393"/>
                <a:gd name="T34" fmla="*/ 341093 w 186"/>
                <a:gd name="T35" fmla="*/ 32809 h 393"/>
                <a:gd name="T36" fmla="*/ 446045 w 186"/>
                <a:gd name="T37" fmla="*/ 167325 h 393"/>
                <a:gd name="T38" fmla="*/ 537878 w 186"/>
                <a:gd name="T39" fmla="*/ 698828 h 393"/>
                <a:gd name="T40" fmla="*/ 537878 w 186"/>
                <a:gd name="T41" fmla="*/ 705389 h 393"/>
                <a:gd name="T42" fmla="*/ 544437 w 186"/>
                <a:gd name="T43" fmla="*/ 830063 h 393"/>
                <a:gd name="T44" fmla="*/ 554276 w 186"/>
                <a:gd name="T45" fmla="*/ 964579 h 393"/>
                <a:gd name="T46" fmla="*/ 377170 w 186"/>
                <a:gd name="T47" fmla="*/ 1233611 h 393"/>
                <a:gd name="T48" fmla="*/ 354212 w 186"/>
                <a:gd name="T49" fmla="*/ 1240173 h 393"/>
                <a:gd name="T50" fmla="*/ 150868 w 186"/>
                <a:gd name="T51" fmla="*/ 1171274 h 393"/>
                <a:gd name="T52" fmla="*/ 55756 w 186"/>
                <a:gd name="T53" fmla="*/ 859591 h 393"/>
                <a:gd name="T54" fmla="*/ 177106 w 186"/>
                <a:gd name="T55" fmla="*/ 685704 h 393"/>
                <a:gd name="T56" fmla="*/ 314855 w 186"/>
                <a:gd name="T57" fmla="*/ 669300 h 393"/>
                <a:gd name="T58" fmla="*/ 364051 w 186"/>
                <a:gd name="T59" fmla="*/ 725075 h 393"/>
                <a:gd name="T60" fmla="*/ 383730 w 186"/>
                <a:gd name="T61" fmla="*/ 734917 h 393"/>
                <a:gd name="T62" fmla="*/ 396849 w 186"/>
                <a:gd name="T63" fmla="*/ 718513 h 393"/>
                <a:gd name="T64" fmla="*/ 396849 w 186"/>
                <a:gd name="T65" fmla="*/ 715232 h 393"/>
                <a:gd name="T66" fmla="*/ 370611 w 186"/>
                <a:gd name="T67" fmla="*/ 633210 h 3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393">
                  <a:moveTo>
                    <a:pt x="104" y="0"/>
                  </a:moveTo>
                  <a:cubicBezTo>
                    <a:pt x="94" y="0"/>
                    <a:pt x="87" y="7"/>
                    <a:pt x="81" y="22"/>
                  </a:cubicBezTo>
                  <a:cubicBezTo>
                    <a:pt x="76" y="35"/>
                    <a:pt x="74" y="50"/>
                    <a:pt x="74" y="66"/>
                  </a:cubicBezTo>
                  <a:cubicBezTo>
                    <a:pt x="74" y="108"/>
                    <a:pt x="89" y="155"/>
                    <a:pt x="103" y="196"/>
                  </a:cubicBezTo>
                  <a:cubicBezTo>
                    <a:pt x="101" y="195"/>
                    <a:pt x="101" y="194"/>
                    <a:pt x="100" y="194"/>
                  </a:cubicBezTo>
                  <a:cubicBezTo>
                    <a:pt x="83" y="187"/>
                    <a:pt x="62" y="192"/>
                    <a:pt x="49" y="200"/>
                  </a:cubicBezTo>
                  <a:cubicBezTo>
                    <a:pt x="24" y="214"/>
                    <a:pt x="11" y="232"/>
                    <a:pt x="7" y="260"/>
                  </a:cubicBezTo>
                  <a:cubicBezTo>
                    <a:pt x="0" y="297"/>
                    <a:pt x="13" y="339"/>
                    <a:pt x="39" y="365"/>
                  </a:cubicBezTo>
                  <a:cubicBezTo>
                    <a:pt x="58" y="385"/>
                    <a:pt x="83" y="393"/>
                    <a:pt x="110" y="388"/>
                  </a:cubicBezTo>
                  <a:cubicBezTo>
                    <a:pt x="118" y="387"/>
                    <a:pt x="118" y="387"/>
                    <a:pt x="118" y="387"/>
                  </a:cubicBezTo>
                  <a:cubicBezTo>
                    <a:pt x="186" y="370"/>
                    <a:pt x="181" y="305"/>
                    <a:pt x="177" y="252"/>
                  </a:cubicBezTo>
                  <a:cubicBezTo>
                    <a:pt x="175" y="215"/>
                    <a:pt x="175" y="215"/>
                    <a:pt x="175" y="215"/>
                  </a:cubicBezTo>
                  <a:cubicBezTo>
                    <a:pt x="175" y="162"/>
                    <a:pt x="163" y="95"/>
                    <a:pt x="146" y="47"/>
                  </a:cubicBezTo>
                  <a:cubicBezTo>
                    <a:pt x="141" y="34"/>
                    <a:pt x="123" y="0"/>
                    <a:pt x="104" y="0"/>
                  </a:cubicBezTo>
                  <a:close/>
                  <a:moveTo>
                    <a:pt x="113" y="193"/>
                  </a:moveTo>
                  <a:cubicBezTo>
                    <a:pt x="101" y="155"/>
                    <a:pt x="85" y="107"/>
                    <a:pt x="85" y="65"/>
                  </a:cubicBezTo>
                  <a:cubicBezTo>
                    <a:pt x="85" y="51"/>
                    <a:pt x="87" y="37"/>
                    <a:pt x="91" y="25"/>
                  </a:cubicBezTo>
                  <a:cubicBezTo>
                    <a:pt x="94" y="18"/>
                    <a:pt x="98" y="10"/>
                    <a:pt x="104" y="10"/>
                  </a:cubicBezTo>
                  <a:cubicBezTo>
                    <a:pt x="114" y="10"/>
                    <a:pt x="129" y="34"/>
                    <a:pt x="136" y="51"/>
                  </a:cubicBezTo>
                  <a:cubicBezTo>
                    <a:pt x="153" y="97"/>
                    <a:pt x="164" y="162"/>
                    <a:pt x="164" y="213"/>
                  </a:cubicBezTo>
                  <a:cubicBezTo>
                    <a:pt x="164" y="214"/>
                    <a:pt x="164" y="214"/>
                    <a:pt x="164" y="215"/>
                  </a:cubicBezTo>
                  <a:cubicBezTo>
                    <a:pt x="166" y="253"/>
                    <a:pt x="166" y="253"/>
                    <a:pt x="166" y="253"/>
                  </a:cubicBezTo>
                  <a:cubicBezTo>
                    <a:pt x="168" y="266"/>
                    <a:pt x="169" y="280"/>
                    <a:pt x="169" y="294"/>
                  </a:cubicBezTo>
                  <a:cubicBezTo>
                    <a:pt x="169" y="332"/>
                    <a:pt x="160" y="366"/>
                    <a:pt x="115" y="376"/>
                  </a:cubicBezTo>
                  <a:cubicBezTo>
                    <a:pt x="108" y="378"/>
                    <a:pt x="108" y="378"/>
                    <a:pt x="108" y="378"/>
                  </a:cubicBezTo>
                  <a:cubicBezTo>
                    <a:pt x="79" y="382"/>
                    <a:pt x="58" y="369"/>
                    <a:pt x="46" y="357"/>
                  </a:cubicBezTo>
                  <a:cubicBezTo>
                    <a:pt x="23" y="334"/>
                    <a:pt x="12" y="296"/>
                    <a:pt x="17" y="262"/>
                  </a:cubicBezTo>
                  <a:cubicBezTo>
                    <a:pt x="22" y="237"/>
                    <a:pt x="32" y="222"/>
                    <a:pt x="54" y="209"/>
                  </a:cubicBezTo>
                  <a:cubicBezTo>
                    <a:pt x="68" y="201"/>
                    <a:pt x="85" y="199"/>
                    <a:pt x="96" y="204"/>
                  </a:cubicBezTo>
                  <a:cubicBezTo>
                    <a:pt x="103" y="207"/>
                    <a:pt x="108" y="212"/>
                    <a:pt x="111" y="221"/>
                  </a:cubicBezTo>
                  <a:cubicBezTo>
                    <a:pt x="112" y="224"/>
                    <a:pt x="115" y="225"/>
                    <a:pt x="117" y="224"/>
                  </a:cubicBezTo>
                  <a:cubicBezTo>
                    <a:pt x="120" y="224"/>
                    <a:pt x="121" y="222"/>
                    <a:pt x="121" y="219"/>
                  </a:cubicBezTo>
                  <a:cubicBezTo>
                    <a:pt x="121" y="219"/>
                    <a:pt x="121" y="218"/>
                    <a:pt x="121" y="218"/>
                  </a:cubicBezTo>
                  <a:lnTo>
                    <a:pt x="113" y="193"/>
                  </a:ln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23"/>
            <p:cNvSpPr>
              <a:spLocks noEditPoints="1"/>
            </p:cNvSpPr>
            <p:nvPr/>
          </p:nvSpPr>
          <p:spPr bwMode="auto">
            <a:xfrm>
              <a:off x="3223093" y="1877930"/>
              <a:ext cx="206375" cy="246062"/>
            </a:xfrm>
            <a:custGeom>
              <a:avLst/>
              <a:gdLst>
                <a:gd name="T0" fmla="*/ 45906 w 63"/>
                <a:gd name="T1" fmla="*/ 29614 h 75"/>
                <a:gd name="T2" fmla="*/ 29511 w 63"/>
                <a:gd name="T3" fmla="*/ 200719 h 75"/>
                <a:gd name="T4" fmla="*/ 114766 w 63"/>
                <a:gd name="T5" fmla="*/ 240205 h 75"/>
                <a:gd name="T6" fmla="*/ 200021 w 63"/>
                <a:gd name="T7" fmla="*/ 134910 h 75"/>
                <a:gd name="T8" fmla="*/ 140998 w 63"/>
                <a:gd name="T9" fmla="*/ 16452 h 75"/>
                <a:gd name="T10" fmla="*/ 45906 w 63"/>
                <a:gd name="T11" fmla="*/ 29614 h 75"/>
                <a:gd name="T12" fmla="*/ 59023 w 63"/>
                <a:gd name="T13" fmla="*/ 184267 h 75"/>
                <a:gd name="T14" fmla="*/ 72139 w 63"/>
                <a:gd name="T15" fmla="*/ 55938 h 75"/>
                <a:gd name="T16" fmla="*/ 124603 w 63"/>
                <a:gd name="T17" fmla="*/ 46067 h 75"/>
                <a:gd name="T18" fmla="*/ 167231 w 63"/>
                <a:gd name="T19" fmla="*/ 118457 h 75"/>
                <a:gd name="T20" fmla="*/ 167231 w 63"/>
                <a:gd name="T21" fmla="*/ 131619 h 75"/>
                <a:gd name="T22" fmla="*/ 104929 w 63"/>
                <a:gd name="T23" fmla="*/ 204010 h 75"/>
                <a:gd name="T24" fmla="*/ 59023 w 63"/>
                <a:gd name="T25" fmla="*/ 18426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5">
                  <a:moveTo>
                    <a:pt x="14" y="9"/>
                  </a:moveTo>
                  <a:cubicBezTo>
                    <a:pt x="3" y="21"/>
                    <a:pt x="0" y="46"/>
                    <a:pt x="9" y="61"/>
                  </a:cubicBezTo>
                  <a:cubicBezTo>
                    <a:pt x="14" y="71"/>
                    <a:pt x="24" y="75"/>
                    <a:pt x="35" y="73"/>
                  </a:cubicBezTo>
                  <a:cubicBezTo>
                    <a:pt x="49" y="70"/>
                    <a:pt x="59" y="57"/>
                    <a:pt x="61" y="41"/>
                  </a:cubicBezTo>
                  <a:cubicBezTo>
                    <a:pt x="63" y="25"/>
                    <a:pt x="56" y="11"/>
                    <a:pt x="43" y="5"/>
                  </a:cubicBezTo>
                  <a:cubicBezTo>
                    <a:pt x="32" y="0"/>
                    <a:pt x="21" y="1"/>
                    <a:pt x="14" y="9"/>
                  </a:cubicBezTo>
                  <a:close/>
                  <a:moveTo>
                    <a:pt x="18" y="56"/>
                  </a:moveTo>
                  <a:cubicBezTo>
                    <a:pt x="12" y="45"/>
                    <a:pt x="14" y="25"/>
                    <a:pt x="22" y="17"/>
                  </a:cubicBezTo>
                  <a:cubicBezTo>
                    <a:pt x="26" y="12"/>
                    <a:pt x="31" y="11"/>
                    <a:pt x="38" y="14"/>
                  </a:cubicBezTo>
                  <a:cubicBezTo>
                    <a:pt x="47" y="19"/>
                    <a:pt x="51" y="28"/>
                    <a:pt x="51" y="36"/>
                  </a:cubicBezTo>
                  <a:cubicBezTo>
                    <a:pt x="51" y="37"/>
                    <a:pt x="51" y="39"/>
                    <a:pt x="51" y="40"/>
                  </a:cubicBezTo>
                  <a:cubicBezTo>
                    <a:pt x="49" y="49"/>
                    <a:pt x="43" y="60"/>
                    <a:pt x="32" y="62"/>
                  </a:cubicBezTo>
                  <a:cubicBezTo>
                    <a:pt x="26" y="64"/>
                    <a:pt x="21" y="61"/>
                    <a:pt x="18" y="56"/>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文本框 31"/>
            <p:cNvSpPr txBox="1">
              <a:spLocks noChangeArrowheads="1"/>
            </p:cNvSpPr>
            <p:nvPr/>
          </p:nvSpPr>
          <p:spPr bwMode="auto">
            <a:xfrm>
              <a:off x="4386731" y="3054267"/>
              <a:ext cx="344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lnSpc>
                  <a:spcPct val="100000"/>
                </a:lnSpc>
                <a:spcBef>
                  <a:spcPct val="0"/>
                </a:spcBef>
                <a:buNone/>
                <a:defRPr/>
              </a:pPr>
              <a:r>
                <a:rPr lang="zh-CN" altLang="en-US" sz="3200" b="1" dirty="0">
                  <a:solidFill>
                    <a:srgbClr val="3C4930"/>
                  </a:solidFill>
                  <a:latin typeface="微软雅黑" panose="020B0503020204020204" pitchFamily="34" charset="-122"/>
                  <a:ea typeface="微软雅黑" panose="020B0503020204020204" pitchFamily="34" charset="-122"/>
                </a:rPr>
                <a:t>点击此处添加目录</a:t>
              </a:r>
              <a:endParaRPr lang="zh-CN" altLang="en-US" sz="3200" b="1" dirty="0">
                <a:solidFill>
                  <a:srgbClr val="3C4930"/>
                </a:solidFill>
                <a:latin typeface="微软雅黑" panose="020B0503020204020204" pitchFamily="34" charset="-122"/>
                <a:ea typeface="微软雅黑" panose="020B0503020204020204" pitchFamily="34" charset="-122"/>
              </a:endParaRPr>
            </a:p>
          </p:txBody>
        </p:sp>
        <p:sp>
          <p:nvSpPr>
            <p:cNvPr id="15" name="文本框 31"/>
            <p:cNvSpPr txBox="1">
              <a:spLocks noChangeArrowheads="1"/>
            </p:cNvSpPr>
            <p:nvPr/>
          </p:nvSpPr>
          <p:spPr bwMode="auto">
            <a:xfrm>
              <a:off x="5086818" y="2220829"/>
              <a:ext cx="180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5400" b="1" dirty="0" smtClean="0">
                  <a:solidFill>
                    <a:srgbClr val="3C4930"/>
                  </a:solidFill>
                  <a:latin typeface="微软雅黑" panose="020B0503020204020204" pitchFamily="34" charset="-122"/>
                  <a:ea typeface="微软雅黑" panose="020B0503020204020204" pitchFamily="34" charset="-122"/>
                </a:rPr>
                <a:t>03</a:t>
              </a:r>
              <a:endParaRPr lang="zh-CN" altLang="en-US" sz="5400" b="1" dirty="0">
                <a:solidFill>
                  <a:srgbClr val="3C4930"/>
                </a:solidFill>
                <a:latin typeface="微软雅黑" panose="020B0503020204020204" pitchFamily="34" charset="-122"/>
                <a:ea typeface="微软雅黑" panose="020B0503020204020204" pitchFamily="34" charset="-122"/>
              </a:endParaRPr>
            </a:p>
          </p:txBody>
        </p:sp>
        <p:sp>
          <p:nvSpPr>
            <p:cNvPr id="16" name="文本框 15"/>
            <p:cNvSpPr txBox="1">
              <a:spLocks noChangeArrowheads="1"/>
            </p:cNvSpPr>
            <p:nvPr/>
          </p:nvSpPr>
          <p:spPr bwMode="auto">
            <a:xfrm>
              <a:off x="4315293" y="3686092"/>
              <a:ext cx="3519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fontAlgn="auto" hangingPunct="1">
                <a:lnSpc>
                  <a:spcPct val="100000"/>
                </a:lnSpc>
                <a:spcBef>
                  <a:spcPct val="0"/>
                </a:spcBef>
                <a:spcAft>
                  <a:spcPts val="0"/>
                </a:spcAft>
                <a:buFontTx/>
                <a:buNone/>
                <a:defRPr/>
              </a:pPr>
              <a:r>
                <a:rPr lang="en-US" altLang="zh-CN" sz="1600" dirty="0">
                  <a:solidFill>
                    <a:srgbClr val="3C4930"/>
                  </a:solidFill>
                  <a:latin typeface="微软雅黑" panose="020B0503020204020204" pitchFamily="34" charset="-122"/>
                  <a:ea typeface="微软雅黑" panose="020B0503020204020204" pitchFamily="34" charset="-122"/>
                </a:rPr>
                <a:t>Click  to  add  your  title. Click  to  </a:t>
              </a:r>
              <a:endParaRPr lang="en-US" altLang="zh-CN" sz="1600" dirty="0" smtClean="0">
                <a:solidFill>
                  <a:srgbClr val="3C4930"/>
                </a:solidFill>
                <a:latin typeface="微软雅黑" panose="020B0503020204020204" pitchFamily="34" charset="-122"/>
                <a:ea typeface="微软雅黑" panose="020B0503020204020204" pitchFamily="34" charset="-122"/>
              </a:endParaRPr>
            </a:p>
            <a:p>
              <a:pPr algn="ctr" eaLnBrk="1" fontAlgn="auto" hangingPunct="1">
                <a:lnSpc>
                  <a:spcPct val="100000"/>
                </a:lnSpc>
                <a:spcBef>
                  <a:spcPct val="0"/>
                </a:spcBef>
                <a:spcAft>
                  <a:spcPts val="0"/>
                </a:spcAft>
                <a:buFontTx/>
                <a:buNone/>
                <a:defRPr/>
              </a:pPr>
              <a:r>
                <a:rPr lang="en-US" altLang="zh-CN" sz="1600" dirty="0" smtClean="0">
                  <a:solidFill>
                    <a:srgbClr val="3C4930"/>
                  </a:solidFill>
                  <a:latin typeface="微软雅黑" panose="020B0503020204020204" pitchFamily="34" charset="-122"/>
                  <a:ea typeface="微软雅黑" panose="020B0503020204020204" pitchFamily="34" charset="-122"/>
                </a:rPr>
                <a:t>add  </a:t>
              </a:r>
              <a:r>
                <a:rPr lang="en-US" altLang="zh-CN" sz="1600" dirty="0">
                  <a:solidFill>
                    <a:srgbClr val="3C4930"/>
                  </a:solidFill>
                  <a:latin typeface="微软雅黑" panose="020B0503020204020204" pitchFamily="34" charset="-122"/>
                  <a:ea typeface="微软雅黑" panose="020B0503020204020204" pitchFamily="34" charset="-122"/>
                </a:rPr>
                <a:t>your  title.</a:t>
              </a:r>
              <a:endParaRPr lang="zh-CN" altLang="en-US" sz="1600" dirty="0">
                <a:solidFill>
                  <a:srgbClr val="3C493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0" t="-90000" r="-120000" b="-16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139197" y="1700251"/>
            <a:ext cx="3895580" cy="3895579"/>
            <a:chOff x="4411130" y="2291436"/>
            <a:chExt cx="3340707" cy="3340707"/>
          </a:xfrm>
        </p:grpSpPr>
        <p:sp>
          <p:nvSpPr>
            <p:cNvPr id="53" name="Oval 4"/>
            <p:cNvSpPr/>
            <p:nvPr/>
          </p:nvSpPr>
          <p:spPr>
            <a:xfrm rot="2700908">
              <a:off x="5001492" y="2881798"/>
              <a:ext cx="2159983" cy="2159983"/>
            </a:xfrm>
            <a:prstGeom prst="ellipse">
              <a:avLst/>
            </a:prstGeom>
            <a:solidFill>
              <a:srgbClr val="3C4930">
                <a:alpha val="5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nchor="ctr"/>
            <a:lstStyle/>
            <a:p>
              <a:pPr algn="ctr"/>
              <a:endParaRPr>
                <a:solidFill>
                  <a:schemeClr val="tx1">
                    <a:lumMod val="85000"/>
                    <a:lumOff val="15000"/>
                  </a:schemeClr>
                </a:solidFill>
              </a:endParaRPr>
            </a:p>
          </p:txBody>
        </p:sp>
        <p:sp>
          <p:nvSpPr>
            <p:cNvPr id="54" name="Freeform: Shape 5"/>
            <p:cNvSpPr/>
            <p:nvPr/>
          </p:nvSpPr>
          <p:spPr>
            <a:xfrm rot="18900908">
              <a:off x="5419699" y="2291436"/>
              <a:ext cx="1324101" cy="1324101"/>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solidFill>
              <a:srgbClr val="3C4930"/>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algn="ctr"/>
              <a:endParaRPr>
                <a:solidFill>
                  <a:schemeClr val="tx1">
                    <a:lumMod val="85000"/>
                    <a:lumOff val="15000"/>
                  </a:schemeClr>
                </a:solidFill>
              </a:endParaRPr>
            </a:p>
          </p:txBody>
        </p:sp>
        <p:sp>
          <p:nvSpPr>
            <p:cNvPr id="55" name="Freeform: Shape 6"/>
            <p:cNvSpPr/>
            <p:nvPr/>
          </p:nvSpPr>
          <p:spPr>
            <a:xfrm rot="2700908">
              <a:off x="6427736" y="3300005"/>
              <a:ext cx="1324101" cy="1324101"/>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solidFill>
              <a:srgbClr val="3C4930"/>
            </a:solidFill>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algn="ctr"/>
              <a:endParaRPr>
                <a:solidFill>
                  <a:schemeClr val="tx1">
                    <a:lumMod val="85000"/>
                    <a:lumOff val="15000"/>
                  </a:schemeClr>
                </a:solidFill>
              </a:endParaRPr>
            </a:p>
          </p:txBody>
        </p:sp>
        <p:sp>
          <p:nvSpPr>
            <p:cNvPr id="56" name="Freeform: Shape 7"/>
            <p:cNvSpPr/>
            <p:nvPr/>
          </p:nvSpPr>
          <p:spPr>
            <a:xfrm rot="13500908">
              <a:off x="4411130" y="3299473"/>
              <a:ext cx="1324101" cy="1324101"/>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solidFill>
              <a:srgbClr val="3C4930"/>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algn="ctr"/>
              <a:endParaRPr>
                <a:solidFill>
                  <a:schemeClr val="tx1">
                    <a:lumMod val="85000"/>
                    <a:lumOff val="15000"/>
                  </a:schemeClr>
                </a:solidFill>
              </a:endParaRPr>
            </a:p>
          </p:txBody>
        </p:sp>
        <p:sp>
          <p:nvSpPr>
            <p:cNvPr id="57" name="Freeform: Shape 8"/>
            <p:cNvSpPr/>
            <p:nvPr/>
          </p:nvSpPr>
          <p:spPr>
            <a:xfrm rot="8100908">
              <a:off x="5419167" y="4308042"/>
              <a:ext cx="1324101" cy="1324101"/>
            </a:xfrm>
            <a:custGeom>
              <a:avLst/>
              <a:gdLst>
                <a:gd name="connsiteX0" fmla="*/ 0 w 1324101"/>
                <a:gd name="connsiteY0" fmla="*/ 662051 h 1324101"/>
                <a:gd name="connsiteX1" fmla="*/ 662051 w 1324101"/>
                <a:gd name="connsiteY1" fmla="*/ 0 h 1324101"/>
                <a:gd name="connsiteX2" fmla="*/ 1324101 w 1324101"/>
                <a:gd name="connsiteY2" fmla="*/ 0 h 1324101"/>
                <a:gd name="connsiteX3" fmla="*/ 1324101 w 1324101"/>
                <a:gd name="connsiteY3" fmla="*/ 662051 h 1324101"/>
                <a:gd name="connsiteX4" fmla="*/ 662050 w 1324101"/>
                <a:gd name="connsiteY4" fmla="*/ 1324102 h 1324101"/>
                <a:gd name="connsiteX5" fmla="*/ -1 w 1324101"/>
                <a:gd name="connsiteY5" fmla="*/ 662051 h 1324101"/>
                <a:gd name="connsiteX6" fmla="*/ 0 w 1324101"/>
                <a:gd name="connsiteY6" fmla="*/ 662051 h 13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101" h="1324101">
                  <a:moveTo>
                    <a:pt x="0" y="662051"/>
                  </a:moveTo>
                  <a:cubicBezTo>
                    <a:pt x="0" y="296410"/>
                    <a:pt x="296410" y="0"/>
                    <a:pt x="662051" y="0"/>
                  </a:cubicBezTo>
                  <a:lnTo>
                    <a:pt x="1324101" y="0"/>
                  </a:lnTo>
                  <a:lnTo>
                    <a:pt x="1324101" y="662051"/>
                  </a:lnTo>
                  <a:cubicBezTo>
                    <a:pt x="1324101" y="1027692"/>
                    <a:pt x="1027691" y="1324102"/>
                    <a:pt x="662050" y="1324102"/>
                  </a:cubicBezTo>
                  <a:cubicBezTo>
                    <a:pt x="296409" y="1324102"/>
                    <a:pt x="-1" y="1027692"/>
                    <a:pt x="-1" y="662051"/>
                  </a:cubicBezTo>
                  <a:lnTo>
                    <a:pt x="0" y="662051"/>
                  </a:lnTo>
                  <a:close/>
                </a:path>
              </a:pathLst>
            </a:custGeom>
            <a:solidFill>
              <a:srgbClr val="3C4930"/>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a:endParaRPr>
                <a:solidFill>
                  <a:schemeClr val="tx1">
                    <a:lumMod val="85000"/>
                    <a:lumOff val="15000"/>
                  </a:schemeClr>
                </a:solidFill>
              </a:endParaRPr>
            </a:p>
          </p:txBody>
        </p:sp>
        <p:sp>
          <p:nvSpPr>
            <p:cNvPr id="58" name="Freeform: Shape 9"/>
            <p:cNvSpPr/>
            <p:nvPr/>
          </p:nvSpPr>
          <p:spPr>
            <a:xfrm>
              <a:off x="5757217" y="3636324"/>
              <a:ext cx="648000" cy="648000"/>
            </a:xfrm>
            <a:custGeom>
              <a:avLst/>
              <a:gdLst>
                <a:gd name="connsiteX0" fmla="*/ 0 w 1188002"/>
                <a:gd name="connsiteY0" fmla="*/ 594001 h 1188002"/>
                <a:gd name="connsiteX1" fmla="*/ 594001 w 1188002"/>
                <a:gd name="connsiteY1" fmla="*/ 0 h 1188002"/>
                <a:gd name="connsiteX2" fmla="*/ 1188002 w 1188002"/>
                <a:gd name="connsiteY2" fmla="*/ 594001 h 1188002"/>
                <a:gd name="connsiteX3" fmla="*/ 594001 w 1188002"/>
                <a:gd name="connsiteY3" fmla="*/ 1188002 h 1188002"/>
                <a:gd name="connsiteX4" fmla="*/ 0 w 1188002"/>
                <a:gd name="connsiteY4" fmla="*/ 594001 h 118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2" h="1188002">
                  <a:moveTo>
                    <a:pt x="0" y="594001"/>
                  </a:moveTo>
                  <a:cubicBezTo>
                    <a:pt x="0" y="265943"/>
                    <a:pt x="265943" y="0"/>
                    <a:pt x="594001" y="0"/>
                  </a:cubicBezTo>
                  <a:cubicBezTo>
                    <a:pt x="922059" y="0"/>
                    <a:pt x="1188002" y="265943"/>
                    <a:pt x="1188002" y="594001"/>
                  </a:cubicBezTo>
                  <a:cubicBezTo>
                    <a:pt x="1188002" y="922059"/>
                    <a:pt x="922059" y="1188002"/>
                    <a:pt x="594001" y="1188002"/>
                  </a:cubicBezTo>
                  <a:cubicBezTo>
                    <a:pt x="265943" y="1188002"/>
                    <a:pt x="0" y="922059"/>
                    <a:pt x="0" y="594001"/>
                  </a:cubicBezTo>
                  <a:close/>
                </a:path>
              </a:pathLst>
            </a:custGeom>
            <a:solidFill>
              <a:srgbClr val="3C493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solidFill>
                  <a:schemeClr val="tx1">
                    <a:lumMod val="85000"/>
                    <a:lumOff val="15000"/>
                  </a:schemeClr>
                </a:solidFill>
              </a:endParaRPr>
            </a:p>
          </p:txBody>
        </p:sp>
      </p:grpSp>
      <p:sp>
        <p:nvSpPr>
          <p:cNvPr id="5" name="Oval 10"/>
          <p:cNvSpPr/>
          <p:nvPr/>
        </p:nvSpPr>
        <p:spPr>
          <a:xfrm>
            <a:off x="4441221" y="3178142"/>
            <a:ext cx="939794" cy="93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grpSp>
        <p:nvGrpSpPr>
          <p:cNvPr id="6" name="Group 11"/>
          <p:cNvGrpSpPr/>
          <p:nvPr/>
        </p:nvGrpSpPr>
        <p:grpSpPr>
          <a:xfrm>
            <a:off x="4677674" y="3435405"/>
            <a:ext cx="466889" cy="425270"/>
            <a:chOff x="395288" y="3546475"/>
            <a:chExt cx="979488" cy="892176"/>
          </a:xfrm>
          <a:noFill/>
        </p:grpSpPr>
        <p:sp>
          <p:nvSpPr>
            <p:cNvPr id="48" name="Freeform: Shape 12"/>
            <p:cNvSpPr/>
            <p:nvPr/>
          </p:nvSpPr>
          <p:spPr bwMode="auto">
            <a:xfrm>
              <a:off x="395288" y="3546475"/>
              <a:ext cx="979488" cy="892176"/>
            </a:xfrm>
            <a:custGeom>
              <a:avLst/>
              <a:gdLst>
                <a:gd name="T0" fmla="*/ 49 w 258"/>
                <a:gd name="T1" fmla="*/ 213 h 235"/>
                <a:gd name="T2" fmla="*/ 45 w 258"/>
                <a:gd name="T3" fmla="*/ 45 h 235"/>
                <a:gd name="T4" fmla="*/ 209 w 258"/>
                <a:gd name="T5" fmla="*/ 49 h 235"/>
                <a:gd name="T6" fmla="*/ 213 w 258"/>
                <a:gd name="T7" fmla="*/ 213 h 235"/>
                <a:gd name="T8" fmla="*/ 133 w 258"/>
                <a:gd name="T9" fmla="*/ 213 h 235"/>
                <a:gd name="T10" fmla="*/ 89 w 258"/>
                <a:gd name="T11" fmla="*/ 169 h 235"/>
                <a:gd name="T12" fmla="*/ 73 w 258"/>
                <a:gd name="T13" fmla="*/ 165 h 235"/>
                <a:gd name="T14" fmla="*/ 77 w 258"/>
                <a:gd name="T15" fmla="*/ 185 h 235"/>
                <a:gd name="T16" fmla="*/ 77 w 258"/>
                <a:gd name="T17" fmla="*/ 213 h 235"/>
                <a:gd name="T18" fmla="*/ 49 w 258"/>
                <a:gd name="T19" fmla="*/ 21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35">
                  <a:moveTo>
                    <a:pt x="49" y="213"/>
                  </a:moveTo>
                  <a:cubicBezTo>
                    <a:pt x="4" y="168"/>
                    <a:pt x="0" y="90"/>
                    <a:pt x="45" y="45"/>
                  </a:cubicBezTo>
                  <a:cubicBezTo>
                    <a:pt x="90" y="0"/>
                    <a:pt x="164" y="4"/>
                    <a:pt x="209" y="49"/>
                  </a:cubicBezTo>
                  <a:cubicBezTo>
                    <a:pt x="254" y="94"/>
                    <a:pt x="258" y="168"/>
                    <a:pt x="213" y="213"/>
                  </a:cubicBezTo>
                  <a:cubicBezTo>
                    <a:pt x="191" y="235"/>
                    <a:pt x="155" y="235"/>
                    <a:pt x="133" y="213"/>
                  </a:cubicBezTo>
                  <a:cubicBezTo>
                    <a:pt x="89" y="169"/>
                    <a:pt x="89" y="169"/>
                    <a:pt x="89" y="169"/>
                  </a:cubicBezTo>
                  <a:cubicBezTo>
                    <a:pt x="81" y="161"/>
                    <a:pt x="77" y="161"/>
                    <a:pt x="73" y="165"/>
                  </a:cubicBezTo>
                  <a:cubicBezTo>
                    <a:pt x="69" y="169"/>
                    <a:pt x="69" y="177"/>
                    <a:pt x="77" y="185"/>
                  </a:cubicBezTo>
                  <a:cubicBezTo>
                    <a:pt x="85" y="193"/>
                    <a:pt x="85" y="205"/>
                    <a:pt x="77" y="213"/>
                  </a:cubicBezTo>
                  <a:cubicBezTo>
                    <a:pt x="69" y="221"/>
                    <a:pt x="57" y="221"/>
                    <a:pt x="49" y="213"/>
                  </a:cubicBezTo>
                  <a:close/>
                </a:path>
              </a:pathLst>
            </a:custGeom>
            <a:grpFill/>
            <a:ln w="22225" cap="rnd">
              <a:solidFill>
                <a:srgbClr val="3C4930"/>
              </a:solidFill>
              <a:prstDash val="solid"/>
              <a:round/>
            </a:ln>
          </p:spPr>
          <p:txBody>
            <a:bodyPr anchor="ctr"/>
            <a:lstStyle/>
            <a:p>
              <a:pPr algn="ctr"/>
              <a:endParaRPr>
                <a:solidFill>
                  <a:schemeClr val="tx1">
                    <a:lumMod val="85000"/>
                    <a:lumOff val="15000"/>
                  </a:schemeClr>
                </a:solidFill>
              </a:endParaRPr>
            </a:p>
          </p:txBody>
        </p:sp>
        <p:sp>
          <p:nvSpPr>
            <p:cNvPr id="49" name="Freeform: Shape 13"/>
            <p:cNvSpPr/>
            <p:nvPr/>
          </p:nvSpPr>
          <p:spPr bwMode="auto">
            <a:xfrm>
              <a:off x="979488" y="3781425"/>
              <a:ext cx="133350" cy="133350"/>
            </a:xfrm>
            <a:custGeom>
              <a:avLst/>
              <a:gdLst>
                <a:gd name="T0" fmla="*/ 29 w 35"/>
                <a:gd name="T1" fmla="*/ 28 h 35"/>
                <a:gd name="T2" fmla="*/ 6 w 35"/>
                <a:gd name="T3" fmla="*/ 28 h 35"/>
                <a:gd name="T4" fmla="*/ 6 w 35"/>
                <a:gd name="T5" fmla="*/ 6 h 35"/>
                <a:gd name="T6" fmla="*/ 29 w 35"/>
                <a:gd name="T7" fmla="*/ 6 h 35"/>
                <a:gd name="T8" fmla="*/ 29 w 35"/>
                <a:gd name="T9" fmla="*/ 28 h 35"/>
              </a:gdLst>
              <a:ahLst/>
              <a:cxnLst>
                <a:cxn ang="0">
                  <a:pos x="T0" y="T1"/>
                </a:cxn>
                <a:cxn ang="0">
                  <a:pos x="T2" y="T3"/>
                </a:cxn>
                <a:cxn ang="0">
                  <a:pos x="T4" y="T5"/>
                </a:cxn>
                <a:cxn ang="0">
                  <a:pos x="T6" y="T7"/>
                </a:cxn>
                <a:cxn ang="0">
                  <a:pos x="T8" y="T9"/>
                </a:cxn>
              </a:cxnLst>
              <a:rect l="0" t="0" r="r" b="b"/>
              <a:pathLst>
                <a:path w="35" h="35">
                  <a:moveTo>
                    <a:pt x="29" y="28"/>
                  </a:moveTo>
                  <a:cubicBezTo>
                    <a:pt x="23" y="35"/>
                    <a:pt x="13" y="35"/>
                    <a:pt x="6" y="28"/>
                  </a:cubicBezTo>
                  <a:cubicBezTo>
                    <a:pt x="0" y="22"/>
                    <a:pt x="0" y="12"/>
                    <a:pt x="6" y="6"/>
                  </a:cubicBezTo>
                  <a:cubicBezTo>
                    <a:pt x="13" y="0"/>
                    <a:pt x="23" y="0"/>
                    <a:pt x="29" y="6"/>
                  </a:cubicBezTo>
                  <a:cubicBezTo>
                    <a:pt x="35" y="12"/>
                    <a:pt x="35" y="22"/>
                    <a:pt x="29" y="28"/>
                  </a:cubicBezTo>
                  <a:close/>
                </a:path>
              </a:pathLst>
            </a:custGeom>
            <a:grpFill/>
            <a:ln w="22225" cap="rnd">
              <a:solidFill>
                <a:srgbClr val="3C4930"/>
              </a:solidFill>
              <a:prstDash val="solid"/>
              <a:round/>
            </a:ln>
          </p:spPr>
          <p:txBody>
            <a:bodyPr anchor="ctr"/>
            <a:lstStyle/>
            <a:p>
              <a:pPr algn="ctr"/>
              <a:endParaRPr>
                <a:solidFill>
                  <a:schemeClr val="tx1">
                    <a:lumMod val="85000"/>
                    <a:lumOff val="15000"/>
                  </a:schemeClr>
                </a:solidFill>
              </a:endParaRPr>
            </a:p>
          </p:txBody>
        </p:sp>
        <p:sp>
          <p:nvSpPr>
            <p:cNvPr id="50" name="Freeform: Shape 14"/>
            <p:cNvSpPr/>
            <p:nvPr/>
          </p:nvSpPr>
          <p:spPr bwMode="auto">
            <a:xfrm>
              <a:off x="1101726" y="3987800"/>
              <a:ext cx="101600" cy="98425"/>
            </a:xfrm>
            <a:custGeom>
              <a:avLst/>
              <a:gdLst>
                <a:gd name="T0" fmla="*/ 5 w 27"/>
                <a:gd name="T1" fmla="*/ 22 h 26"/>
                <a:gd name="T2" fmla="*/ 5 w 27"/>
                <a:gd name="T3" fmla="*/ 5 h 26"/>
                <a:gd name="T4" fmla="*/ 22 w 27"/>
                <a:gd name="T5" fmla="*/ 5 h 26"/>
                <a:gd name="T6" fmla="*/ 22 w 27"/>
                <a:gd name="T7" fmla="*/ 22 h 26"/>
                <a:gd name="T8" fmla="*/ 5 w 27"/>
                <a:gd name="T9" fmla="*/ 22 h 26"/>
              </a:gdLst>
              <a:ahLst/>
              <a:cxnLst>
                <a:cxn ang="0">
                  <a:pos x="T0" y="T1"/>
                </a:cxn>
                <a:cxn ang="0">
                  <a:pos x="T2" y="T3"/>
                </a:cxn>
                <a:cxn ang="0">
                  <a:pos x="T4" y="T5"/>
                </a:cxn>
                <a:cxn ang="0">
                  <a:pos x="T6" y="T7"/>
                </a:cxn>
                <a:cxn ang="0">
                  <a:pos x="T8" y="T9"/>
                </a:cxn>
              </a:cxnLst>
              <a:rect l="0" t="0" r="r" b="b"/>
              <a:pathLst>
                <a:path w="27" h="26">
                  <a:moveTo>
                    <a:pt x="5" y="22"/>
                  </a:moveTo>
                  <a:cubicBezTo>
                    <a:pt x="0" y="17"/>
                    <a:pt x="0" y="9"/>
                    <a:pt x="5" y="5"/>
                  </a:cubicBezTo>
                  <a:cubicBezTo>
                    <a:pt x="10" y="0"/>
                    <a:pt x="17" y="0"/>
                    <a:pt x="22" y="5"/>
                  </a:cubicBezTo>
                  <a:cubicBezTo>
                    <a:pt x="27" y="9"/>
                    <a:pt x="27" y="17"/>
                    <a:pt x="22" y="22"/>
                  </a:cubicBezTo>
                  <a:cubicBezTo>
                    <a:pt x="17" y="26"/>
                    <a:pt x="10" y="26"/>
                    <a:pt x="5" y="22"/>
                  </a:cubicBezTo>
                  <a:close/>
                </a:path>
              </a:pathLst>
            </a:custGeom>
            <a:grpFill/>
            <a:ln w="22225" cap="rnd">
              <a:solidFill>
                <a:srgbClr val="3C4930"/>
              </a:solidFill>
              <a:prstDash val="solid"/>
              <a:round/>
            </a:ln>
          </p:spPr>
          <p:txBody>
            <a:bodyPr anchor="ctr"/>
            <a:lstStyle/>
            <a:p>
              <a:pPr algn="ctr"/>
              <a:endParaRPr>
                <a:solidFill>
                  <a:schemeClr val="tx1">
                    <a:lumMod val="85000"/>
                    <a:lumOff val="15000"/>
                  </a:schemeClr>
                </a:solidFill>
              </a:endParaRPr>
            </a:p>
          </p:txBody>
        </p:sp>
        <p:sp>
          <p:nvSpPr>
            <p:cNvPr id="51" name="Freeform: Shape 15"/>
            <p:cNvSpPr/>
            <p:nvPr/>
          </p:nvSpPr>
          <p:spPr bwMode="auto">
            <a:xfrm>
              <a:off x="965201" y="4143375"/>
              <a:ext cx="166688" cy="166688"/>
            </a:xfrm>
            <a:custGeom>
              <a:avLst/>
              <a:gdLst>
                <a:gd name="T0" fmla="*/ 8 w 44"/>
                <a:gd name="T1" fmla="*/ 36 h 44"/>
                <a:gd name="T2" fmla="*/ 8 w 44"/>
                <a:gd name="T3" fmla="*/ 8 h 44"/>
                <a:gd name="T4" fmla="*/ 36 w 44"/>
                <a:gd name="T5" fmla="*/ 8 h 44"/>
                <a:gd name="T6" fmla="*/ 36 w 44"/>
                <a:gd name="T7" fmla="*/ 36 h 44"/>
                <a:gd name="T8" fmla="*/ 8 w 44"/>
                <a:gd name="T9" fmla="*/ 36 h 44"/>
              </a:gdLst>
              <a:ahLst/>
              <a:cxnLst>
                <a:cxn ang="0">
                  <a:pos x="T0" y="T1"/>
                </a:cxn>
                <a:cxn ang="0">
                  <a:pos x="T2" y="T3"/>
                </a:cxn>
                <a:cxn ang="0">
                  <a:pos x="T4" y="T5"/>
                </a:cxn>
                <a:cxn ang="0">
                  <a:pos x="T6" y="T7"/>
                </a:cxn>
                <a:cxn ang="0">
                  <a:pos x="T8" y="T9"/>
                </a:cxn>
              </a:cxnLst>
              <a:rect l="0" t="0" r="r" b="b"/>
              <a:pathLst>
                <a:path w="44" h="44">
                  <a:moveTo>
                    <a:pt x="8" y="36"/>
                  </a:moveTo>
                  <a:cubicBezTo>
                    <a:pt x="0" y="28"/>
                    <a:pt x="0" y="16"/>
                    <a:pt x="8" y="8"/>
                  </a:cubicBezTo>
                  <a:cubicBezTo>
                    <a:pt x="15" y="0"/>
                    <a:pt x="28" y="0"/>
                    <a:pt x="36" y="8"/>
                  </a:cubicBezTo>
                  <a:cubicBezTo>
                    <a:pt x="44" y="16"/>
                    <a:pt x="44" y="28"/>
                    <a:pt x="36" y="36"/>
                  </a:cubicBezTo>
                  <a:cubicBezTo>
                    <a:pt x="28" y="44"/>
                    <a:pt x="15" y="44"/>
                    <a:pt x="8" y="36"/>
                  </a:cubicBezTo>
                  <a:close/>
                </a:path>
              </a:pathLst>
            </a:custGeom>
            <a:grpFill/>
            <a:ln w="22225" cap="rnd">
              <a:solidFill>
                <a:srgbClr val="3C4930"/>
              </a:solidFill>
              <a:prstDash val="solid"/>
              <a:round/>
            </a:ln>
          </p:spPr>
          <p:txBody>
            <a:bodyPr anchor="ctr"/>
            <a:lstStyle/>
            <a:p>
              <a:pPr algn="ctr"/>
              <a:endParaRPr>
                <a:solidFill>
                  <a:schemeClr val="tx1">
                    <a:lumMod val="85000"/>
                    <a:lumOff val="15000"/>
                  </a:schemeClr>
                </a:solidFill>
              </a:endParaRPr>
            </a:p>
          </p:txBody>
        </p:sp>
        <p:sp>
          <p:nvSpPr>
            <p:cNvPr id="52" name="Freeform: Shape 16"/>
            <p:cNvSpPr/>
            <p:nvPr/>
          </p:nvSpPr>
          <p:spPr bwMode="auto">
            <a:xfrm>
              <a:off x="741363" y="3740150"/>
              <a:ext cx="136525" cy="133350"/>
            </a:xfrm>
            <a:custGeom>
              <a:avLst/>
              <a:gdLst>
                <a:gd name="T0" fmla="*/ 29 w 36"/>
                <a:gd name="T1" fmla="*/ 6 h 35"/>
                <a:gd name="T2" fmla="*/ 29 w 36"/>
                <a:gd name="T3" fmla="*/ 29 h 35"/>
                <a:gd name="T4" fmla="*/ 7 w 36"/>
                <a:gd name="T5" fmla="*/ 29 h 35"/>
                <a:gd name="T6" fmla="*/ 7 w 36"/>
                <a:gd name="T7" fmla="*/ 6 h 35"/>
                <a:gd name="T8" fmla="*/ 29 w 36"/>
                <a:gd name="T9" fmla="*/ 6 h 35"/>
              </a:gdLst>
              <a:ahLst/>
              <a:cxnLst>
                <a:cxn ang="0">
                  <a:pos x="T0" y="T1"/>
                </a:cxn>
                <a:cxn ang="0">
                  <a:pos x="T2" y="T3"/>
                </a:cxn>
                <a:cxn ang="0">
                  <a:pos x="T4" y="T5"/>
                </a:cxn>
                <a:cxn ang="0">
                  <a:pos x="T6" y="T7"/>
                </a:cxn>
                <a:cxn ang="0">
                  <a:pos x="T8" y="T9"/>
                </a:cxn>
              </a:cxnLst>
              <a:rect l="0" t="0" r="r" b="b"/>
              <a:pathLst>
                <a:path w="36" h="35">
                  <a:moveTo>
                    <a:pt x="29" y="6"/>
                  </a:moveTo>
                  <a:cubicBezTo>
                    <a:pt x="36" y="12"/>
                    <a:pt x="36" y="22"/>
                    <a:pt x="29" y="29"/>
                  </a:cubicBezTo>
                  <a:cubicBezTo>
                    <a:pt x="23" y="35"/>
                    <a:pt x="13" y="35"/>
                    <a:pt x="7" y="29"/>
                  </a:cubicBezTo>
                  <a:cubicBezTo>
                    <a:pt x="0" y="22"/>
                    <a:pt x="0" y="12"/>
                    <a:pt x="7" y="6"/>
                  </a:cubicBezTo>
                  <a:cubicBezTo>
                    <a:pt x="13" y="0"/>
                    <a:pt x="23" y="0"/>
                    <a:pt x="29" y="6"/>
                  </a:cubicBezTo>
                  <a:close/>
                </a:path>
              </a:pathLst>
            </a:custGeom>
            <a:grpFill/>
            <a:ln w="22225" cap="rnd">
              <a:solidFill>
                <a:srgbClr val="3C4930"/>
              </a:solidFill>
              <a:prstDash val="solid"/>
              <a:round/>
            </a:ln>
          </p:spPr>
          <p:txBody>
            <a:bodyPr anchor="ctr"/>
            <a:lstStyle/>
            <a:p>
              <a:pPr algn="ctr"/>
              <a:endParaRPr>
                <a:solidFill>
                  <a:schemeClr val="tx1">
                    <a:lumMod val="85000"/>
                    <a:lumOff val="15000"/>
                  </a:schemeClr>
                </a:solidFill>
              </a:endParaRPr>
            </a:p>
          </p:txBody>
        </p:sp>
      </p:grpSp>
      <p:sp>
        <p:nvSpPr>
          <p:cNvPr id="7" name="Oval 17"/>
          <p:cNvSpPr/>
          <p:nvPr/>
        </p:nvSpPr>
        <p:spPr>
          <a:xfrm>
            <a:off x="6796360" y="3182282"/>
            <a:ext cx="939794" cy="93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8" name="Oval 18"/>
          <p:cNvSpPr/>
          <p:nvPr/>
        </p:nvSpPr>
        <p:spPr>
          <a:xfrm>
            <a:off x="5637819" y="2015068"/>
            <a:ext cx="939794" cy="93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9" name="Oval 19"/>
          <p:cNvSpPr/>
          <p:nvPr/>
        </p:nvSpPr>
        <p:spPr>
          <a:xfrm>
            <a:off x="5631644" y="4331604"/>
            <a:ext cx="939794" cy="93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grpSp>
        <p:nvGrpSpPr>
          <p:cNvPr id="10" name="Group 20"/>
          <p:cNvGrpSpPr/>
          <p:nvPr/>
        </p:nvGrpSpPr>
        <p:grpSpPr>
          <a:xfrm>
            <a:off x="7055565" y="3428382"/>
            <a:ext cx="421380" cy="421380"/>
            <a:chOff x="2484438" y="3797927"/>
            <a:chExt cx="881063" cy="881063"/>
          </a:xfrm>
        </p:grpSpPr>
        <p:sp>
          <p:nvSpPr>
            <p:cNvPr id="44" name="Oval 21"/>
            <p:cNvSpPr/>
            <p:nvPr/>
          </p:nvSpPr>
          <p:spPr bwMode="auto">
            <a:xfrm>
              <a:off x="2484438" y="3797927"/>
              <a:ext cx="881063" cy="881063"/>
            </a:xfrm>
            <a:prstGeom prst="ellipse">
              <a:avLst/>
            </a:prstGeom>
            <a:noFill/>
            <a:ln w="22225" cap="rnd">
              <a:solidFill>
                <a:srgbClr val="3C4930"/>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sp>
          <p:nvSpPr>
            <p:cNvPr id="45" name="Freeform: Shape 22"/>
            <p:cNvSpPr/>
            <p:nvPr/>
          </p:nvSpPr>
          <p:spPr bwMode="auto">
            <a:xfrm>
              <a:off x="2636838" y="4267827"/>
              <a:ext cx="576263" cy="293688"/>
            </a:xfrm>
            <a:custGeom>
              <a:avLst/>
              <a:gdLst>
                <a:gd name="T0" fmla="*/ 152 w 152"/>
                <a:gd name="T1" fmla="*/ 0 h 77"/>
                <a:gd name="T2" fmla="*/ 76 w 152"/>
                <a:gd name="T3" fmla="*/ 77 h 77"/>
                <a:gd name="T4" fmla="*/ 0 w 152"/>
                <a:gd name="T5" fmla="*/ 0 h 77"/>
              </a:gdLst>
              <a:ahLst/>
              <a:cxnLst>
                <a:cxn ang="0">
                  <a:pos x="T0" y="T1"/>
                </a:cxn>
                <a:cxn ang="0">
                  <a:pos x="T2" y="T3"/>
                </a:cxn>
                <a:cxn ang="0">
                  <a:pos x="T4" y="T5"/>
                </a:cxn>
              </a:cxnLst>
              <a:rect l="0" t="0" r="r" b="b"/>
              <a:pathLst>
                <a:path w="152" h="77">
                  <a:moveTo>
                    <a:pt x="152" y="0"/>
                  </a:moveTo>
                  <a:cubicBezTo>
                    <a:pt x="152" y="41"/>
                    <a:pt x="118" y="77"/>
                    <a:pt x="76" y="77"/>
                  </a:cubicBezTo>
                  <a:cubicBezTo>
                    <a:pt x="34" y="77"/>
                    <a:pt x="0" y="41"/>
                    <a:pt x="0" y="0"/>
                  </a:cubicBezTo>
                </a:path>
              </a:pathLst>
            </a:custGeom>
            <a:noFill/>
            <a:ln w="22225" cap="rnd">
              <a:solidFill>
                <a:srgbClr val="3C4930"/>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sp>
          <p:nvSpPr>
            <p:cNvPr id="46" name="Freeform: Shape 23"/>
            <p:cNvSpPr/>
            <p:nvPr/>
          </p:nvSpPr>
          <p:spPr bwMode="auto">
            <a:xfrm>
              <a:off x="2667001" y="4082090"/>
              <a:ext cx="166688" cy="80963"/>
            </a:xfrm>
            <a:custGeom>
              <a:avLst/>
              <a:gdLst>
                <a:gd name="T0" fmla="*/ 0 w 44"/>
                <a:gd name="T1" fmla="*/ 21 h 21"/>
                <a:gd name="T2" fmla="*/ 23 w 44"/>
                <a:gd name="T3" fmla="*/ 0 h 21"/>
                <a:gd name="T4" fmla="*/ 44 w 44"/>
                <a:gd name="T5" fmla="*/ 21 h 21"/>
              </a:gdLst>
              <a:ahLst/>
              <a:cxnLst>
                <a:cxn ang="0">
                  <a:pos x="T0" y="T1"/>
                </a:cxn>
                <a:cxn ang="0">
                  <a:pos x="T2" y="T3"/>
                </a:cxn>
                <a:cxn ang="0">
                  <a:pos x="T4" y="T5"/>
                </a:cxn>
              </a:cxnLst>
              <a:rect l="0" t="0" r="r" b="b"/>
              <a:pathLst>
                <a:path w="44" h="21">
                  <a:moveTo>
                    <a:pt x="0" y="21"/>
                  </a:moveTo>
                  <a:cubicBezTo>
                    <a:pt x="0" y="10"/>
                    <a:pt x="11" y="0"/>
                    <a:pt x="23" y="0"/>
                  </a:cubicBezTo>
                  <a:cubicBezTo>
                    <a:pt x="34" y="0"/>
                    <a:pt x="44" y="10"/>
                    <a:pt x="44" y="21"/>
                  </a:cubicBezTo>
                </a:path>
              </a:pathLst>
            </a:custGeom>
            <a:noFill/>
            <a:ln w="22225" cap="rnd">
              <a:solidFill>
                <a:srgbClr val="3C4930"/>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sp>
          <p:nvSpPr>
            <p:cNvPr id="47" name="Freeform: Shape 24"/>
            <p:cNvSpPr/>
            <p:nvPr/>
          </p:nvSpPr>
          <p:spPr bwMode="auto">
            <a:xfrm>
              <a:off x="3016251" y="4082090"/>
              <a:ext cx="166688" cy="80963"/>
            </a:xfrm>
            <a:custGeom>
              <a:avLst/>
              <a:gdLst>
                <a:gd name="T0" fmla="*/ 44 w 44"/>
                <a:gd name="T1" fmla="*/ 21 h 21"/>
                <a:gd name="T2" fmla="*/ 21 w 44"/>
                <a:gd name="T3" fmla="*/ 0 h 21"/>
                <a:gd name="T4" fmla="*/ 0 w 44"/>
                <a:gd name="T5" fmla="*/ 21 h 21"/>
              </a:gdLst>
              <a:ahLst/>
              <a:cxnLst>
                <a:cxn ang="0">
                  <a:pos x="T0" y="T1"/>
                </a:cxn>
                <a:cxn ang="0">
                  <a:pos x="T2" y="T3"/>
                </a:cxn>
                <a:cxn ang="0">
                  <a:pos x="T4" y="T5"/>
                </a:cxn>
              </a:cxnLst>
              <a:rect l="0" t="0" r="r" b="b"/>
              <a:pathLst>
                <a:path w="44" h="21">
                  <a:moveTo>
                    <a:pt x="44" y="21"/>
                  </a:moveTo>
                  <a:cubicBezTo>
                    <a:pt x="44" y="10"/>
                    <a:pt x="32" y="0"/>
                    <a:pt x="21" y="0"/>
                  </a:cubicBezTo>
                  <a:cubicBezTo>
                    <a:pt x="10" y="0"/>
                    <a:pt x="0" y="10"/>
                    <a:pt x="0" y="21"/>
                  </a:cubicBezTo>
                </a:path>
              </a:pathLst>
            </a:custGeom>
            <a:noFill/>
            <a:ln w="22225" cap="rnd">
              <a:solidFill>
                <a:srgbClr val="3C4930"/>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grpSp>
      <p:grpSp>
        <p:nvGrpSpPr>
          <p:cNvPr id="11" name="Group 25"/>
          <p:cNvGrpSpPr/>
          <p:nvPr/>
        </p:nvGrpSpPr>
        <p:grpSpPr>
          <a:xfrm>
            <a:off x="5914553" y="4608835"/>
            <a:ext cx="373975" cy="403318"/>
            <a:chOff x="3997325" y="3846513"/>
            <a:chExt cx="788988" cy="850900"/>
          </a:xfrm>
        </p:grpSpPr>
        <p:sp>
          <p:nvSpPr>
            <p:cNvPr id="41" name="Freeform: Shape 26"/>
            <p:cNvSpPr/>
            <p:nvPr/>
          </p:nvSpPr>
          <p:spPr bwMode="auto">
            <a:xfrm>
              <a:off x="3997325" y="3906838"/>
              <a:ext cx="788988" cy="790575"/>
            </a:xfrm>
            <a:custGeom>
              <a:avLst/>
              <a:gdLst>
                <a:gd name="T0" fmla="*/ 248 w 497"/>
                <a:gd name="T1" fmla="*/ 115 h 498"/>
                <a:gd name="T2" fmla="*/ 497 w 497"/>
                <a:gd name="T3" fmla="*/ 0 h 498"/>
                <a:gd name="T4" fmla="*/ 497 w 497"/>
                <a:gd name="T5" fmla="*/ 373 h 498"/>
                <a:gd name="T6" fmla="*/ 248 w 497"/>
                <a:gd name="T7" fmla="*/ 498 h 498"/>
                <a:gd name="T8" fmla="*/ 0 w 497"/>
                <a:gd name="T9" fmla="*/ 373 h 498"/>
                <a:gd name="T10" fmla="*/ 0 w 497"/>
                <a:gd name="T11" fmla="*/ 0 h 498"/>
                <a:gd name="T12" fmla="*/ 248 w 497"/>
                <a:gd name="T13" fmla="*/ 115 h 498"/>
              </a:gdLst>
              <a:ahLst/>
              <a:cxnLst>
                <a:cxn ang="0">
                  <a:pos x="T0" y="T1"/>
                </a:cxn>
                <a:cxn ang="0">
                  <a:pos x="T2" y="T3"/>
                </a:cxn>
                <a:cxn ang="0">
                  <a:pos x="T4" y="T5"/>
                </a:cxn>
                <a:cxn ang="0">
                  <a:pos x="T6" y="T7"/>
                </a:cxn>
                <a:cxn ang="0">
                  <a:pos x="T8" y="T9"/>
                </a:cxn>
                <a:cxn ang="0">
                  <a:pos x="T10" y="T11"/>
                </a:cxn>
                <a:cxn ang="0">
                  <a:pos x="T12" y="T13"/>
                </a:cxn>
              </a:cxnLst>
              <a:rect l="0" t="0" r="r" b="b"/>
              <a:pathLst>
                <a:path w="497" h="498">
                  <a:moveTo>
                    <a:pt x="248" y="115"/>
                  </a:moveTo>
                  <a:lnTo>
                    <a:pt x="497" y="0"/>
                  </a:lnTo>
                  <a:lnTo>
                    <a:pt x="497" y="373"/>
                  </a:lnTo>
                  <a:lnTo>
                    <a:pt x="248" y="498"/>
                  </a:lnTo>
                  <a:lnTo>
                    <a:pt x="0" y="373"/>
                  </a:lnTo>
                  <a:lnTo>
                    <a:pt x="0" y="0"/>
                  </a:lnTo>
                  <a:lnTo>
                    <a:pt x="248" y="115"/>
                  </a:lnTo>
                  <a:close/>
                </a:path>
              </a:pathLst>
            </a:custGeom>
            <a:noFill/>
            <a:ln w="22225" cap="rnd">
              <a:solidFill>
                <a:srgbClr val="3C4930"/>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sp>
          <p:nvSpPr>
            <p:cNvPr id="42" name="Freeform: Shape 27"/>
            <p:cNvSpPr/>
            <p:nvPr/>
          </p:nvSpPr>
          <p:spPr bwMode="auto">
            <a:xfrm>
              <a:off x="4087813" y="3846513"/>
              <a:ext cx="608013" cy="150812"/>
            </a:xfrm>
            <a:custGeom>
              <a:avLst/>
              <a:gdLst>
                <a:gd name="T0" fmla="*/ 383 w 383"/>
                <a:gd name="T1" fmla="*/ 0 h 95"/>
                <a:gd name="T2" fmla="*/ 191 w 383"/>
                <a:gd name="T3" fmla="*/ 95 h 95"/>
                <a:gd name="T4" fmla="*/ 0 w 383"/>
                <a:gd name="T5" fmla="*/ 0 h 95"/>
              </a:gdLst>
              <a:ahLst/>
              <a:cxnLst>
                <a:cxn ang="0">
                  <a:pos x="T0" y="T1"/>
                </a:cxn>
                <a:cxn ang="0">
                  <a:pos x="T2" y="T3"/>
                </a:cxn>
                <a:cxn ang="0">
                  <a:pos x="T4" y="T5"/>
                </a:cxn>
              </a:cxnLst>
              <a:rect l="0" t="0" r="r" b="b"/>
              <a:pathLst>
                <a:path w="383" h="95">
                  <a:moveTo>
                    <a:pt x="383" y="0"/>
                  </a:moveTo>
                  <a:lnTo>
                    <a:pt x="191" y="95"/>
                  </a:lnTo>
                  <a:lnTo>
                    <a:pt x="0" y="0"/>
                  </a:lnTo>
                </a:path>
              </a:pathLst>
            </a:custGeom>
            <a:noFill/>
            <a:ln w="22225" cap="rnd">
              <a:solidFill>
                <a:srgbClr val="3C4930"/>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sp>
          <p:nvSpPr>
            <p:cNvPr id="43" name="Straight Connector 28"/>
            <p:cNvSpPr/>
            <p:nvPr/>
          </p:nvSpPr>
          <p:spPr bwMode="auto">
            <a:xfrm>
              <a:off x="4391025" y="4089400"/>
              <a:ext cx="0" cy="608012"/>
            </a:xfrm>
            <a:prstGeom prst="line">
              <a:avLst/>
            </a:prstGeom>
            <a:noFill/>
            <a:ln w="22225" cap="rnd">
              <a:solidFill>
                <a:srgbClr val="3C4930"/>
              </a:solidFill>
              <a:prstDash val="solid"/>
              <a:round/>
            </a:ln>
            <a:extLst>
              <a:ext uri="{909E8E84-426E-40DD-AFC4-6F175D3DCCD1}">
                <a14:hiddenFill xmlns:a14="http://schemas.microsoft.com/office/drawing/2010/main">
                  <a:noFill/>
                </a14:hiddenFill>
              </a:ext>
            </a:extLst>
          </p:spPr>
          <p:txBody>
            <a:bodyPr anchor="ctr"/>
            <a:lstStyle/>
            <a:p>
              <a:pPr algn="ctr"/>
              <a:endParaRPr>
                <a:solidFill>
                  <a:schemeClr val="tx1">
                    <a:lumMod val="85000"/>
                    <a:lumOff val="15000"/>
                  </a:schemeClr>
                </a:solidFill>
              </a:endParaRPr>
            </a:p>
          </p:txBody>
        </p:sp>
      </p:grpSp>
      <p:grpSp>
        <p:nvGrpSpPr>
          <p:cNvPr id="12" name="Group 29"/>
          <p:cNvGrpSpPr/>
          <p:nvPr/>
        </p:nvGrpSpPr>
        <p:grpSpPr>
          <a:xfrm>
            <a:off x="5898936" y="2278175"/>
            <a:ext cx="417560" cy="417560"/>
            <a:chOff x="4154488" y="3932238"/>
            <a:chExt cx="879475" cy="879475"/>
          </a:xfrm>
        </p:grpSpPr>
        <p:sp>
          <p:nvSpPr>
            <p:cNvPr id="37" name="Rectangle 30"/>
            <p:cNvSpPr/>
            <p:nvPr/>
          </p:nvSpPr>
          <p:spPr bwMode="auto">
            <a:xfrm>
              <a:off x="4154488" y="3932238"/>
              <a:ext cx="879475" cy="879475"/>
            </a:xfrm>
            <a:prstGeom prst="rect">
              <a:avLst/>
            </a:prstGeom>
            <a:noFill/>
            <a:ln w="22225" cap="flat">
              <a:solidFill>
                <a:srgbClr val="3C4930"/>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sp>
          <p:nvSpPr>
            <p:cNvPr id="38" name="Straight Connector 31"/>
            <p:cNvSpPr/>
            <p:nvPr/>
          </p:nvSpPr>
          <p:spPr bwMode="auto">
            <a:xfrm flipH="1">
              <a:off x="4154488" y="4598988"/>
              <a:ext cx="879475" cy="0"/>
            </a:xfrm>
            <a:prstGeom prst="line">
              <a:avLst/>
            </a:prstGeom>
            <a:noFill/>
            <a:ln w="22225" cap="flat">
              <a:solidFill>
                <a:srgbClr val="3C4930"/>
              </a:solidFill>
              <a:prstDash val="solid"/>
              <a:miter lim="800000"/>
            </a:ln>
            <a:extLst>
              <a:ext uri="{909E8E84-426E-40DD-AFC4-6F175D3DCCD1}">
                <a14:hiddenFill xmlns:a14="http://schemas.microsoft.com/office/drawing/2010/main">
                  <a:noFill/>
                </a14:hiddenFill>
              </a:ext>
            </a:extLst>
          </p:spPr>
          <p:txBody>
            <a:bodyPr anchor="ctr"/>
            <a:lstStyle/>
            <a:p>
              <a:pPr algn="ctr"/>
              <a:endParaRPr>
                <a:solidFill>
                  <a:schemeClr val="tx1">
                    <a:lumMod val="85000"/>
                    <a:lumOff val="15000"/>
                  </a:schemeClr>
                </a:solidFill>
              </a:endParaRPr>
            </a:p>
          </p:txBody>
        </p:sp>
        <p:sp>
          <p:nvSpPr>
            <p:cNvPr id="39" name="Freeform: Shape 32"/>
            <p:cNvSpPr/>
            <p:nvPr/>
          </p:nvSpPr>
          <p:spPr bwMode="auto">
            <a:xfrm>
              <a:off x="4324351" y="4044951"/>
              <a:ext cx="269875" cy="193675"/>
            </a:xfrm>
            <a:custGeom>
              <a:avLst/>
              <a:gdLst>
                <a:gd name="T0" fmla="*/ 46 w 71"/>
                <a:gd name="T1" fmla="*/ 0 h 51"/>
                <a:gd name="T2" fmla="*/ 21 w 71"/>
                <a:gd name="T3" fmla="*/ 21 h 51"/>
                <a:gd name="T4" fmla="*/ 16 w 71"/>
                <a:gd name="T5" fmla="*/ 20 h 51"/>
                <a:gd name="T6" fmla="*/ 0 w 71"/>
                <a:gd name="T7" fmla="*/ 36 h 51"/>
                <a:gd name="T8" fmla="*/ 16 w 71"/>
                <a:gd name="T9" fmla="*/ 50 h 51"/>
                <a:gd name="T10" fmla="*/ 46 w 71"/>
                <a:gd name="T11" fmla="*/ 50 h 51"/>
                <a:gd name="T12" fmla="*/ 71 w 71"/>
                <a:gd name="T13" fmla="*/ 25 h 51"/>
                <a:gd name="T14" fmla="*/ 46 w 71"/>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51">
                  <a:moveTo>
                    <a:pt x="46" y="0"/>
                  </a:moveTo>
                  <a:cubicBezTo>
                    <a:pt x="33" y="0"/>
                    <a:pt x="23" y="9"/>
                    <a:pt x="21" y="21"/>
                  </a:cubicBezTo>
                  <a:cubicBezTo>
                    <a:pt x="19" y="21"/>
                    <a:pt x="17" y="20"/>
                    <a:pt x="16" y="20"/>
                  </a:cubicBezTo>
                  <a:cubicBezTo>
                    <a:pt x="7" y="20"/>
                    <a:pt x="0" y="27"/>
                    <a:pt x="0" y="36"/>
                  </a:cubicBezTo>
                  <a:cubicBezTo>
                    <a:pt x="0" y="44"/>
                    <a:pt x="7" y="51"/>
                    <a:pt x="16" y="50"/>
                  </a:cubicBezTo>
                  <a:cubicBezTo>
                    <a:pt x="46" y="50"/>
                    <a:pt x="46" y="50"/>
                    <a:pt x="46" y="50"/>
                  </a:cubicBezTo>
                  <a:cubicBezTo>
                    <a:pt x="60" y="51"/>
                    <a:pt x="71" y="39"/>
                    <a:pt x="71" y="25"/>
                  </a:cubicBezTo>
                  <a:cubicBezTo>
                    <a:pt x="71" y="12"/>
                    <a:pt x="60" y="0"/>
                    <a:pt x="46" y="0"/>
                  </a:cubicBezTo>
                  <a:close/>
                </a:path>
              </a:pathLst>
            </a:custGeom>
            <a:noFill/>
            <a:ln w="22225" cap="flat">
              <a:solidFill>
                <a:srgbClr val="3C4930"/>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sp>
          <p:nvSpPr>
            <p:cNvPr id="40" name="Freeform: Shape 33"/>
            <p:cNvSpPr/>
            <p:nvPr/>
          </p:nvSpPr>
          <p:spPr bwMode="auto">
            <a:xfrm>
              <a:off x="4260851" y="4276726"/>
              <a:ext cx="728663" cy="322263"/>
            </a:xfrm>
            <a:custGeom>
              <a:avLst/>
              <a:gdLst>
                <a:gd name="T0" fmla="*/ 0 w 192"/>
                <a:gd name="T1" fmla="*/ 85 h 85"/>
                <a:gd name="T2" fmla="*/ 48 w 192"/>
                <a:gd name="T3" fmla="*/ 30 h 85"/>
                <a:gd name="T4" fmla="*/ 93 w 192"/>
                <a:gd name="T5" fmla="*/ 60 h 85"/>
                <a:gd name="T6" fmla="*/ 123 w 192"/>
                <a:gd name="T7" fmla="*/ 8 h 85"/>
                <a:gd name="T8" fmla="*/ 138 w 192"/>
                <a:gd name="T9" fmla="*/ 0 h 85"/>
                <a:gd name="T10" fmla="*/ 153 w 192"/>
                <a:gd name="T11" fmla="*/ 9 h 85"/>
                <a:gd name="T12" fmla="*/ 192 w 192"/>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192" h="85">
                  <a:moveTo>
                    <a:pt x="0" y="85"/>
                  </a:moveTo>
                  <a:cubicBezTo>
                    <a:pt x="0" y="85"/>
                    <a:pt x="22" y="30"/>
                    <a:pt x="48" y="30"/>
                  </a:cubicBezTo>
                  <a:cubicBezTo>
                    <a:pt x="73" y="30"/>
                    <a:pt x="93" y="60"/>
                    <a:pt x="93" y="60"/>
                  </a:cubicBezTo>
                  <a:cubicBezTo>
                    <a:pt x="123" y="8"/>
                    <a:pt x="123" y="8"/>
                    <a:pt x="123" y="8"/>
                  </a:cubicBezTo>
                  <a:cubicBezTo>
                    <a:pt x="126" y="3"/>
                    <a:pt x="132" y="0"/>
                    <a:pt x="138" y="0"/>
                  </a:cubicBezTo>
                  <a:cubicBezTo>
                    <a:pt x="144" y="0"/>
                    <a:pt x="150" y="3"/>
                    <a:pt x="153" y="9"/>
                  </a:cubicBezTo>
                  <a:cubicBezTo>
                    <a:pt x="192" y="85"/>
                    <a:pt x="192" y="85"/>
                    <a:pt x="192" y="85"/>
                  </a:cubicBezTo>
                </a:path>
              </a:pathLst>
            </a:custGeom>
            <a:noFill/>
            <a:ln w="22225" cap="flat">
              <a:solidFill>
                <a:srgbClr val="3C4930"/>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tx1">
                    <a:lumMod val="85000"/>
                    <a:lumOff val="15000"/>
                  </a:schemeClr>
                </a:solidFill>
              </a:endParaRPr>
            </a:p>
          </p:txBody>
        </p:sp>
      </p:grpSp>
      <p:sp>
        <p:nvSpPr>
          <p:cNvPr id="13" name="Rectangle 34"/>
          <p:cNvSpPr/>
          <p:nvPr/>
        </p:nvSpPr>
        <p:spPr>
          <a:xfrm>
            <a:off x="5640374" y="3214133"/>
            <a:ext cx="879523" cy="879523"/>
          </a:xfrm>
          <a:prstGeom prst="rect">
            <a:avLst/>
          </a:prstGeom>
        </p:spPr>
        <p:style>
          <a:lnRef idx="0">
            <a:scrgbClr r="0" g="0" b="0"/>
          </a:lnRef>
          <a:fillRef idx="0">
            <a:scrgbClr r="0" g="0" b="0"/>
          </a:fillRef>
          <a:effectRef idx="0">
            <a:scrgbClr r="0" g="0" b="0"/>
          </a:effectRef>
          <a:fontRef idx="minor">
            <a:schemeClr val="tx1"/>
          </a:fontRef>
        </p:style>
        <p:txBody>
          <a:bodyPr anchor="ctr"/>
          <a:lstStyle/>
          <a:p>
            <a:pPr algn="ctr"/>
            <a:endParaRPr>
              <a:solidFill>
                <a:schemeClr val="tx1">
                  <a:lumMod val="85000"/>
                  <a:lumOff val="15000"/>
                </a:schemeClr>
              </a:solidFill>
            </a:endParaRPr>
          </a:p>
        </p:txBody>
      </p:sp>
      <p:cxnSp>
        <p:nvCxnSpPr>
          <p:cNvPr id="14" name="Connector: Elbow 35"/>
          <p:cNvCxnSpPr/>
          <p:nvPr/>
        </p:nvCxnSpPr>
        <p:spPr>
          <a:xfrm flipV="1">
            <a:off x="6870969" y="4380123"/>
            <a:ext cx="2043740" cy="632036"/>
          </a:xfrm>
          <a:prstGeom prst="bentConnector3">
            <a:avLst/>
          </a:prstGeom>
          <a:ln>
            <a:solidFill>
              <a:srgbClr val="3C493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5" name="Connector: Elbow 36"/>
          <p:cNvCxnSpPr/>
          <p:nvPr/>
        </p:nvCxnSpPr>
        <p:spPr>
          <a:xfrm rot="10800000">
            <a:off x="3299904" y="1859987"/>
            <a:ext cx="1959877" cy="581746"/>
          </a:xfrm>
          <a:prstGeom prst="bentConnector3">
            <a:avLst/>
          </a:prstGeom>
          <a:ln>
            <a:solidFill>
              <a:srgbClr val="3C4930"/>
            </a:solidFill>
            <a:prstDash val="solid"/>
            <a:tailEnd type="oval"/>
          </a:ln>
        </p:spPr>
        <p:style>
          <a:lnRef idx="1">
            <a:schemeClr val="accent1"/>
          </a:lnRef>
          <a:fillRef idx="0">
            <a:schemeClr val="accent1"/>
          </a:fillRef>
          <a:effectRef idx="0">
            <a:schemeClr val="accent1"/>
          </a:effectRef>
          <a:fontRef idx="minor">
            <a:schemeClr val="tx1"/>
          </a:fontRef>
        </p:style>
      </p:cxnSp>
      <p:grpSp>
        <p:nvGrpSpPr>
          <p:cNvPr id="16" name="Group 37"/>
          <p:cNvGrpSpPr/>
          <p:nvPr/>
        </p:nvGrpSpPr>
        <p:grpSpPr>
          <a:xfrm>
            <a:off x="3244973" y="4367733"/>
            <a:ext cx="1274792" cy="459961"/>
            <a:chOff x="3672114" y="2961703"/>
            <a:chExt cx="1188615" cy="782652"/>
          </a:xfrm>
        </p:grpSpPr>
        <p:cxnSp>
          <p:nvCxnSpPr>
            <p:cNvPr id="35" name="Straight Connector 38"/>
            <p:cNvCxnSpPr/>
            <p:nvPr/>
          </p:nvCxnSpPr>
          <p:spPr>
            <a:xfrm flipH="1">
              <a:off x="4412341" y="2961703"/>
              <a:ext cx="448388" cy="773992"/>
            </a:xfrm>
            <a:prstGeom prst="line">
              <a:avLst/>
            </a:prstGeom>
            <a:ln w="12700">
              <a:solidFill>
                <a:srgbClr val="3C4930"/>
              </a:solidFill>
            </a:ln>
          </p:spPr>
          <p:style>
            <a:lnRef idx="1">
              <a:schemeClr val="accent1"/>
            </a:lnRef>
            <a:fillRef idx="0">
              <a:schemeClr val="accent1"/>
            </a:fillRef>
            <a:effectRef idx="0">
              <a:schemeClr val="accent1"/>
            </a:effectRef>
            <a:fontRef idx="minor">
              <a:schemeClr val="tx1"/>
            </a:fontRef>
          </p:style>
        </p:cxnSp>
        <p:cxnSp>
          <p:nvCxnSpPr>
            <p:cNvPr id="36" name="Straight Connector 39"/>
            <p:cNvCxnSpPr/>
            <p:nvPr/>
          </p:nvCxnSpPr>
          <p:spPr>
            <a:xfrm flipH="1">
              <a:off x="3672114" y="3744355"/>
              <a:ext cx="740227" cy="0"/>
            </a:xfrm>
            <a:prstGeom prst="line">
              <a:avLst/>
            </a:prstGeom>
            <a:ln w="12700">
              <a:solidFill>
                <a:srgbClr val="3C4930"/>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7" name="Group 40"/>
          <p:cNvGrpSpPr/>
          <p:nvPr/>
        </p:nvGrpSpPr>
        <p:grpSpPr>
          <a:xfrm flipH="1" flipV="1">
            <a:off x="7415725" y="1810068"/>
            <a:ext cx="1498978" cy="1033783"/>
            <a:chOff x="3672114" y="2961703"/>
            <a:chExt cx="1188615" cy="782652"/>
          </a:xfrm>
        </p:grpSpPr>
        <p:cxnSp>
          <p:nvCxnSpPr>
            <p:cNvPr id="33" name="Straight Connector 41"/>
            <p:cNvCxnSpPr/>
            <p:nvPr/>
          </p:nvCxnSpPr>
          <p:spPr>
            <a:xfrm flipH="1">
              <a:off x="4412341" y="2961703"/>
              <a:ext cx="448388" cy="773992"/>
            </a:xfrm>
            <a:prstGeom prst="line">
              <a:avLst/>
            </a:prstGeom>
            <a:ln w="12700">
              <a:solidFill>
                <a:srgbClr val="3C4930"/>
              </a:solidFill>
            </a:ln>
          </p:spPr>
          <p:style>
            <a:lnRef idx="1">
              <a:schemeClr val="accent1"/>
            </a:lnRef>
            <a:fillRef idx="0">
              <a:schemeClr val="accent1"/>
            </a:fillRef>
            <a:effectRef idx="0">
              <a:schemeClr val="accent1"/>
            </a:effectRef>
            <a:fontRef idx="minor">
              <a:schemeClr val="tx1"/>
            </a:fontRef>
          </p:style>
        </p:cxnSp>
        <p:cxnSp>
          <p:nvCxnSpPr>
            <p:cNvPr id="34" name="Straight Connector 42"/>
            <p:cNvCxnSpPr/>
            <p:nvPr/>
          </p:nvCxnSpPr>
          <p:spPr>
            <a:xfrm flipH="1">
              <a:off x="3672114" y="3744355"/>
              <a:ext cx="740227" cy="0"/>
            </a:xfrm>
            <a:prstGeom prst="line">
              <a:avLst/>
            </a:prstGeom>
            <a:ln w="12700">
              <a:solidFill>
                <a:srgbClr val="3C4930"/>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18" name="Group 48"/>
          <p:cNvGrpSpPr>
            <a:grpSpLocks noChangeAspect="1"/>
          </p:cNvGrpSpPr>
          <p:nvPr/>
        </p:nvGrpSpPr>
        <p:grpSpPr>
          <a:xfrm>
            <a:off x="5934677" y="3490236"/>
            <a:ext cx="345829" cy="336926"/>
            <a:chOff x="3532018" y="-211904"/>
            <a:chExt cx="801688" cy="781051"/>
          </a:xfrm>
          <a:solidFill>
            <a:schemeClr val="bg1"/>
          </a:solidFill>
        </p:grpSpPr>
        <p:sp>
          <p:nvSpPr>
            <p:cNvPr id="31" name="Freeform: Shape 49"/>
            <p:cNvSpPr/>
            <p:nvPr/>
          </p:nvSpPr>
          <p:spPr bwMode="auto">
            <a:xfrm>
              <a:off x="3532018" y="-149991"/>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2" name="Freeform: Shape 50"/>
            <p:cNvSpPr/>
            <p:nvPr/>
          </p:nvSpPr>
          <p:spPr bwMode="auto">
            <a:xfrm>
              <a:off x="3973343" y="-211904"/>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grpSp>
      <p:grpSp>
        <p:nvGrpSpPr>
          <p:cNvPr id="19" name="Group 51"/>
          <p:cNvGrpSpPr/>
          <p:nvPr/>
        </p:nvGrpSpPr>
        <p:grpSpPr>
          <a:xfrm>
            <a:off x="8914705" y="1626165"/>
            <a:ext cx="2522925" cy="866137"/>
            <a:chOff x="9477009" y="3764961"/>
            <a:chExt cx="2001228" cy="866137"/>
          </a:xfrm>
        </p:grpSpPr>
        <p:sp>
          <p:nvSpPr>
            <p:cNvPr id="29" name="TextBox 52"/>
            <p:cNvSpPr txBox="1"/>
            <p:nvPr/>
          </p:nvSpPr>
          <p:spPr bwMode="auto">
            <a:xfrm>
              <a:off x="9477009" y="3764961"/>
              <a:ext cx="2001228" cy="309958"/>
            </a:xfrm>
            <a:prstGeom prst="rect">
              <a:avLst/>
            </a:prstGeom>
            <a:noFill/>
          </p:spPr>
          <p:txBody>
            <a:bodyPr wrap="none" lIns="360000" tIns="0" rIns="0" bIns="0" anchor="ctr" anchorCtr="0">
              <a:normAutofit/>
            </a:bodyPr>
            <a:lstStyle/>
            <a:p>
              <a:pPr algn="l" latinLnBrk="0"/>
              <a:r>
                <a:rPr lang="zh-CN" altLang="en-US" sz="1400" dirty="0" smtClean="0">
                  <a:solidFill>
                    <a:schemeClr val="tx1">
                      <a:lumMod val="85000"/>
                      <a:lumOff val="15000"/>
                    </a:schemeClr>
                  </a:solidFill>
                  <a:effectLst/>
                </a:rPr>
                <a:t>添加标题</a:t>
              </a:r>
              <a:endParaRPr lang="zh-CN" altLang="en-US" sz="1400" dirty="0">
                <a:solidFill>
                  <a:schemeClr val="tx1">
                    <a:lumMod val="85000"/>
                    <a:lumOff val="15000"/>
                  </a:schemeClr>
                </a:solidFill>
                <a:effectLst/>
              </a:endParaRPr>
            </a:p>
          </p:txBody>
        </p:sp>
        <p:sp>
          <p:nvSpPr>
            <p:cNvPr id="30" name="TextBox 53"/>
            <p:cNvSpPr txBox="1"/>
            <p:nvPr/>
          </p:nvSpPr>
          <p:spPr bwMode="auto">
            <a:xfrm>
              <a:off x="9477009" y="4074919"/>
              <a:ext cx="2001228" cy="556179"/>
            </a:xfrm>
            <a:prstGeom prst="rect">
              <a:avLst/>
            </a:prstGeom>
            <a:noFill/>
          </p:spPr>
          <p:txBody>
            <a:bodyPr wrap="square" lIns="360000" tIns="0" rIns="0" bIns="0" anchor="ctr" anchorCtr="0">
              <a:noAutofit/>
            </a:bodyPr>
            <a:lstStyle/>
            <a:p>
              <a:pPr algn="l" latinLnBrk="0">
                <a:lnSpc>
                  <a:spcPct val="120000"/>
                </a:lnSpc>
              </a:pPr>
              <a:r>
                <a:rPr lang="zh-CN" altLang="en-US" sz="1100" b="0" dirty="0">
                  <a:solidFill>
                    <a:schemeClr val="tx1">
                      <a:lumMod val="85000"/>
                      <a:lumOff val="15000"/>
                    </a:schemeClr>
                  </a:solidFill>
                  <a:effectLst/>
                </a:rPr>
                <a:t>请添加你的文本请添加你的文本请添加你的文本</a:t>
              </a:r>
              <a:endParaRPr lang="zh-CN" altLang="en-US" sz="1100" b="0" dirty="0">
                <a:solidFill>
                  <a:schemeClr val="tx1">
                    <a:lumMod val="85000"/>
                    <a:lumOff val="15000"/>
                  </a:schemeClr>
                </a:solidFill>
                <a:effectLst/>
              </a:endParaRPr>
            </a:p>
          </p:txBody>
        </p:sp>
      </p:grpSp>
      <p:grpSp>
        <p:nvGrpSpPr>
          <p:cNvPr id="20" name="Group 54"/>
          <p:cNvGrpSpPr/>
          <p:nvPr/>
        </p:nvGrpSpPr>
        <p:grpSpPr>
          <a:xfrm>
            <a:off x="8914709" y="4211513"/>
            <a:ext cx="2522925" cy="866137"/>
            <a:chOff x="9477009" y="3764961"/>
            <a:chExt cx="2001228" cy="866137"/>
          </a:xfrm>
        </p:grpSpPr>
        <p:sp>
          <p:nvSpPr>
            <p:cNvPr id="27" name="TextBox 55"/>
            <p:cNvSpPr txBox="1"/>
            <p:nvPr/>
          </p:nvSpPr>
          <p:spPr bwMode="auto">
            <a:xfrm>
              <a:off x="9477009" y="3764961"/>
              <a:ext cx="2001228" cy="309958"/>
            </a:xfrm>
            <a:prstGeom prst="rect">
              <a:avLst/>
            </a:prstGeom>
            <a:noFill/>
          </p:spPr>
          <p:txBody>
            <a:bodyPr wrap="none" lIns="360000" tIns="0" rIns="0" bIns="0" anchor="ctr" anchorCtr="0">
              <a:normAutofit/>
            </a:bodyPr>
            <a:lstStyle/>
            <a:p>
              <a:pPr algn="l" latinLnBrk="0"/>
              <a:r>
                <a:rPr lang="zh-CN" altLang="en-US" sz="1400" dirty="0" smtClean="0">
                  <a:solidFill>
                    <a:schemeClr val="tx1">
                      <a:lumMod val="85000"/>
                      <a:lumOff val="15000"/>
                    </a:schemeClr>
                  </a:solidFill>
                  <a:effectLst/>
                </a:rPr>
                <a:t>添加标题</a:t>
              </a:r>
              <a:endParaRPr lang="zh-CN" altLang="en-US" sz="1400" dirty="0">
                <a:solidFill>
                  <a:schemeClr val="tx1">
                    <a:lumMod val="85000"/>
                    <a:lumOff val="15000"/>
                  </a:schemeClr>
                </a:solidFill>
                <a:effectLst/>
              </a:endParaRPr>
            </a:p>
          </p:txBody>
        </p:sp>
        <p:sp>
          <p:nvSpPr>
            <p:cNvPr id="28" name="TextBox 56"/>
            <p:cNvSpPr txBox="1"/>
            <p:nvPr/>
          </p:nvSpPr>
          <p:spPr bwMode="auto">
            <a:xfrm>
              <a:off x="9477009" y="4074919"/>
              <a:ext cx="2001228" cy="556179"/>
            </a:xfrm>
            <a:prstGeom prst="rect">
              <a:avLst/>
            </a:prstGeom>
            <a:noFill/>
          </p:spPr>
          <p:txBody>
            <a:bodyPr wrap="square" lIns="360000" tIns="0" rIns="0" bIns="0" anchor="ctr" anchorCtr="0">
              <a:noAutofit/>
            </a:bodyPr>
            <a:lstStyle/>
            <a:p>
              <a:pPr algn="l" latinLnBrk="0">
                <a:lnSpc>
                  <a:spcPct val="120000"/>
                </a:lnSpc>
              </a:pPr>
              <a:r>
                <a:rPr lang="zh-CN" altLang="en-US" sz="1100" b="0" dirty="0">
                  <a:solidFill>
                    <a:schemeClr val="tx1">
                      <a:lumMod val="85000"/>
                      <a:lumOff val="15000"/>
                    </a:schemeClr>
                  </a:solidFill>
                  <a:effectLst/>
                </a:rPr>
                <a:t>请添加你的文本请添加你的文本请添加你的文本</a:t>
              </a:r>
              <a:endParaRPr lang="zh-CN" altLang="en-US" sz="1100" b="0" dirty="0">
                <a:solidFill>
                  <a:schemeClr val="tx1">
                    <a:lumMod val="85000"/>
                    <a:lumOff val="15000"/>
                  </a:schemeClr>
                </a:solidFill>
                <a:effectLst/>
              </a:endParaRPr>
            </a:p>
          </p:txBody>
        </p:sp>
      </p:grpSp>
      <p:grpSp>
        <p:nvGrpSpPr>
          <p:cNvPr id="21" name="Group 57"/>
          <p:cNvGrpSpPr/>
          <p:nvPr/>
        </p:nvGrpSpPr>
        <p:grpSpPr>
          <a:xfrm>
            <a:off x="967763" y="1689800"/>
            <a:ext cx="2332141" cy="866137"/>
            <a:chOff x="714323" y="2169079"/>
            <a:chExt cx="3109173" cy="866137"/>
          </a:xfrm>
        </p:grpSpPr>
        <p:sp>
          <p:nvSpPr>
            <p:cNvPr id="25" name="TextBox 58"/>
            <p:cNvSpPr txBox="1"/>
            <p:nvPr/>
          </p:nvSpPr>
          <p:spPr bwMode="auto">
            <a:xfrm>
              <a:off x="714323" y="2169079"/>
              <a:ext cx="3109173" cy="309958"/>
            </a:xfrm>
            <a:prstGeom prst="rect">
              <a:avLst/>
            </a:prstGeom>
            <a:noFill/>
          </p:spPr>
          <p:txBody>
            <a:bodyPr wrap="none" lIns="0" tIns="0" rIns="360000" bIns="0" anchor="ctr" anchorCtr="0">
              <a:normAutofit/>
            </a:bodyPr>
            <a:lstStyle/>
            <a:p>
              <a:pPr algn="r" latinLnBrk="0"/>
              <a:r>
                <a:rPr lang="zh-CN" altLang="en-US" sz="1400" dirty="0" smtClean="0">
                  <a:solidFill>
                    <a:schemeClr val="tx1">
                      <a:lumMod val="85000"/>
                      <a:lumOff val="15000"/>
                    </a:schemeClr>
                  </a:solidFill>
                  <a:effectLst/>
                </a:rPr>
                <a:t>添加标题</a:t>
              </a:r>
              <a:endParaRPr lang="zh-CN" altLang="en-US" sz="1400" dirty="0">
                <a:solidFill>
                  <a:schemeClr val="tx1">
                    <a:lumMod val="85000"/>
                    <a:lumOff val="15000"/>
                  </a:schemeClr>
                </a:solidFill>
                <a:effectLst/>
              </a:endParaRPr>
            </a:p>
          </p:txBody>
        </p:sp>
        <p:sp>
          <p:nvSpPr>
            <p:cNvPr id="26" name="TextBox 59"/>
            <p:cNvSpPr txBox="1"/>
            <p:nvPr/>
          </p:nvSpPr>
          <p:spPr bwMode="auto">
            <a:xfrm>
              <a:off x="714323" y="2479037"/>
              <a:ext cx="3109173" cy="556179"/>
            </a:xfrm>
            <a:prstGeom prst="rect">
              <a:avLst/>
            </a:prstGeom>
            <a:noFill/>
          </p:spPr>
          <p:txBody>
            <a:bodyPr wrap="square" lIns="0" tIns="0" rIns="360000" bIns="0" anchor="ctr" anchorCtr="0">
              <a:noAutofit/>
            </a:bodyPr>
            <a:lstStyle/>
            <a:p>
              <a:pPr algn="r" latinLnBrk="0">
                <a:lnSpc>
                  <a:spcPct val="120000"/>
                </a:lnSpc>
              </a:pPr>
              <a:r>
                <a:rPr lang="zh-CN" altLang="en-US" sz="1100" b="0" dirty="0">
                  <a:solidFill>
                    <a:schemeClr val="tx1">
                      <a:lumMod val="85000"/>
                      <a:lumOff val="15000"/>
                    </a:schemeClr>
                  </a:solidFill>
                  <a:effectLst/>
                </a:rPr>
                <a:t>请添加你的文本请添加你的文本请添加你的文本</a:t>
              </a:r>
              <a:endParaRPr lang="zh-CN" altLang="en-US" sz="1100" b="0" dirty="0">
                <a:solidFill>
                  <a:schemeClr val="tx1">
                    <a:lumMod val="85000"/>
                    <a:lumOff val="15000"/>
                  </a:schemeClr>
                </a:solidFill>
                <a:effectLst/>
              </a:endParaRPr>
            </a:p>
          </p:txBody>
        </p:sp>
      </p:grpSp>
      <p:grpSp>
        <p:nvGrpSpPr>
          <p:cNvPr id="22" name="Group 60"/>
          <p:cNvGrpSpPr/>
          <p:nvPr/>
        </p:nvGrpSpPr>
        <p:grpSpPr>
          <a:xfrm>
            <a:off x="912832" y="4658371"/>
            <a:ext cx="2332141" cy="866137"/>
            <a:chOff x="714323" y="2169079"/>
            <a:chExt cx="3109173" cy="866137"/>
          </a:xfrm>
        </p:grpSpPr>
        <p:sp>
          <p:nvSpPr>
            <p:cNvPr id="23" name="TextBox 61"/>
            <p:cNvSpPr txBox="1"/>
            <p:nvPr/>
          </p:nvSpPr>
          <p:spPr bwMode="auto">
            <a:xfrm>
              <a:off x="714323" y="2169079"/>
              <a:ext cx="3109173" cy="309958"/>
            </a:xfrm>
            <a:prstGeom prst="rect">
              <a:avLst/>
            </a:prstGeom>
            <a:noFill/>
          </p:spPr>
          <p:txBody>
            <a:bodyPr wrap="none" lIns="0" tIns="0" rIns="360000" bIns="0" anchor="ctr" anchorCtr="0">
              <a:normAutofit/>
            </a:bodyPr>
            <a:lstStyle/>
            <a:p>
              <a:pPr algn="r" latinLnBrk="0"/>
              <a:r>
                <a:rPr lang="zh-CN" altLang="en-US" sz="1400" dirty="0" smtClean="0">
                  <a:solidFill>
                    <a:schemeClr val="tx1">
                      <a:lumMod val="85000"/>
                      <a:lumOff val="15000"/>
                    </a:schemeClr>
                  </a:solidFill>
                  <a:effectLst/>
                </a:rPr>
                <a:t>添加标题</a:t>
              </a:r>
              <a:endParaRPr lang="zh-CN" altLang="en-US" sz="1400" dirty="0">
                <a:solidFill>
                  <a:schemeClr val="tx1">
                    <a:lumMod val="85000"/>
                    <a:lumOff val="15000"/>
                  </a:schemeClr>
                </a:solidFill>
                <a:effectLst/>
              </a:endParaRPr>
            </a:p>
          </p:txBody>
        </p:sp>
        <p:sp>
          <p:nvSpPr>
            <p:cNvPr id="24" name="TextBox 62"/>
            <p:cNvSpPr txBox="1"/>
            <p:nvPr/>
          </p:nvSpPr>
          <p:spPr bwMode="auto">
            <a:xfrm>
              <a:off x="714323" y="2479037"/>
              <a:ext cx="3109173" cy="556179"/>
            </a:xfrm>
            <a:prstGeom prst="rect">
              <a:avLst/>
            </a:prstGeom>
            <a:noFill/>
          </p:spPr>
          <p:txBody>
            <a:bodyPr wrap="square" lIns="0" tIns="0" rIns="360000" bIns="0" anchor="ctr" anchorCtr="0">
              <a:noAutofit/>
            </a:bodyPr>
            <a:lstStyle/>
            <a:p>
              <a:pPr algn="r" latinLnBrk="0">
                <a:lnSpc>
                  <a:spcPct val="120000"/>
                </a:lnSpc>
              </a:pPr>
              <a:r>
                <a:rPr lang="zh-CN" altLang="en-US" sz="1100" b="0" dirty="0">
                  <a:solidFill>
                    <a:schemeClr val="tx1">
                      <a:lumMod val="85000"/>
                      <a:lumOff val="15000"/>
                    </a:schemeClr>
                  </a:solidFill>
                  <a:effectLst/>
                </a:rPr>
                <a:t>请添加你的文本请添加你的文本请添加你的文本</a:t>
              </a:r>
              <a:endParaRPr lang="zh-CN" altLang="en-US" sz="1100" b="0" dirty="0">
                <a:solidFill>
                  <a:schemeClr val="tx1">
                    <a:lumMod val="85000"/>
                    <a:lumOff val="15000"/>
                  </a:schemeClr>
                </a:solidFill>
                <a:effectLst/>
              </a:endParaRPr>
            </a:p>
          </p:txBody>
        </p:sp>
      </p:grpSp>
      <p:pic>
        <p:nvPicPr>
          <p:cNvPr id="59" name="图片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60" name="文本框 59"/>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0" t="-90000" r="-120000" b="-165000"/>
          </a:stretch>
        </a:blipFill>
        <a:effectLst/>
      </p:bgPr>
    </p:bg>
    <p:spTree>
      <p:nvGrpSpPr>
        <p:cNvPr id="1" name=""/>
        <p:cNvGrpSpPr/>
        <p:nvPr/>
      </p:nvGrpSpPr>
      <p:grpSpPr>
        <a:xfrm>
          <a:off x="0" y="0"/>
          <a:ext cx="0" cy="0"/>
          <a:chOff x="0" y="0"/>
          <a:chExt cx="0" cy="0"/>
        </a:xfrm>
      </p:grpSpPr>
      <p:grpSp>
        <p:nvGrpSpPr>
          <p:cNvPr id="3" name="a0b64d94-0e36-413b-800b-d276d0d543f8"/>
          <p:cNvGrpSpPr>
            <a:grpSpLocks noChangeAspect="1"/>
          </p:cNvGrpSpPr>
          <p:nvPr/>
        </p:nvGrpSpPr>
        <p:grpSpPr>
          <a:xfrm>
            <a:off x="803413" y="0"/>
            <a:ext cx="11388592" cy="6858000"/>
            <a:chOff x="803413" y="0"/>
            <a:chExt cx="11388592" cy="6858000"/>
          </a:xfrm>
        </p:grpSpPr>
        <p:sp>
          <p:nvSpPr>
            <p:cNvPr id="4" name="矩形 3"/>
            <p:cNvSpPr/>
            <p:nvPr/>
          </p:nvSpPr>
          <p:spPr>
            <a:xfrm>
              <a:off x="6094644" y="0"/>
              <a:ext cx="6097361" cy="6858000"/>
            </a:xfrm>
            <a:prstGeom prst="rect">
              <a:avLst/>
            </a:prstGeom>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5" name="矩形 4"/>
            <p:cNvSpPr/>
            <p:nvPr/>
          </p:nvSpPr>
          <p:spPr>
            <a:xfrm>
              <a:off x="6086357" y="0"/>
              <a:ext cx="6101503" cy="6858000"/>
            </a:xfrm>
            <a:prstGeom prst="rect">
              <a:avLst/>
            </a:prstGeom>
            <a:solidFill>
              <a:srgbClr val="3C493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6" name="弧形 5"/>
            <p:cNvSpPr/>
            <p:nvPr/>
          </p:nvSpPr>
          <p:spPr>
            <a:xfrm>
              <a:off x="6991900" y="995773"/>
              <a:ext cx="4288998" cy="4288995"/>
            </a:xfrm>
            <a:prstGeom prst="arc">
              <a:avLst>
                <a:gd name="adj1" fmla="val 20125963"/>
                <a:gd name="adj2" fmla="val 20857199"/>
              </a:avLst>
            </a:prstGeom>
            <a:noFill/>
            <a:ln w="381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7" name="弧形 6"/>
            <p:cNvSpPr/>
            <p:nvPr/>
          </p:nvSpPr>
          <p:spPr>
            <a:xfrm>
              <a:off x="7007102" y="995773"/>
              <a:ext cx="4288998" cy="4288995"/>
            </a:xfrm>
            <a:prstGeom prst="arc">
              <a:avLst>
                <a:gd name="adj1" fmla="val 21351872"/>
                <a:gd name="adj2" fmla="val 3708306"/>
              </a:avLst>
            </a:prstGeom>
            <a:noFill/>
            <a:ln w="38100" cap="rnd">
              <a:solidFill>
                <a:srgbClr val="3C4930"/>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8" name="弧形 7"/>
            <p:cNvSpPr/>
            <p:nvPr/>
          </p:nvSpPr>
          <p:spPr>
            <a:xfrm>
              <a:off x="6991900" y="980728"/>
              <a:ext cx="4288998" cy="4288995"/>
            </a:xfrm>
            <a:prstGeom prst="arc">
              <a:avLst>
                <a:gd name="adj1" fmla="val 19281250"/>
                <a:gd name="adj2" fmla="val 19714970"/>
              </a:avLst>
            </a:prstGeom>
            <a:noFill/>
            <a:ln w="3810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9" name="椭圆 8"/>
            <p:cNvSpPr/>
            <p:nvPr/>
          </p:nvSpPr>
          <p:spPr>
            <a:xfrm>
              <a:off x="7266303" y="1332399"/>
              <a:ext cx="3740192" cy="361574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10" name="矩形 9"/>
            <p:cNvSpPr/>
            <p:nvPr/>
          </p:nvSpPr>
          <p:spPr>
            <a:xfrm>
              <a:off x="8328255" y="5312938"/>
              <a:ext cx="2031325" cy="461665"/>
            </a:xfrm>
            <a:prstGeom prst="rect">
              <a:avLst/>
            </a:prstGeom>
          </p:spPr>
          <p:txBody>
            <a:bodyPr wrap="none">
              <a:normAutofit/>
            </a:bodyPr>
            <a:lstStyle/>
            <a:p>
              <a:pPr lvl="0" algn="ctr"/>
              <a:r>
                <a:rPr lang="zh-CN" altLang="en-US" sz="2400" b="1" dirty="0" smtClean="0">
                  <a:solidFill>
                    <a:schemeClr val="tx1">
                      <a:lumMod val="85000"/>
                      <a:lumOff val="15000"/>
                    </a:schemeClr>
                  </a:solidFill>
                </a:rPr>
                <a:t>添加标题</a:t>
              </a:r>
              <a:endParaRPr lang="zh-CN" altLang="en-US" sz="2400" b="1" dirty="0">
                <a:solidFill>
                  <a:schemeClr val="tx1">
                    <a:lumMod val="85000"/>
                    <a:lumOff val="15000"/>
                  </a:schemeClr>
                </a:solidFill>
              </a:endParaRPr>
            </a:p>
          </p:txBody>
        </p:sp>
        <p:grpSp>
          <p:nvGrpSpPr>
            <p:cNvPr id="11" name="组合 10"/>
            <p:cNvGrpSpPr/>
            <p:nvPr/>
          </p:nvGrpSpPr>
          <p:grpSpPr>
            <a:xfrm>
              <a:off x="803413" y="1033711"/>
              <a:ext cx="4399417" cy="4790578"/>
              <a:chOff x="803413" y="1465089"/>
              <a:chExt cx="4399417" cy="4790578"/>
            </a:xfrm>
          </p:grpSpPr>
          <p:grpSp>
            <p:nvGrpSpPr>
              <p:cNvPr id="12" name="组合 11"/>
              <p:cNvGrpSpPr/>
              <p:nvPr/>
            </p:nvGrpSpPr>
            <p:grpSpPr>
              <a:xfrm>
                <a:off x="803413" y="1465089"/>
                <a:ext cx="4399417" cy="616898"/>
                <a:chOff x="803413" y="2021068"/>
                <a:chExt cx="4399417" cy="616898"/>
              </a:xfrm>
            </p:grpSpPr>
            <p:sp>
              <p:nvSpPr>
                <p:cNvPr id="53" name="椭圆 52"/>
                <p:cNvSpPr/>
                <p:nvPr/>
              </p:nvSpPr>
              <p:spPr>
                <a:xfrm>
                  <a:off x="4623647" y="2058783"/>
                  <a:ext cx="579183" cy="579183"/>
                </a:xfrm>
                <a:prstGeom prst="ellipse">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54" name="任意多边形 53"/>
                <p:cNvSpPr/>
                <p:nvPr/>
              </p:nvSpPr>
              <p:spPr bwMode="auto">
                <a:xfrm>
                  <a:off x="4831278" y="2277577"/>
                  <a:ext cx="152136" cy="153144"/>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5" name="任意多边形 54"/>
                <p:cNvSpPr/>
                <p:nvPr/>
              </p:nvSpPr>
              <p:spPr bwMode="auto">
                <a:xfrm>
                  <a:off x="4869563" y="2315862"/>
                  <a:ext cx="42316" cy="4332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6" name="任意多边形 55"/>
                <p:cNvSpPr/>
                <p:nvPr/>
              </p:nvSpPr>
              <p:spPr bwMode="auto">
                <a:xfrm>
                  <a:off x="4754706" y="2211080"/>
                  <a:ext cx="305279" cy="257926"/>
                </a:xfrm>
                <a:custGeom>
                  <a:avLst/>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7" name="文本框 26"/>
                <p:cNvSpPr txBox="1"/>
                <p:nvPr/>
              </p:nvSpPr>
              <p:spPr>
                <a:xfrm>
                  <a:off x="803413" y="2021068"/>
                  <a:ext cx="3820227" cy="338553"/>
                </a:xfrm>
                <a:prstGeom prst="rect">
                  <a:avLst/>
                </a:prstGeom>
              </p:spPr>
              <p:txBody>
                <a:bodyPr vert="horz" wrap="none" lIns="0">
                  <a:normAutofit/>
                </a:bodyPr>
                <a:lstStyle/>
                <a:p>
                  <a:pPr algn="r"/>
                  <a:r>
                    <a:rPr lang="zh-CN" altLang="en-US" sz="1600" b="1" kern="900" dirty="0" smtClean="0">
                      <a:solidFill>
                        <a:schemeClr val="tx1">
                          <a:lumMod val="85000"/>
                          <a:lumOff val="15000"/>
                        </a:schemeClr>
                      </a:solidFill>
                    </a:rPr>
                    <a:t>添加标题</a:t>
                  </a:r>
                  <a:endParaRPr lang="zh-CN" altLang="en-US" sz="1600" b="1" kern="900" dirty="0">
                    <a:solidFill>
                      <a:schemeClr val="tx1">
                        <a:lumMod val="85000"/>
                        <a:lumOff val="15000"/>
                      </a:schemeClr>
                    </a:solidFill>
                  </a:endParaRPr>
                </a:p>
              </p:txBody>
            </p:sp>
            <p:sp>
              <p:nvSpPr>
                <p:cNvPr id="58" name="文本框 27"/>
                <p:cNvSpPr txBox="1"/>
                <p:nvPr/>
              </p:nvSpPr>
              <p:spPr>
                <a:xfrm>
                  <a:off x="803413" y="2359622"/>
                  <a:ext cx="3820227" cy="277961"/>
                </a:xfrm>
                <a:prstGeom prst="rect">
                  <a:avLst/>
                </a:prstGeom>
              </p:spPr>
              <p:txBody>
                <a:bodyPr vert="horz" wrap="square" lIns="0">
                  <a:noAutofit/>
                </a:bodyPr>
                <a:lstStyle/>
                <a:p>
                  <a:pPr lvl="0" algn="r">
                    <a:lnSpc>
                      <a:spcPct val="130000"/>
                    </a:lnSpc>
                  </a:pPr>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803413" y="2508605"/>
                <a:ext cx="4399417" cy="616515"/>
                <a:chOff x="803413" y="3165748"/>
                <a:chExt cx="4399417" cy="616515"/>
              </a:xfrm>
            </p:grpSpPr>
            <p:sp>
              <p:nvSpPr>
                <p:cNvPr id="47" name="椭圆 46"/>
                <p:cNvSpPr/>
                <p:nvPr/>
              </p:nvSpPr>
              <p:spPr>
                <a:xfrm>
                  <a:off x="4623647" y="3184199"/>
                  <a:ext cx="579183" cy="579183"/>
                </a:xfrm>
                <a:prstGeom prst="ellipse">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48" name="任意多边形 47"/>
                <p:cNvSpPr/>
                <p:nvPr/>
              </p:nvSpPr>
              <p:spPr bwMode="auto">
                <a:xfrm>
                  <a:off x="4764278" y="3336054"/>
                  <a:ext cx="286137" cy="306286"/>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9" name="任意多边形 48"/>
                <p:cNvSpPr/>
                <p:nvPr/>
              </p:nvSpPr>
              <p:spPr bwMode="auto">
                <a:xfrm>
                  <a:off x="4802564" y="3374340"/>
                  <a:ext cx="209565" cy="191429"/>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0" name="任意多边形 49"/>
                <p:cNvSpPr/>
                <p:nvPr/>
              </p:nvSpPr>
              <p:spPr bwMode="auto">
                <a:xfrm>
                  <a:off x="4916414" y="3403558"/>
                  <a:ext cx="57429" cy="5742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51" name="文本框 28"/>
                <p:cNvSpPr txBox="1"/>
                <p:nvPr/>
              </p:nvSpPr>
              <p:spPr>
                <a:xfrm>
                  <a:off x="803413" y="3165748"/>
                  <a:ext cx="3820227" cy="338553"/>
                </a:xfrm>
                <a:prstGeom prst="rect">
                  <a:avLst/>
                </a:prstGeom>
              </p:spPr>
              <p:txBody>
                <a:bodyPr vert="horz" wrap="none" lIns="0">
                  <a:normAutofit/>
                </a:bodyPr>
                <a:lstStyle/>
                <a:p>
                  <a:pPr algn="r"/>
                  <a:r>
                    <a:rPr lang="zh-CN" altLang="en-US" sz="1600" b="1" kern="900" dirty="0" smtClean="0">
                      <a:solidFill>
                        <a:schemeClr val="tx1">
                          <a:lumMod val="85000"/>
                          <a:lumOff val="15000"/>
                        </a:schemeClr>
                      </a:solidFill>
                    </a:rPr>
                    <a:t>添加标题</a:t>
                  </a:r>
                  <a:endParaRPr lang="zh-CN" altLang="en-US" sz="1600" b="1" kern="900" dirty="0">
                    <a:solidFill>
                      <a:schemeClr val="tx1">
                        <a:lumMod val="85000"/>
                        <a:lumOff val="15000"/>
                      </a:schemeClr>
                    </a:solidFill>
                  </a:endParaRPr>
                </a:p>
              </p:txBody>
            </p:sp>
            <p:sp>
              <p:nvSpPr>
                <p:cNvPr id="52" name="文本框 29"/>
                <p:cNvSpPr txBox="1"/>
                <p:nvPr/>
              </p:nvSpPr>
              <p:spPr>
                <a:xfrm>
                  <a:off x="803413" y="3504302"/>
                  <a:ext cx="3820227" cy="277961"/>
                </a:xfrm>
                <a:prstGeom prst="rect">
                  <a:avLst/>
                </a:prstGeom>
              </p:spPr>
              <p:txBody>
                <a:bodyPr vert="horz" wrap="square" lIns="0">
                  <a:noAutofit/>
                </a:bodyPr>
                <a:lstStyle/>
                <a:p>
                  <a:pPr lvl="0" algn="r">
                    <a:lnSpc>
                      <a:spcPct val="130000"/>
                    </a:lnSpc>
                  </a:pPr>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803413" y="3551738"/>
                <a:ext cx="4399417" cy="616898"/>
                <a:chOff x="803413" y="4271900"/>
                <a:chExt cx="4399417" cy="616898"/>
              </a:xfrm>
            </p:grpSpPr>
            <p:sp>
              <p:nvSpPr>
                <p:cNvPr id="37" name="椭圆 36"/>
                <p:cNvSpPr/>
                <p:nvPr/>
              </p:nvSpPr>
              <p:spPr>
                <a:xfrm>
                  <a:off x="4623647" y="4309615"/>
                  <a:ext cx="579183" cy="579183"/>
                </a:xfrm>
                <a:prstGeom prst="ellipse">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38" name="任意多边形 37"/>
                <p:cNvSpPr/>
                <p:nvPr/>
              </p:nvSpPr>
              <p:spPr bwMode="auto">
                <a:xfrm>
                  <a:off x="4800549" y="4533508"/>
                  <a:ext cx="197474" cy="153143"/>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9" name="任意多边形 38"/>
                <p:cNvSpPr/>
                <p:nvPr/>
              </p:nvSpPr>
              <p:spPr bwMode="auto">
                <a:xfrm>
                  <a:off x="4762263" y="4495222"/>
                  <a:ext cx="312332" cy="238782"/>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0" name="任意多边形 39"/>
                <p:cNvSpPr/>
                <p:nvPr/>
              </p:nvSpPr>
              <p:spPr bwMode="auto">
                <a:xfrm>
                  <a:off x="5003061" y="4542576"/>
                  <a:ext cx="28211" cy="2921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1" name="任意多边形 40"/>
                <p:cNvSpPr/>
                <p:nvPr/>
              </p:nvSpPr>
              <p:spPr bwMode="auto">
                <a:xfrm>
                  <a:off x="4992985" y="4667508"/>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2" name="任意多边形 41"/>
                <p:cNvSpPr/>
                <p:nvPr/>
              </p:nvSpPr>
              <p:spPr bwMode="auto">
                <a:xfrm>
                  <a:off x="5003061" y="4638290"/>
                  <a:ext cx="38286" cy="100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3" name="任意多边形 42"/>
                <p:cNvSpPr/>
                <p:nvPr/>
              </p:nvSpPr>
              <p:spPr bwMode="auto">
                <a:xfrm>
                  <a:off x="5003061" y="4610079"/>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4" name="任意多边形 43"/>
                <p:cNvSpPr/>
                <p:nvPr/>
              </p:nvSpPr>
              <p:spPr bwMode="auto">
                <a:xfrm>
                  <a:off x="4840850" y="4571794"/>
                  <a:ext cx="57429" cy="38286"/>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45" name="文本框 30"/>
                <p:cNvSpPr txBox="1"/>
                <p:nvPr/>
              </p:nvSpPr>
              <p:spPr>
                <a:xfrm>
                  <a:off x="803413" y="4271900"/>
                  <a:ext cx="3820227" cy="338553"/>
                </a:xfrm>
                <a:prstGeom prst="rect">
                  <a:avLst/>
                </a:prstGeom>
              </p:spPr>
              <p:txBody>
                <a:bodyPr vert="horz" wrap="none" lIns="0">
                  <a:normAutofit/>
                </a:bodyPr>
                <a:lstStyle/>
                <a:p>
                  <a:pPr algn="r"/>
                  <a:r>
                    <a:rPr lang="zh-CN" altLang="en-US" sz="1600" b="1" kern="900" dirty="0" smtClean="0">
                      <a:solidFill>
                        <a:schemeClr val="tx1">
                          <a:lumMod val="85000"/>
                          <a:lumOff val="15000"/>
                        </a:schemeClr>
                      </a:solidFill>
                    </a:rPr>
                    <a:t>添加标题</a:t>
                  </a:r>
                  <a:endParaRPr lang="zh-CN" altLang="en-US" sz="1600" b="1" kern="900" dirty="0">
                    <a:solidFill>
                      <a:schemeClr val="tx1">
                        <a:lumMod val="85000"/>
                        <a:lumOff val="15000"/>
                      </a:schemeClr>
                    </a:solidFill>
                  </a:endParaRPr>
                </a:p>
              </p:txBody>
            </p:sp>
            <p:sp>
              <p:nvSpPr>
                <p:cNvPr id="46" name="文本框 31"/>
                <p:cNvSpPr txBox="1"/>
                <p:nvPr/>
              </p:nvSpPr>
              <p:spPr>
                <a:xfrm>
                  <a:off x="803413" y="4610454"/>
                  <a:ext cx="3820227" cy="277961"/>
                </a:xfrm>
                <a:prstGeom prst="rect">
                  <a:avLst/>
                </a:prstGeom>
              </p:spPr>
              <p:txBody>
                <a:bodyPr vert="horz" wrap="square" lIns="0">
                  <a:noAutofit/>
                </a:bodyPr>
                <a:lstStyle/>
                <a:p>
                  <a:pPr lvl="0" algn="r">
                    <a:lnSpc>
                      <a:spcPct val="130000"/>
                    </a:lnSpc>
                  </a:pPr>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803413" y="4595254"/>
                <a:ext cx="4399417" cy="616898"/>
                <a:chOff x="803413" y="4271900"/>
                <a:chExt cx="4399417" cy="616898"/>
              </a:xfrm>
            </p:grpSpPr>
            <p:sp>
              <p:nvSpPr>
                <p:cNvPr id="27" name="椭圆 26"/>
                <p:cNvSpPr/>
                <p:nvPr/>
              </p:nvSpPr>
              <p:spPr>
                <a:xfrm>
                  <a:off x="4623647" y="4309615"/>
                  <a:ext cx="579183" cy="579183"/>
                </a:xfrm>
                <a:prstGeom prst="ellipse">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28" name="任意多边形 27"/>
                <p:cNvSpPr/>
                <p:nvPr/>
              </p:nvSpPr>
              <p:spPr bwMode="auto">
                <a:xfrm>
                  <a:off x="4800549" y="4533508"/>
                  <a:ext cx="197474" cy="153143"/>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9" name="任意多边形 28"/>
                <p:cNvSpPr/>
                <p:nvPr/>
              </p:nvSpPr>
              <p:spPr bwMode="auto">
                <a:xfrm>
                  <a:off x="4762263" y="4495222"/>
                  <a:ext cx="312332" cy="238782"/>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0" name="任意多边形 29"/>
                <p:cNvSpPr/>
                <p:nvPr/>
              </p:nvSpPr>
              <p:spPr bwMode="auto">
                <a:xfrm>
                  <a:off x="5003061" y="4542576"/>
                  <a:ext cx="28211" cy="2921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1" name="任意多边形 30"/>
                <p:cNvSpPr/>
                <p:nvPr/>
              </p:nvSpPr>
              <p:spPr bwMode="auto">
                <a:xfrm>
                  <a:off x="4992985" y="4667508"/>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2" name="任意多边形 31"/>
                <p:cNvSpPr/>
                <p:nvPr/>
              </p:nvSpPr>
              <p:spPr bwMode="auto">
                <a:xfrm>
                  <a:off x="5003061" y="4638290"/>
                  <a:ext cx="38286" cy="100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3" name="任意多边形 32"/>
                <p:cNvSpPr/>
                <p:nvPr/>
              </p:nvSpPr>
              <p:spPr bwMode="auto">
                <a:xfrm>
                  <a:off x="5003061" y="4610079"/>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4" name="任意多边形 33"/>
                <p:cNvSpPr/>
                <p:nvPr/>
              </p:nvSpPr>
              <p:spPr bwMode="auto">
                <a:xfrm>
                  <a:off x="4840850" y="4571794"/>
                  <a:ext cx="57429" cy="38286"/>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35" name="文本框 44"/>
                <p:cNvSpPr txBox="1"/>
                <p:nvPr/>
              </p:nvSpPr>
              <p:spPr>
                <a:xfrm>
                  <a:off x="803413" y="4271900"/>
                  <a:ext cx="3820227" cy="338553"/>
                </a:xfrm>
                <a:prstGeom prst="rect">
                  <a:avLst/>
                </a:prstGeom>
              </p:spPr>
              <p:txBody>
                <a:bodyPr vert="horz" wrap="none" lIns="0">
                  <a:normAutofit/>
                </a:bodyPr>
                <a:lstStyle/>
                <a:p>
                  <a:pPr algn="r"/>
                  <a:r>
                    <a:rPr lang="zh-CN" altLang="en-US" sz="1600" b="1" kern="900" dirty="0" smtClean="0">
                      <a:solidFill>
                        <a:schemeClr val="tx1">
                          <a:lumMod val="85000"/>
                          <a:lumOff val="15000"/>
                        </a:schemeClr>
                      </a:solidFill>
                    </a:rPr>
                    <a:t>添加标题</a:t>
                  </a:r>
                  <a:endParaRPr lang="zh-CN" altLang="en-US" sz="1600" b="1" kern="900" dirty="0">
                    <a:solidFill>
                      <a:schemeClr val="tx1">
                        <a:lumMod val="85000"/>
                        <a:lumOff val="15000"/>
                      </a:schemeClr>
                    </a:solidFill>
                  </a:endParaRPr>
                </a:p>
              </p:txBody>
            </p:sp>
            <p:sp>
              <p:nvSpPr>
                <p:cNvPr id="36" name="文本框 45"/>
                <p:cNvSpPr txBox="1"/>
                <p:nvPr/>
              </p:nvSpPr>
              <p:spPr>
                <a:xfrm>
                  <a:off x="803413" y="4610454"/>
                  <a:ext cx="3820227" cy="277961"/>
                </a:xfrm>
                <a:prstGeom prst="rect">
                  <a:avLst/>
                </a:prstGeom>
              </p:spPr>
              <p:txBody>
                <a:bodyPr vert="horz" wrap="square" lIns="0">
                  <a:noAutofit/>
                </a:bodyPr>
                <a:lstStyle/>
                <a:p>
                  <a:pPr lvl="0" algn="r">
                    <a:lnSpc>
                      <a:spcPct val="130000"/>
                    </a:lnSpc>
                  </a:pPr>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03413" y="5638769"/>
                <a:ext cx="4399417" cy="616898"/>
                <a:chOff x="803413" y="5638769"/>
                <a:chExt cx="4399417" cy="616898"/>
              </a:xfrm>
            </p:grpSpPr>
            <p:sp>
              <p:nvSpPr>
                <p:cNvPr id="17" name="椭圆 16"/>
                <p:cNvSpPr/>
                <p:nvPr/>
              </p:nvSpPr>
              <p:spPr>
                <a:xfrm>
                  <a:off x="4623647" y="5676484"/>
                  <a:ext cx="579183" cy="579183"/>
                </a:xfrm>
                <a:prstGeom prst="ellipse">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85000"/>
                        <a:lumOff val="15000"/>
                      </a:schemeClr>
                    </a:solidFill>
                  </a:endParaRPr>
                </a:p>
              </p:txBody>
            </p:sp>
            <p:sp>
              <p:nvSpPr>
                <p:cNvPr id="18" name="任意多边形 17"/>
                <p:cNvSpPr/>
                <p:nvPr/>
              </p:nvSpPr>
              <p:spPr bwMode="auto">
                <a:xfrm>
                  <a:off x="4800549" y="5900377"/>
                  <a:ext cx="197474" cy="153143"/>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19" name="任意多边形 18"/>
                <p:cNvSpPr/>
                <p:nvPr/>
              </p:nvSpPr>
              <p:spPr bwMode="auto">
                <a:xfrm>
                  <a:off x="4762263" y="5862091"/>
                  <a:ext cx="312332" cy="238782"/>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0" name="任意多边形 19"/>
                <p:cNvSpPr/>
                <p:nvPr/>
              </p:nvSpPr>
              <p:spPr bwMode="auto">
                <a:xfrm>
                  <a:off x="5003061" y="5909445"/>
                  <a:ext cx="28211" cy="2921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1" name="任意多边形 20"/>
                <p:cNvSpPr/>
                <p:nvPr/>
              </p:nvSpPr>
              <p:spPr bwMode="auto">
                <a:xfrm>
                  <a:off x="4992985" y="6034377"/>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2" name="任意多边形 21"/>
                <p:cNvSpPr/>
                <p:nvPr/>
              </p:nvSpPr>
              <p:spPr bwMode="auto">
                <a:xfrm>
                  <a:off x="5003061" y="6005159"/>
                  <a:ext cx="38286" cy="100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3" name="任意多边形 22"/>
                <p:cNvSpPr/>
                <p:nvPr/>
              </p:nvSpPr>
              <p:spPr bwMode="auto">
                <a:xfrm>
                  <a:off x="5003061" y="5976948"/>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4" name="任意多边形 23"/>
                <p:cNvSpPr/>
                <p:nvPr/>
              </p:nvSpPr>
              <p:spPr bwMode="auto">
                <a:xfrm>
                  <a:off x="4840850" y="5938663"/>
                  <a:ext cx="57429" cy="38286"/>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tx1">
                        <a:lumMod val="85000"/>
                        <a:lumOff val="15000"/>
                      </a:schemeClr>
                    </a:solidFill>
                  </a:endParaRPr>
                </a:p>
              </p:txBody>
            </p:sp>
            <p:sp>
              <p:nvSpPr>
                <p:cNvPr id="25" name="文本框 57"/>
                <p:cNvSpPr txBox="1"/>
                <p:nvPr/>
              </p:nvSpPr>
              <p:spPr>
                <a:xfrm>
                  <a:off x="803413" y="5638769"/>
                  <a:ext cx="3820227" cy="338553"/>
                </a:xfrm>
                <a:prstGeom prst="rect">
                  <a:avLst/>
                </a:prstGeom>
              </p:spPr>
              <p:txBody>
                <a:bodyPr vert="horz" wrap="none" lIns="0">
                  <a:normAutofit/>
                </a:bodyPr>
                <a:lstStyle/>
                <a:p>
                  <a:pPr algn="r"/>
                  <a:r>
                    <a:rPr lang="zh-CN" altLang="en-US" sz="1600" b="1" kern="900" dirty="0" smtClean="0">
                      <a:solidFill>
                        <a:schemeClr val="tx1">
                          <a:lumMod val="85000"/>
                          <a:lumOff val="15000"/>
                        </a:schemeClr>
                      </a:solidFill>
                    </a:rPr>
                    <a:t>添加标题</a:t>
                  </a:r>
                  <a:endParaRPr lang="zh-CN" altLang="en-US" sz="1600" b="1" kern="900" dirty="0">
                    <a:solidFill>
                      <a:schemeClr val="tx1">
                        <a:lumMod val="85000"/>
                        <a:lumOff val="15000"/>
                      </a:schemeClr>
                    </a:solidFill>
                  </a:endParaRPr>
                </a:p>
              </p:txBody>
            </p:sp>
            <p:sp>
              <p:nvSpPr>
                <p:cNvPr id="26" name="文本框 58"/>
                <p:cNvSpPr txBox="1"/>
                <p:nvPr/>
              </p:nvSpPr>
              <p:spPr>
                <a:xfrm>
                  <a:off x="803413" y="5977323"/>
                  <a:ext cx="3820227" cy="277961"/>
                </a:xfrm>
                <a:prstGeom prst="rect">
                  <a:avLst/>
                </a:prstGeom>
              </p:spPr>
              <p:txBody>
                <a:bodyPr vert="horz" wrap="square" lIns="0">
                  <a:noAutofit/>
                </a:bodyPr>
                <a:lstStyle/>
                <a:p>
                  <a:pPr lvl="0" algn="r">
                    <a:lnSpc>
                      <a:spcPct val="130000"/>
                    </a:lnSpc>
                  </a:pPr>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pic>
        <p:nvPicPr>
          <p:cNvPr id="59" name="图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60" name="文本框 59"/>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0000" t="-5000" r="-30000" b="-38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789705" y="1087556"/>
            <a:ext cx="6092826" cy="4164012"/>
            <a:chOff x="2608730" y="1068305"/>
            <a:chExt cx="6092826" cy="4164012"/>
          </a:xfrm>
        </p:grpSpPr>
        <p:sp>
          <p:nvSpPr>
            <p:cNvPr id="3" name="Freeform 8"/>
            <p:cNvSpPr>
              <a:spLocks noEditPoints="1"/>
            </p:cNvSpPr>
            <p:nvPr/>
          </p:nvSpPr>
          <p:spPr bwMode="auto">
            <a:xfrm>
              <a:off x="3632668" y="1339767"/>
              <a:ext cx="5068888" cy="3892550"/>
            </a:xfrm>
            <a:custGeom>
              <a:avLst/>
              <a:gdLst>
                <a:gd name="T0" fmla="*/ 2280145 w 1545"/>
                <a:gd name="T1" fmla="*/ 3888446 h 1186"/>
                <a:gd name="T2" fmla="*/ 921900 w 1545"/>
                <a:gd name="T3" fmla="*/ 3819536 h 1186"/>
                <a:gd name="T4" fmla="*/ 708649 w 1545"/>
                <a:gd name="T5" fmla="*/ 3809692 h 1186"/>
                <a:gd name="T6" fmla="*/ 2595101 w 1545"/>
                <a:gd name="T7" fmla="*/ 3842506 h 1186"/>
                <a:gd name="T8" fmla="*/ 1446826 w 1545"/>
                <a:gd name="T9" fmla="*/ 3793285 h 1186"/>
                <a:gd name="T10" fmla="*/ 508522 w 1545"/>
                <a:gd name="T11" fmla="*/ 3694844 h 1186"/>
                <a:gd name="T12" fmla="*/ 1545249 w 1545"/>
                <a:gd name="T13" fmla="*/ 3750627 h 1186"/>
                <a:gd name="T14" fmla="*/ 351044 w 1545"/>
                <a:gd name="T15" fmla="*/ 3563588 h 1186"/>
                <a:gd name="T16" fmla="*/ 1719131 w 1545"/>
                <a:gd name="T17" fmla="*/ 3642341 h 1186"/>
                <a:gd name="T18" fmla="*/ 1975032 w 1545"/>
                <a:gd name="T19" fmla="*/ 3625935 h 1186"/>
                <a:gd name="T20" fmla="*/ 3576055 w 1545"/>
                <a:gd name="T21" fmla="*/ 3412644 h 1186"/>
                <a:gd name="T22" fmla="*/ 288709 w 1545"/>
                <a:gd name="T23" fmla="*/ 3520930 h 1186"/>
                <a:gd name="T24" fmla="*/ 1958628 w 1545"/>
                <a:gd name="T25" fmla="*/ 3429051 h 1186"/>
                <a:gd name="T26" fmla="*/ 3776183 w 1545"/>
                <a:gd name="T27" fmla="*/ 3343735 h 1186"/>
                <a:gd name="T28" fmla="*/ 3067533 w 1545"/>
                <a:gd name="T29" fmla="*/ 3327328 h 1186"/>
                <a:gd name="T30" fmla="*/ 3005199 w 1545"/>
                <a:gd name="T31" fmla="*/ 3369986 h 1186"/>
                <a:gd name="T32" fmla="*/ 3936941 w 1545"/>
                <a:gd name="T33" fmla="*/ 3228886 h 1186"/>
                <a:gd name="T34" fmla="*/ 4035365 w 1545"/>
                <a:gd name="T35" fmla="*/ 3173103 h 1186"/>
                <a:gd name="T36" fmla="*/ 4104261 w 1545"/>
                <a:gd name="T37" fmla="*/ 2848245 h 1186"/>
                <a:gd name="T38" fmla="*/ 26246 w 1545"/>
                <a:gd name="T39" fmla="*/ 2959813 h 1186"/>
                <a:gd name="T40" fmla="*/ 4327355 w 1545"/>
                <a:gd name="T41" fmla="*/ 2792462 h 1186"/>
                <a:gd name="T42" fmla="*/ 4547167 w 1545"/>
                <a:gd name="T43" fmla="*/ 2759648 h 1186"/>
                <a:gd name="T44" fmla="*/ 4055050 w 1545"/>
                <a:gd name="T45" fmla="*/ 2730115 h 1186"/>
                <a:gd name="T46" fmla="*/ 78739 w 1545"/>
                <a:gd name="T47" fmla="*/ 2713708 h 1186"/>
                <a:gd name="T48" fmla="*/ 4789945 w 1545"/>
                <a:gd name="T49" fmla="*/ 2602141 h 1186"/>
                <a:gd name="T50" fmla="*/ 288709 w 1545"/>
                <a:gd name="T51" fmla="*/ 2487293 h 1186"/>
                <a:gd name="T52" fmla="*/ 574137 w 1545"/>
                <a:gd name="T53" fmla="*/ 2362600 h 1186"/>
                <a:gd name="T54" fmla="*/ 4983512 w 1545"/>
                <a:gd name="T55" fmla="*/ 2333067 h 1186"/>
                <a:gd name="T56" fmla="*/ 331359 w 1545"/>
                <a:gd name="T57" fmla="*/ 2129621 h 1186"/>
                <a:gd name="T58" fmla="*/ 5022881 w 1545"/>
                <a:gd name="T59" fmla="*/ 2231344 h 1186"/>
                <a:gd name="T60" fmla="*/ 5049127 w 1545"/>
                <a:gd name="T61" fmla="*/ 1896643 h 1186"/>
                <a:gd name="T62" fmla="*/ 95143 w 1545"/>
                <a:gd name="T63" fmla="*/ 1962270 h 1186"/>
                <a:gd name="T64" fmla="*/ 5019600 w 1545"/>
                <a:gd name="T65" fmla="*/ 1742417 h 1186"/>
                <a:gd name="T66" fmla="*/ 4931019 w 1545"/>
                <a:gd name="T67" fmla="*/ 1552097 h 1186"/>
                <a:gd name="T68" fmla="*/ 95143 w 1545"/>
                <a:gd name="T69" fmla="*/ 1578348 h 1186"/>
                <a:gd name="T70" fmla="*/ 4819472 w 1545"/>
                <a:gd name="T71" fmla="*/ 1388027 h 1186"/>
                <a:gd name="T72" fmla="*/ 528206 w 1545"/>
                <a:gd name="T73" fmla="*/ 1260053 h 1186"/>
                <a:gd name="T74" fmla="*/ 4730891 w 1545"/>
                <a:gd name="T75" fmla="*/ 1342088 h 1186"/>
                <a:gd name="T76" fmla="*/ 748019 w 1545"/>
                <a:gd name="T77" fmla="*/ 1214114 h 1186"/>
                <a:gd name="T78" fmla="*/ 1023605 w 1545"/>
                <a:gd name="T79" fmla="*/ 1266616 h 1186"/>
                <a:gd name="T80" fmla="*/ 4488113 w 1545"/>
                <a:gd name="T81" fmla="*/ 1118954 h 1186"/>
                <a:gd name="T82" fmla="*/ 3549809 w 1545"/>
                <a:gd name="T83" fmla="*/ 958166 h 1186"/>
                <a:gd name="T84" fmla="*/ 4192843 w 1545"/>
                <a:gd name="T85" fmla="*/ 1017230 h 1186"/>
                <a:gd name="T86" fmla="*/ 938304 w 1545"/>
                <a:gd name="T87" fmla="*/ 945040 h 1186"/>
                <a:gd name="T88" fmla="*/ 3421858 w 1545"/>
                <a:gd name="T89" fmla="*/ 1040200 h 1186"/>
                <a:gd name="T90" fmla="*/ 974393 w 1545"/>
                <a:gd name="T91" fmla="*/ 735031 h 1186"/>
                <a:gd name="T92" fmla="*/ 3494035 w 1545"/>
                <a:gd name="T93" fmla="*/ 856442 h 1186"/>
                <a:gd name="T94" fmla="*/ 3001918 w 1545"/>
                <a:gd name="T95" fmla="*/ 577524 h 1186"/>
                <a:gd name="T96" fmla="*/ 1049851 w 1545"/>
                <a:gd name="T97" fmla="*/ 554555 h 1186"/>
                <a:gd name="T98" fmla="*/ 3494035 w 1545"/>
                <a:gd name="T99" fmla="*/ 603776 h 1186"/>
                <a:gd name="T100" fmla="*/ 3100341 w 1545"/>
                <a:gd name="T101" fmla="*/ 551273 h 1186"/>
                <a:gd name="T102" fmla="*/ 3398893 w 1545"/>
                <a:gd name="T103" fmla="*/ 459394 h 1186"/>
                <a:gd name="T104" fmla="*/ 2742736 w 1545"/>
                <a:gd name="T105" fmla="*/ 377360 h 1186"/>
                <a:gd name="T106" fmla="*/ 1354964 w 1545"/>
                <a:gd name="T107" fmla="*/ 242823 h 1186"/>
                <a:gd name="T108" fmla="*/ 2706647 w 1545"/>
                <a:gd name="T109" fmla="*/ 295325 h 1186"/>
                <a:gd name="T110" fmla="*/ 1535407 w 1545"/>
                <a:gd name="T111" fmla="*/ 131256 h 1186"/>
                <a:gd name="T112" fmla="*/ 1696166 w 1545"/>
                <a:gd name="T113" fmla="*/ 55784 h 1186"/>
                <a:gd name="T114" fmla="*/ 2355603 w 1545"/>
                <a:gd name="T115" fmla="*/ 75472 h 1186"/>
                <a:gd name="T116" fmla="*/ 1935663 w 1545"/>
                <a:gd name="T117" fmla="*/ 6563 h 1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45" h="1186">
                  <a:moveTo>
                    <a:pt x="760" y="1170"/>
                  </a:moveTo>
                  <a:cubicBezTo>
                    <a:pt x="760" y="1170"/>
                    <a:pt x="759" y="1170"/>
                    <a:pt x="759" y="1170"/>
                  </a:cubicBezTo>
                  <a:cubicBezTo>
                    <a:pt x="748" y="1173"/>
                    <a:pt x="738" y="1174"/>
                    <a:pt x="728" y="1175"/>
                  </a:cubicBezTo>
                  <a:cubicBezTo>
                    <a:pt x="725" y="1175"/>
                    <a:pt x="723" y="1178"/>
                    <a:pt x="723" y="1181"/>
                  </a:cubicBezTo>
                  <a:cubicBezTo>
                    <a:pt x="723" y="1184"/>
                    <a:pt x="725" y="1186"/>
                    <a:pt x="728" y="1186"/>
                  </a:cubicBezTo>
                  <a:cubicBezTo>
                    <a:pt x="728" y="1186"/>
                    <a:pt x="728" y="1186"/>
                    <a:pt x="728" y="1186"/>
                  </a:cubicBezTo>
                  <a:cubicBezTo>
                    <a:pt x="739" y="1185"/>
                    <a:pt x="750" y="1183"/>
                    <a:pt x="761" y="1181"/>
                  </a:cubicBezTo>
                  <a:cubicBezTo>
                    <a:pt x="764" y="1180"/>
                    <a:pt x="766" y="1177"/>
                    <a:pt x="765" y="1174"/>
                  </a:cubicBezTo>
                  <a:cubicBezTo>
                    <a:pt x="765" y="1172"/>
                    <a:pt x="762" y="1170"/>
                    <a:pt x="760" y="1170"/>
                  </a:cubicBezTo>
                  <a:moveTo>
                    <a:pt x="664" y="1168"/>
                  </a:moveTo>
                  <a:cubicBezTo>
                    <a:pt x="662" y="1168"/>
                    <a:pt x="660" y="1169"/>
                    <a:pt x="659" y="1171"/>
                  </a:cubicBezTo>
                  <a:cubicBezTo>
                    <a:pt x="658" y="1174"/>
                    <a:pt x="660" y="1177"/>
                    <a:pt x="663" y="1178"/>
                  </a:cubicBezTo>
                  <a:cubicBezTo>
                    <a:pt x="673" y="1182"/>
                    <a:pt x="684" y="1184"/>
                    <a:pt x="695" y="1185"/>
                  </a:cubicBezTo>
                  <a:cubicBezTo>
                    <a:pt x="696" y="1185"/>
                    <a:pt x="696" y="1185"/>
                    <a:pt x="696" y="1185"/>
                  </a:cubicBezTo>
                  <a:cubicBezTo>
                    <a:pt x="699" y="1185"/>
                    <a:pt x="701" y="1183"/>
                    <a:pt x="701" y="1180"/>
                  </a:cubicBezTo>
                  <a:cubicBezTo>
                    <a:pt x="702" y="1178"/>
                    <a:pt x="699" y="1175"/>
                    <a:pt x="696" y="1175"/>
                  </a:cubicBezTo>
                  <a:cubicBezTo>
                    <a:pt x="686" y="1173"/>
                    <a:pt x="676" y="1171"/>
                    <a:pt x="666" y="1168"/>
                  </a:cubicBezTo>
                  <a:cubicBezTo>
                    <a:pt x="666" y="1168"/>
                    <a:pt x="665" y="1168"/>
                    <a:pt x="664" y="1168"/>
                  </a:cubicBezTo>
                  <a:moveTo>
                    <a:pt x="281" y="1164"/>
                  </a:moveTo>
                  <a:cubicBezTo>
                    <a:pt x="278" y="1164"/>
                    <a:pt x="276" y="1166"/>
                    <a:pt x="275" y="1169"/>
                  </a:cubicBezTo>
                  <a:cubicBezTo>
                    <a:pt x="275" y="1172"/>
                    <a:pt x="277" y="1175"/>
                    <a:pt x="280" y="1175"/>
                  </a:cubicBezTo>
                  <a:cubicBezTo>
                    <a:pt x="290" y="1176"/>
                    <a:pt x="301" y="1177"/>
                    <a:pt x="313" y="1177"/>
                  </a:cubicBezTo>
                  <a:cubicBezTo>
                    <a:pt x="313" y="1177"/>
                    <a:pt x="313" y="1177"/>
                    <a:pt x="313" y="1177"/>
                  </a:cubicBezTo>
                  <a:cubicBezTo>
                    <a:pt x="316" y="1177"/>
                    <a:pt x="318" y="1175"/>
                    <a:pt x="318" y="1172"/>
                  </a:cubicBezTo>
                  <a:cubicBezTo>
                    <a:pt x="318" y="1169"/>
                    <a:pt x="316" y="1167"/>
                    <a:pt x="313" y="1167"/>
                  </a:cubicBezTo>
                  <a:cubicBezTo>
                    <a:pt x="302" y="1166"/>
                    <a:pt x="291" y="1166"/>
                    <a:pt x="281" y="1164"/>
                  </a:cubicBezTo>
                  <a:cubicBezTo>
                    <a:pt x="281" y="1164"/>
                    <a:pt x="281" y="1164"/>
                    <a:pt x="281" y="1164"/>
                  </a:cubicBezTo>
                  <a:moveTo>
                    <a:pt x="377" y="1162"/>
                  </a:moveTo>
                  <a:cubicBezTo>
                    <a:pt x="377" y="1162"/>
                    <a:pt x="376" y="1162"/>
                    <a:pt x="376" y="1162"/>
                  </a:cubicBezTo>
                  <a:cubicBezTo>
                    <a:pt x="365" y="1164"/>
                    <a:pt x="355" y="1165"/>
                    <a:pt x="344" y="1166"/>
                  </a:cubicBezTo>
                  <a:cubicBezTo>
                    <a:pt x="342" y="1166"/>
                    <a:pt x="339" y="1169"/>
                    <a:pt x="340" y="1172"/>
                  </a:cubicBezTo>
                  <a:cubicBezTo>
                    <a:pt x="340" y="1174"/>
                    <a:pt x="342" y="1177"/>
                    <a:pt x="345" y="1177"/>
                  </a:cubicBezTo>
                  <a:cubicBezTo>
                    <a:pt x="345" y="1177"/>
                    <a:pt x="345" y="1177"/>
                    <a:pt x="345" y="1177"/>
                  </a:cubicBezTo>
                  <a:cubicBezTo>
                    <a:pt x="356" y="1176"/>
                    <a:pt x="367" y="1175"/>
                    <a:pt x="378" y="1173"/>
                  </a:cubicBezTo>
                  <a:cubicBezTo>
                    <a:pt x="381" y="1172"/>
                    <a:pt x="383" y="1169"/>
                    <a:pt x="382" y="1166"/>
                  </a:cubicBezTo>
                  <a:cubicBezTo>
                    <a:pt x="382" y="1164"/>
                    <a:pt x="379" y="1162"/>
                    <a:pt x="377" y="1162"/>
                  </a:cubicBezTo>
                  <a:moveTo>
                    <a:pt x="218" y="1151"/>
                  </a:moveTo>
                  <a:cubicBezTo>
                    <a:pt x="215" y="1151"/>
                    <a:pt x="213" y="1152"/>
                    <a:pt x="213" y="1154"/>
                  </a:cubicBezTo>
                  <a:cubicBezTo>
                    <a:pt x="212" y="1157"/>
                    <a:pt x="213" y="1160"/>
                    <a:pt x="216" y="1161"/>
                  </a:cubicBezTo>
                  <a:cubicBezTo>
                    <a:pt x="218" y="1162"/>
                    <a:pt x="218" y="1162"/>
                    <a:pt x="218" y="1162"/>
                  </a:cubicBezTo>
                  <a:cubicBezTo>
                    <a:pt x="227" y="1165"/>
                    <a:pt x="237" y="1167"/>
                    <a:pt x="248" y="1170"/>
                  </a:cubicBezTo>
                  <a:cubicBezTo>
                    <a:pt x="248" y="1170"/>
                    <a:pt x="248" y="1170"/>
                    <a:pt x="249" y="1170"/>
                  </a:cubicBezTo>
                  <a:cubicBezTo>
                    <a:pt x="251" y="1170"/>
                    <a:pt x="253" y="1168"/>
                    <a:pt x="254" y="1166"/>
                  </a:cubicBezTo>
                  <a:cubicBezTo>
                    <a:pt x="255" y="1163"/>
                    <a:pt x="253" y="1160"/>
                    <a:pt x="250" y="1159"/>
                  </a:cubicBezTo>
                  <a:cubicBezTo>
                    <a:pt x="240" y="1157"/>
                    <a:pt x="230" y="1154"/>
                    <a:pt x="221" y="1151"/>
                  </a:cubicBezTo>
                  <a:cubicBezTo>
                    <a:pt x="219" y="1151"/>
                    <a:pt x="219" y="1151"/>
                    <a:pt x="219" y="1151"/>
                  </a:cubicBezTo>
                  <a:cubicBezTo>
                    <a:pt x="219" y="1151"/>
                    <a:pt x="218" y="1151"/>
                    <a:pt x="218" y="1151"/>
                  </a:cubicBezTo>
                  <a:moveTo>
                    <a:pt x="820" y="1147"/>
                  </a:moveTo>
                  <a:cubicBezTo>
                    <a:pt x="819" y="1147"/>
                    <a:pt x="818" y="1147"/>
                    <a:pt x="817" y="1148"/>
                  </a:cubicBezTo>
                  <a:cubicBezTo>
                    <a:pt x="808" y="1153"/>
                    <a:pt x="798" y="1157"/>
                    <a:pt x="789" y="1161"/>
                  </a:cubicBezTo>
                  <a:cubicBezTo>
                    <a:pt x="786" y="1162"/>
                    <a:pt x="785" y="1165"/>
                    <a:pt x="786" y="1168"/>
                  </a:cubicBezTo>
                  <a:cubicBezTo>
                    <a:pt x="786" y="1170"/>
                    <a:pt x="789" y="1171"/>
                    <a:pt x="791" y="1171"/>
                  </a:cubicBezTo>
                  <a:cubicBezTo>
                    <a:pt x="791" y="1171"/>
                    <a:pt x="792" y="1171"/>
                    <a:pt x="793" y="1171"/>
                  </a:cubicBezTo>
                  <a:cubicBezTo>
                    <a:pt x="803" y="1167"/>
                    <a:pt x="813" y="1162"/>
                    <a:pt x="822" y="1157"/>
                  </a:cubicBezTo>
                  <a:cubicBezTo>
                    <a:pt x="825" y="1155"/>
                    <a:pt x="826" y="1152"/>
                    <a:pt x="824" y="1150"/>
                  </a:cubicBezTo>
                  <a:cubicBezTo>
                    <a:pt x="823" y="1148"/>
                    <a:pt x="822" y="1147"/>
                    <a:pt x="820" y="1147"/>
                  </a:cubicBezTo>
                  <a:moveTo>
                    <a:pt x="439" y="1145"/>
                  </a:moveTo>
                  <a:cubicBezTo>
                    <a:pt x="438" y="1145"/>
                    <a:pt x="438" y="1145"/>
                    <a:pt x="437" y="1146"/>
                  </a:cubicBezTo>
                  <a:cubicBezTo>
                    <a:pt x="433" y="1147"/>
                    <a:pt x="429" y="1149"/>
                    <a:pt x="425" y="1150"/>
                  </a:cubicBezTo>
                  <a:cubicBezTo>
                    <a:pt x="419" y="1152"/>
                    <a:pt x="413" y="1154"/>
                    <a:pt x="407" y="1155"/>
                  </a:cubicBezTo>
                  <a:cubicBezTo>
                    <a:pt x="404" y="1156"/>
                    <a:pt x="402" y="1159"/>
                    <a:pt x="403" y="1162"/>
                  </a:cubicBezTo>
                  <a:cubicBezTo>
                    <a:pt x="404" y="1164"/>
                    <a:pt x="406" y="1166"/>
                    <a:pt x="408" y="1166"/>
                  </a:cubicBezTo>
                  <a:cubicBezTo>
                    <a:pt x="409" y="1166"/>
                    <a:pt x="409" y="1166"/>
                    <a:pt x="410" y="1166"/>
                  </a:cubicBezTo>
                  <a:cubicBezTo>
                    <a:pt x="416" y="1164"/>
                    <a:pt x="422" y="1162"/>
                    <a:pt x="428" y="1160"/>
                  </a:cubicBezTo>
                  <a:cubicBezTo>
                    <a:pt x="432" y="1159"/>
                    <a:pt x="437" y="1157"/>
                    <a:pt x="441" y="1156"/>
                  </a:cubicBezTo>
                  <a:cubicBezTo>
                    <a:pt x="444" y="1155"/>
                    <a:pt x="445" y="1151"/>
                    <a:pt x="444" y="1149"/>
                  </a:cubicBezTo>
                  <a:cubicBezTo>
                    <a:pt x="443" y="1147"/>
                    <a:pt x="441" y="1145"/>
                    <a:pt x="439" y="1145"/>
                  </a:cubicBezTo>
                  <a:moveTo>
                    <a:pt x="613" y="1131"/>
                  </a:moveTo>
                  <a:cubicBezTo>
                    <a:pt x="612" y="1131"/>
                    <a:pt x="611" y="1131"/>
                    <a:pt x="610" y="1132"/>
                  </a:cubicBezTo>
                  <a:cubicBezTo>
                    <a:pt x="607" y="1134"/>
                    <a:pt x="607" y="1137"/>
                    <a:pt x="608" y="1140"/>
                  </a:cubicBezTo>
                  <a:cubicBezTo>
                    <a:pt x="615" y="1149"/>
                    <a:pt x="624" y="1157"/>
                    <a:pt x="633" y="1163"/>
                  </a:cubicBezTo>
                  <a:cubicBezTo>
                    <a:pt x="634" y="1164"/>
                    <a:pt x="635" y="1164"/>
                    <a:pt x="636" y="1164"/>
                  </a:cubicBezTo>
                  <a:cubicBezTo>
                    <a:pt x="637" y="1164"/>
                    <a:pt x="639" y="1163"/>
                    <a:pt x="640" y="1162"/>
                  </a:cubicBezTo>
                  <a:cubicBezTo>
                    <a:pt x="642" y="1159"/>
                    <a:pt x="641" y="1156"/>
                    <a:pt x="639" y="1154"/>
                  </a:cubicBezTo>
                  <a:cubicBezTo>
                    <a:pt x="631" y="1148"/>
                    <a:pt x="623" y="1141"/>
                    <a:pt x="617" y="1133"/>
                  </a:cubicBezTo>
                  <a:cubicBezTo>
                    <a:pt x="616" y="1132"/>
                    <a:pt x="614" y="1131"/>
                    <a:pt x="613" y="1131"/>
                  </a:cubicBezTo>
                  <a:moveTo>
                    <a:pt x="159" y="1123"/>
                  </a:moveTo>
                  <a:cubicBezTo>
                    <a:pt x="157" y="1123"/>
                    <a:pt x="156" y="1124"/>
                    <a:pt x="155" y="1126"/>
                  </a:cubicBezTo>
                  <a:cubicBezTo>
                    <a:pt x="153" y="1129"/>
                    <a:pt x="154" y="1132"/>
                    <a:pt x="157" y="1133"/>
                  </a:cubicBezTo>
                  <a:cubicBezTo>
                    <a:pt x="166" y="1139"/>
                    <a:pt x="176" y="1144"/>
                    <a:pt x="185" y="1149"/>
                  </a:cubicBezTo>
                  <a:cubicBezTo>
                    <a:pt x="186" y="1149"/>
                    <a:pt x="187" y="1149"/>
                    <a:pt x="188" y="1149"/>
                  </a:cubicBezTo>
                  <a:cubicBezTo>
                    <a:pt x="190" y="1149"/>
                    <a:pt x="192" y="1148"/>
                    <a:pt x="193" y="1146"/>
                  </a:cubicBezTo>
                  <a:cubicBezTo>
                    <a:pt x="194" y="1144"/>
                    <a:pt x="193" y="1140"/>
                    <a:pt x="190" y="1139"/>
                  </a:cubicBezTo>
                  <a:cubicBezTo>
                    <a:pt x="181" y="1135"/>
                    <a:pt x="171" y="1130"/>
                    <a:pt x="162" y="1124"/>
                  </a:cubicBezTo>
                  <a:cubicBezTo>
                    <a:pt x="161" y="1124"/>
                    <a:pt x="160" y="1123"/>
                    <a:pt x="159" y="1123"/>
                  </a:cubicBezTo>
                  <a:moveTo>
                    <a:pt x="497" y="1117"/>
                  </a:moveTo>
                  <a:cubicBezTo>
                    <a:pt x="496" y="1117"/>
                    <a:pt x="495" y="1117"/>
                    <a:pt x="494" y="1118"/>
                  </a:cubicBezTo>
                  <a:cubicBezTo>
                    <a:pt x="485" y="1123"/>
                    <a:pt x="475" y="1128"/>
                    <a:pt x="466" y="1133"/>
                  </a:cubicBezTo>
                  <a:cubicBezTo>
                    <a:pt x="464" y="1134"/>
                    <a:pt x="462" y="1138"/>
                    <a:pt x="464" y="1140"/>
                  </a:cubicBezTo>
                  <a:cubicBezTo>
                    <a:pt x="465" y="1142"/>
                    <a:pt x="467" y="1143"/>
                    <a:pt x="469" y="1143"/>
                  </a:cubicBezTo>
                  <a:cubicBezTo>
                    <a:pt x="469" y="1143"/>
                    <a:pt x="470" y="1143"/>
                    <a:pt x="471" y="1143"/>
                  </a:cubicBezTo>
                  <a:cubicBezTo>
                    <a:pt x="481" y="1138"/>
                    <a:pt x="490" y="1133"/>
                    <a:pt x="500" y="1127"/>
                  </a:cubicBezTo>
                  <a:cubicBezTo>
                    <a:pt x="502" y="1125"/>
                    <a:pt x="503" y="1122"/>
                    <a:pt x="501" y="1120"/>
                  </a:cubicBezTo>
                  <a:cubicBezTo>
                    <a:pt x="500" y="1118"/>
                    <a:pt x="499" y="1117"/>
                    <a:pt x="497" y="1117"/>
                  </a:cubicBezTo>
                  <a:moveTo>
                    <a:pt x="870" y="1107"/>
                  </a:moveTo>
                  <a:cubicBezTo>
                    <a:pt x="869" y="1107"/>
                    <a:pt x="867" y="1108"/>
                    <a:pt x="866" y="1109"/>
                  </a:cubicBezTo>
                  <a:cubicBezTo>
                    <a:pt x="859" y="1117"/>
                    <a:pt x="851" y="1124"/>
                    <a:pt x="843" y="1130"/>
                  </a:cubicBezTo>
                  <a:cubicBezTo>
                    <a:pt x="841" y="1132"/>
                    <a:pt x="840" y="1135"/>
                    <a:pt x="842" y="1138"/>
                  </a:cubicBezTo>
                  <a:cubicBezTo>
                    <a:pt x="843" y="1139"/>
                    <a:pt x="845" y="1140"/>
                    <a:pt x="847" y="1140"/>
                  </a:cubicBezTo>
                  <a:cubicBezTo>
                    <a:pt x="848" y="1140"/>
                    <a:pt x="849" y="1139"/>
                    <a:pt x="850" y="1139"/>
                  </a:cubicBezTo>
                  <a:cubicBezTo>
                    <a:pt x="859" y="1132"/>
                    <a:pt x="867" y="1124"/>
                    <a:pt x="874" y="1116"/>
                  </a:cubicBezTo>
                  <a:cubicBezTo>
                    <a:pt x="876" y="1114"/>
                    <a:pt x="876" y="1110"/>
                    <a:pt x="874" y="1108"/>
                  </a:cubicBezTo>
                  <a:cubicBezTo>
                    <a:pt x="873" y="1108"/>
                    <a:pt x="871" y="1107"/>
                    <a:pt x="870" y="1107"/>
                  </a:cubicBezTo>
                  <a:moveTo>
                    <a:pt x="107" y="1086"/>
                  </a:moveTo>
                  <a:cubicBezTo>
                    <a:pt x="106" y="1086"/>
                    <a:pt x="104" y="1086"/>
                    <a:pt x="103" y="1087"/>
                  </a:cubicBezTo>
                  <a:cubicBezTo>
                    <a:pt x="101" y="1090"/>
                    <a:pt x="101" y="1093"/>
                    <a:pt x="104" y="1095"/>
                  </a:cubicBezTo>
                  <a:cubicBezTo>
                    <a:pt x="112" y="1102"/>
                    <a:pt x="121" y="1109"/>
                    <a:pt x="129" y="1115"/>
                  </a:cubicBezTo>
                  <a:cubicBezTo>
                    <a:pt x="130" y="1116"/>
                    <a:pt x="131" y="1116"/>
                    <a:pt x="132" y="1116"/>
                  </a:cubicBezTo>
                  <a:cubicBezTo>
                    <a:pt x="134" y="1116"/>
                    <a:pt x="136" y="1116"/>
                    <a:pt x="137" y="1114"/>
                  </a:cubicBezTo>
                  <a:cubicBezTo>
                    <a:pt x="139" y="1112"/>
                    <a:pt x="138" y="1108"/>
                    <a:pt x="136" y="1107"/>
                  </a:cubicBezTo>
                  <a:cubicBezTo>
                    <a:pt x="127" y="1101"/>
                    <a:pt x="119" y="1094"/>
                    <a:pt x="111" y="1087"/>
                  </a:cubicBezTo>
                  <a:cubicBezTo>
                    <a:pt x="110" y="1086"/>
                    <a:pt x="108" y="1086"/>
                    <a:pt x="107" y="1086"/>
                  </a:cubicBezTo>
                  <a:moveTo>
                    <a:pt x="549" y="1079"/>
                  </a:moveTo>
                  <a:cubicBezTo>
                    <a:pt x="547" y="1079"/>
                    <a:pt x="546" y="1079"/>
                    <a:pt x="545" y="1080"/>
                  </a:cubicBezTo>
                  <a:cubicBezTo>
                    <a:pt x="537" y="1087"/>
                    <a:pt x="529" y="1094"/>
                    <a:pt x="520" y="1100"/>
                  </a:cubicBezTo>
                  <a:cubicBezTo>
                    <a:pt x="518" y="1102"/>
                    <a:pt x="517" y="1105"/>
                    <a:pt x="519" y="1108"/>
                  </a:cubicBezTo>
                  <a:cubicBezTo>
                    <a:pt x="520" y="1109"/>
                    <a:pt x="522" y="1110"/>
                    <a:pt x="524" y="1110"/>
                  </a:cubicBezTo>
                  <a:cubicBezTo>
                    <a:pt x="525" y="1110"/>
                    <a:pt x="526" y="1109"/>
                    <a:pt x="527" y="1109"/>
                  </a:cubicBezTo>
                  <a:cubicBezTo>
                    <a:pt x="535" y="1102"/>
                    <a:pt x="544" y="1096"/>
                    <a:pt x="552" y="1088"/>
                  </a:cubicBezTo>
                  <a:cubicBezTo>
                    <a:pt x="554" y="1086"/>
                    <a:pt x="555" y="1083"/>
                    <a:pt x="553" y="1081"/>
                  </a:cubicBezTo>
                  <a:cubicBezTo>
                    <a:pt x="552" y="1079"/>
                    <a:pt x="550" y="1079"/>
                    <a:pt x="549" y="1079"/>
                  </a:cubicBezTo>
                  <a:moveTo>
                    <a:pt x="591" y="1071"/>
                  </a:moveTo>
                  <a:cubicBezTo>
                    <a:pt x="591" y="1071"/>
                    <a:pt x="591" y="1071"/>
                    <a:pt x="591" y="1071"/>
                  </a:cubicBezTo>
                  <a:cubicBezTo>
                    <a:pt x="588" y="1071"/>
                    <a:pt x="586" y="1074"/>
                    <a:pt x="586" y="1077"/>
                  </a:cubicBezTo>
                  <a:cubicBezTo>
                    <a:pt x="587" y="1088"/>
                    <a:pt x="589" y="1099"/>
                    <a:pt x="592" y="1108"/>
                  </a:cubicBezTo>
                  <a:cubicBezTo>
                    <a:pt x="593" y="1110"/>
                    <a:pt x="593" y="1110"/>
                    <a:pt x="593" y="1110"/>
                  </a:cubicBezTo>
                  <a:cubicBezTo>
                    <a:pt x="594" y="1112"/>
                    <a:pt x="596" y="1113"/>
                    <a:pt x="598" y="1113"/>
                  </a:cubicBezTo>
                  <a:cubicBezTo>
                    <a:pt x="598" y="1113"/>
                    <a:pt x="599" y="1113"/>
                    <a:pt x="600" y="1113"/>
                  </a:cubicBezTo>
                  <a:cubicBezTo>
                    <a:pt x="602" y="1112"/>
                    <a:pt x="604" y="1109"/>
                    <a:pt x="603" y="1106"/>
                  </a:cubicBezTo>
                  <a:cubicBezTo>
                    <a:pt x="602" y="1105"/>
                    <a:pt x="602" y="1105"/>
                    <a:pt x="602" y="1105"/>
                  </a:cubicBezTo>
                  <a:cubicBezTo>
                    <a:pt x="600" y="1096"/>
                    <a:pt x="598" y="1086"/>
                    <a:pt x="597" y="1076"/>
                  </a:cubicBezTo>
                  <a:cubicBezTo>
                    <a:pt x="596" y="1073"/>
                    <a:pt x="594" y="1071"/>
                    <a:pt x="591" y="1071"/>
                  </a:cubicBezTo>
                  <a:moveTo>
                    <a:pt x="904" y="1052"/>
                  </a:moveTo>
                  <a:cubicBezTo>
                    <a:pt x="901" y="1052"/>
                    <a:pt x="899" y="1054"/>
                    <a:pt x="898" y="1056"/>
                  </a:cubicBezTo>
                  <a:cubicBezTo>
                    <a:pt x="895" y="1066"/>
                    <a:pt x="890" y="1075"/>
                    <a:pt x="885" y="1084"/>
                  </a:cubicBezTo>
                  <a:cubicBezTo>
                    <a:pt x="883" y="1086"/>
                    <a:pt x="884" y="1090"/>
                    <a:pt x="887" y="1091"/>
                  </a:cubicBezTo>
                  <a:cubicBezTo>
                    <a:pt x="888" y="1092"/>
                    <a:pt x="889" y="1092"/>
                    <a:pt x="890" y="1092"/>
                  </a:cubicBezTo>
                  <a:cubicBezTo>
                    <a:pt x="891" y="1092"/>
                    <a:pt x="893" y="1091"/>
                    <a:pt x="894" y="1090"/>
                  </a:cubicBezTo>
                  <a:cubicBezTo>
                    <a:pt x="900" y="1080"/>
                    <a:pt x="905" y="1070"/>
                    <a:pt x="909" y="1060"/>
                  </a:cubicBezTo>
                  <a:cubicBezTo>
                    <a:pt x="910" y="1057"/>
                    <a:pt x="908" y="1054"/>
                    <a:pt x="905" y="1053"/>
                  </a:cubicBezTo>
                  <a:cubicBezTo>
                    <a:pt x="905" y="1053"/>
                    <a:pt x="904" y="1052"/>
                    <a:pt x="904" y="1052"/>
                  </a:cubicBezTo>
                  <a:moveTo>
                    <a:pt x="1091" y="1040"/>
                  </a:moveTo>
                  <a:cubicBezTo>
                    <a:pt x="1090" y="1040"/>
                    <a:pt x="1090" y="1040"/>
                    <a:pt x="1090" y="1040"/>
                  </a:cubicBezTo>
                  <a:cubicBezTo>
                    <a:pt x="1079" y="1042"/>
                    <a:pt x="1069" y="1043"/>
                    <a:pt x="1058" y="1043"/>
                  </a:cubicBezTo>
                  <a:cubicBezTo>
                    <a:pt x="1056" y="1043"/>
                    <a:pt x="1053" y="1046"/>
                    <a:pt x="1053" y="1049"/>
                  </a:cubicBezTo>
                  <a:cubicBezTo>
                    <a:pt x="1053" y="1052"/>
                    <a:pt x="1056" y="1054"/>
                    <a:pt x="1059" y="1054"/>
                  </a:cubicBezTo>
                  <a:cubicBezTo>
                    <a:pt x="1059" y="1054"/>
                    <a:pt x="1059" y="1054"/>
                    <a:pt x="1059" y="1054"/>
                  </a:cubicBezTo>
                  <a:cubicBezTo>
                    <a:pt x="1069" y="1054"/>
                    <a:pt x="1080" y="1053"/>
                    <a:pt x="1092" y="1050"/>
                  </a:cubicBezTo>
                  <a:cubicBezTo>
                    <a:pt x="1094" y="1050"/>
                    <a:pt x="1096" y="1047"/>
                    <a:pt x="1096" y="1044"/>
                  </a:cubicBezTo>
                  <a:cubicBezTo>
                    <a:pt x="1095" y="1042"/>
                    <a:pt x="1093" y="1040"/>
                    <a:pt x="1091" y="1040"/>
                  </a:cubicBezTo>
                  <a:moveTo>
                    <a:pt x="62" y="1039"/>
                  </a:moveTo>
                  <a:cubicBezTo>
                    <a:pt x="61" y="1039"/>
                    <a:pt x="60" y="1040"/>
                    <a:pt x="59" y="1040"/>
                  </a:cubicBezTo>
                  <a:cubicBezTo>
                    <a:pt x="57" y="1042"/>
                    <a:pt x="56" y="1046"/>
                    <a:pt x="58" y="1048"/>
                  </a:cubicBezTo>
                  <a:cubicBezTo>
                    <a:pt x="65" y="1056"/>
                    <a:pt x="72" y="1065"/>
                    <a:pt x="80" y="1073"/>
                  </a:cubicBezTo>
                  <a:cubicBezTo>
                    <a:pt x="81" y="1074"/>
                    <a:pt x="82" y="1074"/>
                    <a:pt x="84" y="1074"/>
                  </a:cubicBezTo>
                  <a:cubicBezTo>
                    <a:pt x="85" y="1074"/>
                    <a:pt x="87" y="1074"/>
                    <a:pt x="88" y="1073"/>
                  </a:cubicBezTo>
                  <a:cubicBezTo>
                    <a:pt x="90" y="1071"/>
                    <a:pt x="90" y="1067"/>
                    <a:pt x="88" y="1065"/>
                  </a:cubicBezTo>
                  <a:cubicBezTo>
                    <a:pt x="80" y="1057"/>
                    <a:pt x="73" y="1049"/>
                    <a:pt x="67" y="1041"/>
                  </a:cubicBezTo>
                  <a:cubicBezTo>
                    <a:pt x="66" y="1040"/>
                    <a:pt x="64" y="1039"/>
                    <a:pt x="62" y="1039"/>
                  </a:cubicBezTo>
                  <a:moveTo>
                    <a:pt x="591" y="1035"/>
                  </a:moveTo>
                  <a:cubicBezTo>
                    <a:pt x="590" y="1035"/>
                    <a:pt x="588" y="1036"/>
                    <a:pt x="587" y="1037"/>
                  </a:cubicBezTo>
                  <a:cubicBezTo>
                    <a:pt x="581" y="1045"/>
                    <a:pt x="575" y="1052"/>
                    <a:pt x="568" y="1058"/>
                  </a:cubicBezTo>
                  <a:cubicBezTo>
                    <a:pt x="566" y="1060"/>
                    <a:pt x="566" y="1064"/>
                    <a:pt x="568" y="1066"/>
                  </a:cubicBezTo>
                  <a:cubicBezTo>
                    <a:pt x="569" y="1067"/>
                    <a:pt x="571" y="1067"/>
                    <a:pt x="572" y="1067"/>
                  </a:cubicBezTo>
                  <a:cubicBezTo>
                    <a:pt x="573" y="1067"/>
                    <a:pt x="575" y="1067"/>
                    <a:pt x="576" y="1066"/>
                  </a:cubicBezTo>
                  <a:cubicBezTo>
                    <a:pt x="576" y="1066"/>
                    <a:pt x="576" y="1066"/>
                    <a:pt x="576" y="1066"/>
                  </a:cubicBezTo>
                  <a:cubicBezTo>
                    <a:pt x="581" y="1061"/>
                    <a:pt x="586" y="1055"/>
                    <a:pt x="591" y="1050"/>
                  </a:cubicBezTo>
                  <a:cubicBezTo>
                    <a:pt x="591" y="1050"/>
                    <a:pt x="591" y="1050"/>
                    <a:pt x="591" y="1050"/>
                  </a:cubicBezTo>
                  <a:cubicBezTo>
                    <a:pt x="594" y="1050"/>
                    <a:pt x="596" y="1048"/>
                    <a:pt x="597" y="1045"/>
                  </a:cubicBezTo>
                  <a:cubicBezTo>
                    <a:pt x="597" y="1044"/>
                    <a:pt x="597" y="1042"/>
                    <a:pt x="597" y="1041"/>
                  </a:cubicBezTo>
                  <a:cubicBezTo>
                    <a:pt x="597" y="1039"/>
                    <a:pt x="596" y="1037"/>
                    <a:pt x="594" y="1036"/>
                  </a:cubicBezTo>
                  <a:cubicBezTo>
                    <a:pt x="593" y="1036"/>
                    <a:pt x="592" y="1035"/>
                    <a:pt x="591" y="1035"/>
                  </a:cubicBezTo>
                  <a:moveTo>
                    <a:pt x="995" y="1032"/>
                  </a:moveTo>
                  <a:cubicBezTo>
                    <a:pt x="993" y="1032"/>
                    <a:pt x="991" y="1034"/>
                    <a:pt x="990" y="1036"/>
                  </a:cubicBezTo>
                  <a:cubicBezTo>
                    <a:pt x="989" y="1039"/>
                    <a:pt x="991" y="1042"/>
                    <a:pt x="994" y="1043"/>
                  </a:cubicBezTo>
                  <a:cubicBezTo>
                    <a:pt x="1004" y="1046"/>
                    <a:pt x="1015" y="1049"/>
                    <a:pt x="1026" y="1051"/>
                  </a:cubicBezTo>
                  <a:cubicBezTo>
                    <a:pt x="1026" y="1051"/>
                    <a:pt x="1026" y="1051"/>
                    <a:pt x="1027" y="1051"/>
                  </a:cubicBezTo>
                  <a:cubicBezTo>
                    <a:pt x="1029" y="1051"/>
                    <a:pt x="1031" y="1049"/>
                    <a:pt x="1032" y="1047"/>
                  </a:cubicBezTo>
                  <a:cubicBezTo>
                    <a:pt x="1032" y="1044"/>
                    <a:pt x="1030" y="1041"/>
                    <a:pt x="1027" y="1041"/>
                  </a:cubicBezTo>
                  <a:cubicBezTo>
                    <a:pt x="1017" y="1039"/>
                    <a:pt x="1007" y="1036"/>
                    <a:pt x="997" y="1033"/>
                  </a:cubicBezTo>
                  <a:cubicBezTo>
                    <a:pt x="997" y="1032"/>
                    <a:pt x="996" y="1032"/>
                    <a:pt x="995" y="1032"/>
                  </a:cubicBezTo>
                  <a:moveTo>
                    <a:pt x="1151" y="1019"/>
                  </a:moveTo>
                  <a:cubicBezTo>
                    <a:pt x="1151" y="1019"/>
                    <a:pt x="1150" y="1019"/>
                    <a:pt x="1149" y="1020"/>
                  </a:cubicBezTo>
                  <a:cubicBezTo>
                    <a:pt x="1148" y="1020"/>
                    <a:pt x="1148" y="1020"/>
                    <a:pt x="1148" y="1020"/>
                  </a:cubicBezTo>
                  <a:cubicBezTo>
                    <a:pt x="1138" y="1025"/>
                    <a:pt x="1129" y="1028"/>
                    <a:pt x="1120" y="1032"/>
                  </a:cubicBezTo>
                  <a:cubicBezTo>
                    <a:pt x="1117" y="1033"/>
                    <a:pt x="1116" y="1036"/>
                    <a:pt x="1117" y="1039"/>
                  </a:cubicBezTo>
                  <a:cubicBezTo>
                    <a:pt x="1117" y="1041"/>
                    <a:pt x="1119" y="1042"/>
                    <a:pt x="1122" y="1042"/>
                  </a:cubicBezTo>
                  <a:cubicBezTo>
                    <a:pt x="1122" y="1042"/>
                    <a:pt x="1123" y="1042"/>
                    <a:pt x="1123" y="1042"/>
                  </a:cubicBezTo>
                  <a:cubicBezTo>
                    <a:pt x="1133" y="1038"/>
                    <a:pt x="1143" y="1034"/>
                    <a:pt x="1153" y="1030"/>
                  </a:cubicBezTo>
                  <a:cubicBezTo>
                    <a:pt x="1154" y="1029"/>
                    <a:pt x="1154" y="1029"/>
                    <a:pt x="1154" y="1029"/>
                  </a:cubicBezTo>
                  <a:cubicBezTo>
                    <a:pt x="1156" y="1028"/>
                    <a:pt x="1157" y="1025"/>
                    <a:pt x="1156" y="1022"/>
                  </a:cubicBezTo>
                  <a:cubicBezTo>
                    <a:pt x="1155" y="1020"/>
                    <a:pt x="1153" y="1019"/>
                    <a:pt x="1151" y="1019"/>
                  </a:cubicBezTo>
                  <a:moveTo>
                    <a:pt x="938" y="1004"/>
                  </a:moveTo>
                  <a:cubicBezTo>
                    <a:pt x="936" y="1004"/>
                    <a:pt x="934" y="1005"/>
                    <a:pt x="933" y="1007"/>
                  </a:cubicBezTo>
                  <a:cubicBezTo>
                    <a:pt x="931" y="1009"/>
                    <a:pt x="932" y="1012"/>
                    <a:pt x="935" y="1014"/>
                  </a:cubicBezTo>
                  <a:cubicBezTo>
                    <a:pt x="944" y="1020"/>
                    <a:pt x="954" y="1025"/>
                    <a:pt x="963" y="1030"/>
                  </a:cubicBezTo>
                  <a:cubicBezTo>
                    <a:pt x="964" y="1030"/>
                    <a:pt x="965" y="1030"/>
                    <a:pt x="966" y="1030"/>
                  </a:cubicBezTo>
                  <a:cubicBezTo>
                    <a:pt x="968" y="1030"/>
                    <a:pt x="970" y="1029"/>
                    <a:pt x="971" y="1027"/>
                  </a:cubicBezTo>
                  <a:cubicBezTo>
                    <a:pt x="972" y="1025"/>
                    <a:pt x="971" y="1022"/>
                    <a:pt x="968" y="1020"/>
                  </a:cubicBezTo>
                  <a:cubicBezTo>
                    <a:pt x="959" y="1016"/>
                    <a:pt x="950" y="1011"/>
                    <a:pt x="940" y="1005"/>
                  </a:cubicBezTo>
                  <a:cubicBezTo>
                    <a:pt x="940" y="1004"/>
                    <a:pt x="939" y="1004"/>
                    <a:pt x="938" y="1004"/>
                  </a:cubicBezTo>
                  <a:moveTo>
                    <a:pt x="912" y="989"/>
                  </a:moveTo>
                  <a:cubicBezTo>
                    <a:pt x="912" y="989"/>
                    <a:pt x="912" y="989"/>
                    <a:pt x="912" y="989"/>
                  </a:cubicBezTo>
                  <a:cubicBezTo>
                    <a:pt x="909" y="989"/>
                    <a:pt x="907" y="992"/>
                    <a:pt x="907" y="995"/>
                  </a:cubicBezTo>
                  <a:cubicBezTo>
                    <a:pt x="907" y="1006"/>
                    <a:pt x="907" y="1016"/>
                    <a:pt x="906" y="1026"/>
                  </a:cubicBezTo>
                  <a:cubicBezTo>
                    <a:pt x="905" y="1029"/>
                    <a:pt x="907" y="1031"/>
                    <a:pt x="910" y="1032"/>
                  </a:cubicBezTo>
                  <a:cubicBezTo>
                    <a:pt x="911" y="1032"/>
                    <a:pt x="911" y="1032"/>
                    <a:pt x="911" y="1032"/>
                  </a:cubicBezTo>
                  <a:cubicBezTo>
                    <a:pt x="914" y="1032"/>
                    <a:pt x="916" y="1030"/>
                    <a:pt x="916" y="1027"/>
                  </a:cubicBezTo>
                  <a:cubicBezTo>
                    <a:pt x="918" y="1017"/>
                    <a:pt x="918" y="1006"/>
                    <a:pt x="917" y="994"/>
                  </a:cubicBezTo>
                  <a:cubicBezTo>
                    <a:pt x="917" y="991"/>
                    <a:pt x="915" y="989"/>
                    <a:pt x="912" y="989"/>
                  </a:cubicBezTo>
                  <a:moveTo>
                    <a:pt x="28" y="985"/>
                  </a:moveTo>
                  <a:cubicBezTo>
                    <a:pt x="27" y="985"/>
                    <a:pt x="26" y="985"/>
                    <a:pt x="25" y="986"/>
                  </a:cubicBezTo>
                  <a:cubicBezTo>
                    <a:pt x="23" y="987"/>
                    <a:pt x="22" y="990"/>
                    <a:pt x="23" y="993"/>
                  </a:cubicBezTo>
                  <a:cubicBezTo>
                    <a:pt x="28" y="1003"/>
                    <a:pt x="33" y="1012"/>
                    <a:pt x="39" y="1021"/>
                  </a:cubicBezTo>
                  <a:cubicBezTo>
                    <a:pt x="40" y="1023"/>
                    <a:pt x="42" y="1024"/>
                    <a:pt x="44" y="1024"/>
                  </a:cubicBezTo>
                  <a:cubicBezTo>
                    <a:pt x="45" y="1024"/>
                    <a:pt x="46" y="1024"/>
                    <a:pt x="47" y="1023"/>
                  </a:cubicBezTo>
                  <a:cubicBezTo>
                    <a:pt x="49" y="1021"/>
                    <a:pt x="50" y="1018"/>
                    <a:pt x="48" y="1016"/>
                  </a:cubicBezTo>
                  <a:cubicBezTo>
                    <a:pt x="42" y="1007"/>
                    <a:pt x="37" y="997"/>
                    <a:pt x="33" y="988"/>
                  </a:cubicBezTo>
                  <a:cubicBezTo>
                    <a:pt x="32" y="986"/>
                    <a:pt x="30" y="985"/>
                    <a:pt x="28" y="985"/>
                  </a:cubicBezTo>
                  <a:moveTo>
                    <a:pt x="1204" y="982"/>
                  </a:moveTo>
                  <a:cubicBezTo>
                    <a:pt x="1203" y="982"/>
                    <a:pt x="1201" y="983"/>
                    <a:pt x="1200" y="984"/>
                  </a:cubicBezTo>
                  <a:cubicBezTo>
                    <a:pt x="1193" y="991"/>
                    <a:pt x="1184" y="998"/>
                    <a:pt x="1176" y="1004"/>
                  </a:cubicBezTo>
                  <a:cubicBezTo>
                    <a:pt x="1174" y="1005"/>
                    <a:pt x="1173" y="1009"/>
                    <a:pt x="1175" y="1011"/>
                  </a:cubicBezTo>
                  <a:cubicBezTo>
                    <a:pt x="1176" y="1013"/>
                    <a:pt x="1177" y="1013"/>
                    <a:pt x="1179" y="1013"/>
                  </a:cubicBezTo>
                  <a:cubicBezTo>
                    <a:pt x="1180" y="1013"/>
                    <a:pt x="1181" y="1013"/>
                    <a:pt x="1182" y="1012"/>
                  </a:cubicBezTo>
                  <a:cubicBezTo>
                    <a:pt x="1191" y="1006"/>
                    <a:pt x="1200" y="999"/>
                    <a:pt x="1208" y="991"/>
                  </a:cubicBezTo>
                  <a:cubicBezTo>
                    <a:pt x="1210" y="989"/>
                    <a:pt x="1210" y="986"/>
                    <a:pt x="1208" y="984"/>
                  </a:cubicBezTo>
                  <a:cubicBezTo>
                    <a:pt x="1207" y="983"/>
                    <a:pt x="1205" y="982"/>
                    <a:pt x="1204" y="982"/>
                  </a:cubicBezTo>
                  <a:moveTo>
                    <a:pt x="1242" y="931"/>
                  </a:moveTo>
                  <a:cubicBezTo>
                    <a:pt x="1240" y="931"/>
                    <a:pt x="1238" y="932"/>
                    <a:pt x="1237" y="934"/>
                  </a:cubicBezTo>
                  <a:cubicBezTo>
                    <a:pt x="1233" y="943"/>
                    <a:pt x="1227" y="952"/>
                    <a:pt x="1221" y="960"/>
                  </a:cubicBezTo>
                  <a:cubicBezTo>
                    <a:pt x="1219" y="963"/>
                    <a:pt x="1220" y="966"/>
                    <a:pt x="1222" y="968"/>
                  </a:cubicBezTo>
                  <a:cubicBezTo>
                    <a:pt x="1223" y="968"/>
                    <a:pt x="1224" y="969"/>
                    <a:pt x="1225" y="969"/>
                  </a:cubicBezTo>
                  <a:cubicBezTo>
                    <a:pt x="1227" y="969"/>
                    <a:pt x="1229" y="968"/>
                    <a:pt x="1230" y="967"/>
                  </a:cubicBezTo>
                  <a:cubicBezTo>
                    <a:pt x="1236" y="958"/>
                    <a:pt x="1242" y="948"/>
                    <a:pt x="1247" y="938"/>
                  </a:cubicBezTo>
                  <a:cubicBezTo>
                    <a:pt x="1248" y="935"/>
                    <a:pt x="1247" y="932"/>
                    <a:pt x="1244" y="931"/>
                  </a:cubicBezTo>
                  <a:cubicBezTo>
                    <a:pt x="1244" y="931"/>
                    <a:pt x="1243" y="931"/>
                    <a:pt x="1242" y="931"/>
                  </a:cubicBezTo>
                  <a:moveTo>
                    <a:pt x="9" y="924"/>
                  </a:moveTo>
                  <a:cubicBezTo>
                    <a:pt x="9" y="924"/>
                    <a:pt x="8" y="924"/>
                    <a:pt x="8" y="924"/>
                  </a:cubicBezTo>
                  <a:cubicBezTo>
                    <a:pt x="5" y="924"/>
                    <a:pt x="3" y="927"/>
                    <a:pt x="3" y="930"/>
                  </a:cubicBezTo>
                  <a:cubicBezTo>
                    <a:pt x="5" y="941"/>
                    <a:pt x="7" y="952"/>
                    <a:pt x="11" y="962"/>
                  </a:cubicBezTo>
                  <a:cubicBezTo>
                    <a:pt x="11" y="964"/>
                    <a:pt x="14" y="966"/>
                    <a:pt x="16" y="966"/>
                  </a:cubicBezTo>
                  <a:cubicBezTo>
                    <a:pt x="16" y="966"/>
                    <a:pt x="17" y="966"/>
                    <a:pt x="17" y="966"/>
                  </a:cubicBezTo>
                  <a:cubicBezTo>
                    <a:pt x="20" y="965"/>
                    <a:pt x="22" y="962"/>
                    <a:pt x="21" y="959"/>
                  </a:cubicBezTo>
                  <a:cubicBezTo>
                    <a:pt x="18" y="949"/>
                    <a:pt x="15" y="939"/>
                    <a:pt x="14" y="928"/>
                  </a:cubicBezTo>
                  <a:cubicBezTo>
                    <a:pt x="14" y="926"/>
                    <a:pt x="11" y="924"/>
                    <a:pt x="9" y="924"/>
                  </a:cubicBezTo>
                  <a:moveTo>
                    <a:pt x="1251" y="868"/>
                  </a:moveTo>
                  <a:cubicBezTo>
                    <a:pt x="1250" y="868"/>
                    <a:pt x="1250" y="868"/>
                    <a:pt x="1250" y="868"/>
                  </a:cubicBezTo>
                  <a:cubicBezTo>
                    <a:pt x="1247" y="869"/>
                    <a:pt x="1245" y="871"/>
                    <a:pt x="1245" y="874"/>
                  </a:cubicBezTo>
                  <a:cubicBezTo>
                    <a:pt x="1248" y="884"/>
                    <a:pt x="1248" y="894"/>
                    <a:pt x="1246" y="904"/>
                  </a:cubicBezTo>
                  <a:cubicBezTo>
                    <a:pt x="1246" y="907"/>
                    <a:pt x="1248" y="910"/>
                    <a:pt x="1251" y="911"/>
                  </a:cubicBezTo>
                  <a:cubicBezTo>
                    <a:pt x="1251" y="911"/>
                    <a:pt x="1251" y="911"/>
                    <a:pt x="1252" y="911"/>
                  </a:cubicBezTo>
                  <a:cubicBezTo>
                    <a:pt x="1254" y="911"/>
                    <a:pt x="1256" y="909"/>
                    <a:pt x="1257" y="906"/>
                  </a:cubicBezTo>
                  <a:cubicBezTo>
                    <a:pt x="1259" y="895"/>
                    <a:pt x="1258" y="883"/>
                    <a:pt x="1256" y="872"/>
                  </a:cubicBezTo>
                  <a:cubicBezTo>
                    <a:pt x="1255" y="870"/>
                    <a:pt x="1253" y="868"/>
                    <a:pt x="1251" y="868"/>
                  </a:cubicBezTo>
                  <a:moveTo>
                    <a:pt x="13" y="860"/>
                  </a:moveTo>
                  <a:cubicBezTo>
                    <a:pt x="11" y="860"/>
                    <a:pt x="9" y="861"/>
                    <a:pt x="8" y="864"/>
                  </a:cubicBezTo>
                  <a:cubicBezTo>
                    <a:pt x="5" y="875"/>
                    <a:pt x="3" y="886"/>
                    <a:pt x="2" y="897"/>
                  </a:cubicBezTo>
                  <a:cubicBezTo>
                    <a:pt x="2" y="900"/>
                    <a:pt x="4" y="902"/>
                    <a:pt x="7" y="902"/>
                  </a:cubicBezTo>
                  <a:cubicBezTo>
                    <a:pt x="7" y="902"/>
                    <a:pt x="7" y="902"/>
                    <a:pt x="8" y="902"/>
                  </a:cubicBezTo>
                  <a:cubicBezTo>
                    <a:pt x="10" y="902"/>
                    <a:pt x="13" y="900"/>
                    <a:pt x="13" y="897"/>
                  </a:cubicBezTo>
                  <a:cubicBezTo>
                    <a:pt x="14" y="887"/>
                    <a:pt x="15" y="877"/>
                    <a:pt x="18" y="867"/>
                  </a:cubicBezTo>
                  <a:cubicBezTo>
                    <a:pt x="19" y="864"/>
                    <a:pt x="17" y="861"/>
                    <a:pt x="15" y="860"/>
                  </a:cubicBezTo>
                  <a:cubicBezTo>
                    <a:pt x="14" y="860"/>
                    <a:pt x="14" y="860"/>
                    <a:pt x="13" y="860"/>
                  </a:cubicBezTo>
                  <a:moveTo>
                    <a:pt x="1287" y="849"/>
                  </a:moveTo>
                  <a:cubicBezTo>
                    <a:pt x="1284" y="849"/>
                    <a:pt x="1282" y="851"/>
                    <a:pt x="1281" y="854"/>
                  </a:cubicBezTo>
                  <a:cubicBezTo>
                    <a:pt x="1281" y="855"/>
                    <a:pt x="1281" y="856"/>
                    <a:pt x="1282" y="857"/>
                  </a:cubicBezTo>
                  <a:cubicBezTo>
                    <a:pt x="1283" y="858"/>
                    <a:pt x="1285" y="859"/>
                    <a:pt x="1286" y="860"/>
                  </a:cubicBezTo>
                  <a:cubicBezTo>
                    <a:pt x="1295" y="861"/>
                    <a:pt x="1304" y="862"/>
                    <a:pt x="1313" y="862"/>
                  </a:cubicBezTo>
                  <a:cubicBezTo>
                    <a:pt x="1315" y="862"/>
                    <a:pt x="1317" y="862"/>
                    <a:pt x="1319" y="862"/>
                  </a:cubicBezTo>
                  <a:cubicBezTo>
                    <a:pt x="1322" y="862"/>
                    <a:pt x="1324" y="859"/>
                    <a:pt x="1324" y="856"/>
                  </a:cubicBezTo>
                  <a:cubicBezTo>
                    <a:pt x="1324" y="854"/>
                    <a:pt x="1322" y="851"/>
                    <a:pt x="1319" y="851"/>
                  </a:cubicBezTo>
                  <a:cubicBezTo>
                    <a:pt x="1319" y="851"/>
                    <a:pt x="1319" y="851"/>
                    <a:pt x="1319" y="851"/>
                  </a:cubicBezTo>
                  <a:cubicBezTo>
                    <a:pt x="1317" y="851"/>
                    <a:pt x="1315" y="851"/>
                    <a:pt x="1314" y="851"/>
                  </a:cubicBezTo>
                  <a:cubicBezTo>
                    <a:pt x="1305" y="851"/>
                    <a:pt x="1296" y="851"/>
                    <a:pt x="1287" y="849"/>
                  </a:cubicBezTo>
                  <a:cubicBezTo>
                    <a:pt x="1287" y="849"/>
                    <a:pt x="1287" y="849"/>
                    <a:pt x="1287" y="849"/>
                  </a:cubicBezTo>
                  <a:moveTo>
                    <a:pt x="1381" y="837"/>
                  </a:moveTo>
                  <a:cubicBezTo>
                    <a:pt x="1381" y="837"/>
                    <a:pt x="1380" y="838"/>
                    <a:pt x="1379" y="838"/>
                  </a:cubicBezTo>
                  <a:cubicBezTo>
                    <a:pt x="1375" y="840"/>
                    <a:pt x="1371" y="841"/>
                    <a:pt x="1367" y="842"/>
                  </a:cubicBezTo>
                  <a:cubicBezTo>
                    <a:pt x="1361" y="844"/>
                    <a:pt x="1355" y="846"/>
                    <a:pt x="1349" y="847"/>
                  </a:cubicBezTo>
                  <a:cubicBezTo>
                    <a:pt x="1347" y="848"/>
                    <a:pt x="1345" y="851"/>
                    <a:pt x="1345" y="854"/>
                  </a:cubicBezTo>
                  <a:cubicBezTo>
                    <a:pt x="1346" y="856"/>
                    <a:pt x="1348" y="858"/>
                    <a:pt x="1351" y="858"/>
                  </a:cubicBezTo>
                  <a:cubicBezTo>
                    <a:pt x="1351" y="858"/>
                    <a:pt x="1351" y="858"/>
                    <a:pt x="1352" y="858"/>
                  </a:cubicBezTo>
                  <a:cubicBezTo>
                    <a:pt x="1358" y="856"/>
                    <a:pt x="1364" y="855"/>
                    <a:pt x="1370" y="853"/>
                  </a:cubicBezTo>
                  <a:cubicBezTo>
                    <a:pt x="1375" y="851"/>
                    <a:pt x="1379" y="850"/>
                    <a:pt x="1383" y="848"/>
                  </a:cubicBezTo>
                  <a:cubicBezTo>
                    <a:pt x="1386" y="847"/>
                    <a:pt x="1387" y="844"/>
                    <a:pt x="1386" y="841"/>
                  </a:cubicBezTo>
                  <a:cubicBezTo>
                    <a:pt x="1385" y="839"/>
                    <a:pt x="1383" y="837"/>
                    <a:pt x="1381" y="837"/>
                  </a:cubicBezTo>
                  <a:moveTo>
                    <a:pt x="1234" y="831"/>
                  </a:moveTo>
                  <a:cubicBezTo>
                    <a:pt x="1232" y="831"/>
                    <a:pt x="1231" y="832"/>
                    <a:pt x="1229" y="833"/>
                  </a:cubicBezTo>
                  <a:cubicBezTo>
                    <a:pt x="1228" y="835"/>
                    <a:pt x="1228" y="838"/>
                    <a:pt x="1229" y="840"/>
                  </a:cubicBezTo>
                  <a:cubicBezTo>
                    <a:pt x="1231" y="842"/>
                    <a:pt x="1232" y="844"/>
                    <a:pt x="1234" y="847"/>
                  </a:cubicBezTo>
                  <a:cubicBezTo>
                    <a:pt x="1235" y="848"/>
                    <a:pt x="1237" y="849"/>
                    <a:pt x="1238" y="849"/>
                  </a:cubicBezTo>
                  <a:cubicBezTo>
                    <a:pt x="1239" y="849"/>
                    <a:pt x="1240" y="849"/>
                    <a:pt x="1241" y="848"/>
                  </a:cubicBezTo>
                  <a:cubicBezTo>
                    <a:pt x="1242" y="848"/>
                    <a:pt x="1242" y="847"/>
                    <a:pt x="1243" y="847"/>
                  </a:cubicBezTo>
                  <a:cubicBezTo>
                    <a:pt x="1246" y="849"/>
                    <a:pt x="1250" y="850"/>
                    <a:pt x="1254" y="851"/>
                  </a:cubicBezTo>
                  <a:cubicBezTo>
                    <a:pt x="1254" y="852"/>
                    <a:pt x="1255" y="852"/>
                    <a:pt x="1255" y="852"/>
                  </a:cubicBezTo>
                  <a:cubicBezTo>
                    <a:pt x="1258" y="852"/>
                    <a:pt x="1260" y="850"/>
                    <a:pt x="1260" y="848"/>
                  </a:cubicBezTo>
                  <a:cubicBezTo>
                    <a:pt x="1262" y="845"/>
                    <a:pt x="1260" y="842"/>
                    <a:pt x="1257" y="841"/>
                  </a:cubicBezTo>
                  <a:cubicBezTo>
                    <a:pt x="1250" y="839"/>
                    <a:pt x="1243" y="836"/>
                    <a:pt x="1236" y="832"/>
                  </a:cubicBezTo>
                  <a:cubicBezTo>
                    <a:pt x="1235" y="832"/>
                    <a:pt x="1234" y="831"/>
                    <a:pt x="1234" y="831"/>
                  </a:cubicBezTo>
                  <a:moveTo>
                    <a:pt x="1436" y="804"/>
                  </a:moveTo>
                  <a:cubicBezTo>
                    <a:pt x="1435" y="804"/>
                    <a:pt x="1434" y="805"/>
                    <a:pt x="1433" y="806"/>
                  </a:cubicBezTo>
                  <a:cubicBezTo>
                    <a:pt x="1425" y="812"/>
                    <a:pt x="1416" y="818"/>
                    <a:pt x="1407" y="824"/>
                  </a:cubicBezTo>
                  <a:cubicBezTo>
                    <a:pt x="1405" y="825"/>
                    <a:pt x="1404" y="829"/>
                    <a:pt x="1405" y="831"/>
                  </a:cubicBezTo>
                  <a:cubicBezTo>
                    <a:pt x="1406" y="833"/>
                    <a:pt x="1408" y="834"/>
                    <a:pt x="1410" y="834"/>
                  </a:cubicBezTo>
                  <a:cubicBezTo>
                    <a:pt x="1411" y="834"/>
                    <a:pt x="1412" y="833"/>
                    <a:pt x="1413" y="833"/>
                  </a:cubicBezTo>
                  <a:cubicBezTo>
                    <a:pt x="1422" y="827"/>
                    <a:pt x="1431" y="821"/>
                    <a:pt x="1440" y="814"/>
                  </a:cubicBezTo>
                  <a:cubicBezTo>
                    <a:pt x="1442" y="812"/>
                    <a:pt x="1442" y="809"/>
                    <a:pt x="1440" y="806"/>
                  </a:cubicBezTo>
                  <a:cubicBezTo>
                    <a:pt x="1439" y="805"/>
                    <a:pt x="1438" y="804"/>
                    <a:pt x="1436" y="804"/>
                  </a:cubicBezTo>
                  <a:moveTo>
                    <a:pt x="43" y="803"/>
                  </a:moveTo>
                  <a:cubicBezTo>
                    <a:pt x="41" y="803"/>
                    <a:pt x="39" y="804"/>
                    <a:pt x="38" y="805"/>
                  </a:cubicBezTo>
                  <a:cubicBezTo>
                    <a:pt x="33" y="812"/>
                    <a:pt x="28" y="819"/>
                    <a:pt x="24" y="827"/>
                  </a:cubicBezTo>
                  <a:cubicBezTo>
                    <a:pt x="23" y="829"/>
                    <a:pt x="22" y="831"/>
                    <a:pt x="21" y="833"/>
                  </a:cubicBezTo>
                  <a:cubicBezTo>
                    <a:pt x="19" y="836"/>
                    <a:pt x="20" y="839"/>
                    <a:pt x="23" y="840"/>
                  </a:cubicBezTo>
                  <a:cubicBezTo>
                    <a:pt x="24" y="841"/>
                    <a:pt x="24" y="841"/>
                    <a:pt x="25" y="841"/>
                  </a:cubicBezTo>
                  <a:cubicBezTo>
                    <a:pt x="27" y="841"/>
                    <a:pt x="29" y="840"/>
                    <a:pt x="30" y="838"/>
                  </a:cubicBezTo>
                  <a:cubicBezTo>
                    <a:pt x="31" y="836"/>
                    <a:pt x="32" y="834"/>
                    <a:pt x="33" y="833"/>
                  </a:cubicBezTo>
                  <a:cubicBezTo>
                    <a:pt x="37" y="825"/>
                    <a:pt x="42" y="818"/>
                    <a:pt x="47" y="812"/>
                  </a:cubicBezTo>
                  <a:cubicBezTo>
                    <a:pt x="49" y="809"/>
                    <a:pt x="48" y="806"/>
                    <a:pt x="46" y="804"/>
                  </a:cubicBezTo>
                  <a:cubicBezTo>
                    <a:pt x="45" y="803"/>
                    <a:pt x="44" y="803"/>
                    <a:pt x="43" y="803"/>
                  </a:cubicBezTo>
                  <a:moveTo>
                    <a:pt x="1481" y="758"/>
                  </a:moveTo>
                  <a:cubicBezTo>
                    <a:pt x="1479" y="758"/>
                    <a:pt x="1478" y="759"/>
                    <a:pt x="1477" y="760"/>
                  </a:cubicBezTo>
                  <a:cubicBezTo>
                    <a:pt x="1470" y="769"/>
                    <a:pt x="1463" y="777"/>
                    <a:pt x="1456" y="784"/>
                  </a:cubicBezTo>
                  <a:cubicBezTo>
                    <a:pt x="1454" y="786"/>
                    <a:pt x="1454" y="790"/>
                    <a:pt x="1456" y="792"/>
                  </a:cubicBezTo>
                  <a:cubicBezTo>
                    <a:pt x="1457" y="793"/>
                    <a:pt x="1459" y="793"/>
                    <a:pt x="1460" y="793"/>
                  </a:cubicBezTo>
                  <a:cubicBezTo>
                    <a:pt x="1461" y="793"/>
                    <a:pt x="1463" y="793"/>
                    <a:pt x="1464" y="792"/>
                  </a:cubicBezTo>
                  <a:cubicBezTo>
                    <a:pt x="1471" y="784"/>
                    <a:pt x="1479" y="776"/>
                    <a:pt x="1485" y="767"/>
                  </a:cubicBezTo>
                  <a:cubicBezTo>
                    <a:pt x="1487" y="764"/>
                    <a:pt x="1487" y="761"/>
                    <a:pt x="1484" y="759"/>
                  </a:cubicBezTo>
                  <a:cubicBezTo>
                    <a:pt x="1483" y="759"/>
                    <a:pt x="1482" y="758"/>
                    <a:pt x="1481" y="758"/>
                  </a:cubicBezTo>
                  <a:moveTo>
                    <a:pt x="88" y="758"/>
                  </a:moveTo>
                  <a:cubicBezTo>
                    <a:pt x="87" y="758"/>
                    <a:pt x="86" y="758"/>
                    <a:pt x="85" y="759"/>
                  </a:cubicBezTo>
                  <a:cubicBezTo>
                    <a:pt x="76" y="765"/>
                    <a:pt x="68" y="773"/>
                    <a:pt x="60" y="780"/>
                  </a:cubicBezTo>
                  <a:cubicBezTo>
                    <a:pt x="58" y="782"/>
                    <a:pt x="58" y="786"/>
                    <a:pt x="60" y="788"/>
                  </a:cubicBezTo>
                  <a:cubicBezTo>
                    <a:pt x="61" y="789"/>
                    <a:pt x="62" y="790"/>
                    <a:pt x="64" y="790"/>
                  </a:cubicBezTo>
                  <a:cubicBezTo>
                    <a:pt x="65" y="790"/>
                    <a:pt x="67" y="789"/>
                    <a:pt x="68" y="788"/>
                  </a:cubicBezTo>
                  <a:cubicBezTo>
                    <a:pt x="75" y="781"/>
                    <a:pt x="83" y="774"/>
                    <a:pt x="92" y="768"/>
                  </a:cubicBezTo>
                  <a:cubicBezTo>
                    <a:pt x="94" y="766"/>
                    <a:pt x="95" y="763"/>
                    <a:pt x="93" y="760"/>
                  </a:cubicBezTo>
                  <a:cubicBezTo>
                    <a:pt x="92" y="759"/>
                    <a:pt x="90" y="758"/>
                    <a:pt x="88" y="758"/>
                  </a:cubicBezTo>
                  <a:moveTo>
                    <a:pt x="145" y="728"/>
                  </a:moveTo>
                  <a:cubicBezTo>
                    <a:pt x="145" y="728"/>
                    <a:pt x="144" y="729"/>
                    <a:pt x="144" y="729"/>
                  </a:cubicBezTo>
                  <a:cubicBezTo>
                    <a:pt x="133" y="732"/>
                    <a:pt x="123" y="737"/>
                    <a:pt x="113" y="742"/>
                  </a:cubicBezTo>
                  <a:cubicBezTo>
                    <a:pt x="111" y="743"/>
                    <a:pt x="110" y="746"/>
                    <a:pt x="111" y="749"/>
                  </a:cubicBezTo>
                  <a:cubicBezTo>
                    <a:pt x="112" y="751"/>
                    <a:pt x="114" y="752"/>
                    <a:pt x="116" y="752"/>
                  </a:cubicBezTo>
                  <a:cubicBezTo>
                    <a:pt x="117" y="752"/>
                    <a:pt x="118" y="752"/>
                    <a:pt x="118" y="751"/>
                  </a:cubicBezTo>
                  <a:cubicBezTo>
                    <a:pt x="128" y="747"/>
                    <a:pt x="137" y="742"/>
                    <a:pt x="147" y="739"/>
                  </a:cubicBezTo>
                  <a:cubicBezTo>
                    <a:pt x="150" y="738"/>
                    <a:pt x="151" y="735"/>
                    <a:pt x="150" y="732"/>
                  </a:cubicBezTo>
                  <a:cubicBezTo>
                    <a:pt x="150" y="730"/>
                    <a:pt x="148" y="728"/>
                    <a:pt x="145" y="728"/>
                  </a:cubicBezTo>
                  <a:moveTo>
                    <a:pt x="208" y="715"/>
                  </a:moveTo>
                  <a:cubicBezTo>
                    <a:pt x="208" y="715"/>
                    <a:pt x="208" y="715"/>
                    <a:pt x="208" y="715"/>
                  </a:cubicBezTo>
                  <a:cubicBezTo>
                    <a:pt x="208" y="715"/>
                    <a:pt x="208" y="715"/>
                    <a:pt x="208" y="715"/>
                  </a:cubicBezTo>
                  <a:cubicBezTo>
                    <a:pt x="197" y="716"/>
                    <a:pt x="186" y="717"/>
                    <a:pt x="175" y="720"/>
                  </a:cubicBezTo>
                  <a:cubicBezTo>
                    <a:pt x="172" y="720"/>
                    <a:pt x="171" y="723"/>
                    <a:pt x="171" y="726"/>
                  </a:cubicBezTo>
                  <a:cubicBezTo>
                    <a:pt x="172" y="729"/>
                    <a:pt x="174" y="730"/>
                    <a:pt x="176" y="730"/>
                  </a:cubicBezTo>
                  <a:cubicBezTo>
                    <a:pt x="177" y="730"/>
                    <a:pt x="177" y="730"/>
                    <a:pt x="178" y="730"/>
                  </a:cubicBezTo>
                  <a:cubicBezTo>
                    <a:pt x="188" y="728"/>
                    <a:pt x="198" y="726"/>
                    <a:pt x="209" y="725"/>
                  </a:cubicBezTo>
                  <a:cubicBezTo>
                    <a:pt x="212" y="725"/>
                    <a:pt x="214" y="722"/>
                    <a:pt x="214" y="719"/>
                  </a:cubicBezTo>
                  <a:cubicBezTo>
                    <a:pt x="213" y="717"/>
                    <a:pt x="211" y="715"/>
                    <a:pt x="208" y="715"/>
                  </a:cubicBezTo>
                  <a:moveTo>
                    <a:pt x="1514" y="703"/>
                  </a:moveTo>
                  <a:cubicBezTo>
                    <a:pt x="1512" y="703"/>
                    <a:pt x="1510" y="704"/>
                    <a:pt x="1510" y="706"/>
                  </a:cubicBezTo>
                  <a:cubicBezTo>
                    <a:pt x="1505" y="716"/>
                    <a:pt x="1500" y="725"/>
                    <a:pt x="1495" y="734"/>
                  </a:cubicBezTo>
                  <a:cubicBezTo>
                    <a:pt x="1493" y="737"/>
                    <a:pt x="1494" y="740"/>
                    <a:pt x="1496" y="742"/>
                  </a:cubicBezTo>
                  <a:cubicBezTo>
                    <a:pt x="1497" y="742"/>
                    <a:pt x="1498" y="742"/>
                    <a:pt x="1499" y="742"/>
                  </a:cubicBezTo>
                  <a:cubicBezTo>
                    <a:pt x="1501" y="742"/>
                    <a:pt x="1503" y="741"/>
                    <a:pt x="1504" y="740"/>
                  </a:cubicBezTo>
                  <a:cubicBezTo>
                    <a:pt x="1509" y="730"/>
                    <a:pt x="1515" y="721"/>
                    <a:pt x="1519" y="711"/>
                  </a:cubicBezTo>
                  <a:cubicBezTo>
                    <a:pt x="1521" y="708"/>
                    <a:pt x="1519" y="705"/>
                    <a:pt x="1517" y="704"/>
                  </a:cubicBezTo>
                  <a:cubicBezTo>
                    <a:pt x="1516" y="703"/>
                    <a:pt x="1515" y="703"/>
                    <a:pt x="1514" y="703"/>
                  </a:cubicBezTo>
                  <a:moveTo>
                    <a:pt x="161" y="679"/>
                  </a:moveTo>
                  <a:cubicBezTo>
                    <a:pt x="159" y="679"/>
                    <a:pt x="157" y="680"/>
                    <a:pt x="156" y="682"/>
                  </a:cubicBezTo>
                  <a:cubicBezTo>
                    <a:pt x="155" y="684"/>
                    <a:pt x="155" y="687"/>
                    <a:pt x="158" y="689"/>
                  </a:cubicBezTo>
                  <a:cubicBezTo>
                    <a:pt x="168" y="695"/>
                    <a:pt x="177" y="701"/>
                    <a:pt x="185" y="706"/>
                  </a:cubicBezTo>
                  <a:cubicBezTo>
                    <a:pt x="186" y="707"/>
                    <a:pt x="187" y="707"/>
                    <a:pt x="188" y="707"/>
                  </a:cubicBezTo>
                  <a:cubicBezTo>
                    <a:pt x="190" y="707"/>
                    <a:pt x="191" y="706"/>
                    <a:pt x="192" y="705"/>
                  </a:cubicBezTo>
                  <a:cubicBezTo>
                    <a:pt x="194" y="702"/>
                    <a:pt x="193" y="699"/>
                    <a:pt x="191" y="697"/>
                  </a:cubicBezTo>
                  <a:cubicBezTo>
                    <a:pt x="182" y="692"/>
                    <a:pt x="173" y="686"/>
                    <a:pt x="163" y="680"/>
                  </a:cubicBezTo>
                  <a:cubicBezTo>
                    <a:pt x="163" y="679"/>
                    <a:pt x="162" y="679"/>
                    <a:pt x="161" y="679"/>
                  </a:cubicBezTo>
                  <a:moveTo>
                    <a:pt x="105" y="646"/>
                  </a:moveTo>
                  <a:cubicBezTo>
                    <a:pt x="103" y="646"/>
                    <a:pt x="102" y="647"/>
                    <a:pt x="101" y="649"/>
                  </a:cubicBezTo>
                  <a:cubicBezTo>
                    <a:pt x="99" y="651"/>
                    <a:pt x="100" y="654"/>
                    <a:pt x="102" y="656"/>
                  </a:cubicBezTo>
                  <a:cubicBezTo>
                    <a:pt x="112" y="662"/>
                    <a:pt x="121" y="667"/>
                    <a:pt x="130" y="673"/>
                  </a:cubicBezTo>
                  <a:cubicBezTo>
                    <a:pt x="131" y="673"/>
                    <a:pt x="132" y="673"/>
                    <a:pt x="133" y="673"/>
                  </a:cubicBezTo>
                  <a:cubicBezTo>
                    <a:pt x="135" y="673"/>
                    <a:pt x="137" y="672"/>
                    <a:pt x="138" y="671"/>
                  </a:cubicBezTo>
                  <a:cubicBezTo>
                    <a:pt x="139" y="668"/>
                    <a:pt x="138" y="665"/>
                    <a:pt x="136" y="663"/>
                  </a:cubicBezTo>
                  <a:cubicBezTo>
                    <a:pt x="127" y="658"/>
                    <a:pt x="117" y="652"/>
                    <a:pt x="108" y="647"/>
                  </a:cubicBezTo>
                  <a:cubicBezTo>
                    <a:pt x="107" y="646"/>
                    <a:pt x="106" y="646"/>
                    <a:pt x="105" y="646"/>
                  </a:cubicBezTo>
                  <a:moveTo>
                    <a:pt x="1535" y="642"/>
                  </a:moveTo>
                  <a:cubicBezTo>
                    <a:pt x="1532" y="642"/>
                    <a:pt x="1530" y="644"/>
                    <a:pt x="1530" y="646"/>
                  </a:cubicBezTo>
                  <a:cubicBezTo>
                    <a:pt x="1527" y="657"/>
                    <a:pt x="1525" y="667"/>
                    <a:pt x="1521" y="677"/>
                  </a:cubicBezTo>
                  <a:cubicBezTo>
                    <a:pt x="1520" y="680"/>
                    <a:pt x="1522" y="683"/>
                    <a:pt x="1525" y="684"/>
                  </a:cubicBezTo>
                  <a:cubicBezTo>
                    <a:pt x="1525" y="684"/>
                    <a:pt x="1526" y="684"/>
                    <a:pt x="1526" y="684"/>
                  </a:cubicBezTo>
                  <a:cubicBezTo>
                    <a:pt x="1529" y="684"/>
                    <a:pt x="1531" y="683"/>
                    <a:pt x="1531" y="680"/>
                  </a:cubicBezTo>
                  <a:cubicBezTo>
                    <a:pt x="1535" y="670"/>
                    <a:pt x="1538" y="659"/>
                    <a:pt x="1540" y="649"/>
                  </a:cubicBezTo>
                  <a:cubicBezTo>
                    <a:pt x="1541" y="646"/>
                    <a:pt x="1539" y="643"/>
                    <a:pt x="1536" y="642"/>
                  </a:cubicBezTo>
                  <a:cubicBezTo>
                    <a:pt x="1535" y="642"/>
                    <a:pt x="1535" y="642"/>
                    <a:pt x="1535" y="642"/>
                  </a:cubicBezTo>
                  <a:moveTo>
                    <a:pt x="52" y="609"/>
                  </a:moveTo>
                  <a:cubicBezTo>
                    <a:pt x="51" y="609"/>
                    <a:pt x="49" y="610"/>
                    <a:pt x="48" y="611"/>
                  </a:cubicBezTo>
                  <a:cubicBezTo>
                    <a:pt x="46" y="614"/>
                    <a:pt x="47" y="617"/>
                    <a:pt x="49" y="619"/>
                  </a:cubicBezTo>
                  <a:cubicBezTo>
                    <a:pt x="57" y="626"/>
                    <a:pt x="66" y="632"/>
                    <a:pt x="75" y="638"/>
                  </a:cubicBezTo>
                  <a:cubicBezTo>
                    <a:pt x="76" y="639"/>
                    <a:pt x="77" y="639"/>
                    <a:pt x="78" y="639"/>
                  </a:cubicBezTo>
                  <a:cubicBezTo>
                    <a:pt x="80" y="639"/>
                    <a:pt x="82" y="638"/>
                    <a:pt x="83" y="637"/>
                  </a:cubicBezTo>
                  <a:cubicBezTo>
                    <a:pt x="84" y="634"/>
                    <a:pt x="84" y="631"/>
                    <a:pt x="81" y="629"/>
                  </a:cubicBezTo>
                  <a:cubicBezTo>
                    <a:pt x="72" y="623"/>
                    <a:pt x="64" y="617"/>
                    <a:pt x="56" y="611"/>
                  </a:cubicBezTo>
                  <a:cubicBezTo>
                    <a:pt x="55" y="610"/>
                    <a:pt x="53" y="609"/>
                    <a:pt x="52" y="609"/>
                  </a:cubicBezTo>
                  <a:moveTo>
                    <a:pt x="1539" y="578"/>
                  </a:moveTo>
                  <a:cubicBezTo>
                    <a:pt x="1539" y="578"/>
                    <a:pt x="1539" y="578"/>
                    <a:pt x="1539" y="578"/>
                  </a:cubicBezTo>
                  <a:cubicBezTo>
                    <a:pt x="1536" y="578"/>
                    <a:pt x="1534" y="581"/>
                    <a:pt x="1534" y="584"/>
                  </a:cubicBezTo>
                  <a:cubicBezTo>
                    <a:pt x="1535" y="594"/>
                    <a:pt x="1535" y="605"/>
                    <a:pt x="1534" y="615"/>
                  </a:cubicBezTo>
                  <a:cubicBezTo>
                    <a:pt x="1534" y="618"/>
                    <a:pt x="1536" y="621"/>
                    <a:pt x="1539" y="621"/>
                  </a:cubicBezTo>
                  <a:cubicBezTo>
                    <a:pt x="1539" y="621"/>
                    <a:pt x="1539" y="621"/>
                    <a:pt x="1539" y="621"/>
                  </a:cubicBezTo>
                  <a:cubicBezTo>
                    <a:pt x="1542" y="621"/>
                    <a:pt x="1544" y="619"/>
                    <a:pt x="1545" y="616"/>
                  </a:cubicBezTo>
                  <a:cubicBezTo>
                    <a:pt x="1545" y="605"/>
                    <a:pt x="1545" y="594"/>
                    <a:pt x="1545" y="583"/>
                  </a:cubicBezTo>
                  <a:cubicBezTo>
                    <a:pt x="1544" y="580"/>
                    <a:pt x="1542" y="578"/>
                    <a:pt x="1539" y="578"/>
                  </a:cubicBezTo>
                  <a:moveTo>
                    <a:pt x="11" y="560"/>
                  </a:moveTo>
                  <a:cubicBezTo>
                    <a:pt x="10" y="560"/>
                    <a:pt x="10" y="561"/>
                    <a:pt x="9" y="561"/>
                  </a:cubicBezTo>
                  <a:cubicBezTo>
                    <a:pt x="6" y="562"/>
                    <a:pt x="5" y="565"/>
                    <a:pt x="6" y="568"/>
                  </a:cubicBezTo>
                  <a:cubicBezTo>
                    <a:pt x="11" y="578"/>
                    <a:pt x="17" y="587"/>
                    <a:pt x="25" y="596"/>
                  </a:cubicBezTo>
                  <a:cubicBezTo>
                    <a:pt x="26" y="597"/>
                    <a:pt x="27" y="598"/>
                    <a:pt x="29" y="598"/>
                  </a:cubicBezTo>
                  <a:cubicBezTo>
                    <a:pt x="30" y="598"/>
                    <a:pt x="31" y="597"/>
                    <a:pt x="32" y="597"/>
                  </a:cubicBezTo>
                  <a:cubicBezTo>
                    <a:pt x="35" y="595"/>
                    <a:pt x="35" y="591"/>
                    <a:pt x="33" y="589"/>
                  </a:cubicBezTo>
                  <a:cubicBezTo>
                    <a:pt x="26" y="581"/>
                    <a:pt x="20" y="572"/>
                    <a:pt x="16" y="564"/>
                  </a:cubicBezTo>
                  <a:cubicBezTo>
                    <a:pt x="15" y="562"/>
                    <a:pt x="13" y="560"/>
                    <a:pt x="11" y="560"/>
                  </a:cubicBezTo>
                  <a:moveTo>
                    <a:pt x="1530" y="531"/>
                  </a:moveTo>
                  <a:cubicBezTo>
                    <a:pt x="1530" y="531"/>
                    <a:pt x="1529" y="531"/>
                    <a:pt x="1529" y="531"/>
                  </a:cubicBezTo>
                  <a:cubicBezTo>
                    <a:pt x="1526" y="532"/>
                    <a:pt x="1524" y="535"/>
                    <a:pt x="1525" y="538"/>
                  </a:cubicBezTo>
                  <a:cubicBezTo>
                    <a:pt x="1528" y="548"/>
                    <a:pt x="1531" y="558"/>
                    <a:pt x="1532" y="569"/>
                  </a:cubicBezTo>
                  <a:cubicBezTo>
                    <a:pt x="1533" y="571"/>
                    <a:pt x="1535" y="573"/>
                    <a:pt x="1537" y="573"/>
                  </a:cubicBezTo>
                  <a:cubicBezTo>
                    <a:pt x="1538" y="573"/>
                    <a:pt x="1538" y="573"/>
                    <a:pt x="1538" y="573"/>
                  </a:cubicBezTo>
                  <a:cubicBezTo>
                    <a:pt x="1541" y="573"/>
                    <a:pt x="1543" y="570"/>
                    <a:pt x="1543" y="567"/>
                  </a:cubicBezTo>
                  <a:cubicBezTo>
                    <a:pt x="1541" y="556"/>
                    <a:pt x="1539" y="545"/>
                    <a:pt x="1535" y="535"/>
                  </a:cubicBezTo>
                  <a:cubicBezTo>
                    <a:pt x="1535" y="533"/>
                    <a:pt x="1532" y="531"/>
                    <a:pt x="1530" y="531"/>
                  </a:cubicBezTo>
                  <a:moveTo>
                    <a:pt x="15" y="499"/>
                  </a:moveTo>
                  <a:cubicBezTo>
                    <a:pt x="13" y="499"/>
                    <a:pt x="11" y="500"/>
                    <a:pt x="10" y="501"/>
                  </a:cubicBezTo>
                  <a:cubicBezTo>
                    <a:pt x="10" y="501"/>
                    <a:pt x="10" y="501"/>
                    <a:pt x="10" y="501"/>
                  </a:cubicBezTo>
                  <a:cubicBezTo>
                    <a:pt x="10" y="502"/>
                    <a:pt x="10" y="502"/>
                    <a:pt x="10" y="502"/>
                  </a:cubicBezTo>
                  <a:cubicBezTo>
                    <a:pt x="4" y="513"/>
                    <a:pt x="1" y="524"/>
                    <a:pt x="0" y="534"/>
                  </a:cubicBezTo>
                  <a:cubicBezTo>
                    <a:pt x="0" y="537"/>
                    <a:pt x="2" y="540"/>
                    <a:pt x="5" y="540"/>
                  </a:cubicBezTo>
                  <a:cubicBezTo>
                    <a:pt x="5" y="540"/>
                    <a:pt x="5" y="540"/>
                    <a:pt x="6" y="540"/>
                  </a:cubicBezTo>
                  <a:cubicBezTo>
                    <a:pt x="8" y="540"/>
                    <a:pt x="11" y="538"/>
                    <a:pt x="11" y="535"/>
                  </a:cubicBezTo>
                  <a:cubicBezTo>
                    <a:pt x="12" y="526"/>
                    <a:pt x="14" y="517"/>
                    <a:pt x="20" y="507"/>
                  </a:cubicBezTo>
                  <a:cubicBezTo>
                    <a:pt x="20" y="506"/>
                    <a:pt x="20" y="506"/>
                    <a:pt x="20" y="506"/>
                  </a:cubicBezTo>
                  <a:cubicBezTo>
                    <a:pt x="21" y="504"/>
                    <a:pt x="20" y="501"/>
                    <a:pt x="18" y="499"/>
                  </a:cubicBezTo>
                  <a:cubicBezTo>
                    <a:pt x="17" y="499"/>
                    <a:pt x="16" y="499"/>
                    <a:pt x="15" y="499"/>
                  </a:cubicBezTo>
                  <a:moveTo>
                    <a:pt x="1503" y="473"/>
                  </a:moveTo>
                  <a:cubicBezTo>
                    <a:pt x="1503" y="473"/>
                    <a:pt x="1502" y="473"/>
                    <a:pt x="1501" y="473"/>
                  </a:cubicBezTo>
                  <a:cubicBezTo>
                    <a:pt x="1498" y="475"/>
                    <a:pt x="1497" y="478"/>
                    <a:pt x="1499" y="481"/>
                  </a:cubicBezTo>
                  <a:cubicBezTo>
                    <a:pt x="1504" y="490"/>
                    <a:pt x="1509" y="499"/>
                    <a:pt x="1514" y="509"/>
                  </a:cubicBezTo>
                  <a:cubicBezTo>
                    <a:pt x="1515" y="511"/>
                    <a:pt x="1517" y="512"/>
                    <a:pt x="1519" y="512"/>
                  </a:cubicBezTo>
                  <a:cubicBezTo>
                    <a:pt x="1519" y="512"/>
                    <a:pt x="1520" y="512"/>
                    <a:pt x="1521" y="511"/>
                  </a:cubicBezTo>
                  <a:cubicBezTo>
                    <a:pt x="1524" y="510"/>
                    <a:pt x="1525" y="507"/>
                    <a:pt x="1523" y="504"/>
                  </a:cubicBezTo>
                  <a:cubicBezTo>
                    <a:pt x="1523" y="504"/>
                    <a:pt x="1523" y="504"/>
                    <a:pt x="1523" y="504"/>
                  </a:cubicBezTo>
                  <a:cubicBezTo>
                    <a:pt x="1519" y="494"/>
                    <a:pt x="1514" y="485"/>
                    <a:pt x="1508" y="475"/>
                  </a:cubicBezTo>
                  <a:cubicBezTo>
                    <a:pt x="1507" y="474"/>
                    <a:pt x="1505" y="473"/>
                    <a:pt x="1503" y="473"/>
                  </a:cubicBezTo>
                  <a:moveTo>
                    <a:pt x="54" y="448"/>
                  </a:moveTo>
                  <a:cubicBezTo>
                    <a:pt x="53" y="448"/>
                    <a:pt x="52" y="448"/>
                    <a:pt x="51" y="449"/>
                  </a:cubicBezTo>
                  <a:cubicBezTo>
                    <a:pt x="43" y="457"/>
                    <a:pt x="35" y="465"/>
                    <a:pt x="28" y="474"/>
                  </a:cubicBezTo>
                  <a:cubicBezTo>
                    <a:pt x="27" y="476"/>
                    <a:pt x="27" y="479"/>
                    <a:pt x="29" y="481"/>
                  </a:cubicBezTo>
                  <a:cubicBezTo>
                    <a:pt x="30" y="482"/>
                    <a:pt x="32" y="482"/>
                    <a:pt x="33" y="482"/>
                  </a:cubicBezTo>
                  <a:cubicBezTo>
                    <a:pt x="34" y="482"/>
                    <a:pt x="36" y="482"/>
                    <a:pt x="37" y="480"/>
                  </a:cubicBezTo>
                  <a:cubicBezTo>
                    <a:pt x="43" y="472"/>
                    <a:pt x="50" y="464"/>
                    <a:pt x="58" y="457"/>
                  </a:cubicBezTo>
                  <a:cubicBezTo>
                    <a:pt x="60" y="455"/>
                    <a:pt x="60" y="452"/>
                    <a:pt x="58" y="449"/>
                  </a:cubicBezTo>
                  <a:cubicBezTo>
                    <a:pt x="57" y="448"/>
                    <a:pt x="56" y="448"/>
                    <a:pt x="54" y="448"/>
                  </a:cubicBezTo>
                  <a:moveTo>
                    <a:pt x="1465" y="421"/>
                  </a:moveTo>
                  <a:cubicBezTo>
                    <a:pt x="1464" y="421"/>
                    <a:pt x="1462" y="421"/>
                    <a:pt x="1461" y="422"/>
                  </a:cubicBezTo>
                  <a:cubicBezTo>
                    <a:pt x="1459" y="424"/>
                    <a:pt x="1459" y="428"/>
                    <a:pt x="1461" y="430"/>
                  </a:cubicBezTo>
                  <a:cubicBezTo>
                    <a:pt x="1468" y="438"/>
                    <a:pt x="1475" y="446"/>
                    <a:pt x="1481" y="455"/>
                  </a:cubicBezTo>
                  <a:cubicBezTo>
                    <a:pt x="1482" y="456"/>
                    <a:pt x="1484" y="457"/>
                    <a:pt x="1485" y="457"/>
                  </a:cubicBezTo>
                  <a:cubicBezTo>
                    <a:pt x="1487" y="457"/>
                    <a:pt x="1488" y="456"/>
                    <a:pt x="1489" y="456"/>
                  </a:cubicBezTo>
                  <a:cubicBezTo>
                    <a:pt x="1491" y="454"/>
                    <a:pt x="1492" y="450"/>
                    <a:pt x="1490" y="448"/>
                  </a:cubicBezTo>
                  <a:cubicBezTo>
                    <a:pt x="1483" y="439"/>
                    <a:pt x="1476" y="431"/>
                    <a:pt x="1469" y="423"/>
                  </a:cubicBezTo>
                  <a:cubicBezTo>
                    <a:pt x="1468" y="422"/>
                    <a:pt x="1466" y="421"/>
                    <a:pt x="1465" y="421"/>
                  </a:cubicBezTo>
                  <a:moveTo>
                    <a:pt x="106" y="409"/>
                  </a:moveTo>
                  <a:cubicBezTo>
                    <a:pt x="105" y="409"/>
                    <a:pt x="104" y="409"/>
                    <a:pt x="103" y="410"/>
                  </a:cubicBezTo>
                  <a:cubicBezTo>
                    <a:pt x="94" y="415"/>
                    <a:pt x="84" y="421"/>
                    <a:pt x="76" y="428"/>
                  </a:cubicBezTo>
                  <a:cubicBezTo>
                    <a:pt x="73" y="430"/>
                    <a:pt x="73" y="433"/>
                    <a:pt x="75" y="436"/>
                  </a:cubicBezTo>
                  <a:cubicBezTo>
                    <a:pt x="76" y="437"/>
                    <a:pt x="77" y="438"/>
                    <a:pt x="79" y="438"/>
                  </a:cubicBezTo>
                  <a:cubicBezTo>
                    <a:pt x="80" y="438"/>
                    <a:pt x="81" y="437"/>
                    <a:pt x="82" y="437"/>
                  </a:cubicBezTo>
                  <a:cubicBezTo>
                    <a:pt x="91" y="430"/>
                    <a:pt x="99" y="425"/>
                    <a:pt x="109" y="419"/>
                  </a:cubicBezTo>
                  <a:cubicBezTo>
                    <a:pt x="111" y="418"/>
                    <a:pt x="112" y="414"/>
                    <a:pt x="111" y="412"/>
                  </a:cubicBezTo>
                  <a:cubicBezTo>
                    <a:pt x="110" y="410"/>
                    <a:pt x="108" y="409"/>
                    <a:pt x="106" y="409"/>
                  </a:cubicBezTo>
                  <a:moveTo>
                    <a:pt x="165" y="383"/>
                  </a:moveTo>
                  <a:cubicBezTo>
                    <a:pt x="164" y="383"/>
                    <a:pt x="164" y="383"/>
                    <a:pt x="163" y="383"/>
                  </a:cubicBezTo>
                  <a:cubicBezTo>
                    <a:pt x="161" y="384"/>
                    <a:pt x="161" y="384"/>
                    <a:pt x="161" y="384"/>
                  </a:cubicBezTo>
                  <a:cubicBezTo>
                    <a:pt x="151" y="387"/>
                    <a:pt x="142" y="391"/>
                    <a:pt x="132" y="395"/>
                  </a:cubicBezTo>
                  <a:cubicBezTo>
                    <a:pt x="130" y="396"/>
                    <a:pt x="128" y="399"/>
                    <a:pt x="130" y="402"/>
                  </a:cubicBezTo>
                  <a:cubicBezTo>
                    <a:pt x="131" y="404"/>
                    <a:pt x="133" y="405"/>
                    <a:pt x="135" y="405"/>
                  </a:cubicBezTo>
                  <a:cubicBezTo>
                    <a:pt x="135" y="405"/>
                    <a:pt x="136" y="405"/>
                    <a:pt x="137" y="405"/>
                  </a:cubicBezTo>
                  <a:cubicBezTo>
                    <a:pt x="146" y="401"/>
                    <a:pt x="155" y="397"/>
                    <a:pt x="164" y="394"/>
                  </a:cubicBezTo>
                  <a:cubicBezTo>
                    <a:pt x="166" y="394"/>
                    <a:pt x="166" y="394"/>
                    <a:pt x="166" y="394"/>
                  </a:cubicBezTo>
                  <a:cubicBezTo>
                    <a:pt x="169" y="393"/>
                    <a:pt x="171" y="390"/>
                    <a:pt x="170" y="387"/>
                  </a:cubicBezTo>
                  <a:cubicBezTo>
                    <a:pt x="169" y="385"/>
                    <a:pt x="167" y="383"/>
                    <a:pt x="165" y="383"/>
                  </a:cubicBezTo>
                  <a:moveTo>
                    <a:pt x="1418" y="377"/>
                  </a:moveTo>
                  <a:cubicBezTo>
                    <a:pt x="1417" y="377"/>
                    <a:pt x="1415" y="377"/>
                    <a:pt x="1414" y="379"/>
                  </a:cubicBezTo>
                  <a:cubicBezTo>
                    <a:pt x="1412" y="381"/>
                    <a:pt x="1412" y="384"/>
                    <a:pt x="1415" y="386"/>
                  </a:cubicBezTo>
                  <a:cubicBezTo>
                    <a:pt x="1423" y="393"/>
                    <a:pt x="1431" y="400"/>
                    <a:pt x="1439" y="407"/>
                  </a:cubicBezTo>
                  <a:cubicBezTo>
                    <a:pt x="1440" y="408"/>
                    <a:pt x="1441" y="409"/>
                    <a:pt x="1442" y="409"/>
                  </a:cubicBezTo>
                  <a:cubicBezTo>
                    <a:pt x="1444" y="409"/>
                    <a:pt x="1445" y="408"/>
                    <a:pt x="1446" y="407"/>
                  </a:cubicBezTo>
                  <a:cubicBezTo>
                    <a:pt x="1448" y="405"/>
                    <a:pt x="1448" y="402"/>
                    <a:pt x="1446" y="399"/>
                  </a:cubicBezTo>
                  <a:cubicBezTo>
                    <a:pt x="1438" y="392"/>
                    <a:pt x="1430" y="385"/>
                    <a:pt x="1422" y="378"/>
                  </a:cubicBezTo>
                  <a:cubicBezTo>
                    <a:pt x="1421" y="377"/>
                    <a:pt x="1419" y="377"/>
                    <a:pt x="1418" y="377"/>
                  </a:cubicBezTo>
                  <a:moveTo>
                    <a:pt x="228" y="370"/>
                  </a:moveTo>
                  <a:cubicBezTo>
                    <a:pt x="227" y="370"/>
                    <a:pt x="227" y="370"/>
                    <a:pt x="227" y="370"/>
                  </a:cubicBezTo>
                  <a:cubicBezTo>
                    <a:pt x="216" y="371"/>
                    <a:pt x="206" y="373"/>
                    <a:pt x="195" y="375"/>
                  </a:cubicBezTo>
                  <a:cubicBezTo>
                    <a:pt x="192" y="376"/>
                    <a:pt x="190" y="378"/>
                    <a:pt x="191" y="381"/>
                  </a:cubicBezTo>
                  <a:cubicBezTo>
                    <a:pt x="191" y="384"/>
                    <a:pt x="193" y="386"/>
                    <a:pt x="196" y="386"/>
                  </a:cubicBezTo>
                  <a:cubicBezTo>
                    <a:pt x="196" y="386"/>
                    <a:pt x="197" y="386"/>
                    <a:pt x="197" y="385"/>
                  </a:cubicBezTo>
                  <a:cubicBezTo>
                    <a:pt x="207" y="383"/>
                    <a:pt x="218" y="382"/>
                    <a:pt x="228" y="381"/>
                  </a:cubicBezTo>
                  <a:cubicBezTo>
                    <a:pt x="231" y="380"/>
                    <a:pt x="233" y="378"/>
                    <a:pt x="233" y="375"/>
                  </a:cubicBezTo>
                  <a:cubicBezTo>
                    <a:pt x="233" y="372"/>
                    <a:pt x="230" y="370"/>
                    <a:pt x="228" y="370"/>
                  </a:cubicBezTo>
                  <a:moveTo>
                    <a:pt x="260" y="369"/>
                  </a:moveTo>
                  <a:cubicBezTo>
                    <a:pt x="257" y="369"/>
                    <a:pt x="255" y="371"/>
                    <a:pt x="254" y="374"/>
                  </a:cubicBezTo>
                  <a:cubicBezTo>
                    <a:pt x="254" y="377"/>
                    <a:pt x="257" y="380"/>
                    <a:pt x="260" y="380"/>
                  </a:cubicBezTo>
                  <a:cubicBezTo>
                    <a:pt x="270" y="380"/>
                    <a:pt x="281" y="381"/>
                    <a:pt x="291" y="383"/>
                  </a:cubicBezTo>
                  <a:cubicBezTo>
                    <a:pt x="291" y="383"/>
                    <a:pt x="292" y="383"/>
                    <a:pt x="292" y="383"/>
                  </a:cubicBezTo>
                  <a:cubicBezTo>
                    <a:pt x="294" y="383"/>
                    <a:pt x="297" y="381"/>
                    <a:pt x="297" y="379"/>
                  </a:cubicBezTo>
                  <a:cubicBezTo>
                    <a:pt x="298" y="376"/>
                    <a:pt x="296" y="373"/>
                    <a:pt x="293" y="372"/>
                  </a:cubicBezTo>
                  <a:cubicBezTo>
                    <a:pt x="282" y="370"/>
                    <a:pt x="271" y="369"/>
                    <a:pt x="260" y="369"/>
                  </a:cubicBezTo>
                  <a:cubicBezTo>
                    <a:pt x="260" y="369"/>
                    <a:pt x="260" y="369"/>
                    <a:pt x="260" y="369"/>
                  </a:cubicBezTo>
                  <a:moveTo>
                    <a:pt x="297" y="350"/>
                  </a:moveTo>
                  <a:cubicBezTo>
                    <a:pt x="296" y="350"/>
                    <a:pt x="296" y="351"/>
                    <a:pt x="295" y="351"/>
                  </a:cubicBezTo>
                  <a:cubicBezTo>
                    <a:pt x="292" y="352"/>
                    <a:pt x="291" y="355"/>
                    <a:pt x="292" y="358"/>
                  </a:cubicBezTo>
                  <a:cubicBezTo>
                    <a:pt x="297" y="368"/>
                    <a:pt x="304" y="378"/>
                    <a:pt x="312" y="386"/>
                  </a:cubicBezTo>
                  <a:cubicBezTo>
                    <a:pt x="313" y="387"/>
                    <a:pt x="315" y="387"/>
                    <a:pt x="316" y="387"/>
                  </a:cubicBezTo>
                  <a:cubicBezTo>
                    <a:pt x="317" y="387"/>
                    <a:pt x="319" y="387"/>
                    <a:pt x="320" y="385"/>
                  </a:cubicBezTo>
                  <a:cubicBezTo>
                    <a:pt x="322" y="383"/>
                    <a:pt x="322" y="380"/>
                    <a:pt x="320" y="378"/>
                  </a:cubicBezTo>
                  <a:cubicBezTo>
                    <a:pt x="312" y="371"/>
                    <a:pt x="306" y="363"/>
                    <a:pt x="302" y="354"/>
                  </a:cubicBezTo>
                  <a:cubicBezTo>
                    <a:pt x="301" y="352"/>
                    <a:pt x="299" y="350"/>
                    <a:pt x="297" y="350"/>
                  </a:cubicBezTo>
                  <a:moveTo>
                    <a:pt x="1365" y="340"/>
                  </a:moveTo>
                  <a:cubicBezTo>
                    <a:pt x="1363" y="340"/>
                    <a:pt x="1362" y="341"/>
                    <a:pt x="1361" y="343"/>
                  </a:cubicBezTo>
                  <a:cubicBezTo>
                    <a:pt x="1359" y="345"/>
                    <a:pt x="1360" y="348"/>
                    <a:pt x="1363" y="350"/>
                  </a:cubicBezTo>
                  <a:cubicBezTo>
                    <a:pt x="1372" y="355"/>
                    <a:pt x="1381" y="361"/>
                    <a:pt x="1389" y="367"/>
                  </a:cubicBezTo>
                  <a:cubicBezTo>
                    <a:pt x="1390" y="368"/>
                    <a:pt x="1391" y="368"/>
                    <a:pt x="1392" y="368"/>
                  </a:cubicBezTo>
                  <a:cubicBezTo>
                    <a:pt x="1394" y="368"/>
                    <a:pt x="1396" y="367"/>
                    <a:pt x="1397" y="366"/>
                  </a:cubicBezTo>
                  <a:cubicBezTo>
                    <a:pt x="1398" y="363"/>
                    <a:pt x="1398" y="360"/>
                    <a:pt x="1395" y="358"/>
                  </a:cubicBezTo>
                  <a:cubicBezTo>
                    <a:pt x="1387" y="352"/>
                    <a:pt x="1377" y="346"/>
                    <a:pt x="1368" y="341"/>
                  </a:cubicBezTo>
                  <a:cubicBezTo>
                    <a:pt x="1367" y="340"/>
                    <a:pt x="1366" y="340"/>
                    <a:pt x="1365" y="340"/>
                  </a:cubicBezTo>
                  <a:moveTo>
                    <a:pt x="1308" y="311"/>
                  </a:moveTo>
                  <a:cubicBezTo>
                    <a:pt x="1306" y="311"/>
                    <a:pt x="1304" y="312"/>
                    <a:pt x="1303" y="314"/>
                  </a:cubicBezTo>
                  <a:cubicBezTo>
                    <a:pt x="1302" y="317"/>
                    <a:pt x="1303" y="320"/>
                    <a:pt x="1306" y="321"/>
                  </a:cubicBezTo>
                  <a:cubicBezTo>
                    <a:pt x="1316" y="325"/>
                    <a:pt x="1325" y="330"/>
                    <a:pt x="1335" y="334"/>
                  </a:cubicBezTo>
                  <a:cubicBezTo>
                    <a:pt x="1335" y="335"/>
                    <a:pt x="1336" y="335"/>
                    <a:pt x="1337" y="335"/>
                  </a:cubicBezTo>
                  <a:cubicBezTo>
                    <a:pt x="1339" y="335"/>
                    <a:pt x="1341" y="334"/>
                    <a:pt x="1342" y="332"/>
                  </a:cubicBezTo>
                  <a:cubicBezTo>
                    <a:pt x="1343" y="329"/>
                    <a:pt x="1342" y="326"/>
                    <a:pt x="1340" y="325"/>
                  </a:cubicBezTo>
                  <a:cubicBezTo>
                    <a:pt x="1330" y="320"/>
                    <a:pt x="1320" y="315"/>
                    <a:pt x="1310" y="311"/>
                  </a:cubicBezTo>
                  <a:cubicBezTo>
                    <a:pt x="1309" y="311"/>
                    <a:pt x="1309" y="311"/>
                    <a:pt x="1308" y="311"/>
                  </a:cubicBezTo>
                  <a:moveTo>
                    <a:pt x="1088" y="290"/>
                  </a:moveTo>
                  <a:cubicBezTo>
                    <a:pt x="1087" y="290"/>
                    <a:pt x="1087" y="290"/>
                    <a:pt x="1086" y="291"/>
                  </a:cubicBezTo>
                  <a:cubicBezTo>
                    <a:pt x="1085" y="291"/>
                    <a:pt x="1083" y="292"/>
                    <a:pt x="1082" y="292"/>
                  </a:cubicBezTo>
                  <a:cubicBezTo>
                    <a:pt x="1073" y="295"/>
                    <a:pt x="1064" y="299"/>
                    <a:pt x="1055" y="303"/>
                  </a:cubicBezTo>
                  <a:cubicBezTo>
                    <a:pt x="1053" y="304"/>
                    <a:pt x="1052" y="307"/>
                    <a:pt x="1053" y="310"/>
                  </a:cubicBezTo>
                  <a:cubicBezTo>
                    <a:pt x="1054" y="312"/>
                    <a:pt x="1056" y="313"/>
                    <a:pt x="1058" y="313"/>
                  </a:cubicBezTo>
                  <a:cubicBezTo>
                    <a:pt x="1058" y="313"/>
                    <a:pt x="1059" y="313"/>
                    <a:pt x="1060" y="312"/>
                  </a:cubicBezTo>
                  <a:cubicBezTo>
                    <a:pt x="1068" y="308"/>
                    <a:pt x="1077" y="305"/>
                    <a:pt x="1085" y="302"/>
                  </a:cubicBezTo>
                  <a:cubicBezTo>
                    <a:pt x="1087" y="302"/>
                    <a:pt x="1088" y="301"/>
                    <a:pt x="1089" y="301"/>
                  </a:cubicBezTo>
                  <a:cubicBezTo>
                    <a:pt x="1092" y="300"/>
                    <a:pt x="1094" y="297"/>
                    <a:pt x="1093" y="294"/>
                  </a:cubicBezTo>
                  <a:cubicBezTo>
                    <a:pt x="1092" y="292"/>
                    <a:pt x="1090" y="290"/>
                    <a:pt x="1088" y="290"/>
                  </a:cubicBezTo>
                  <a:moveTo>
                    <a:pt x="1247" y="290"/>
                  </a:moveTo>
                  <a:cubicBezTo>
                    <a:pt x="1244" y="290"/>
                    <a:pt x="1242" y="292"/>
                    <a:pt x="1242" y="294"/>
                  </a:cubicBezTo>
                  <a:cubicBezTo>
                    <a:pt x="1241" y="297"/>
                    <a:pt x="1243" y="300"/>
                    <a:pt x="1245" y="301"/>
                  </a:cubicBezTo>
                  <a:cubicBezTo>
                    <a:pt x="1256" y="303"/>
                    <a:pt x="1266" y="306"/>
                    <a:pt x="1276" y="310"/>
                  </a:cubicBezTo>
                  <a:cubicBezTo>
                    <a:pt x="1277" y="310"/>
                    <a:pt x="1277" y="310"/>
                    <a:pt x="1278" y="310"/>
                  </a:cubicBezTo>
                  <a:cubicBezTo>
                    <a:pt x="1280" y="310"/>
                    <a:pt x="1282" y="309"/>
                    <a:pt x="1283" y="306"/>
                  </a:cubicBezTo>
                  <a:cubicBezTo>
                    <a:pt x="1284" y="304"/>
                    <a:pt x="1282" y="301"/>
                    <a:pt x="1279" y="300"/>
                  </a:cubicBezTo>
                  <a:cubicBezTo>
                    <a:pt x="1269" y="296"/>
                    <a:pt x="1259" y="293"/>
                    <a:pt x="1248" y="290"/>
                  </a:cubicBezTo>
                  <a:cubicBezTo>
                    <a:pt x="1248" y="290"/>
                    <a:pt x="1247" y="290"/>
                    <a:pt x="1247" y="290"/>
                  </a:cubicBezTo>
                  <a:moveTo>
                    <a:pt x="286" y="288"/>
                  </a:moveTo>
                  <a:cubicBezTo>
                    <a:pt x="283" y="288"/>
                    <a:pt x="281" y="290"/>
                    <a:pt x="280" y="293"/>
                  </a:cubicBezTo>
                  <a:cubicBezTo>
                    <a:pt x="280" y="304"/>
                    <a:pt x="281" y="315"/>
                    <a:pt x="283" y="326"/>
                  </a:cubicBezTo>
                  <a:cubicBezTo>
                    <a:pt x="283" y="329"/>
                    <a:pt x="285" y="330"/>
                    <a:pt x="288" y="330"/>
                  </a:cubicBezTo>
                  <a:cubicBezTo>
                    <a:pt x="288" y="330"/>
                    <a:pt x="288" y="330"/>
                    <a:pt x="289" y="330"/>
                  </a:cubicBezTo>
                  <a:cubicBezTo>
                    <a:pt x="292" y="330"/>
                    <a:pt x="294" y="327"/>
                    <a:pt x="293" y="324"/>
                  </a:cubicBezTo>
                  <a:cubicBezTo>
                    <a:pt x="291" y="314"/>
                    <a:pt x="291" y="304"/>
                    <a:pt x="291" y="293"/>
                  </a:cubicBezTo>
                  <a:cubicBezTo>
                    <a:pt x="291" y="290"/>
                    <a:pt x="289" y="288"/>
                    <a:pt x="286" y="288"/>
                  </a:cubicBezTo>
                  <a:cubicBezTo>
                    <a:pt x="286" y="288"/>
                    <a:pt x="286" y="288"/>
                    <a:pt x="286" y="288"/>
                  </a:cubicBezTo>
                  <a:moveTo>
                    <a:pt x="1155" y="282"/>
                  </a:moveTo>
                  <a:cubicBezTo>
                    <a:pt x="1141" y="284"/>
                    <a:pt x="1128" y="287"/>
                    <a:pt x="1115" y="292"/>
                  </a:cubicBezTo>
                  <a:cubicBezTo>
                    <a:pt x="1116" y="293"/>
                    <a:pt x="1117" y="294"/>
                    <a:pt x="1119" y="294"/>
                  </a:cubicBezTo>
                  <a:cubicBezTo>
                    <a:pt x="1119" y="294"/>
                    <a:pt x="1120" y="294"/>
                    <a:pt x="1120" y="294"/>
                  </a:cubicBezTo>
                  <a:cubicBezTo>
                    <a:pt x="1130" y="292"/>
                    <a:pt x="1141" y="291"/>
                    <a:pt x="1151" y="290"/>
                  </a:cubicBezTo>
                  <a:cubicBezTo>
                    <a:pt x="1154" y="290"/>
                    <a:pt x="1156" y="288"/>
                    <a:pt x="1156" y="285"/>
                  </a:cubicBezTo>
                  <a:cubicBezTo>
                    <a:pt x="1156" y="284"/>
                    <a:pt x="1156" y="283"/>
                    <a:pt x="1155" y="282"/>
                  </a:cubicBezTo>
                  <a:moveTo>
                    <a:pt x="1053" y="281"/>
                  </a:moveTo>
                  <a:cubicBezTo>
                    <a:pt x="1051" y="281"/>
                    <a:pt x="1049" y="282"/>
                    <a:pt x="1048" y="284"/>
                  </a:cubicBezTo>
                  <a:cubicBezTo>
                    <a:pt x="1044" y="294"/>
                    <a:pt x="1039" y="304"/>
                    <a:pt x="1034" y="312"/>
                  </a:cubicBezTo>
                  <a:cubicBezTo>
                    <a:pt x="1032" y="315"/>
                    <a:pt x="1033" y="318"/>
                    <a:pt x="1036" y="319"/>
                  </a:cubicBezTo>
                  <a:cubicBezTo>
                    <a:pt x="1037" y="320"/>
                    <a:pt x="1038" y="320"/>
                    <a:pt x="1038" y="320"/>
                  </a:cubicBezTo>
                  <a:cubicBezTo>
                    <a:pt x="1040" y="320"/>
                    <a:pt x="1042" y="319"/>
                    <a:pt x="1043" y="317"/>
                  </a:cubicBezTo>
                  <a:cubicBezTo>
                    <a:pt x="1048" y="309"/>
                    <a:pt x="1053" y="299"/>
                    <a:pt x="1058" y="288"/>
                  </a:cubicBezTo>
                  <a:cubicBezTo>
                    <a:pt x="1059" y="286"/>
                    <a:pt x="1058" y="282"/>
                    <a:pt x="1055" y="281"/>
                  </a:cubicBezTo>
                  <a:cubicBezTo>
                    <a:pt x="1055" y="281"/>
                    <a:pt x="1054" y="281"/>
                    <a:pt x="1053" y="281"/>
                  </a:cubicBezTo>
                  <a:moveTo>
                    <a:pt x="1183" y="280"/>
                  </a:moveTo>
                  <a:cubicBezTo>
                    <a:pt x="1180" y="280"/>
                    <a:pt x="1178" y="282"/>
                    <a:pt x="1178" y="285"/>
                  </a:cubicBezTo>
                  <a:cubicBezTo>
                    <a:pt x="1178" y="288"/>
                    <a:pt x="1180" y="291"/>
                    <a:pt x="1183" y="291"/>
                  </a:cubicBezTo>
                  <a:cubicBezTo>
                    <a:pt x="1193" y="291"/>
                    <a:pt x="1204" y="293"/>
                    <a:pt x="1214" y="294"/>
                  </a:cubicBezTo>
                  <a:cubicBezTo>
                    <a:pt x="1215" y="294"/>
                    <a:pt x="1215" y="294"/>
                    <a:pt x="1215" y="294"/>
                  </a:cubicBezTo>
                  <a:cubicBezTo>
                    <a:pt x="1218" y="294"/>
                    <a:pt x="1220" y="293"/>
                    <a:pt x="1221" y="290"/>
                  </a:cubicBezTo>
                  <a:cubicBezTo>
                    <a:pt x="1221" y="287"/>
                    <a:pt x="1219" y="284"/>
                    <a:pt x="1216" y="284"/>
                  </a:cubicBezTo>
                  <a:cubicBezTo>
                    <a:pt x="1205" y="282"/>
                    <a:pt x="1194" y="281"/>
                    <a:pt x="1184" y="280"/>
                  </a:cubicBezTo>
                  <a:cubicBezTo>
                    <a:pt x="1183" y="280"/>
                    <a:pt x="1183" y="280"/>
                    <a:pt x="1183" y="280"/>
                  </a:cubicBezTo>
                  <a:moveTo>
                    <a:pt x="297" y="224"/>
                  </a:moveTo>
                  <a:cubicBezTo>
                    <a:pt x="295" y="224"/>
                    <a:pt x="293" y="226"/>
                    <a:pt x="292" y="228"/>
                  </a:cubicBezTo>
                  <a:cubicBezTo>
                    <a:pt x="289" y="238"/>
                    <a:pt x="286" y="249"/>
                    <a:pt x="284" y="260"/>
                  </a:cubicBezTo>
                  <a:cubicBezTo>
                    <a:pt x="283" y="263"/>
                    <a:pt x="285" y="266"/>
                    <a:pt x="288" y="266"/>
                  </a:cubicBezTo>
                  <a:cubicBezTo>
                    <a:pt x="289" y="266"/>
                    <a:pt x="289" y="266"/>
                    <a:pt x="289" y="266"/>
                  </a:cubicBezTo>
                  <a:cubicBezTo>
                    <a:pt x="292" y="266"/>
                    <a:pt x="294" y="264"/>
                    <a:pt x="295" y="262"/>
                  </a:cubicBezTo>
                  <a:cubicBezTo>
                    <a:pt x="296" y="251"/>
                    <a:pt x="299" y="241"/>
                    <a:pt x="302" y="231"/>
                  </a:cubicBezTo>
                  <a:cubicBezTo>
                    <a:pt x="303" y="228"/>
                    <a:pt x="301" y="225"/>
                    <a:pt x="299" y="225"/>
                  </a:cubicBezTo>
                  <a:cubicBezTo>
                    <a:pt x="298" y="224"/>
                    <a:pt x="298" y="224"/>
                    <a:pt x="297" y="224"/>
                  </a:cubicBezTo>
                  <a:moveTo>
                    <a:pt x="1072" y="219"/>
                  </a:moveTo>
                  <a:cubicBezTo>
                    <a:pt x="1070" y="219"/>
                    <a:pt x="1068" y="221"/>
                    <a:pt x="1067" y="224"/>
                  </a:cubicBezTo>
                  <a:cubicBezTo>
                    <a:pt x="1066" y="234"/>
                    <a:pt x="1063" y="244"/>
                    <a:pt x="1060" y="254"/>
                  </a:cubicBezTo>
                  <a:cubicBezTo>
                    <a:pt x="1059" y="257"/>
                    <a:pt x="1061" y="260"/>
                    <a:pt x="1063" y="261"/>
                  </a:cubicBezTo>
                  <a:cubicBezTo>
                    <a:pt x="1064" y="261"/>
                    <a:pt x="1064" y="261"/>
                    <a:pt x="1065" y="261"/>
                  </a:cubicBezTo>
                  <a:cubicBezTo>
                    <a:pt x="1067" y="261"/>
                    <a:pt x="1069" y="260"/>
                    <a:pt x="1070" y="258"/>
                  </a:cubicBezTo>
                  <a:cubicBezTo>
                    <a:pt x="1074" y="247"/>
                    <a:pt x="1076" y="236"/>
                    <a:pt x="1078" y="226"/>
                  </a:cubicBezTo>
                  <a:cubicBezTo>
                    <a:pt x="1078" y="223"/>
                    <a:pt x="1076" y="220"/>
                    <a:pt x="1073" y="219"/>
                  </a:cubicBezTo>
                  <a:cubicBezTo>
                    <a:pt x="1073" y="219"/>
                    <a:pt x="1073" y="219"/>
                    <a:pt x="1072" y="219"/>
                  </a:cubicBezTo>
                  <a:moveTo>
                    <a:pt x="915" y="176"/>
                  </a:moveTo>
                  <a:cubicBezTo>
                    <a:pt x="914" y="176"/>
                    <a:pt x="913" y="176"/>
                    <a:pt x="912" y="177"/>
                  </a:cubicBezTo>
                  <a:cubicBezTo>
                    <a:pt x="903" y="184"/>
                    <a:pt x="895" y="191"/>
                    <a:pt x="887" y="197"/>
                  </a:cubicBezTo>
                  <a:cubicBezTo>
                    <a:pt x="885" y="199"/>
                    <a:pt x="884" y="203"/>
                    <a:pt x="886" y="205"/>
                  </a:cubicBezTo>
                  <a:cubicBezTo>
                    <a:pt x="887" y="206"/>
                    <a:pt x="889" y="207"/>
                    <a:pt x="890" y="207"/>
                  </a:cubicBezTo>
                  <a:cubicBezTo>
                    <a:pt x="892" y="207"/>
                    <a:pt x="893" y="206"/>
                    <a:pt x="894" y="206"/>
                  </a:cubicBezTo>
                  <a:cubicBezTo>
                    <a:pt x="902" y="199"/>
                    <a:pt x="910" y="192"/>
                    <a:pt x="919" y="186"/>
                  </a:cubicBezTo>
                  <a:cubicBezTo>
                    <a:pt x="921" y="184"/>
                    <a:pt x="922" y="180"/>
                    <a:pt x="920" y="178"/>
                  </a:cubicBezTo>
                  <a:cubicBezTo>
                    <a:pt x="919" y="177"/>
                    <a:pt x="917" y="176"/>
                    <a:pt x="915" y="176"/>
                  </a:cubicBezTo>
                  <a:moveTo>
                    <a:pt x="865" y="167"/>
                  </a:moveTo>
                  <a:cubicBezTo>
                    <a:pt x="864" y="167"/>
                    <a:pt x="864" y="167"/>
                    <a:pt x="863" y="168"/>
                  </a:cubicBezTo>
                  <a:cubicBezTo>
                    <a:pt x="860" y="169"/>
                    <a:pt x="859" y="172"/>
                    <a:pt x="860" y="175"/>
                  </a:cubicBezTo>
                  <a:cubicBezTo>
                    <a:pt x="862" y="179"/>
                    <a:pt x="864" y="183"/>
                    <a:pt x="865" y="188"/>
                  </a:cubicBezTo>
                  <a:cubicBezTo>
                    <a:pt x="867" y="193"/>
                    <a:pt x="868" y="199"/>
                    <a:pt x="869" y="204"/>
                  </a:cubicBezTo>
                  <a:cubicBezTo>
                    <a:pt x="870" y="207"/>
                    <a:pt x="872" y="209"/>
                    <a:pt x="875" y="209"/>
                  </a:cubicBezTo>
                  <a:cubicBezTo>
                    <a:pt x="875" y="209"/>
                    <a:pt x="875" y="209"/>
                    <a:pt x="875" y="209"/>
                  </a:cubicBezTo>
                  <a:cubicBezTo>
                    <a:pt x="878" y="208"/>
                    <a:pt x="880" y="205"/>
                    <a:pt x="880" y="203"/>
                  </a:cubicBezTo>
                  <a:cubicBezTo>
                    <a:pt x="879" y="197"/>
                    <a:pt x="877" y="190"/>
                    <a:pt x="875" y="184"/>
                  </a:cubicBezTo>
                  <a:cubicBezTo>
                    <a:pt x="874" y="180"/>
                    <a:pt x="872" y="175"/>
                    <a:pt x="870" y="171"/>
                  </a:cubicBezTo>
                  <a:cubicBezTo>
                    <a:pt x="869" y="169"/>
                    <a:pt x="867" y="167"/>
                    <a:pt x="865" y="167"/>
                  </a:cubicBezTo>
                  <a:moveTo>
                    <a:pt x="324" y="166"/>
                  </a:moveTo>
                  <a:cubicBezTo>
                    <a:pt x="322" y="166"/>
                    <a:pt x="321" y="167"/>
                    <a:pt x="320" y="169"/>
                  </a:cubicBezTo>
                  <a:cubicBezTo>
                    <a:pt x="317" y="173"/>
                    <a:pt x="314" y="177"/>
                    <a:pt x="312" y="181"/>
                  </a:cubicBezTo>
                  <a:cubicBezTo>
                    <a:pt x="309" y="186"/>
                    <a:pt x="306" y="192"/>
                    <a:pt x="304" y="197"/>
                  </a:cubicBezTo>
                  <a:cubicBezTo>
                    <a:pt x="302" y="200"/>
                    <a:pt x="304" y="203"/>
                    <a:pt x="306" y="204"/>
                  </a:cubicBezTo>
                  <a:cubicBezTo>
                    <a:pt x="307" y="205"/>
                    <a:pt x="308" y="205"/>
                    <a:pt x="309" y="205"/>
                  </a:cubicBezTo>
                  <a:cubicBezTo>
                    <a:pt x="311" y="205"/>
                    <a:pt x="313" y="204"/>
                    <a:pt x="313" y="202"/>
                  </a:cubicBezTo>
                  <a:cubicBezTo>
                    <a:pt x="316" y="197"/>
                    <a:pt x="319" y="191"/>
                    <a:pt x="321" y="187"/>
                  </a:cubicBezTo>
                  <a:cubicBezTo>
                    <a:pt x="324" y="183"/>
                    <a:pt x="326" y="178"/>
                    <a:pt x="329" y="174"/>
                  </a:cubicBezTo>
                  <a:cubicBezTo>
                    <a:pt x="330" y="172"/>
                    <a:pt x="330" y="169"/>
                    <a:pt x="327" y="167"/>
                  </a:cubicBezTo>
                  <a:cubicBezTo>
                    <a:pt x="326" y="166"/>
                    <a:pt x="325" y="166"/>
                    <a:pt x="324" y="166"/>
                  </a:cubicBezTo>
                  <a:moveTo>
                    <a:pt x="1060" y="158"/>
                  </a:moveTo>
                  <a:cubicBezTo>
                    <a:pt x="1059" y="158"/>
                    <a:pt x="1057" y="158"/>
                    <a:pt x="1056" y="159"/>
                  </a:cubicBezTo>
                  <a:cubicBezTo>
                    <a:pt x="1054" y="161"/>
                    <a:pt x="1054" y="164"/>
                    <a:pt x="1056" y="167"/>
                  </a:cubicBezTo>
                  <a:cubicBezTo>
                    <a:pt x="1060" y="172"/>
                    <a:pt x="1063" y="177"/>
                    <a:pt x="1065" y="184"/>
                  </a:cubicBezTo>
                  <a:cubicBezTo>
                    <a:pt x="1066" y="187"/>
                    <a:pt x="1067" y="190"/>
                    <a:pt x="1067" y="194"/>
                  </a:cubicBezTo>
                  <a:cubicBezTo>
                    <a:pt x="1068" y="196"/>
                    <a:pt x="1070" y="198"/>
                    <a:pt x="1072" y="198"/>
                  </a:cubicBezTo>
                  <a:cubicBezTo>
                    <a:pt x="1073" y="198"/>
                    <a:pt x="1073" y="198"/>
                    <a:pt x="1073" y="198"/>
                  </a:cubicBezTo>
                  <a:cubicBezTo>
                    <a:pt x="1076" y="197"/>
                    <a:pt x="1078" y="195"/>
                    <a:pt x="1078" y="192"/>
                  </a:cubicBezTo>
                  <a:cubicBezTo>
                    <a:pt x="1077" y="188"/>
                    <a:pt x="1076" y="184"/>
                    <a:pt x="1075" y="180"/>
                  </a:cubicBezTo>
                  <a:cubicBezTo>
                    <a:pt x="1073" y="173"/>
                    <a:pt x="1069" y="166"/>
                    <a:pt x="1064" y="160"/>
                  </a:cubicBezTo>
                  <a:cubicBezTo>
                    <a:pt x="1063" y="159"/>
                    <a:pt x="1061" y="158"/>
                    <a:pt x="1060" y="158"/>
                  </a:cubicBezTo>
                  <a:moveTo>
                    <a:pt x="971" y="144"/>
                  </a:moveTo>
                  <a:cubicBezTo>
                    <a:pt x="970" y="144"/>
                    <a:pt x="970" y="144"/>
                    <a:pt x="969" y="144"/>
                  </a:cubicBezTo>
                  <a:cubicBezTo>
                    <a:pt x="959" y="148"/>
                    <a:pt x="949" y="153"/>
                    <a:pt x="940" y="159"/>
                  </a:cubicBezTo>
                  <a:cubicBezTo>
                    <a:pt x="937" y="160"/>
                    <a:pt x="936" y="163"/>
                    <a:pt x="938" y="166"/>
                  </a:cubicBezTo>
                  <a:cubicBezTo>
                    <a:pt x="939" y="168"/>
                    <a:pt x="940" y="169"/>
                    <a:pt x="942" y="169"/>
                  </a:cubicBezTo>
                  <a:cubicBezTo>
                    <a:pt x="943" y="169"/>
                    <a:pt x="944" y="168"/>
                    <a:pt x="945" y="168"/>
                  </a:cubicBezTo>
                  <a:cubicBezTo>
                    <a:pt x="954" y="162"/>
                    <a:pt x="964" y="158"/>
                    <a:pt x="973" y="154"/>
                  </a:cubicBezTo>
                  <a:cubicBezTo>
                    <a:pt x="976" y="153"/>
                    <a:pt x="977" y="150"/>
                    <a:pt x="976" y="147"/>
                  </a:cubicBezTo>
                  <a:cubicBezTo>
                    <a:pt x="975" y="145"/>
                    <a:pt x="973" y="144"/>
                    <a:pt x="971" y="144"/>
                  </a:cubicBezTo>
                  <a:moveTo>
                    <a:pt x="1010" y="135"/>
                  </a:moveTo>
                  <a:cubicBezTo>
                    <a:pt x="1007" y="135"/>
                    <a:pt x="1005" y="135"/>
                    <a:pt x="1002" y="136"/>
                  </a:cubicBezTo>
                  <a:cubicBezTo>
                    <a:pt x="999" y="136"/>
                    <a:pt x="997" y="139"/>
                    <a:pt x="997" y="142"/>
                  </a:cubicBezTo>
                  <a:cubicBezTo>
                    <a:pt x="997" y="144"/>
                    <a:pt x="1000" y="146"/>
                    <a:pt x="1002" y="146"/>
                  </a:cubicBezTo>
                  <a:cubicBezTo>
                    <a:pt x="1002" y="146"/>
                    <a:pt x="1003" y="146"/>
                    <a:pt x="1003" y="146"/>
                  </a:cubicBezTo>
                  <a:cubicBezTo>
                    <a:pt x="1005" y="146"/>
                    <a:pt x="1008" y="146"/>
                    <a:pt x="1010" y="146"/>
                  </a:cubicBezTo>
                  <a:cubicBezTo>
                    <a:pt x="1018" y="146"/>
                    <a:pt x="1025" y="147"/>
                    <a:pt x="1032" y="150"/>
                  </a:cubicBezTo>
                  <a:cubicBezTo>
                    <a:pt x="1033" y="150"/>
                    <a:pt x="1033" y="150"/>
                    <a:pt x="1034" y="150"/>
                  </a:cubicBezTo>
                  <a:cubicBezTo>
                    <a:pt x="1036" y="150"/>
                    <a:pt x="1038" y="149"/>
                    <a:pt x="1039" y="147"/>
                  </a:cubicBezTo>
                  <a:cubicBezTo>
                    <a:pt x="1040" y="144"/>
                    <a:pt x="1039" y="141"/>
                    <a:pt x="1036" y="140"/>
                  </a:cubicBezTo>
                  <a:cubicBezTo>
                    <a:pt x="1028" y="137"/>
                    <a:pt x="1019" y="135"/>
                    <a:pt x="1010" y="135"/>
                  </a:cubicBezTo>
                  <a:moveTo>
                    <a:pt x="364" y="116"/>
                  </a:moveTo>
                  <a:cubicBezTo>
                    <a:pt x="363" y="116"/>
                    <a:pt x="361" y="116"/>
                    <a:pt x="360" y="117"/>
                  </a:cubicBezTo>
                  <a:cubicBezTo>
                    <a:pt x="353" y="125"/>
                    <a:pt x="346" y="133"/>
                    <a:pt x="339" y="142"/>
                  </a:cubicBezTo>
                  <a:cubicBezTo>
                    <a:pt x="337" y="144"/>
                    <a:pt x="337" y="148"/>
                    <a:pt x="340" y="149"/>
                  </a:cubicBezTo>
                  <a:cubicBezTo>
                    <a:pt x="341" y="150"/>
                    <a:pt x="342" y="151"/>
                    <a:pt x="343" y="151"/>
                  </a:cubicBezTo>
                  <a:cubicBezTo>
                    <a:pt x="344" y="151"/>
                    <a:pt x="346" y="150"/>
                    <a:pt x="347" y="149"/>
                  </a:cubicBezTo>
                  <a:cubicBezTo>
                    <a:pt x="354" y="140"/>
                    <a:pt x="361" y="132"/>
                    <a:pt x="368" y="125"/>
                  </a:cubicBezTo>
                  <a:cubicBezTo>
                    <a:pt x="370" y="123"/>
                    <a:pt x="370" y="119"/>
                    <a:pt x="368" y="117"/>
                  </a:cubicBezTo>
                  <a:cubicBezTo>
                    <a:pt x="367" y="116"/>
                    <a:pt x="366" y="116"/>
                    <a:pt x="364" y="116"/>
                  </a:cubicBezTo>
                  <a:moveTo>
                    <a:pt x="841" y="108"/>
                  </a:moveTo>
                  <a:cubicBezTo>
                    <a:pt x="840" y="108"/>
                    <a:pt x="840" y="108"/>
                    <a:pt x="839" y="108"/>
                  </a:cubicBezTo>
                  <a:cubicBezTo>
                    <a:pt x="836" y="109"/>
                    <a:pt x="835" y="112"/>
                    <a:pt x="836" y="115"/>
                  </a:cubicBezTo>
                  <a:cubicBezTo>
                    <a:pt x="838" y="119"/>
                    <a:pt x="839" y="123"/>
                    <a:pt x="841" y="127"/>
                  </a:cubicBezTo>
                  <a:cubicBezTo>
                    <a:pt x="841" y="128"/>
                    <a:pt x="841" y="128"/>
                    <a:pt x="841" y="128"/>
                  </a:cubicBezTo>
                  <a:cubicBezTo>
                    <a:pt x="841" y="129"/>
                    <a:pt x="841" y="129"/>
                    <a:pt x="841" y="129"/>
                  </a:cubicBezTo>
                  <a:cubicBezTo>
                    <a:pt x="843" y="134"/>
                    <a:pt x="845" y="139"/>
                    <a:pt x="848" y="145"/>
                  </a:cubicBezTo>
                  <a:cubicBezTo>
                    <a:pt x="848" y="147"/>
                    <a:pt x="850" y="148"/>
                    <a:pt x="852" y="148"/>
                  </a:cubicBezTo>
                  <a:cubicBezTo>
                    <a:pt x="853" y="148"/>
                    <a:pt x="854" y="148"/>
                    <a:pt x="855" y="148"/>
                  </a:cubicBezTo>
                  <a:cubicBezTo>
                    <a:pt x="857" y="147"/>
                    <a:pt x="859" y="144"/>
                    <a:pt x="857" y="141"/>
                  </a:cubicBezTo>
                  <a:cubicBezTo>
                    <a:pt x="855" y="135"/>
                    <a:pt x="853" y="130"/>
                    <a:pt x="851" y="125"/>
                  </a:cubicBezTo>
                  <a:cubicBezTo>
                    <a:pt x="851" y="125"/>
                    <a:pt x="851" y="125"/>
                    <a:pt x="851" y="125"/>
                  </a:cubicBezTo>
                  <a:cubicBezTo>
                    <a:pt x="851" y="123"/>
                    <a:pt x="851" y="123"/>
                    <a:pt x="851" y="123"/>
                  </a:cubicBezTo>
                  <a:cubicBezTo>
                    <a:pt x="849" y="119"/>
                    <a:pt x="848" y="115"/>
                    <a:pt x="846" y="111"/>
                  </a:cubicBezTo>
                  <a:cubicBezTo>
                    <a:pt x="845" y="109"/>
                    <a:pt x="843" y="108"/>
                    <a:pt x="841" y="108"/>
                  </a:cubicBezTo>
                  <a:moveTo>
                    <a:pt x="413" y="74"/>
                  </a:moveTo>
                  <a:cubicBezTo>
                    <a:pt x="412" y="74"/>
                    <a:pt x="411" y="74"/>
                    <a:pt x="410" y="75"/>
                  </a:cubicBezTo>
                  <a:cubicBezTo>
                    <a:pt x="401" y="81"/>
                    <a:pt x="393" y="88"/>
                    <a:pt x="384" y="95"/>
                  </a:cubicBezTo>
                  <a:cubicBezTo>
                    <a:pt x="382" y="97"/>
                    <a:pt x="382" y="100"/>
                    <a:pt x="384" y="103"/>
                  </a:cubicBezTo>
                  <a:cubicBezTo>
                    <a:pt x="385" y="104"/>
                    <a:pt x="386" y="104"/>
                    <a:pt x="388" y="104"/>
                  </a:cubicBezTo>
                  <a:cubicBezTo>
                    <a:pt x="389" y="104"/>
                    <a:pt x="390" y="104"/>
                    <a:pt x="391" y="103"/>
                  </a:cubicBezTo>
                  <a:cubicBezTo>
                    <a:pt x="399" y="96"/>
                    <a:pt x="408" y="90"/>
                    <a:pt x="416" y="84"/>
                  </a:cubicBezTo>
                  <a:cubicBezTo>
                    <a:pt x="419" y="82"/>
                    <a:pt x="419" y="79"/>
                    <a:pt x="418" y="76"/>
                  </a:cubicBezTo>
                  <a:cubicBezTo>
                    <a:pt x="416" y="75"/>
                    <a:pt x="415" y="74"/>
                    <a:pt x="413" y="74"/>
                  </a:cubicBezTo>
                  <a:moveTo>
                    <a:pt x="803" y="56"/>
                  </a:moveTo>
                  <a:cubicBezTo>
                    <a:pt x="802" y="56"/>
                    <a:pt x="800" y="57"/>
                    <a:pt x="799" y="58"/>
                  </a:cubicBezTo>
                  <a:cubicBezTo>
                    <a:pt x="797" y="60"/>
                    <a:pt x="797" y="64"/>
                    <a:pt x="800" y="66"/>
                  </a:cubicBezTo>
                  <a:cubicBezTo>
                    <a:pt x="807" y="72"/>
                    <a:pt x="814" y="80"/>
                    <a:pt x="821" y="88"/>
                  </a:cubicBezTo>
                  <a:cubicBezTo>
                    <a:pt x="822" y="90"/>
                    <a:pt x="823" y="90"/>
                    <a:pt x="825" y="90"/>
                  </a:cubicBezTo>
                  <a:cubicBezTo>
                    <a:pt x="826" y="90"/>
                    <a:pt x="827" y="90"/>
                    <a:pt x="828" y="89"/>
                  </a:cubicBezTo>
                  <a:cubicBezTo>
                    <a:pt x="830" y="88"/>
                    <a:pt x="831" y="84"/>
                    <a:pt x="829" y="82"/>
                  </a:cubicBezTo>
                  <a:cubicBezTo>
                    <a:pt x="823" y="73"/>
                    <a:pt x="815" y="65"/>
                    <a:pt x="807" y="57"/>
                  </a:cubicBezTo>
                  <a:cubicBezTo>
                    <a:pt x="806" y="57"/>
                    <a:pt x="804" y="56"/>
                    <a:pt x="803" y="56"/>
                  </a:cubicBezTo>
                  <a:moveTo>
                    <a:pt x="468" y="40"/>
                  </a:moveTo>
                  <a:cubicBezTo>
                    <a:pt x="467" y="40"/>
                    <a:pt x="466" y="40"/>
                    <a:pt x="465" y="40"/>
                  </a:cubicBezTo>
                  <a:cubicBezTo>
                    <a:pt x="456" y="46"/>
                    <a:pt x="446" y="51"/>
                    <a:pt x="437" y="57"/>
                  </a:cubicBezTo>
                  <a:cubicBezTo>
                    <a:pt x="435" y="58"/>
                    <a:pt x="434" y="62"/>
                    <a:pt x="435" y="64"/>
                  </a:cubicBezTo>
                  <a:cubicBezTo>
                    <a:pt x="436" y="66"/>
                    <a:pt x="438" y="67"/>
                    <a:pt x="440" y="67"/>
                  </a:cubicBezTo>
                  <a:cubicBezTo>
                    <a:pt x="441" y="67"/>
                    <a:pt x="442" y="67"/>
                    <a:pt x="443" y="66"/>
                  </a:cubicBezTo>
                  <a:cubicBezTo>
                    <a:pt x="452" y="60"/>
                    <a:pt x="461" y="55"/>
                    <a:pt x="470" y="50"/>
                  </a:cubicBezTo>
                  <a:cubicBezTo>
                    <a:pt x="473" y="48"/>
                    <a:pt x="474" y="45"/>
                    <a:pt x="473" y="43"/>
                  </a:cubicBezTo>
                  <a:cubicBezTo>
                    <a:pt x="472" y="41"/>
                    <a:pt x="470" y="40"/>
                    <a:pt x="468" y="40"/>
                  </a:cubicBezTo>
                  <a:moveTo>
                    <a:pt x="748" y="23"/>
                  </a:moveTo>
                  <a:cubicBezTo>
                    <a:pt x="746" y="23"/>
                    <a:pt x="744" y="24"/>
                    <a:pt x="743" y="26"/>
                  </a:cubicBezTo>
                  <a:cubicBezTo>
                    <a:pt x="742" y="29"/>
                    <a:pt x="744" y="32"/>
                    <a:pt x="746" y="33"/>
                  </a:cubicBezTo>
                  <a:cubicBezTo>
                    <a:pt x="756" y="37"/>
                    <a:pt x="766" y="42"/>
                    <a:pt x="774" y="47"/>
                  </a:cubicBezTo>
                  <a:cubicBezTo>
                    <a:pt x="775" y="48"/>
                    <a:pt x="776" y="48"/>
                    <a:pt x="777" y="48"/>
                  </a:cubicBezTo>
                  <a:cubicBezTo>
                    <a:pt x="779" y="48"/>
                    <a:pt x="781" y="47"/>
                    <a:pt x="782" y="45"/>
                  </a:cubicBezTo>
                  <a:cubicBezTo>
                    <a:pt x="783" y="43"/>
                    <a:pt x="782" y="39"/>
                    <a:pt x="780" y="38"/>
                  </a:cubicBezTo>
                  <a:cubicBezTo>
                    <a:pt x="771" y="32"/>
                    <a:pt x="761" y="27"/>
                    <a:pt x="750" y="23"/>
                  </a:cubicBezTo>
                  <a:cubicBezTo>
                    <a:pt x="750" y="23"/>
                    <a:pt x="749" y="23"/>
                    <a:pt x="748" y="23"/>
                  </a:cubicBezTo>
                  <a:moveTo>
                    <a:pt x="527" y="14"/>
                  </a:moveTo>
                  <a:cubicBezTo>
                    <a:pt x="526" y="14"/>
                    <a:pt x="526" y="14"/>
                    <a:pt x="525" y="15"/>
                  </a:cubicBezTo>
                  <a:cubicBezTo>
                    <a:pt x="525" y="15"/>
                    <a:pt x="525" y="15"/>
                    <a:pt x="525" y="15"/>
                  </a:cubicBezTo>
                  <a:cubicBezTo>
                    <a:pt x="522" y="15"/>
                    <a:pt x="520" y="16"/>
                    <a:pt x="517" y="17"/>
                  </a:cubicBezTo>
                  <a:cubicBezTo>
                    <a:pt x="509" y="20"/>
                    <a:pt x="502" y="23"/>
                    <a:pt x="494" y="26"/>
                  </a:cubicBezTo>
                  <a:cubicBezTo>
                    <a:pt x="492" y="27"/>
                    <a:pt x="490" y="30"/>
                    <a:pt x="492" y="33"/>
                  </a:cubicBezTo>
                  <a:cubicBezTo>
                    <a:pt x="493" y="35"/>
                    <a:pt x="494" y="36"/>
                    <a:pt x="497" y="36"/>
                  </a:cubicBezTo>
                  <a:cubicBezTo>
                    <a:pt x="497" y="36"/>
                    <a:pt x="498" y="36"/>
                    <a:pt x="499" y="36"/>
                  </a:cubicBezTo>
                  <a:cubicBezTo>
                    <a:pt x="506" y="33"/>
                    <a:pt x="513" y="30"/>
                    <a:pt x="520" y="27"/>
                  </a:cubicBezTo>
                  <a:cubicBezTo>
                    <a:pt x="523" y="27"/>
                    <a:pt x="526" y="26"/>
                    <a:pt x="528" y="25"/>
                  </a:cubicBezTo>
                  <a:cubicBezTo>
                    <a:pt x="531" y="24"/>
                    <a:pt x="533" y="21"/>
                    <a:pt x="532" y="18"/>
                  </a:cubicBezTo>
                  <a:cubicBezTo>
                    <a:pt x="531" y="16"/>
                    <a:pt x="529" y="14"/>
                    <a:pt x="527" y="14"/>
                  </a:cubicBezTo>
                  <a:moveTo>
                    <a:pt x="686" y="5"/>
                  </a:moveTo>
                  <a:cubicBezTo>
                    <a:pt x="684" y="5"/>
                    <a:pt x="682" y="7"/>
                    <a:pt x="681" y="9"/>
                  </a:cubicBezTo>
                  <a:cubicBezTo>
                    <a:pt x="681" y="12"/>
                    <a:pt x="683" y="15"/>
                    <a:pt x="686" y="16"/>
                  </a:cubicBezTo>
                  <a:cubicBezTo>
                    <a:pt x="696" y="17"/>
                    <a:pt x="706" y="20"/>
                    <a:pt x="717" y="23"/>
                  </a:cubicBezTo>
                  <a:cubicBezTo>
                    <a:pt x="717" y="23"/>
                    <a:pt x="717" y="23"/>
                    <a:pt x="718" y="23"/>
                  </a:cubicBezTo>
                  <a:cubicBezTo>
                    <a:pt x="720" y="23"/>
                    <a:pt x="722" y="21"/>
                    <a:pt x="723" y="19"/>
                  </a:cubicBezTo>
                  <a:cubicBezTo>
                    <a:pt x="724" y="16"/>
                    <a:pt x="722" y="13"/>
                    <a:pt x="719" y="12"/>
                  </a:cubicBezTo>
                  <a:cubicBezTo>
                    <a:pt x="709" y="9"/>
                    <a:pt x="698" y="7"/>
                    <a:pt x="687" y="5"/>
                  </a:cubicBezTo>
                  <a:cubicBezTo>
                    <a:pt x="687" y="5"/>
                    <a:pt x="687" y="5"/>
                    <a:pt x="686" y="5"/>
                  </a:cubicBezTo>
                  <a:moveTo>
                    <a:pt x="590" y="2"/>
                  </a:moveTo>
                  <a:cubicBezTo>
                    <a:pt x="590" y="2"/>
                    <a:pt x="590" y="2"/>
                    <a:pt x="590" y="2"/>
                  </a:cubicBezTo>
                  <a:cubicBezTo>
                    <a:pt x="579" y="3"/>
                    <a:pt x="568" y="5"/>
                    <a:pt x="557" y="7"/>
                  </a:cubicBezTo>
                  <a:cubicBezTo>
                    <a:pt x="554" y="7"/>
                    <a:pt x="552" y="10"/>
                    <a:pt x="553" y="13"/>
                  </a:cubicBezTo>
                  <a:cubicBezTo>
                    <a:pt x="553" y="16"/>
                    <a:pt x="556" y="17"/>
                    <a:pt x="558" y="17"/>
                  </a:cubicBezTo>
                  <a:cubicBezTo>
                    <a:pt x="559" y="17"/>
                    <a:pt x="559" y="17"/>
                    <a:pt x="559" y="17"/>
                  </a:cubicBezTo>
                  <a:cubicBezTo>
                    <a:pt x="569" y="15"/>
                    <a:pt x="580" y="14"/>
                    <a:pt x="591" y="13"/>
                  </a:cubicBezTo>
                  <a:cubicBezTo>
                    <a:pt x="594" y="12"/>
                    <a:pt x="596" y="10"/>
                    <a:pt x="595" y="7"/>
                  </a:cubicBezTo>
                  <a:cubicBezTo>
                    <a:pt x="595" y="4"/>
                    <a:pt x="593" y="2"/>
                    <a:pt x="590" y="2"/>
                  </a:cubicBezTo>
                  <a:moveTo>
                    <a:pt x="627" y="0"/>
                  </a:moveTo>
                  <a:cubicBezTo>
                    <a:pt x="626" y="0"/>
                    <a:pt x="624" y="0"/>
                    <a:pt x="622" y="0"/>
                  </a:cubicBezTo>
                  <a:cubicBezTo>
                    <a:pt x="619" y="0"/>
                    <a:pt x="617" y="3"/>
                    <a:pt x="617" y="6"/>
                  </a:cubicBezTo>
                  <a:cubicBezTo>
                    <a:pt x="617" y="9"/>
                    <a:pt x="619" y="11"/>
                    <a:pt x="622" y="11"/>
                  </a:cubicBezTo>
                  <a:cubicBezTo>
                    <a:pt x="622" y="11"/>
                    <a:pt x="622" y="11"/>
                    <a:pt x="622" y="11"/>
                  </a:cubicBezTo>
                  <a:cubicBezTo>
                    <a:pt x="624" y="11"/>
                    <a:pt x="626" y="11"/>
                    <a:pt x="627" y="11"/>
                  </a:cubicBezTo>
                  <a:cubicBezTo>
                    <a:pt x="636" y="11"/>
                    <a:pt x="645" y="11"/>
                    <a:pt x="654" y="12"/>
                  </a:cubicBezTo>
                  <a:cubicBezTo>
                    <a:pt x="654" y="12"/>
                    <a:pt x="654" y="12"/>
                    <a:pt x="654" y="12"/>
                  </a:cubicBezTo>
                  <a:cubicBezTo>
                    <a:pt x="657" y="12"/>
                    <a:pt x="660" y="10"/>
                    <a:pt x="660" y="7"/>
                  </a:cubicBezTo>
                  <a:cubicBezTo>
                    <a:pt x="660" y="4"/>
                    <a:pt x="658" y="1"/>
                    <a:pt x="655" y="1"/>
                  </a:cubicBezTo>
                  <a:cubicBezTo>
                    <a:pt x="646" y="0"/>
                    <a:pt x="636" y="0"/>
                    <a:pt x="627" y="0"/>
                  </a:cubicBezTo>
                </a:path>
              </a:pathLst>
            </a:custGeom>
            <a:solidFill>
              <a:srgbClr val="3C4930"/>
            </a:solidFill>
            <a:ln w="9525">
              <a:noFill/>
              <a:round/>
            </a:ln>
          </p:spPr>
          <p:txBody>
            <a:bodyPr/>
            <a:lstStyle/>
            <a:p>
              <a:endParaRPr lang="zh-CN" altLang="en-US"/>
            </a:p>
          </p:txBody>
        </p:sp>
        <p:sp>
          <p:nvSpPr>
            <p:cNvPr id="4" name="Freeform 9"/>
            <p:cNvSpPr>
              <a:spLocks noEditPoints="1"/>
            </p:cNvSpPr>
            <p:nvPr/>
          </p:nvSpPr>
          <p:spPr bwMode="auto">
            <a:xfrm>
              <a:off x="7285506" y="2279567"/>
              <a:ext cx="568325" cy="1903412"/>
            </a:xfrm>
            <a:custGeom>
              <a:avLst/>
              <a:gdLst>
                <a:gd name="T0" fmla="*/ 555296 w 173"/>
                <a:gd name="T1" fmla="*/ 1893731 h 580"/>
                <a:gd name="T2" fmla="*/ 568439 w 173"/>
                <a:gd name="T3" fmla="*/ 1903577 h 580"/>
                <a:gd name="T4" fmla="*/ 568439 w 173"/>
                <a:gd name="T5" fmla="*/ 1903577 h 580"/>
                <a:gd name="T6" fmla="*/ 555296 w 173"/>
                <a:gd name="T7" fmla="*/ 1893731 h 580"/>
                <a:gd name="T8" fmla="*/ 124859 w 173"/>
                <a:gd name="T9" fmla="*/ 0 h 580"/>
                <a:gd name="T10" fmla="*/ 124859 w 173"/>
                <a:gd name="T11" fmla="*/ 0 h 580"/>
                <a:gd name="T12" fmla="*/ 16429 w 173"/>
                <a:gd name="T13" fmla="*/ 9846 h 580"/>
                <a:gd name="T14" fmla="*/ 3286 w 173"/>
                <a:gd name="T15" fmla="*/ 29538 h 580"/>
                <a:gd name="T16" fmla="*/ 6572 w 173"/>
                <a:gd name="T17" fmla="*/ 39384 h 580"/>
                <a:gd name="T18" fmla="*/ 138003 w 173"/>
                <a:gd name="T19" fmla="*/ 6564 h 580"/>
                <a:gd name="T20" fmla="*/ 124859 w 173"/>
                <a:gd name="T21" fmla="*/ 0 h 5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3" h="580">
                  <a:moveTo>
                    <a:pt x="169" y="577"/>
                  </a:moveTo>
                  <a:cubicBezTo>
                    <a:pt x="169" y="578"/>
                    <a:pt x="171" y="579"/>
                    <a:pt x="173" y="580"/>
                  </a:cubicBezTo>
                  <a:cubicBezTo>
                    <a:pt x="173" y="580"/>
                    <a:pt x="173" y="580"/>
                    <a:pt x="173" y="580"/>
                  </a:cubicBezTo>
                  <a:cubicBezTo>
                    <a:pt x="172" y="579"/>
                    <a:pt x="170" y="578"/>
                    <a:pt x="169" y="577"/>
                  </a:cubicBezTo>
                  <a:moveTo>
                    <a:pt x="38" y="0"/>
                  </a:moveTo>
                  <a:cubicBezTo>
                    <a:pt x="38" y="0"/>
                    <a:pt x="38" y="0"/>
                    <a:pt x="38" y="0"/>
                  </a:cubicBezTo>
                  <a:cubicBezTo>
                    <a:pt x="27" y="0"/>
                    <a:pt x="16" y="1"/>
                    <a:pt x="5" y="3"/>
                  </a:cubicBezTo>
                  <a:cubicBezTo>
                    <a:pt x="2" y="4"/>
                    <a:pt x="0" y="6"/>
                    <a:pt x="1" y="9"/>
                  </a:cubicBezTo>
                  <a:cubicBezTo>
                    <a:pt x="1" y="10"/>
                    <a:pt x="1" y="11"/>
                    <a:pt x="2" y="12"/>
                  </a:cubicBezTo>
                  <a:cubicBezTo>
                    <a:pt x="15" y="7"/>
                    <a:pt x="28" y="4"/>
                    <a:pt x="42" y="2"/>
                  </a:cubicBezTo>
                  <a:cubicBezTo>
                    <a:pt x="41" y="1"/>
                    <a:pt x="40" y="0"/>
                    <a:pt x="38" y="0"/>
                  </a:cubicBezTo>
                </a:path>
              </a:pathLst>
            </a:custGeom>
            <a:solidFill>
              <a:srgbClr val="CD8D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10"/>
            <p:cNvSpPr/>
            <p:nvPr/>
          </p:nvSpPr>
          <p:spPr bwMode="auto">
            <a:xfrm>
              <a:off x="7498231" y="5065629"/>
              <a:ext cx="4762" cy="0"/>
            </a:xfrm>
            <a:custGeom>
              <a:avLst/>
              <a:gdLst>
                <a:gd name="T0" fmla="*/ 4159 w 1"/>
                <a:gd name="T1" fmla="*/ 0 w 1"/>
                <a:gd name="T2" fmla="*/ 4159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0" y="0"/>
                    <a:pt x="0" y="0"/>
                  </a:cubicBezTo>
                  <a:cubicBezTo>
                    <a:pt x="0" y="0"/>
                    <a:pt x="1" y="0"/>
                    <a:pt x="1" y="0"/>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12"/>
            <p:cNvSpPr>
              <a:spLocks noEditPoints="1"/>
            </p:cNvSpPr>
            <p:nvPr/>
          </p:nvSpPr>
          <p:spPr bwMode="auto">
            <a:xfrm>
              <a:off x="2667468" y="1720767"/>
              <a:ext cx="349250" cy="693738"/>
            </a:xfrm>
            <a:custGeom>
              <a:avLst/>
              <a:gdLst>
                <a:gd name="T0" fmla="*/ 82075 w 106"/>
                <a:gd name="T1" fmla="*/ 32764 h 212"/>
                <a:gd name="T2" fmla="*/ 98489 w 106"/>
                <a:gd name="T3" fmla="*/ 619247 h 212"/>
                <a:gd name="T4" fmla="*/ 219960 w 106"/>
                <a:gd name="T5" fmla="*/ 688052 h 212"/>
                <a:gd name="T6" fmla="*/ 344713 w 106"/>
                <a:gd name="T7" fmla="*/ 396449 h 212"/>
                <a:gd name="T8" fmla="*/ 157583 w 106"/>
                <a:gd name="T9" fmla="*/ 9829 h 212"/>
                <a:gd name="T10" fmla="*/ 157583 w 106"/>
                <a:gd name="T11" fmla="*/ 9829 h 212"/>
                <a:gd name="T12" fmla="*/ 82075 w 106"/>
                <a:gd name="T13" fmla="*/ 32764 h 212"/>
                <a:gd name="T14" fmla="*/ 128036 w 106"/>
                <a:gd name="T15" fmla="*/ 599588 h 212"/>
                <a:gd name="T16" fmla="*/ 111621 w 106"/>
                <a:gd name="T17" fmla="*/ 52423 h 212"/>
                <a:gd name="T18" fmla="*/ 144451 w 106"/>
                <a:gd name="T19" fmla="*/ 42594 h 212"/>
                <a:gd name="T20" fmla="*/ 308600 w 106"/>
                <a:gd name="T21" fmla="*/ 376790 h 212"/>
                <a:gd name="T22" fmla="*/ 308600 w 106"/>
                <a:gd name="T23" fmla="*/ 396449 h 212"/>
                <a:gd name="T24" fmla="*/ 210111 w 106"/>
                <a:gd name="T25" fmla="*/ 652011 h 212"/>
                <a:gd name="T26" fmla="*/ 128036 w 106"/>
                <a:gd name="T27" fmla="*/ 599588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212">
                  <a:moveTo>
                    <a:pt x="25" y="10"/>
                  </a:moveTo>
                  <a:cubicBezTo>
                    <a:pt x="0" y="42"/>
                    <a:pt x="18" y="171"/>
                    <a:pt x="30" y="189"/>
                  </a:cubicBezTo>
                  <a:cubicBezTo>
                    <a:pt x="45" y="211"/>
                    <a:pt x="59" y="212"/>
                    <a:pt x="67" y="210"/>
                  </a:cubicBezTo>
                  <a:cubicBezTo>
                    <a:pt x="91" y="203"/>
                    <a:pt x="104" y="159"/>
                    <a:pt x="105" y="121"/>
                  </a:cubicBezTo>
                  <a:cubicBezTo>
                    <a:pt x="106" y="75"/>
                    <a:pt x="92" y="19"/>
                    <a:pt x="48" y="3"/>
                  </a:cubicBezTo>
                  <a:cubicBezTo>
                    <a:pt x="48" y="3"/>
                    <a:pt x="48" y="3"/>
                    <a:pt x="48" y="3"/>
                  </a:cubicBezTo>
                  <a:cubicBezTo>
                    <a:pt x="39" y="0"/>
                    <a:pt x="31" y="2"/>
                    <a:pt x="25" y="10"/>
                  </a:cubicBezTo>
                  <a:close/>
                  <a:moveTo>
                    <a:pt x="39" y="183"/>
                  </a:moveTo>
                  <a:cubicBezTo>
                    <a:pt x="29" y="168"/>
                    <a:pt x="12" y="43"/>
                    <a:pt x="34" y="16"/>
                  </a:cubicBezTo>
                  <a:cubicBezTo>
                    <a:pt x="36" y="12"/>
                    <a:pt x="39" y="11"/>
                    <a:pt x="44" y="13"/>
                  </a:cubicBezTo>
                  <a:cubicBezTo>
                    <a:pt x="81" y="27"/>
                    <a:pt x="94" y="73"/>
                    <a:pt x="94" y="115"/>
                  </a:cubicBezTo>
                  <a:cubicBezTo>
                    <a:pt x="94" y="117"/>
                    <a:pt x="94" y="119"/>
                    <a:pt x="94" y="121"/>
                  </a:cubicBezTo>
                  <a:cubicBezTo>
                    <a:pt x="93" y="160"/>
                    <a:pt x="80" y="195"/>
                    <a:pt x="64" y="199"/>
                  </a:cubicBezTo>
                  <a:cubicBezTo>
                    <a:pt x="55" y="202"/>
                    <a:pt x="45" y="192"/>
                    <a:pt x="39" y="183"/>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14"/>
            <p:cNvSpPr>
              <a:spLocks noEditPoints="1"/>
            </p:cNvSpPr>
            <p:nvPr/>
          </p:nvSpPr>
          <p:spPr bwMode="auto">
            <a:xfrm>
              <a:off x="2608730" y="1336592"/>
              <a:ext cx="341313" cy="387350"/>
            </a:xfrm>
            <a:custGeom>
              <a:avLst/>
              <a:gdLst>
                <a:gd name="T0" fmla="*/ 115248 w 104"/>
                <a:gd name="T1" fmla="*/ 9834 h 118"/>
                <a:gd name="T2" fmla="*/ 9878 w 104"/>
                <a:gd name="T3" fmla="*/ 167183 h 118"/>
                <a:gd name="T4" fmla="*/ 72441 w 104"/>
                <a:gd name="T5" fmla="*/ 360591 h 118"/>
                <a:gd name="T6" fmla="*/ 237081 w 104"/>
                <a:gd name="T7" fmla="*/ 321254 h 118"/>
                <a:gd name="T8" fmla="*/ 296351 w 104"/>
                <a:gd name="T9" fmla="*/ 124568 h 118"/>
                <a:gd name="T10" fmla="*/ 115248 w 104"/>
                <a:gd name="T11" fmla="*/ 9834 h 118"/>
                <a:gd name="T12" fmla="*/ 88905 w 104"/>
                <a:gd name="T13" fmla="*/ 331088 h 118"/>
                <a:gd name="T14" fmla="*/ 46099 w 104"/>
                <a:gd name="T15" fmla="*/ 173739 h 118"/>
                <a:gd name="T16" fmla="*/ 125126 w 104"/>
                <a:gd name="T17" fmla="*/ 45893 h 118"/>
                <a:gd name="T18" fmla="*/ 270009 w 104"/>
                <a:gd name="T19" fmla="*/ 144236 h 118"/>
                <a:gd name="T20" fmla="*/ 283180 w 104"/>
                <a:gd name="T21" fmla="*/ 190130 h 118"/>
                <a:gd name="T22" fmla="*/ 217324 w 104"/>
                <a:gd name="T23" fmla="*/ 291751 h 118"/>
                <a:gd name="T24" fmla="*/ 88905 w 104"/>
                <a:gd name="T25" fmla="*/ 331088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18">
                  <a:moveTo>
                    <a:pt x="35" y="3"/>
                  </a:moveTo>
                  <a:cubicBezTo>
                    <a:pt x="16" y="8"/>
                    <a:pt x="6" y="31"/>
                    <a:pt x="3" y="51"/>
                  </a:cubicBezTo>
                  <a:cubicBezTo>
                    <a:pt x="0" y="74"/>
                    <a:pt x="5" y="101"/>
                    <a:pt x="22" y="110"/>
                  </a:cubicBezTo>
                  <a:cubicBezTo>
                    <a:pt x="31" y="116"/>
                    <a:pt x="47" y="118"/>
                    <a:pt x="72" y="98"/>
                  </a:cubicBezTo>
                  <a:cubicBezTo>
                    <a:pt x="97" y="78"/>
                    <a:pt x="104" y="56"/>
                    <a:pt x="90" y="38"/>
                  </a:cubicBezTo>
                  <a:cubicBezTo>
                    <a:pt x="66" y="4"/>
                    <a:pt x="47" y="0"/>
                    <a:pt x="35" y="3"/>
                  </a:cubicBezTo>
                  <a:close/>
                  <a:moveTo>
                    <a:pt x="27" y="101"/>
                  </a:moveTo>
                  <a:cubicBezTo>
                    <a:pt x="16" y="95"/>
                    <a:pt x="11" y="75"/>
                    <a:pt x="14" y="53"/>
                  </a:cubicBezTo>
                  <a:cubicBezTo>
                    <a:pt x="17" y="32"/>
                    <a:pt x="26" y="17"/>
                    <a:pt x="38" y="14"/>
                  </a:cubicBezTo>
                  <a:cubicBezTo>
                    <a:pt x="50" y="11"/>
                    <a:pt x="65" y="21"/>
                    <a:pt x="82" y="44"/>
                  </a:cubicBezTo>
                  <a:cubicBezTo>
                    <a:pt x="85" y="48"/>
                    <a:pt x="86" y="53"/>
                    <a:pt x="86" y="58"/>
                  </a:cubicBezTo>
                  <a:cubicBezTo>
                    <a:pt x="86" y="68"/>
                    <a:pt x="79" y="79"/>
                    <a:pt x="66" y="89"/>
                  </a:cubicBezTo>
                  <a:cubicBezTo>
                    <a:pt x="54" y="98"/>
                    <a:pt x="39" y="108"/>
                    <a:pt x="27" y="101"/>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16"/>
            <p:cNvSpPr>
              <a:spLocks noEditPoints="1"/>
            </p:cNvSpPr>
            <p:nvPr/>
          </p:nvSpPr>
          <p:spPr bwMode="auto">
            <a:xfrm>
              <a:off x="3616793" y="1500105"/>
              <a:ext cx="600075" cy="749300"/>
            </a:xfrm>
            <a:custGeom>
              <a:avLst/>
              <a:gdLst>
                <a:gd name="T0" fmla="*/ 75451 w 183"/>
                <a:gd name="T1" fmla="*/ 164183 h 228"/>
                <a:gd name="T2" fmla="*/ 213231 w 183"/>
                <a:gd name="T3" fmla="*/ 702705 h 228"/>
                <a:gd name="T4" fmla="*/ 482230 w 183"/>
                <a:gd name="T5" fmla="*/ 663301 h 228"/>
                <a:gd name="T6" fmla="*/ 570803 w 183"/>
                <a:gd name="T7" fmla="*/ 413742 h 228"/>
                <a:gd name="T8" fmla="*/ 551120 w 183"/>
                <a:gd name="T9" fmla="*/ 403891 h 228"/>
                <a:gd name="T10" fmla="*/ 406779 w 183"/>
                <a:gd name="T11" fmla="*/ 512252 h 228"/>
                <a:gd name="T12" fmla="*/ 314926 w 183"/>
                <a:gd name="T13" fmla="*/ 581209 h 228"/>
                <a:gd name="T14" fmla="*/ 219792 w 183"/>
                <a:gd name="T15" fmla="*/ 469564 h 228"/>
                <a:gd name="T16" fmla="*/ 511754 w 183"/>
                <a:gd name="T17" fmla="*/ 272544 h 228"/>
                <a:gd name="T18" fmla="*/ 524876 w 183"/>
                <a:gd name="T19" fmla="*/ 206871 h 228"/>
                <a:gd name="T20" fmla="*/ 501913 w 183"/>
                <a:gd name="T21" fmla="*/ 111645 h 228"/>
                <a:gd name="T22" fmla="*/ 331328 w 183"/>
                <a:gd name="T23" fmla="*/ 0 h 228"/>
                <a:gd name="T24" fmla="*/ 75451 w 183"/>
                <a:gd name="T25" fmla="*/ 164183 h 228"/>
                <a:gd name="T26" fmla="*/ 232914 w 183"/>
                <a:gd name="T27" fmla="*/ 673152 h 228"/>
                <a:gd name="T28" fmla="*/ 104975 w 183"/>
                <a:gd name="T29" fmla="*/ 177318 h 228"/>
                <a:gd name="T30" fmla="*/ 331328 w 183"/>
                <a:gd name="T31" fmla="*/ 36120 h 228"/>
                <a:gd name="T32" fmla="*/ 469108 w 183"/>
                <a:gd name="T33" fmla="*/ 128063 h 228"/>
                <a:gd name="T34" fmla="*/ 478949 w 183"/>
                <a:gd name="T35" fmla="*/ 259410 h 228"/>
                <a:gd name="T36" fmla="*/ 190268 w 183"/>
                <a:gd name="T37" fmla="*/ 443295 h 228"/>
                <a:gd name="T38" fmla="*/ 180426 w 183"/>
                <a:gd name="T39" fmla="*/ 466281 h 228"/>
                <a:gd name="T40" fmla="*/ 186987 w 183"/>
                <a:gd name="T41" fmla="*/ 479415 h 228"/>
                <a:gd name="T42" fmla="*/ 186987 w 183"/>
                <a:gd name="T43" fmla="*/ 482699 h 228"/>
                <a:gd name="T44" fmla="*/ 311645 w 183"/>
                <a:gd name="T45" fmla="*/ 617329 h 228"/>
                <a:gd name="T46" fmla="*/ 433023 w 183"/>
                <a:gd name="T47" fmla="*/ 535238 h 228"/>
                <a:gd name="T48" fmla="*/ 541278 w 183"/>
                <a:gd name="T49" fmla="*/ 446579 h 228"/>
                <a:gd name="T50" fmla="*/ 544559 w 183"/>
                <a:gd name="T51" fmla="*/ 476132 h 228"/>
                <a:gd name="T52" fmla="*/ 459267 w 183"/>
                <a:gd name="T53" fmla="*/ 637031 h 228"/>
                <a:gd name="T54" fmla="*/ 232914 w 183"/>
                <a:gd name="T55" fmla="*/ 673152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3" h="228">
                  <a:moveTo>
                    <a:pt x="23" y="50"/>
                  </a:moveTo>
                  <a:cubicBezTo>
                    <a:pt x="0" y="96"/>
                    <a:pt x="17" y="186"/>
                    <a:pt x="65" y="214"/>
                  </a:cubicBezTo>
                  <a:cubicBezTo>
                    <a:pt x="88" y="228"/>
                    <a:pt x="121" y="223"/>
                    <a:pt x="147" y="202"/>
                  </a:cubicBezTo>
                  <a:cubicBezTo>
                    <a:pt x="172" y="182"/>
                    <a:pt x="183" y="153"/>
                    <a:pt x="174" y="126"/>
                  </a:cubicBezTo>
                  <a:cubicBezTo>
                    <a:pt x="173" y="124"/>
                    <a:pt x="170" y="122"/>
                    <a:pt x="168" y="123"/>
                  </a:cubicBezTo>
                  <a:cubicBezTo>
                    <a:pt x="149" y="127"/>
                    <a:pt x="136" y="143"/>
                    <a:pt x="124" y="156"/>
                  </a:cubicBezTo>
                  <a:cubicBezTo>
                    <a:pt x="114" y="168"/>
                    <a:pt x="105" y="178"/>
                    <a:pt x="96" y="177"/>
                  </a:cubicBezTo>
                  <a:cubicBezTo>
                    <a:pt x="88" y="176"/>
                    <a:pt x="78" y="165"/>
                    <a:pt x="67" y="143"/>
                  </a:cubicBezTo>
                  <a:cubicBezTo>
                    <a:pt x="99" y="132"/>
                    <a:pt x="143" y="115"/>
                    <a:pt x="156" y="83"/>
                  </a:cubicBezTo>
                  <a:cubicBezTo>
                    <a:pt x="158" y="77"/>
                    <a:pt x="160" y="70"/>
                    <a:pt x="160" y="63"/>
                  </a:cubicBezTo>
                  <a:cubicBezTo>
                    <a:pt x="160" y="54"/>
                    <a:pt x="157" y="44"/>
                    <a:pt x="153" y="34"/>
                  </a:cubicBezTo>
                  <a:cubicBezTo>
                    <a:pt x="142" y="12"/>
                    <a:pt x="124" y="0"/>
                    <a:pt x="101" y="0"/>
                  </a:cubicBezTo>
                  <a:cubicBezTo>
                    <a:pt x="71" y="0"/>
                    <a:pt x="37" y="21"/>
                    <a:pt x="23" y="50"/>
                  </a:cubicBezTo>
                  <a:close/>
                  <a:moveTo>
                    <a:pt x="71" y="205"/>
                  </a:moveTo>
                  <a:cubicBezTo>
                    <a:pt x="27" y="180"/>
                    <a:pt x="12" y="96"/>
                    <a:pt x="32" y="54"/>
                  </a:cubicBezTo>
                  <a:cubicBezTo>
                    <a:pt x="44" y="30"/>
                    <a:pt x="75" y="11"/>
                    <a:pt x="101" y="11"/>
                  </a:cubicBezTo>
                  <a:cubicBezTo>
                    <a:pt x="114" y="11"/>
                    <a:pt x="132" y="16"/>
                    <a:pt x="143" y="39"/>
                  </a:cubicBezTo>
                  <a:cubicBezTo>
                    <a:pt x="150" y="54"/>
                    <a:pt x="151" y="67"/>
                    <a:pt x="146" y="79"/>
                  </a:cubicBezTo>
                  <a:cubicBezTo>
                    <a:pt x="134" y="108"/>
                    <a:pt x="88" y="124"/>
                    <a:pt x="58" y="135"/>
                  </a:cubicBezTo>
                  <a:cubicBezTo>
                    <a:pt x="55" y="136"/>
                    <a:pt x="54" y="139"/>
                    <a:pt x="55" y="142"/>
                  </a:cubicBezTo>
                  <a:cubicBezTo>
                    <a:pt x="57" y="146"/>
                    <a:pt x="57" y="146"/>
                    <a:pt x="57" y="146"/>
                  </a:cubicBezTo>
                  <a:cubicBezTo>
                    <a:pt x="57" y="147"/>
                    <a:pt x="57" y="147"/>
                    <a:pt x="57" y="147"/>
                  </a:cubicBezTo>
                  <a:cubicBezTo>
                    <a:pt x="71" y="174"/>
                    <a:pt x="82" y="186"/>
                    <a:pt x="95" y="188"/>
                  </a:cubicBezTo>
                  <a:cubicBezTo>
                    <a:pt x="109" y="190"/>
                    <a:pt x="120" y="177"/>
                    <a:pt x="132" y="163"/>
                  </a:cubicBezTo>
                  <a:cubicBezTo>
                    <a:pt x="142" y="152"/>
                    <a:pt x="152" y="141"/>
                    <a:pt x="165" y="136"/>
                  </a:cubicBezTo>
                  <a:cubicBezTo>
                    <a:pt x="165" y="139"/>
                    <a:pt x="166" y="142"/>
                    <a:pt x="166" y="145"/>
                  </a:cubicBezTo>
                  <a:cubicBezTo>
                    <a:pt x="166" y="165"/>
                    <a:pt x="154" y="183"/>
                    <a:pt x="140" y="194"/>
                  </a:cubicBezTo>
                  <a:cubicBezTo>
                    <a:pt x="121" y="209"/>
                    <a:pt x="93" y="218"/>
                    <a:pt x="71" y="205"/>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a:spLocks noEditPoints="1"/>
            </p:cNvSpPr>
            <p:nvPr/>
          </p:nvSpPr>
          <p:spPr bwMode="auto">
            <a:xfrm>
              <a:off x="3777130" y="1631867"/>
              <a:ext cx="219075" cy="203200"/>
            </a:xfrm>
            <a:custGeom>
              <a:avLst/>
              <a:gdLst>
                <a:gd name="T0" fmla="*/ 9809 w 67"/>
                <a:gd name="T1" fmla="*/ 111765 h 62"/>
                <a:gd name="T2" fmla="*/ 29426 w 67"/>
                <a:gd name="T3" fmla="*/ 177508 h 62"/>
                <a:gd name="T4" fmla="*/ 156936 w 67"/>
                <a:gd name="T5" fmla="*/ 170934 h 62"/>
                <a:gd name="T6" fmla="*/ 219057 w 67"/>
                <a:gd name="T7" fmla="*/ 65744 h 62"/>
                <a:gd name="T8" fmla="*/ 215787 w 67"/>
                <a:gd name="T9" fmla="*/ 46021 h 62"/>
                <a:gd name="T10" fmla="*/ 147128 w 67"/>
                <a:gd name="T11" fmla="*/ 0 h 62"/>
                <a:gd name="T12" fmla="*/ 9809 w 67"/>
                <a:gd name="T13" fmla="*/ 111765 h 62"/>
                <a:gd name="T14" fmla="*/ 49043 w 67"/>
                <a:gd name="T15" fmla="*/ 147924 h 62"/>
                <a:gd name="T16" fmla="*/ 42504 w 67"/>
                <a:gd name="T17" fmla="*/ 124913 h 62"/>
                <a:gd name="T18" fmla="*/ 143858 w 67"/>
                <a:gd name="T19" fmla="*/ 36159 h 62"/>
                <a:gd name="T20" fmla="*/ 143858 w 67"/>
                <a:gd name="T21" fmla="*/ 36159 h 62"/>
                <a:gd name="T22" fmla="*/ 183092 w 67"/>
                <a:gd name="T23" fmla="*/ 55882 h 62"/>
                <a:gd name="T24" fmla="*/ 134050 w 67"/>
                <a:gd name="T25" fmla="*/ 144637 h 62"/>
                <a:gd name="T26" fmla="*/ 49043 w 67"/>
                <a:gd name="T27" fmla="*/ 147924 h 62"/>
                <a:gd name="T28" fmla="*/ 147128 w 67"/>
                <a:gd name="T29" fmla="*/ 0 h 62"/>
                <a:gd name="T30" fmla="*/ 147128 w 67"/>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 h="62">
                  <a:moveTo>
                    <a:pt x="3" y="34"/>
                  </a:moveTo>
                  <a:cubicBezTo>
                    <a:pt x="0" y="42"/>
                    <a:pt x="2" y="50"/>
                    <a:pt x="9" y="54"/>
                  </a:cubicBezTo>
                  <a:cubicBezTo>
                    <a:pt x="21" y="62"/>
                    <a:pt x="35" y="62"/>
                    <a:pt x="48" y="52"/>
                  </a:cubicBezTo>
                  <a:cubicBezTo>
                    <a:pt x="59" y="44"/>
                    <a:pt x="67" y="31"/>
                    <a:pt x="67" y="20"/>
                  </a:cubicBezTo>
                  <a:cubicBezTo>
                    <a:pt x="67" y="18"/>
                    <a:pt x="66" y="16"/>
                    <a:pt x="66" y="14"/>
                  </a:cubicBezTo>
                  <a:cubicBezTo>
                    <a:pt x="64" y="9"/>
                    <a:pt x="60" y="1"/>
                    <a:pt x="45" y="0"/>
                  </a:cubicBezTo>
                  <a:cubicBezTo>
                    <a:pt x="32" y="0"/>
                    <a:pt x="8" y="19"/>
                    <a:pt x="3" y="34"/>
                  </a:cubicBezTo>
                  <a:close/>
                  <a:moveTo>
                    <a:pt x="15" y="45"/>
                  </a:moveTo>
                  <a:cubicBezTo>
                    <a:pt x="13" y="44"/>
                    <a:pt x="12" y="42"/>
                    <a:pt x="13" y="38"/>
                  </a:cubicBezTo>
                  <a:cubicBezTo>
                    <a:pt x="17" y="25"/>
                    <a:pt x="38" y="11"/>
                    <a:pt x="44" y="11"/>
                  </a:cubicBezTo>
                  <a:cubicBezTo>
                    <a:pt x="44" y="11"/>
                    <a:pt x="44" y="11"/>
                    <a:pt x="44" y="11"/>
                  </a:cubicBezTo>
                  <a:cubicBezTo>
                    <a:pt x="51" y="11"/>
                    <a:pt x="54" y="13"/>
                    <a:pt x="56" y="17"/>
                  </a:cubicBezTo>
                  <a:cubicBezTo>
                    <a:pt x="58" y="24"/>
                    <a:pt x="51" y="37"/>
                    <a:pt x="41" y="44"/>
                  </a:cubicBezTo>
                  <a:cubicBezTo>
                    <a:pt x="36" y="48"/>
                    <a:pt x="26" y="53"/>
                    <a:pt x="15" y="45"/>
                  </a:cubicBezTo>
                  <a:close/>
                  <a:moveTo>
                    <a:pt x="45" y="0"/>
                  </a:moveTo>
                  <a:cubicBezTo>
                    <a:pt x="45" y="0"/>
                    <a:pt x="45" y="0"/>
                    <a:pt x="45" y="0"/>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9"/>
            <p:cNvSpPr>
              <a:spLocks noEditPoints="1"/>
            </p:cNvSpPr>
            <p:nvPr/>
          </p:nvSpPr>
          <p:spPr bwMode="auto">
            <a:xfrm>
              <a:off x="4164480" y="1415967"/>
              <a:ext cx="766763" cy="769938"/>
            </a:xfrm>
            <a:custGeom>
              <a:avLst/>
              <a:gdLst>
                <a:gd name="T0" fmla="*/ 108320 w 234"/>
                <a:gd name="T1" fmla="*/ 190255 h 235"/>
                <a:gd name="T2" fmla="*/ 65648 w 234"/>
                <a:gd name="T3" fmla="*/ 587165 h 235"/>
                <a:gd name="T4" fmla="*/ 137862 w 234"/>
                <a:gd name="T5" fmla="*/ 675732 h 235"/>
                <a:gd name="T6" fmla="*/ 377478 w 234"/>
                <a:gd name="T7" fmla="*/ 682292 h 235"/>
                <a:gd name="T8" fmla="*/ 390608 w 234"/>
                <a:gd name="T9" fmla="*/ 672451 h 235"/>
                <a:gd name="T10" fmla="*/ 452974 w 234"/>
                <a:gd name="T11" fmla="*/ 626528 h 235"/>
                <a:gd name="T12" fmla="*/ 535034 w 234"/>
                <a:gd name="T13" fmla="*/ 597006 h 235"/>
                <a:gd name="T14" fmla="*/ 580988 w 234"/>
                <a:gd name="T15" fmla="*/ 623248 h 235"/>
                <a:gd name="T16" fmla="*/ 702438 w 234"/>
                <a:gd name="T17" fmla="*/ 619967 h 235"/>
                <a:gd name="T18" fmla="*/ 722132 w 234"/>
                <a:gd name="T19" fmla="*/ 347707 h 235"/>
                <a:gd name="T20" fmla="*/ 456256 w 234"/>
                <a:gd name="T21" fmla="*/ 22962 h 235"/>
                <a:gd name="T22" fmla="*/ 108320 w 234"/>
                <a:gd name="T23" fmla="*/ 190255 h 235"/>
                <a:gd name="T24" fmla="*/ 160839 w 234"/>
                <a:gd name="T25" fmla="*/ 652770 h 235"/>
                <a:gd name="T26" fmla="*/ 98473 w 234"/>
                <a:gd name="T27" fmla="*/ 570764 h 235"/>
                <a:gd name="T28" fmla="*/ 137862 w 234"/>
                <a:gd name="T29" fmla="*/ 209936 h 235"/>
                <a:gd name="T30" fmla="*/ 449691 w 234"/>
                <a:gd name="T31" fmla="*/ 55764 h 235"/>
                <a:gd name="T32" fmla="*/ 686026 w 234"/>
                <a:gd name="T33" fmla="*/ 354267 h 235"/>
                <a:gd name="T34" fmla="*/ 676178 w 234"/>
                <a:gd name="T35" fmla="*/ 597006 h 235"/>
                <a:gd name="T36" fmla="*/ 603965 w 234"/>
                <a:gd name="T37" fmla="*/ 597006 h 235"/>
                <a:gd name="T38" fmla="*/ 531752 w 234"/>
                <a:gd name="T39" fmla="*/ 564203 h 235"/>
                <a:gd name="T40" fmla="*/ 429997 w 234"/>
                <a:gd name="T41" fmla="*/ 600286 h 235"/>
                <a:gd name="T42" fmla="*/ 370913 w 234"/>
                <a:gd name="T43" fmla="*/ 642929 h 235"/>
                <a:gd name="T44" fmla="*/ 357784 w 234"/>
                <a:gd name="T45" fmla="*/ 652770 h 235"/>
                <a:gd name="T46" fmla="*/ 160839 w 234"/>
                <a:gd name="T47" fmla="*/ 652770 h 2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4" h="235">
                  <a:moveTo>
                    <a:pt x="33" y="58"/>
                  </a:moveTo>
                  <a:cubicBezTo>
                    <a:pt x="5" y="96"/>
                    <a:pt x="0" y="142"/>
                    <a:pt x="20" y="179"/>
                  </a:cubicBezTo>
                  <a:cubicBezTo>
                    <a:pt x="26" y="189"/>
                    <a:pt x="33" y="198"/>
                    <a:pt x="42" y="206"/>
                  </a:cubicBezTo>
                  <a:cubicBezTo>
                    <a:pt x="72" y="235"/>
                    <a:pt x="90" y="224"/>
                    <a:pt x="115" y="208"/>
                  </a:cubicBezTo>
                  <a:cubicBezTo>
                    <a:pt x="119" y="205"/>
                    <a:pt x="119" y="205"/>
                    <a:pt x="119" y="205"/>
                  </a:cubicBezTo>
                  <a:cubicBezTo>
                    <a:pt x="138" y="191"/>
                    <a:pt x="138" y="191"/>
                    <a:pt x="138" y="191"/>
                  </a:cubicBezTo>
                  <a:cubicBezTo>
                    <a:pt x="144" y="186"/>
                    <a:pt x="146" y="184"/>
                    <a:pt x="163" y="182"/>
                  </a:cubicBezTo>
                  <a:cubicBezTo>
                    <a:pt x="168" y="182"/>
                    <a:pt x="172" y="185"/>
                    <a:pt x="177" y="190"/>
                  </a:cubicBezTo>
                  <a:cubicBezTo>
                    <a:pt x="184" y="197"/>
                    <a:pt x="196" y="207"/>
                    <a:pt x="214" y="189"/>
                  </a:cubicBezTo>
                  <a:cubicBezTo>
                    <a:pt x="234" y="169"/>
                    <a:pt x="222" y="116"/>
                    <a:pt x="220" y="106"/>
                  </a:cubicBezTo>
                  <a:cubicBezTo>
                    <a:pt x="201" y="34"/>
                    <a:pt x="166" y="12"/>
                    <a:pt x="139" y="7"/>
                  </a:cubicBezTo>
                  <a:cubicBezTo>
                    <a:pt x="102" y="0"/>
                    <a:pt x="61" y="20"/>
                    <a:pt x="33" y="58"/>
                  </a:cubicBezTo>
                  <a:close/>
                  <a:moveTo>
                    <a:pt x="49" y="199"/>
                  </a:moveTo>
                  <a:cubicBezTo>
                    <a:pt x="41" y="191"/>
                    <a:pt x="35" y="183"/>
                    <a:pt x="30" y="174"/>
                  </a:cubicBezTo>
                  <a:cubicBezTo>
                    <a:pt x="11" y="140"/>
                    <a:pt x="16" y="99"/>
                    <a:pt x="42" y="64"/>
                  </a:cubicBezTo>
                  <a:cubicBezTo>
                    <a:pt x="67" y="30"/>
                    <a:pt x="105" y="11"/>
                    <a:pt x="137" y="17"/>
                  </a:cubicBezTo>
                  <a:cubicBezTo>
                    <a:pt x="171" y="24"/>
                    <a:pt x="196" y="56"/>
                    <a:pt x="209" y="108"/>
                  </a:cubicBezTo>
                  <a:cubicBezTo>
                    <a:pt x="216" y="136"/>
                    <a:pt x="218" y="170"/>
                    <a:pt x="206" y="182"/>
                  </a:cubicBezTo>
                  <a:cubicBezTo>
                    <a:pt x="195" y="192"/>
                    <a:pt x="192" y="189"/>
                    <a:pt x="184" y="182"/>
                  </a:cubicBezTo>
                  <a:cubicBezTo>
                    <a:pt x="179" y="177"/>
                    <a:pt x="172" y="171"/>
                    <a:pt x="162" y="172"/>
                  </a:cubicBezTo>
                  <a:cubicBezTo>
                    <a:pt x="142" y="173"/>
                    <a:pt x="138" y="176"/>
                    <a:pt x="131" y="183"/>
                  </a:cubicBezTo>
                  <a:cubicBezTo>
                    <a:pt x="113" y="196"/>
                    <a:pt x="113" y="196"/>
                    <a:pt x="113" y="196"/>
                  </a:cubicBezTo>
                  <a:cubicBezTo>
                    <a:pt x="109" y="199"/>
                    <a:pt x="109" y="199"/>
                    <a:pt x="109" y="199"/>
                  </a:cubicBezTo>
                  <a:cubicBezTo>
                    <a:pt x="84" y="215"/>
                    <a:pt x="73" y="222"/>
                    <a:pt x="49" y="199"/>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20"/>
            <p:cNvSpPr>
              <a:spLocks noEditPoints="1"/>
            </p:cNvSpPr>
            <p:nvPr/>
          </p:nvSpPr>
          <p:spPr bwMode="auto">
            <a:xfrm>
              <a:off x="4340693" y="1636630"/>
              <a:ext cx="266700" cy="285750"/>
            </a:xfrm>
            <a:custGeom>
              <a:avLst/>
              <a:gdLst>
                <a:gd name="T0" fmla="*/ 115023 w 81"/>
                <a:gd name="T1" fmla="*/ 6566 h 87"/>
                <a:gd name="T2" fmla="*/ 13145 w 81"/>
                <a:gd name="T3" fmla="*/ 160859 h 87"/>
                <a:gd name="T4" fmla="*/ 161032 w 81"/>
                <a:gd name="T5" fmla="*/ 275758 h 87"/>
                <a:gd name="T6" fmla="*/ 266196 w 81"/>
                <a:gd name="T7" fmla="*/ 144444 h 87"/>
                <a:gd name="T8" fmla="*/ 262910 w 81"/>
                <a:gd name="T9" fmla="*/ 118182 h 87"/>
                <a:gd name="T10" fmla="*/ 207041 w 81"/>
                <a:gd name="T11" fmla="*/ 26263 h 87"/>
                <a:gd name="T12" fmla="*/ 115023 w 81"/>
                <a:gd name="T13" fmla="*/ 6566 h 87"/>
                <a:gd name="T14" fmla="*/ 46009 w 81"/>
                <a:gd name="T15" fmla="*/ 154293 h 87"/>
                <a:gd name="T16" fmla="*/ 121596 w 81"/>
                <a:gd name="T17" fmla="*/ 39394 h 87"/>
                <a:gd name="T18" fmla="*/ 187323 w 81"/>
                <a:gd name="T19" fmla="*/ 55808 h 87"/>
                <a:gd name="T20" fmla="*/ 226760 w 81"/>
                <a:gd name="T21" fmla="*/ 124747 h 87"/>
                <a:gd name="T22" fmla="*/ 154459 w 81"/>
                <a:gd name="T23" fmla="*/ 239646 h 87"/>
                <a:gd name="T24" fmla="*/ 46009 w 81"/>
                <a:gd name="T25" fmla="*/ 154293 h 87"/>
                <a:gd name="T26" fmla="*/ 161032 w 81"/>
                <a:gd name="T27" fmla="*/ 275758 h 87"/>
                <a:gd name="T28" fmla="*/ 161032 w 81"/>
                <a:gd name="T29" fmla="*/ 275758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87">
                  <a:moveTo>
                    <a:pt x="35" y="2"/>
                  </a:moveTo>
                  <a:cubicBezTo>
                    <a:pt x="14" y="5"/>
                    <a:pt x="0" y="26"/>
                    <a:pt x="4" y="49"/>
                  </a:cubicBezTo>
                  <a:cubicBezTo>
                    <a:pt x="8" y="72"/>
                    <a:pt x="28" y="87"/>
                    <a:pt x="49" y="84"/>
                  </a:cubicBezTo>
                  <a:cubicBezTo>
                    <a:pt x="67" y="81"/>
                    <a:pt x="81" y="63"/>
                    <a:pt x="81" y="44"/>
                  </a:cubicBezTo>
                  <a:cubicBezTo>
                    <a:pt x="81" y="41"/>
                    <a:pt x="80" y="39"/>
                    <a:pt x="80" y="36"/>
                  </a:cubicBezTo>
                  <a:cubicBezTo>
                    <a:pt x="78" y="25"/>
                    <a:pt x="72" y="15"/>
                    <a:pt x="63" y="8"/>
                  </a:cubicBezTo>
                  <a:cubicBezTo>
                    <a:pt x="55" y="2"/>
                    <a:pt x="45" y="0"/>
                    <a:pt x="35" y="2"/>
                  </a:cubicBezTo>
                  <a:close/>
                  <a:moveTo>
                    <a:pt x="14" y="47"/>
                  </a:moveTo>
                  <a:cubicBezTo>
                    <a:pt x="12" y="30"/>
                    <a:pt x="22" y="15"/>
                    <a:pt x="37" y="12"/>
                  </a:cubicBezTo>
                  <a:cubicBezTo>
                    <a:pt x="44" y="11"/>
                    <a:pt x="51" y="13"/>
                    <a:pt x="57" y="17"/>
                  </a:cubicBezTo>
                  <a:cubicBezTo>
                    <a:pt x="63" y="22"/>
                    <a:pt x="68" y="29"/>
                    <a:pt x="69" y="38"/>
                  </a:cubicBezTo>
                  <a:cubicBezTo>
                    <a:pt x="72" y="55"/>
                    <a:pt x="62" y="71"/>
                    <a:pt x="47" y="73"/>
                  </a:cubicBezTo>
                  <a:cubicBezTo>
                    <a:pt x="32" y="76"/>
                    <a:pt x="17" y="64"/>
                    <a:pt x="14" y="47"/>
                  </a:cubicBezTo>
                  <a:close/>
                  <a:moveTo>
                    <a:pt x="49" y="84"/>
                  </a:moveTo>
                  <a:cubicBezTo>
                    <a:pt x="49" y="84"/>
                    <a:pt x="49" y="84"/>
                    <a:pt x="49" y="84"/>
                  </a:cubicBezTo>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22"/>
            <p:cNvSpPr>
              <a:spLocks noEditPoints="1"/>
            </p:cNvSpPr>
            <p:nvPr/>
          </p:nvSpPr>
          <p:spPr bwMode="auto">
            <a:xfrm>
              <a:off x="3023068" y="1068305"/>
              <a:ext cx="609600" cy="1289050"/>
            </a:xfrm>
            <a:custGeom>
              <a:avLst/>
              <a:gdLst>
                <a:gd name="T0" fmla="*/ 341093 w 186"/>
                <a:gd name="T1" fmla="*/ 0 h 393"/>
                <a:gd name="T2" fmla="*/ 265659 w 186"/>
                <a:gd name="T3" fmla="*/ 72179 h 393"/>
                <a:gd name="T4" fmla="*/ 242701 w 186"/>
                <a:gd name="T5" fmla="*/ 216538 h 393"/>
                <a:gd name="T6" fmla="*/ 337813 w 186"/>
                <a:gd name="T7" fmla="*/ 643053 h 393"/>
                <a:gd name="T8" fmla="*/ 327974 w 186"/>
                <a:gd name="T9" fmla="*/ 636491 h 393"/>
                <a:gd name="T10" fmla="*/ 160707 w 186"/>
                <a:gd name="T11" fmla="*/ 656176 h 393"/>
                <a:gd name="T12" fmla="*/ 22958 w 186"/>
                <a:gd name="T13" fmla="*/ 853029 h 393"/>
                <a:gd name="T14" fmla="*/ 127910 w 186"/>
                <a:gd name="T15" fmla="*/ 1197521 h 393"/>
                <a:gd name="T16" fmla="*/ 360772 w 186"/>
                <a:gd name="T17" fmla="*/ 1272982 h 393"/>
                <a:gd name="T18" fmla="*/ 387010 w 186"/>
                <a:gd name="T19" fmla="*/ 1269701 h 393"/>
                <a:gd name="T20" fmla="*/ 580514 w 186"/>
                <a:gd name="T21" fmla="*/ 826782 h 393"/>
                <a:gd name="T22" fmla="*/ 573955 w 186"/>
                <a:gd name="T23" fmla="*/ 705389 h 393"/>
                <a:gd name="T24" fmla="*/ 478842 w 186"/>
                <a:gd name="T25" fmla="*/ 154201 h 393"/>
                <a:gd name="T26" fmla="*/ 341093 w 186"/>
                <a:gd name="T27" fmla="*/ 0 h 393"/>
                <a:gd name="T28" fmla="*/ 370611 w 186"/>
                <a:gd name="T29" fmla="*/ 633210 h 393"/>
                <a:gd name="T30" fmla="*/ 278778 w 186"/>
                <a:gd name="T31" fmla="*/ 213257 h 393"/>
                <a:gd name="T32" fmla="*/ 298457 w 186"/>
                <a:gd name="T33" fmla="*/ 82022 h 393"/>
                <a:gd name="T34" fmla="*/ 341093 w 186"/>
                <a:gd name="T35" fmla="*/ 32809 h 393"/>
                <a:gd name="T36" fmla="*/ 446045 w 186"/>
                <a:gd name="T37" fmla="*/ 167325 h 393"/>
                <a:gd name="T38" fmla="*/ 537878 w 186"/>
                <a:gd name="T39" fmla="*/ 698828 h 393"/>
                <a:gd name="T40" fmla="*/ 537878 w 186"/>
                <a:gd name="T41" fmla="*/ 705389 h 393"/>
                <a:gd name="T42" fmla="*/ 544437 w 186"/>
                <a:gd name="T43" fmla="*/ 830063 h 393"/>
                <a:gd name="T44" fmla="*/ 554276 w 186"/>
                <a:gd name="T45" fmla="*/ 964579 h 393"/>
                <a:gd name="T46" fmla="*/ 377170 w 186"/>
                <a:gd name="T47" fmla="*/ 1233611 h 393"/>
                <a:gd name="T48" fmla="*/ 354212 w 186"/>
                <a:gd name="T49" fmla="*/ 1240173 h 393"/>
                <a:gd name="T50" fmla="*/ 150868 w 186"/>
                <a:gd name="T51" fmla="*/ 1171274 h 393"/>
                <a:gd name="T52" fmla="*/ 55756 w 186"/>
                <a:gd name="T53" fmla="*/ 859591 h 393"/>
                <a:gd name="T54" fmla="*/ 177106 w 186"/>
                <a:gd name="T55" fmla="*/ 685704 h 393"/>
                <a:gd name="T56" fmla="*/ 314855 w 186"/>
                <a:gd name="T57" fmla="*/ 669300 h 393"/>
                <a:gd name="T58" fmla="*/ 364051 w 186"/>
                <a:gd name="T59" fmla="*/ 725075 h 393"/>
                <a:gd name="T60" fmla="*/ 383730 w 186"/>
                <a:gd name="T61" fmla="*/ 734917 h 393"/>
                <a:gd name="T62" fmla="*/ 396849 w 186"/>
                <a:gd name="T63" fmla="*/ 718513 h 393"/>
                <a:gd name="T64" fmla="*/ 396849 w 186"/>
                <a:gd name="T65" fmla="*/ 715232 h 393"/>
                <a:gd name="T66" fmla="*/ 370611 w 186"/>
                <a:gd name="T67" fmla="*/ 633210 h 3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393">
                  <a:moveTo>
                    <a:pt x="104" y="0"/>
                  </a:moveTo>
                  <a:cubicBezTo>
                    <a:pt x="94" y="0"/>
                    <a:pt x="87" y="7"/>
                    <a:pt x="81" y="22"/>
                  </a:cubicBezTo>
                  <a:cubicBezTo>
                    <a:pt x="76" y="35"/>
                    <a:pt x="74" y="50"/>
                    <a:pt x="74" y="66"/>
                  </a:cubicBezTo>
                  <a:cubicBezTo>
                    <a:pt x="74" y="108"/>
                    <a:pt x="89" y="155"/>
                    <a:pt x="103" y="196"/>
                  </a:cubicBezTo>
                  <a:cubicBezTo>
                    <a:pt x="101" y="195"/>
                    <a:pt x="101" y="194"/>
                    <a:pt x="100" y="194"/>
                  </a:cubicBezTo>
                  <a:cubicBezTo>
                    <a:pt x="83" y="187"/>
                    <a:pt x="62" y="192"/>
                    <a:pt x="49" y="200"/>
                  </a:cubicBezTo>
                  <a:cubicBezTo>
                    <a:pt x="24" y="214"/>
                    <a:pt x="11" y="232"/>
                    <a:pt x="7" y="260"/>
                  </a:cubicBezTo>
                  <a:cubicBezTo>
                    <a:pt x="0" y="297"/>
                    <a:pt x="13" y="339"/>
                    <a:pt x="39" y="365"/>
                  </a:cubicBezTo>
                  <a:cubicBezTo>
                    <a:pt x="58" y="385"/>
                    <a:pt x="83" y="393"/>
                    <a:pt x="110" y="388"/>
                  </a:cubicBezTo>
                  <a:cubicBezTo>
                    <a:pt x="118" y="387"/>
                    <a:pt x="118" y="387"/>
                    <a:pt x="118" y="387"/>
                  </a:cubicBezTo>
                  <a:cubicBezTo>
                    <a:pt x="186" y="370"/>
                    <a:pt x="181" y="305"/>
                    <a:pt x="177" y="252"/>
                  </a:cubicBezTo>
                  <a:cubicBezTo>
                    <a:pt x="175" y="215"/>
                    <a:pt x="175" y="215"/>
                    <a:pt x="175" y="215"/>
                  </a:cubicBezTo>
                  <a:cubicBezTo>
                    <a:pt x="175" y="162"/>
                    <a:pt x="163" y="95"/>
                    <a:pt x="146" y="47"/>
                  </a:cubicBezTo>
                  <a:cubicBezTo>
                    <a:pt x="141" y="34"/>
                    <a:pt x="123" y="0"/>
                    <a:pt x="104" y="0"/>
                  </a:cubicBezTo>
                  <a:close/>
                  <a:moveTo>
                    <a:pt x="113" y="193"/>
                  </a:moveTo>
                  <a:cubicBezTo>
                    <a:pt x="101" y="155"/>
                    <a:pt x="85" y="107"/>
                    <a:pt x="85" y="65"/>
                  </a:cubicBezTo>
                  <a:cubicBezTo>
                    <a:pt x="85" y="51"/>
                    <a:pt x="87" y="37"/>
                    <a:pt x="91" y="25"/>
                  </a:cubicBezTo>
                  <a:cubicBezTo>
                    <a:pt x="94" y="18"/>
                    <a:pt x="98" y="10"/>
                    <a:pt x="104" y="10"/>
                  </a:cubicBezTo>
                  <a:cubicBezTo>
                    <a:pt x="114" y="10"/>
                    <a:pt x="129" y="34"/>
                    <a:pt x="136" y="51"/>
                  </a:cubicBezTo>
                  <a:cubicBezTo>
                    <a:pt x="153" y="97"/>
                    <a:pt x="164" y="162"/>
                    <a:pt x="164" y="213"/>
                  </a:cubicBezTo>
                  <a:cubicBezTo>
                    <a:pt x="164" y="214"/>
                    <a:pt x="164" y="214"/>
                    <a:pt x="164" y="215"/>
                  </a:cubicBezTo>
                  <a:cubicBezTo>
                    <a:pt x="166" y="253"/>
                    <a:pt x="166" y="253"/>
                    <a:pt x="166" y="253"/>
                  </a:cubicBezTo>
                  <a:cubicBezTo>
                    <a:pt x="168" y="266"/>
                    <a:pt x="169" y="280"/>
                    <a:pt x="169" y="294"/>
                  </a:cubicBezTo>
                  <a:cubicBezTo>
                    <a:pt x="169" y="332"/>
                    <a:pt x="160" y="366"/>
                    <a:pt x="115" y="376"/>
                  </a:cubicBezTo>
                  <a:cubicBezTo>
                    <a:pt x="108" y="378"/>
                    <a:pt x="108" y="378"/>
                    <a:pt x="108" y="378"/>
                  </a:cubicBezTo>
                  <a:cubicBezTo>
                    <a:pt x="79" y="382"/>
                    <a:pt x="58" y="369"/>
                    <a:pt x="46" y="357"/>
                  </a:cubicBezTo>
                  <a:cubicBezTo>
                    <a:pt x="23" y="334"/>
                    <a:pt x="12" y="296"/>
                    <a:pt x="17" y="262"/>
                  </a:cubicBezTo>
                  <a:cubicBezTo>
                    <a:pt x="22" y="237"/>
                    <a:pt x="32" y="222"/>
                    <a:pt x="54" y="209"/>
                  </a:cubicBezTo>
                  <a:cubicBezTo>
                    <a:pt x="68" y="201"/>
                    <a:pt x="85" y="199"/>
                    <a:pt x="96" y="204"/>
                  </a:cubicBezTo>
                  <a:cubicBezTo>
                    <a:pt x="103" y="207"/>
                    <a:pt x="108" y="212"/>
                    <a:pt x="111" y="221"/>
                  </a:cubicBezTo>
                  <a:cubicBezTo>
                    <a:pt x="112" y="224"/>
                    <a:pt x="115" y="225"/>
                    <a:pt x="117" y="224"/>
                  </a:cubicBezTo>
                  <a:cubicBezTo>
                    <a:pt x="120" y="224"/>
                    <a:pt x="121" y="222"/>
                    <a:pt x="121" y="219"/>
                  </a:cubicBezTo>
                  <a:cubicBezTo>
                    <a:pt x="121" y="219"/>
                    <a:pt x="121" y="218"/>
                    <a:pt x="121" y="218"/>
                  </a:cubicBezTo>
                  <a:lnTo>
                    <a:pt x="113" y="193"/>
                  </a:ln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23"/>
            <p:cNvSpPr>
              <a:spLocks noEditPoints="1"/>
            </p:cNvSpPr>
            <p:nvPr/>
          </p:nvSpPr>
          <p:spPr bwMode="auto">
            <a:xfrm>
              <a:off x="3223093" y="1877930"/>
              <a:ext cx="206375" cy="246062"/>
            </a:xfrm>
            <a:custGeom>
              <a:avLst/>
              <a:gdLst>
                <a:gd name="T0" fmla="*/ 45906 w 63"/>
                <a:gd name="T1" fmla="*/ 29614 h 75"/>
                <a:gd name="T2" fmla="*/ 29511 w 63"/>
                <a:gd name="T3" fmla="*/ 200719 h 75"/>
                <a:gd name="T4" fmla="*/ 114766 w 63"/>
                <a:gd name="T5" fmla="*/ 240205 h 75"/>
                <a:gd name="T6" fmla="*/ 200021 w 63"/>
                <a:gd name="T7" fmla="*/ 134910 h 75"/>
                <a:gd name="T8" fmla="*/ 140998 w 63"/>
                <a:gd name="T9" fmla="*/ 16452 h 75"/>
                <a:gd name="T10" fmla="*/ 45906 w 63"/>
                <a:gd name="T11" fmla="*/ 29614 h 75"/>
                <a:gd name="T12" fmla="*/ 59023 w 63"/>
                <a:gd name="T13" fmla="*/ 184267 h 75"/>
                <a:gd name="T14" fmla="*/ 72139 w 63"/>
                <a:gd name="T15" fmla="*/ 55938 h 75"/>
                <a:gd name="T16" fmla="*/ 124603 w 63"/>
                <a:gd name="T17" fmla="*/ 46067 h 75"/>
                <a:gd name="T18" fmla="*/ 167231 w 63"/>
                <a:gd name="T19" fmla="*/ 118457 h 75"/>
                <a:gd name="T20" fmla="*/ 167231 w 63"/>
                <a:gd name="T21" fmla="*/ 131619 h 75"/>
                <a:gd name="T22" fmla="*/ 104929 w 63"/>
                <a:gd name="T23" fmla="*/ 204010 h 75"/>
                <a:gd name="T24" fmla="*/ 59023 w 63"/>
                <a:gd name="T25" fmla="*/ 18426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5">
                  <a:moveTo>
                    <a:pt x="14" y="9"/>
                  </a:moveTo>
                  <a:cubicBezTo>
                    <a:pt x="3" y="21"/>
                    <a:pt x="0" y="46"/>
                    <a:pt x="9" y="61"/>
                  </a:cubicBezTo>
                  <a:cubicBezTo>
                    <a:pt x="14" y="71"/>
                    <a:pt x="24" y="75"/>
                    <a:pt x="35" y="73"/>
                  </a:cubicBezTo>
                  <a:cubicBezTo>
                    <a:pt x="49" y="70"/>
                    <a:pt x="59" y="57"/>
                    <a:pt x="61" y="41"/>
                  </a:cubicBezTo>
                  <a:cubicBezTo>
                    <a:pt x="63" y="25"/>
                    <a:pt x="56" y="11"/>
                    <a:pt x="43" y="5"/>
                  </a:cubicBezTo>
                  <a:cubicBezTo>
                    <a:pt x="32" y="0"/>
                    <a:pt x="21" y="1"/>
                    <a:pt x="14" y="9"/>
                  </a:cubicBezTo>
                  <a:close/>
                  <a:moveTo>
                    <a:pt x="18" y="56"/>
                  </a:moveTo>
                  <a:cubicBezTo>
                    <a:pt x="12" y="45"/>
                    <a:pt x="14" y="25"/>
                    <a:pt x="22" y="17"/>
                  </a:cubicBezTo>
                  <a:cubicBezTo>
                    <a:pt x="26" y="12"/>
                    <a:pt x="31" y="11"/>
                    <a:pt x="38" y="14"/>
                  </a:cubicBezTo>
                  <a:cubicBezTo>
                    <a:pt x="47" y="19"/>
                    <a:pt x="51" y="28"/>
                    <a:pt x="51" y="36"/>
                  </a:cubicBezTo>
                  <a:cubicBezTo>
                    <a:pt x="51" y="37"/>
                    <a:pt x="51" y="39"/>
                    <a:pt x="51" y="40"/>
                  </a:cubicBezTo>
                  <a:cubicBezTo>
                    <a:pt x="49" y="49"/>
                    <a:pt x="43" y="60"/>
                    <a:pt x="32" y="62"/>
                  </a:cubicBezTo>
                  <a:cubicBezTo>
                    <a:pt x="26" y="64"/>
                    <a:pt x="21" y="61"/>
                    <a:pt x="18" y="56"/>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文本框 31"/>
            <p:cNvSpPr txBox="1">
              <a:spLocks noChangeArrowheads="1"/>
            </p:cNvSpPr>
            <p:nvPr/>
          </p:nvSpPr>
          <p:spPr bwMode="auto">
            <a:xfrm>
              <a:off x="4386731" y="3054267"/>
              <a:ext cx="344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lnSpc>
                  <a:spcPct val="100000"/>
                </a:lnSpc>
                <a:spcBef>
                  <a:spcPct val="0"/>
                </a:spcBef>
                <a:buNone/>
                <a:defRPr/>
              </a:pPr>
              <a:r>
                <a:rPr lang="zh-CN" altLang="en-US" sz="3200" b="1" dirty="0">
                  <a:solidFill>
                    <a:srgbClr val="3C4930"/>
                  </a:solidFill>
                  <a:latin typeface="微软雅黑" panose="020B0503020204020204" pitchFamily="34" charset="-122"/>
                  <a:ea typeface="微软雅黑" panose="020B0503020204020204" pitchFamily="34" charset="-122"/>
                </a:rPr>
                <a:t>点击此处添加目录</a:t>
              </a:r>
              <a:endParaRPr lang="zh-CN" altLang="en-US" sz="3200" b="1" dirty="0">
                <a:solidFill>
                  <a:srgbClr val="3C4930"/>
                </a:solidFill>
                <a:latin typeface="微软雅黑" panose="020B0503020204020204" pitchFamily="34" charset="-122"/>
                <a:ea typeface="微软雅黑" panose="020B0503020204020204" pitchFamily="34" charset="-122"/>
              </a:endParaRPr>
            </a:p>
          </p:txBody>
        </p:sp>
        <p:sp>
          <p:nvSpPr>
            <p:cNvPr id="15" name="文本框 31"/>
            <p:cNvSpPr txBox="1">
              <a:spLocks noChangeArrowheads="1"/>
            </p:cNvSpPr>
            <p:nvPr/>
          </p:nvSpPr>
          <p:spPr bwMode="auto">
            <a:xfrm>
              <a:off x="5086818" y="2220829"/>
              <a:ext cx="180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5400" b="1" dirty="0" smtClean="0">
                  <a:solidFill>
                    <a:srgbClr val="3C4930"/>
                  </a:solidFill>
                  <a:latin typeface="微软雅黑" panose="020B0503020204020204" pitchFamily="34" charset="-122"/>
                  <a:ea typeface="微软雅黑" panose="020B0503020204020204" pitchFamily="34" charset="-122"/>
                </a:rPr>
                <a:t>04</a:t>
              </a:r>
              <a:endParaRPr lang="zh-CN" altLang="en-US" sz="5400" b="1" dirty="0">
                <a:solidFill>
                  <a:srgbClr val="3C4930"/>
                </a:solidFill>
                <a:latin typeface="微软雅黑" panose="020B0503020204020204" pitchFamily="34" charset="-122"/>
                <a:ea typeface="微软雅黑" panose="020B0503020204020204" pitchFamily="34" charset="-122"/>
              </a:endParaRPr>
            </a:p>
          </p:txBody>
        </p:sp>
        <p:sp>
          <p:nvSpPr>
            <p:cNvPr id="16" name="文本框 15"/>
            <p:cNvSpPr txBox="1">
              <a:spLocks noChangeArrowheads="1"/>
            </p:cNvSpPr>
            <p:nvPr/>
          </p:nvSpPr>
          <p:spPr bwMode="auto">
            <a:xfrm>
              <a:off x="4315293" y="3686092"/>
              <a:ext cx="3519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fontAlgn="auto" hangingPunct="1">
                <a:lnSpc>
                  <a:spcPct val="100000"/>
                </a:lnSpc>
                <a:spcBef>
                  <a:spcPct val="0"/>
                </a:spcBef>
                <a:spcAft>
                  <a:spcPts val="0"/>
                </a:spcAft>
                <a:buFontTx/>
                <a:buNone/>
                <a:defRPr/>
              </a:pPr>
              <a:r>
                <a:rPr lang="en-US" altLang="zh-CN" sz="1600" dirty="0">
                  <a:solidFill>
                    <a:srgbClr val="3C4930"/>
                  </a:solidFill>
                  <a:latin typeface="微软雅黑" panose="020B0503020204020204" pitchFamily="34" charset="-122"/>
                  <a:ea typeface="微软雅黑" panose="020B0503020204020204" pitchFamily="34" charset="-122"/>
                </a:rPr>
                <a:t>Click  to  add  your  title. Click  to  </a:t>
              </a:r>
              <a:endParaRPr lang="en-US" altLang="zh-CN" sz="1600" dirty="0" smtClean="0">
                <a:solidFill>
                  <a:srgbClr val="3C4930"/>
                </a:solidFill>
                <a:latin typeface="微软雅黑" panose="020B0503020204020204" pitchFamily="34" charset="-122"/>
                <a:ea typeface="微软雅黑" panose="020B0503020204020204" pitchFamily="34" charset="-122"/>
              </a:endParaRPr>
            </a:p>
            <a:p>
              <a:pPr algn="ctr" eaLnBrk="1" fontAlgn="auto" hangingPunct="1">
                <a:lnSpc>
                  <a:spcPct val="100000"/>
                </a:lnSpc>
                <a:spcBef>
                  <a:spcPct val="0"/>
                </a:spcBef>
                <a:spcAft>
                  <a:spcPts val="0"/>
                </a:spcAft>
                <a:buFontTx/>
                <a:buNone/>
                <a:defRPr/>
              </a:pPr>
              <a:r>
                <a:rPr lang="en-US" altLang="zh-CN" sz="1600" dirty="0" smtClean="0">
                  <a:solidFill>
                    <a:srgbClr val="3C4930"/>
                  </a:solidFill>
                  <a:latin typeface="微软雅黑" panose="020B0503020204020204" pitchFamily="34" charset="-122"/>
                  <a:ea typeface="微软雅黑" panose="020B0503020204020204" pitchFamily="34" charset="-122"/>
                </a:rPr>
                <a:t>add  </a:t>
              </a:r>
              <a:r>
                <a:rPr lang="en-US" altLang="zh-CN" sz="1600" dirty="0">
                  <a:solidFill>
                    <a:srgbClr val="3C4930"/>
                  </a:solidFill>
                  <a:latin typeface="微软雅黑" panose="020B0503020204020204" pitchFamily="34" charset="-122"/>
                  <a:ea typeface="微软雅黑" panose="020B0503020204020204" pitchFamily="34" charset="-122"/>
                </a:rPr>
                <a:t>your  title.</a:t>
              </a:r>
              <a:endParaRPr lang="zh-CN" altLang="en-US" sz="1600" dirty="0">
                <a:solidFill>
                  <a:srgbClr val="3C493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0" t="-90000" r="-120000" b="-165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1523999" y="2339168"/>
            <a:ext cx="2962596" cy="2762546"/>
            <a:chOff x="0" y="0"/>
            <a:chExt cx="6857508" cy="6394449"/>
          </a:xfrm>
          <a:solidFill>
            <a:srgbClr val="3C4930">
              <a:alpha val="60000"/>
            </a:srgbClr>
          </a:solidFill>
        </p:grpSpPr>
        <p:sp>
          <p:nvSpPr>
            <p:cNvPr id="21" name="任意多边形: 形状 8"/>
            <p:cNvSpPr/>
            <p:nvPr/>
          </p:nvSpPr>
          <p:spPr>
            <a:xfrm>
              <a:off x="440118" y="0"/>
              <a:ext cx="1835906" cy="1835905"/>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3782" y="21600"/>
                    <a:pt x="16326" y="20546"/>
                    <a:pt x="18434" y="18437"/>
                  </a:cubicBezTo>
                  <a:cubicBezTo>
                    <a:pt x="20546" y="16328"/>
                    <a:pt x="21600" y="13782"/>
                    <a:pt x="21600" y="10801"/>
                  </a:cubicBezTo>
                  <a:cubicBezTo>
                    <a:pt x="21600" y="7820"/>
                    <a:pt x="20546" y="5274"/>
                    <a:pt x="18434" y="3166"/>
                  </a:cubicBezTo>
                  <a:cubicBezTo>
                    <a:pt x="16326" y="1054"/>
                    <a:pt x="13782" y="0"/>
                    <a:pt x="10799" y="0"/>
                  </a:cubicBezTo>
                  <a:cubicBezTo>
                    <a:pt x="7818" y="0"/>
                    <a:pt x="5274" y="1054"/>
                    <a:pt x="3163" y="3166"/>
                  </a:cubicBezTo>
                  <a:cubicBezTo>
                    <a:pt x="1054" y="5274"/>
                    <a:pt x="0" y="7818"/>
                    <a:pt x="0" y="10801"/>
                  </a:cubicBezTo>
                  <a:cubicBezTo>
                    <a:pt x="0" y="13782"/>
                    <a:pt x="1054" y="16328"/>
                    <a:pt x="3163" y="18437"/>
                  </a:cubicBezTo>
                  <a:cubicBezTo>
                    <a:pt x="5274" y="20546"/>
                    <a:pt x="7818" y="21600"/>
                    <a:pt x="10799" y="21600"/>
                  </a:cubicBezTo>
                  <a:cubicBezTo>
                    <a:pt x="10799" y="21600"/>
                    <a:pt x="10799" y="21600"/>
                    <a:pt x="10799" y="21600"/>
                  </a:cubicBezTo>
                  <a:close/>
                </a:path>
              </a:pathLst>
            </a:custGeom>
            <a:grpFill/>
            <a:ln w="12700" cap="flat">
              <a:noFill/>
              <a:miter lim="400000"/>
            </a:ln>
            <a:effectLst/>
          </p:spPr>
          <p:txBody>
            <a:bodyPr anchor="ctr"/>
            <a:lstStyle/>
            <a:p>
              <a:pPr algn="ctr"/>
              <a:endParaRPr>
                <a:solidFill>
                  <a:schemeClr val="tx1">
                    <a:lumMod val="85000"/>
                    <a:lumOff val="15000"/>
                  </a:schemeClr>
                </a:solidFill>
              </a:endParaRPr>
            </a:p>
          </p:txBody>
        </p:sp>
        <p:sp>
          <p:nvSpPr>
            <p:cNvPr id="22" name="任意多边形: 形状 9"/>
            <p:cNvSpPr/>
            <p:nvPr/>
          </p:nvSpPr>
          <p:spPr>
            <a:xfrm>
              <a:off x="2035547" y="880236"/>
              <a:ext cx="2753751" cy="275375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grpFill/>
            <a:ln w="12700" cap="flat">
              <a:noFill/>
              <a:miter lim="400000"/>
            </a:ln>
            <a:effectLst/>
          </p:spPr>
          <p:txBody>
            <a:bodyPr anchor="ctr"/>
            <a:lstStyle/>
            <a:p>
              <a:pPr algn="ctr"/>
              <a:endParaRPr>
                <a:solidFill>
                  <a:schemeClr val="tx1">
                    <a:lumMod val="85000"/>
                    <a:lumOff val="15000"/>
                  </a:schemeClr>
                </a:solidFill>
              </a:endParaRPr>
            </a:p>
          </p:txBody>
        </p:sp>
        <p:sp>
          <p:nvSpPr>
            <p:cNvPr id="23" name="任意多边形: 形状 10"/>
            <p:cNvSpPr/>
            <p:nvPr/>
          </p:nvSpPr>
          <p:spPr>
            <a:xfrm>
              <a:off x="4566229" y="0"/>
              <a:ext cx="1835905" cy="1835905"/>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3780" y="21600"/>
                    <a:pt x="16326" y="20546"/>
                    <a:pt x="18434" y="18437"/>
                  </a:cubicBezTo>
                  <a:cubicBezTo>
                    <a:pt x="20546" y="16328"/>
                    <a:pt x="21600" y="13782"/>
                    <a:pt x="21600" y="10801"/>
                  </a:cubicBezTo>
                  <a:cubicBezTo>
                    <a:pt x="21600" y="7820"/>
                    <a:pt x="20546" y="5274"/>
                    <a:pt x="18434" y="3166"/>
                  </a:cubicBezTo>
                  <a:cubicBezTo>
                    <a:pt x="16326" y="1054"/>
                    <a:pt x="13780" y="0"/>
                    <a:pt x="10799" y="0"/>
                  </a:cubicBezTo>
                  <a:cubicBezTo>
                    <a:pt x="7818" y="0"/>
                    <a:pt x="5272" y="1054"/>
                    <a:pt x="3163" y="3166"/>
                  </a:cubicBezTo>
                  <a:cubicBezTo>
                    <a:pt x="1054" y="5274"/>
                    <a:pt x="0" y="7818"/>
                    <a:pt x="0" y="10801"/>
                  </a:cubicBezTo>
                  <a:cubicBezTo>
                    <a:pt x="0" y="13782"/>
                    <a:pt x="1054" y="16328"/>
                    <a:pt x="3163" y="18437"/>
                  </a:cubicBezTo>
                  <a:cubicBezTo>
                    <a:pt x="5272" y="20546"/>
                    <a:pt x="7818" y="21600"/>
                    <a:pt x="10799" y="21600"/>
                  </a:cubicBezTo>
                  <a:cubicBezTo>
                    <a:pt x="10799" y="21600"/>
                    <a:pt x="10799" y="21600"/>
                    <a:pt x="10799" y="21600"/>
                  </a:cubicBezTo>
                  <a:close/>
                </a:path>
              </a:pathLst>
            </a:custGeom>
            <a:grpFill/>
            <a:ln w="12700" cap="flat">
              <a:noFill/>
              <a:miter lim="400000"/>
            </a:ln>
            <a:effectLst/>
          </p:spPr>
          <p:txBody>
            <a:bodyPr anchor="ctr"/>
            <a:lstStyle/>
            <a:p>
              <a:pPr algn="ctr"/>
              <a:endParaRPr>
                <a:solidFill>
                  <a:schemeClr val="tx1">
                    <a:lumMod val="85000"/>
                    <a:lumOff val="15000"/>
                  </a:schemeClr>
                </a:solidFill>
              </a:endParaRPr>
            </a:p>
          </p:txBody>
        </p:sp>
        <p:sp>
          <p:nvSpPr>
            <p:cNvPr id="24" name="任意多边形: 形状 11"/>
            <p:cNvSpPr/>
            <p:nvPr/>
          </p:nvSpPr>
          <p:spPr>
            <a:xfrm>
              <a:off x="4731273" y="1815488"/>
              <a:ext cx="2126235" cy="1836120"/>
            </a:xfrm>
            <a:custGeom>
              <a:avLst/>
              <a:gdLst/>
              <a:ahLst/>
              <a:cxnLst>
                <a:cxn ang="0">
                  <a:pos x="wd2" y="hd2"/>
                </a:cxn>
                <a:cxn ang="5400000">
                  <a:pos x="wd2" y="hd2"/>
                </a:cxn>
                <a:cxn ang="10800000">
                  <a:pos x="wd2" y="hd2"/>
                </a:cxn>
                <a:cxn ang="16200000">
                  <a:pos x="wd2" y="hd2"/>
                </a:cxn>
              </a:cxnLst>
              <a:rect l="0" t="0" r="r" b="b"/>
              <a:pathLst>
                <a:path w="21598" h="21600" extrusionOk="0">
                  <a:moveTo>
                    <a:pt x="17081" y="0"/>
                  </a:moveTo>
                  <a:cubicBezTo>
                    <a:pt x="16937" y="0"/>
                    <a:pt x="16409" y="296"/>
                    <a:pt x="15499" y="887"/>
                  </a:cubicBezTo>
                  <a:cubicBezTo>
                    <a:pt x="14588" y="1479"/>
                    <a:pt x="13403" y="2076"/>
                    <a:pt x="11947" y="2680"/>
                  </a:cubicBezTo>
                  <a:cubicBezTo>
                    <a:pt x="10491" y="3284"/>
                    <a:pt x="9046" y="3587"/>
                    <a:pt x="7612" y="3587"/>
                  </a:cubicBezTo>
                  <a:cubicBezTo>
                    <a:pt x="5986" y="3587"/>
                    <a:pt x="4372" y="3264"/>
                    <a:pt x="2768" y="2617"/>
                  </a:cubicBezTo>
                  <a:cubicBezTo>
                    <a:pt x="2890" y="3656"/>
                    <a:pt x="2951" y="4586"/>
                    <a:pt x="2951" y="5400"/>
                  </a:cubicBezTo>
                  <a:cubicBezTo>
                    <a:pt x="2951" y="9308"/>
                    <a:pt x="1967" y="12908"/>
                    <a:pt x="0" y="16200"/>
                  </a:cubicBezTo>
                  <a:cubicBezTo>
                    <a:pt x="3934" y="16339"/>
                    <a:pt x="7151" y="18138"/>
                    <a:pt x="9653" y="21600"/>
                  </a:cubicBezTo>
                  <a:lnTo>
                    <a:pt x="14534" y="21600"/>
                  </a:lnTo>
                  <a:cubicBezTo>
                    <a:pt x="16525" y="21600"/>
                    <a:pt x="18199" y="21028"/>
                    <a:pt x="19559" y="19890"/>
                  </a:cubicBezTo>
                  <a:cubicBezTo>
                    <a:pt x="20919" y="18751"/>
                    <a:pt x="21598" y="17085"/>
                    <a:pt x="21598" y="14890"/>
                  </a:cubicBezTo>
                  <a:cubicBezTo>
                    <a:pt x="21600" y="4965"/>
                    <a:pt x="20094" y="0"/>
                    <a:pt x="17081" y="0"/>
                  </a:cubicBezTo>
                  <a:cubicBezTo>
                    <a:pt x="17081" y="0"/>
                    <a:pt x="17081" y="0"/>
                    <a:pt x="17081" y="0"/>
                  </a:cubicBezTo>
                  <a:close/>
                </a:path>
              </a:pathLst>
            </a:custGeom>
            <a:grpFill/>
            <a:ln w="12700" cap="flat">
              <a:noFill/>
              <a:miter lim="400000"/>
            </a:ln>
            <a:effectLst/>
          </p:spPr>
          <p:txBody>
            <a:bodyPr anchor="ctr"/>
            <a:lstStyle/>
            <a:p>
              <a:pPr algn="ctr"/>
              <a:endParaRPr>
                <a:solidFill>
                  <a:schemeClr val="tx1">
                    <a:lumMod val="85000"/>
                    <a:lumOff val="15000"/>
                  </a:schemeClr>
                </a:solidFill>
              </a:endParaRPr>
            </a:p>
          </p:txBody>
        </p:sp>
        <p:sp>
          <p:nvSpPr>
            <p:cNvPr id="25" name="任意多边形: 形状 12"/>
            <p:cNvSpPr/>
            <p:nvPr/>
          </p:nvSpPr>
          <p:spPr>
            <a:xfrm>
              <a:off x="935251" y="3410918"/>
              <a:ext cx="5048682" cy="298353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grpFill/>
            <a:ln w="12700" cap="flat">
              <a:noFill/>
              <a:miter lim="400000"/>
            </a:ln>
            <a:effectLst/>
          </p:spPr>
          <p:txBody>
            <a:bodyPr anchor="ctr"/>
            <a:lstStyle/>
            <a:p>
              <a:pPr algn="ctr"/>
              <a:endParaRPr>
                <a:solidFill>
                  <a:schemeClr val="tx1">
                    <a:lumMod val="85000"/>
                    <a:lumOff val="15000"/>
                  </a:schemeClr>
                </a:solidFill>
              </a:endParaRPr>
            </a:p>
          </p:txBody>
        </p:sp>
        <p:sp>
          <p:nvSpPr>
            <p:cNvPr id="26" name="任意多边形: 形状 13"/>
            <p:cNvSpPr/>
            <p:nvPr/>
          </p:nvSpPr>
          <p:spPr>
            <a:xfrm>
              <a:off x="0" y="1815488"/>
              <a:ext cx="2126449" cy="1835906"/>
            </a:xfrm>
            <a:custGeom>
              <a:avLst/>
              <a:gdLst/>
              <a:ahLst/>
              <a:cxnLst>
                <a:cxn ang="0">
                  <a:pos x="wd2" y="hd2"/>
                </a:cxn>
                <a:cxn ang="5400000">
                  <a:pos x="wd2" y="hd2"/>
                </a:cxn>
                <a:cxn ang="10800000">
                  <a:pos x="wd2" y="hd2"/>
                </a:cxn>
                <a:cxn ang="16200000">
                  <a:pos x="wd2" y="hd2"/>
                </a:cxn>
              </a:cxnLst>
              <a:rect l="0" t="0" r="r" b="b"/>
              <a:pathLst>
                <a:path w="21600" h="21600" extrusionOk="0">
                  <a:moveTo>
                    <a:pt x="21600" y="16202"/>
                  </a:moveTo>
                  <a:cubicBezTo>
                    <a:pt x="19631" y="12910"/>
                    <a:pt x="18649" y="9310"/>
                    <a:pt x="18649" y="5401"/>
                  </a:cubicBezTo>
                  <a:cubicBezTo>
                    <a:pt x="18649" y="4586"/>
                    <a:pt x="18710" y="3659"/>
                    <a:pt x="18832" y="2617"/>
                  </a:cubicBezTo>
                  <a:cubicBezTo>
                    <a:pt x="17228" y="3264"/>
                    <a:pt x="15614" y="3588"/>
                    <a:pt x="13986" y="3588"/>
                  </a:cubicBezTo>
                  <a:cubicBezTo>
                    <a:pt x="12554" y="3588"/>
                    <a:pt x="11109" y="3284"/>
                    <a:pt x="9653" y="2680"/>
                  </a:cubicBezTo>
                  <a:cubicBezTo>
                    <a:pt x="8197" y="2076"/>
                    <a:pt x="7012" y="1479"/>
                    <a:pt x="6101" y="887"/>
                  </a:cubicBezTo>
                  <a:cubicBezTo>
                    <a:pt x="5191" y="296"/>
                    <a:pt x="4663" y="0"/>
                    <a:pt x="4516" y="0"/>
                  </a:cubicBezTo>
                  <a:cubicBezTo>
                    <a:pt x="1506" y="0"/>
                    <a:pt x="0" y="4966"/>
                    <a:pt x="0" y="14892"/>
                  </a:cubicBezTo>
                  <a:cubicBezTo>
                    <a:pt x="0" y="17087"/>
                    <a:pt x="681" y="18753"/>
                    <a:pt x="2039" y="19893"/>
                  </a:cubicBezTo>
                  <a:cubicBezTo>
                    <a:pt x="3399" y="21030"/>
                    <a:pt x="5075" y="21600"/>
                    <a:pt x="7066" y="21600"/>
                  </a:cubicBezTo>
                  <a:lnTo>
                    <a:pt x="11947" y="21600"/>
                  </a:lnTo>
                  <a:cubicBezTo>
                    <a:pt x="14449" y="18141"/>
                    <a:pt x="17664" y="16341"/>
                    <a:pt x="21600" y="16202"/>
                  </a:cubicBezTo>
                  <a:cubicBezTo>
                    <a:pt x="21600" y="16202"/>
                    <a:pt x="21600" y="16202"/>
                    <a:pt x="21600" y="16202"/>
                  </a:cubicBezTo>
                  <a:close/>
                </a:path>
              </a:pathLst>
            </a:custGeom>
            <a:grpFill/>
            <a:ln w="12700" cap="flat">
              <a:noFill/>
              <a:miter lim="400000"/>
            </a:ln>
            <a:effectLst/>
          </p:spPr>
          <p:txBody>
            <a:bodyPr anchor="ctr"/>
            <a:lstStyle/>
            <a:p>
              <a:pPr algn="ctr"/>
              <a:endParaRPr>
                <a:solidFill>
                  <a:schemeClr val="tx1">
                    <a:lumMod val="85000"/>
                    <a:lumOff val="15000"/>
                  </a:schemeClr>
                </a:solidFill>
              </a:endParaRPr>
            </a:p>
          </p:txBody>
        </p:sp>
      </p:grpSp>
      <p:sp>
        <p:nvSpPr>
          <p:cNvPr id="5" name="任意多边形: 形状 3"/>
          <p:cNvSpPr/>
          <p:nvPr/>
        </p:nvSpPr>
        <p:spPr>
          <a:xfrm>
            <a:off x="1789494" y="2152646"/>
            <a:ext cx="3061091" cy="3061094"/>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3C4930">
              <a:alpha val="98000"/>
            </a:srgbClr>
          </a:solidFill>
          <a:ln w="12700">
            <a:miter lim="400000"/>
          </a:ln>
        </p:spPr>
        <p:txBody>
          <a:bodyPr anchor="ctr"/>
          <a:lstStyle/>
          <a:p>
            <a:pPr algn="ctr"/>
            <a:endParaRPr>
              <a:solidFill>
                <a:schemeClr val="tx1">
                  <a:lumMod val="85000"/>
                  <a:lumOff val="15000"/>
                </a:schemeClr>
              </a:solidFill>
            </a:endParaRPr>
          </a:p>
        </p:txBody>
      </p:sp>
      <p:grpSp>
        <p:nvGrpSpPr>
          <p:cNvPr id="6" name="组合 5"/>
          <p:cNvGrpSpPr/>
          <p:nvPr/>
        </p:nvGrpSpPr>
        <p:grpSpPr>
          <a:xfrm>
            <a:off x="5630485" y="2600908"/>
            <a:ext cx="2193707" cy="2823683"/>
            <a:chOff x="5630485" y="2600908"/>
            <a:chExt cx="2193707" cy="2823683"/>
          </a:xfrm>
        </p:grpSpPr>
        <p:sp>
          <p:nvSpPr>
            <p:cNvPr id="15" name="任意多边形: 形状 4"/>
            <p:cNvSpPr/>
            <p:nvPr/>
          </p:nvSpPr>
          <p:spPr>
            <a:xfrm>
              <a:off x="5630485" y="4147203"/>
              <a:ext cx="218144" cy="201362"/>
            </a:xfrm>
            <a:custGeom>
              <a:avLst/>
              <a:gdLst/>
              <a:ahLst/>
              <a:cxnLst>
                <a:cxn ang="0">
                  <a:pos x="wd2" y="hd2"/>
                </a:cxn>
                <a:cxn ang="5400000">
                  <a:pos x="wd2" y="hd2"/>
                </a:cxn>
                <a:cxn ang="10800000">
                  <a:pos x="wd2" y="hd2"/>
                </a:cxn>
                <a:cxn ang="16200000">
                  <a:pos x="wd2" y="hd2"/>
                </a:cxn>
              </a:cxnLst>
              <a:rect l="0" t="0" r="r" b="b"/>
              <a:pathLst>
                <a:path w="21600" h="21600" extrusionOk="0">
                  <a:moveTo>
                    <a:pt x="19938" y="6750"/>
                  </a:moveTo>
                  <a:cubicBezTo>
                    <a:pt x="19938" y="7481"/>
                    <a:pt x="19530" y="8241"/>
                    <a:pt x="18712" y="9028"/>
                  </a:cubicBezTo>
                  <a:cubicBezTo>
                    <a:pt x="17894" y="9816"/>
                    <a:pt x="16875" y="10345"/>
                    <a:pt x="15655" y="10618"/>
                  </a:cubicBezTo>
                  <a:cubicBezTo>
                    <a:pt x="16295" y="9099"/>
                    <a:pt x="16616" y="7359"/>
                    <a:pt x="16616" y="5400"/>
                  </a:cubicBezTo>
                  <a:lnTo>
                    <a:pt x="19938" y="5400"/>
                  </a:lnTo>
                  <a:cubicBezTo>
                    <a:pt x="19938" y="5400"/>
                    <a:pt x="19938" y="6750"/>
                    <a:pt x="19938" y="6750"/>
                  </a:cubicBezTo>
                  <a:close/>
                  <a:moveTo>
                    <a:pt x="2889" y="9028"/>
                  </a:moveTo>
                  <a:cubicBezTo>
                    <a:pt x="2070" y="8241"/>
                    <a:pt x="1662" y="7481"/>
                    <a:pt x="1662" y="6750"/>
                  </a:cubicBezTo>
                  <a:lnTo>
                    <a:pt x="1662" y="5400"/>
                  </a:lnTo>
                  <a:lnTo>
                    <a:pt x="4984" y="5400"/>
                  </a:lnTo>
                  <a:cubicBezTo>
                    <a:pt x="4984" y="7359"/>
                    <a:pt x="5305" y="9098"/>
                    <a:pt x="5945" y="10617"/>
                  </a:cubicBezTo>
                  <a:cubicBezTo>
                    <a:pt x="4725" y="10345"/>
                    <a:pt x="3706" y="9815"/>
                    <a:pt x="2889" y="9028"/>
                  </a:cubicBezTo>
                  <a:cubicBezTo>
                    <a:pt x="2889" y="9028"/>
                    <a:pt x="2889" y="9028"/>
                    <a:pt x="2889" y="9028"/>
                  </a:cubicBezTo>
                  <a:close/>
                  <a:moveTo>
                    <a:pt x="21237" y="3993"/>
                  </a:moveTo>
                  <a:cubicBezTo>
                    <a:pt x="20994" y="3731"/>
                    <a:pt x="20700" y="3600"/>
                    <a:pt x="20354" y="3600"/>
                  </a:cubicBezTo>
                  <a:lnTo>
                    <a:pt x="16616" y="3600"/>
                  </a:lnTo>
                  <a:lnTo>
                    <a:pt x="16616" y="2250"/>
                  </a:lnTo>
                  <a:cubicBezTo>
                    <a:pt x="16616" y="1631"/>
                    <a:pt x="16413" y="1102"/>
                    <a:pt x="16006" y="661"/>
                  </a:cubicBezTo>
                  <a:cubicBezTo>
                    <a:pt x="15599" y="220"/>
                    <a:pt x="15109" y="0"/>
                    <a:pt x="14538" y="0"/>
                  </a:cubicBezTo>
                  <a:lnTo>
                    <a:pt x="7062" y="0"/>
                  </a:lnTo>
                  <a:cubicBezTo>
                    <a:pt x="6491" y="0"/>
                    <a:pt x="6001" y="220"/>
                    <a:pt x="5595" y="661"/>
                  </a:cubicBezTo>
                  <a:cubicBezTo>
                    <a:pt x="5188" y="1102"/>
                    <a:pt x="4984" y="1631"/>
                    <a:pt x="4984" y="2250"/>
                  </a:cubicBezTo>
                  <a:lnTo>
                    <a:pt x="4984" y="3600"/>
                  </a:lnTo>
                  <a:lnTo>
                    <a:pt x="1246" y="3600"/>
                  </a:lnTo>
                  <a:cubicBezTo>
                    <a:pt x="900" y="3600"/>
                    <a:pt x="606" y="3731"/>
                    <a:pt x="363" y="3993"/>
                  </a:cubicBezTo>
                  <a:cubicBezTo>
                    <a:pt x="121" y="4256"/>
                    <a:pt x="0" y="4575"/>
                    <a:pt x="0" y="4950"/>
                  </a:cubicBezTo>
                  <a:lnTo>
                    <a:pt x="0" y="6750"/>
                  </a:lnTo>
                  <a:cubicBezTo>
                    <a:pt x="0" y="7416"/>
                    <a:pt x="180" y="8086"/>
                    <a:pt x="538" y="8761"/>
                  </a:cubicBezTo>
                  <a:cubicBezTo>
                    <a:pt x="898" y="9436"/>
                    <a:pt x="1382" y="10045"/>
                    <a:pt x="1992" y="10589"/>
                  </a:cubicBezTo>
                  <a:cubicBezTo>
                    <a:pt x="2602" y="11132"/>
                    <a:pt x="3351" y="11590"/>
                    <a:pt x="4238" y="11960"/>
                  </a:cubicBezTo>
                  <a:cubicBezTo>
                    <a:pt x="5125" y="12331"/>
                    <a:pt x="6058" y="12539"/>
                    <a:pt x="7036" y="12585"/>
                  </a:cubicBezTo>
                  <a:cubicBezTo>
                    <a:pt x="7399" y="13092"/>
                    <a:pt x="7810" y="13538"/>
                    <a:pt x="8269" y="13922"/>
                  </a:cubicBezTo>
                  <a:cubicBezTo>
                    <a:pt x="8598" y="14241"/>
                    <a:pt x="8824" y="14580"/>
                    <a:pt x="8950" y="14941"/>
                  </a:cubicBezTo>
                  <a:cubicBezTo>
                    <a:pt x="9076" y="15303"/>
                    <a:pt x="9139" y="15722"/>
                    <a:pt x="9139" y="16200"/>
                  </a:cubicBezTo>
                  <a:cubicBezTo>
                    <a:pt x="9139" y="16706"/>
                    <a:pt x="9006" y="17132"/>
                    <a:pt x="8743" y="17480"/>
                  </a:cubicBezTo>
                  <a:cubicBezTo>
                    <a:pt x="8479" y="17827"/>
                    <a:pt x="8057" y="18000"/>
                    <a:pt x="7477" y="18000"/>
                  </a:cubicBezTo>
                  <a:cubicBezTo>
                    <a:pt x="6828" y="18000"/>
                    <a:pt x="6250" y="18213"/>
                    <a:pt x="5744" y="18640"/>
                  </a:cubicBezTo>
                  <a:cubicBezTo>
                    <a:pt x="5238" y="19067"/>
                    <a:pt x="4984" y="19603"/>
                    <a:pt x="4984" y="20250"/>
                  </a:cubicBezTo>
                  <a:lnTo>
                    <a:pt x="4984" y="21150"/>
                  </a:lnTo>
                  <a:cubicBezTo>
                    <a:pt x="4984" y="21281"/>
                    <a:pt x="5023" y="21389"/>
                    <a:pt x="5101" y="21474"/>
                  </a:cubicBezTo>
                  <a:cubicBezTo>
                    <a:pt x="5180" y="21558"/>
                    <a:pt x="5278" y="21600"/>
                    <a:pt x="5400" y="21600"/>
                  </a:cubicBezTo>
                  <a:lnTo>
                    <a:pt x="16200" y="21600"/>
                  </a:lnTo>
                  <a:cubicBezTo>
                    <a:pt x="16322" y="21600"/>
                    <a:pt x="16421" y="21558"/>
                    <a:pt x="16499" y="21474"/>
                  </a:cubicBezTo>
                  <a:cubicBezTo>
                    <a:pt x="16577" y="21389"/>
                    <a:pt x="16616" y="21281"/>
                    <a:pt x="16616" y="21150"/>
                  </a:cubicBezTo>
                  <a:lnTo>
                    <a:pt x="16616" y="20250"/>
                  </a:lnTo>
                  <a:cubicBezTo>
                    <a:pt x="16616" y="19603"/>
                    <a:pt x="16362" y="19067"/>
                    <a:pt x="15856" y="18640"/>
                  </a:cubicBezTo>
                  <a:cubicBezTo>
                    <a:pt x="15349" y="18213"/>
                    <a:pt x="14772" y="18000"/>
                    <a:pt x="14123" y="18000"/>
                  </a:cubicBezTo>
                  <a:cubicBezTo>
                    <a:pt x="13543" y="18000"/>
                    <a:pt x="13121" y="17827"/>
                    <a:pt x="12857" y="17480"/>
                  </a:cubicBezTo>
                  <a:cubicBezTo>
                    <a:pt x="12594" y="17132"/>
                    <a:pt x="12462" y="16706"/>
                    <a:pt x="12462" y="16200"/>
                  </a:cubicBezTo>
                  <a:cubicBezTo>
                    <a:pt x="12462" y="15722"/>
                    <a:pt x="12524" y="15303"/>
                    <a:pt x="12650" y="14941"/>
                  </a:cubicBezTo>
                  <a:cubicBezTo>
                    <a:pt x="12776" y="14580"/>
                    <a:pt x="13003" y="14241"/>
                    <a:pt x="13331" y="13922"/>
                  </a:cubicBezTo>
                  <a:cubicBezTo>
                    <a:pt x="13790" y="13537"/>
                    <a:pt x="14201" y="13092"/>
                    <a:pt x="14564" y="12585"/>
                  </a:cubicBezTo>
                  <a:cubicBezTo>
                    <a:pt x="15543" y="12539"/>
                    <a:pt x="16475" y="12331"/>
                    <a:pt x="17362" y="11960"/>
                  </a:cubicBezTo>
                  <a:cubicBezTo>
                    <a:pt x="18249" y="11590"/>
                    <a:pt x="18998" y="11132"/>
                    <a:pt x="19608" y="10589"/>
                  </a:cubicBezTo>
                  <a:cubicBezTo>
                    <a:pt x="20218" y="10045"/>
                    <a:pt x="20702" y="9436"/>
                    <a:pt x="21062" y="8761"/>
                  </a:cubicBezTo>
                  <a:cubicBezTo>
                    <a:pt x="21420" y="8086"/>
                    <a:pt x="21600" y="7416"/>
                    <a:pt x="21600" y="6750"/>
                  </a:cubicBezTo>
                  <a:lnTo>
                    <a:pt x="21600" y="4950"/>
                  </a:lnTo>
                  <a:cubicBezTo>
                    <a:pt x="21600" y="4575"/>
                    <a:pt x="21479" y="4256"/>
                    <a:pt x="21237" y="3993"/>
                  </a:cubicBezTo>
                  <a:cubicBezTo>
                    <a:pt x="21237" y="3993"/>
                    <a:pt x="21237" y="3993"/>
                    <a:pt x="21237" y="3993"/>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16" name="任意多边形: 形状 5"/>
            <p:cNvSpPr/>
            <p:nvPr/>
          </p:nvSpPr>
          <p:spPr>
            <a:xfrm>
              <a:off x="5630485" y="2617148"/>
              <a:ext cx="218144" cy="218145"/>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17" name="文本框 14"/>
            <p:cNvSpPr txBox="1"/>
            <p:nvPr/>
          </p:nvSpPr>
          <p:spPr>
            <a:xfrm>
              <a:off x="6126561" y="2908685"/>
              <a:ext cx="1697631" cy="980733"/>
            </a:xfrm>
            <a:prstGeom prst="rect">
              <a:avLst/>
            </a:prstGeom>
            <a:noFill/>
          </p:spPr>
          <p:txBody>
            <a:bodyPr wrap="square" lIns="0" tIns="0" rIns="0" bIns="0">
              <a:normAutofit/>
            </a:bodyPr>
            <a:lstStyle/>
            <a:p>
              <a:pPr>
                <a:lnSpc>
                  <a:spcPct val="120000"/>
                </a:lnSpc>
              </a:pPr>
              <a:r>
                <a:rPr lang="zh-CN" altLang="en-US" sz="1100" dirty="0">
                  <a:solidFill>
                    <a:schemeClr val="tx1">
                      <a:lumMod val="85000"/>
                      <a:lumOff val="15000"/>
                    </a:schemeClr>
                  </a:solidFill>
                </a:rPr>
                <a:t>请添加你的文本请添加你的文本请添加你的文本</a:t>
              </a:r>
              <a:endParaRPr lang="zh-CN" altLang="en-US" sz="1100" dirty="0">
                <a:solidFill>
                  <a:schemeClr val="tx1">
                    <a:lumMod val="85000"/>
                    <a:lumOff val="15000"/>
                  </a:schemeClr>
                </a:solidFill>
              </a:endParaRPr>
            </a:p>
          </p:txBody>
        </p:sp>
        <p:sp>
          <p:nvSpPr>
            <p:cNvPr id="18" name="矩形 17"/>
            <p:cNvSpPr/>
            <p:nvPr/>
          </p:nvSpPr>
          <p:spPr>
            <a:xfrm>
              <a:off x="6126561" y="2600908"/>
              <a:ext cx="1697631" cy="307777"/>
            </a:xfrm>
            <a:prstGeom prst="rect">
              <a:avLst/>
            </a:prstGeom>
          </p:spPr>
          <p:txBody>
            <a:bodyPr wrap="none" lIns="0" tIns="0" rIns="0" bIns="0">
              <a:normAutofit/>
            </a:bodyPr>
            <a:lstStyle/>
            <a:p>
              <a:r>
                <a:rPr lang="zh-CN" altLang="en-US" sz="1600" b="1" dirty="0" smtClean="0">
                  <a:solidFill>
                    <a:schemeClr val="tx1">
                      <a:lumMod val="85000"/>
                      <a:lumOff val="15000"/>
                    </a:schemeClr>
                  </a:solidFill>
                </a:rPr>
                <a:t>添加标题</a:t>
              </a:r>
              <a:endParaRPr lang="zh-CN" altLang="en-US" sz="1600" b="1" dirty="0">
                <a:solidFill>
                  <a:schemeClr val="tx1">
                    <a:lumMod val="85000"/>
                    <a:lumOff val="15000"/>
                  </a:schemeClr>
                </a:solidFill>
              </a:endParaRPr>
            </a:p>
          </p:txBody>
        </p:sp>
        <p:sp>
          <p:nvSpPr>
            <p:cNvPr id="19" name="文本框 18"/>
            <p:cNvSpPr txBox="1"/>
            <p:nvPr/>
          </p:nvSpPr>
          <p:spPr>
            <a:xfrm>
              <a:off x="6126561" y="4443858"/>
              <a:ext cx="1697631" cy="980733"/>
            </a:xfrm>
            <a:prstGeom prst="rect">
              <a:avLst/>
            </a:prstGeom>
            <a:noFill/>
          </p:spPr>
          <p:txBody>
            <a:bodyPr wrap="square" lIns="0" tIns="0" rIns="0" bIns="0">
              <a:normAutofit/>
            </a:bodyPr>
            <a:lstStyle/>
            <a:p>
              <a:pPr>
                <a:lnSpc>
                  <a:spcPct val="120000"/>
                </a:lnSpc>
              </a:pPr>
              <a:r>
                <a:rPr lang="zh-CN" altLang="en-US" sz="1100" dirty="0">
                  <a:solidFill>
                    <a:schemeClr val="tx1">
                      <a:lumMod val="85000"/>
                      <a:lumOff val="15000"/>
                    </a:schemeClr>
                  </a:solidFill>
                </a:rPr>
                <a:t>请添加你的文本请添加你的文本请添加你的文本</a:t>
              </a:r>
              <a:endParaRPr lang="zh-CN" altLang="en-US" sz="1100" dirty="0">
                <a:solidFill>
                  <a:schemeClr val="tx1">
                    <a:lumMod val="85000"/>
                    <a:lumOff val="15000"/>
                  </a:schemeClr>
                </a:solidFill>
              </a:endParaRPr>
            </a:p>
          </p:txBody>
        </p:sp>
        <p:sp>
          <p:nvSpPr>
            <p:cNvPr id="20" name="矩形 19"/>
            <p:cNvSpPr/>
            <p:nvPr/>
          </p:nvSpPr>
          <p:spPr>
            <a:xfrm>
              <a:off x="6126561" y="4136081"/>
              <a:ext cx="1697631" cy="307777"/>
            </a:xfrm>
            <a:prstGeom prst="rect">
              <a:avLst/>
            </a:prstGeom>
          </p:spPr>
          <p:txBody>
            <a:bodyPr wrap="none" lIns="0" tIns="0" rIns="0" bIns="0">
              <a:normAutofit/>
            </a:bodyPr>
            <a:lstStyle/>
            <a:p>
              <a:r>
                <a:rPr lang="zh-CN" altLang="en-US" sz="1600" b="1" dirty="0" smtClean="0">
                  <a:solidFill>
                    <a:schemeClr val="tx1">
                      <a:lumMod val="85000"/>
                      <a:lumOff val="15000"/>
                    </a:schemeClr>
                  </a:solidFill>
                </a:rPr>
                <a:t>添加标题</a:t>
              </a:r>
              <a:endParaRPr lang="zh-CN" altLang="en-US" sz="1600" b="1" dirty="0">
                <a:solidFill>
                  <a:schemeClr val="tx1">
                    <a:lumMod val="85000"/>
                    <a:lumOff val="15000"/>
                  </a:schemeClr>
                </a:solidFill>
              </a:endParaRPr>
            </a:p>
          </p:txBody>
        </p:sp>
      </p:grpSp>
      <p:grpSp>
        <p:nvGrpSpPr>
          <p:cNvPr id="7" name="组合 6"/>
          <p:cNvGrpSpPr/>
          <p:nvPr/>
        </p:nvGrpSpPr>
        <p:grpSpPr>
          <a:xfrm>
            <a:off x="8652284" y="2600908"/>
            <a:ext cx="2263151" cy="2823683"/>
            <a:chOff x="8120069" y="2600908"/>
            <a:chExt cx="2263151" cy="2823683"/>
          </a:xfrm>
        </p:grpSpPr>
        <p:sp>
          <p:nvSpPr>
            <p:cNvPr id="9" name="任意多边形: 形状 6"/>
            <p:cNvSpPr/>
            <p:nvPr/>
          </p:nvSpPr>
          <p:spPr>
            <a:xfrm>
              <a:off x="8120069" y="2623756"/>
              <a:ext cx="269643" cy="204928"/>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10" name="任意多边形: 形状 7"/>
            <p:cNvSpPr/>
            <p:nvPr/>
          </p:nvSpPr>
          <p:spPr>
            <a:xfrm>
              <a:off x="8145819" y="4134268"/>
              <a:ext cx="218144" cy="227232"/>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11" name="文本框 16"/>
            <p:cNvSpPr txBox="1"/>
            <p:nvPr/>
          </p:nvSpPr>
          <p:spPr>
            <a:xfrm>
              <a:off x="8685589" y="2908685"/>
              <a:ext cx="1697631" cy="980733"/>
            </a:xfrm>
            <a:prstGeom prst="rect">
              <a:avLst/>
            </a:prstGeom>
            <a:noFill/>
          </p:spPr>
          <p:txBody>
            <a:bodyPr wrap="square" lIns="0" tIns="0" rIns="0" bIns="0">
              <a:normAutofit/>
            </a:bodyPr>
            <a:lstStyle/>
            <a:p>
              <a:pPr>
                <a:lnSpc>
                  <a:spcPct val="120000"/>
                </a:lnSpc>
              </a:pPr>
              <a:r>
                <a:rPr lang="zh-CN" altLang="en-US" sz="1100" dirty="0">
                  <a:solidFill>
                    <a:schemeClr val="tx1">
                      <a:lumMod val="85000"/>
                      <a:lumOff val="15000"/>
                    </a:schemeClr>
                  </a:solidFill>
                </a:rPr>
                <a:t>请添加你的文本请添加你的文本请添加你的文本</a:t>
              </a:r>
              <a:endParaRPr lang="zh-CN" altLang="en-US" sz="1100" dirty="0">
                <a:solidFill>
                  <a:schemeClr val="tx1">
                    <a:lumMod val="85000"/>
                    <a:lumOff val="15000"/>
                  </a:schemeClr>
                </a:solidFill>
              </a:endParaRPr>
            </a:p>
          </p:txBody>
        </p:sp>
        <p:sp>
          <p:nvSpPr>
            <p:cNvPr id="12" name="矩形 11"/>
            <p:cNvSpPr/>
            <p:nvPr/>
          </p:nvSpPr>
          <p:spPr>
            <a:xfrm>
              <a:off x="8685589" y="2600908"/>
              <a:ext cx="1697631" cy="307777"/>
            </a:xfrm>
            <a:prstGeom prst="rect">
              <a:avLst/>
            </a:prstGeom>
          </p:spPr>
          <p:txBody>
            <a:bodyPr wrap="none" lIns="0" tIns="0" rIns="0" bIns="0">
              <a:normAutofit/>
            </a:bodyPr>
            <a:lstStyle/>
            <a:p>
              <a:r>
                <a:rPr lang="zh-CN" altLang="en-US" sz="1600" b="1" dirty="0" smtClean="0">
                  <a:solidFill>
                    <a:schemeClr val="tx1">
                      <a:lumMod val="85000"/>
                      <a:lumOff val="15000"/>
                    </a:schemeClr>
                  </a:solidFill>
                </a:rPr>
                <a:t>添加标题</a:t>
              </a:r>
              <a:endParaRPr lang="zh-CN" altLang="en-US" sz="1600" b="1" dirty="0">
                <a:solidFill>
                  <a:schemeClr val="tx1">
                    <a:lumMod val="85000"/>
                    <a:lumOff val="15000"/>
                  </a:schemeClr>
                </a:solidFill>
              </a:endParaRPr>
            </a:p>
          </p:txBody>
        </p:sp>
        <p:sp>
          <p:nvSpPr>
            <p:cNvPr id="13" name="文本框 20"/>
            <p:cNvSpPr txBox="1"/>
            <p:nvPr/>
          </p:nvSpPr>
          <p:spPr>
            <a:xfrm>
              <a:off x="8685589" y="4443858"/>
              <a:ext cx="1697631" cy="980733"/>
            </a:xfrm>
            <a:prstGeom prst="rect">
              <a:avLst/>
            </a:prstGeom>
            <a:noFill/>
          </p:spPr>
          <p:txBody>
            <a:bodyPr wrap="square" lIns="0" tIns="0" rIns="0" bIns="0">
              <a:normAutofit/>
            </a:bodyPr>
            <a:lstStyle/>
            <a:p>
              <a:pPr>
                <a:lnSpc>
                  <a:spcPct val="120000"/>
                </a:lnSpc>
              </a:pPr>
              <a:r>
                <a:rPr lang="zh-CN" altLang="en-US" sz="1100" dirty="0">
                  <a:solidFill>
                    <a:schemeClr val="tx1">
                      <a:lumMod val="85000"/>
                      <a:lumOff val="15000"/>
                    </a:schemeClr>
                  </a:solidFill>
                </a:rPr>
                <a:t>请添加你的文本请添加你的文本请添加你的文本</a:t>
              </a:r>
              <a:endParaRPr lang="zh-CN" altLang="en-US" sz="1100" dirty="0">
                <a:solidFill>
                  <a:schemeClr val="tx1">
                    <a:lumMod val="85000"/>
                    <a:lumOff val="15000"/>
                  </a:schemeClr>
                </a:solidFill>
              </a:endParaRPr>
            </a:p>
          </p:txBody>
        </p:sp>
        <p:sp>
          <p:nvSpPr>
            <p:cNvPr id="14" name="矩形 13"/>
            <p:cNvSpPr/>
            <p:nvPr/>
          </p:nvSpPr>
          <p:spPr>
            <a:xfrm>
              <a:off x="8685589" y="4136081"/>
              <a:ext cx="1697631" cy="307777"/>
            </a:xfrm>
            <a:prstGeom prst="rect">
              <a:avLst/>
            </a:prstGeom>
          </p:spPr>
          <p:txBody>
            <a:bodyPr wrap="none" lIns="0" tIns="0" rIns="0" bIns="0">
              <a:normAutofit/>
            </a:bodyPr>
            <a:lstStyle/>
            <a:p>
              <a:r>
                <a:rPr lang="zh-CN" altLang="en-US" sz="1600" b="1" dirty="0" smtClean="0">
                  <a:solidFill>
                    <a:schemeClr val="tx1">
                      <a:lumMod val="85000"/>
                      <a:lumOff val="15000"/>
                    </a:schemeClr>
                  </a:solidFill>
                </a:rPr>
                <a:t>添加标题</a:t>
              </a:r>
              <a:endParaRPr lang="zh-CN" altLang="en-US" sz="1600" b="1" dirty="0">
                <a:solidFill>
                  <a:schemeClr val="tx1">
                    <a:lumMod val="85000"/>
                    <a:lumOff val="15000"/>
                  </a:schemeClr>
                </a:solidFill>
              </a:endParaRPr>
            </a:p>
          </p:txBody>
        </p:sp>
      </p:grpSp>
      <p:cxnSp>
        <p:nvCxnSpPr>
          <p:cNvPr id="8" name="直接连接符 7"/>
          <p:cNvCxnSpPr/>
          <p:nvPr/>
        </p:nvCxnSpPr>
        <p:spPr>
          <a:xfrm>
            <a:off x="8256240" y="2218906"/>
            <a:ext cx="0" cy="3061094"/>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28" name="文本框 27"/>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0" t="-90000" r="-120000" b="-165000"/>
          </a:stretch>
        </a:blipFill>
        <a:effectLst/>
      </p:bgPr>
    </p:bg>
    <p:spTree>
      <p:nvGrpSpPr>
        <p:cNvPr id="1" name=""/>
        <p:cNvGrpSpPr/>
        <p:nvPr/>
      </p:nvGrpSpPr>
      <p:grpSpPr>
        <a:xfrm>
          <a:off x="0" y="0"/>
          <a:ext cx="0" cy="0"/>
          <a:chOff x="0" y="0"/>
          <a:chExt cx="0" cy="0"/>
        </a:xfrm>
      </p:grpSpPr>
      <p:sp>
        <p:nvSpPr>
          <p:cNvPr id="40" name="任意多边形 39"/>
          <p:cNvSpPr/>
          <p:nvPr/>
        </p:nvSpPr>
        <p:spPr bwMode="auto">
          <a:xfrm flipH="1">
            <a:off x="1942198" y="1506400"/>
            <a:ext cx="185545" cy="2693154"/>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solidFill>
            <a:srgbClr val="39452E"/>
          </a:solidFill>
          <a:ln w="9525">
            <a:noFill/>
            <a:round/>
          </a:ln>
        </p:spPr>
        <p:txBody>
          <a:bodyPr vert="horz" wrap="none" lIns="91440" tIns="45720" rIns="91440" bIns="45720" anchor="ctr" anchorCtr="1" compatLnSpc="1">
            <a:normAutofit/>
          </a:bodyPr>
          <a:lstStyle/>
          <a:p>
            <a:pPr algn="ctr"/>
            <a:r>
              <a:rPr lang="zh-CN" altLang="en-US" smtClean="0">
                <a:solidFill>
                  <a:schemeClr val="bg1"/>
                </a:solidFill>
              </a:rPr>
              <a:t>关键词</a:t>
            </a:r>
            <a:endParaRPr lang="zh-CN" altLang="en-US">
              <a:solidFill>
                <a:schemeClr val="bg1"/>
              </a:solidFill>
            </a:endParaRPr>
          </a:p>
        </p:txBody>
      </p:sp>
      <p:sp>
        <p:nvSpPr>
          <p:cNvPr id="41" name="任意多边形 40"/>
          <p:cNvSpPr/>
          <p:nvPr/>
        </p:nvSpPr>
        <p:spPr bwMode="auto">
          <a:xfrm flipH="1">
            <a:off x="1942198" y="1588158"/>
            <a:ext cx="614618" cy="2529641"/>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solidFill>
            <a:srgbClr val="3C4930"/>
          </a:solidFill>
          <a:ln w="9525">
            <a:noFill/>
            <a:round/>
          </a:ln>
        </p:spPr>
        <p:txBody>
          <a:bodyPr vert="horz" wrap="none" lIns="91440" tIns="45720" rIns="91440" bIns="45720" anchor="ctr" anchorCtr="1" compatLnSpc="1">
            <a:normAutofit/>
          </a:bodyPr>
          <a:lstStyle/>
          <a:p>
            <a:pPr algn="ctr"/>
            <a:r>
              <a:rPr lang="zh-CN" altLang="en-US" smtClean="0">
                <a:solidFill>
                  <a:schemeClr val="bg1"/>
                </a:solidFill>
              </a:rPr>
              <a:t>关</a:t>
            </a:r>
            <a:br>
              <a:rPr lang="zh-CN" altLang="en-US" smtClean="0">
                <a:solidFill>
                  <a:schemeClr val="bg1"/>
                </a:solidFill>
              </a:rPr>
            </a:br>
            <a:r>
              <a:rPr lang="zh-CN" altLang="en-US" smtClean="0">
                <a:solidFill>
                  <a:schemeClr val="bg1"/>
                </a:solidFill>
              </a:rPr>
              <a:t>键</a:t>
            </a:r>
            <a:br>
              <a:rPr lang="zh-CN" altLang="en-US" smtClean="0">
                <a:solidFill>
                  <a:schemeClr val="bg1"/>
                </a:solidFill>
              </a:rPr>
            </a:br>
            <a:r>
              <a:rPr lang="zh-CN" altLang="en-US" smtClean="0">
                <a:solidFill>
                  <a:schemeClr val="bg1"/>
                </a:solidFill>
              </a:rPr>
              <a:t>词</a:t>
            </a:r>
            <a:endParaRPr lang="zh-CN" altLang="en-US" dirty="0">
              <a:solidFill>
                <a:schemeClr val="bg1"/>
              </a:solidFill>
            </a:endParaRPr>
          </a:p>
        </p:txBody>
      </p:sp>
      <p:sp>
        <p:nvSpPr>
          <p:cNvPr id="37" name="椭圆 36"/>
          <p:cNvSpPr/>
          <p:nvPr/>
        </p:nvSpPr>
        <p:spPr bwMode="auto">
          <a:xfrm>
            <a:off x="2425660" y="2453027"/>
            <a:ext cx="801978" cy="799899"/>
          </a:xfrm>
          <a:prstGeom prst="ellipse">
            <a:avLst/>
          </a:prstGeom>
          <a:solidFill>
            <a:srgbClr val="39452E"/>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38" name="任意多边形 37"/>
          <p:cNvSpPr/>
          <p:nvPr/>
        </p:nvSpPr>
        <p:spPr bwMode="auto">
          <a:xfrm>
            <a:off x="2510844" y="2540289"/>
            <a:ext cx="635765" cy="629531"/>
          </a:xfrm>
          <a:custGeom>
            <a:avLst/>
            <a:gdLst/>
            <a:ahLst/>
            <a:cxnLst>
              <a:cxn ang="0">
                <a:pos x="93" y="0"/>
              </a:cxn>
              <a:cxn ang="0">
                <a:pos x="102" y="1"/>
              </a:cxn>
              <a:cxn ang="0">
                <a:pos x="160" y="30"/>
              </a:cxn>
              <a:cxn ang="0">
                <a:pos x="165" y="37"/>
              </a:cxn>
              <a:cxn ang="0">
                <a:pos x="182" y="105"/>
              </a:cxn>
              <a:cxn ang="0">
                <a:pos x="181" y="114"/>
              </a:cxn>
              <a:cxn ang="0">
                <a:pos x="140" y="169"/>
              </a:cxn>
              <a:cxn ang="0">
                <a:pos x="132" y="173"/>
              </a:cxn>
              <a:cxn ang="0">
                <a:pos x="66" y="178"/>
              </a:cxn>
              <a:cxn ang="0">
                <a:pos x="58" y="175"/>
              </a:cxn>
              <a:cxn ang="0">
                <a:pos x="9" y="126"/>
              </a:cxn>
              <a:cxn ang="0">
                <a:pos x="6" y="118"/>
              </a:cxn>
              <a:cxn ang="0">
                <a:pos x="9" y="56"/>
              </a:cxn>
              <a:cxn ang="0">
                <a:pos x="13" y="48"/>
              </a:cxn>
              <a:cxn ang="0">
                <a:pos x="66" y="5"/>
              </a:cxn>
              <a:cxn ang="0">
                <a:pos x="93" y="0"/>
              </a:cxn>
            </a:cxnLst>
            <a:rect l="0" t="0" r="r" b="b"/>
            <a:pathLst>
              <a:path w="186" h="184">
                <a:moveTo>
                  <a:pt x="93" y="0"/>
                </a:moveTo>
                <a:cubicBezTo>
                  <a:pt x="102" y="1"/>
                  <a:pt x="102" y="1"/>
                  <a:pt x="102" y="1"/>
                </a:cubicBezTo>
                <a:cubicBezTo>
                  <a:pt x="125" y="4"/>
                  <a:pt x="144" y="13"/>
                  <a:pt x="160" y="30"/>
                </a:cubicBezTo>
                <a:cubicBezTo>
                  <a:pt x="165" y="37"/>
                  <a:pt x="165" y="37"/>
                  <a:pt x="165" y="37"/>
                </a:cubicBezTo>
                <a:cubicBezTo>
                  <a:pt x="180" y="58"/>
                  <a:pt x="186" y="80"/>
                  <a:pt x="182" y="105"/>
                </a:cubicBezTo>
                <a:cubicBezTo>
                  <a:pt x="181" y="114"/>
                  <a:pt x="181" y="114"/>
                  <a:pt x="181" y="114"/>
                </a:cubicBezTo>
                <a:cubicBezTo>
                  <a:pt x="174" y="138"/>
                  <a:pt x="161" y="155"/>
                  <a:pt x="140" y="169"/>
                </a:cubicBezTo>
                <a:cubicBezTo>
                  <a:pt x="132" y="173"/>
                  <a:pt x="132" y="173"/>
                  <a:pt x="132" y="173"/>
                </a:cubicBezTo>
                <a:cubicBezTo>
                  <a:pt x="110" y="183"/>
                  <a:pt x="89" y="184"/>
                  <a:pt x="66" y="178"/>
                </a:cubicBezTo>
                <a:cubicBezTo>
                  <a:pt x="58" y="175"/>
                  <a:pt x="58" y="175"/>
                  <a:pt x="58" y="175"/>
                </a:cubicBezTo>
                <a:cubicBezTo>
                  <a:pt x="35" y="165"/>
                  <a:pt x="19" y="149"/>
                  <a:pt x="9" y="126"/>
                </a:cubicBezTo>
                <a:cubicBezTo>
                  <a:pt x="6" y="118"/>
                  <a:pt x="6" y="118"/>
                  <a:pt x="6" y="118"/>
                </a:cubicBezTo>
                <a:cubicBezTo>
                  <a:pt x="0" y="97"/>
                  <a:pt x="1" y="77"/>
                  <a:pt x="9" y="56"/>
                </a:cubicBezTo>
                <a:cubicBezTo>
                  <a:pt x="13" y="48"/>
                  <a:pt x="13" y="48"/>
                  <a:pt x="13" y="48"/>
                </a:cubicBezTo>
                <a:cubicBezTo>
                  <a:pt x="25" y="27"/>
                  <a:pt x="42" y="12"/>
                  <a:pt x="66" y="5"/>
                </a:cubicBezTo>
                <a:cubicBezTo>
                  <a:pt x="75" y="2"/>
                  <a:pt x="83" y="1"/>
                  <a:pt x="93" y="0"/>
                </a:cubicBezTo>
                <a:close/>
              </a:path>
            </a:pathLst>
          </a:custGeom>
          <a:solidFill>
            <a:schemeClr val="bg1"/>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39" name="任意多边形 38"/>
          <p:cNvSpPr/>
          <p:nvPr/>
        </p:nvSpPr>
        <p:spPr bwMode="auto">
          <a:xfrm>
            <a:off x="2660435" y="2656638"/>
            <a:ext cx="334504" cy="332426"/>
          </a:xfrm>
          <a:custGeom>
            <a:avLst/>
            <a:gdLst/>
            <a:ahLst/>
            <a:cxnLst>
              <a:cxn ang="0">
                <a:pos x="73" y="35"/>
              </a:cxn>
              <a:cxn ang="0">
                <a:pos x="24" y="35"/>
              </a:cxn>
              <a:cxn ang="0">
                <a:pos x="24" y="29"/>
              </a:cxn>
              <a:cxn ang="0">
                <a:pos x="73" y="29"/>
              </a:cxn>
              <a:cxn ang="0">
                <a:pos x="73" y="29"/>
              </a:cxn>
              <a:cxn ang="0">
                <a:pos x="73" y="35"/>
              </a:cxn>
              <a:cxn ang="0">
                <a:pos x="73" y="46"/>
              </a:cxn>
              <a:cxn ang="0">
                <a:pos x="24" y="46"/>
              </a:cxn>
              <a:cxn ang="0">
                <a:pos x="24" y="40"/>
              </a:cxn>
              <a:cxn ang="0">
                <a:pos x="73" y="40"/>
              </a:cxn>
              <a:cxn ang="0">
                <a:pos x="73" y="40"/>
              </a:cxn>
              <a:cxn ang="0">
                <a:pos x="73" y="46"/>
              </a:cxn>
              <a:cxn ang="0">
                <a:pos x="49" y="0"/>
              </a:cxn>
              <a:cxn ang="0">
                <a:pos x="98" y="33"/>
              </a:cxn>
              <a:cxn ang="0">
                <a:pos x="97" y="33"/>
              </a:cxn>
              <a:cxn ang="0">
                <a:pos x="81" y="44"/>
              </a:cxn>
              <a:cxn ang="0">
                <a:pos x="81" y="22"/>
              </a:cxn>
              <a:cxn ang="0">
                <a:pos x="17" y="22"/>
              </a:cxn>
              <a:cxn ang="0">
                <a:pos x="17" y="44"/>
              </a:cxn>
              <a:cxn ang="0">
                <a:pos x="0" y="33"/>
              </a:cxn>
              <a:cxn ang="0">
                <a:pos x="0" y="33"/>
              </a:cxn>
              <a:cxn ang="0">
                <a:pos x="49" y="0"/>
              </a:cxn>
              <a:cxn ang="0">
                <a:pos x="98" y="39"/>
              </a:cxn>
              <a:cxn ang="0">
                <a:pos x="98" y="91"/>
              </a:cxn>
              <a:cxn ang="0">
                <a:pos x="59" y="65"/>
              </a:cxn>
              <a:cxn ang="0">
                <a:pos x="98" y="39"/>
              </a:cxn>
              <a:cxn ang="0">
                <a:pos x="39" y="65"/>
              </a:cxn>
              <a:cxn ang="0">
                <a:pos x="0" y="91"/>
              </a:cxn>
              <a:cxn ang="0">
                <a:pos x="0" y="39"/>
              </a:cxn>
              <a:cxn ang="0">
                <a:pos x="39" y="65"/>
              </a:cxn>
              <a:cxn ang="0">
                <a:pos x="97" y="97"/>
              </a:cxn>
              <a:cxn ang="0">
                <a:pos x="0" y="97"/>
              </a:cxn>
              <a:cxn ang="0">
                <a:pos x="49" y="65"/>
              </a:cxn>
              <a:cxn ang="0">
                <a:pos x="97" y="97"/>
              </a:cxn>
              <a:cxn ang="0">
                <a:pos x="61" y="57"/>
              </a:cxn>
              <a:cxn ang="0">
                <a:pos x="37" y="57"/>
              </a:cxn>
              <a:cxn ang="0">
                <a:pos x="29" y="52"/>
              </a:cxn>
              <a:cxn ang="0">
                <a:pos x="69" y="52"/>
              </a:cxn>
              <a:cxn ang="0">
                <a:pos x="61" y="57"/>
              </a:cxn>
            </a:cxnLst>
            <a:rect l="0" t="0" r="r" b="b"/>
            <a:pathLst>
              <a:path w="98" h="97">
                <a:moveTo>
                  <a:pt x="73" y="35"/>
                </a:moveTo>
                <a:cubicBezTo>
                  <a:pt x="24" y="35"/>
                  <a:pt x="24" y="35"/>
                  <a:pt x="24" y="35"/>
                </a:cubicBezTo>
                <a:cubicBezTo>
                  <a:pt x="24" y="29"/>
                  <a:pt x="24" y="29"/>
                  <a:pt x="24" y="29"/>
                </a:cubicBezTo>
                <a:cubicBezTo>
                  <a:pt x="73" y="29"/>
                  <a:pt x="73" y="29"/>
                  <a:pt x="73" y="29"/>
                </a:cubicBezTo>
                <a:cubicBezTo>
                  <a:pt x="73" y="29"/>
                  <a:pt x="73" y="29"/>
                  <a:pt x="73" y="29"/>
                </a:cubicBezTo>
                <a:cubicBezTo>
                  <a:pt x="73" y="35"/>
                  <a:pt x="73" y="35"/>
                  <a:pt x="73" y="35"/>
                </a:cubicBezTo>
                <a:close/>
                <a:moveTo>
                  <a:pt x="73" y="46"/>
                </a:moveTo>
                <a:cubicBezTo>
                  <a:pt x="24" y="46"/>
                  <a:pt x="24" y="46"/>
                  <a:pt x="24" y="46"/>
                </a:cubicBezTo>
                <a:cubicBezTo>
                  <a:pt x="24" y="40"/>
                  <a:pt x="24" y="40"/>
                  <a:pt x="24" y="40"/>
                </a:cubicBezTo>
                <a:cubicBezTo>
                  <a:pt x="73" y="40"/>
                  <a:pt x="73" y="40"/>
                  <a:pt x="73" y="40"/>
                </a:cubicBezTo>
                <a:cubicBezTo>
                  <a:pt x="73" y="40"/>
                  <a:pt x="73" y="40"/>
                  <a:pt x="73" y="40"/>
                </a:cubicBezTo>
                <a:cubicBezTo>
                  <a:pt x="73" y="46"/>
                  <a:pt x="73" y="46"/>
                  <a:pt x="73" y="46"/>
                </a:cubicBezTo>
                <a:close/>
                <a:moveTo>
                  <a:pt x="49" y="0"/>
                </a:moveTo>
                <a:cubicBezTo>
                  <a:pt x="98" y="33"/>
                  <a:pt x="98" y="33"/>
                  <a:pt x="98" y="33"/>
                </a:cubicBezTo>
                <a:cubicBezTo>
                  <a:pt x="97" y="33"/>
                  <a:pt x="97" y="33"/>
                  <a:pt x="97" y="33"/>
                </a:cubicBezTo>
                <a:cubicBezTo>
                  <a:pt x="81" y="44"/>
                  <a:pt x="81" y="44"/>
                  <a:pt x="81" y="44"/>
                </a:cubicBezTo>
                <a:cubicBezTo>
                  <a:pt x="81" y="22"/>
                  <a:pt x="81" y="22"/>
                  <a:pt x="81" y="22"/>
                </a:cubicBezTo>
                <a:cubicBezTo>
                  <a:pt x="17" y="22"/>
                  <a:pt x="17" y="22"/>
                  <a:pt x="17" y="22"/>
                </a:cubicBezTo>
                <a:cubicBezTo>
                  <a:pt x="17" y="44"/>
                  <a:pt x="17" y="44"/>
                  <a:pt x="17" y="44"/>
                </a:cubicBezTo>
                <a:cubicBezTo>
                  <a:pt x="0" y="33"/>
                  <a:pt x="0" y="33"/>
                  <a:pt x="0" y="33"/>
                </a:cubicBezTo>
                <a:cubicBezTo>
                  <a:pt x="0" y="33"/>
                  <a:pt x="0" y="33"/>
                  <a:pt x="0" y="33"/>
                </a:cubicBezTo>
                <a:cubicBezTo>
                  <a:pt x="49" y="0"/>
                  <a:pt x="49" y="0"/>
                  <a:pt x="49" y="0"/>
                </a:cubicBezTo>
                <a:close/>
                <a:moveTo>
                  <a:pt x="98" y="39"/>
                </a:moveTo>
                <a:cubicBezTo>
                  <a:pt x="98" y="91"/>
                  <a:pt x="98" y="91"/>
                  <a:pt x="98" y="91"/>
                </a:cubicBezTo>
                <a:cubicBezTo>
                  <a:pt x="59" y="65"/>
                  <a:pt x="59" y="65"/>
                  <a:pt x="59" y="65"/>
                </a:cubicBezTo>
                <a:cubicBezTo>
                  <a:pt x="98" y="39"/>
                  <a:pt x="98" y="39"/>
                  <a:pt x="98" y="39"/>
                </a:cubicBezTo>
                <a:close/>
                <a:moveTo>
                  <a:pt x="39" y="65"/>
                </a:moveTo>
                <a:cubicBezTo>
                  <a:pt x="0" y="91"/>
                  <a:pt x="0" y="91"/>
                  <a:pt x="0" y="91"/>
                </a:cubicBezTo>
                <a:cubicBezTo>
                  <a:pt x="0" y="39"/>
                  <a:pt x="0" y="39"/>
                  <a:pt x="0" y="39"/>
                </a:cubicBezTo>
                <a:cubicBezTo>
                  <a:pt x="39" y="65"/>
                  <a:pt x="39" y="65"/>
                  <a:pt x="39" y="65"/>
                </a:cubicBezTo>
                <a:close/>
                <a:moveTo>
                  <a:pt x="97" y="97"/>
                </a:moveTo>
                <a:cubicBezTo>
                  <a:pt x="0" y="97"/>
                  <a:pt x="0" y="97"/>
                  <a:pt x="0" y="97"/>
                </a:cubicBezTo>
                <a:cubicBezTo>
                  <a:pt x="49" y="65"/>
                  <a:pt x="49" y="65"/>
                  <a:pt x="49" y="65"/>
                </a:cubicBezTo>
                <a:cubicBezTo>
                  <a:pt x="97" y="97"/>
                  <a:pt x="97" y="97"/>
                  <a:pt x="97" y="97"/>
                </a:cubicBezTo>
                <a:close/>
                <a:moveTo>
                  <a:pt x="61" y="57"/>
                </a:moveTo>
                <a:cubicBezTo>
                  <a:pt x="37" y="57"/>
                  <a:pt x="37" y="57"/>
                  <a:pt x="37" y="57"/>
                </a:cubicBezTo>
                <a:cubicBezTo>
                  <a:pt x="29" y="52"/>
                  <a:pt x="29" y="52"/>
                  <a:pt x="29" y="52"/>
                </a:cubicBezTo>
                <a:cubicBezTo>
                  <a:pt x="69" y="52"/>
                  <a:pt x="69" y="52"/>
                  <a:pt x="69" y="52"/>
                </a:cubicBezTo>
                <a:cubicBezTo>
                  <a:pt x="61" y="57"/>
                  <a:pt x="61" y="57"/>
                  <a:pt x="61" y="57"/>
                </a:cubicBezTo>
                <a:close/>
              </a:path>
            </a:pathLst>
          </a:custGeom>
          <a:solidFill>
            <a:srgbClr val="39452E"/>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35" name="文本框 48"/>
          <p:cNvSpPr txBox="1"/>
          <p:nvPr/>
        </p:nvSpPr>
        <p:spPr bwMode="auto">
          <a:xfrm>
            <a:off x="1056249" y="4386720"/>
            <a:ext cx="2386516" cy="477434"/>
          </a:xfrm>
          <a:prstGeom prst="rect">
            <a:avLst/>
          </a:prstGeom>
          <a:noFill/>
        </p:spPr>
        <p:txBody>
          <a:bodyPr wrap="none" lIns="0" tIns="0" rIns="0" bIns="0" anchor="b" anchorCtr="1">
            <a:normAutofit/>
          </a:bodyPr>
          <a:lstStyle/>
          <a:p>
            <a:pPr latinLnBrk="0"/>
            <a:r>
              <a:rPr lang="zh-CN" altLang="en-US" sz="1400" dirty="0" smtClean="0">
                <a:solidFill>
                  <a:schemeClr val="tx1">
                    <a:lumMod val="85000"/>
                    <a:lumOff val="15000"/>
                  </a:schemeClr>
                </a:solidFill>
                <a:effectLst/>
                <a:latin typeface="微软雅黑" panose="020B0503020204020204" pitchFamily="34" charset="-122"/>
                <a:ea typeface="微软雅黑" panose="020B0503020204020204" pitchFamily="34" charset="-122"/>
              </a:rPr>
              <a:t>添加标题</a:t>
            </a:r>
            <a:endPar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36" name="文本框 49"/>
          <p:cNvSpPr txBox="1"/>
          <p:nvPr/>
        </p:nvSpPr>
        <p:spPr bwMode="auto">
          <a:xfrm>
            <a:off x="1056249" y="4930993"/>
            <a:ext cx="2386516" cy="487446"/>
          </a:xfrm>
          <a:prstGeom prst="rect">
            <a:avLst/>
          </a:prstGeom>
          <a:noFill/>
        </p:spPr>
        <p:txBody>
          <a:bodyPr wrap="square" lIns="90000" tIns="46800" rIns="90000" bIns="46800" anchor="ctr" anchorCtr="1">
            <a:noAutofit/>
          </a:bodyPr>
          <a:lstStyle/>
          <a:p>
            <a:pPr algn="ctr" latinLnBrk="0">
              <a:lnSpc>
                <a:spcPct val="120000"/>
              </a:lnSpc>
            </a:pPr>
            <a:r>
              <a:rPr lang="zh-CN" altLang="en-US" sz="1100" b="0" dirty="0" smtClean="0">
                <a:solidFill>
                  <a:schemeClr val="tx1">
                    <a:lumMod val="85000"/>
                    <a:lumOff val="15000"/>
                  </a:schemeClr>
                </a:solidFill>
                <a:effectLst/>
                <a:latin typeface="微软雅黑" panose="020B0503020204020204" pitchFamily="34" charset="-122"/>
                <a:ea typeface="微软雅黑" panose="020B0503020204020204" pitchFamily="34" charset="-122"/>
              </a:rPr>
              <a:t>请添加你的文本请添加你的文本请添加你的文本</a:t>
            </a:r>
            <a:endParaRPr lang="zh-CN" altLang="en-US" sz="1100" b="0" dirty="0" smtClean="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31" name="任意多边形 30"/>
          <p:cNvSpPr/>
          <p:nvPr/>
        </p:nvSpPr>
        <p:spPr bwMode="auto">
          <a:xfrm flipH="1">
            <a:off x="5788692" y="1548042"/>
            <a:ext cx="185545" cy="2693154"/>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solidFill>
            <a:srgbClr val="39452E"/>
          </a:solidFill>
          <a:ln w="9525">
            <a:noFill/>
            <a:round/>
          </a:ln>
        </p:spPr>
        <p:txBody>
          <a:bodyPr vert="horz" wrap="none" lIns="91440" tIns="45720" rIns="91440" bIns="45720" anchor="ctr" anchorCtr="1" compatLnSpc="1">
            <a:normAutofit/>
          </a:bodyPr>
          <a:lstStyle/>
          <a:p>
            <a:pPr algn="ctr"/>
            <a:r>
              <a:rPr lang="zh-CN" altLang="en-US" smtClean="0">
                <a:solidFill>
                  <a:schemeClr val="bg1"/>
                </a:solidFill>
              </a:rPr>
              <a:t>关键词</a:t>
            </a:r>
            <a:endParaRPr lang="zh-CN" altLang="en-US" dirty="0">
              <a:solidFill>
                <a:schemeClr val="bg1"/>
              </a:solidFill>
            </a:endParaRPr>
          </a:p>
        </p:txBody>
      </p:sp>
      <p:sp>
        <p:nvSpPr>
          <p:cNvPr id="32" name="任意多边形 31"/>
          <p:cNvSpPr/>
          <p:nvPr/>
        </p:nvSpPr>
        <p:spPr bwMode="auto">
          <a:xfrm flipH="1">
            <a:off x="5788692" y="1629800"/>
            <a:ext cx="614618" cy="2529641"/>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solidFill>
            <a:srgbClr val="3C4930"/>
          </a:solidFill>
          <a:ln w="9525">
            <a:noFill/>
            <a:round/>
          </a:ln>
        </p:spPr>
        <p:txBody>
          <a:bodyPr vert="horz" wrap="none" lIns="91440" tIns="45720" rIns="91440" bIns="45720" anchor="ctr" anchorCtr="1" compatLnSpc="1">
            <a:normAutofit/>
          </a:bodyPr>
          <a:lstStyle/>
          <a:p>
            <a:pPr algn="ctr"/>
            <a:r>
              <a:rPr lang="zh-CN" altLang="en-US" dirty="0" smtClean="0">
                <a:solidFill>
                  <a:schemeClr val="bg1"/>
                </a:solidFill>
              </a:rPr>
              <a:t>关</a:t>
            </a:r>
            <a:br>
              <a:rPr lang="zh-CN" altLang="en-US" dirty="0" smtClean="0">
                <a:solidFill>
                  <a:schemeClr val="bg1"/>
                </a:solidFill>
              </a:rPr>
            </a:br>
            <a:r>
              <a:rPr lang="zh-CN" altLang="en-US" dirty="0" smtClean="0">
                <a:solidFill>
                  <a:schemeClr val="bg1"/>
                </a:solidFill>
              </a:rPr>
              <a:t>键</a:t>
            </a:r>
            <a:br>
              <a:rPr lang="zh-CN" altLang="en-US" dirty="0" smtClean="0">
                <a:solidFill>
                  <a:schemeClr val="bg1"/>
                </a:solidFill>
              </a:rPr>
            </a:br>
            <a:r>
              <a:rPr lang="zh-CN" altLang="en-US" dirty="0" smtClean="0">
                <a:solidFill>
                  <a:schemeClr val="bg1"/>
                </a:solidFill>
              </a:rPr>
              <a:t>词</a:t>
            </a:r>
            <a:endParaRPr lang="zh-CN" altLang="en-US" dirty="0">
              <a:solidFill>
                <a:schemeClr val="bg1"/>
              </a:solidFill>
            </a:endParaRPr>
          </a:p>
        </p:txBody>
      </p:sp>
      <p:sp>
        <p:nvSpPr>
          <p:cNvPr id="22" name="椭圆 21"/>
          <p:cNvSpPr/>
          <p:nvPr/>
        </p:nvSpPr>
        <p:spPr bwMode="auto">
          <a:xfrm>
            <a:off x="6308439" y="2492593"/>
            <a:ext cx="804055" cy="804054"/>
          </a:xfrm>
          <a:prstGeom prst="ellipse">
            <a:avLst/>
          </a:prstGeom>
          <a:solidFill>
            <a:srgbClr val="39452E"/>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3" name="任意多边形 22"/>
          <p:cNvSpPr/>
          <p:nvPr/>
        </p:nvSpPr>
        <p:spPr bwMode="auto">
          <a:xfrm>
            <a:off x="6393624" y="2579855"/>
            <a:ext cx="633687" cy="629531"/>
          </a:xfrm>
          <a:custGeom>
            <a:avLst/>
            <a:gdLst/>
            <a:ahLst/>
            <a:cxnLst>
              <a:cxn ang="0">
                <a:pos x="92" y="0"/>
              </a:cxn>
              <a:cxn ang="0">
                <a:pos x="102" y="1"/>
              </a:cxn>
              <a:cxn ang="0">
                <a:pos x="159" y="30"/>
              </a:cxn>
              <a:cxn ang="0">
                <a:pos x="165" y="37"/>
              </a:cxn>
              <a:cxn ang="0">
                <a:pos x="182" y="105"/>
              </a:cxn>
              <a:cxn ang="0">
                <a:pos x="180" y="113"/>
              </a:cxn>
              <a:cxn ang="0">
                <a:pos x="139" y="168"/>
              </a:cxn>
              <a:cxn ang="0">
                <a:pos x="132" y="173"/>
              </a:cxn>
              <a:cxn ang="0">
                <a:pos x="65" y="177"/>
              </a:cxn>
              <a:cxn ang="0">
                <a:pos x="57" y="174"/>
              </a:cxn>
              <a:cxn ang="0">
                <a:pos x="9" y="126"/>
              </a:cxn>
              <a:cxn ang="0">
                <a:pos x="6" y="118"/>
              </a:cxn>
              <a:cxn ang="0">
                <a:pos x="9" y="56"/>
              </a:cxn>
              <a:cxn ang="0">
                <a:pos x="13" y="48"/>
              </a:cxn>
              <a:cxn ang="0">
                <a:pos x="65"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3"/>
                  <a:pt x="132" y="173"/>
                  <a:pt x="132" y="173"/>
                </a:cubicBezTo>
                <a:cubicBezTo>
                  <a:pt x="110" y="182"/>
                  <a:pt x="88" y="184"/>
                  <a:pt x="65"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5" y="4"/>
                </a:cubicBezTo>
                <a:cubicBezTo>
                  <a:pt x="75" y="2"/>
                  <a:pt x="83" y="0"/>
                  <a:pt x="92" y="0"/>
                </a:cubicBezTo>
                <a:close/>
              </a:path>
            </a:pathLst>
          </a:custGeom>
          <a:solidFill>
            <a:schemeClr val="bg1"/>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24" name="组合 23"/>
          <p:cNvGrpSpPr/>
          <p:nvPr/>
        </p:nvGrpSpPr>
        <p:grpSpPr>
          <a:xfrm>
            <a:off x="6499584" y="2706591"/>
            <a:ext cx="421766" cy="363590"/>
            <a:chOff x="3960019" y="3439125"/>
            <a:chExt cx="322263" cy="277812"/>
          </a:xfrm>
          <a:solidFill>
            <a:srgbClr val="39452E"/>
          </a:solidFill>
        </p:grpSpPr>
        <p:sp>
          <p:nvSpPr>
            <p:cNvPr id="25" name="任意多边形 24"/>
            <p:cNvSpPr/>
            <p:nvPr/>
          </p:nvSpPr>
          <p:spPr bwMode="auto">
            <a:xfrm>
              <a:off x="3960019" y="3439125"/>
              <a:ext cx="322263" cy="277812"/>
            </a:xfrm>
            <a:custGeom>
              <a:avLst/>
              <a:gdLst/>
              <a:ahLst/>
              <a:cxnLst>
                <a:cxn ang="0">
                  <a:pos x="106" y="59"/>
                </a:cxn>
                <a:cxn ang="0">
                  <a:pos x="24" y="65"/>
                </a:cxn>
                <a:cxn ang="0">
                  <a:pos x="10" y="29"/>
                </a:cxn>
                <a:cxn ang="0">
                  <a:pos x="112" y="6"/>
                </a:cxn>
                <a:cxn ang="0">
                  <a:pos x="107" y="65"/>
                </a:cxn>
                <a:cxn ang="0">
                  <a:pos x="112" y="72"/>
                </a:cxn>
                <a:cxn ang="0">
                  <a:pos x="5" y="97"/>
                </a:cxn>
                <a:cxn ang="0">
                  <a:pos x="38" y="67"/>
                </a:cxn>
                <a:cxn ang="0">
                  <a:pos x="38" y="65"/>
                </a:cxn>
                <a:cxn ang="0">
                  <a:pos x="1" y="102"/>
                </a:cxn>
                <a:cxn ang="0">
                  <a:pos x="3" y="99"/>
                </a:cxn>
                <a:cxn ang="0">
                  <a:pos x="118" y="99"/>
                </a:cxn>
                <a:cxn ang="0">
                  <a:pos x="122" y="98"/>
                </a:cxn>
                <a:cxn ang="0">
                  <a:pos x="61" y="106"/>
                </a:cxn>
                <a:cxn ang="0">
                  <a:pos x="103" y="88"/>
                </a:cxn>
                <a:cxn ang="0">
                  <a:pos x="90" y="92"/>
                </a:cxn>
                <a:cxn ang="0">
                  <a:pos x="87" y="92"/>
                </a:cxn>
                <a:cxn ang="0">
                  <a:pos x="87" y="92"/>
                </a:cxn>
                <a:cxn ang="0">
                  <a:pos x="33" y="88"/>
                </a:cxn>
                <a:cxn ang="0">
                  <a:pos x="8" y="88"/>
                </a:cxn>
                <a:cxn ang="0">
                  <a:pos x="11" y="81"/>
                </a:cxn>
                <a:cxn ang="0">
                  <a:pos x="24" y="81"/>
                </a:cxn>
                <a:cxn ang="0">
                  <a:pos x="24" y="81"/>
                </a:cxn>
                <a:cxn ang="0">
                  <a:pos x="36" y="85"/>
                </a:cxn>
                <a:cxn ang="0">
                  <a:pos x="60" y="85"/>
                </a:cxn>
                <a:cxn ang="0">
                  <a:pos x="73" y="81"/>
                </a:cxn>
                <a:cxn ang="0">
                  <a:pos x="76" y="81"/>
                </a:cxn>
                <a:cxn ang="0">
                  <a:pos x="76" y="81"/>
                </a:cxn>
                <a:cxn ang="0">
                  <a:pos x="89" y="85"/>
                </a:cxn>
                <a:cxn ang="0">
                  <a:pos x="114" y="85"/>
                </a:cxn>
                <a:cxn ang="0">
                  <a:pos x="14" y="75"/>
                </a:cxn>
                <a:cxn ang="0">
                  <a:pos x="26" y="75"/>
                </a:cxn>
                <a:cxn ang="0">
                  <a:pos x="26" y="75"/>
                </a:cxn>
                <a:cxn ang="0">
                  <a:pos x="37" y="79"/>
                </a:cxn>
                <a:cxn ang="0">
                  <a:pos x="60" y="79"/>
                </a:cxn>
                <a:cxn ang="0">
                  <a:pos x="72" y="75"/>
                </a:cxn>
                <a:cxn ang="0">
                  <a:pos x="75" y="75"/>
                </a:cxn>
                <a:cxn ang="0">
                  <a:pos x="75" y="75"/>
                </a:cxn>
                <a:cxn ang="0">
                  <a:pos x="88" y="79"/>
                </a:cxn>
                <a:cxn ang="0">
                  <a:pos x="111" y="79"/>
                </a:cxn>
                <a:cxn ang="0">
                  <a:pos x="16" y="71"/>
                </a:cxn>
                <a:cxn ang="0">
                  <a:pos x="27" y="71"/>
                </a:cxn>
                <a:cxn ang="0">
                  <a:pos x="27" y="71"/>
                </a:cxn>
                <a:cxn ang="0">
                  <a:pos x="38" y="73"/>
                </a:cxn>
                <a:cxn ang="0">
                  <a:pos x="60" y="73"/>
                </a:cxn>
                <a:cxn ang="0">
                  <a:pos x="72" y="71"/>
                </a:cxn>
                <a:cxn ang="0">
                  <a:pos x="75" y="71"/>
                </a:cxn>
                <a:cxn ang="0">
                  <a:pos x="75" y="71"/>
                </a:cxn>
                <a:cxn ang="0">
                  <a:pos x="87" y="73"/>
                </a:cxn>
                <a:cxn ang="0">
                  <a:pos x="108" y="73"/>
                </a:cxn>
              </a:cxnLst>
              <a:rect l="0" t="0" r="r" b="b"/>
              <a:pathLst>
                <a:path w="123" h="106">
                  <a:moveTo>
                    <a:pt x="106" y="6"/>
                  </a:moveTo>
                  <a:cubicBezTo>
                    <a:pt x="16" y="6"/>
                    <a:pt x="16" y="6"/>
                    <a:pt x="16" y="6"/>
                  </a:cubicBezTo>
                  <a:cubicBezTo>
                    <a:pt x="16" y="59"/>
                    <a:pt x="16" y="59"/>
                    <a:pt x="16" y="59"/>
                  </a:cubicBezTo>
                  <a:cubicBezTo>
                    <a:pt x="106" y="59"/>
                    <a:pt x="106" y="59"/>
                    <a:pt x="106" y="59"/>
                  </a:cubicBezTo>
                  <a:cubicBezTo>
                    <a:pt x="106" y="6"/>
                    <a:pt x="106" y="6"/>
                    <a:pt x="106" y="6"/>
                  </a:cubicBezTo>
                  <a:close/>
                  <a:moveTo>
                    <a:pt x="15" y="67"/>
                  </a:moveTo>
                  <a:cubicBezTo>
                    <a:pt x="24" y="67"/>
                    <a:pt x="24" y="67"/>
                    <a:pt x="24" y="67"/>
                  </a:cubicBezTo>
                  <a:cubicBezTo>
                    <a:pt x="24" y="65"/>
                    <a:pt x="24" y="65"/>
                    <a:pt x="24" y="65"/>
                  </a:cubicBezTo>
                  <a:cubicBezTo>
                    <a:pt x="16" y="65"/>
                    <a:pt x="16" y="65"/>
                    <a:pt x="16" y="65"/>
                  </a:cubicBezTo>
                  <a:cubicBezTo>
                    <a:pt x="13" y="65"/>
                    <a:pt x="10" y="62"/>
                    <a:pt x="10" y="59"/>
                  </a:cubicBezTo>
                  <a:cubicBezTo>
                    <a:pt x="10" y="36"/>
                    <a:pt x="10" y="36"/>
                    <a:pt x="10" y="36"/>
                  </a:cubicBezTo>
                  <a:cubicBezTo>
                    <a:pt x="10" y="29"/>
                    <a:pt x="10" y="29"/>
                    <a:pt x="10" y="29"/>
                  </a:cubicBezTo>
                  <a:cubicBezTo>
                    <a:pt x="10" y="6"/>
                    <a:pt x="10" y="6"/>
                    <a:pt x="10" y="6"/>
                  </a:cubicBezTo>
                  <a:cubicBezTo>
                    <a:pt x="10" y="3"/>
                    <a:pt x="13" y="0"/>
                    <a:pt x="16" y="0"/>
                  </a:cubicBezTo>
                  <a:cubicBezTo>
                    <a:pt x="107" y="0"/>
                    <a:pt x="107" y="0"/>
                    <a:pt x="107" y="0"/>
                  </a:cubicBezTo>
                  <a:cubicBezTo>
                    <a:pt x="110" y="0"/>
                    <a:pt x="112" y="3"/>
                    <a:pt x="112" y="6"/>
                  </a:cubicBezTo>
                  <a:cubicBezTo>
                    <a:pt x="112" y="29"/>
                    <a:pt x="112" y="29"/>
                    <a:pt x="112" y="29"/>
                  </a:cubicBezTo>
                  <a:cubicBezTo>
                    <a:pt x="112" y="36"/>
                    <a:pt x="112" y="36"/>
                    <a:pt x="112" y="36"/>
                  </a:cubicBezTo>
                  <a:cubicBezTo>
                    <a:pt x="112" y="59"/>
                    <a:pt x="112" y="59"/>
                    <a:pt x="112" y="59"/>
                  </a:cubicBezTo>
                  <a:cubicBezTo>
                    <a:pt x="112" y="62"/>
                    <a:pt x="110" y="65"/>
                    <a:pt x="107" y="65"/>
                  </a:cubicBezTo>
                  <a:cubicBezTo>
                    <a:pt x="99" y="65"/>
                    <a:pt x="99" y="65"/>
                    <a:pt x="99" y="65"/>
                  </a:cubicBezTo>
                  <a:cubicBezTo>
                    <a:pt x="99" y="67"/>
                    <a:pt x="99" y="67"/>
                    <a:pt x="99" y="67"/>
                  </a:cubicBezTo>
                  <a:cubicBezTo>
                    <a:pt x="107" y="67"/>
                    <a:pt x="107" y="67"/>
                    <a:pt x="107" y="67"/>
                  </a:cubicBezTo>
                  <a:cubicBezTo>
                    <a:pt x="110" y="67"/>
                    <a:pt x="111" y="69"/>
                    <a:pt x="112" y="72"/>
                  </a:cubicBezTo>
                  <a:cubicBezTo>
                    <a:pt x="121" y="90"/>
                    <a:pt x="121" y="90"/>
                    <a:pt x="121" y="90"/>
                  </a:cubicBezTo>
                  <a:cubicBezTo>
                    <a:pt x="123" y="93"/>
                    <a:pt x="122" y="97"/>
                    <a:pt x="118" y="97"/>
                  </a:cubicBezTo>
                  <a:cubicBezTo>
                    <a:pt x="61" y="97"/>
                    <a:pt x="61" y="97"/>
                    <a:pt x="61" y="97"/>
                  </a:cubicBezTo>
                  <a:cubicBezTo>
                    <a:pt x="5" y="97"/>
                    <a:pt x="5" y="97"/>
                    <a:pt x="5" y="97"/>
                  </a:cubicBezTo>
                  <a:cubicBezTo>
                    <a:pt x="1" y="97"/>
                    <a:pt x="0" y="93"/>
                    <a:pt x="1" y="90"/>
                  </a:cubicBezTo>
                  <a:cubicBezTo>
                    <a:pt x="10" y="72"/>
                    <a:pt x="10" y="72"/>
                    <a:pt x="10" y="72"/>
                  </a:cubicBezTo>
                  <a:cubicBezTo>
                    <a:pt x="12" y="69"/>
                    <a:pt x="13" y="67"/>
                    <a:pt x="15" y="67"/>
                  </a:cubicBezTo>
                  <a:close/>
                  <a:moveTo>
                    <a:pt x="38" y="67"/>
                  </a:moveTo>
                  <a:cubicBezTo>
                    <a:pt x="61" y="67"/>
                    <a:pt x="61" y="67"/>
                    <a:pt x="61" y="67"/>
                  </a:cubicBezTo>
                  <a:cubicBezTo>
                    <a:pt x="84" y="67"/>
                    <a:pt x="84" y="67"/>
                    <a:pt x="84" y="67"/>
                  </a:cubicBezTo>
                  <a:cubicBezTo>
                    <a:pt x="84" y="65"/>
                    <a:pt x="84" y="65"/>
                    <a:pt x="84" y="65"/>
                  </a:cubicBezTo>
                  <a:cubicBezTo>
                    <a:pt x="38" y="65"/>
                    <a:pt x="38" y="65"/>
                    <a:pt x="38" y="65"/>
                  </a:cubicBezTo>
                  <a:cubicBezTo>
                    <a:pt x="38" y="67"/>
                    <a:pt x="38" y="67"/>
                    <a:pt x="38" y="67"/>
                  </a:cubicBezTo>
                  <a:close/>
                  <a:moveTo>
                    <a:pt x="61" y="106"/>
                  </a:moveTo>
                  <a:cubicBezTo>
                    <a:pt x="5" y="106"/>
                    <a:pt x="5" y="106"/>
                    <a:pt x="5" y="106"/>
                  </a:cubicBezTo>
                  <a:cubicBezTo>
                    <a:pt x="3" y="106"/>
                    <a:pt x="1" y="105"/>
                    <a:pt x="1" y="102"/>
                  </a:cubicBezTo>
                  <a:cubicBezTo>
                    <a:pt x="1" y="98"/>
                    <a:pt x="1" y="98"/>
                    <a:pt x="1" y="98"/>
                  </a:cubicBezTo>
                  <a:cubicBezTo>
                    <a:pt x="1" y="98"/>
                    <a:pt x="1" y="98"/>
                    <a:pt x="1" y="98"/>
                  </a:cubicBezTo>
                  <a:cubicBezTo>
                    <a:pt x="2" y="99"/>
                    <a:pt x="2" y="99"/>
                    <a:pt x="2" y="99"/>
                  </a:cubicBezTo>
                  <a:cubicBezTo>
                    <a:pt x="3" y="99"/>
                    <a:pt x="3" y="99"/>
                    <a:pt x="3" y="99"/>
                  </a:cubicBezTo>
                  <a:cubicBezTo>
                    <a:pt x="4" y="99"/>
                    <a:pt x="4" y="99"/>
                    <a:pt x="4" y="99"/>
                  </a:cubicBezTo>
                  <a:cubicBezTo>
                    <a:pt x="5" y="99"/>
                    <a:pt x="5" y="99"/>
                    <a:pt x="5" y="99"/>
                  </a:cubicBezTo>
                  <a:cubicBezTo>
                    <a:pt x="61" y="99"/>
                    <a:pt x="61" y="99"/>
                    <a:pt x="61" y="99"/>
                  </a:cubicBezTo>
                  <a:cubicBezTo>
                    <a:pt x="118" y="99"/>
                    <a:pt x="118" y="99"/>
                    <a:pt x="118" y="99"/>
                  </a:cubicBezTo>
                  <a:cubicBezTo>
                    <a:pt x="119" y="99"/>
                    <a:pt x="119" y="99"/>
                    <a:pt x="119" y="99"/>
                  </a:cubicBezTo>
                  <a:cubicBezTo>
                    <a:pt x="120" y="99"/>
                    <a:pt x="120" y="99"/>
                    <a:pt x="120" y="99"/>
                  </a:cubicBezTo>
                  <a:cubicBezTo>
                    <a:pt x="121" y="99"/>
                    <a:pt x="121" y="99"/>
                    <a:pt x="121" y="99"/>
                  </a:cubicBezTo>
                  <a:cubicBezTo>
                    <a:pt x="122" y="98"/>
                    <a:pt x="122" y="98"/>
                    <a:pt x="122" y="98"/>
                  </a:cubicBezTo>
                  <a:cubicBezTo>
                    <a:pt x="122" y="98"/>
                    <a:pt x="122" y="98"/>
                    <a:pt x="122" y="98"/>
                  </a:cubicBezTo>
                  <a:cubicBezTo>
                    <a:pt x="122" y="102"/>
                    <a:pt x="122" y="102"/>
                    <a:pt x="122" y="102"/>
                  </a:cubicBezTo>
                  <a:cubicBezTo>
                    <a:pt x="122" y="105"/>
                    <a:pt x="120" y="106"/>
                    <a:pt x="118" y="106"/>
                  </a:cubicBezTo>
                  <a:cubicBezTo>
                    <a:pt x="61" y="106"/>
                    <a:pt x="61" y="106"/>
                    <a:pt x="61" y="106"/>
                  </a:cubicBezTo>
                  <a:close/>
                  <a:moveTo>
                    <a:pt x="117" y="92"/>
                  </a:moveTo>
                  <a:cubicBezTo>
                    <a:pt x="117" y="92"/>
                    <a:pt x="117" y="92"/>
                    <a:pt x="117" y="92"/>
                  </a:cubicBezTo>
                  <a:cubicBezTo>
                    <a:pt x="104" y="92"/>
                    <a:pt x="104" y="92"/>
                    <a:pt x="104" y="92"/>
                  </a:cubicBezTo>
                  <a:cubicBezTo>
                    <a:pt x="103" y="88"/>
                    <a:pt x="103" y="88"/>
                    <a:pt x="103" y="88"/>
                  </a:cubicBezTo>
                  <a:cubicBezTo>
                    <a:pt x="107" y="88"/>
                    <a:pt x="111" y="88"/>
                    <a:pt x="115" y="88"/>
                  </a:cubicBezTo>
                  <a:cubicBezTo>
                    <a:pt x="117" y="92"/>
                    <a:pt x="117" y="92"/>
                    <a:pt x="117" y="92"/>
                  </a:cubicBezTo>
                  <a:close/>
                  <a:moveTo>
                    <a:pt x="101" y="92"/>
                  </a:moveTo>
                  <a:cubicBezTo>
                    <a:pt x="90" y="92"/>
                    <a:pt x="90" y="92"/>
                    <a:pt x="90" y="92"/>
                  </a:cubicBezTo>
                  <a:cubicBezTo>
                    <a:pt x="90" y="90"/>
                    <a:pt x="90" y="89"/>
                    <a:pt x="90" y="88"/>
                  </a:cubicBezTo>
                  <a:cubicBezTo>
                    <a:pt x="93" y="88"/>
                    <a:pt x="96" y="88"/>
                    <a:pt x="100" y="88"/>
                  </a:cubicBezTo>
                  <a:cubicBezTo>
                    <a:pt x="101" y="92"/>
                    <a:pt x="101" y="92"/>
                    <a:pt x="101" y="92"/>
                  </a:cubicBezTo>
                  <a:close/>
                  <a:moveTo>
                    <a:pt x="87" y="92"/>
                  </a:moveTo>
                  <a:cubicBezTo>
                    <a:pt x="35" y="92"/>
                    <a:pt x="35" y="92"/>
                    <a:pt x="35" y="92"/>
                  </a:cubicBezTo>
                  <a:cubicBezTo>
                    <a:pt x="36" y="90"/>
                    <a:pt x="36" y="89"/>
                    <a:pt x="36" y="88"/>
                  </a:cubicBezTo>
                  <a:cubicBezTo>
                    <a:pt x="53" y="88"/>
                    <a:pt x="70" y="88"/>
                    <a:pt x="87" y="88"/>
                  </a:cubicBezTo>
                  <a:cubicBezTo>
                    <a:pt x="87" y="89"/>
                    <a:pt x="87" y="90"/>
                    <a:pt x="87" y="92"/>
                  </a:cubicBezTo>
                  <a:close/>
                  <a:moveTo>
                    <a:pt x="32" y="92"/>
                  </a:moveTo>
                  <a:cubicBezTo>
                    <a:pt x="22" y="92"/>
                    <a:pt x="22" y="92"/>
                    <a:pt x="22" y="92"/>
                  </a:cubicBezTo>
                  <a:cubicBezTo>
                    <a:pt x="23" y="88"/>
                    <a:pt x="23" y="88"/>
                    <a:pt x="23" y="88"/>
                  </a:cubicBezTo>
                  <a:cubicBezTo>
                    <a:pt x="26" y="88"/>
                    <a:pt x="30" y="88"/>
                    <a:pt x="33" y="88"/>
                  </a:cubicBezTo>
                  <a:cubicBezTo>
                    <a:pt x="33" y="89"/>
                    <a:pt x="33" y="90"/>
                    <a:pt x="32" y="92"/>
                  </a:cubicBezTo>
                  <a:close/>
                  <a:moveTo>
                    <a:pt x="19" y="92"/>
                  </a:moveTo>
                  <a:cubicBezTo>
                    <a:pt x="5" y="92"/>
                    <a:pt x="5" y="92"/>
                    <a:pt x="5" y="92"/>
                  </a:cubicBezTo>
                  <a:cubicBezTo>
                    <a:pt x="8" y="88"/>
                    <a:pt x="8" y="88"/>
                    <a:pt x="8" y="88"/>
                  </a:cubicBezTo>
                  <a:cubicBezTo>
                    <a:pt x="12" y="88"/>
                    <a:pt x="16" y="88"/>
                    <a:pt x="20" y="88"/>
                  </a:cubicBezTo>
                  <a:cubicBezTo>
                    <a:pt x="19" y="92"/>
                    <a:pt x="19" y="92"/>
                    <a:pt x="19" y="92"/>
                  </a:cubicBezTo>
                  <a:close/>
                  <a:moveTo>
                    <a:pt x="9" y="85"/>
                  </a:moveTo>
                  <a:cubicBezTo>
                    <a:pt x="11" y="81"/>
                    <a:pt x="11" y="81"/>
                    <a:pt x="11" y="81"/>
                  </a:cubicBezTo>
                  <a:cubicBezTo>
                    <a:pt x="14" y="81"/>
                    <a:pt x="18" y="81"/>
                    <a:pt x="21" y="81"/>
                  </a:cubicBezTo>
                  <a:cubicBezTo>
                    <a:pt x="20" y="85"/>
                    <a:pt x="20" y="85"/>
                    <a:pt x="20" y="85"/>
                  </a:cubicBezTo>
                  <a:cubicBezTo>
                    <a:pt x="16" y="85"/>
                    <a:pt x="13" y="85"/>
                    <a:pt x="9" y="85"/>
                  </a:cubicBezTo>
                  <a:close/>
                  <a:moveTo>
                    <a:pt x="24" y="81"/>
                  </a:moveTo>
                  <a:cubicBezTo>
                    <a:pt x="28" y="81"/>
                    <a:pt x="31" y="81"/>
                    <a:pt x="34" y="81"/>
                  </a:cubicBezTo>
                  <a:cubicBezTo>
                    <a:pt x="34" y="83"/>
                    <a:pt x="34" y="84"/>
                    <a:pt x="33" y="85"/>
                  </a:cubicBezTo>
                  <a:cubicBezTo>
                    <a:pt x="30" y="85"/>
                    <a:pt x="27" y="85"/>
                    <a:pt x="23" y="85"/>
                  </a:cubicBezTo>
                  <a:cubicBezTo>
                    <a:pt x="24" y="81"/>
                    <a:pt x="24" y="81"/>
                    <a:pt x="24" y="81"/>
                  </a:cubicBezTo>
                  <a:close/>
                  <a:moveTo>
                    <a:pt x="37" y="81"/>
                  </a:moveTo>
                  <a:cubicBezTo>
                    <a:pt x="40" y="81"/>
                    <a:pt x="44" y="81"/>
                    <a:pt x="47" y="81"/>
                  </a:cubicBezTo>
                  <a:cubicBezTo>
                    <a:pt x="47" y="83"/>
                    <a:pt x="47" y="84"/>
                    <a:pt x="47" y="85"/>
                  </a:cubicBezTo>
                  <a:cubicBezTo>
                    <a:pt x="43" y="85"/>
                    <a:pt x="40" y="85"/>
                    <a:pt x="36" y="85"/>
                  </a:cubicBezTo>
                  <a:cubicBezTo>
                    <a:pt x="37" y="84"/>
                    <a:pt x="37" y="83"/>
                    <a:pt x="37" y="81"/>
                  </a:cubicBezTo>
                  <a:close/>
                  <a:moveTo>
                    <a:pt x="50" y="81"/>
                  </a:moveTo>
                  <a:cubicBezTo>
                    <a:pt x="53" y="81"/>
                    <a:pt x="57" y="81"/>
                    <a:pt x="60" y="81"/>
                  </a:cubicBezTo>
                  <a:cubicBezTo>
                    <a:pt x="60" y="85"/>
                    <a:pt x="60" y="85"/>
                    <a:pt x="60" y="85"/>
                  </a:cubicBezTo>
                  <a:cubicBezTo>
                    <a:pt x="56" y="85"/>
                    <a:pt x="53" y="85"/>
                    <a:pt x="50" y="85"/>
                  </a:cubicBezTo>
                  <a:cubicBezTo>
                    <a:pt x="50" y="84"/>
                    <a:pt x="50" y="83"/>
                    <a:pt x="50" y="81"/>
                  </a:cubicBezTo>
                  <a:close/>
                  <a:moveTo>
                    <a:pt x="63" y="81"/>
                  </a:moveTo>
                  <a:cubicBezTo>
                    <a:pt x="66" y="81"/>
                    <a:pt x="69" y="81"/>
                    <a:pt x="73" y="81"/>
                  </a:cubicBezTo>
                  <a:cubicBezTo>
                    <a:pt x="73" y="83"/>
                    <a:pt x="73" y="84"/>
                    <a:pt x="73" y="85"/>
                  </a:cubicBezTo>
                  <a:cubicBezTo>
                    <a:pt x="70" y="85"/>
                    <a:pt x="66" y="85"/>
                    <a:pt x="63" y="85"/>
                  </a:cubicBezTo>
                  <a:cubicBezTo>
                    <a:pt x="63" y="81"/>
                    <a:pt x="63" y="81"/>
                    <a:pt x="63" y="81"/>
                  </a:cubicBezTo>
                  <a:close/>
                  <a:moveTo>
                    <a:pt x="76" y="81"/>
                  </a:moveTo>
                  <a:cubicBezTo>
                    <a:pt x="79" y="81"/>
                    <a:pt x="82" y="81"/>
                    <a:pt x="86" y="81"/>
                  </a:cubicBezTo>
                  <a:cubicBezTo>
                    <a:pt x="86" y="83"/>
                    <a:pt x="86" y="84"/>
                    <a:pt x="86" y="85"/>
                  </a:cubicBezTo>
                  <a:cubicBezTo>
                    <a:pt x="83" y="85"/>
                    <a:pt x="79" y="85"/>
                    <a:pt x="76" y="85"/>
                  </a:cubicBezTo>
                  <a:cubicBezTo>
                    <a:pt x="76" y="84"/>
                    <a:pt x="76" y="83"/>
                    <a:pt x="76" y="81"/>
                  </a:cubicBezTo>
                  <a:close/>
                  <a:moveTo>
                    <a:pt x="88" y="81"/>
                  </a:moveTo>
                  <a:cubicBezTo>
                    <a:pt x="92" y="81"/>
                    <a:pt x="95" y="81"/>
                    <a:pt x="98" y="81"/>
                  </a:cubicBezTo>
                  <a:cubicBezTo>
                    <a:pt x="99" y="85"/>
                    <a:pt x="99" y="85"/>
                    <a:pt x="99" y="85"/>
                  </a:cubicBezTo>
                  <a:cubicBezTo>
                    <a:pt x="96" y="85"/>
                    <a:pt x="93" y="85"/>
                    <a:pt x="89" y="85"/>
                  </a:cubicBezTo>
                  <a:cubicBezTo>
                    <a:pt x="89" y="84"/>
                    <a:pt x="89" y="83"/>
                    <a:pt x="88" y="81"/>
                  </a:cubicBezTo>
                  <a:close/>
                  <a:moveTo>
                    <a:pt x="101" y="81"/>
                  </a:moveTo>
                  <a:cubicBezTo>
                    <a:pt x="105" y="81"/>
                    <a:pt x="108" y="81"/>
                    <a:pt x="112" y="81"/>
                  </a:cubicBezTo>
                  <a:cubicBezTo>
                    <a:pt x="114" y="85"/>
                    <a:pt x="114" y="85"/>
                    <a:pt x="114" y="85"/>
                  </a:cubicBezTo>
                  <a:cubicBezTo>
                    <a:pt x="110" y="85"/>
                    <a:pt x="106" y="85"/>
                    <a:pt x="102" y="85"/>
                  </a:cubicBezTo>
                  <a:cubicBezTo>
                    <a:pt x="101" y="81"/>
                    <a:pt x="101" y="81"/>
                    <a:pt x="101" y="81"/>
                  </a:cubicBezTo>
                  <a:close/>
                  <a:moveTo>
                    <a:pt x="12" y="79"/>
                  </a:moveTo>
                  <a:cubicBezTo>
                    <a:pt x="14" y="75"/>
                    <a:pt x="14" y="75"/>
                    <a:pt x="14" y="75"/>
                  </a:cubicBezTo>
                  <a:cubicBezTo>
                    <a:pt x="17" y="75"/>
                    <a:pt x="20" y="75"/>
                    <a:pt x="23" y="75"/>
                  </a:cubicBezTo>
                  <a:cubicBezTo>
                    <a:pt x="22" y="79"/>
                    <a:pt x="22" y="79"/>
                    <a:pt x="22" y="79"/>
                  </a:cubicBezTo>
                  <a:cubicBezTo>
                    <a:pt x="19" y="79"/>
                    <a:pt x="15" y="79"/>
                    <a:pt x="12" y="79"/>
                  </a:cubicBezTo>
                  <a:close/>
                  <a:moveTo>
                    <a:pt x="26" y="75"/>
                  </a:moveTo>
                  <a:cubicBezTo>
                    <a:pt x="29" y="75"/>
                    <a:pt x="32" y="75"/>
                    <a:pt x="35" y="75"/>
                  </a:cubicBezTo>
                  <a:cubicBezTo>
                    <a:pt x="35" y="77"/>
                    <a:pt x="35" y="78"/>
                    <a:pt x="35" y="79"/>
                  </a:cubicBezTo>
                  <a:cubicBezTo>
                    <a:pt x="31" y="79"/>
                    <a:pt x="28" y="79"/>
                    <a:pt x="25" y="79"/>
                  </a:cubicBezTo>
                  <a:cubicBezTo>
                    <a:pt x="26" y="75"/>
                    <a:pt x="26" y="75"/>
                    <a:pt x="26" y="75"/>
                  </a:cubicBezTo>
                  <a:close/>
                  <a:moveTo>
                    <a:pt x="38" y="75"/>
                  </a:moveTo>
                  <a:cubicBezTo>
                    <a:pt x="41" y="75"/>
                    <a:pt x="44" y="75"/>
                    <a:pt x="48" y="75"/>
                  </a:cubicBezTo>
                  <a:cubicBezTo>
                    <a:pt x="48" y="77"/>
                    <a:pt x="47" y="78"/>
                    <a:pt x="47" y="79"/>
                  </a:cubicBezTo>
                  <a:cubicBezTo>
                    <a:pt x="44" y="79"/>
                    <a:pt x="41" y="79"/>
                    <a:pt x="37" y="79"/>
                  </a:cubicBezTo>
                  <a:cubicBezTo>
                    <a:pt x="38" y="78"/>
                    <a:pt x="38" y="77"/>
                    <a:pt x="38" y="75"/>
                  </a:cubicBezTo>
                  <a:close/>
                  <a:moveTo>
                    <a:pt x="50" y="75"/>
                  </a:moveTo>
                  <a:cubicBezTo>
                    <a:pt x="54" y="75"/>
                    <a:pt x="57" y="75"/>
                    <a:pt x="60" y="75"/>
                  </a:cubicBezTo>
                  <a:cubicBezTo>
                    <a:pt x="60" y="79"/>
                    <a:pt x="60" y="79"/>
                    <a:pt x="60" y="79"/>
                  </a:cubicBezTo>
                  <a:cubicBezTo>
                    <a:pt x="57" y="79"/>
                    <a:pt x="53" y="79"/>
                    <a:pt x="50" y="79"/>
                  </a:cubicBezTo>
                  <a:cubicBezTo>
                    <a:pt x="50" y="78"/>
                    <a:pt x="50" y="77"/>
                    <a:pt x="50" y="75"/>
                  </a:cubicBezTo>
                  <a:close/>
                  <a:moveTo>
                    <a:pt x="63" y="75"/>
                  </a:moveTo>
                  <a:cubicBezTo>
                    <a:pt x="66" y="75"/>
                    <a:pt x="69" y="75"/>
                    <a:pt x="72" y="75"/>
                  </a:cubicBezTo>
                  <a:cubicBezTo>
                    <a:pt x="72" y="77"/>
                    <a:pt x="72" y="78"/>
                    <a:pt x="73" y="79"/>
                  </a:cubicBezTo>
                  <a:cubicBezTo>
                    <a:pt x="69" y="79"/>
                    <a:pt x="66" y="79"/>
                    <a:pt x="63" y="79"/>
                  </a:cubicBezTo>
                  <a:cubicBezTo>
                    <a:pt x="63" y="75"/>
                    <a:pt x="63" y="75"/>
                    <a:pt x="63" y="75"/>
                  </a:cubicBezTo>
                  <a:close/>
                  <a:moveTo>
                    <a:pt x="75" y="75"/>
                  </a:moveTo>
                  <a:cubicBezTo>
                    <a:pt x="78" y="75"/>
                    <a:pt x="81" y="75"/>
                    <a:pt x="85" y="75"/>
                  </a:cubicBezTo>
                  <a:cubicBezTo>
                    <a:pt x="85" y="77"/>
                    <a:pt x="85" y="78"/>
                    <a:pt x="85" y="79"/>
                  </a:cubicBezTo>
                  <a:cubicBezTo>
                    <a:pt x="82" y="79"/>
                    <a:pt x="79" y="79"/>
                    <a:pt x="75" y="79"/>
                  </a:cubicBezTo>
                  <a:cubicBezTo>
                    <a:pt x="75" y="78"/>
                    <a:pt x="75" y="77"/>
                    <a:pt x="75" y="75"/>
                  </a:cubicBezTo>
                  <a:close/>
                  <a:moveTo>
                    <a:pt x="87" y="75"/>
                  </a:moveTo>
                  <a:cubicBezTo>
                    <a:pt x="91" y="75"/>
                    <a:pt x="94" y="75"/>
                    <a:pt x="97" y="75"/>
                  </a:cubicBezTo>
                  <a:cubicBezTo>
                    <a:pt x="98" y="79"/>
                    <a:pt x="98" y="79"/>
                    <a:pt x="98" y="79"/>
                  </a:cubicBezTo>
                  <a:cubicBezTo>
                    <a:pt x="95" y="79"/>
                    <a:pt x="91" y="79"/>
                    <a:pt x="88" y="79"/>
                  </a:cubicBezTo>
                  <a:cubicBezTo>
                    <a:pt x="88" y="78"/>
                    <a:pt x="88" y="77"/>
                    <a:pt x="87" y="75"/>
                  </a:cubicBezTo>
                  <a:close/>
                  <a:moveTo>
                    <a:pt x="100" y="75"/>
                  </a:moveTo>
                  <a:cubicBezTo>
                    <a:pt x="103" y="75"/>
                    <a:pt x="106" y="75"/>
                    <a:pt x="109" y="75"/>
                  </a:cubicBezTo>
                  <a:cubicBezTo>
                    <a:pt x="111" y="79"/>
                    <a:pt x="111" y="79"/>
                    <a:pt x="111" y="79"/>
                  </a:cubicBezTo>
                  <a:cubicBezTo>
                    <a:pt x="108" y="79"/>
                    <a:pt x="104" y="79"/>
                    <a:pt x="101" y="79"/>
                  </a:cubicBezTo>
                  <a:cubicBezTo>
                    <a:pt x="100" y="75"/>
                    <a:pt x="100" y="75"/>
                    <a:pt x="100" y="75"/>
                  </a:cubicBezTo>
                  <a:close/>
                  <a:moveTo>
                    <a:pt x="15" y="73"/>
                  </a:moveTo>
                  <a:cubicBezTo>
                    <a:pt x="16" y="71"/>
                    <a:pt x="16" y="71"/>
                    <a:pt x="16" y="71"/>
                  </a:cubicBezTo>
                  <a:cubicBezTo>
                    <a:pt x="24" y="71"/>
                    <a:pt x="24" y="71"/>
                    <a:pt x="24" y="71"/>
                  </a:cubicBezTo>
                  <a:cubicBezTo>
                    <a:pt x="24" y="73"/>
                    <a:pt x="24" y="73"/>
                    <a:pt x="24" y="73"/>
                  </a:cubicBezTo>
                  <a:cubicBezTo>
                    <a:pt x="21" y="73"/>
                    <a:pt x="18" y="73"/>
                    <a:pt x="15" y="73"/>
                  </a:cubicBezTo>
                  <a:close/>
                  <a:moveTo>
                    <a:pt x="27" y="71"/>
                  </a:moveTo>
                  <a:cubicBezTo>
                    <a:pt x="36" y="71"/>
                    <a:pt x="36" y="71"/>
                    <a:pt x="36" y="71"/>
                  </a:cubicBezTo>
                  <a:cubicBezTo>
                    <a:pt x="36" y="72"/>
                    <a:pt x="36" y="72"/>
                    <a:pt x="36" y="73"/>
                  </a:cubicBezTo>
                  <a:cubicBezTo>
                    <a:pt x="33" y="73"/>
                    <a:pt x="29" y="73"/>
                    <a:pt x="26" y="73"/>
                  </a:cubicBezTo>
                  <a:cubicBezTo>
                    <a:pt x="27" y="71"/>
                    <a:pt x="27" y="71"/>
                    <a:pt x="27" y="71"/>
                  </a:cubicBezTo>
                  <a:close/>
                  <a:moveTo>
                    <a:pt x="39" y="71"/>
                  </a:moveTo>
                  <a:cubicBezTo>
                    <a:pt x="48" y="71"/>
                    <a:pt x="48" y="71"/>
                    <a:pt x="48" y="71"/>
                  </a:cubicBezTo>
                  <a:cubicBezTo>
                    <a:pt x="48" y="72"/>
                    <a:pt x="48" y="72"/>
                    <a:pt x="48" y="73"/>
                  </a:cubicBezTo>
                  <a:cubicBezTo>
                    <a:pt x="45" y="73"/>
                    <a:pt x="42" y="73"/>
                    <a:pt x="38" y="73"/>
                  </a:cubicBezTo>
                  <a:cubicBezTo>
                    <a:pt x="39" y="72"/>
                    <a:pt x="39" y="72"/>
                    <a:pt x="39" y="71"/>
                  </a:cubicBezTo>
                  <a:close/>
                  <a:moveTo>
                    <a:pt x="51" y="71"/>
                  </a:moveTo>
                  <a:cubicBezTo>
                    <a:pt x="60" y="71"/>
                    <a:pt x="60" y="71"/>
                    <a:pt x="60" y="71"/>
                  </a:cubicBezTo>
                  <a:cubicBezTo>
                    <a:pt x="60" y="73"/>
                    <a:pt x="60" y="73"/>
                    <a:pt x="60" y="73"/>
                  </a:cubicBezTo>
                  <a:cubicBezTo>
                    <a:pt x="57" y="73"/>
                    <a:pt x="54" y="73"/>
                    <a:pt x="51" y="73"/>
                  </a:cubicBezTo>
                  <a:cubicBezTo>
                    <a:pt x="51" y="72"/>
                    <a:pt x="51" y="72"/>
                    <a:pt x="51" y="71"/>
                  </a:cubicBezTo>
                  <a:close/>
                  <a:moveTo>
                    <a:pt x="63" y="71"/>
                  </a:moveTo>
                  <a:cubicBezTo>
                    <a:pt x="72" y="71"/>
                    <a:pt x="72" y="71"/>
                    <a:pt x="72" y="71"/>
                  </a:cubicBezTo>
                  <a:cubicBezTo>
                    <a:pt x="72" y="72"/>
                    <a:pt x="72" y="72"/>
                    <a:pt x="72" y="73"/>
                  </a:cubicBezTo>
                  <a:cubicBezTo>
                    <a:pt x="69" y="73"/>
                    <a:pt x="66" y="73"/>
                    <a:pt x="63" y="73"/>
                  </a:cubicBezTo>
                  <a:cubicBezTo>
                    <a:pt x="63" y="71"/>
                    <a:pt x="63" y="71"/>
                    <a:pt x="63" y="71"/>
                  </a:cubicBezTo>
                  <a:close/>
                  <a:moveTo>
                    <a:pt x="75" y="71"/>
                  </a:moveTo>
                  <a:cubicBezTo>
                    <a:pt x="84" y="71"/>
                    <a:pt x="84" y="71"/>
                    <a:pt x="84" y="71"/>
                  </a:cubicBezTo>
                  <a:cubicBezTo>
                    <a:pt x="84" y="72"/>
                    <a:pt x="84" y="72"/>
                    <a:pt x="84" y="73"/>
                  </a:cubicBezTo>
                  <a:cubicBezTo>
                    <a:pt x="81" y="73"/>
                    <a:pt x="78" y="73"/>
                    <a:pt x="75" y="73"/>
                  </a:cubicBezTo>
                  <a:cubicBezTo>
                    <a:pt x="75" y="72"/>
                    <a:pt x="75" y="72"/>
                    <a:pt x="75" y="71"/>
                  </a:cubicBezTo>
                  <a:close/>
                  <a:moveTo>
                    <a:pt x="86" y="71"/>
                  </a:moveTo>
                  <a:cubicBezTo>
                    <a:pt x="96" y="71"/>
                    <a:pt x="96" y="71"/>
                    <a:pt x="96" y="71"/>
                  </a:cubicBezTo>
                  <a:cubicBezTo>
                    <a:pt x="96" y="73"/>
                    <a:pt x="96" y="73"/>
                    <a:pt x="96" y="73"/>
                  </a:cubicBezTo>
                  <a:cubicBezTo>
                    <a:pt x="93" y="73"/>
                    <a:pt x="90" y="73"/>
                    <a:pt x="87" y="73"/>
                  </a:cubicBezTo>
                  <a:cubicBezTo>
                    <a:pt x="87" y="72"/>
                    <a:pt x="87" y="72"/>
                    <a:pt x="86" y="71"/>
                  </a:cubicBezTo>
                  <a:close/>
                  <a:moveTo>
                    <a:pt x="98" y="71"/>
                  </a:moveTo>
                  <a:cubicBezTo>
                    <a:pt x="107" y="71"/>
                    <a:pt x="107" y="71"/>
                    <a:pt x="107" y="71"/>
                  </a:cubicBezTo>
                  <a:cubicBezTo>
                    <a:pt x="108" y="73"/>
                    <a:pt x="108" y="73"/>
                    <a:pt x="108" y="73"/>
                  </a:cubicBezTo>
                  <a:cubicBezTo>
                    <a:pt x="105" y="73"/>
                    <a:pt x="102" y="73"/>
                    <a:pt x="99" y="73"/>
                  </a:cubicBezTo>
                  <a:cubicBezTo>
                    <a:pt x="98" y="71"/>
                    <a:pt x="98" y="71"/>
                    <a:pt x="98" y="71"/>
                  </a:cubicBezTo>
                  <a:close/>
                </a:path>
              </a:pathLst>
            </a:custGeom>
            <a:grp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6" name="任意多边形 25"/>
            <p:cNvSpPr/>
            <p:nvPr/>
          </p:nvSpPr>
          <p:spPr bwMode="auto">
            <a:xfrm>
              <a:off x="4083844" y="3489925"/>
              <a:ext cx="73025" cy="73025"/>
            </a:xfrm>
            <a:custGeom>
              <a:avLst/>
              <a:gdLst/>
              <a:ahLst/>
              <a:cxnLst>
                <a:cxn ang="0">
                  <a:pos x="24" y="4"/>
                </a:cxn>
                <a:cxn ang="0">
                  <a:pos x="24" y="4"/>
                </a:cxn>
                <a:cxn ang="0">
                  <a:pos x="24" y="4"/>
                </a:cxn>
                <a:cxn ang="0">
                  <a:pos x="24" y="4"/>
                </a:cxn>
                <a:cxn ang="0">
                  <a:pos x="25" y="5"/>
                </a:cxn>
                <a:cxn ang="0">
                  <a:pos x="28" y="14"/>
                </a:cxn>
                <a:cxn ang="0">
                  <a:pos x="25" y="23"/>
                </a:cxn>
                <a:cxn ang="0">
                  <a:pos x="24" y="24"/>
                </a:cxn>
                <a:cxn ang="0">
                  <a:pos x="5" y="24"/>
                </a:cxn>
                <a:cxn ang="0">
                  <a:pos x="4" y="23"/>
                </a:cxn>
                <a:cxn ang="0">
                  <a:pos x="0" y="14"/>
                </a:cxn>
                <a:cxn ang="0">
                  <a:pos x="4" y="5"/>
                </a:cxn>
                <a:cxn ang="0">
                  <a:pos x="4" y="4"/>
                </a:cxn>
                <a:cxn ang="0">
                  <a:pos x="4" y="4"/>
                </a:cxn>
                <a:cxn ang="0">
                  <a:pos x="5" y="4"/>
                </a:cxn>
                <a:cxn ang="0">
                  <a:pos x="5" y="4"/>
                </a:cxn>
                <a:cxn ang="0">
                  <a:pos x="12" y="26"/>
                </a:cxn>
                <a:cxn ang="0">
                  <a:pos x="6" y="23"/>
                </a:cxn>
                <a:cxn ang="0">
                  <a:pos x="8" y="20"/>
                </a:cxn>
                <a:cxn ang="0">
                  <a:pos x="2" y="15"/>
                </a:cxn>
                <a:cxn ang="0">
                  <a:pos x="8" y="20"/>
                </a:cxn>
                <a:cxn ang="0">
                  <a:pos x="8" y="8"/>
                </a:cxn>
                <a:cxn ang="0">
                  <a:pos x="2" y="13"/>
                </a:cxn>
                <a:cxn ang="0">
                  <a:pos x="8" y="6"/>
                </a:cxn>
                <a:cxn ang="0">
                  <a:pos x="6" y="5"/>
                </a:cxn>
                <a:cxn ang="0">
                  <a:pos x="17" y="2"/>
                </a:cxn>
                <a:cxn ang="0">
                  <a:pos x="23" y="5"/>
                </a:cxn>
                <a:cxn ang="0">
                  <a:pos x="21" y="8"/>
                </a:cxn>
                <a:cxn ang="0">
                  <a:pos x="27" y="13"/>
                </a:cxn>
                <a:cxn ang="0">
                  <a:pos x="21" y="8"/>
                </a:cxn>
                <a:cxn ang="0">
                  <a:pos x="21" y="20"/>
                </a:cxn>
                <a:cxn ang="0">
                  <a:pos x="27" y="15"/>
                </a:cxn>
                <a:cxn ang="0">
                  <a:pos x="20" y="21"/>
                </a:cxn>
                <a:cxn ang="0">
                  <a:pos x="23" y="23"/>
                </a:cxn>
                <a:cxn ang="0">
                  <a:pos x="14" y="3"/>
                </a:cxn>
                <a:cxn ang="0">
                  <a:pos x="11" y="5"/>
                </a:cxn>
                <a:cxn ang="0">
                  <a:pos x="10" y="7"/>
                </a:cxn>
                <a:cxn ang="0">
                  <a:pos x="14" y="3"/>
                </a:cxn>
                <a:cxn ang="0">
                  <a:pos x="9" y="10"/>
                </a:cxn>
                <a:cxn ang="0">
                  <a:pos x="8" y="13"/>
                </a:cxn>
                <a:cxn ang="0">
                  <a:pos x="14" y="9"/>
                </a:cxn>
                <a:cxn ang="0">
                  <a:pos x="8" y="15"/>
                </a:cxn>
                <a:cxn ang="0">
                  <a:pos x="9" y="18"/>
                </a:cxn>
                <a:cxn ang="0">
                  <a:pos x="14" y="18"/>
                </a:cxn>
                <a:cxn ang="0">
                  <a:pos x="8" y="15"/>
                </a:cxn>
                <a:cxn ang="0">
                  <a:pos x="10" y="21"/>
                </a:cxn>
                <a:cxn ang="0">
                  <a:pos x="13" y="24"/>
                </a:cxn>
                <a:cxn ang="0">
                  <a:pos x="14" y="20"/>
                </a:cxn>
                <a:cxn ang="0">
                  <a:pos x="15" y="25"/>
                </a:cxn>
                <a:cxn ang="0">
                  <a:pos x="17" y="23"/>
                </a:cxn>
                <a:cxn ang="0">
                  <a:pos x="19" y="21"/>
                </a:cxn>
                <a:cxn ang="0">
                  <a:pos x="15" y="25"/>
                </a:cxn>
                <a:cxn ang="0">
                  <a:pos x="20" y="18"/>
                </a:cxn>
                <a:cxn ang="0">
                  <a:pos x="21" y="15"/>
                </a:cxn>
                <a:cxn ang="0">
                  <a:pos x="15" y="18"/>
                </a:cxn>
                <a:cxn ang="0">
                  <a:pos x="21" y="13"/>
                </a:cxn>
                <a:cxn ang="0">
                  <a:pos x="20" y="10"/>
                </a:cxn>
                <a:cxn ang="0">
                  <a:pos x="15" y="9"/>
                </a:cxn>
                <a:cxn ang="0">
                  <a:pos x="21" y="13"/>
                </a:cxn>
                <a:cxn ang="0">
                  <a:pos x="18" y="6"/>
                </a:cxn>
                <a:cxn ang="0">
                  <a:pos x="16" y="3"/>
                </a:cxn>
                <a:cxn ang="0">
                  <a:pos x="15" y="8"/>
                </a:cxn>
              </a:cxnLst>
              <a:rect l="0" t="0" r="r" b="b"/>
              <a:pathLst>
                <a:path w="28" h="28">
                  <a:moveTo>
                    <a:pt x="14" y="0"/>
                  </a:moveTo>
                  <a:cubicBezTo>
                    <a:pt x="18" y="0"/>
                    <a:pt x="21" y="1"/>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4" y="4"/>
                    <a:pt x="24" y="4"/>
                    <a:pt x="24" y="4"/>
                  </a:cubicBezTo>
                  <a:cubicBezTo>
                    <a:pt x="25" y="4"/>
                    <a:pt x="25" y="5"/>
                    <a:pt x="25" y="5"/>
                  </a:cubicBezTo>
                  <a:cubicBezTo>
                    <a:pt x="25" y="5"/>
                    <a:pt x="25" y="5"/>
                    <a:pt x="25" y="5"/>
                  </a:cubicBezTo>
                  <a:cubicBezTo>
                    <a:pt x="25" y="5"/>
                    <a:pt x="25" y="5"/>
                    <a:pt x="25" y="5"/>
                  </a:cubicBezTo>
                  <a:cubicBezTo>
                    <a:pt x="27" y="7"/>
                    <a:pt x="28" y="10"/>
                    <a:pt x="28" y="14"/>
                  </a:cubicBezTo>
                  <a:cubicBezTo>
                    <a:pt x="28" y="17"/>
                    <a:pt x="27" y="20"/>
                    <a:pt x="25" y="23"/>
                  </a:cubicBezTo>
                  <a:cubicBezTo>
                    <a:pt x="25" y="23"/>
                    <a:pt x="25" y="23"/>
                    <a:pt x="25" y="23"/>
                  </a:cubicBezTo>
                  <a:cubicBezTo>
                    <a:pt x="24" y="23"/>
                    <a:pt x="24" y="24"/>
                    <a:pt x="24" y="24"/>
                  </a:cubicBezTo>
                  <a:cubicBezTo>
                    <a:pt x="24" y="24"/>
                    <a:pt x="24" y="24"/>
                    <a:pt x="24" y="24"/>
                  </a:cubicBezTo>
                  <a:cubicBezTo>
                    <a:pt x="21" y="26"/>
                    <a:pt x="18" y="28"/>
                    <a:pt x="14" y="28"/>
                  </a:cubicBezTo>
                  <a:cubicBezTo>
                    <a:pt x="11" y="28"/>
                    <a:pt x="7" y="26"/>
                    <a:pt x="5" y="24"/>
                  </a:cubicBezTo>
                  <a:cubicBezTo>
                    <a:pt x="5" y="24"/>
                    <a:pt x="5" y="24"/>
                    <a:pt x="5" y="24"/>
                  </a:cubicBezTo>
                  <a:cubicBezTo>
                    <a:pt x="5" y="24"/>
                    <a:pt x="4" y="23"/>
                    <a:pt x="4" y="23"/>
                  </a:cubicBezTo>
                  <a:cubicBezTo>
                    <a:pt x="4" y="23"/>
                    <a:pt x="4" y="23"/>
                    <a:pt x="4" y="23"/>
                  </a:cubicBezTo>
                  <a:cubicBezTo>
                    <a:pt x="2" y="20"/>
                    <a:pt x="0" y="17"/>
                    <a:pt x="0" y="14"/>
                  </a:cubicBezTo>
                  <a:cubicBezTo>
                    <a:pt x="0" y="10"/>
                    <a:pt x="2" y="7"/>
                    <a:pt x="4" y="5"/>
                  </a:cubicBezTo>
                  <a:cubicBezTo>
                    <a:pt x="4" y="5"/>
                    <a:pt x="4" y="5"/>
                    <a:pt x="4" y="5"/>
                  </a:cubicBezTo>
                  <a:cubicBezTo>
                    <a:pt x="4" y="5"/>
                    <a:pt x="4" y="5"/>
                    <a:pt x="4" y="5"/>
                  </a:cubicBezTo>
                  <a:cubicBezTo>
                    <a:pt x="4" y="5"/>
                    <a:pt x="4" y="4"/>
                    <a:pt x="4" y="4"/>
                  </a:cubicBezTo>
                  <a:cubicBezTo>
                    <a:pt x="4" y="4"/>
                    <a:pt x="4" y="4"/>
                    <a:pt x="4" y="4"/>
                  </a:cubicBezTo>
                  <a:cubicBezTo>
                    <a:pt x="4" y="4"/>
                    <a:pt x="4" y="4"/>
                    <a:pt x="4" y="4"/>
                  </a:cubicBezTo>
                  <a:cubicBezTo>
                    <a:pt x="4" y="4"/>
                    <a:pt x="5" y="4"/>
                    <a:pt x="5" y="4"/>
                  </a:cubicBezTo>
                  <a:cubicBezTo>
                    <a:pt x="5" y="4"/>
                    <a:pt x="5" y="4"/>
                    <a:pt x="5" y="4"/>
                  </a:cubicBezTo>
                  <a:cubicBezTo>
                    <a:pt x="5" y="4"/>
                    <a:pt x="5" y="4"/>
                    <a:pt x="5" y="4"/>
                  </a:cubicBezTo>
                  <a:cubicBezTo>
                    <a:pt x="5" y="4"/>
                    <a:pt x="5" y="4"/>
                    <a:pt x="5" y="4"/>
                  </a:cubicBezTo>
                  <a:cubicBezTo>
                    <a:pt x="7" y="1"/>
                    <a:pt x="11" y="0"/>
                    <a:pt x="14" y="0"/>
                  </a:cubicBezTo>
                  <a:close/>
                  <a:moveTo>
                    <a:pt x="12" y="26"/>
                  </a:moveTo>
                  <a:cubicBezTo>
                    <a:pt x="11" y="25"/>
                    <a:pt x="9" y="23"/>
                    <a:pt x="8" y="21"/>
                  </a:cubicBezTo>
                  <a:cubicBezTo>
                    <a:pt x="8" y="22"/>
                    <a:pt x="7" y="22"/>
                    <a:pt x="6" y="23"/>
                  </a:cubicBezTo>
                  <a:cubicBezTo>
                    <a:pt x="8" y="24"/>
                    <a:pt x="10" y="25"/>
                    <a:pt x="12" y="26"/>
                  </a:cubicBezTo>
                  <a:close/>
                  <a:moveTo>
                    <a:pt x="8" y="20"/>
                  </a:moveTo>
                  <a:cubicBezTo>
                    <a:pt x="7" y="18"/>
                    <a:pt x="7" y="16"/>
                    <a:pt x="6" y="15"/>
                  </a:cubicBezTo>
                  <a:cubicBezTo>
                    <a:pt x="2" y="15"/>
                    <a:pt x="2" y="15"/>
                    <a:pt x="2" y="15"/>
                  </a:cubicBezTo>
                  <a:cubicBezTo>
                    <a:pt x="2" y="17"/>
                    <a:pt x="3" y="20"/>
                    <a:pt x="5" y="22"/>
                  </a:cubicBezTo>
                  <a:cubicBezTo>
                    <a:pt x="6" y="21"/>
                    <a:pt x="7" y="20"/>
                    <a:pt x="8" y="20"/>
                  </a:cubicBezTo>
                  <a:close/>
                  <a:moveTo>
                    <a:pt x="6" y="13"/>
                  </a:moveTo>
                  <a:cubicBezTo>
                    <a:pt x="7" y="11"/>
                    <a:pt x="7" y="9"/>
                    <a:pt x="8" y="8"/>
                  </a:cubicBezTo>
                  <a:cubicBezTo>
                    <a:pt x="7" y="7"/>
                    <a:pt x="6" y="7"/>
                    <a:pt x="5" y="6"/>
                  </a:cubicBezTo>
                  <a:cubicBezTo>
                    <a:pt x="3" y="8"/>
                    <a:pt x="2" y="10"/>
                    <a:pt x="2" y="13"/>
                  </a:cubicBezTo>
                  <a:cubicBezTo>
                    <a:pt x="6" y="13"/>
                    <a:pt x="6" y="13"/>
                    <a:pt x="6" y="13"/>
                  </a:cubicBezTo>
                  <a:close/>
                  <a:moveTo>
                    <a:pt x="8" y="6"/>
                  </a:moveTo>
                  <a:cubicBezTo>
                    <a:pt x="9" y="5"/>
                    <a:pt x="11" y="3"/>
                    <a:pt x="12" y="2"/>
                  </a:cubicBezTo>
                  <a:cubicBezTo>
                    <a:pt x="10" y="2"/>
                    <a:pt x="8" y="3"/>
                    <a:pt x="6" y="5"/>
                  </a:cubicBezTo>
                  <a:cubicBezTo>
                    <a:pt x="7" y="5"/>
                    <a:pt x="8" y="6"/>
                    <a:pt x="8" y="6"/>
                  </a:cubicBezTo>
                  <a:close/>
                  <a:moveTo>
                    <a:pt x="17" y="2"/>
                  </a:moveTo>
                  <a:cubicBezTo>
                    <a:pt x="18" y="3"/>
                    <a:pt x="19" y="5"/>
                    <a:pt x="20" y="6"/>
                  </a:cubicBezTo>
                  <a:cubicBezTo>
                    <a:pt x="21" y="6"/>
                    <a:pt x="22" y="5"/>
                    <a:pt x="23" y="5"/>
                  </a:cubicBezTo>
                  <a:cubicBezTo>
                    <a:pt x="21" y="3"/>
                    <a:pt x="19" y="2"/>
                    <a:pt x="17" y="2"/>
                  </a:cubicBezTo>
                  <a:close/>
                  <a:moveTo>
                    <a:pt x="21" y="8"/>
                  </a:moveTo>
                  <a:cubicBezTo>
                    <a:pt x="22" y="9"/>
                    <a:pt x="22" y="11"/>
                    <a:pt x="22" y="13"/>
                  </a:cubicBezTo>
                  <a:cubicBezTo>
                    <a:pt x="27" y="13"/>
                    <a:pt x="27" y="13"/>
                    <a:pt x="27" y="13"/>
                  </a:cubicBezTo>
                  <a:cubicBezTo>
                    <a:pt x="26" y="10"/>
                    <a:pt x="25" y="8"/>
                    <a:pt x="24" y="6"/>
                  </a:cubicBezTo>
                  <a:cubicBezTo>
                    <a:pt x="23" y="7"/>
                    <a:pt x="22" y="7"/>
                    <a:pt x="21" y="8"/>
                  </a:cubicBezTo>
                  <a:close/>
                  <a:moveTo>
                    <a:pt x="22" y="15"/>
                  </a:moveTo>
                  <a:cubicBezTo>
                    <a:pt x="22" y="16"/>
                    <a:pt x="22" y="18"/>
                    <a:pt x="21" y="20"/>
                  </a:cubicBezTo>
                  <a:cubicBezTo>
                    <a:pt x="22" y="20"/>
                    <a:pt x="23" y="21"/>
                    <a:pt x="24" y="22"/>
                  </a:cubicBezTo>
                  <a:cubicBezTo>
                    <a:pt x="25" y="20"/>
                    <a:pt x="26" y="17"/>
                    <a:pt x="27" y="15"/>
                  </a:cubicBezTo>
                  <a:cubicBezTo>
                    <a:pt x="22" y="15"/>
                    <a:pt x="22" y="15"/>
                    <a:pt x="22" y="15"/>
                  </a:cubicBezTo>
                  <a:close/>
                  <a:moveTo>
                    <a:pt x="20" y="21"/>
                  </a:moveTo>
                  <a:cubicBezTo>
                    <a:pt x="19" y="23"/>
                    <a:pt x="18" y="25"/>
                    <a:pt x="17" y="26"/>
                  </a:cubicBezTo>
                  <a:cubicBezTo>
                    <a:pt x="19" y="25"/>
                    <a:pt x="21" y="24"/>
                    <a:pt x="23" y="23"/>
                  </a:cubicBezTo>
                  <a:cubicBezTo>
                    <a:pt x="22" y="22"/>
                    <a:pt x="21" y="22"/>
                    <a:pt x="20" y="21"/>
                  </a:cubicBezTo>
                  <a:close/>
                  <a:moveTo>
                    <a:pt x="14" y="3"/>
                  </a:moveTo>
                  <a:cubicBezTo>
                    <a:pt x="13" y="3"/>
                    <a:pt x="13" y="3"/>
                    <a:pt x="13" y="3"/>
                  </a:cubicBezTo>
                  <a:cubicBezTo>
                    <a:pt x="12" y="4"/>
                    <a:pt x="12" y="4"/>
                    <a:pt x="11" y="5"/>
                  </a:cubicBezTo>
                  <a:cubicBezTo>
                    <a:pt x="11" y="5"/>
                    <a:pt x="11" y="6"/>
                    <a:pt x="10" y="6"/>
                  </a:cubicBezTo>
                  <a:cubicBezTo>
                    <a:pt x="10" y="6"/>
                    <a:pt x="10" y="7"/>
                    <a:pt x="10" y="7"/>
                  </a:cubicBezTo>
                  <a:cubicBezTo>
                    <a:pt x="11" y="7"/>
                    <a:pt x="12" y="8"/>
                    <a:pt x="14" y="8"/>
                  </a:cubicBezTo>
                  <a:cubicBezTo>
                    <a:pt x="14" y="3"/>
                    <a:pt x="14" y="3"/>
                    <a:pt x="14" y="3"/>
                  </a:cubicBezTo>
                  <a:close/>
                  <a:moveTo>
                    <a:pt x="9" y="8"/>
                  </a:moveTo>
                  <a:cubicBezTo>
                    <a:pt x="9" y="9"/>
                    <a:pt x="9" y="9"/>
                    <a:pt x="9" y="10"/>
                  </a:cubicBezTo>
                  <a:cubicBezTo>
                    <a:pt x="8" y="10"/>
                    <a:pt x="8" y="11"/>
                    <a:pt x="8" y="12"/>
                  </a:cubicBezTo>
                  <a:cubicBezTo>
                    <a:pt x="8" y="12"/>
                    <a:pt x="8" y="13"/>
                    <a:pt x="8" y="13"/>
                  </a:cubicBezTo>
                  <a:cubicBezTo>
                    <a:pt x="14" y="13"/>
                    <a:pt x="14" y="13"/>
                    <a:pt x="14" y="13"/>
                  </a:cubicBezTo>
                  <a:cubicBezTo>
                    <a:pt x="14" y="9"/>
                    <a:pt x="14" y="9"/>
                    <a:pt x="14" y="9"/>
                  </a:cubicBezTo>
                  <a:cubicBezTo>
                    <a:pt x="12" y="9"/>
                    <a:pt x="10" y="9"/>
                    <a:pt x="9" y="8"/>
                  </a:cubicBezTo>
                  <a:close/>
                  <a:moveTo>
                    <a:pt x="8" y="15"/>
                  </a:moveTo>
                  <a:cubicBezTo>
                    <a:pt x="8" y="15"/>
                    <a:pt x="8" y="15"/>
                    <a:pt x="8" y="16"/>
                  </a:cubicBezTo>
                  <a:cubicBezTo>
                    <a:pt x="8" y="17"/>
                    <a:pt x="8" y="17"/>
                    <a:pt x="9" y="18"/>
                  </a:cubicBezTo>
                  <a:cubicBezTo>
                    <a:pt x="9" y="18"/>
                    <a:pt x="9" y="19"/>
                    <a:pt x="9" y="19"/>
                  </a:cubicBezTo>
                  <a:cubicBezTo>
                    <a:pt x="10" y="19"/>
                    <a:pt x="12" y="18"/>
                    <a:pt x="14" y="18"/>
                  </a:cubicBezTo>
                  <a:cubicBezTo>
                    <a:pt x="14" y="15"/>
                    <a:pt x="14" y="15"/>
                    <a:pt x="14" y="15"/>
                  </a:cubicBezTo>
                  <a:cubicBezTo>
                    <a:pt x="8" y="15"/>
                    <a:pt x="8" y="15"/>
                    <a:pt x="8" y="15"/>
                  </a:cubicBezTo>
                  <a:close/>
                  <a:moveTo>
                    <a:pt x="10" y="21"/>
                  </a:moveTo>
                  <a:cubicBezTo>
                    <a:pt x="10" y="21"/>
                    <a:pt x="10" y="21"/>
                    <a:pt x="10" y="21"/>
                  </a:cubicBezTo>
                  <a:cubicBezTo>
                    <a:pt x="11" y="22"/>
                    <a:pt x="11" y="23"/>
                    <a:pt x="11" y="23"/>
                  </a:cubicBezTo>
                  <a:cubicBezTo>
                    <a:pt x="12" y="24"/>
                    <a:pt x="12" y="24"/>
                    <a:pt x="13" y="24"/>
                  </a:cubicBezTo>
                  <a:cubicBezTo>
                    <a:pt x="13" y="25"/>
                    <a:pt x="13" y="25"/>
                    <a:pt x="14" y="25"/>
                  </a:cubicBezTo>
                  <a:cubicBezTo>
                    <a:pt x="14" y="20"/>
                    <a:pt x="14" y="20"/>
                    <a:pt x="14" y="20"/>
                  </a:cubicBezTo>
                  <a:cubicBezTo>
                    <a:pt x="12" y="20"/>
                    <a:pt x="11" y="20"/>
                    <a:pt x="10" y="21"/>
                  </a:cubicBezTo>
                  <a:close/>
                  <a:moveTo>
                    <a:pt x="15" y="25"/>
                  </a:moveTo>
                  <a:cubicBezTo>
                    <a:pt x="15" y="25"/>
                    <a:pt x="16" y="25"/>
                    <a:pt x="16" y="24"/>
                  </a:cubicBezTo>
                  <a:cubicBezTo>
                    <a:pt x="16" y="24"/>
                    <a:pt x="17" y="24"/>
                    <a:pt x="17" y="23"/>
                  </a:cubicBezTo>
                  <a:cubicBezTo>
                    <a:pt x="18" y="23"/>
                    <a:pt x="18" y="22"/>
                    <a:pt x="18" y="21"/>
                  </a:cubicBezTo>
                  <a:cubicBezTo>
                    <a:pt x="19" y="21"/>
                    <a:pt x="19" y="21"/>
                    <a:pt x="19" y="21"/>
                  </a:cubicBezTo>
                  <a:cubicBezTo>
                    <a:pt x="18" y="20"/>
                    <a:pt x="16" y="20"/>
                    <a:pt x="15" y="20"/>
                  </a:cubicBezTo>
                  <a:cubicBezTo>
                    <a:pt x="15" y="25"/>
                    <a:pt x="15" y="25"/>
                    <a:pt x="15" y="25"/>
                  </a:cubicBezTo>
                  <a:close/>
                  <a:moveTo>
                    <a:pt x="20" y="19"/>
                  </a:moveTo>
                  <a:cubicBezTo>
                    <a:pt x="20" y="19"/>
                    <a:pt x="20" y="18"/>
                    <a:pt x="20" y="18"/>
                  </a:cubicBezTo>
                  <a:cubicBezTo>
                    <a:pt x="20" y="17"/>
                    <a:pt x="20" y="17"/>
                    <a:pt x="20" y="16"/>
                  </a:cubicBezTo>
                  <a:cubicBezTo>
                    <a:pt x="21" y="15"/>
                    <a:pt x="21" y="15"/>
                    <a:pt x="21" y="15"/>
                  </a:cubicBezTo>
                  <a:cubicBezTo>
                    <a:pt x="15" y="15"/>
                    <a:pt x="15" y="15"/>
                    <a:pt x="15" y="15"/>
                  </a:cubicBezTo>
                  <a:cubicBezTo>
                    <a:pt x="15" y="18"/>
                    <a:pt x="15" y="18"/>
                    <a:pt x="15" y="18"/>
                  </a:cubicBezTo>
                  <a:cubicBezTo>
                    <a:pt x="17" y="18"/>
                    <a:pt x="18" y="19"/>
                    <a:pt x="20" y="19"/>
                  </a:cubicBezTo>
                  <a:close/>
                  <a:moveTo>
                    <a:pt x="21" y="13"/>
                  </a:moveTo>
                  <a:cubicBezTo>
                    <a:pt x="21" y="13"/>
                    <a:pt x="21" y="12"/>
                    <a:pt x="20" y="12"/>
                  </a:cubicBezTo>
                  <a:cubicBezTo>
                    <a:pt x="20" y="11"/>
                    <a:pt x="20" y="10"/>
                    <a:pt x="20" y="10"/>
                  </a:cubicBezTo>
                  <a:cubicBezTo>
                    <a:pt x="20" y="9"/>
                    <a:pt x="20" y="9"/>
                    <a:pt x="20" y="8"/>
                  </a:cubicBezTo>
                  <a:cubicBezTo>
                    <a:pt x="18" y="9"/>
                    <a:pt x="17" y="9"/>
                    <a:pt x="15" y="9"/>
                  </a:cubicBezTo>
                  <a:cubicBezTo>
                    <a:pt x="15" y="13"/>
                    <a:pt x="15" y="13"/>
                    <a:pt x="15" y="13"/>
                  </a:cubicBezTo>
                  <a:cubicBezTo>
                    <a:pt x="21" y="13"/>
                    <a:pt x="21" y="13"/>
                    <a:pt x="21" y="13"/>
                  </a:cubicBezTo>
                  <a:close/>
                  <a:moveTo>
                    <a:pt x="19" y="7"/>
                  </a:moveTo>
                  <a:cubicBezTo>
                    <a:pt x="19" y="7"/>
                    <a:pt x="19" y="6"/>
                    <a:pt x="18" y="6"/>
                  </a:cubicBezTo>
                  <a:cubicBezTo>
                    <a:pt x="18" y="6"/>
                    <a:pt x="18" y="5"/>
                    <a:pt x="17" y="5"/>
                  </a:cubicBezTo>
                  <a:cubicBezTo>
                    <a:pt x="17" y="4"/>
                    <a:pt x="16" y="4"/>
                    <a:pt x="16" y="3"/>
                  </a:cubicBezTo>
                  <a:cubicBezTo>
                    <a:pt x="16" y="3"/>
                    <a:pt x="15" y="3"/>
                    <a:pt x="15" y="3"/>
                  </a:cubicBezTo>
                  <a:cubicBezTo>
                    <a:pt x="15" y="8"/>
                    <a:pt x="15" y="8"/>
                    <a:pt x="15" y="8"/>
                  </a:cubicBezTo>
                  <a:cubicBezTo>
                    <a:pt x="16" y="8"/>
                    <a:pt x="18" y="7"/>
                    <a:pt x="19" y="7"/>
                  </a:cubicBezTo>
                  <a:close/>
                </a:path>
              </a:pathLst>
            </a:custGeom>
            <a:grp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7" name="任意多边形 26"/>
            <p:cNvSpPr/>
            <p:nvPr/>
          </p:nvSpPr>
          <p:spPr bwMode="auto">
            <a:xfrm>
              <a:off x="4064794" y="3469288"/>
              <a:ext cx="55563" cy="52387"/>
            </a:xfrm>
            <a:custGeom>
              <a:avLst/>
              <a:gdLst/>
              <a:ahLst/>
              <a:cxnLst>
                <a:cxn ang="0">
                  <a:pos x="21" y="0"/>
                </a:cxn>
                <a:cxn ang="0">
                  <a:pos x="11" y="0"/>
                </a:cxn>
                <a:cxn ang="0">
                  <a:pos x="12" y="3"/>
                </a:cxn>
                <a:cxn ang="0">
                  <a:pos x="0" y="20"/>
                </a:cxn>
                <a:cxn ang="0">
                  <a:pos x="4" y="20"/>
                </a:cxn>
                <a:cxn ang="0">
                  <a:pos x="14" y="6"/>
                </a:cxn>
                <a:cxn ang="0">
                  <a:pos x="15" y="8"/>
                </a:cxn>
                <a:cxn ang="0">
                  <a:pos x="21" y="0"/>
                </a:cxn>
              </a:cxnLst>
              <a:rect l="0" t="0" r="r" b="b"/>
              <a:pathLst>
                <a:path w="21" h="20">
                  <a:moveTo>
                    <a:pt x="21" y="0"/>
                  </a:moveTo>
                  <a:cubicBezTo>
                    <a:pt x="11" y="0"/>
                    <a:pt x="11" y="0"/>
                    <a:pt x="11" y="0"/>
                  </a:cubicBezTo>
                  <a:cubicBezTo>
                    <a:pt x="12" y="3"/>
                    <a:pt x="12" y="3"/>
                    <a:pt x="12" y="3"/>
                  </a:cubicBezTo>
                  <a:cubicBezTo>
                    <a:pt x="6" y="6"/>
                    <a:pt x="1" y="12"/>
                    <a:pt x="0" y="20"/>
                  </a:cubicBezTo>
                  <a:cubicBezTo>
                    <a:pt x="4" y="20"/>
                    <a:pt x="4" y="20"/>
                    <a:pt x="4" y="20"/>
                  </a:cubicBezTo>
                  <a:cubicBezTo>
                    <a:pt x="5" y="14"/>
                    <a:pt x="8" y="9"/>
                    <a:pt x="14" y="6"/>
                  </a:cubicBezTo>
                  <a:cubicBezTo>
                    <a:pt x="15" y="8"/>
                    <a:pt x="15" y="8"/>
                    <a:pt x="15" y="8"/>
                  </a:cubicBezTo>
                  <a:cubicBezTo>
                    <a:pt x="21" y="0"/>
                    <a:pt x="21" y="0"/>
                    <a:pt x="21" y="0"/>
                  </a:cubicBezTo>
                  <a:close/>
                </a:path>
              </a:pathLst>
            </a:custGeom>
            <a:grp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8" name="任意多边形 27"/>
            <p:cNvSpPr/>
            <p:nvPr/>
          </p:nvSpPr>
          <p:spPr bwMode="auto">
            <a:xfrm>
              <a:off x="4120356" y="3528025"/>
              <a:ext cx="57150" cy="52387"/>
            </a:xfrm>
            <a:custGeom>
              <a:avLst/>
              <a:gdLst/>
              <a:ahLst/>
              <a:cxnLst>
                <a:cxn ang="0">
                  <a:pos x="0" y="20"/>
                </a:cxn>
                <a:cxn ang="0">
                  <a:pos x="11" y="20"/>
                </a:cxn>
                <a:cxn ang="0">
                  <a:pos x="9" y="18"/>
                </a:cxn>
                <a:cxn ang="0">
                  <a:pos x="22" y="1"/>
                </a:cxn>
                <a:cxn ang="0">
                  <a:pos x="18" y="0"/>
                </a:cxn>
                <a:cxn ang="0">
                  <a:pos x="8" y="15"/>
                </a:cxn>
                <a:cxn ang="0">
                  <a:pos x="7" y="12"/>
                </a:cxn>
                <a:cxn ang="0">
                  <a:pos x="0" y="20"/>
                </a:cxn>
              </a:cxnLst>
              <a:rect l="0" t="0" r="r" b="b"/>
              <a:pathLst>
                <a:path w="22" h="20">
                  <a:moveTo>
                    <a:pt x="0" y="20"/>
                  </a:moveTo>
                  <a:cubicBezTo>
                    <a:pt x="11" y="20"/>
                    <a:pt x="11" y="20"/>
                    <a:pt x="11" y="20"/>
                  </a:cubicBezTo>
                  <a:cubicBezTo>
                    <a:pt x="9" y="18"/>
                    <a:pt x="9" y="18"/>
                    <a:pt x="9" y="18"/>
                  </a:cubicBezTo>
                  <a:cubicBezTo>
                    <a:pt x="16" y="15"/>
                    <a:pt x="21" y="8"/>
                    <a:pt x="22" y="1"/>
                  </a:cubicBezTo>
                  <a:cubicBezTo>
                    <a:pt x="18" y="0"/>
                    <a:pt x="18" y="0"/>
                    <a:pt x="18" y="0"/>
                  </a:cubicBezTo>
                  <a:cubicBezTo>
                    <a:pt x="17" y="7"/>
                    <a:pt x="13" y="12"/>
                    <a:pt x="8" y="15"/>
                  </a:cubicBezTo>
                  <a:cubicBezTo>
                    <a:pt x="7" y="12"/>
                    <a:pt x="7" y="12"/>
                    <a:pt x="7" y="12"/>
                  </a:cubicBezTo>
                  <a:cubicBezTo>
                    <a:pt x="0" y="20"/>
                    <a:pt x="0" y="20"/>
                    <a:pt x="0" y="20"/>
                  </a:cubicBezTo>
                  <a:close/>
                </a:path>
              </a:pathLst>
            </a:custGeom>
            <a:grp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29" name="任意多边形 28"/>
            <p:cNvSpPr/>
            <p:nvPr/>
          </p:nvSpPr>
          <p:spPr bwMode="auto">
            <a:xfrm>
              <a:off x="4125119" y="3470875"/>
              <a:ext cx="52388" cy="55562"/>
            </a:xfrm>
            <a:custGeom>
              <a:avLst/>
              <a:gdLst/>
              <a:ahLst/>
              <a:cxnLst>
                <a:cxn ang="0">
                  <a:pos x="20" y="21"/>
                </a:cxn>
                <a:cxn ang="0">
                  <a:pos x="20" y="11"/>
                </a:cxn>
                <a:cxn ang="0">
                  <a:pos x="17" y="12"/>
                </a:cxn>
                <a:cxn ang="0">
                  <a:pos x="0" y="0"/>
                </a:cxn>
                <a:cxn ang="0">
                  <a:pos x="0" y="3"/>
                </a:cxn>
                <a:cxn ang="0">
                  <a:pos x="14" y="13"/>
                </a:cxn>
                <a:cxn ang="0">
                  <a:pos x="12" y="15"/>
                </a:cxn>
                <a:cxn ang="0">
                  <a:pos x="20" y="21"/>
                </a:cxn>
              </a:cxnLst>
              <a:rect l="0" t="0" r="r" b="b"/>
              <a:pathLst>
                <a:path w="20" h="21">
                  <a:moveTo>
                    <a:pt x="20" y="21"/>
                  </a:moveTo>
                  <a:cubicBezTo>
                    <a:pt x="20" y="11"/>
                    <a:pt x="20" y="11"/>
                    <a:pt x="20" y="11"/>
                  </a:cubicBezTo>
                  <a:cubicBezTo>
                    <a:pt x="17" y="12"/>
                    <a:pt x="17" y="12"/>
                    <a:pt x="17" y="12"/>
                  </a:cubicBezTo>
                  <a:cubicBezTo>
                    <a:pt x="14" y="5"/>
                    <a:pt x="8" y="0"/>
                    <a:pt x="0" y="0"/>
                  </a:cubicBezTo>
                  <a:cubicBezTo>
                    <a:pt x="0" y="3"/>
                    <a:pt x="0" y="3"/>
                    <a:pt x="0" y="3"/>
                  </a:cubicBezTo>
                  <a:cubicBezTo>
                    <a:pt x="6" y="4"/>
                    <a:pt x="12" y="8"/>
                    <a:pt x="14" y="13"/>
                  </a:cubicBezTo>
                  <a:cubicBezTo>
                    <a:pt x="12" y="15"/>
                    <a:pt x="12" y="15"/>
                    <a:pt x="12" y="15"/>
                  </a:cubicBezTo>
                  <a:cubicBezTo>
                    <a:pt x="20" y="21"/>
                    <a:pt x="20" y="21"/>
                    <a:pt x="20" y="21"/>
                  </a:cubicBezTo>
                  <a:close/>
                </a:path>
              </a:pathLst>
            </a:custGeom>
            <a:grp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30" name="任意多边形 29"/>
            <p:cNvSpPr/>
            <p:nvPr/>
          </p:nvSpPr>
          <p:spPr bwMode="auto">
            <a:xfrm>
              <a:off x="4064794" y="3526438"/>
              <a:ext cx="52388" cy="53975"/>
            </a:xfrm>
            <a:custGeom>
              <a:avLst/>
              <a:gdLst/>
              <a:ahLst/>
              <a:cxnLst>
                <a:cxn ang="0">
                  <a:pos x="0" y="0"/>
                </a:cxn>
                <a:cxn ang="0">
                  <a:pos x="0" y="10"/>
                </a:cxn>
                <a:cxn ang="0">
                  <a:pos x="2" y="9"/>
                </a:cxn>
                <a:cxn ang="0">
                  <a:pos x="19" y="21"/>
                </a:cxn>
                <a:cxn ang="0">
                  <a:pos x="20" y="17"/>
                </a:cxn>
                <a:cxn ang="0">
                  <a:pos x="6" y="7"/>
                </a:cxn>
                <a:cxn ang="0">
                  <a:pos x="8" y="6"/>
                </a:cxn>
                <a:cxn ang="0">
                  <a:pos x="0" y="0"/>
                </a:cxn>
              </a:cxnLst>
              <a:rect l="0" t="0" r="r" b="b"/>
              <a:pathLst>
                <a:path w="20" h="21">
                  <a:moveTo>
                    <a:pt x="0" y="0"/>
                  </a:moveTo>
                  <a:cubicBezTo>
                    <a:pt x="0" y="10"/>
                    <a:pt x="0" y="10"/>
                    <a:pt x="0" y="10"/>
                  </a:cubicBezTo>
                  <a:cubicBezTo>
                    <a:pt x="2" y="9"/>
                    <a:pt x="2" y="9"/>
                    <a:pt x="2" y="9"/>
                  </a:cubicBezTo>
                  <a:cubicBezTo>
                    <a:pt x="5" y="15"/>
                    <a:pt x="12" y="20"/>
                    <a:pt x="19" y="21"/>
                  </a:cubicBezTo>
                  <a:cubicBezTo>
                    <a:pt x="20" y="17"/>
                    <a:pt x="20" y="17"/>
                    <a:pt x="20" y="17"/>
                  </a:cubicBezTo>
                  <a:cubicBezTo>
                    <a:pt x="13" y="17"/>
                    <a:pt x="8" y="13"/>
                    <a:pt x="6" y="7"/>
                  </a:cubicBezTo>
                  <a:cubicBezTo>
                    <a:pt x="8" y="6"/>
                    <a:pt x="8" y="6"/>
                    <a:pt x="8" y="6"/>
                  </a:cubicBezTo>
                  <a:cubicBezTo>
                    <a:pt x="0" y="0"/>
                    <a:pt x="0" y="0"/>
                    <a:pt x="0" y="0"/>
                  </a:cubicBezTo>
                  <a:close/>
                </a:path>
              </a:pathLst>
            </a:custGeom>
            <a:grp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sp>
        <p:nvSpPr>
          <p:cNvPr id="20" name="文本框 33"/>
          <p:cNvSpPr txBox="1"/>
          <p:nvPr/>
        </p:nvSpPr>
        <p:spPr bwMode="auto">
          <a:xfrm>
            <a:off x="4902743" y="4345079"/>
            <a:ext cx="2386516" cy="477434"/>
          </a:xfrm>
          <a:prstGeom prst="rect">
            <a:avLst/>
          </a:prstGeom>
          <a:noFill/>
        </p:spPr>
        <p:txBody>
          <a:bodyPr wrap="none" lIns="0" tIns="0" rIns="0" bIns="0" anchor="b" anchorCtr="1">
            <a:normAutofit/>
          </a:bodyPr>
          <a:lstStyle/>
          <a:p>
            <a:pPr latinLnBrk="0"/>
            <a:r>
              <a:rPr lang="zh-CN" altLang="en-US" sz="1400" dirty="0" smtClean="0">
                <a:solidFill>
                  <a:schemeClr val="tx1">
                    <a:lumMod val="85000"/>
                    <a:lumOff val="15000"/>
                  </a:schemeClr>
                </a:solidFill>
                <a:effectLst/>
                <a:latin typeface="微软雅黑" panose="020B0503020204020204" pitchFamily="34" charset="-122"/>
                <a:ea typeface="微软雅黑" panose="020B0503020204020204" pitchFamily="34" charset="-122"/>
              </a:rPr>
              <a:t>添加标题</a:t>
            </a:r>
            <a:endPar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21" name="文本框 34"/>
          <p:cNvSpPr txBox="1"/>
          <p:nvPr/>
        </p:nvSpPr>
        <p:spPr bwMode="auto">
          <a:xfrm>
            <a:off x="4902743" y="4889352"/>
            <a:ext cx="2386516" cy="487446"/>
          </a:xfrm>
          <a:prstGeom prst="rect">
            <a:avLst/>
          </a:prstGeom>
          <a:noFill/>
        </p:spPr>
        <p:txBody>
          <a:bodyPr wrap="square" lIns="90000" tIns="46800" rIns="90000" bIns="46800" anchor="ctr" anchorCtr="1">
            <a:noAutofit/>
          </a:bodyPr>
          <a:lstStyle/>
          <a:p>
            <a:pPr algn="ctr" latinLnBrk="0">
              <a:lnSpc>
                <a:spcPct val="120000"/>
              </a:lnSpc>
            </a:pPr>
            <a:r>
              <a:rPr lang="zh-CN" altLang="en-US" sz="1100" b="0" dirty="0" smtClean="0">
                <a:solidFill>
                  <a:schemeClr val="tx1">
                    <a:lumMod val="85000"/>
                    <a:lumOff val="15000"/>
                  </a:schemeClr>
                </a:solidFill>
                <a:effectLst/>
                <a:latin typeface="微软雅黑" panose="020B0503020204020204" pitchFamily="34" charset="-122"/>
                <a:ea typeface="微软雅黑" panose="020B0503020204020204" pitchFamily="34" charset="-122"/>
              </a:rPr>
              <a:t>请添加你的文本请添加你的文本请添加你的文本</a:t>
            </a:r>
            <a:endParaRPr lang="zh-CN" altLang="en-US" sz="1100" b="0" dirty="0" smtClean="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16" name="任意多边形 15"/>
          <p:cNvSpPr/>
          <p:nvPr/>
        </p:nvSpPr>
        <p:spPr bwMode="auto">
          <a:xfrm flipH="1">
            <a:off x="9635185" y="1548042"/>
            <a:ext cx="185545" cy="2693154"/>
          </a:xfrm>
          <a:custGeom>
            <a:avLst/>
            <a:gdLst/>
            <a:ahLst/>
            <a:cxnLst>
              <a:cxn ang="0">
                <a:pos x="0" y="0"/>
              </a:cxn>
              <a:cxn ang="0">
                <a:pos x="0" y="0"/>
              </a:cxn>
              <a:cxn ang="0">
                <a:pos x="0" y="653"/>
              </a:cxn>
              <a:cxn ang="0">
                <a:pos x="0" y="653"/>
              </a:cxn>
              <a:cxn ang="0">
                <a:pos x="37" y="635"/>
              </a:cxn>
              <a:cxn ang="0">
                <a:pos x="37" y="17"/>
              </a:cxn>
              <a:cxn ang="0">
                <a:pos x="0" y="0"/>
              </a:cxn>
            </a:cxnLst>
            <a:rect l="0" t="0" r="r" b="b"/>
            <a:pathLst>
              <a:path w="37" h="653">
                <a:moveTo>
                  <a:pt x="0" y="0"/>
                </a:moveTo>
                <a:cubicBezTo>
                  <a:pt x="0" y="0"/>
                  <a:pt x="0" y="0"/>
                  <a:pt x="0" y="0"/>
                </a:cubicBezTo>
                <a:cubicBezTo>
                  <a:pt x="0" y="653"/>
                  <a:pt x="0" y="653"/>
                  <a:pt x="0" y="653"/>
                </a:cubicBezTo>
                <a:cubicBezTo>
                  <a:pt x="0" y="653"/>
                  <a:pt x="0" y="653"/>
                  <a:pt x="0" y="653"/>
                </a:cubicBezTo>
                <a:cubicBezTo>
                  <a:pt x="20" y="653"/>
                  <a:pt x="37" y="645"/>
                  <a:pt x="37" y="635"/>
                </a:cubicBezTo>
                <a:cubicBezTo>
                  <a:pt x="37" y="17"/>
                  <a:pt x="37" y="17"/>
                  <a:pt x="37" y="17"/>
                </a:cubicBezTo>
                <a:cubicBezTo>
                  <a:pt x="37" y="8"/>
                  <a:pt x="20" y="0"/>
                  <a:pt x="0" y="0"/>
                </a:cubicBezTo>
                <a:close/>
              </a:path>
            </a:pathLst>
          </a:custGeom>
          <a:solidFill>
            <a:srgbClr val="39452E"/>
          </a:solidFill>
          <a:ln w="9525">
            <a:noFill/>
            <a:round/>
          </a:ln>
        </p:spPr>
        <p:txBody>
          <a:bodyPr vert="horz" wrap="none" lIns="91440" tIns="45720" rIns="91440" bIns="45720" anchor="ctr" anchorCtr="1" compatLnSpc="1">
            <a:normAutofit/>
          </a:bodyPr>
          <a:lstStyle/>
          <a:p>
            <a:pPr algn="ctr"/>
            <a:r>
              <a:rPr lang="zh-CN" altLang="en-US" smtClean="0">
                <a:solidFill>
                  <a:schemeClr val="bg1"/>
                </a:solidFill>
              </a:rPr>
              <a:t>关键词</a:t>
            </a:r>
            <a:endParaRPr lang="zh-CN" altLang="en-US">
              <a:solidFill>
                <a:schemeClr val="bg1"/>
              </a:solidFill>
            </a:endParaRPr>
          </a:p>
        </p:txBody>
      </p:sp>
      <p:sp>
        <p:nvSpPr>
          <p:cNvPr id="17" name="任意多边形 16"/>
          <p:cNvSpPr/>
          <p:nvPr/>
        </p:nvSpPr>
        <p:spPr bwMode="auto">
          <a:xfrm flipH="1">
            <a:off x="9635185" y="1629800"/>
            <a:ext cx="614618" cy="2529641"/>
          </a:xfrm>
          <a:custGeom>
            <a:avLst/>
            <a:gdLst/>
            <a:ahLst/>
            <a:cxnLst>
              <a:cxn ang="0">
                <a:pos x="0" y="94"/>
              </a:cxn>
              <a:cxn ang="0">
                <a:pos x="0" y="521"/>
              </a:cxn>
              <a:cxn ang="0">
                <a:pos x="124" y="614"/>
              </a:cxn>
              <a:cxn ang="0">
                <a:pos x="124" y="0"/>
              </a:cxn>
              <a:cxn ang="0">
                <a:pos x="0" y="94"/>
              </a:cxn>
            </a:cxnLst>
            <a:rect l="0" t="0" r="r" b="b"/>
            <a:pathLst>
              <a:path w="124" h="614">
                <a:moveTo>
                  <a:pt x="0" y="94"/>
                </a:moveTo>
                <a:cubicBezTo>
                  <a:pt x="0" y="521"/>
                  <a:pt x="0" y="521"/>
                  <a:pt x="0" y="521"/>
                </a:cubicBezTo>
                <a:cubicBezTo>
                  <a:pt x="0" y="576"/>
                  <a:pt x="109" y="559"/>
                  <a:pt x="124" y="614"/>
                </a:cubicBezTo>
                <a:cubicBezTo>
                  <a:pt x="124" y="0"/>
                  <a:pt x="124" y="0"/>
                  <a:pt x="124" y="0"/>
                </a:cubicBezTo>
                <a:cubicBezTo>
                  <a:pt x="109" y="55"/>
                  <a:pt x="0" y="38"/>
                  <a:pt x="0" y="94"/>
                </a:cubicBezTo>
                <a:close/>
              </a:path>
            </a:pathLst>
          </a:custGeom>
          <a:solidFill>
            <a:srgbClr val="3C4930"/>
          </a:solidFill>
          <a:ln w="9525">
            <a:noFill/>
            <a:round/>
          </a:ln>
        </p:spPr>
        <p:txBody>
          <a:bodyPr vert="horz" wrap="none" lIns="91440" tIns="45720" rIns="91440" bIns="45720" anchor="ctr" anchorCtr="1" compatLnSpc="1">
            <a:normAutofit/>
          </a:bodyPr>
          <a:lstStyle/>
          <a:p>
            <a:pPr algn="ctr"/>
            <a:r>
              <a:rPr lang="zh-CN" altLang="en-US" smtClean="0">
                <a:solidFill>
                  <a:schemeClr val="bg1"/>
                </a:solidFill>
              </a:rPr>
              <a:t>关</a:t>
            </a:r>
            <a:br>
              <a:rPr lang="zh-CN" altLang="en-US" smtClean="0">
                <a:solidFill>
                  <a:schemeClr val="bg1"/>
                </a:solidFill>
              </a:rPr>
            </a:br>
            <a:r>
              <a:rPr lang="zh-CN" altLang="en-US" smtClean="0">
                <a:solidFill>
                  <a:schemeClr val="bg1"/>
                </a:solidFill>
              </a:rPr>
              <a:t>键</a:t>
            </a:r>
            <a:br>
              <a:rPr lang="zh-CN" altLang="en-US" smtClean="0">
                <a:solidFill>
                  <a:schemeClr val="bg1"/>
                </a:solidFill>
              </a:rPr>
            </a:br>
            <a:r>
              <a:rPr lang="zh-CN" altLang="en-US" smtClean="0">
                <a:solidFill>
                  <a:schemeClr val="bg1"/>
                </a:solidFill>
              </a:rPr>
              <a:t>词</a:t>
            </a:r>
            <a:endParaRPr lang="zh-CN" altLang="en-US" dirty="0">
              <a:solidFill>
                <a:schemeClr val="bg1"/>
              </a:solidFill>
            </a:endParaRPr>
          </a:p>
        </p:txBody>
      </p:sp>
      <p:sp>
        <p:nvSpPr>
          <p:cNvPr id="11" name="椭圆 10"/>
          <p:cNvSpPr/>
          <p:nvPr/>
        </p:nvSpPr>
        <p:spPr bwMode="auto">
          <a:xfrm>
            <a:off x="10118427" y="2492593"/>
            <a:ext cx="801978" cy="804054"/>
          </a:xfrm>
          <a:prstGeom prst="ellipse">
            <a:avLst/>
          </a:prstGeom>
          <a:solidFill>
            <a:srgbClr val="39452E"/>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12" name="任意多边形 11"/>
          <p:cNvSpPr/>
          <p:nvPr/>
        </p:nvSpPr>
        <p:spPr bwMode="auto">
          <a:xfrm>
            <a:off x="10203611" y="2584010"/>
            <a:ext cx="631610" cy="629531"/>
          </a:xfrm>
          <a:custGeom>
            <a:avLst/>
            <a:gdLst/>
            <a:ahLst/>
            <a:cxnLst>
              <a:cxn ang="0">
                <a:pos x="92" y="0"/>
              </a:cxn>
              <a:cxn ang="0">
                <a:pos x="102" y="1"/>
              </a:cxn>
              <a:cxn ang="0">
                <a:pos x="159" y="30"/>
              </a:cxn>
              <a:cxn ang="0">
                <a:pos x="165" y="37"/>
              </a:cxn>
              <a:cxn ang="0">
                <a:pos x="182" y="105"/>
              </a:cxn>
              <a:cxn ang="0">
                <a:pos x="180" y="113"/>
              </a:cxn>
              <a:cxn ang="0">
                <a:pos x="139" y="168"/>
              </a:cxn>
              <a:cxn ang="0">
                <a:pos x="132" y="173"/>
              </a:cxn>
              <a:cxn ang="0">
                <a:pos x="66" y="177"/>
              </a:cxn>
              <a:cxn ang="0">
                <a:pos x="57" y="174"/>
              </a:cxn>
              <a:cxn ang="0">
                <a:pos x="9" y="126"/>
              </a:cxn>
              <a:cxn ang="0">
                <a:pos x="6" y="118"/>
              </a:cxn>
              <a:cxn ang="0">
                <a:pos x="9" y="56"/>
              </a:cxn>
              <a:cxn ang="0">
                <a:pos x="13" y="48"/>
              </a:cxn>
              <a:cxn ang="0">
                <a:pos x="66"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3"/>
                  <a:pt x="132" y="173"/>
                  <a:pt x="132" y="173"/>
                </a:cubicBezTo>
                <a:cubicBezTo>
                  <a:pt x="110" y="182"/>
                  <a:pt x="89" y="184"/>
                  <a:pt x="66"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6" y="4"/>
                </a:cubicBezTo>
                <a:cubicBezTo>
                  <a:pt x="75" y="2"/>
                  <a:pt x="83" y="0"/>
                  <a:pt x="92" y="0"/>
                </a:cubicBezTo>
                <a:close/>
              </a:path>
            </a:pathLst>
          </a:custGeom>
          <a:solidFill>
            <a:schemeClr val="bg1"/>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0322038" y="2746068"/>
            <a:ext cx="394756" cy="330347"/>
            <a:chOff x="4871244" y="3469288"/>
            <a:chExt cx="301625" cy="252412"/>
          </a:xfrm>
        </p:grpSpPr>
        <p:sp>
          <p:nvSpPr>
            <p:cNvPr id="14" name="任意多边形 13"/>
            <p:cNvSpPr/>
            <p:nvPr/>
          </p:nvSpPr>
          <p:spPr bwMode="auto">
            <a:xfrm>
              <a:off x="4871244" y="3469288"/>
              <a:ext cx="301625" cy="252412"/>
            </a:xfrm>
            <a:custGeom>
              <a:avLst/>
              <a:gdLst/>
              <a:ahLst/>
              <a:cxnLst>
                <a:cxn ang="0">
                  <a:pos x="6" y="72"/>
                </a:cxn>
                <a:cxn ang="0">
                  <a:pos x="13" y="72"/>
                </a:cxn>
                <a:cxn ang="0">
                  <a:pos x="13" y="74"/>
                </a:cxn>
                <a:cxn ang="0">
                  <a:pos x="6" y="74"/>
                </a:cxn>
                <a:cxn ang="0">
                  <a:pos x="6" y="72"/>
                </a:cxn>
                <a:cxn ang="0">
                  <a:pos x="15" y="72"/>
                </a:cxn>
                <a:cxn ang="0">
                  <a:pos x="21" y="72"/>
                </a:cxn>
                <a:cxn ang="0">
                  <a:pos x="21" y="74"/>
                </a:cxn>
                <a:cxn ang="0">
                  <a:pos x="15" y="74"/>
                </a:cxn>
                <a:cxn ang="0">
                  <a:pos x="15" y="72"/>
                </a:cxn>
                <a:cxn ang="0">
                  <a:pos x="23" y="72"/>
                </a:cxn>
                <a:cxn ang="0">
                  <a:pos x="29" y="72"/>
                </a:cxn>
                <a:cxn ang="0">
                  <a:pos x="29" y="74"/>
                </a:cxn>
                <a:cxn ang="0">
                  <a:pos x="23" y="74"/>
                </a:cxn>
                <a:cxn ang="0">
                  <a:pos x="23" y="72"/>
                </a:cxn>
                <a:cxn ang="0">
                  <a:pos x="57" y="71"/>
                </a:cxn>
                <a:cxn ang="0">
                  <a:pos x="59" y="73"/>
                </a:cxn>
                <a:cxn ang="0">
                  <a:pos x="57" y="75"/>
                </a:cxn>
                <a:cxn ang="0">
                  <a:pos x="56" y="73"/>
                </a:cxn>
                <a:cxn ang="0">
                  <a:pos x="57" y="71"/>
                </a:cxn>
                <a:cxn ang="0">
                  <a:pos x="108" y="7"/>
                </a:cxn>
                <a:cxn ang="0">
                  <a:pos x="6" y="7"/>
                </a:cxn>
                <a:cxn ang="0">
                  <a:pos x="6" y="66"/>
                </a:cxn>
                <a:cxn ang="0">
                  <a:pos x="108" y="66"/>
                </a:cxn>
                <a:cxn ang="0">
                  <a:pos x="108" y="7"/>
                </a:cxn>
                <a:cxn ang="0">
                  <a:pos x="69" y="80"/>
                </a:cxn>
                <a:cxn ang="0">
                  <a:pos x="69" y="90"/>
                </a:cxn>
                <a:cxn ang="0">
                  <a:pos x="87" y="90"/>
                </a:cxn>
                <a:cxn ang="0">
                  <a:pos x="87" y="97"/>
                </a:cxn>
                <a:cxn ang="0">
                  <a:pos x="28" y="97"/>
                </a:cxn>
                <a:cxn ang="0">
                  <a:pos x="28" y="90"/>
                </a:cxn>
                <a:cxn ang="0">
                  <a:pos x="46" y="90"/>
                </a:cxn>
                <a:cxn ang="0">
                  <a:pos x="46" y="80"/>
                </a:cxn>
                <a:cxn ang="0">
                  <a:pos x="6" y="80"/>
                </a:cxn>
                <a:cxn ang="0">
                  <a:pos x="0" y="74"/>
                </a:cxn>
                <a:cxn ang="0">
                  <a:pos x="0" y="6"/>
                </a:cxn>
                <a:cxn ang="0">
                  <a:pos x="6" y="0"/>
                </a:cxn>
                <a:cxn ang="0">
                  <a:pos x="109" y="0"/>
                </a:cxn>
                <a:cxn ang="0">
                  <a:pos x="115" y="6"/>
                </a:cxn>
                <a:cxn ang="0">
                  <a:pos x="115" y="74"/>
                </a:cxn>
                <a:cxn ang="0">
                  <a:pos x="109" y="80"/>
                </a:cxn>
                <a:cxn ang="0">
                  <a:pos x="69" y="80"/>
                </a:cxn>
              </a:cxnLst>
              <a:rect l="0" t="0" r="r" b="b"/>
              <a:pathLst>
                <a:path w="115" h="97">
                  <a:moveTo>
                    <a:pt x="6" y="72"/>
                  </a:moveTo>
                  <a:cubicBezTo>
                    <a:pt x="13" y="72"/>
                    <a:pt x="13" y="72"/>
                    <a:pt x="13" y="72"/>
                  </a:cubicBezTo>
                  <a:cubicBezTo>
                    <a:pt x="13" y="74"/>
                    <a:pt x="13" y="74"/>
                    <a:pt x="13" y="74"/>
                  </a:cubicBezTo>
                  <a:cubicBezTo>
                    <a:pt x="6" y="74"/>
                    <a:pt x="6" y="74"/>
                    <a:pt x="6" y="74"/>
                  </a:cubicBezTo>
                  <a:cubicBezTo>
                    <a:pt x="6" y="72"/>
                    <a:pt x="6" y="72"/>
                    <a:pt x="6" y="72"/>
                  </a:cubicBezTo>
                  <a:close/>
                  <a:moveTo>
                    <a:pt x="15" y="72"/>
                  </a:moveTo>
                  <a:cubicBezTo>
                    <a:pt x="17" y="72"/>
                    <a:pt x="19" y="72"/>
                    <a:pt x="21" y="72"/>
                  </a:cubicBezTo>
                  <a:cubicBezTo>
                    <a:pt x="21" y="73"/>
                    <a:pt x="21" y="73"/>
                    <a:pt x="21" y="74"/>
                  </a:cubicBezTo>
                  <a:cubicBezTo>
                    <a:pt x="19" y="74"/>
                    <a:pt x="17" y="74"/>
                    <a:pt x="15" y="74"/>
                  </a:cubicBezTo>
                  <a:cubicBezTo>
                    <a:pt x="15" y="73"/>
                    <a:pt x="15" y="73"/>
                    <a:pt x="15" y="72"/>
                  </a:cubicBezTo>
                  <a:close/>
                  <a:moveTo>
                    <a:pt x="23" y="72"/>
                  </a:moveTo>
                  <a:cubicBezTo>
                    <a:pt x="29" y="72"/>
                    <a:pt x="29" y="72"/>
                    <a:pt x="29" y="72"/>
                  </a:cubicBezTo>
                  <a:cubicBezTo>
                    <a:pt x="29" y="74"/>
                    <a:pt x="29" y="74"/>
                    <a:pt x="29" y="74"/>
                  </a:cubicBezTo>
                  <a:cubicBezTo>
                    <a:pt x="23" y="74"/>
                    <a:pt x="23" y="74"/>
                    <a:pt x="23" y="74"/>
                  </a:cubicBezTo>
                  <a:cubicBezTo>
                    <a:pt x="23" y="72"/>
                    <a:pt x="23" y="72"/>
                    <a:pt x="23" y="72"/>
                  </a:cubicBezTo>
                  <a:close/>
                  <a:moveTo>
                    <a:pt x="57" y="71"/>
                  </a:moveTo>
                  <a:cubicBezTo>
                    <a:pt x="58" y="71"/>
                    <a:pt x="59" y="72"/>
                    <a:pt x="59" y="73"/>
                  </a:cubicBezTo>
                  <a:cubicBezTo>
                    <a:pt x="59" y="74"/>
                    <a:pt x="58" y="75"/>
                    <a:pt x="57" y="75"/>
                  </a:cubicBezTo>
                  <a:cubicBezTo>
                    <a:pt x="56" y="75"/>
                    <a:pt x="56" y="74"/>
                    <a:pt x="56" y="73"/>
                  </a:cubicBezTo>
                  <a:cubicBezTo>
                    <a:pt x="56" y="72"/>
                    <a:pt x="56" y="71"/>
                    <a:pt x="57" y="71"/>
                  </a:cubicBezTo>
                  <a:close/>
                  <a:moveTo>
                    <a:pt x="108" y="7"/>
                  </a:moveTo>
                  <a:cubicBezTo>
                    <a:pt x="6" y="7"/>
                    <a:pt x="6" y="7"/>
                    <a:pt x="6" y="7"/>
                  </a:cubicBezTo>
                  <a:cubicBezTo>
                    <a:pt x="6" y="66"/>
                    <a:pt x="6" y="66"/>
                    <a:pt x="6" y="66"/>
                  </a:cubicBezTo>
                  <a:cubicBezTo>
                    <a:pt x="108" y="66"/>
                    <a:pt x="108" y="66"/>
                    <a:pt x="108" y="66"/>
                  </a:cubicBezTo>
                  <a:cubicBezTo>
                    <a:pt x="108" y="7"/>
                    <a:pt x="108" y="7"/>
                    <a:pt x="108" y="7"/>
                  </a:cubicBezTo>
                  <a:close/>
                  <a:moveTo>
                    <a:pt x="69" y="80"/>
                  </a:moveTo>
                  <a:cubicBezTo>
                    <a:pt x="69" y="90"/>
                    <a:pt x="69" y="90"/>
                    <a:pt x="69" y="90"/>
                  </a:cubicBezTo>
                  <a:cubicBezTo>
                    <a:pt x="87" y="90"/>
                    <a:pt x="87" y="90"/>
                    <a:pt x="87" y="90"/>
                  </a:cubicBezTo>
                  <a:cubicBezTo>
                    <a:pt x="87" y="97"/>
                    <a:pt x="87" y="97"/>
                    <a:pt x="87" y="97"/>
                  </a:cubicBezTo>
                  <a:cubicBezTo>
                    <a:pt x="28" y="97"/>
                    <a:pt x="28" y="97"/>
                    <a:pt x="28" y="97"/>
                  </a:cubicBezTo>
                  <a:cubicBezTo>
                    <a:pt x="28" y="90"/>
                    <a:pt x="28" y="90"/>
                    <a:pt x="28" y="90"/>
                  </a:cubicBezTo>
                  <a:cubicBezTo>
                    <a:pt x="46" y="90"/>
                    <a:pt x="46" y="90"/>
                    <a:pt x="46" y="90"/>
                  </a:cubicBezTo>
                  <a:cubicBezTo>
                    <a:pt x="46" y="80"/>
                    <a:pt x="46" y="80"/>
                    <a:pt x="46" y="80"/>
                  </a:cubicBezTo>
                  <a:cubicBezTo>
                    <a:pt x="6" y="80"/>
                    <a:pt x="6" y="80"/>
                    <a:pt x="6" y="80"/>
                  </a:cubicBezTo>
                  <a:cubicBezTo>
                    <a:pt x="3" y="80"/>
                    <a:pt x="0" y="77"/>
                    <a:pt x="0" y="74"/>
                  </a:cubicBezTo>
                  <a:cubicBezTo>
                    <a:pt x="0" y="54"/>
                    <a:pt x="0" y="26"/>
                    <a:pt x="0" y="6"/>
                  </a:cubicBezTo>
                  <a:cubicBezTo>
                    <a:pt x="0" y="3"/>
                    <a:pt x="3" y="0"/>
                    <a:pt x="6" y="0"/>
                  </a:cubicBezTo>
                  <a:cubicBezTo>
                    <a:pt x="109" y="0"/>
                    <a:pt x="109" y="0"/>
                    <a:pt x="109" y="0"/>
                  </a:cubicBezTo>
                  <a:cubicBezTo>
                    <a:pt x="112" y="0"/>
                    <a:pt x="115" y="3"/>
                    <a:pt x="115" y="6"/>
                  </a:cubicBezTo>
                  <a:cubicBezTo>
                    <a:pt x="115" y="26"/>
                    <a:pt x="115" y="54"/>
                    <a:pt x="115" y="74"/>
                  </a:cubicBezTo>
                  <a:cubicBezTo>
                    <a:pt x="115" y="77"/>
                    <a:pt x="112" y="80"/>
                    <a:pt x="109" y="80"/>
                  </a:cubicBezTo>
                  <a:cubicBezTo>
                    <a:pt x="69" y="80"/>
                    <a:pt x="69" y="80"/>
                    <a:pt x="69" y="80"/>
                  </a:cubicBezTo>
                  <a:close/>
                </a:path>
              </a:pathLst>
            </a:custGeom>
            <a:solidFill>
              <a:srgbClr val="39452E"/>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15" name="任意多边形 14"/>
            <p:cNvSpPr/>
            <p:nvPr/>
          </p:nvSpPr>
          <p:spPr bwMode="auto">
            <a:xfrm>
              <a:off x="4906169" y="3507388"/>
              <a:ext cx="231775" cy="112712"/>
            </a:xfrm>
            <a:custGeom>
              <a:avLst/>
              <a:gdLst/>
              <a:ahLst/>
              <a:cxnLst>
                <a:cxn ang="0">
                  <a:pos x="6" y="33"/>
                </a:cxn>
                <a:cxn ang="0">
                  <a:pos x="10" y="37"/>
                </a:cxn>
                <a:cxn ang="0">
                  <a:pos x="6" y="40"/>
                </a:cxn>
                <a:cxn ang="0">
                  <a:pos x="3" y="37"/>
                </a:cxn>
                <a:cxn ang="0">
                  <a:pos x="6" y="33"/>
                </a:cxn>
                <a:cxn ang="0">
                  <a:pos x="32" y="17"/>
                </a:cxn>
                <a:cxn ang="0">
                  <a:pos x="35" y="20"/>
                </a:cxn>
                <a:cxn ang="0">
                  <a:pos x="32" y="23"/>
                </a:cxn>
                <a:cxn ang="0">
                  <a:pos x="28" y="20"/>
                </a:cxn>
                <a:cxn ang="0">
                  <a:pos x="32" y="17"/>
                </a:cxn>
                <a:cxn ang="0">
                  <a:pos x="57" y="27"/>
                </a:cxn>
                <a:cxn ang="0">
                  <a:pos x="60" y="30"/>
                </a:cxn>
                <a:cxn ang="0">
                  <a:pos x="57" y="34"/>
                </a:cxn>
                <a:cxn ang="0">
                  <a:pos x="54" y="30"/>
                </a:cxn>
                <a:cxn ang="0">
                  <a:pos x="57" y="27"/>
                </a:cxn>
                <a:cxn ang="0">
                  <a:pos x="82" y="4"/>
                </a:cxn>
                <a:cxn ang="0">
                  <a:pos x="86" y="7"/>
                </a:cxn>
                <a:cxn ang="0">
                  <a:pos x="82" y="10"/>
                </a:cxn>
                <a:cxn ang="0">
                  <a:pos x="79" y="7"/>
                </a:cxn>
                <a:cxn ang="0">
                  <a:pos x="82" y="4"/>
                </a:cxn>
                <a:cxn ang="0">
                  <a:pos x="6" y="30"/>
                </a:cxn>
                <a:cxn ang="0">
                  <a:pos x="10" y="32"/>
                </a:cxn>
                <a:cxn ang="0">
                  <a:pos x="26" y="22"/>
                </a:cxn>
                <a:cxn ang="0">
                  <a:pos x="25" y="20"/>
                </a:cxn>
                <a:cxn ang="0">
                  <a:pos x="32" y="14"/>
                </a:cxn>
                <a:cxn ang="0">
                  <a:pos x="38" y="20"/>
                </a:cxn>
                <a:cxn ang="0">
                  <a:pos x="38" y="20"/>
                </a:cxn>
                <a:cxn ang="0">
                  <a:pos x="52" y="26"/>
                </a:cxn>
                <a:cxn ang="0">
                  <a:pos x="57" y="24"/>
                </a:cxn>
                <a:cxn ang="0">
                  <a:pos x="60" y="25"/>
                </a:cxn>
                <a:cxn ang="0">
                  <a:pos x="77" y="9"/>
                </a:cxn>
                <a:cxn ang="0">
                  <a:pos x="76" y="7"/>
                </a:cxn>
                <a:cxn ang="0">
                  <a:pos x="82" y="0"/>
                </a:cxn>
                <a:cxn ang="0">
                  <a:pos x="89" y="7"/>
                </a:cxn>
                <a:cxn ang="0">
                  <a:pos x="82" y="13"/>
                </a:cxn>
                <a:cxn ang="0">
                  <a:pos x="79" y="12"/>
                </a:cxn>
                <a:cxn ang="0">
                  <a:pos x="63" y="28"/>
                </a:cxn>
                <a:cxn ang="0">
                  <a:pos x="63" y="30"/>
                </a:cxn>
                <a:cxn ang="0">
                  <a:pos x="57" y="37"/>
                </a:cxn>
                <a:cxn ang="0">
                  <a:pos x="51" y="30"/>
                </a:cxn>
                <a:cxn ang="0">
                  <a:pos x="51" y="30"/>
                </a:cxn>
                <a:cxn ang="0">
                  <a:pos x="37" y="24"/>
                </a:cxn>
                <a:cxn ang="0">
                  <a:pos x="32" y="26"/>
                </a:cxn>
                <a:cxn ang="0">
                  <a:pos x="28" y="25"/>
                </a:cxn>
                <a:cxn ang="0">
                  <a:pos x="12" y="35"/>
                </a:cxn>
                <a:cxn ang="0">
                  <a:pos x="13" y="37"/>
                </a:cxn>
                <a:cxn ang="0">
                  <a:pos x="6" y="43"/>
                </a:cxn>
                <a:cxn ang="0">
                  <a:pos x="0" y="37"/>
                </a:cxn>
                <a:cxn ang="0">
                  <a:pos x="6" y="30"/>
                </a:cxn>
              </a:cxnLst>
              <a:rect l="0" t="0" r="r" b="b"/>
              <a:pathLst>
                <a:path w="89" h="43">
                  <a:moveTo>
                    <a:pt x="6" y="33"/>
                  </a:moveTo>
                  <a:cubicBezTo>
                    <a:pt x="8" y="33"/>
                    <a:pt x="10" y="35"/>
                    <a:pt x="10" y="37"/>
                  </a:cubicBezTo>
                  <a:cubicBezTo>
                    <a:pt x="10" y="38"/>
                    <a:pt x="8" y="40"/>
                    <a:pt x="6" y="40"/>
                  </a:cubicBezTo>
                  <a:cubicBezTo>
                    <a:pt x="5" y="40"/>
                    <a:pt x="3" y="38"/>
                    <a:pt x="3" y="37"/>
                  </a:cubicBezTo>
                  <a:cubicBezTo>
                    <a:pt x="3" y="35"/>
                    <a:pt x="5" y="33"/>
                    <a:pt x="6" y="33"/>
                  </a:cubicBezTo>
                  <a:close/>
                  <a:moveTo>
                    <a:pt x="32" y="17"/>
                  </a:moveTo>
                  <a:cubicBezTo>
                    <a:pt x="34" y="17"/>
                    <a:pt x="35" y="18"/>
                    <a:pt x="35" y="20"/>
                  </a:cubicBezTo>
                  <a:cubicBezTo>
                    <a:pt x="35" y="22"/>
                    <a:pt x="34" y="23"/>
                    <a:pt x="32" y="23"/>
                  </a:cubicBezTo>
                  <a:cubicBezTo>
                    <a:pt x="30" y="23"/>
                    <a:pt x="28" y="22"/>
                    <a:pt x="28" y="20"/>
                  </a:cubicBezTo>
                  <a:cubicBezTo>
                    <a:pt x="28" y="18"/>
                    <a:pt x="30" y="17"/>
                    <a:pt x="32" y="17"/>
                  </a:cubicBezTo>
                  <a:close/>
                  <a:moveTo>
                    <a:pt x="57" y="27"/>
                  </a:moveTo>
                  <a:cubicBezTo>
                    <a:pt x="59" y="27"/>
                    <a:pt x="60" y="29"/>
                    <a:pt x="60" y="30"/>
                  </a:cubicBezTo>
                  <a:cubicBezTo>
                    <a:pt x="60" y="32"/>
                    <a:pt x="59" y="34"/>
                    <a:pt x="57" y="34"/>
                  </a:cubicBezTo>
                  <a:cubicBezTo>
                    <a:pt x="55" y="34"/>
                    <a:pt x="54" y="32"/>
                    <a:pt x="54" y="30"/>
                  </a:cubicBezTo>
                  <a:cubicBezTo>
                    <a:pt x="54" y="29"/>
                    <a:pt x="55" y="27"/>
                    <a:pt x="57" y="27"/>
                  </a:cubicBezTo>
                  <a:close/>
                  <a:moveTo>
                    <a:pt x="82" y="4"/>
                  </a:moveTo>
                  <a:cubicBezTo>
                    <a:pt x="84" y="4"/>
                    <a:pt x="86" y="5"/>
                    <a:pt x="86" y="7"/>
                  </a:cubicBezTo>
                  <a:cubicBezTo>
                    <a:pt x="86" y="9"/>
                    <a:pt x="84" y="10"/>
                    <a:pt x="82" y="10"/>
                  </a:cubicBezTo>
                  <a:cubicBezTo>
                    <a:pt x="81" y="10"/>
                    <a:pt x="79" y="9"/>
                    <a:pt x="79" y="7"/>
                  </a:cubicBezTo>
                  <a:cubicBezTo>
                    <a:pt x="79" y="5"/>
                    <a:pt x="81" y="4"/>
                    <a:pt x="82" y="4"/>
                  </a:cubicBezTo>
                  <a:close/>
                  <a:moveTo>
                    <a:pt x="6" y="30"/>
                  </a:moveTo>
                  <a:cubicBezTo>
                    <a:pt x="8" y="30"/>
                    <a:pt x="9" y="31"/>
                    <a:pt x="10" y="32"/>
                  </a:cubicBezTo>
                  <a:cubicBezTo>
                    <a:pt x="26" y="22"/>
                    <a:pt x="26" y="22"/>
                    <a:pt x="26" y="22"/>
                  </a:cubicBezTo>
                  <a:cubicBezTo>
                    <a:pt x="25" y="21"/>
                    <a:pt x="25" y="21"/>
                    <a:pt x="25" y="20"/>
                  </a:cubicBezTo>
                  <a:cubicBezTo>
                    <a:pt x="25" y="17"/>
                    <a:pt x="28" y="14"/>
                    <a:pt x="32" y="14"/>
                  </a:cubicBezTo>
                  <a:cubicBezTo>
                    <a:pt x="35" y="14"/>
                    <a:pt x="38" y="17"/>
                    <a:pt x="38" y="20"/>
                  </a:cubicBezTo>
                  <a:cubicBezTo>
                    <a:pt x="38" y="20"/>
                    <a:pt x="38" y="20"/>
                    <a:pt x="38" y="20"/>
                  </a:cubicBezTo>
                  <a:cubicBezTo>
                    <a:pt x="52" y="26"/>
                    <a:pt x="52" y="26"/>
                    <a:pt x="52" y="26"/>
                  </a:cubicBezTo>
                  <a:cubicBezTo>
                    <a:pt x="53" y="25"/>
                    <a:pt x="55" y="24"/>
                    <a:pt x="57" y="24"/>
                  </a:cubicBezTo>
                  <a:cubicBezTo>
                    <a:pt x="58" y="24"/>
                    <a:pt x="59" y="24"/>
                    <a:pt x="60" y="25"/>
                  </a:cubicBezTo>
                  <a:cubicBezTo>
                    <a:pt x="77" y="9"/>
                    <a:pt x="77" y="9"/>
                    <a:pt x="77" y="9"/>
                  </a:cubicBezTo>
                  <a:cubicBezTo>
                    <a:pt x="76" y="9"/>
                    <a:pt x="76" y="8"/>
                    <a:pt x="76" y="7"/>
                  </a:cubicBezTo>
                  <a:cubicBezTo>
                    <a:pt x="76" y="3"/>
                    <a:pt x="79" y="0"/>
                    <a:pt x="82" y="0"/>
                  </a:cubicBezTo>
                  <a:cubicBezTo>
                    <a:pt x="86" y="0"/>
                    <a:pt x="89" y="3"/>
                    <a:pt x="89" y="7"/>
                  </a:cubicBezTo>
                  <a:cubicBezTo>
                    <a:pt x="89" y="10"/>
                    <a:pt x="86" y="13"/>
                    <a:pt x="82" y="13"/>
                  </a:cubicBezTo>
                  <a:cubicBezTo>
                    <a:pt x="81" y="13"/>
                    <a:pt x="80" y="13"/>
                    <a:pt x="79" y="12"/>
                  </a:cubicBezTo>
                  <a:cubicBezTo>
                    <a:pt x="63" y="28"/>
                    <a:pt x="63" y="28"/>
                    <a:pt x="63" y="28"/>
                  </a:cubicBezTo>
                  <a:cubicBezTo>
                    <a:pt x="63" y="29"/>
                    <a:pt x="63" y="30"/>
                    <a:pt x="63" y="30"/>
                  </a:cubicBezTo>
                  <a:cubicBezTo>
                    <a:pt x="63" y="34"/>
                    <a:pt x="61" y="37"/>
                    <a:pt x="57" y="37"/>
                  </a:cubicBezTo>
                  <a:cubicBezTo>
                    <a:pt x="54" y="37"/>
                    <a:pt x="51" y="34"/>
                    <a:pt x="51" y="30"/>
                  </a:cubicBezTo>
                  <a:cubicBezTo>
                    <a:pt x="51" y="30"/>
                    <a:pt x="51" y="30"/>
                    <a:pt x="51" y="30"/>
                  </a:cubicBezTo>
                  <a:cubicBezTo>
                    <a:pt x="37" y="24"/>
                    <a:pt x="37" y="24"/>
                    <a:pt x="37" y="24"/>
                  </a:cubicBezTo>
                  <a:cubicBezTo>
                    <a:pt x="35" y="25"/>
                    <a:pt x="34" y="26"/>
                    <a:pt x="32" y="26"/>
                  </a:cubicBezTo>
                  <a:cubicBezTo>
                    <a:pt x="30" y="26"/>
                    <a:pt x="29" y="26"/>
                    <a:pt x="28" y="25"/>
                  </a:cubicBezTo>
                  <a:cubicBezTo>
                    <a:pt x="12" y="35"/>
                    <a:pt x="12" y="35"/>
                    <a:pt x="12" y="35"/>
                  </a:cubicBezTo>
                  <a:cubicBezTo>
                    <a:pt x="13" y="36"/>
                    <a:pt x="13" y="36"/>
                    <a:pt x="13" y="37"/>
                  </a:cubicBezTo>
                  <a:cubicBezTo>
                    <a:pt x="13" y="40"/>
                    <a:pt x="10" y="43"/>
                    <a:pt x="6" y="43"/>
                  </a:cubicBezTo>
                  <a:cubicBezTo>
                    <a:pt x="3" y="43"/>
                    <a:pt x="0" y="40"/>
                    <a:pt x="0" y="37"/>
                  </a:cubicBezTo>
                  <a:cubicBezTo>
                    <a:pt x="0" y="33"/>
                    <a:pt x="3" y="30"/>
                    <a:pt x="6" y="30"/>
                  </a:cubicBezTo>
                  <a:close/>
                </a:path>
              </a:pathLst>
            </a:custGeom>
            <a:solidFill>
              <a:schemeClr val="accent3"/>
            </a:solidFill>
            <a:ln w="9525">
              <a:noFill/>
              <a:round/>
            </a:ln>
          </p:spPr>
          <p:txBody>
            <a:bodyPr anchor="ctr"/>
            <a:lstStyle/>
            <a:p>
              <a:pPr algn="ctr"/>
              <a:endParaRPr>
                <a:latin typeface="微软雅黑" panose="020B0503020204020204" pitchFamily="34" charset="-122"/>
                <a:ea typeface="微软雅黑" panose="020B0503020204020204" pitchFamily="34" charset="-122"/>
              </a:endParaRPr>
            </a:p>
          </p:txBody>
        </p:sp>
      </p:grpSp>
      <p:sp>
        <p:nvSpPr>
          <p:cNvPr id="9" name="文本框 22"/>
          <p:cNvSpPr txBox="1"/>
          <p:nvPr/>
        </p:nvSpPr>
        <p:spPr bwMode="auto">
          <a:xfrm>
            <a:off x="8749236" y="4345079"/>
            <a:ext cx="2386516" cy="477434"/>
          </a:xfrm>
          <a:prstGeom prst="rect">
            <a:avLst/>
          </a:prstGeom>
          <a:noFill/>
        </p:spPr>
        <p:txBody>
          <a:bodyPr wrap="none" lIns="0" tIns="0" rIns="0" bIns="0" anchor="b" anchorCtr="1">
            <a:normAutofit/>
          </a:bodyPr>
          <a:lstStyle/>
          <a:p>
            <a:pPr latinLnBrk="0"/>
            <a:r>
              <a:rPr lang="zh-CN" altLang="en-US" sz="1400" dirty="0" smtClean="0">
                <a:solidFill>
                  <a:schemeClr val="tx1">
                    <a:lumMod val="85000"/>
                    <a:lumOff val="15000"/>
                  </a:schemeClr>
                </a:solidFill>
                <a:effectLst/>
                <a:latin typeface="微软雅黑" panose="020B0503020204020204" pitchFamily="34" charset="-122"/>
                <a:ea typeface="微软雅黑" panose="020B0503020204020204" pitchFamily="34" charset="-122"/>
              </a:rPr>
              <a:t>添加标题</a:t>
            </a:r>
            <a:endParaRPr lang="zh-CN" altLang="en-US" sz="1400"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
        <p:nvSpPr>
          <p:cNvPr id="10" name="文本框 23"/>
          <p:cNvSpPr txBox="1"/>
          <p:nvPr/>
        </p:nvSpPr>
        <p:spPr bwMode="auto">
          <a:xfrm>
            <a:off x="8749236" y="4889352"/>
            <a:ext cx="2386516" cy="487446"/>
          </a:xfrm>
          <a:prstGeom prst="rect">
            <a:avLst/>
          </a:prstGeom>
          <a:noFill/>
        </p:spPr>
        <p:txBody>
          <a:bodyPr wrap="square" lIns="90000" tIns="46800" rIns="90000" bIns="46800" anchor="ctr" anchorCtr="1">
            <a:noAutofit/>
          </a:bodyPr>
          <a:lstStyle/>
          <a:p>
            <a:pPr algn="ctr" latinLnBrk="0">
              <a:lnSpc>
                <a:spcPct val="120000"/>
              </a:lnSpc>
            </a:pPr>
            <a:r>
              <a:rPr lang="zh-CN" altLang="en-US" sz="1100" b="0" dirty="0" smtClean="0">
                <a:solidFill>
                  <a:schemeClr val="tx1">
                    <a:lumMod val="85000"/>
                    <a:lumOff val="15000"/>
                  </a:schemeClr>
                </a:solidFill>
                <a:effectLst/>
                <a:latin typeface="微软雅黑" panose="020B0503020204020204" pitchFamily="34" charset="-122"/>
                <a:ea typeface="微软雅黑" panose="020B0503020204020204" pitchFamily="34" charset="-122"/>
              </a:rPr>
              <a:t>请添加你的文本请添加你的文本请添加你的文本</a:t>
            </a:r>
            <a:endParaRPr lang="zh-CN" altLang="en-US" sz="1100" b="0" dirty="0" smtClean="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pic>
        <p:nvPicPr>
          <p:cNvPr id="42" name="图片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43" name="文本框 42"/>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0" t="-90000" r="-120000" b="-165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3" name="文本框 2"/>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981075" y="921905"/>
            <a:ext cx="10225588" cy="4051092"/>
            <a:chOff x="790575" y="2192338"/>
            <a:chExt cx="7438051" cy="2909887"/>
          </a:xfrm>
        </p:grpSpPr>
        <p:pic>
          <p:nvPicPr>
            <p:cNvPr id="5"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263775" y="3692524"/>
              <a:ext cx="14097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90575" y="2203028"/>
              <a:ext cx="1401763" cy="139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2263775" y="2192338"/>
              <a:ext cx="1409700" cy="1409700"/>
            </a:xfrm>
            <a:prstGeom prst="rect">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p>
          </p:txBody>
        </p:sp>
        <p:sp>
          <p:nvSpPr>
            <p:cNvPr id="8" name="Freeform 252"/>
            <p:cNvSpPr>
              <a:spLocks noEditPoints="1"/>
            </p:cNvSpPr>
            <p:nvPr/>
          </p:nvSpPr>
          <p:spPr bwMode="auto">
            <a:xfrm>
              <a:off x="2725738" y="2667000"/>
              <a:ext cx="484187" cy="460375"/>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sp>
          <p:nvSpPr>
            <p:cNvPr id="9" name="矩形 8"/>
            <p:cNvSpPr/>
            <p:nvPr/>
          </p:nvSpPr>
          <p:spPr>
            <a:xfrm>
              <a:off x="790575" y="3692525"/>
              <a:ext cx="1409700" cy="1409700"/>
            </a:xfrm>
            <a:prstGeom prst="rect">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350"/>
            </a:p>
          </p:txBody>
        </p:sp>
        <p:sp>
          <p:nvSpPr>
            <p:cNvPr id="10" name="Freeform 337"/>
            <p:cNvSpPr>
              <a:spLocks noEditPoints="1"/>
            </p:cNvSpPr>
            <p:nvPr/>
          </p:nvSpPr>
          <p:spPr bwMode="auto">
            <a:xfrm>
              <a:off x="1260475" y="4162425"/>
              <a:ext cx="461963" cy="461963"/>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53 w 288"/>
                <a:gd name="T11" fmla="*/ 209 h 288"/>
                <a:gd name="T12" fmla="*/ 127 w 288"/>
                <a:gd name="T13" fmla="*/ 209 h 288"/>
                <a:gd name="T14" fmla="*/ 72 w 288"/>
                <a:gd name="T15" fmla="*/ 229 h 288"/>
                <a:gd name="T16" fmla="*/ 90 w 288"/>
                <a:gd name="T17" fmla="*/ 197 h 288"/>
                <a:gd name="T18" fmla="*/ 54 w 288"/>
                <a:gd name="T19" fmla="*/ 147 h 288"/>
                <a:gd name="T20" fmla="*/ 136 w 288"/>
                <a:gd name="T21" fmla="*/ 65 h 288"/>
                <a:gd name="T22" fmla="*/ 235 w 288"/>
                <a:gd name="T23" fmla="*/ 127 h 288"/>
                <a:gd name="T24" fmla="*/ 153 w 288"/>
                <a:gd name="T25" fmla="*/ 20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zh-CN" altLang="en-US" sz="1350">
                <a:solidFill>
                  <a:prstClr val="black"/>
                </a:solidFill>
                <a:latin typeface="+mn-lt"/>
                <a:ea typeface="+mn-ea"/>
              </a:endParaRPr>
            </a:p>
          </p:txBody>
        </p:sp>
        <p:pic>
          <p:nvPicPr>
            <p:cNvPr id="11"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815738" y="2192338"/>
              <a:ext cx="4412888"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文本框 11"/>
          <p:cNvSpPr txBox="1"/>
          <p:nvPr/>
        </p:nvSpPr>
        <p:spPr>
          <a:xfrm>
            <a:off x="981075" y="5281301"/>
            <a:ext cx="10146350" cy="953135"/>
          </a:xfrm>
          <a:prstGeom prst="rect">
            <a:avLst/>
          </a:prstGeom>
          <a:noFill/>
        </p:spPr>
        <p:txBody>
          <a:bodyPr wrap="square" rtlCol="0">
            <a:spAutoFit/>
          </a:bodyPr>
          <a:lstStyle/>
          <a:p>
            <a:r>
              <a:rPr lang="zh-CN" altLang="en-US" sz="1400" dirty="0">
                <a:solidFill>
                  <a:schemeClr val="tx1">
                    <a:lumMod val="85000"/>
                    <a:lumOff val="15000"/>
                  </a:schemeClr>
                </a:solidFill>
                <a:ea typeface="微软雅黑" panose="020B0503020204020204" pitchFamily="34" charset="-122"/>
              </a:rPr>
              <a:t>请添加你的文本请添加你的文本请添加你的文本请添加你的文本请添加你的文本请添加你的文本</a:t>
            </a:r>
            <a:endParaRPr lang="zh-CN" altLang="en-US" sz="1400" dirty="0">
              <a:solidFill>
                <a:schemeClr val="tx1">
                  <a:lumMod val="85000"/>
                  <a:lumOff val="15000"/>
                </a:schemeClr>
              </a:solidFill>
              <a:ea typeface="微软雅黑" panose="020B0503020204020204" pitchFamily="34" charset="-122"/>
            </a:endParaRPr>
          </a:p>
          <a:p>
            <a:r>
              <a:rPr lang="zh-CN" altLang="en-US" sz="1400" dirty="0">
                <a:solidFill>
                  <a:schemeClr val="tx1">
                    <a:lumMod val="85000"/>
                    <a:lumOff val="15000"/>
                  </a:schemeClr>
                </a:solidFill>
                <a:ea typeface="微软雅黑" panose="020B0503020204020204" pitchFamily="34" charset="-122"/>
              </a:rPr>
              <a:t>请添加你的文本请添加你的文本请添加你的文本请添加你的文本请添加你的文本请添加你的文本</a:t>
            </a:r>
            <a:endParaRPr lang="zh-CN" altLang="en-US" sz="1400" dirty="0">
              <a:solidFill>
                <a:schemeClr val="tx1">
                  <a:lumMod val="85000"/>
                  <a:lumOff val="15000"/>
                </a:schemeClr>
              </a:solidFill>
              <a:ea typeface="微软雅黑" panose="020B0503020204020204" pitchFamily="34" charset="-122"/>
            </a:endParaRPr>
          </a:p>
          <a:p>
            <a:r>
              <a:rPr lang="zh-CN" altLang="en-US" sz="1400" dirty="0">
                <a:solidFill>
                  <a:schemeClr val="tx1">
                    <a:lumMod val="85000"/>
                    <a:lumOff val="15000"/>
                  </a:schemeClr>
                </a:solidFill>
                <a:ea typeface="微软雅黑" panose="020B0503020204020204" pitchFamily="34" charset="-122"/>
              </a:rPr>
              <a:t>请添加你的文本请添加你的文本请添加你的文本请添加你的文本请添加你的文本请添加你的文本</a:t>
            </a:r>
            <a:endParaRPr lang="zh-CN" altLang="en-US" sz="1400" dirty="0">
              <a:solidFill>
                <a:schemeClr val="tx1">
                  <a:lumMod val="85000"/>
                  <a:lumOff val="15000"/>
                </a:schemeClr>
              </a:solidFill>
              <a:ea typeface="微软雅黑" panose="020B0503020204020204" pitchFamily="34" charset="-122"/>
            </a:endParaRPr>
          </a:p>
          <a:p>
            <a:endParaRPr lang="zh-CN" altLang="en-US" sz="1400" dirty="0">
              <a:solidFill>
                <a:schemeClr val="tx1">
                  <a:lumMod val="85000"/>
                  <a:lumOff val="15000"/>
                </a:schemeClr>
              </a:solidFill>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157086" y="2308278"/>
            <a:ext cx="5877828" cy="1952460"/>
            <a:chOff x="3157085" y="2308278"/>
            <a:chExt cx="5877828" cy="1952460"/>
          </a:xfrm>
        </p:grpSpPr>
        <p:sp>
          <p:nvSpPr>
            <p:cNvPr id="4" name="文本框 3"/>
            <p:cNvSpPr txBox="1"/>
            <p:nvPr/>
          </p:nvSpPr>
          <p:spPr>
            <a:xfrm>
              <a:off x="3157085" y="2308278"/>
              <a:ext cx="5877828" cy="830997"/>
            </a:xfrm>
            <a:prstGeom prst="rect">
              <a:avLst/>
            </a:prstGeom>
            <a:noFill/>
          </p:spPr>
          <p:txBody>
            <a:bodyPr wrap="square" rtlCol="0">
              <a:spAutoFit/>
            </a:bodyPr>
            <a:lstStyle/>
            <a:p>
              <a:pPr algn="dist"/>
              <a:r>
                <a:rPr lang="zh-CN" altLang="en-US" sz="4800" dirty="0">
                  <a:solidFill>
                    <a:srgbClr val="3C4930"/>
                  </a:solidFill>
                  <a:latin typeface="幼圆" panose="02010509060101010101" pitchFamily="49" charset="-122"/>
                  <a:ea typeface="幼圆" panose="02010509060101010101" pitchFamily="49" charset="-122"/>
                </a:rPr>
                <a:t>感谢您</a:t>
              </a:r>
              <a:r>
                <a:rPr lang="zh-CN" altLang="en-US" sz="4800" dirty="0" smtClean="0">
                  <a:solidFill>
                    <a:srgbClr val="3C4930"/>
                  </a:solidFill>
                  <a:latin typeface="幼圆" panose="02010509060101010101" pitchFamily="49" charset="-122"/>
                  <a:ea typeface="幼圆" panose="02010509060101010101" pitchFamily="49" charset="-122"/>
                </a:rPr>
                <a:t>的聆听</a:t>
              </a:r>
              <a:endParaRPr lang="zh-CN" altLang="en-US" sz="4800" dirty="0">
                <a:solidFill>
                  <a:srgbClr val="3C4930"/>
                </a:solidFill>
                <a:latin typeface="幼圆" panose="02010509060101010101" pitchFamily="49" charset="-122"/>
                <a:ea typeface="幼圆" panose="02010509060101010101" pitchFamily="49" charset="-122"/>
              </a:endParaRPr>
            </a:p>
          </p:txBody>
        </p:sp>
        <p:sp>
          <p:nvSpPr>
            <p:cNvPr id="5" name="矩形 4"/>
            <p:cNvSpPr/>
            <p:nvPr/>
          </p:nvSpPr>
          <p:spPr>
            <a:xfrm>
              <a:off x="3935128" y="3220080"/>
              <a:ext cx="4321743" cy="400110"/>
            </a:xfrm>
            <a:prstGeom prst="rect">
              <a:avLst/>
            </a:prstGeom>
          </p:spPr>
          <p:txBody>
            <a:bodyPr wrap="square">
              <a:spAutoFit/>
            </a:bodyPr>
            <a:lstStyle/>
            <a:p>
              <a:pPr algn="dist">
                <a:defRPr/>
              </a:pPr>
              <a:r>
                <a:rPr lang="en-US" altLang="zh-CN" sz="2000" dirty="0">
                  <a:solidFill>
                    <a:srgbClr val="3C4930"/>
                  </a:solidFill>
                  <a:latin typeface="幼圆" panose="02010509060101010101" pitchFamily="49" charset="-122"/>
                  <a:ea typeface="幼圆" panose="02010509060101010101" pitchFamily="49" charset="-122"/>
                </a:rPr>
                <a:t>POWERPOINT TEMPLATE</a:t>
              </a:r>
              <a:endParaRPr lang="zh-CN" altLang="en-US" sz="2000" dirty="0">
                <a:solidFill>
                  <a:srgbClr val="3C4930"/>
                </a:solidFill>
                <a:latin typeface="幼圆" panose="02010509060101010101" pitchFamily="49" charset="-122"/>
                <a:ea typeface="幼圆" panose="02010509060101010101" pitchFamily="49" charset="-122"/>
              </a:endParaRPr>
            </a:p>
          </p:txBody>
        </p:sp>
        <p:cxnSp>
          <p:nvCxnSpPr>
            <p:cNvPr id="6" name="直接连接符 5"/>
            <p:cNvCxnSpPr/>
            <p:nvPr/>
          </p:nvCxnSpPr>
          <p:spPr>
            <a:xfrm>
              <a:off x="4189278" y="3700995"/>
              <a:ext cx="3837621" cy="0"/>
            </a:xfrm>
            <a:prstGeom prst="line">
              <a:avLst/>
            </a:prstGeom>
            <a:ln>
              <a:solidFill>
                <a:srgbClr val="3C4930">
                  <a:alpha val="50000"/>
                </a:srgb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703923" y="3861958"/>
              <a:ext cx="2808332" cy="398780"/>
            </a:xfrm>
            <a:prstGeom prst="rect">
              <a:avLst/>
            </a:prstGeom>
            <a:noFill/>
          </p:spPr>
          <p:txBody>
            <a:bodyPr wrap="square" rtlCol="0">
              <a:spAutoFit/>
            </a:bodyPr>
            <a:lstStyle/>
            <a:p>
              <a:pPr algn="dist"/>
              <a:r>
                <a:rPr lang="en-US" altLang="zh-CN" sz="2000" dirty="0" smtClean="0">
                  <a:solidFill>
                    <a:srgbClr val="3C4930"/>
                  </a:solidFill>
                  <a:latin typeface="微软雅黑" panose="020B0503020204020204" pitchFamily="34" charset="-122"/>
                  <a:ea typeface="微软雅黑" panose="020B0503020204020204" pitchFamily="34" charset="-122"/>
                </a:rPr>
                <a:t>Designer:</a:t>
              </a:r>
              <a:r>
                <a:rPr lang="zh-CN" altLang="en-US" sz="2000" dirty="0" smtClean="0">
                  <a:solidFill>
                    <a:srgbClr val="3C4930"/>
                  </a:solidFill>
                  <a:latin typeface="微软雅黑" panose="020B0503020204020204" pitchFamily="34" charset="-122"/>
                  <a:ea typeface="微软雅黑" panose="020B0503020204020204" pitchFamily="34" charset="-122"/>
                </a:rPr>
                <a:t>情缘素材</a:t>
              </a:r>
              <a:endParaRPr lang="zh-CN" altLang="en-US" sz="2000" dirty="0" smtClean="0">
                <a:solidFill>
                  <a:srgbClr val="3C493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blipFill dpi="0" rotWithShape="1">
          <a:blip r:embed="rId1">
            <a:lum/>
          </a:blip>
          <a:srcRect/>
          <a:stretch>
            <a:fillRect l="-120000" t="-90000" r="-120000" b="-118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452666" y="1115607"/>
            <a:ext cx="11286668" cy="4626787"/>
            <a:chOff x="398463" y="1062813"/>
            <a:chExt cx="8470899" cy="3472508"/>
          </a:xfrm>
          <a:solidFill>
            <a:srgbClr val="3C4930"/>
          </a:solidFill>
        </p:grpSpPr>
        <p:grpSp>
          <p:nvGrpSpPr>
            <p:cNvPr id="5" name="Group 3"/>
            <p:cNvGrpSpPr/>
            <p:nvPr/>
          </p:nvGrpSpPr>
          <p:grpSpPr>
            <a:xfrm>
              <a:off x="2558709" y="1085038"/>
              <a:ext cx="392113" cy="392112"/>
              <a:chOff x="3771900" y="2098675"/>
              <a:chExt cx="392113" cy="392113"/>
            </a:xfrm>
            <a:grpFill/>
          </p:grpSpPr>
          <p:sp>
            <p:nvSpPr>
              <p:cNvPr id="375" name="Freeform 6"/>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76" name="Freeform 7"/>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77" name="Freeform 8"/>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78" name="Freeform 9"/>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79" name="Freeform 10"/>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80" name="Freeform 11"/>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6" name="Freeform 12"/>
            <p:cNvSpPr>
              <a:spLocks noEditPoints="1"/>
            </p:cNvSpPr>
            <p:nvPr/>
          </p:nvSpPr>
          <p:spPr bwMode="auto">
            <a:xfrm>
              <a:off x="411163" y="1849438"/>
              <a:ext cx="420687" cy="420687"/>
            </a:xfrm>
            <a:custGeom>
              <a:avLst/>
              <a:gdLst>
                <a:gd name="T0" fmla="*/ 473 w 548"/>
                <a:gd name="T1" fmla="*/ 86 h 548"/>
                <a:gd name="T2" fmla="*/ 468 w 548"/>
                <a:gd name="T3" fmla="*/ 82 h 548"/>
                <a:gd name="T4" fmla="*/ 464 w 548"/>
                <a:gd name="T5" fmla="*/ 77 h 548"/>
                <a:gd name="T6" fmla="*/ 458 w 548"/>
                <a:gd name="T7" fmla="*/ 73 h 548"/>
                <a:gd name="T8" fmla="*/ 90 w 548"/>
                <a:gd name="T9" fmla="*/ 73 h 548"/>
                <a:gd name="T10" fmla="*/ 86 w 548"/>
                <a:gd name="T11" fmla="*/ 77 h 548"/>
                <a:gd name="T12" fmla="*/ 81 w 548"/>
                <a:gd name="T13" fmla="*/ 82 h 548"/>
                <a:gd name="T14" fmla="*/ 75 w 548"/>
                <a:gd name="T15" fmla="*/ 86 h 548"/>
                <a:gd name="T16" fmla="*/ 0 w 548"/>
                <a:gd name="T17" fmla="*/ 273 h 548"/>
                <a:gd name="T18" fmla="*/ 90 w 548"/>
                <a:gd name="T19" fmla="*/ 476 h 548"/>
                <a:gd name="T20" fmla="*/ 458 w 548"/>
                <a:gd name="T21" fmla="*/ 476 h 548"/>
                <a:gd name="T22" fmla="*/ 548 w 548"/>
                <a:gd name="T23" fmla="*/ 273 h 548"/>
                <a:gd name="T24" fmla="*/ 229 w 548"/>
                <a:gd name="T25" fmla="*/ 37 h 548"/>
                <a:gd name="T26" fmla="*/ 112 w 548"/>
                <a:gd name="T27" fmla="*/ 95 h 548"/>
                <a:gd name="T28" fmla="*/ 90 w 548"/>
                <a:gd name="T29" fmla="*/ 118 h 548"/>
                <a:gd name="T30" fmla="*/ 120 w 548"/>
                <a:gd name="T31" fmla="*/ 259 h 548"/>
                <a:gd name="T32" fmla="*/ 90 w 548"/>
                <a:gd name="T33" fmla="*/ 118 h 548"/>
                <a:gd name="T34" fmla="*/ 120 w 548"/>
                <a:gd name="T35" fmla="*/ 290 h 548"/>
                <a:gd name="T36" fmla="*/ 90 w 548"/>
                <a:gd name="T37" fmla="*/ 430 h 548"/>
                <a:gd name="T38" fmla="*/ 112 w 548"/>
                <a:gd name="T39" fmla="*/ 454 h 548"/>
                <a:gd name="T40" fmla="*/ 229 w 548"/>
                <a:gd name="T41" fmla="*/ 511 h 548"/>
                <a:gd name="T42" fmla="*/ 259 w 548"/>
                <a:gd name="T43" fmla="*/ 493 h 548"/>
                <a:gd name="T44" fmla="*/ 217 w 548"/>
                <a:gd name="T45" fmla="*/ 456 h 548"/>
                <a:gd name="T46" fmla="*/ 185 w 548"/>
                <a:gd name="T47" fmla="*/ 408 h 548"/>
                <a:gd name="T48" fmla="*/ 259 w 548"/>
                <a:gd name="T49" fmla="*/ 493 h 548"/>
                <a:gd name="T50" fmla="*/ 171 w 548"/>
                <a:gd name="T51" fmla="*/ 378 h 548"/>
                <a:gd name="T52" fmla="*/ 154 w 548"/>
                <a:gd name="T53" fmla="*/ 315 h 548"/>
                <a:gd name="T54" fmla="*/ 259 w 548"/>
                <a:gd name="T55" fmla="*/ 290 h 548"/>
                <a:gd name="T56" fmla="*/ 259 w 548"/>
                <a:gd name="T57" fmla="*/ 259 h 548"/>
                <a:gd name="T58" fmla="*/ 154 w 548"/>
                <a:gd name="T59" fmla="*/ 232 h 548"/>
                <a:gd name="T60" fmla="*/ 171 w 548"/>
                <a:gd name="T61" fmla="*/ 170 h 548"/>
                <a:gd name="T62" fmla="*/ 259 w 548"/>
                <a:gd name="T63" fmla="*/ 259 h 548"/>
                <a:gd name="T64" fmla="*/ 185 w 548"/>
                <a:gd name="T65" fmla="*/ 141 h 548"/>
                <a:gd name="T66" fmla="*/ 217 w 548"/>
                <a:gd name="T67" fmla="*/ 92 h 548"/>
                <a:gd name="T68" fmla="*/ 259 w 548"/>
                <a:gd name="T69" fmla="*/ 53 h 548"/>
                <a:gd name="T70" fmla="*/ 515 w 548"/>
                <a:gd name="T71" fmla="*/ 259 h 548"/>
                <a:gd name="T72" fmla="*/ 406 w 548"/>
                <a:gd name="T73" fmla="*/ 155 h 548"/>
                <a:gd name="T74" fmla="*/ 515 w 548"/>
                <a:gd name="T75" fmla="*/ 259 h 548"/>
                <a:gd name="T76" fmla="*/ 393 w 548"/>
                <a:gd name="T77" fmla="*/ 127 h 548"/>
                <a:gd name="T78" fmla="*/ 436 w 548"/>
                <a:gd name="T79" fmla="*/ 95 h 548"/>
                <a:gd name="T80" fmla="*/ 304 w 548"/>
                <a:gd name="T81" fmla="*/ 65 h 548"/>
                <a:gd name="T82" fmla="*/ 353 w 548"/>
                <a:gd name="T83" fmla="*/ 123 h 548"/>
                <a:gd name="T84" fmla="*/ 289 w 548"/>
                <a:gd name="T85" fmla="*/ 157 h 548"/>
                <a:gd name="T86" fmla="*/ 289 w 548"/>
                <a:gd name="T87" fmla="*/ 189 h 548"/>
                <a:gd name="T88" fmla="*/ 385 w 548"/>
                <a:gd name="T89" fmla="*/ 194 h 548"/>
                <a:gd name="T90" fmla="*/ 397 w 548"/>
                <a:gd name="T91" fmla="*/ 259 h 548"/>
                <a:gd name="T92" fmla="*/ 289 w 548"/>
                <a:gd name="T93" fmla="*/ 189 h 548"/>
                <a:gd name="T94" fmla="*/ 397 w 548"/>
                <a:gd name="T95" fmla="*/ 290 h 548"/>
                <a:gd name="T96" fmla="*/ 385 w 548"/>
                <a:gd name="T97" fmla="*/ 355 h 548"/>
                <a:gd name="T98" fmla="*/ 289 w 548"/>
                <a:gd name="T99" fmla="*/ 359 h 548"/>
                <a:gd name="T100" fmla="*/ 289 w 548"/>
                <a:gd name="T101" fmla="*/ 493 h 548"/>
                <a:gd name="T102" fmla="*/ 363 w 548"/>
                <a:gd name="T103" fmla="*/ 408 h 548"/>
                <a:gd name="T104" fmla="*/ 331 w 548"/>
                <a:gd name="T105" fmla="*/ 456 h 548"/>
                <a:gd name="T106" fmla="*/ 289 w 548"/>
                <a:gd name="T107" fmla="*/ 493 h 548"/>
                <a:gd name="T108" fmla="*/ 393 w 548"/>
                <a:gd name="T109" fmla="*/ 421 h 548"/>
                <a:gd name="T110" fmla="*/ 319 w 548"/>
                <a:gd name="T111" fmla="*/ 511 h 548"/>
                <a:gd name="T112" fmla="*/ 406 w 548"/>
                <a:gd name="T113" fmla="*/ 392 h 548"/>
                <a:gd name="T114" fmla="*/ 515 w 548"/>
                <a:gd name="T115" fmla="*/ 29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8" h="548">
                  <a:moveTo>
                    <a:pt x="481" y="95"/>
                  </a:moveTo>
                  <a:cubicBezTo>
                    <a:pt x="478" y="92"/>
                    <a:pt x="475" y="89"/>
                    <a:pt x="473" y="86"/>
                  </a:cubicBezTo>
                  <a:cubicBezTo>
                    <a:pt x="473" y="86"/>
                    <a:pt x="473" y="86"/>
                    <a:pt x="471" y="84"/>
                  </a:cubicBezTo>
                  <a:cubicBezTo>
                    <a:pt x="471" y="83"/>
                    <a:pt x="470" y="83"/>
                    <a:pt x="468" y="82"/>
                  </a:cubicBezTo>
                  <a:cubicBezTo>
                    <a:pt x="468" y="82"/>
                    <a:pt x="468" y="80"/>
                    <a:pt x="467" y="80"/>
                  </a:cubicBezTo>
                  <a:cubicBezTo>
                    <a:pt x="467" y="79"/>
                    <a:pt x="465" y="77"/>
                    <a:pt x="464" y="77"/>
                  </a:cubicBezTo>
                  <a:cubicBezTo>
                    <a:pt x="462" y="76"/>
                    <a:pt x="462" y="76"/>
                    <a:pt x="462" y="76"/>
                  </a:cubicBezTo>
                  <a:cubicBezTo>
                    <a:pt x="461" y="74"/>
                    <a:pt x="459" y="73"/>
                    <a:pt x="458" y="73"/>
                  </a:cubicBezTo>
                  <a:cubicBezTo>
                    <a:pt x="411" y="27"/>
                    <a:pt x="346" y="0"/>
                    <a:pt x="275" y="0"/>
                  </a:cubicBezTo>
                  <a:cubicBezTo>
                    <a:pt x="204" y="0"/>
                    <a:pt x="139" y="27"/>
                    <a:pt x="90" y="73"/>
                  </a:cubicBezTo>
                  <a:cubicBezTo>
                    <a:pt x="89" y="73"/>
                    <a:pt x="87" y="74"/>
                    <a:pt x="86" y="76"/>
                  </a:cubicBezTo>
                  <a:cubicBezTo>
                    <a:pt x="86" y="76"/>
                    <a:pt x="86" y="76"/>
                    <a:pt x="86" y="77"/>
                  </a:cubicBezTo>
                  <a:cubicBezTo>
                    <a:pt x="84" y="77"/>
                    <a:pt x="83" y="79"/>
                    <a:pt x="81" y="80"/>
                  </a:cubicBezTo>
                  <a:cubicBezTo>
                    <a:pt x="81" y="82"/>
                    <a:pt x="81" y="82"/>
                    <a:pt x="81" y="82"/>
                  </a:cubicBezTo>
                  <a:cubicBezTo>
                    <a:pt x="80" y="83"/>
                    <a:pt x="78" y="83"/>
                    <a:pt x="77" y="84"/>
                  </a:cubicBezTo>
                  <a:cubicBezTo>
                    <a:pt x="77" y="86"/>
                    <a:pt x="77" y="86"/>
                    <a:pt x="75" y="86"/>
                  </a:cubicBezTo>
                  <a:cubicBezTo>
                    <a:pt x="74" y="89"/>
                    <a:pt x="71" y="92"/>
                    <a:pt x="68" y="95"/>
                  </a:cubicBezTo>
                  <a:cubicBezTo>
                    <a:pt x="25" y="144"/>
                    <a:pt x="0" y="206"/>
                    <a:pt x="0" y="273"/>
                  </a:cubicBezTo>
                  <a:cubicBezTo>
                    <a:pt x="0" y="343"/>
                    <a:pt x="25" y="405"/>
                    <a:pt x="68" y="454"/>
                  </a:cubicBezTo>
                  <a:cubicBezTo>
                    <a:pt x="74" y="461"/>
                    <a:pt x="83" y="468"/>
                    <a:pt x="90" y="476"/>
                  </a:cubicBezTo>
                  <a:cubicBezTo>
                    <a:pt x="139" y="520"/>
                    <a:pt x="204" y="548"/>
                    <a:pt x="275" y="548"/>
                  </a:cubicBezTo>
                  <a:cubicBezTo>
                    <a:pt x="346" y="548"/>
                    <a:pt x="409" y="520"/>
                    <a:pt x="458" y="476"/>
                  </a:cubicBezTo>
                  <a:cubicBezTo>
                    <a:pt x="467" y="468"/>
                    <a:pt x="474" y="461"/>
                    <a:pt x="481" y="454"/>
                  </a:cubicBezTo>
                  <a:cubicBezTo>
                    <a:pt x="523" y="405"/>
                    <a:pt x="548" y="343"/>
                    <a:pt x="548" y="273"/>
                  </a:cubicBezTo>
                  <a:cubicBezTo>
                    <a:pt x="548" y="206"/>
                    <a:pt x="523" y="144"/>
                    <a:pt x="481" y="95"/>
                  </a:cubicBezTo>
                  <a:close/>
                  <a:moveTo>
                    <a:pt x="229" y="37"/>
                  </a:moveTo>
                  <a:cubicBezTo>
                    <a:pt x="199" y="61"/>
                    <a:pt x="174" y="92"/>
                    <a:pt x="157" y="127"/>
                  </a:cubicBezTo>
                  <a:cubicBezTo>
                    <a:pt x="140" y="118"/>
                    <a:pt x="126" y="107"/>
                    <a:pt x="112" y="95"/>
                  </a:cubicBezTo>
                  <a:cubicBezTo>
                    <a:pt x="145" y="65"/>
                    <a:pt x="185" y="45"/>
                    <a:pt x="229" y="37"/>
                  </a:cubicBezTo>
                  <a:close/>
                  <a:moveTo>
                    <a:pt x="90" y="118"/>
                  </a:moveTo>
                  <a:cubicBezTo>
                    <a:pt x="106" y="133"/>
                    <a:pt x="124" y="145"/>
                    <a:pt x="142" y="155"/>
                  </a:cubicBezTo>
                  <a:cubicBezTo>
                    <a:pt x="130" y="188"/>
                    <a:pt x="121" y="222"/>
                    <a:pt x="120" y="259"/>
                  </a:cubicBezTo>
                  <a:cubicBezTo>
                    <a:pt x="34" y="259"/>
                    <a:pt x="34" y="259"/>
                    <a:pt x="34" y="259"/>
                  </a:cubicBezTo>
                  <a:cubicBezTo>
                    <a:pt x="37" y="206"/>
                    <a:pt x="58" y="157"/>
                    <a:pt x="90" y="118"/>
                  </a:cubicBezTo>
                  <a:close/>
                  <a:moveTo>
                    <a:pt x="34" y="290"/>
                  </a:moveTo>
                  <a:cubicBezTo>
                    <a:pt x="120" y="290"/>
                    <a:pt x="120" y="290"/>
                    <a:pt x="120" y="290"/>
                  </a:cubicBezTo>
                  <a:cubicBezTo>
                    <a:pt x="121" y="327"/>
                    <a:pt x="130" y="361"/>
                    <a:pt x="142" y="392"/>
                  </a:cubicBezTo>
                  <a:cubicBezTo>
                    <a:pt x="124" y="402"/>
                    <a:pt x="106" y="415"/>
                    <a:pt x="90" y="430"/>
                  </a:cubicBezTo>
                  <a:cubicBezTo>
                    <a:pt x="58" y="392"/>
                    <a:pt x="37" y="343"/>
                    <a:pt x="34" y="290"/>
                  </a:cubicBezTo>
                  <a:close/>
                  <a:moveTo>
                    <a:pt x="112" y="454"/>
                  </a:moveTo>
                  <a:cubicBezTo>
                    <a:pt x="126" y="440"/>
                    <a:pt x="140" y="430"/>
                    <a:pt x="157" y="421"/>
                  </a:cubicBezTo>
                  <a:cubicBezTo>
                    <a:pt x="174" y="456"/>
                    <a:pt x="199" y="486"/>
                    <a:pt x="229" y="511"/>
                  </a:cubicBezTo>
                  <a:cubicBezTo>
                    <a:pt x="185" y="502"/>
                    <a:pt x="145" y="482"/>
                    <a:pt x="112" y="454"/>
                  </a:cubicBezTo>
                  <a:close/>
                  <a:moveTo>
                    <a:pt x="259" y="493"/>
                  </a:moveTo>
                  <a:cubicBezTo>
                    <a:pt x="254" y="490"/>
                    <a:pt x="250" y="486"/>
                    <a:pt x="244" y="483"/>
                  </a:cubicBezTo>
                  <a:cubicBezTo>
                    <a:pt x="235" y="474"/>
                    <a:pt x="226" y="465"/>
                    <a:pt x="217" y="456"/>
                  </a:cubicBezTo>
                  <a:cubicBezTo>
                    <a:pt x="210" y="446"/>
                    <a:pt x="202" y="436"/>
                    <a:pt x="195" y="425"/>
                  </a:cubicBezTo>
                  <a:cubicBezTo>
                    <a:pt x="191" y="420"/>
                    <a:pt x="188" y="414"/>
                    <a:pt x="185" y="408"/>
                  </a:cubicBezTo>
                  <a:cubicBezTo>
                    <a:pt x="208" y="399"/>
                    <a:pt x="232" y="393"/>
                    <a:pt x="259" y="390"/>
                  </a:cubicBezTo>
                  <a:lnTo>
                    <a:pt x="259" y="493"/>
                  </a:lnTo>
                  <a:close/>
                  <a:moveTo>
                    <a:pt x="259" y="359"/>
                  </a:moveTo>
                  <a:cubicBezTo>
                    <a:pt x="227" y="361"/>
                    <a:pt x="198" y="368"/>
                    <a:pt x="171" y="378"/>
                  </a:cubicBezTo>
                  <a:cubicBezTo>
                    <a:pt x="168" y="371"/>
                    <a:pt x="166" y="362"/>
                    <a:pt x="163" y="355"/>
                  </a:cubicBezTo>
                  <a:cubicBezTo>
                    <a:pt x="158" y="341"/>
                    <a:pt x="157" y="328"/>
                    <a:pt x="154" y="315"/>
                  </a:cubicBezTo>
                  <a:cubicBezTo>
                    <a:pt x="152" y="307"/>
                    <a:pt x="152" y="299"/>
                    <a:pt x="151" y="290"/>
                  </a:cubicBezTo>
                  <a:cubicBezTo>
                    <a:pt x="259" y="290"/>
                    <a:pt x="259" y="290"/>
                    <a:pt x="259" y="290"/>
                  </a:cubicBezTo>
                  <a:lnTo>
                    <a:pt x="259" y="359"/>
                  </a:lnTo>
                  <a:close/>
                  <a:moveTo>
                    <a:pt x="259" y="259"/>
                  </a:moveTo>
                  <a:cubicBezTo>
                    <a:pt x="151" y="259"/>
                    <a:pt x="151" y="259"/>
                    <a:pt x="151" y="259"/>
                  </a:cubicBezTo>
                  <a:cubicBezTo>
                    <a:pt x="152" y="250"/>
                    <a:pt x="152" y="241"/>
                    <a:pt x="154" y="232"/>
                  </a:cubicBezTo>
                  <a:cubicBezTo>
                    <a:pt x="157" y="219"/>
                    <a:pt x="158" y="207"/>
                    <a:pt x="163" y="194"/>
                  </a:cubicBezTo>
                  <a:cubicBezTo>
                    <a:pt x="166" y="185"/>
                    <a:pt x="168" y="177"/>
                    <a:pt x="171" y="170"/>
                  </a:cubicBezTo>
                  <a:cubicBezTo>
                    <a:pt x="198" y="180"/>
                    <a:pt x="227" y="188"/>
                    <a:pt x="259" y="189"/>
                  </a:cubicBezTo>
                  <a:lnTo>
                    <a:pt x="259" y="259"/>
                  </a:lnTo>
                  <a:close/>
                  <a:moveTo>
                    <a:pt x="259" y="157"/>
                  </a:moveTo>
                  <a:cubicBezTo>
                    <a:pt x="232" y="155"/>
                    <a:pt x="208" y="149"/>
                    <a:pt x="185" y="141"/>
                  </a:cubicBezTo>
                  <a:cubicBezTo>
                    <a:pt x="188" y="135"/>
                    <a:pt x="191" y="129"/>
                    <a:pt x="195" y="123"/>
                  </a:cubicBezTo>
                  <a:cubicBezTo>
                    <a:pt x="202" y="113"/>
                    <a:pt x="210" y="102"/>
                    <a:pt x="217" y="92"/>
                  </a:cubicBezTo>
                  <a:cubicBezTo>
                    <a:pt x="226" y="83"/>
                    <a:pt x="235" y="74"/>
                    <a:pt x="244" y="65"/>
                  </a:cubicBezTo>
                  <a:cubicBezTo>
                    <a:pt x="250" y="61"/>
                    <a:pt x="254" y="58"/>
                    <a:pt x="259" y="53"/>
                  </a:cubicBezTo>
                  <a:lnTo>
                    <a:pt x="259" y="157"/>
                  </a:lnTo>
                  <a:close/>
                  <a:moveTo>
                    <a:pt x="515" y="259"/>
                  </a:moveTo>
                  <a:cubicBezTo>
                    <a:pt x="428" y="259"/>
                    <a:pt x="428" y="259"/>
                    <a:pt x="428" y="259"/>
                  </a:cubicBezTo>
                  <a:cubicBezTo>
                    <a:pt x="427" y="222"/>
                    <a:pt x="419" y="188"/>
                    <a:pt x="406" y="155"/>
                  </a:cubicBezTo>
                  <a:cubicBezTo>
                    <a:pt x="425" y="145"/>
                    <a:pt x="443" y="133"/>
                    <a:pt x="458" y="118"/>
                  </a:cubicBezTo>
                  <a:cubicBezTo>
                    <a:pt x="490" y="157"/>
                    <a:pt x="512" y="206"/>
                    <a:pt x="515" y="259"/>
                  </a:cubicBezTo>
                  <a:close/>
                  <a:moveTo>
                    <a:pt x="436" y="95"/>
                  </a:moveTo>
                  <a:cubicBezTo>
                    <a:pt x="422" y="107"/>
                    <a:pt x="408" y="118"/>
                    <a:pt x="393" y="127"/>
                  </a:cubicBezTo>
                  <a:cubicBezTo>
                    <a:pt x="374" y="92"/>
                    <a:pt x="349" y="61"/>
                    <a:pt x="319" y="37"/>
                  </a:cubicBezTo>
                  <a:cubicBezTo>
                    <a:pt x="363" y="45"/>
                    <a:pt x="403" y="65"/>
                    <a:pt x="436" y="95"/>
                  </a:cubicBezTo>
                  <a:close/>
                  <a:moveTo>
                    <a:pt x="289" y="53"/>
                  </a:moveTo>
                  <a:cubicBezTo>
                    <a:pt x="295" y="58"/>
                    <a:pt x="300" y="61"/>
                    <a:pt x="304" y="65"/>
                  </a:cubicBezTo>
                  <a:cubicBezTo>
                    <a:pt x="313" y="74"/>
                    <a:pt x="322" y="83"/>
                    <a:pt x="331" y="92"/>
                  </a:cubicBezTo>
                  <a:cubicBezTo>
                    <a:pt x="340" y="102"/>
                    <a:pt x="347" y="113"/>
                    <a:pt x="353" y="123"/>
                  </a:cubicBezTo>
                  <a:cubicBezTo>
                    <a:pt x="357" y="129"/>
                    <a:pt x="360" y="135"/>
                    <a:pt x="363" y="141"/>
                  </a:cubicBezTo>
                  <a:cubicBezTo>
                    <a:pt x="341" y="149"/>
                    <a:pt x="316" y="155"/>
                    <a:pt x="289" y="157"/>
                  </a:cubicBezTo>
                  <a:lnTo>
                    <a:pt x="289" y="53"/>
                  </a:lnTo>
                  <a:close/>
                  <a:moveTo>
                    <a:pt x="289" y="189"/>
                  </a:moveTo>
                  <a:cubicBezTo>
                    <a:pt x="321" y="188"/>
                    <a:pt x="350" y="180"/>
                    <a:pt x="378" y="170"/>
                  </a:cubicBezTo>
                  <a:cubicBezTo>
                    <a:pt x="381" y="177"/>
                    <a:pt x="384" y="185"/>
                    <a:pt x="385" y="194"/>
                  </a:cubicBezTo>
                  <a:cubicBezTo>
                    <a:pt x="390" y="207"/>
                    <a:pt x="393" y="219"/>
                    <a:pt x="394" y="232"/>
                  </a:cubicBezTo>
                  <a:cubicBezTo>
                    <a:pt x="396" y="241"/>
                    <a:pt x="397" y="250"/>
                    <a:pt x="397" y="259"/>
                  </a:cubicBezTo>
                  <a:cubicBezTo>
                    <a:pt x="289" y="259"/>
                    <a:pt x="289" y="259"/>
                    <a:pt x="289" y="259"/>
                  </a:cubicBezTo>
                  <a:lnTo>
                    <a:pt x="289" y="189"/>
                  </a:lnTo>
                  <a:close/>
                  <a:moveTo>
                    <a:pt x="289" y="290"/>
                  </a:moveTo>
                  <a:cubicBezTo>
                    <a:pt x="397" y="290"/>
                    <a:pt x="397" y="290"/>
                    <a:pt x="397" y="290"/>
                  </a:cubicBezTo>
                  <a:cubicBezTo>
                    <a:pt x="397" y="299"/>
                    <a:pt x="396" y="307"/>
                    <a:pt x="394" y="315"/>
                  </a:cubicBezTo>
                  <a:cubicBezTo>
                    <a:pt x="393" y="328"/>
                    <a:pt x="390" y="341"/>
                    <a:pt x="385" y="355"/>
                  </a:cubicBezTo>
                  <a:cubicBezTo>
                    <a:pt x="384" y="362"/>
                    <a:pt x="381" y="371"/>
                    <a:pt x="378" y="378"/>
                  </a:cubicBezTo>
                  <a:cubicBezTo>
                    <a:pt x="350" y="368"/>
                    <a:pt x="321" y="361"/>
                    <a:pt x="289" y="359"/>
                  </a:cubicBezTo>
                  <a:lnTo>
                    <a:pt x="289" y="290"/>
                  </a:lnTo>
                  <a:close/>
                  <a:moveTo>
                    <a:pt x="289" y="493"/>
                  </a:moveTo>
                  <a:cubicBezTo>
                    <a:pt x="289" y="390"/>
                    <a:pt x="289" y="390"/>
                    <a:pt x="289" y="390"/>
                  </a:cubicBezTo>
                  <a:cubicBezTo>
                    <a:pt x="316" y="393"/>
                    <a:pt x="341" y="399"/>
                    <a:pt x="363" y="408"/>
                  </a:cubicBezTo>
                  <a:cubicBezTo>
                    <a:pt x="360" y="414"/>
                    <a:pt x="357" y="420"/>
                    <a:pt x="353" y="425"/>
                  </a:cubicBezTo>
                  <a:cubicBezTo>
                    <a:pt x="347" y="436"/>
                    <a:pt x="340" y="446"/>
                    <a:pt x="331" y="456"/>
                  </a:cubicBezTo>
                  <a:cubicBezTo>
                    <a:pt x="322" y="465"/>
                    <a:pt x="313" y="474"/>
                    <a:pt x="304" y="483"/>
                  </a:cubicBezTo>
                  <a:cubicBezTo>
                    <a:pt x="300" y="486"/>
                    <a:pt x="295" y="490"/>
                    <a:pt x="289" y="493"/>
                  </a:cubicBezTo>
                  <a:close/>
                  <a:moveTo>
                    <a:pt x="319" y="511"/>
                  </a:moveTo>
                  <a:cubicBezTo>
                    <a:pt x="349" y="486"/>
                    <a:pt x="374" y="456"/>
                    <a:pt x="393" y="421"/>
                  </a:cubicBezTo>
                  <a:cubicBezTo>
                    <a:pt x="408" y="430"/>
                    <a:pt x="422" y="440"/>
                    <a:pt x="436" y="454"/>
                  </a:cubicBezTo>
                  <a:cubicBezTo>
                    <a:pt x="403" y="482"/>
                    <a:pt x="363" y="502"/>
                    <a:pt x="319" y="511"/>
                  </a:cubicBezTo>
                  <a:close/>
                  <a:moveTo>
                    <a:pt x="458" y="430"/>
                  </a:moveTo>
                  <a:cubicBezTo>
                    <a:pt x="443" y="415"/>
                    <a:pt x="425" y="402"/>
                    <a:pt x="406" y="392"/>
                  </a:cubicBezTo>
                  <a:cubicBezTo>
                    <a:pt x="419" y="361"/>
                    <a:pt x="427" y="327"/>
                    <a:pt x="428" y="290"/>
                  </a:cubicBezTo>
                  <a:cubicBezTo>
                    <a:pt x="515" y="290"/>
                    <a:pt x="515" y="290"/>
                    <a:pt x="515" y="290"/>
                  </a:cubicBezTo>
                  <a:cubicBezTo>
                    <a:pt x="512" y="343"/>
                    <a:pt x="490" y="392"/>
                    <a:pt x="458" y="43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nvGrpSpPr>
            <p:cNvPr id="7" name="Group 11"/>
            <p:cNvGrpSpPr/>
            <p:nvPr/>
          </p:nvGrpSpPr>
          <p:grpSpPr>
            <a:xfrm>
              <a:off x="399164" y="1072338"/>
              <a:ext cx="446088" cy="417512"/>
              <a:chOff x="1200150" y="2085975"/>
              <a:chExt cx="446088" cy="417513"/>
            </a:xfrm>
            <a:grpFill/>
          </p:grpSpPr>
          <p:sp>
            <p:nvSpPr>
              <p:cNvPr id="373" name="Freeform 13"/>
              <p:cNvSpPr>
                <a:spLocks noEditPoints="1"/>
              </p:cNvSpPr>
              <p:nvPr/>
            </p:nvSpPr>
            <p:spPr bwMode="auto">
              <a:xfrm>
                <a:off x="1200150" y="2270125"/>
                <a:ext cx="446088" cy="233363"/>
              </a:xfrm>
              <a:custGeom>
                <a:avLst/>
                <a:gdLst>
                  <a:gd name="T0" fmla="*/ 267 w 281"/>
                  <a:gd name="T1" fmla="*/ 126 h 147"/>
                  <a:gd name="T2" fmla="*/ 267 w 281"/>
                  <a:gd name="T3" fmla="*/ 109 h 147"/>
                  <a:gd name="T4" fmla="*/ 251 w 281"/>
                  <a:gd name="T5" fmla="*/ 109 h 147"/>
                  <a:gd name="T6" fmla="*/ 251 w 281"/>
                  <a:gd name="T7" fmla="*/ 19 h 147"/>
                  <a:gd name="T8" fmla="*/ 267 w 281"/>
                  <a:gd name="T9" fmla="*/ 19 h 147"/>
                  <a:gd name="T10" fmla="*/ 267 w 281"/>
                  <a:gd name="T11" fmla="*/ 0 h 147"/>
                  <a:gd name="T12" fmla="*/ 14 w 281"/>
                  <a:gd name="T13" fmla="*/ 0 h 147"/>
                  <a:gd name="T14" fmla="*/ 14 w 281"/>
                  <a:gd name="T15" fmla="*/ 19 h 147"/>
                  <a:gd name="T16" fmla="*/ 30 w 281"/>
                  <a:gd name="T17" fmla="*/ 19 h 147"/>
                  <a:gd name="T18" fmla="*/ 30 w 281"/>
                  <a:gd name="T19" fmla="*/ 109 h 147"/>
                  <a:gd name="T20" fmla="*/ 14 w 281"/>
                  <a:gd name="T21" fmla="*/ 109 h 147"/>
                  <a:gd name="T22" fmla="*/ 14 w 281"/>
                  <a:gd name="T23" fmla="*/ 126 h 147"/>
                  <a:gd name="T24" fmla="*/ 0 w 281"/>
                  <a:gd name="T25" fmla="*/ 126 h 147"/>
                  <a:gd name="T26" fmla="*/ 0 w 281"/>
                  <a:gd name="T27" fmla="*/ 147 h 147"/>
                  <a:gd name="T28" fmla="*/ 281 w 281"/>
                  <a:gd name="T29" fmla="*/ 147 h 147"/>
                  <a:gd name="T30" fmla="*/ 281 w 281"/>
                  <a:gd name="T31" fmla="*/ 126 h 147"/>
                  <a:gd name="T32" fmla="*/ 267 w 281"/>
                  <a:gd name="T33" fmla="*/ 126 h 147"/>
                  <a:gd name="T34" fmla="*/ 92 w 281"/>
                  <a:gd name="T35" fmla="*/ 109 h 147"/>
                  <a:gd name="T36" fmla="*/ 62 w 281"/>
                  <a:gd name="T37" fmla="*/ 109 h 147"/>
                  <a:gd name="T38" fmla="*/ 62 w 281"/>
                  <a:gd name="T39" fmla="*/ 19 h 147"/>
                  <a:gd name="T40" fmla="*/ 92 w 281"/>
                  <a:gd name="T41" fmla="*/ 19 h 147"/>
                  <a:gd name="T42" fmla="*/ 92 w 281"/>
                  <a:gd name="T43" fmla="*/ 109 h 147"/>
                  <a:gd name="T44" fmla="*/ 155 w 281"/>
                  <a:gd name="T45" fmla="*/ 109 h 147"/>
                  <a:gd name="T46" fmla="*/ 125 w 281"/>
                  <a:gd name="T47" fmla="*/ 109 h 147"/>
                  <a:gd name="T48" fmla="*/ 125 w 281"/>
                  <a:gd name="T49" fmla="*/ 19 h 147"/>
                  <a:gd name="T50" fmla="*/ 155 w 281"/>
                  <a:gd name="T51" fmla="*/ 19 h 147"/>
                  <a:gd name="T52" fmla="*/ 155 w 281"/>
                  <a:gd name="T53" fmla="*/ 109 h 147"/>
                  <a:gd name="T54" fmla="*/ 218 w 281"/>
                  <a:gd name="T55" fmla="*/ 109 h 147"/>
                  <a:gd name="T56" fmla="*/ 188 w 281"/>
                  <a:gd name="T57" fmla="*/ 109 h 147"/>
                  <a:gd name="T58" fmla="*/ 188 w 281"/>
                  <a:gd name="T59" fmla="*/ 19 h 147"/>
                  <a:gd name="T60" fmla="*/ 218 w 281"/>
                  <a:gd name="T61" fmla="*/ 19 h 147"/>
                  <a:gd name="T62" fmla="*/ 218 w 281"/>
                  <a:gd name="T63" fmla="*/ 10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1" h="147">
                    <a:moveTo>
                      <a:pt x="267" y="126"/>
                    </a:moveTo>
                    <a:lnTo>
                      <a:pt x="267" y="109"/>
                    </a:lnTo>
                    <a:lnTo>
                      <a:pt x="251" y="109"/>
                    </a:lnTo>
                    <a:lnTo>
                      <a:pt x="251" y="19"/>
                    </a:lnTo>
                    <a:lnTo>
                      <a:pt x="267" y="19"/>
                    </a:lnTo>
                    <a:lnTo>
                      <a:pt x="267" y="0"/>
                    </a:lnTo>
                    <a:lnTo>
                      <a:pt x="14" y="0"/>
                    </a:lnTo>
                    <a:lnTo>
                      <a:pt x="14" y="19"/>
                    </a:lnTo>
                    <a:lnTo>
                      <a:pt x="30" y="19"/>
                    </a:lnTo>
                    <a:lnTo>
                      <a:pt x="30" y="109"/>
                    </a:lnTo>
                    <a:lnTo>
                      <a:pt x="14" y="109"/>
                    </a:lnTo>
                    <a:lnTo>
                      <a:pt x="14" y="126"/>
                    </a:lnTo>
                    <a:lnTo>
                      <a:pt x="0" y="126"/>
                    </a:lnTo>
                    <a:lnTo>
                      <a:pt x="0" y="147"/>
                    </a:lnTo>
                    <a:lnTo>
                      <a:pt x="281" y="147"/>
                    </a:lnTo>
                    <a:lnTo>
                      <a:pt x="281" y="126"/>
                    </a:lnTo>
                    <a:lnTo>
                      <a:pt x="267" y="126"/>
                    </a:lnTo>
                    <a:close/>
                    <a:moveTo>
                      <a:pt x="92" y="109"/>
                    </a:moveTo>
                    <a:lnTo>
                      <a:pt x="62" y="109"/>
                    </a:lnTo>
                    <a:lnTo>
                      <a:pt x="62" y="19"/>
                    </a:lnTo>
                    <a:lnTo>
                      <a:pt x="92" y="19"/>
                    </a:lnTo>
                    <a:lnTo>
                      <a:pt x="92" y="109"/>
                    </a:lnTo>
                    <a:close/>
                    <a:moveTo>
                      <a:pt x="155" y="109"/>
                    </a:moveTo>
                    <a:lnTo>
                      <a:pt x="125" y="109"/>
                    </a:lnTo>
                    <a:lnTo>
                      <a:pt x="125" y="19"/>
                    </a:lnTo>
                    <a:lnTo>
                      <a:pt x="155" y="19"/>
                    </a:lnTo>
                    <a:lnTo>
                      <a:pt x="155" y="109"/>
                    </a:lnTo>
                    <a:close/>
                    <a:moveTo>
                      <a:pt x="218" y="109"/>
                    </a:moveTo>
                    <a:lnTo>
                      <a:pt x="188" y="109"/>
                    </a:lnTo>
                    <a:lnTo>
                      <a:pt x="188" y="19"/>
                    </a:lnTo>
                    <a:lnTo>
                      <a:pt x="218" y="19"/>
                    </a:lnTo>
                    <a:lnTo>
                      <a:pt x="218" y="10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74" name="Freeform 14"/>
              <p:cNvSpPr>
                <a:spLocks noEditPoints="1"/>
              </p:cNvSpPr>
              <p:nvPr/>
            </p:nvSpPr>
            <p:spPr bwMode="auto">
              <a:xfrm>
                <a:off x="1200150" y="2085975"/>
                <a:ext cx="446088" cy="163513"/>
              </a:xfrm>
              <a:custGeom>
                <a:avLst/>
                <a:gdLst>
                  <a:gd name="T0" fmla="*/ 140 w 281"/>
                  <a:gd name="T1" fmla="*/ 0 h 103"/>
                  <a:gd name="T2" fmla="*/ 0 w 281"/>
                  <a:gd name="T3" fmla="*/ 95 h 103"/>
                  <a:gd name="T4" fmla="*/ 0 w 281"/>
                  <a:gd name="T5" fmla="*/ 103 h 103"/>
                  <a:gd name="T6" fmla="*/ 281 w 281"/>
                  <a:gd name="T7" fmla="*/ 103 h 103"/>
                  <a:gd name="T8" fmla="*/ 281 w 281"/>
                  <a:gd name="T9" fmla="*/ 95 h 103"/>
                  <a:gd name="T10" fmla="*/ 140 w 281"/>
                  <a:gd name="T11" fmla="*/ 0 h 103"/>
                  <a:gd name="T12" fmla="*/ 190 w 281"/>
                  <a:gd name="T13" fmla="*/ 74 h 103"/>
                  <a:gd name="T14" fmla="*/ 91 w 281"/>
                  <a:gd name="T15" fmla="*/ 74 h 103"/>
                  <a:gd name="T16" fmla="*/ 91 w 281"/>
                  <a:gd name="T17" fmla="*/ 71 h 103"/>
                  <a:gd name="T18" fmla="*/ 140 w 281"/>
                  <a:gd name="T19" fmla="*/ 38 h 103"/>
                  <a:gd name="T20" fmla="*/ 190 w 281"/>
                  <a:gd name="T21" fmla="*/ 71 h 103"/>
                  <a:gd name="T22" fmla="*/ 190 w 281"/>
                  <a:gd name="T23" fmla="*/ 7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 h="103">
                    <a:moveTo>
                      <a:pt x="140" y="0"/>
                    </a:moveTo>
                    <a:lnTo>
                      <a:pt x="0" y="95"/>
                    </a:lnTo>
                    <a:lnTo>
                      <a:pt x="0" y="103"/>
                    </a:lnTo>
                    <a:lnTo>
                      <a:pt x="281" y="103"/>
                    </a:lnTo>
                    <a:lnTo>
                      <a:pt x="281" y="95"/>
                    </a:lnTo>
                    <a:lnTo>
                      <a:pt x="140" y="0"/>
                    </a:lnTo>
                    <a:close/>
                    <a:moveTo>
                      <a:pt x="190" y="74"/>
                    </a:moveTo>
                    <a:lnTo>
                      <a:pt x="91" y="74"/>
                    </a:lnTo>
                    <a:lnTo>
                      <a:pt x="91" y="71"/>
                    </a:lnTo>
                    <a:lnTo>
                      <a:pt x="140" y="38"/>
                    </a:lnTo>
                    <a:lnTo>
                      <a:pt x="190" y="71"/>
                    </a:lnTo>
                    <a:lnTo>
                      <a:pt x="190" y="7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8" name="Group 14"/>
            <p:cNvGrpSpPr/>
            <p:nvPr/>
          </p:nvGrpSpPr>
          <p:grpSpPr>
            <a:xfrm>
              <a:off x="3278790" y="1062813"/>
              <a:ext cx="447675" cy="436563"/>
              <a:chOff x="4592638" y="2076450"/>
              <a:chExt cx="447675" cy="436563"/>
            </a:xfrm>
            <a:grpFill/>
          </p:grpSpPr>
          <p:sp>
            <p:nvSpPr>
              <p:cNvPr id="370" name="Freeform 15"/>
              <p:cNvSpPr>
                <a:spLocks noEditPoints="1"/>
              </p:cNvSpPr>
              <p:nvPr/>
            </p:nvSpPr>
            <p:spPr bwMode="auto">
              <a:xfrm>
                <a:off x="4656138" y="2076450"/>
                <a:ext cx="295275" cy="295275"/>
              </a:xfrm>
              <a:custGeom>
                <a:avLst/>
                <a:gdLst>
                  <a:gd name="T0" fmla="*/ 4 w 385"/>
                  <a:gd name="T1" fmla="*/ 249 h 385"/>
                  <a:gd name="T2" fmla="*/ 4 w 385"/>
                  <a:gd name="T3" fmla="*/ 234 h 385"/>
                  <a:gd name="T4" fmla="*/ 48 w 385"/>
                  <a:gd name="T5" fmla="*/ 189 h 385"/>
                  <a:gd name="T6" fmla="*/ 64 w 385"/>
                  <a:gd name="T7" fmla="*/ 189 h 385"/>
                  <a:gd name="T8" fmla="*/ 195 w 385"/>
                  <a:gd name="T9" fmla="*/ 321 h 385"/>
                  <a:gd name="T10" fmla="*/ 195 w 385"/>
                  <a:gd name="T11" fmla="*/ 336 h 385"/>
                  <a:gd name="T12" fmla="*/ 151 w 385"/>
                  <a:gd name="T13" fmla="*/ 381 h 385"/>
                  <a:gd name="T14" fmla="*/ 135 w 385"/>
                  <a:gd name="T15" fmla="*/ 381 h 385"/>
                  <a:gd name="T16" fmla="*/ 4 w 385"/>
                  <a:gd name="T17" fmla="*/ 249 h 385"/>
                  <a:gd name="T18" fmla="*/ 320 w 385"/>
                  <a:gd name="T19" fmla="*/ 196 h 385"/>
                  <a:gd name="T20" fmla="*/ 336 w 385"/>
                  <a:gd name="T21" fmla="*/ 196 h 385"/>
                  <a:gd name="T22" fmla="*/ 381 w 385"/>
                  <a:gd name="T23" fmla="*/ 151 h 385"/>
                  <a:gd name="T24" fmla="*/ 381 w 385"/>
                  <a:gd name="T25" fmla="*/ 135 h 385"/>
                  <a:gd name="T26" fmla="*/ 249 w 385"/>
                  <a:gd name="T27" fmla="*/ 4 h 385"/>
                  <a:gd name="T28" fmla="*/ 234 w 385"/>
                  <a:gd name="T29" fmla="*/ 4 h 385"/>
                  <a:gd name="T30" fmla="*/ 189 w 385"/>
                  <a:gd name="T31" fmla="*/ 49 h 385"/>
                  <a:gd name="T32" fmla="*/ 189 w 385"/>
                  <a:gd name="T33" fmla="*/ 64 h 385"/>
                  <a:gd name="T34" fmla="*/ 320 w 385"/>
                  <a:gd name="T35" fmla="*/ 19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5" h="385">
                    <a:moveTo>
                      <a:pt x="4" y="249"/>
                    </a:moveTo>
                    <a:cubicBezTo>
                      <a:pt x="0" y="245"/>
                      <a:pt x="0" y="238"/>
                      <a:pt x="4" y="234"/>
                    </a:cubicBezTo>
                    <a:cubicBezTo>
                      <a:pt x="48" y="189"/>
                      <a:pt x="48" y="189"/>
                      <a:pt x="48" y="189"/>
                    </a:cubicBezTo>
                    <a:cubicBezTo>
                      <a:pt x="52" y="185"/>
                      <a:pt x="59" y="185"/>
                      <a:pt x="64" y="189"/>
                    </a:cubicBezTo>
                    <a:cubicBezTo>
                      <a:pt x="195" y="321"/>
                      <a:pt x="195" y="321"/>
                      <a:pt x="195" y="321"/>
                    </a:cubicBezTo>
                    <a:cubicBezTo>
                      <a:pt x="199" y="325"/>
                      <a:pt x="199" y="332"/>
                      <a:pt x="195" y="336"/>
                    </a:cubicBezTo>
                    <a:cubicBezTo>
                      <a:pt x="151" y="381"/>
                      <a:pt x="151" y="381"/>
                      <a:pt x="151" y="381"/>
                    </a:cubicBezTo>
                    <a:cubicBezTo>
                      <a:pt x="147" y="385"/>
                      <a:pt x="140" y="385"/>
                      <a:pt x="135" y="381"/>
                    </a:cubicBezTo>
                    <a:lnTo>
                      <a:pt x="4" y="249"/>
                    </a:lnTo>
                    <a:close/>
                    <a:moveTo>
                      <a:pt x="320" y="196"/>
                    </a:moveTo>
                    <a:cubicBezTo>
                      <a:pt x="325" y="200"/>
                      <a:pt x="332" y="200"/>
                      <a:pt x="336" y="196"/>
                    </a:cubicBezTo>
                    <a:cubicBezTo>
                      <a:pt x="381" y="151"/>
                      <a:pt x="381" y="151"/>
                      <a:pt x="381" y="151"/>
                    </a:cubicBezTo>
                    <a:cubicBezTo>
                      <a:pt x="385" y="147"/>
                      <a:pt x="385" y="140"/>
                      <a:pt x="381" y="135"/>
                    </a:cubicBezTo>
                    <a:cubicBezTo>
                      <a:pt x="249" y="4"/>
                      <a:pt x="249" y="4"/>
                      <a:pt x="249" y="4"/>
                    </a:cubicBezTo>
                    <a:cubicBezTo>
                      <a:pt x="245" y="0"/>
                      <a:pt x="238" y="0"/>
                      <a:pt x="234" y="4"/>
                    </a:cubicBezTo>
                    <a:cubicBezTo>
                      <a:pt x="189" y="49"/>
                      <a:pt x="189" y="49"/>
                      <a:pt x="189" y="49"/>
                    </a:cubicBezTo>
                    <a:cubicBezTo>
                      <a:pt x="185" y="53"/>
                      <a:pt x="185" y="60"/>
                      <a:pt x="189" y="64"/>
                    </a:cubicBezTo>
                    <a:lnTo>
                      <a:pt x="320" y="196"/>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71" name="Freeform 16"/>
              <p:cNvSpPr/>
              <p:nvPr/>
            </p:nvSpPr>
            <p:spPr bwMode="auto">
              <a:xfrm>
                <a:off x="4724400" y="2144713"/>
                <a:ext cx="315913" cy="315913"/>
              </a:xfrm>
              <a:custGeom>
                <a:avLst/>
                <a:gdLst>
                  <a:gd name="T0" fmla="*/ 406 w 411"/>
                  <a:gd name="T1" fmla="*/ 359 h 411"/>
                  <a:gd name="T2" fmla="*/ 223 w 411"/>
                  <a:gd name="T3" fmla="*/ 175 h 411"/>
                  <a:gd name="T4" fmla="*/ 207 w 411"/>
                  <a:gd name="T5" fmla="*/ 175 h 411"/>
                  <a:gd name="T6" fmla="*/ 205 w 411"/>
                  <a:gd name="T7" fmla="*/ 177 h 411"/>
                  <a:gd name="T8" fmla="*/ 172 w 411"/>
                  <a:gd name="T9" fmla="*/ 144 h 411"/>
                  <a:gd name="T10" fmla="*/ 202 w 411"/>
                  <a:gd name="T11" fmla="*/ 114 h 411"/>
                  <a:gd name="T12" fmla="*/ 202 w 411"/>
                  <a:gd name="T13" fmla="*/ 98 h 411"/>
                  <a:gd name="T14" fmla="*/ 108 w 411"/>
                  <a:gd name="T15" fmla="*/ 4 h 411"/>
                  <a:gd name="T16" fmla="*/ 93 w 411"/>
                  <a:gd name="T17" fmla="*/ 4 h 411"/>
                  <a:gd name="T18" fmla="*/ 4 w 411"/>
                  <a:gd name="T19" fmla="*/ 93 h 411"/>
                  <a:gd name="T20" fmla="*/ 4 w 411"/>
                  <a:gd name="T21" fmla="*/ 108 h 411"/>
                  <a:gd name="T22" fmla="*/ 98 w 411"/>
                  <a:gd name="T23" fmla="*/ 203 h 411"/>
                  <a:gd name="T24" fmla="*/ 114 w 411"/>
                  <a:gd name="T25" fmla="*/ 203 h 411"/>
                  <a:gd name="T26" fmla="*/ 144 w 411"/>
                  <a:gd name="T27" fmla="*/ 172 h 411"/>
                  <a:gd name="T28" fmla="*/ 177 w 411"/>
                  <a:gd name="T29" fmla="*/ 205 h 411"/>
                  <a:gd name="T30" fmla="*/ 175 w 411"/>
                  <a:gd name="T31" fmla="*/ 207 h 411"/>
                  <a:gd name="T32" fmla="*/ 175 w 411"/>
                  <a:gd name="T33" fmla="*/ 223 h 411"/>
                  <a:gd name="T34" fmla="*/ 359 w 411"/>
                  <a:gd name="T35" fmla="*/ 406 h 411"/>
                  <a:gd name="T36" fmla="*/ 374 w 411"/>
                  <a:gd name="T37" fmla="*/ 406 h 411"/>
                  <a:gd name="T38" fmla="*/ 406 w 411"/>
                  <a:gd name="T39" fmla="*/ 374 h 411"/>
                  <a:gd name="T40" fmla="*/ 406 w 411"/>
                  <a:gd name="T41" fmla="*/ 35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1" h="411">
                    <a:moveTo>
                      <a:pt x="406" y="359"/>
                    </a:moveTo>
                    <a:cubicBezTo>
                      <a:pt x="223" y="175"/>
                      <a:pt x="223" y="175"/>
                      <a:pt x="223" y="175"/>
                    </a:cubicBezTo>
                    <a:cubicBezTo>
                      <a:pt x="219" y="171"/>
                      <a:pt x="212" y="171"/>
                      <a:pt x="207" y="175"/>
                    </a:cubicBezTo>
                    <a:cubicBezTo>
                      <a:pt x="205" y="177"/>
                      <a:pt x="205" y="177"/>
                      <a:pt x="205" y="177"/>
                    </a:cubicBezTo>
                    <a:cubicBezTo>
                      <a:pt x="172" y="144"/>
                      <a:pt x="172" y="144"/>
                      <a:pt x="172" y="144"/>
                    </a:cubicBezTo>
                    <a:cubicBezTo>
                      <a:pt x="202" y="114"/>
                      <a:pt x="202" y="114"/>
                      <a:pt x="202" y="114"/>
                    </a:cubicBezTo>
                    <a:cubicBezTo>
                      <a:pt x="207" y="109"/>
                      <a:pt x="207" y="102"/>
                      <a:pt x="202" y="98"/>
                    </a:cubicBezTo>
                    <a:cubicBezTo>
                      <a:pt x="108" y="4"/>
                      <a:pt x="108" y="4"/>
                      <a:pt x="108" y="4"/>
                    </a:cubicBezTo>
                    <a:cubicBezTo>
                      <a:pt x="104" y="0"/>
                      <a:pt x="97" y="0"/>
                      <a:pt x="93" y="4"/>
                    </a:cubicBezTo>
                    <a:cubicBezTo>
                      <a:pt x="4" y="93"/>
                      <a:pt x="4" y="93"/>
                      <a:pt x="4" y="93"/>
                    </a:cubicBezTo>
                    <a:cubicBezTo>
                      <a:pt x="0" y="97"/>
                      <a:pt x="0" y="104"/>
                      <a:pt x="4" y="108"/>
                    </a:cubicBezTo>
                    <a:cubicBezTo>
                      <a:pt x="98" y="203"/>
                      <a:pt x="98" y="203"/>
                      <a:pt x="98" y="203"/>
                    </a:cubicBezTo>
                    <a:cubicBezTo>
                      <a:pt x="102" y="207"/>
                      <a:pt x="109" y="207"/>
                      <a:pt x="114" y="203"/>
                    </a:cubicBezTo>
                    <a:cubicBezTo>
                      <a:pt x="144" y="172"/>
                      <a:pt x="144" y="172"/>
                      <a:pt x="144" y="172"/>
                    </a:cubicBezTo>
                    <a:cubicBezTo>
                      <a:pt x="177" y="205"/>
                      <a:pt x="177" y="205"/>
                      <a:pt x="177" y="205"/>
                    </a:cubicBezTo>
                    <a:cubicBezTo>
                      <a:pt x="175" y="207"/>
                      <a:pt x="175" y="207"/>
                      <a:pt x="175" y="207"/>
                    </a:cubicBezTo>
                    <a:cubicBezTo>
                      <a:pt x="171" y="212"/>
                      <a:pt x="171" y="219"/>
                      <a:pt x="175" y="223"/>
                    </a:cubicBezTo>
                    <a:cubicBezTo>
                      <a:pt x="359" y="406"/>
                      <a:pt x="359" y="406"/>
                      <a:pt x="359" y="406"/>
                    </a:cubicBezTo>
                    <a:cubicBezTo>
                      <a:pt x="363" y="411"/>
                      <a:pt x="370" y="411"/>
                      <a:pt x="374" y="406"/>
                    </a:cubicBezTo>
                    <a:cubicBezTo>
                      <a:pt x="406" y="374"/>
                      <a:pt x="406" y="374"/>
                      <a:pt x="406" y="374"/>
                    </a:cubicBezTo>
                    <a:cubicBezTo>
                      <a:pt x="411" y="370"/>
                      <a:pt x="411" y="363"/>
                      <a:pt x="406" y="359"/>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72" name="Freeform 17"/>
              <p:cNvSpPr/>
              <p:nvPr/>
            </p:nvSpPr>
            <p:spPr bwMode="auto">
              <a:xfrm>
                <a:off x="4592638" y="2468563"/>
                <a:ext cx="244475" cy="44450"/>
              </a:xfrm>
              <a:custGeom>
                <a:avLst/>
                <a:gdLst>
                  <a:gd name="T0" fmla="*/ 306 w 318"/>
                  <a:gd name="T1" fmla="*/ 0 h 57"/>
                  <a:gd name="T2" fmla="*/ 12 w 318"/>
                  <a:gd name="T3" fmla="*/ 0 h 57"/>
                  <a:gd name="T4" fmla="*/ 0 w 318"/>
                  <a:gd name="T5" fmla="*/ 12 h 57"/>
                  <a:gd name="T6" fmla="*/ 0 w 318"/>
                  <a:gd name="T7" fmla="*/ 45 h 57"/>
                  <a:gd name="T8" fmla="*/ 12 w 318"/>
                  <a:gd name="T9" fmla="*/ 57 h 57"/>
                  <a:gd name="T10" fmla="*/ 306 w 318"/>
                  <a:gd name="T11" fmla="*/ 57 h 57"/>
                  <a:gd name="T12" fmla="*/ 318 w 318"/>
                  <a:gd name="T13" fmla="*/ 45 h 57"/>
                  <a:gd name="T14" fmla="*/ 318 w 318"/>
                  <a:gd name="T15" fmla="*/ 12 h 57"/>
                  <a:gd name="T16" fmla="*/ 306 w 318"/>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57">
                    <a:moveTo>
                      <a:pt x="306" y="0"/>
                    </a:moveTo>
                    <a:cubicBezTo>
                      <a:pt x="12" y="0"/>
                      <a:pt x="12" y="0"/>
                      <a:pt x="12" y="0"/>
                    </a:cubicBezTo>
                    <a:cubicBezTo>
                      <a:pt x="5" y="0"/>
                      <a:pt x="0" y="6"/>
                      <a:pt x="0" y="12"/>
                    </a:cubicBezTo>
                    <a:cubicBezTo>
                      <a:pt x="0" y="45"/>
                      <a:pt x="0" y="45"/>
                      <a:pt x="0" y="45"/>
                    </a:cubicBezTo>
                    <a:cubicBezTo>
                      <a:pt x="0" y="52"/>
                      <a:pt x="5" y="57"/>
                      <a:pt x="12" y="57"/>
                    </a:cubicBezTo>
                    <a:cubicBezTo>
                      <a:pt x="306" y="57"/>
                      <a:pt x="306" y="57"/>
                      <a:pt x="306" y="57"/>
                    </a:cubicBezTo>
                    <a:cubicBezTo>
                      <a:pt x="313" y="57"/>
                      <a:pt x="318" y="52"/>
                      <a:pt x="318" y="45"/>
                    </a:cubicBezTo>
                    <a:cubicBezTo>
                      <a:pt x="318" y="12"/>
                      <a:pt x="318" y="12"/>
                      <a:pt x="318" y="12"/>
                    </a:cubicBezTo>
                    <a:cubicBezTo>
                      <a:pt x="318" y="6"/>
                      <a:pt x="313" y="0"/>
                      <a:pt x="306"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9" name="Group 18"/>
            <p:cNvGrpSpPr/>
            <p:nvPr/>
          </p:nvGrpSpPr>
          <p:grpSpPr>
            <a:xfrm>
              <a:off x="3278790" y="1850659"/>
              <a:ext cx="457200" cy="396875"/>
              <a:chOff x="4587875" y="2944813"/>
              <a:chExt cx="457200" cy="396875"/>
            </a:xfrm>
            <a:grpFill/>
          </p:grpSpPr>
          <p:sp>
            <p:nvSpPr>
              <p:cNvPr id="364" name="Freeform 18"/>
              <p:cNvSpPr/>
              <p:nvPr/>
            </p:nvSpPr>
            <p:spPr bwMode="auto">
              <a:xfrm>
                <a:off x="4587875" y="3055938"/>
                <a:ext cx="457200" cy="285750"/>
              </a:xfrm>
              <a:custGeom>
                <a:avLst/>
                <a:gdLst>
                  <a:gd name="T0" fmla="*/ 0 w 288"/>
                  <a:gd name="T1" fmla="*/ 0 h 180"/>
                  <a:gd name="T2" fmla="*/ 72 w 288"/>
                  <a:gd name="T3" fmla="*/ 0 h 180"/>
                  <a:gd name="T4" fmla="*/ 144 w 288"/>
                  <a:gd name="T5" fmla="*/ 180 h 180"/>
                  <a:gd name="T6" fmla="*/ 216 w 288"/>
                  <a:gd name="T7" fmla="*/ 0 h 180"/>
                  <a:gd name="T8" fmla="*/ 288 w 288"/>
                  <a:gd name="T9" fmla="*/ 0 h 180"/>
                  <a:gd name="T10" fmla="*/ 144 w 288"/>
                  <a:gd name="T11" fmla="*/ 180 h 180"/>
                  <a:gd name="T12" fmla="*/ 195 w 288"/>
                  <a:gd name="T13" fmla="*/ 0 h 180"/>
                  <a:gd name="T14" fmla="*/ 92 w 288"/>
                  <a:gd name="T15" fmla="*/ 0 h 180"/>
                  <a:gd name="T16" fmla="*/ 144 w 288"/>
                  <a:gd name="T17" fmla="*/ 180 h 180"/>
                  <a:gd name="T18" fmla="*/ 0 w 288"/>
                  <a:gd name="T19" fmla="*/ 0 h 180"/>
                  <a:gd name="T20" fmla="*/ 0 w 288"/>
                  <a:gd name="T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180">
                    <a:moveTo>
                      <a:pt x="0" y="0"/>
                    </a:moveTo>
                    <a:lnTo>
                      <a:pt x="72" y="0"/>
                    </a:lnTo>
                    <a:lnTo>
                      <a:pt x="144" y="180"/>
                    </a:lnTo>
                    <a:lnTo>
                      <a:pt x="216" y="0"/>
                    </a:lnTo>
                    <a:lnTo>
                      <a:pt x="288" y="0"/>
                    </a:lnTo>
                    <a:lnTo>
                      <a:pt x="144" y="180"/>
                    </a:lnTo>
                    <a:lnTo>
                      <a:pt x="195" y="0"/>
                    </a:lnTo>
                    <a:lnTo>
                      <a:pt x="92" y="0"/>
                    </a:lnTo>
                    <a:lnTo>
                      <a:pt x="144" y="180"/>
                    </a:lnTo>
                    <a:lnTo>
                      <a:pt x="0" y="0"/>
                    </a:ln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65" name="Freeform 19"/>
              <p:cNvSpPr>
                <a:spLocks noEditPoints="1"/>
              </p:cNvSpPr>
              <p:nvPr/>
            </p:nvSpPr>
            <p:spPr bwMode="auto">
              <a:xfrm>
                <a:off x="4816475" y="2944813"/>
                <a:ext cx="228600" cy="87313"/>
              </a:xfrm>
              <a:custGeom>
                <a:avLst/>
                <a:gdLst>
                  <a:gd name="T0" fmla="*/ 83 w 144"/>
                  <a:gd name="T1" fmla="*/ 55 h 55"/>
                  <a:gd name="T2" fmla="*/ 144 w 144"/>
                  <a:gd name="T3" fmla="*/ 55 h 55"/>
                  <a:gd name="T4" fmla="*/ 112 w 144"/>
                  <a:gd name="T5" fmla="*/ 0 h 55"/>
                  <a:gd name="T6" fmla="*/ 112 w 144"/>
                  <a:gd name="T7" fmla="*/ 0 h 55"/>
                  <a:gd name="T8" fmla="*/ 83 w 144"/>
                  <a:gd name="T9" fmla="*/ 55 h 55"/>
                  <a:gd name="T10" fmla="*/ 83 w 144"/>
                  <a:gd name="T11" fmla="*/ 55 h 55"/>
                  <a:gd name="T12" fmla="*/ 0 w 144"/>
                  <a:gd name="T13" fmla="*/ 0 h 55"/>
                  <a:gd name="T14" fmla="*/ 0 w 144"/>
                  <a:gd name="T15" fmla="*/ 0 h 55"/>
                  <a:gd name="T16" fmla="*/ 0 w 144"/>
                  <a:gd name="T17" fmla="*/ 0 h 55"/>
                  <a:gd name="T18" fmla="*/ 0 w 144"/>
                  <a:gd name="T19" fmla="*/ 0 h 55"/>
                  <a:gd name="T20" fmla="*/ 0 w 144"/>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55">
                    <a:moveTo>
                      <a:pt x="83" y="55"/>
                    </a:moveTo>
                    <a:lnTo>
                      <a:pt x="144" y="55"/>
                    </a:lnTo>
                    <a:lnTo>
                      <a:pt x="112" y="0"/>
                    </a:lnTo>
                    <a:lnTo>
                      <a:pt x="112" y="0"/>
                    </a:lnTo>
                    <a:lnTo>
                      <a:pt x="83" y="55"/>
                    </a:lnTo>
                    <a:lnTo>
                      <a:pt x="83" y="55"/>
                    </a:lnTo>
                    <a:close/>
                    <a:moveTo>
                      <a:pt x="0" y="0"/>
                    </a:moveTo>
                    <a:lnTo>
                      <a:pt x="0" y="0"/>
                    </a:lnTo>
                    <a:lnTo>
                      <a:pt x="0" y="0"/>
                    </a:lnTo>
                    <a:lnTo>
                      <a:pt x="0" y="0"/>
                    </a:ln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66" name="Freeform 20"/>
              <p:cNvSpPr/>
              <p:nvPr/>
            </p:nvSpPr>
            <p:spPr bwMode="auto">
              <a:xfrm>
                <a:off x="4587875" y="2944813"/>
                <a:ext cx="96838" cy="87313"/>
              </a:xfrm>
              <a:custGeom>
                <a:avLst/>
                <a:gdLst>
                  <a:gd name="T0" fmla="*/ 0 w 61"/>
                  <a:gd name="T1" fmla="*/ 55 h 55"/>
                  <a:gd name="T2" fmla="*/ 61 w 61"/>
                  <a:gd name="T3" fmla="*/ 55 h 55"/>
                  <a:gd name="T4" fmla="*/ 31 w 61"/>
                  <a:gd name="T5" fmla="*/ 0 h 55"/>
                  <a:gd name="T6" fmla="*/ 31 w 61"/>
                  <a:gd name="T7" fmla="*/ 0 h 55"/>
                  <a:gd name="T8" fmla="*/ 0 w 61"/>
                  <a:gd name="T9" fmla="*/ 55 h 55"/>
                  <a:gd name="T10" fmla="*/ 0 w 61"/>
                  <a:gd name="T11" fmla="*/ 55 h 55"/>
                </a:gdLst>
                <a:ahLst/>
                <a:cxnLst>
                  <a:cxn ang="0">
                    <a:pos x="T0" y="T1"/>
                  </a:cxn>
                  <a:cxn ang="0">
                    <a:pos x="T2" y="T3"/>
                  </a:cxn>
                  <a:cxn ang="0">
                    <a:pos x="T4" y="T5"/>
                  </a:cxn>
                  <a:cxn ang="0">
                    <a:pos x="T6" y="T7"/>
                  </a:cxn>
                  <a:cxn ang="0">
                    <a:pos x="T8" y="T9"/>
                  </a:cxn>
                  <a:cxn ang="0">
                    <a:pos x="T10" y="T11"/>
                  </a:cxn>
                </a:cxnLst>
                <a:rect l="0" t="0" r="r" b="b"/>
                <a:pathLst>
                  <a:path w="61" h="55">
                    <a:moveTo>
                      <a:pt x="0" y="55"/>
                    </a:moveTo>
                    <a:lnTo>
                      <a:pt x="61" y="55"/>
                    </a:lnTo>
                    <a:lnTo>
                      <a:pt x="31" y="0"/>
                    </a:lnTo>
                    <a:lnTo>
                      <a:pt x="31" y="0"/>
                    </a:lnTo>
                    <a:lnTo>
                      <a:pt x="0" y="55"/>
                    </a:lnTo>
                    <a:lnTo>
                      <a:pt x="0" y="5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67" name="Freeform 21"/>
              <p:cNvSpPr/>
              <p:nvPr/>
            </p:nvSpPr>
            <p:spPr bwMode="auto">
              <a:xfrm>
                <a:off x="4648200" y="2944813"/>
                <a:ext cx="133350" cy="87313"/>
              </a:xfrm>
              <a:custGeom>
                <a:avLst/>
                <a:gdLst>
                  <a:gd name="T0" fmla="*/ 45 w 84"/>
                  <a:gd name="T1" fmla="*/ 55 h 55"/>
                  <a:gd name="T2" fmla="*/ 46 w 84"/>
                  <a:gd name="T3" fmla="*/ 55 h 55"/>
                  <a:gd name="T4" fmla="*/ 84 w 84"/>
                  <a:gd name="T5" fmla="*/ 0 h 55"/>
                  <a:gd name="T6" fmla="*/ 0 w 84"/>
                  <a:gd name="T7" fmla="*/ 0 h 55"/>
                  <a:gd name="T8" fmla="*/ 45 w 84"/>
                  <a:gd name="T9" fmla="*/ 55 h 55"/>
                  <a:gd name="T10" fmla="*/ 45 w 84"/>
                  <a:gd name="T11" fmla="*/ 55 h 55"/>
                </a:gdLst>
                <a:ahLst/>
                <a:cxnLst>
                  <a:cxn ang="0">
                    <a:pos x="T0" y="T1"/>
                  </a:cxn>
                  <a:cxn ang="0">
                    <a:pos x="T2" y="T3"/>
                  </a:cxn>
                  <a:cxn ang="0">
                    <a:pos x="T4" y="T5"/>
                  </a:cxn>
                  <a:cxn ang="0">
                    <a:pos x="T6" y="T7"/>
                  </a:cxn>
                  <a:cxn ang="0">
                    <a:pos x="T8" y="T9"/>
                  </a:cxn>
                  <a:cxn ang="0">
                    <a:pos x="T10" y="T11"/>
                  </a:cxn>
                </a:cxnLst>
                <a:rect l="0" t="0" r="r" b="b"/>
                <a:pathLst>
                  <a:path w="84" h="55">
                    <a:moveTo>
                      <a:pt x="45" y="55"/>
                    </a:moveTo>
                    <a:lnTo>
                      <a:pt x="46" y="55"/>
                    </a:lnTo>
                    <a:lnTo>
                      <a:pt x="84" y="0"/>
                    </a:lnTo>
                    <a:lnTo>
                      <a:pt x="0" y="0"/>
                    </a:lnTo>
                    <a:lnTo>
                      <a:pt x="45" y="55"/>
                    </a:lnTo>
                    <a:lnTo>
                      <a:pt x="45" y="5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68" name="Freeform 22"/>
              <p:cNvSpPr/>
              <p:nvPr/>
            </p:nvSpPr>
            <p:spPr bwMode="auto">
              <a:xfrm>
                <a:off x="4735513" y="2944813"/>
                <a:ext cx="161925" cy="87313"/>
              </a:xfrm>
              <a:custGeom>
                <a:avLst/>
                <a:gdLst>
                  <a:gd name="T0" fmla="*/ 0 w 102"/>
                  <a:gd name="T1" fmla="*/ 55 h 55"/>
                  <a:gd name="T2" fmla="*/ 102 w 102"/>
                  <a:gd name="T3" fmla="*/ 55 h 55"/>
                  <a:gd name="T4" fmla="*/ 51 w 102"/>
                  <a:gd name="T5" fmla="*/ 0 h 55"/>
                  <a:gd name="T6" fmla="*/ 0 w 102"/>
                  <a:gd name="T7" fmla="*/ 55 h 55"/>
                  <a:gd name="T8" fmla="*/ 0 w 102"/>
                  <a:gd name="T9" fmla="*/ 55 h 55"/>
                </a:gdLst>
                <a:ahLst/>
                <a:cxnLst>
                  <a:cxn ang="0">
                    <a:pos x="T0" y="T1"/>
                  </a:cxn>
                  <a:cxn ang="0">
                    <a:pos x="T2" y="T3"/>
                  </a:cxn>
                  <a:cxn ang="0">
                    <a:pos x="T4" y="T5"/>
                  </a:cxn>
                  <a:cxn ang="0">
                    <a:pos x="T6" y="T7"/>
                  </a:cxn>
                  <a:cxn ang="0">
                    <a:pos x="T8" y="T9"/>
                  </a:cxn>
                </a:cxnLst>
                <a:rect l="0" t="0" r="r" b="b"/>
                <a:pathLst>
                  <a:path w="102" h="55">
                    <a:moveTo>
                      <a:pt x="0" y="55"/>
                    </a:moveTo>
                    <a:lnTo>
                      <a:pt x="102" y="55"/>
                    </a:lnTo>
                    <a:lnTo>
                      <a:pt x="51" y="0"/>
                    </a:lnTo>
                    <a:lnTo>
                      <a:pt x="0" y="55"/>
                    </a:lnTo>
                    <a:lnTo>
                      <a:pt x="0" y="5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69" name="Freeform 23"/>
              <p:cNvSpPr/>
              <p:nvPr/>
            </p:nvSpPr>
            <p:spPr bwMode="auto">
              <a:xfrm>
                <a:off x="4851400" y="2944813"/>
                <a:ext cx="131763" cy="87313"/>
              </a:xfrm>
              <a:custGeom>
                <a:avLst/>
                <a:gdLst>
                  <a:gd name="T0" fmla="*/ 38 w 83"/>
                  <a:gd name="T1" fmla="*/ 55 h 55"/>
                  <a:gd name="T2" fmla="*/ 38 w 83"/>
                  <a:gd name="T3" fmla="*/ 55 h 55"/>
                  <a:gd name="T4" fmla="*/ 83 w 83"/>
                  <a:gd name="T5" fmla="*/ 0 h 55"/>
                  <a:gd name="T6" fmla="*/ 0 w 83"/>
                  <a:gd name="T7" fmla="*/ 0 h 55"/>
                  <a:gd name="T8" fmla="*/ 38 w 83"/>
                  <a:gd name="T9" fmla="*/ 55 h 55"/>
                  <a:gd name="T10" fmla="*/ 38 w 83"/>
                  <a:gd name="T11" fmla="*/ 55 h 55"/>
                </a:gdLst>
                <a:ahLst/>
                <a:cxnLst>
                  <a:cxn ang="0">
                    <a:pos x="T0" y="T1"/>
                  </a:cxn>
                  <a:cxn ang="0">
                    <a:pos x="T2" y="T3"/>
                  </a:cxn>
                  <a:cxn ang="0">
                    <a:pos x="T4" y="T5"/>
                  </a:cxn>
                  <a:cxn ang="0">
                    <a:pos x="T6" y="T7"/>
                  </a:cxn>
                  <a:cxn ang="0">
                    <a:pos x="T8" y="T9"/>
                  </a:cxn>
                  <a:cxn ang="0">
                    <a:pos x="T10" y="T11"/>
                  </a:cxn>
                </a:cxnLst>
                <a:rect l="0" t="0" r="r" b="b"/>
                <a:pathLst>
                  <a:path w="83" h="55">
                    <a:moveTo>
                      <a:pt x="38" y="55"/>
                    </a:moveTo>
                    <a:lnTo>
                      <a:pt x="38" y="55"/>
                    </a:lnTo>
                    <a:lnTo>
                      <a:pt x="83" y="0"/>
                    </a:lnTo>
                    <a:lnTo>
                      <a:pt x="0" y="0"/>
                    </a:lnTo>
                    <a:lnTo>
                      <a:pt x="38" y="55"/>
                    </a:lnTo>
                    <a:lnTo>
                      <a:pt x="38" y="5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10" name="Group 25"/>
            <p:cNvGrpSpPr/>
            <p:nvPr/>
          </p:nvGrpSpPr>
          <p:grpSpPr>
            <a:xfrm>
              <a:off x="2630717" y="1865741"/>
              <a:ext cx="306388" cy="444500"/>
              <a:chOff x="3814763" y="2921000"/>
              <a:chExt cx="306388" cy="444500"/>
            </a:xfrm>
            <a:grpFill/>
          </p:grpSpPr>
          <p:sp>
            <p:nvSpPr>
              <p:cNvPr id="359" name="Freeform 24"/>
              <p:cNvSpPr>
                <a:spLocks noEditPoints="1"/>
              </p:cNvSpPr>
              <p:nvPr/>
            </p:nvSpPr>
            <p:spPr bwMode="auto">
              <a:xfrm>
                <a:off x="3814763" y="2921000"/>
                <a:ext cx="306388" cy="444500"/>
              </a:xfrm>
              <a:custGeom>
                <a:avLst/>
                <a:gdLst>
                  <a:gd name="T0" fmla="*/ 340 w 398"/>
                  <a:gd name="T1" fmla="*/ 0 h 580"/>
                  <a:gd name="T2" fmla="*/ 58 w 398"/>
                  <a:gd name="T3" fmla="*/ 0 h 580"/>
                  <a:gd name="T4" fmla="*/ 0 w 398"/>
                  <a:gd name="T5" fmla="*/ 57 h 580"/>
                  <a:gd name="T6" fmla="*/ 0 w 398"/>
                  <a:gd name="T7" fmla="*/ 523 h 580"/>
                  <a:gd name="T8" fmla="*/ 58 w 398"/>
                  <a:gd name="T9" fmla="*/ 580 h 580"/>
                  <a:gd name="T10" fmla="*/ 340 w 398"/>
                  <a:gd name="T11" fmla="*/ 580 h 580"/>
                  <a:gd name="T12" fmla="*/ 398 w 398"/>
                  <a:gd name="T13" fmla="*/ 523 h 580"/>
                  <a:gd name="T14" fmla="*/ 398 w 398"/>
                  <a:gd name="T15" fmla="*/ 522 h 580"/>
                  <a:gd name="T16" fmla="*/ 398 w 398"/>
                  <a:gd name="T17" fmla="*/ 518 h 580"/>
                  <a:gd name="T18" fmla="*/ 398 w 398"/>
                  <a:gd name="T19" fmla="*/ 57 h 580"/>
                  <a:gd name="T20" fmla="*/ 340 w 398"/>
                  <a:gd name="T21" fmla="*/ 0 h 580"/>
                  <a:gd name="T22" fmla="*/ 172 w 398"/>
                  <a:gd name="T23" fmla="*/ 15 h 580"/>
                  <a:gd name="T24" fmla="*/ 226 w 398"/>
                  <a:gd name="T25" fmla="*/ 15 h 580"/>
                  <a:gd name="T26" fmla="*/ 232 w 398"/>
                  <a:gd name="T27" fmla="*/ 21 h 580"/>
                  <a:gd name="T28" fmla="*/ 226 w 398"/>
                  <a:gd name="T29" fmla="*/ 28 h 580"/>
                  <a:gd name="T30" fmla="*/ 172 w 398"/>
                  <a:gd name="T31" fmla="*/ 28 h 580"/>
                  <a:gd name="T32" fmla="*/ 166 w 398"/>
                  <a:gd name="T33" fmla="*/ 21 h 580"/>
                  <a:gd name="T34" fmla="*/ 172 w 398"/>
                  <a:gd name="T35" fmla="*/ 15 h 580"/>
                  <a:gd name="T36" fmla="*/ 199 w 398"/>
                  <a:gd name="T37" fmla="*/ 561 h 580"/>
                  <a:gd name="T38" fmla="*/ 173 w 398"/>
                  <a:gd name="T39" fmla="*/ 535 h 580"/>
                  <a:gd name="T40" fmla="*/ 199 w 398"/>
                  <a:gd name="T41" fmla="*/ 508 h 580"/>
                  <a:gd name="T42" fmla="*/ 225 w 398"/>
                  <a:gd name="T43" fmla="*/ 535 h 580"/>
                  <a:gd name="T44" fmla="*/ 199 w 398"/>
                  <a:gd name="T45" fmla="*/ 561 h 580"/>
                  <a:gd name="T46" fmla="*/ 356 w 398"/>
                  <a:gd name="T47" fmla="*/ 476 h 580"/>
                  <a:gd name="T48" fmla="*/ 340 w 398"/>
                  <a:gd name="T49" fmla="*/ 491 h 580"/>
                  <a:gd name="T50" fmla="*/ 58 w 398"/>
                  <a:gd name="T51" fmla="*/ 491 h 580"/>
                  <a:gd name="T52" fmla="*/ 42 w 398"/>
                  <a:gd name="T53" fmla="*/ 475 h 580"/>
                  <a:gd name="T54" fmla="*/ 42 w 398"/>
                  <a:gd name="T55" fmla="*/ 63 h 580"/>
                  <a:gd name="T56" fmla="*/ 58 w 398"/>
                  <a:gd name="T57" fmla="*/ 47 h 580"/>
                  <a:gd name="T58" fmla="*/ 340 w 398"/>
                  <a:gd name="T59" fmla="*/ 47 h 580"/>
                  <a:gd name="T60" fmla="*/ 356 w 398"/>
                  <a:gd name="T61" fmla="*/ 63 h 580"/>
                  <a:gd name="T62" fmla="*/ 356 w 398"/>
                  <a:gd name="T63" fmla="*/ 476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8" h="580">
                    <a:moveTo>
                      <a:pt x="340" y="0"/>
                    </a:moveTo>
                    <a:cubicBezTo>
                      <a:pt x="58" y="0"/>
                      <a:pt x="58" y="0"/>
                      <a:pt x="58" y="0"/>
                    </a:cubicBezTo>
                    <a:cubicBezTo>
                      <a:pt x="26" y="0"/>
                      <a:pt x="0" y="25"/>
                      <a:pt x="0" y="57"/>
                    </a:cubicBezTo>
                    <a:cubicBezTo>
                      <a:pt x="0" y="523"/>
                      <a:pt x="0" y="523"/>
                      <a:pt x="0" y="523"/>
                    </a:cubicBezTo>
                    <a:cubicBezTo>
                      <a:pt x="0" y="555"/>
                      <a:pt x="26" y="580"/>
                      <a:pt x="58" y="580"/>
                    </a:cubicBezTo>
                    <a:cubicBezTo>
                      <a:pt x="340" y="580"/>
                      <a:pt x="340" y="580"/>
                      <a:pt x="340" y="580"/>
                    </a:cubicBezTo>
                    <a:cubicBezTo>
                      <a:pt x="372" y="580"/>
                      <a:pt x="398" y="555"/>
                      <a:pt x="398" y="523"/>
                    </a:cubicBezTo>
                    <a:cubicBezTo>
                      <a:pt x="398" y="522"/>
                      <a:pt x="398" y="522"/>
                      <a:pt x="398" y="522"/>
                    </a:cubicBezTo>
                    <a:cubicBezTo>
                      <a:pt x="398" y="518"/>
                      <a:pt x="398" y="518"/>
                      <a:pt x="398" y="518"/>
                    </a:cubicBezTo>
                    <a:cubicBezTo>
                      <a:pt x="398" y="57"/>
                      <a:pt x="398" y="57"/>
                      <a:pt x="398" y="57"/>
                    </a:cubicBezTo>
                    <a:cubicBezTo>
                      <a:pt x="398" y="25"/>
                      <a:pt x="372" y="0"/>
                      <a:pt x="340" y="0"/>
                    </a:cubicBezTo>
                    <a:close/>
                    <a:moveTo>
                      <a:pt x="172" y="15"/>
                    </a:moveTo>
                    <a:cubicBezTo>
                      <a:pt x="226" y="15"/>
                      <a:pt x="226" y="15"/>
                      <a:pt x="226" y="15"/>
                    </a:cubicBezTo>
                    <a:cubicBezTo>
                      <a:pt x="230" y="15"/>
                      <a:pt x="232" y="18"/>
                      <a:pt x="232" y="21"/>
                    </a:cubicBezTo>
                    <a:cubicBezTo>
                      <a:pt x="232" y="25"/>
                      <a:pt x="230" y="28"/>
                      <a:pt x="226" y="28"/>
                    </a:cubicBezTo>
                    <a:cubicBezTo>
                      <a:pt x="172" y="28"/>
                      <a:pt x="172" y="28"/>
                      <a:pt x="172" y="28"/>
                    </a:cubicBezTo>
                    <a:cubicBezTo>
                      <a:pt x="168" y="28"/>
                      <a:pt x="166" y="25"/>
                      <a:pt x="166" y="21"/>
                    </a:cubicBezTo>
                    <a:cubicBezTo>
                      <a:pt x="166" y="18"/>
                      <a:pt x="168" y="15"/>
                      <a:pt x="172" y="15"/>
                    </a:cubicBezTo>
                    <a:close/>
                    <a:moveTo>
                      <a:pt x="199" y="561"/>
                    </a:moveTo>
                    <a:cubicBezTo>
                      <a:pt x="184" y="561"/>
                      <a:pt x="173" y="549"/>
                      <a:pt x="173" y="535"/>
                    </a:cubicBezTo>
                    <a:cubicBezTo>
                      <a:pt x="173" y="520"/>
                      <a:pt x="184" y="508"/>
                      <a:pt x="199" y="508"/>
                    </a:cubicBezTo>
                    <a:cubicBezTo>
                      <a:pt x="214" y="508"/>
                      <a:pt x="225" y="520"/>
                      <a:pt x="225" y="535"/>
                    </a:cubicBezTo>
                    <a:cubicBezTo>
                      <a:pt x="225" y="549"/>
                      <a:pt x="214" y="561"/>
                      <a:pt x="199" y="561"/>
                    </a:cubicBezTo>
                    <a:close/>
                    <a:moveTo>
                      <a:pt x="356" y="476"/>
                    </a:moveTo>
                    <a:cubicBezTo>
                      <a:pt x="355" y="484"/>
                      <a:pt x="349" y="491"/>
                      <a:pt x="340" y="491"/>
                    </a:cubicBezTo>
                    <a:cubicBezTo>
                      <a:pt x="58" y="491"/>
                      <a:pt x="58" y="491"/>
                      <a:pt x="58" y="491"/>
                    </a:cubicBezTo>
                    <a:cubicBezTo>
                      <a:pt x="49" y="491"/>
                      <a:pt x="42" y="484"/>
                      <a:pt x="42" y="475"/>
                    </a:cubicBezTo>
                    <a:cubicBezTo>
                      <a:pt x="42" y="63"/>
                      <a:pt x="42" y="63"/>
                      <a:pt x="42" y="63"/>
                    </a:cubicBezTo>
                    <a:cubicBezTo>
                      <a:pt x="42" y="54"/>
                      <a:pt x="49" y="47"/>
                      <a:pt x="58" y="47"/>
                    </a:cubicBezTo>
                    <a:cubicBezTo>
                      <a:pt x="340" y="47"/>
                      <a:pt x="340" y="47"/>
                      <a:pt x="340" y="47"/>
                    </a:cubicBezTo>
                    <a:cubicBezTo>
                      <a:pt x="349" y="47"/>
                      <a:pt x="356" y="54"/>
                      <a:pt x="356" y="63"/>
                    </a:cubicBezTo>
                    <a:cubicBezTo>
                      <a:pt x="356" y="476"/>
                      <a:pt x="356" y="476"/>
                      <a:pt x="356" y="47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60" name="Freeform 25"/>
              <p:cNvSpPr/>
              <p:nvPr/>
            </p:nvSpPr>
            <p:spPr bwMode="auto">
              <a:xfrm>
                <a:off x="3903663" y="2998788"/>
                <a:ext cx="128588" cy="96838"/>
              </a:xfrm>
              <a:custGeom>
                <a:avLst/>
                <a:gdLst>
                  <a:gd name="T0" fmla="*/ 166 w 166"/>
                  <a:gd name="T1" fmla="*/ 62 h 127"/>
                  <a:gd name="T2" fmla="*/ 133 w 166"/>
                  <a:gd name="T3" fmla="*/ 47 h 127"/>
                  <a:gd name="T4" fmla="*/ 0 w 166"/>
                  <a:gd name="T5" fmla="*/ 117 h 127"/>
                  <a:gd name="T6" fmla="*/ 111 w 166"/>
                  <a:gd name="T7" fmla="*/ 37 h 127"/>
                  <a:gd name="T8" fmla="*/ 80 w 166"/>
                  <a:gd name="T9" fmla="*/ 23 h 127"/>
                  <a:gd name="T10" fmla="*/ 143 w 166"/>
                  <a:gd name="T11" fmla="*/ 0 h 127"/>
                  <a:gd name="T12" fmla="*/ 166 w 166"/>
                  <a:gd name="T13" fmla="*/ 62 h 127"/>
                </a:gdLst>
                <a:ahLst/>
                <a:cxnLst>
                  <a:cxn ang="0">
                    <a:pos x="T0" y="T1"/>
                  </a:cxn>
                  <a:cxn ang="0">
                    <a:pos x="T2" y="T3"/>
                  </a:cxn>
                  <a:cxn ang="0">
                    <a:pos x="T4" y="T5"/>
                  </a:cxn>
                  <a:cxn ang="0">
                    <a:pos x="T6" y="T7"/>
                  </a:cxn>
                  <a:cxn ang="0">
                    <a:pos x="T8" y="T9"/>
                  </a:cxn>
                  <a:cxn ang="0">
                    <a:pos x="T10" y="T11"/>
                  </a:cxn>
                  <a:cxn ang="0">
                    <a:pos x="T12" y="T13"/>
                  </a:cxn>
                </a:cxnLst>
                <a:rect l="0" t="0" r="r" b="b"/>
                <a:pathLst>
                  <a:path w="166" h="127">
                    <a:moveTo>
                      <a:pt x="166" y="62"/>
                    </a:moveTo>
                    <a:cubicBezTo>
                      <a:pt x="133" y="47"/>
                      <a:pt x="133" y="47"/>
                      <a:pt x="133" y="47"/>
                    </a:cubicBezTo>
                    <a:cubicBezTo>
                      <a:pt x="95" y="127"/>
                      <a:pt x="0" y="117"/>
                      <a:pt x="0" y="117"/>
                    </a:cubicBezTo>
                    <a:cubicBezTo>
                      <a:pt x="71" y="106"/>
                      <a:pt x="101" y="58"/>
                      <a:pt x="111" y="37"/>
                    </a:cubicBezTo>
                    <a:cubicBezTo>
                      <a:pt x="80" y="23"/>
                      <a:pt x="80" y="23"/>
                      <a:pt x="80" y="23"/>
                    </a:cubicBezTo>
                    <a:cubicBezTo>
                      <a:pt x="143" y="0"/>
                      <a:pt x="143" y="0"/>
                      <a:pt x="143" y="0"/>
                    </a:cubicBezTo>
                    <a:lnTo>
                      <a:pt x="166" y="62"/>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61" name="Freeform 26"/>
              <p:cNvSpPr/>
              <p:nvPr/>
            </p:nvSpPr>
            <p:spPr bwMode="auto">
              <a:xfrm>
                <a:off x="4008438" y="3060700"/>
                <a:ext cx="52388" cy="207963"/>
              </a:xfrm>
              <a:custGeom>
                <a:avLst/>
                <a:gdLst>
                  <a:gd name="T0" fmla="*/ 68 w 68"/>
                  <a:gd name="T1" fmla="*/ 10 h 271"/>
                  <a:gd name="T2" fmla="*/ 68 w 68"/>
                  <a:gd name="T3" fmla="*/ 261 h 271"/>
                  <a:gd name="T4" fmla="*/ 58 w 68"/>
                  <a:gd name="T5" fmla="*/ 271 h 271"/>
                  <a:gd name="T6" fmla="*/ 10 w 68"/>
                  <a:gd name="T7" fmla="*/ 271 h 271"/>
                  <a:gd name="T8" fmla="*/ 0 w 68"/>
                  <a:gd name="T9" fmla="*/ 261 h 271"/>
                  <a:gd name="T10" fmla="*/ 0 w 68"/>
                  <a:gd name="T11" fmla="*/ 10 h 271"/>
                  <a:gd name="T12" fmla="*/ 10 w 68"/>
                  <a:gd name="T13" fmla="*/ 0 h 271"/>
                  <a:gd name="T14" fmla="*/ 58 w 68"/>
                  <a:gd name="T15" fmla="*/ 0 h 271"/>
                  <a:gd name="T16" fmla="*/ 68 w 68"/>
                  <a:gd name="T17" fmla="*/ 1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71">
                    <a:moveTo>
                      <a:pt x="68" y="10"/>
                    </a:moveTo>
                    <a:cubicBezTo>
                      <a:pt x="68" y="261"/>
                      <a:pt x="68" y="261"/>
                      <a:pt x="68" y="261"/>
                    </a:cubicBezTo>
                    <a:cubicBezTo>
                      <a:pt x="68" y="266"/>
                      <a:pt x="64" y="271"/>
                      <a:pt x="58" y="271"/>
                    </a:cubicBezTo>
                    <a:cubicBezTo>
                      <a:pt x="10" y="271"/>
                      <a:pt x="10" y="271"/>
                      <a:pt x="10" y="271"/>
                    </a:cubicBezTo>
                    <a:cubicBezTo>
                      <a:pt x="4" y="271"/>
                      <a:pt x="0" y="266"/>
                      <a:pt x="0" y="261"/>
                    </a:cubicBezTo>
                    <a:cubicBezTo>
                      <a:pt x="0" y="10"/>
                      <a:pt x="0" y="10"/>
                      <a:pt x="0" y="10"/>
                    </a:cubicBezTo>
                    <a:cubicBezTo>
                      <a:pt x="0" y="4"/>
                      <a:pt x="4" y="0"/>
                      <a:pt x="10" y="0"/>
                    </a:cubicBezTo>
                    <a:cubicBezTo>
                      <a:pt x="58" y="0"/>
                      <a:pt x="58" y="0"/>
                      <a:pt x="58" y="0"/>
                    </a:cubicBezTo>
                    <a:cubicBezTo>
                      <a:pt x="64" y="0"/>
                      <a:pt x="68" y="4"/>
                      <a:pt x="68" y="1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62" name="Freeform 27"/>
              <p:cNvSpPr/>
              <p:nvPr/>
            </p:nvSpPr>
            <p:spPr bwMode="auto">
              <a:xfrm>
                <a:off x="3941763" y="3098800"/>
                <a:ext cx="52388" cy="169863"/>
              </a:xfrm>
              <a:custGeom>
                <a:avLst/>
                <a:gdLst>
                  <a:gd name="T0" fmla="*/ 68 w 68"/>
                  <a:gd name="T1" fmla="*/ 10 h 220"/>
                  <a:gd name="T2" fmla="*/ 68 w 68"/>
                  <a:gd name="T3" fmla="*/ 210 h 220"/>
                  <a:gd name="T4" fmla="*/ 58 w 68"/>
                  <a:gd name="T5" fmla="*/ 220 h 220"/>
                  <a:gd name="T6" fmla="*/ 10 w 68"/>
                  <a:gd name="T7" fmla="*/ 220 h 220"/>
                  <a:gd name="T8" fmla="*/ 0 w 68"/>
                  <a:gd name="T9" fmla="*/ 210 h 220"/>
                  <a:gd name="T10" fmla="*/ 0 w 68"/>
                  <a:gd name="T11" fmla="*/ 10 h 220"/>
                  <a:gd name="T12" fmla="*/ 10 w 68"/>
                  <a:gd name="T13" fmla="*/ 0 h 220"/>
                  <a:gd name="T14" fmla="*/ 58 w 68"/>
                  <a:gd name="T15" fmla="*/ 0 h 220"/>
                  <a:gd name="T16" fmla="*/ 68 w 68"/>
                  <a:gd name="T17" fmla="*/ 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20">
                    <a:moveTo>
                      <a:pt x="68" y="10"/>
                    </a:moveTo>
                    <a:cubicBezTo>
                      <a:pt x="68" y="210"/>
                      <a:pt x="68" y="210"/>
                      <a:pt x="68" y="210"/>
                    </a:cubicBezTo>
                    <a:cubicBezTo>
                      <a:pt x="68" y="215"/>
                      <a:pt x="64" y="220"/>
                      <a:pt x="58" y="220"/>
                    </a:cubicBezTo>
                    <a:cubicBezTo>
                      <a:pt x="10" y="220"/>
                      <a:pt x="10" y="220"/>
                      <a:pt x="10" y="220"/>
                    </a:cubicBezTo>
                    <a:cubicBezTo>
                      <a:pt x="4" y="220"/>
                      <a:pt x="0" y="215"/>
                      <a:pt x="0" y="210"/>
                    </a:cubicBezTo>
                    <a:cubicBezTo>
                      <a:pt x="0" y="10"/>
                      <a:pt x="0" y="10"/>
                      <a:pt x="0" y="10"/>
                    </a:cubicBezTo>
                    <a:cubicBezTo>
                      <a:pt x="0" y="5"/>
                      <a:pt x="4" y="0"/>
                      <a:pt x="10" y="0"/>
                    </a:cubicBezTo>
                    <a:cubicBezTo>
                      <a:pt x="58" y="0"/>
                      <a:pt x="58" y="0"/>
                      <a:pt x="58" y="0"/>
                    </a:cubicBezTo>
                    <a:cubicBezTo>
                      <a:pt x="64" y="0"/>
                      <a:pt x="68" y="5"/>
                      <a:pt x="68" y="1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63" name="Freeform 28"/>
              <p:cNvSpPr/>
              <p:nvPr/>
            </p:nvSpPr>
            <p:spPr bwMode="auto">
              <a:xfrm>
                <a:off x="3875088" y="3138488"/>
                <a:ext cx="53975" cy="130175"/>
              </a:xfrm>
              <a:custGeom>
                <a:avLst/>
                <a:gdLst>
                  <a:gd name="T0" fmla="*/ 69 w 69"/>
                  <a:gd name="T1" fmla="*/ 10 h 168"/>
                  <a:gd name="T2" fmla="*/ 69 w 69"/>
                  <a:gd name="T3" fmla="*/ 158 h 168"/>
                  <a:gd name="T4" fmla="*/ 58 w 69"/>
                  <a:gd name="T5" fmla="*/ 168 h 168"/>
                  <a:gd name="T6" fmla="*/ 10 w 69"/>
                  <a:gd name="T7" fmla="*/ 168 h 168"/>
                  <a:gd name="T8" fmla="*/ 0 w 69"/>
                  <a:gd name="T9" fmla="*/ 158 h 168"/>
                  <a:gd name="T10" fmla="*/ 0 w 69"/>
                  <a:gd name="T11" fmla="*/ 10 h 168"/>
                  <a:gd name="T12" fmla="*/ 10 w 69"/>
                  <a:gd name="T13" fmla="*/ 0 h 168"/>
                  <a:gd name="T14" fmla="*/ 58 w 69"/>
                  <a:gd name="T15" fmla="*/ 0 h 168"/>
                  <a:gd name="T16" fmla="*/ 69 w 69"/>
                  <a:gd name="T17" fmla="*/ 1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68">
                    <a:moveTo>
                      <a:pt x="69" y="10"/>
                    </a:moveTo>
                    <a:cubicBezTo>
                      <a:pt x="69" y="158"/>
                      <a:pt x="69" y="158"/>
                      <a:pt x="69" y="158"/>
                    </a:cubicBezTo>
                    <a:cubicBezTo>
                      <a:pt x="69" y="163"/>
                      <a:pt x="64" y="168"/>
                      <a:pt x="58" y="168"/>
                    </a:cubicBezTo>
                    <a:cubicBezTo>
                      <a:pt x="10" y="168"/>
                      <a:pt x="10" y="168"/>
                      <a:pt x="10" y="168"/>
                    </a:cubicBezTo>
                    <a:cubicBezTo>
                      <a:pt x="4" y="168"/>
                      <a:pt x="0" y="163"/>
                      <a:pt x="0" y="158"/>
                    </a:cubicBezTo>
                    <a:cubicBezTo>
                      <a:pt x="0" y="10"/>
                      <a:pt x="0" y="10"/>
                      <a:pt x="0" y="10"/>
                    </a:cubicBezTo>
                    <a:cubicBezTo>
                      <a:pt x="0" y="4"/>
                      <a:pt x="4" y="0"/>
                      <a:pt x="10" y="0"/>
                    </a:cubicBezTo>
                    <a:cubicBezTo>
                      <a:pt x="58" y="0"/>
                      <a:pt x="58" y="0"/>
                      <a:pt x="58" y="0"/>
                    </a:cubicBezTo>
                    <a:cubicBezTo>
                      <a:pt x="64" y="0"/>
                      <a:pt x="69" y="4"/>
                      <a:pt x="69" y="1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11" name="Group 31"/>
            <p:cNvGrpSpPr/>
            <p:nvPr/>
          </p:nvGrpSpPr>
          <p:grpSpPr>
            <a:xfrm>
              <a:off x="1118549" y="1909397"/>
              <a:ext cx="461963" cy="279400"/>
              <a:chOff x="2039938" y="3003550"/>
              <a:chExt cx="461963" cy="279400"/>
            </a:xfrm>
            <a:grpFill/>
          </p:grpSpPr>
          <p:sp>
            <p:nvSpPr>
              <p:cNvPr id="356" name="Freeform 29"/>
              <p:cNvSpPr>
                <a:spLocks noEditPoints="1"/>
              </p:cNvSpPr>
              <p:nvPr/>
            </p:nvSpPr>
            <p:spPr bwMode="auto">
              <a:xfrm>
                <a:off x="2039938" y="3003550"/>
                <a:ext cx="461963" cy="279400"/>
              </a:xfrm>
              <a:custGeom>
                <a:avLst/>
                <a:gdLst>
                  <a:gd name="T0" fmla="*/ 602 w 602"/>
                  <a:gd name="T1" fmla="*/ 21 h 364"/>
                  <a:gd name="T2" fmla="*/ 602 w 602"/>
                  <a:gd name="T3" fmla="*/ 343 h 364"/>
                  <a:gd name="T4" fmla="*/ 581 w 602"/>
                  <a:gd name="T5" fmla="*/ 364 h 364"/>
                  <a:gd name="T6" fmla="*/ 21 w 602"/>
                  <a:gd name="T7" fmla="*/ 364 h 364"/>
                  <a:gd name="T8" fmla="*/ 0 w 602"/>
                  <a:gd name="T9" fmla="*/ 343 h 364"/>
                  <a:gd name="T10" fmla="*/ 0 w 602"/>
                  <a:gd name="T11" fmla="*/ 21 h 364"/>
                  <a:gd name="T12" fmla="*/ 21 w 602"/>
                  <a:gd name="T13" fmla="*/ 0 h 364"/>
                  <a:gd name="T14" fmla="*/ 581 w 602"/>
                  <a:gd name="T15" fmla="*/ 0 h 364"/>
                  <a:gd name="T16" fmla="*/ 602 w 602"/>
                  <a:gd name="T17" fmla="*/ 21 h 364"/>
                  <a:gd name="T18" fmla="*/ 559 w 602"/>
                  <a:gd name="T19" fmla="*/ 43 h 364"/>
                  <a:gd name="T20" fmla="*/ 43 w 602"/>
                  <a:gd name="T21" fmla="*/ 43 h 364"/>
                  <a:gd name="T22" fmla="*/ 43 w 602"/>
                  <a:gd name="T23" fmla="*/ 321 h 364"/>
                  <a:gd name="T24" fmla="*/ 559 w 602"/>
                  <a:gd name="T25" fmla="*/ 321 h 364"/>
                  <a:gd name="T26" fmla="*/ 559 w 602"/>
                  <a:gd name="T27" fmla="*/ 4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2" h="364">
                    <a:moveTo>
                      <a:pt x="602" y="21"/>
                    </a:moveTo>
                    <a:cubicBezTo>
                      <a:pt x="602" y="343"/>
                      <a:pt x="602" y="343"/>
                      <a:pt x="602" y="343"/>
                    </a:cubicBezTo>
                    <a:cubicBezTo>
                      <a:pt x="602" y="355"/>
                      <a:pt x="592" y="364"/>
                      <a:pt x="581" y="364"/>
                    </a:cubicBezTo>
                    <a:cubicBezTo>
                      <a:pt x="21" y="364"/>
                      <a:pt x="21" y="364"/>
                      <a:pt x="21" y="364"/>
                    </a:cubicBezTo>
                    <a:cubicBezTo>
                      <a:pt x="10" y="364"/>
                      <a:pt x="0" y="355"/>
                      <a:pt x="0" y="343"/>
                    </a:cubicBezTo>
                    <a:cubicBezTo>
                      <a:pt x="0" y="21"/>
                      <a:pt x="0" y="21"/>
                      <a:pt x="0" y="21"/>
                    </a:cubicBezTo>
                    <a:cubicBezTo>
                      <a:pt x="0" y="9"/>
                      <a:pt x="10" y="0"/>
                      <a:pt x="21" y="0"/>
                    </a:cubicBezTo>
                    <a:cubicBezTo>
                      <a:pt x="581" y="0"/>
                      <a:pt x="581" y="0"/>
                      <a:pt x="581" y="0"/>
                    </a:cubicBezTo>
                    <a:cubicBezTo>
                      <a:pt x="592" y="0"/>
                      <a:pt x="602" y="9"/>
                      <a:pt x="602" y="21"/>
                    </a:cubicBezTo>
                    <a:close/>
                    <a:moveTo>
                      <a:pt x="559" y="43"/>
                    </a:moveTo>
                    <a:cubicBezTo>
                      <a:pt x="43" y="43"/>
                      <a:pt x="43" y="43"/>
                      <a:pt x="43" y="43"/>
                    </a:cubicBezTo>
                    <a:cubicBezTo>
                      <a:pt x="43" y="321"/>
                      <a:pt x="43" y="321"/>
                      <a:pt x="43" y="321"/>
                    </a:cubicBezTo>
                    <a:cubicBezTo>
                      <a:pt x="559" y="321"/>
                      <a:pt x="559" y="321"/>
                      <a:pt x="559" y="321"/>
                    </a:cubicBezTo>
                    <a:lnTo>
                      <a:pt x="559" y="4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57" name="Freeform 30"/>
              <p:cNvSpPr/>
              <p:nvPr/>
            </p:nvSpPr>
            <p:spPr bwMode="auto">
              <a:xfrm>
                <a:off x="2241550" y="3087688"/>
                <a:ext cx="60325" cy="111125"/>
              </a:xfrm>
              <a:custGeom>
                <a:avLst/>
                <a:gdLst>
                  <a:gd name="T0" fmla="*/ 34 w 78"/>
                  <a:gd name="T1" fmla="*/ 107 h 144"/>
                  <a:gd name="T2" fmla="*/ 5 w 78"/>
                  <a:gd name="T3" fmla="*/ 99 h 144"/>
                  <a:gd name="T4" fmla="*/ 0 w 78"/>
                  <a:gd name="T5" fmla="*/ 120 h 144"/>
                  <a:gd name="T6" fmla="*/ 30 w 78"/>
                  <a:gd name="T7" fmla="*/ 127 h 144"/>
                  <a:gd name="T8" fmla="*/ 30 w 78"/>
                  <a:gd name="T9" fmla="*/ 144 h 144"/>
                  <a:gd name="T10" fmla="*/ 47 w 78"/>
                  <a:gd name="T11" fmla="*/ 144 h 144"/>
                  <a:gd name="T12" fmla="*/ 47 w 78"/>
                  <a:gd name="T13" fmla="*/ 126 h 144"/>
                  <a:gd name="T14" fmla="*/ 78 w 78"/>
                  <a:gd name="T15" fmla="*/ 93 h 144"/>
                  <a:gd name="T16" fmla="*/ 49 w 78"/>
                  <a:gd name="T17" fmla="*/ 60 h 144"/>
                  <a:gd name="T18" fmla="*/ 28 w 78"/>
                  <a:gd name="T19" fmla="*/ 45 h 144"/>
                  <a:gd name="T20" fmla="*/ 43 w 78"/>
                  <a:gd name="T21" fmla="*/ 35 h 144"/>
                  <a:gd name="T22" fmla="*/ 68 w 78"/>
                  <a:gd name="T23" fmla="*/ 41 h 144"/>
                  <a:gd name="T24" fmla="*/ 74 w 78"/>
                  <a:gd name="T25" fmla="*/ 21 h 144"/>
                  <a:gd name="T26" fmla="*/ 48 w 78"/>
                  <a:gd name="T27" fmla="*/ 16 h 144"/>
                  <a:gd name="T28" fmla="*/ 48 w 78"/>
                  <a:gd name="T29" fmla="*/ 0 h 144"/>
                  <a:gd name="T30" fmla="*/ 31 w 78"/>
                  <a:gd name="T31" fmla="*/ 0 h 144"/>
                  <a:gd name="T32" fmla="*/ 31 w 78"/>
                  <a:gd name="T33" fmla="*/ 17 h 144"/>
                  <a:gd name="T34" fmla="*/ 1 w 78"/>
                  <a:gd name="T35" fmla="*/ 48 h 144"/>
                  <a:gd name="T36" fmla="*/ 32 w 78"/>
                  <a:gd name="T37" fmla="*/ 80 h 144"/>
                  <a:gd name="T38" fmla="*/ 51 w 78"/>
                  <a:gd name="T39" fmla="*/ 96 h 144"/>
                  <a:gd name="T40" fmla="*/ 34 w 78"/>
                  <a:gd name="T41"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44">
                    <a:moveTo>
                      <a:pt x="34" y="107"/>
                    </a:moveTo>
                    <a:cubicBezTo>
                      <a:pt x="23" y="107"/>
                      <a:pt x="12" y="103"/>
                      <a:pt x="5" y="99"/>
                    </a:cubicBezTo>
                    <a:cubicBezTo>
                      <a:pt x="0" y="120"/>
                      <a:pt x="0" y="120"/>
                      <a:pt x="0" y="120"/>
                    </a:cubicBezTo>
                    <a:cubicBezTo>
                      <a:pt x="6" y="123"/>
                      <a:pt x="18" y="127"/>
                      <a:pt x="30" y="127"/>
                    </a:cubicBezTo>
                    <a:cubicBezTo>
                      <a:pt x="30" y="144"/>
                      <a:pt x="30" y="144"/>
                      <a:pt x="30" y="144"/>
                    </a:cubicBezTo>
                    <a:cubicBezTo>
                      <a:pt x="47" y="144"/>
                      <a:pt x="47" y="144"/>
                      <a:pt x="47" y="144"/>
                    </a:cubicBezTo>
                    <a:cubicBezTo>
                      <a:pt x="47" y="126"/>
                      <a:pt x="47" y="126"/>
                      <a:pt x="47" y="126"/>
                    </a:cubicBezTo>
                    <a:cubicBezTo>
                      <a:pt x="67" y="122"/>
                      <a:pt x="78" y="109"/>
                      <a:pt x="78" y="93"/>
                    </a:cubicBezTo>
                    <a:cubicBezTo>
                      <a:pt x="78" y="77"/>
                      <a:pt x="70" y="68"/>
                      <a:pt x="49" y="60"/>
                    </a:cubicBezTo>
                    <a:cubicBezTo>
                      <a:pt x="34" y="55"/>
                      <a:pt x="28" y="51"/>
                      <a:pt x="28" y="45"/>
                    </a:cubicBezTo>
                    <a:cubicBezTo>
                      <a:pt x="28" y="40"/>
                      <a:pt x="31" y="35"/>
                      <a:pt x="43" y="35"/>
                    </a:cubicBezTo>
                    <a:cubicBezTo>
                      <a:pt x="56" y="35"/>
                      <a:pt x="64" y="39"/>
                      <a:pt x="68" y="41"/>
                    </a:cubicBezTo>
                    <a:cubicBezTo>
                      <a:pt x="74" y="21"/>
                      <a:pt x="74" y="21"/>
                      <a:pt x="74" y="21"/>
                    </a:cubicBezTo>
                    <a:cubicBezTo>
                      <a:pt x="67" y="19"/>
                      <a:pt x="59" y="16"/>
                      <a:pt x="48" y="16"/>
                    </a:cubicBezTo>
                    <a:cubicBezTo>
                      <a:pt x="48" y="0"/>
                      <a:pt x="48" y="0"/>
                      <a:pt x="48" y="0"/>
                    </a:cubicBezTo>
                    <a:cubicBezTo>
                      <a:pt x="31" y="0"/>
                      <a:pt x="31" y="0"/>
                      <a:pt x="31" y="0"/>
                    </a:cubicBezTo>
                    <a:cubicBezTo>
                      <a:pt x="31" y="17"/>
                      <a:pt x="31" y="17"/>
                      <a:pt x="31" y="17"/>
                    </a:cubicBezTo>
                    <a:cubicBezTo>
                      <a:pt x="12" y="20"/>
                      <a:pt x="1" y="33"/>
                      <a:pt x="1" y="48"/>
                    </a:cubicBezTo>
                    <a:cubicBezTo>
                      <a:pt x="1" y="65"/>
                      <a:pt x="14" y="74"/>
                      <a:pt x="32" y="80"/>
                    </a:cubicBezTo>
                    <a:cubicBezTo>
                      <a:pt x="46" y="85"/>
                      <a:pt x="51" y="89"/>
                      <a:pt x="51" y="96"/>
                    </a:cubicBezTo>
                    <a:cubicBezTo>
                      <a:pt x="51" y="103"/>
                      <a:pt x="44" y="107"/>
                      <a:pt x="34" y="10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58" name="Freeform 31"/>
              <p:cNvSpPr>
                <a:spLocks noEditPoints="1"/>
              </p:cNvSpPr>
              <p:nvPr/>
            </p:nvSpPr>
            <p:spPr bwMode="auto">
              <a:xfrm>
                <a:off x="2084388" y="3048000"/>
                <a:ext cx="373063" cy="190500"/>
              </a:xfrm>
              <a:custGeom>
                <a:avLst/>
                <a:gdLst>
                  <a:gd name="T0" fmla="*/ 484 w 486"/>
                  <a:gd name="T1" fmla="*/ 35 h 248"/>
                  <a:gd name="T2" fmla="*/ 478 w 486"/>
                  <a:gd name="T3" fmla="*/ 34 h 248"/>
                  <a:gd name="T4" fmla="*/ 475 w 486"/>
                  <a:gd name="T5" fmla="*/ 34 h 248"/>
                  <a:gd name="T6" fmla="*/ 449 w 486"/>
                  <a:gd name="T7" fmla="*/ 8 h 248"/>
                  <a:gd name="T8" fmla="*/ 449 w 486"/>
                  <a:gd name="T9" fmla="*/ 7 h 248"/>
                  <a:gd name="T10" fmla="*/ 448 w 486"/>
                  <a:gd name="T11" fmla="*/ 2 h 248"/>
                  <a:gd name="T12" fmla="*/ 443 w 486"/>
                  <a:gd name="T13" fmla="*/ 0 h 248"/>
                  <a:gd name="T14" fmla="*/ 43 w 486"/>
                  <a:gd name="T15" fmla="*/ 0 h 248"/>
                  <a:gd name="T16" fmla="*/ 38 w 486"/>
                  <a:gd name="T17" fmla="*/ 2 h 248"/>
                  <a:gd name="T18" fmla="*/ 37 w 486"/>
                  <a:gd name="T19" fmla="*/ 7 h 248"/>
                  <a:gd name="T20" fmla="*/ 37 w 486"/>
                  <a:gd name="T21" fmla="*/ 8 h 248"/>
                  <a:gd name="T22" fmla="*/ 11 w 486"/>
                  <a:gd name="T23" fmla="*/ 34 h 248"/>
                  <a:gd name="T24" fmla="*/ 7 w 486"/>
                  <a:gd name="T25" fmla="*/ 34 h 248"/>
                  <a:gd name="T26" fmla="*/ 2 w 486"/>
                  <a:gd name="T27" fmla="*/ 35 h 248"/>
                  <a:gd name="T28" fmla="*/ 0 w 486"/>
                  <a:gd name="T29" fmla="*/ 40 h 248"/>
                  <a:gd name="T30" fmla="*/ 0 w 486"/>
                  <a:gd name="T31" fmla="*/ 208 h 248"/>
                  <a:gd name="T32" fmla="*/ 2 w 486"/>
                  <a:gd name="T33" fmla="*/ 213 h 248"/>
                  <a:gd name="T34" fmla="*/ 8 w 486"/>
                  <a:gd name="T35" fmla="*/ 214 h 248"/>
                  <a:gd name="T36" fmla="*/ 11 w 486"/>
                  <a:gd name="T37" fmla="*/ 214 h 248"/>
                  <a:gd name="T38" fmla="*/ 37 w 486"/>
                  <a:gd name="T39" fmla="*/ 240 h 248"/>
                  <a:gd name="T40" fmla="*/ 37 w 486"/>
                  <a:gd name="T41" fmla="*/ 241 h 248"/>
                  <a:gd name="T42" fmla="*/ 38 w 486"/>
                  <a:gd name="T43" fmla="*/ 246 h 248"/>
                  <a:gd name="T44" fmla="*/ 43 w 486"/>
                  <a:gd name="T45" fmla="*/ 248 h 248"/>
                  <a:gd name="T46" fmla="*/ 443 w 486"/>
                  <a:gd name="T47" fmla="*/ 248 h 248"/>
                  <a:gd name="T48" fmla="*/ 448 w 486"/>
                  <a:gd name="T49" fmla="*/ 246 h 248"/>
                  <a:gd name="T50" fmla="*/ 449 w 486"/>
                  <a:gd name="T51" fmla="*/ 241 h 248"/>
                  <a:gd name="T52" fmla="*/ 449 w 486"/>
                  <a:gd name="T53" fmla="*/ 240 h 248"/>
                  <a:gd name="T54" fmla="*/ 475 w 486"/>
                  <a:gd name="T55" fmla="*/ 214 h 248"/>
                  <a:gd name="T56" fmla="*/ 479 w 486"/>
                  <a:gd name="T57" fmla="*/ 214 h 248"/>
                  <a:gd name="T58" fmla="*/ 484 w 486"/>
                  <a:gd name="T59" fmla="*/ 213 h 248"/>
                  <a:gd name="T60" fmla="*/ 486 w 486"/>
                  <a:gd name="T61" fmla="*/ 208 h 248"/>
                  <a:gd name="T62" fmla="*/ 486 w 486"/>
                  <a:gd name="T63" fmla="*/ 40 h 248"/>
                  <a:gd name="T64" fmla="*/ 484 w 486"/>
                  <a:gd name="T65" fmla="*/ 35 h 248"/>
                  <a:gd name="T66" fmla="*/ 91 w 486"/>
                  <a:gd name="T67" fmla="*/ 163 h 248"/>
                  <a:gd name="T68" fmla="*/ 52 w 486"/>
                  <a:gd name="T69" fmla="*/ 124 h 248"/>
                  <a:gd name="T70" fmla="*/ 91 w 486"/>
                  <a:gd name="T71" fmla="*/ 85 h 248"/>
                  <a:gd name="T72" fmla="*/ 130 w 486"/>
                  <a:gd name="T73" fmla="*/ 124 h 248"/>
                  <a:gd name="T74" fmla="*/ 91 w 486"/>
                  <a:gd name="T75" fmla="*/ 163 h 248"/>
                  <a:gd name="T76" fmla="*/ 243 w 486"/>
                  <a:gd name="T77" fmla="*/ 217 h 248"/>
                  <a:gd name="T78" fmla="*/ 150 w 486"/>
                  <a:gd name="T79" fmla="*/ 124 h 248"/>
                  <a:gd name="T80" fmla="*/ 243 w 486"/>
                  <a:gd name="T81" fmla="*/ 31 h 248"/>
                  <a:gd name="T82" fmla="*/ 336 w 486"/>
                  <a:gd name="T83" fmla="*/ 124 h 248"/>
                  <a:gd name="T84" fmla="*/ 243 w 486"/>
                  <a:gd name="T85" fmla="*/ 217 h 248"/>
                  <a:gd name="T86" fmla="*/ 395 w 486"/>
                  <a:gd name="T87" fmla="*/ 163 h 248"/>
                  <a:gd name="T88" fmla="*/ 356 w 486"/>
                  <a:gd name="T89" fmla="*/ 124 h 248"/>
                  <a:gd name="T90" fmla="*/ 395 w 486"/>
                  <a:gd name="T91" fmla="*/ 85 h 248"/>
                  <a:gd name="T92" fmla="*/ 434 w 486"/>
                  <a:gd name="T93" fmla="*/ 124 h 248"/>
                  <a:gd name="T94" fmla="*/ 395 w 486"/>
                  <a:gd name="T95" fmla="*/ 16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248">
                    <a:moveTo>
                      <a:pt x="484" y="35"/>
                    </a:moveTo>
                    <a:cubicBezTo>
                      <a:pt x="482" y="34"/>
                      <a:pt x="480" y="34"/>
                      <a:pt x="478" y="34"/>
                    </a:cubicBezTo>
                    <a:cubicBezTo>
                      <a:pt x="477" y="34"/>
                      <a:pt x="476" y="34"/>
                      <a:pt x="475" y="34"/>
                    </a:cubicBezTo>
                    <a:cubicBezTo>
                      <a:pt x="461" y="34"/>
                      <a:pt x="449" y="23"/>
                      <a:pt x="449" y="8"/>
                    </a:cubicBezTo>
                    <a:cubicBezTo>
                      <a:pt x="449" y="8"/>
                      <a:pt x="449" y="7"/>
                      <a:pt x="449" y="7"/>
                    </a:cubicBezTo>
                    <a:cubicBezTo>
                      <a:pt x="450" y="5"/>
                      <a:pt x="449" y="3"/>
                      <a:pt x="448" y="2"/>
                    </a:cubicBezTo>
                    <a:cubicBezTo>
                      <a:pt x="446" y="0"/>
                      <a:pt x="445" y="0"/>
                      <a:pt x="443" y="0"/>
                    </a:cubicBezTo>
                    <a:cubicBezTo>
                      <a:pt x="43" y="0"/>
                      <a:pt x="43" y="0"/>
                      <a:pt x="43" y="0"/>
                    </a:cubicBezTo>
                    <a:cubicBezTo>
                      <a:pt x="41" y="0"/>
                      <a:pt x="40" y="0"/>
                      <a:pt x="38" y="2"/>
                    </a:cubicBezTo>
                    <a:cubicBezTo>
                      <a:pt x="37" y="3"/>
                      <a:pt x="36" y="5"/>
                      <a:pt x="37" y="7"/>
                    </a:cubicBezTo>
                    <a:cubicBezTo>
                      <a:pt x="37" y="7"/>
                      <a:pt x="37" y="8"/>
                      <a:pt x="37" y="8"/>
                    </a:cubicBezTo>
                    <a:cubicBezTo>
                      <a:pt x="37" y="23"/>
                      <a:pt x="25" y="34"/>
                      <a:pt x="11" y="34"/>
                    </a:cubicBezTo>
                    <a:cubicBezTo>
                      <a:pt x="10" y="34"/>
                      <a:pt x="9" y="34"/>
                      <a:pt x="7" y="34"/>
                    </a:cubicBezTo>
                    <a:cubicBezTo>
                      <a:pt x="6" y="34"/>
                      <a:pt x="4" y="34"/>
                      <a:pt x="2" y="35"/>
                    </a:cubicBezTo>
                    <a:cubicBezTo>
                      <a:pt x="1" y="37"/>
                      <a:pt x="0" y="38"/>
                      <a:pt x="0" y="40"/>
                    </a:cubicBezTo>
                    <a:cubicBezTo>
                      <a:pt x="0" y="208"/>
                      <a:pt x="0" y="208"/>
                      <a:pt x="0" y="208"/>
                    </a:cubicBezTo>
                    <a:cubicBezTo>
                      <a:pt x="0" y="210"/>
                      <a:pt x="1" y="211"/>
                      <a:pt x="2" y="213"/>
                    </a:cubicBezTo>
                    <a:cubicBezTo>
                      <a:pt x="4" y="214"/>
                      <a:pt x="6" y="214"/>
                      <a:pt x="8" y="214"/>
                    </a:cubicBezTo>
                    <a:cubicBezTo>
                      <a:pt x="9" y="214"/>
                      <a:pt x="10" y="214"/>
                      <a:pt x="11" y="214"/>
                    </a:cubicBezTo>
                    <a:cubicBezTo>
                      <a:pt x="25" y="214"/>
                      <a:pt x="37" y="225"/>
                      <a:pt x="37" y="240"/>
                    </a:cubicBezTo>
                    <a:cubicBezTo>
                      <a:pt x="37" y="240"/>
                      <a:pt x="37" y="241"/>
                      <a:pt x="37" y="241"/>
                    </a:cubicBezTo>
                    <a:cubicBezTo>
                      <a:pt x="36" y="243"/>
                      <a:pt x="37" y="245"/>
                      <a:pt x="38" y="246"/>
                    </a:cubicBezTo>
                    <a:cubicBezTo>
                      <a:pt x="40" y="248"/>
                      <a:pt x="41" y="248"/>
                      <a:pt x="43" y="248"/>
                    </a:cubicBezTo>
                    <a:cubicBezTo>
                      <a:pt x="443" y="248"/>
                      <a:pt x="443" y="248"/>
                      <a:pt x="443" y="248"/>
                    </a:cubicBezTo>
                    <a:cubicBezTo>
                      <a:pt x="445" y="248"/>
                      <a:pt x="446" y="248"/>
                      <a:pt x="448" y="246"/>
                    </a:cubicBezTo>
                    <a:cubicBezTo>
                      <a:pt x="449" y="245"/>
                      <a:pt x="450" y="243"/>
                      <a:pt x="449" y="241"/>
                    </a:cubicBezTo>
                    <a:cubicBezTo>
                      <a:pt x="449" y="241"/>
                      <a:pt x="449" y="240"/>
                      <a:pt x="449" y="240"/>
                    </a:cubicBezTo>
                    <a:cubicBezTo>
                      <a:pt x="449" y="225"/>
                      <a:pt x="461" y="214"/>
                      <a:pt x="475" y="214"/>
                    </a:cubicBezTo>
                    <a:cubicBezTo>
                      <a:pt x="476" y="214"/>
                      <a:pt x="477" y="214"/>
                      <a:pt x="479" y="214"/>
                    </a:cubicBezTo>
                    <a:cubicBezTo>
                      <a:pt x="480" y="215"/>
                      <a:pt x="482" y="214"/>
                      <a:pt x="484" y="213"/>
                    </a:cubicBezTo>
                    <a:cubicBezTo>
                      <a:pt x="485" y="211"/>
                      <a:pt x="486" y="210"/>
                      <a:pt x="486" y="208"/>
                    </a:cubicBezTo>
                    <a:cubicBezTo>
                      <a:pt x="486" y="40"/>
                      <a:pt x="486" y="40"/>
                      <a:pt x="486" y="40"/>
                    </a:cubicBezTo>
                    <a:cubicBezTo>
                      <a:pt x="486" y="38"/>
                      <a:pt x="485" y="37"/>
                      <a:pt x="484" y="35"/>
                    </a:cubicBezTo>
                    <a:close/>
                    <a:moveTo>
                      <a:pt x="91" y="163"/>
                    </a:moveTo>
                    <a:cubicBezTo>
                      <a:pt x="70" y="163"/>
                      <a:pt x="52" y="145"/>
                      <a:pt x="52" y="124"/>
                    </a:cubicBezTo>
                    <a:cubicBezTo>
                      <a:pt x="52" y="103"/>
                      <a:pt x="70" y="85"/>
                      <a:pt x="91" y="85"/>
                    </a:cubicBezTo>
                    <a:cubicBezTo>
                      <a:pt x="112" y="85"/>
                      <a:pt x="130" y="103"/>
                      <a:pt x="130" y="124"/>
                    </a:cubicBezTo>
                    <a:cubicBezTo>
                      <a:pt x="130" y="145"/>
                      <a:pt x="112" y="163"/>
                      <a:pt x="91" y="163"/>
                    </a:cubicBezTo>
                    <a:close/>
                    <a:moveTo>
                      <a:pt x="243" y="217"/>
                    </a:moveTo>
                    <a:cubicBezTo>
                      <a:pt x="192" y="217"/>
                      <a:pt x="150" y="176"/>
                      <a:pt x="150" y="124"/>
                    </a:cubicBezTo>
                    <a:cubicBezTo>
                      <a:pt x="150" y="73"/>
                      <a:pt x="192" y="31"/>
                      <a:pt x="243" y="31"/>
                    </a:cubicBezTo>
                    <a:cubicBezTo>
                      <a:pt x="294" y="31"/>
                      <a:pt x="336" y="73"/>
                      <a:pt x="336" y="124"/>
                    </a:cubicBezTo>
                    <a:cubicBezTo>
                      <a:pt x="336" y="176"/>
                      <a:pt x="294" y="217"/>
                      <a:pt x="243" y="217"/>
                    </a:cubicBezTo>
                    <a:close/>
                    <a:moveTo>
                      <a:pt x="395" y="163"/>
                    </a:moveTo>
                    <a:cubicBezTo>
                      <a:pt x="374" y="163"/>
                      <a:pt x="356" y="145"/>
                      <a:pt x="356" y="124"/>
                    </a:cubicBezTo>
                    <a:cubicBezTo>
                      <a:pt x="356" y="103"/>
                      <a:pt x="374" y="85"/>
                      <a:pt x="395" y="85"/>
                    </a:cubicBezTo>
                    <a:cubicBezTo>
                      <a:pt x="416" y="85"/>
                      <a:pt x="434" y="103"/>
                      <a:pt x="434" y="124"/>
                    </a:cubicBezTo>
                    <a:cubicBezTo>
                      <a:pt x="434" y="145"/>
                      <a:pt x="416" y="163"/>
                      <a:pt x="395" y="16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12" name="Group 35"/>
            <p:cNvGrpSpPr/>
            <p:nvPr/>
          </p:nvGrpSpPr>
          <p:grpSpPr>
            <a:xfrm>
              <a:off x="3350798" y="2605417"/>
              <a:ext cx="420688" cy="354013"/>
              <a:chOff x="4605338" y="3814763"/>
              <a:chExt cx="420688" cy="354013"/>
            </a:xfrm>
            <a:grpFill/>
          </p:grpSpPr>
          <p:sp>
            <p:nvSpPr>
              <p:cNvPr id="348"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9" name="Oval 33"/>
              <p:cNvSpPr>
                <a:spLocks noChangeArrowheads="1"/>
              </p:cNvSpPr>
              <p:nvPr/>
            </p:nvSpPr>
            <p:spPr bwMode="auto">
              <a:xfrm>
                <a:off x="4932363" y="4103688"/>
                <a:ext cx="6350" cy="476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50"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51"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52"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53"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54"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55"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13" name="Group 44"/>
            <p:cNvGrpSpPr/>
            <p:nvPr/>
          </p:nvGrpSpPr>
          <p:grpSpPr>
            <a:xfrm>
              <a:off x="2630717" y="2578429"/>
              <a:ext cx="357189" cy="407988"/>
              <a:chOff x="3789363" y="3787775"/>
              <a:chExt cx="357188" cy="407988"/>
            </a:xfrm>
            <a:grpFill/>
          </p:grpSpPr>
          <p:sp>
            <p:nvSpPr>
              <p:cNvPr id="324" name="Freeform 40"/>
              <p:cNvSpPr>
                <a:spLocks noEditPoints="1"/>
              </p:cNvSpPr>
              <p:nvPr/>
            </p:nvSpPr>
            <p:spPr bwMode="auto">
              <a:xfrm>
                <a:off x="3789363" y="3787775"/>
                <a:ext cx="357188" cy="407988"/>
              </a:xfrm>
              <a:custGeom>
                <a:avLst/>
                <a:gdLst>
                  <a:gd name="T0" fmla="*/ 403 w 464"/>
                  <a:gd name="T1" fmla="*/ 0 h 532"/>
                  <a:gd name="T2" fmla="*/ 61 w 464"/>
                  <a:gd name="T3" fmla="*/ 0 h 532"/>
                  <a:gd name="T4" fmla="*/ 0 w 464"/>
                  <a:gd name="T5" fmla="*/ 62 h 532"/>
                  <a:gd name="T6" fmla="*/ 0 w 464"/>
                  <a:gd name="T7" fmla="*/ 470 h 532"/>
                  <a:gd name="T8" fmla="*/ 61 w 464"/>
                  <a:gd name="T9" fmla="*/ 532 h 532"/>
                  <a:gd name="T10" fmla="*/ 403 w 464"/>
                  <a:gd name="T11" fmla="*/ 532 h 532"/>
                  <a:gd name="T12" fmla="*/ 464 w 464"/>
                  <a:gd name="T13" fmla="*/ 470 h 532"/>
                  <a:gd name="T14" fmla="*/ 464 w 464"/>
                  <a:gd name="T15" fmla="*/ 62 h 532"/>
                  <a:gd name="T16" fmla="*/ 403 w 464"/>
                  <a:gd name="T17" fmla="*/ 0 h 532"/>
                  <a:gd name="T18" fmla="*/ 430 w 464"/>
                  <a:gd name="T19" fmla="*/ 470 h 532"/>
                  <a:gd name="T20" fmla="*/ 403 w 464"/>
                  <a:gd name="T21" fmla="*/ 498 h 532"/>
                  <a:gd name="T22" fmla="*/ 61 w 464"/>
                  <a:gd name="T23" fmla="*/ 498 h 532"/>
                  <a:gd name="T24" fmla="*/ 34 w 464"/>
                  <a:gd name="T25" fmla="*/ 470 h 532"/>
                  <a:gd name="T26" fmla="*/ 34 w 464"/>
                  <a:gd name="T27" fmla="*/ 62 h 532"/>
                  <a:gd name="T28" fmla="*/ 61 w 464"/>
                  <a:gd name="T29" fmla="*/ 34 h 532"/>
                  <a:gd name="T30" fmla="*/ 403 w 464"/>
                  <a:gd name="T31" fmla="*/ 34 h 532"/>
                  <a:gd name="T32" fmla="*/ 430 w 464"/>
                  <a:gd name="T33" fmla="*/ 62 h 532"/>
                  <a:gd name="T34" fmla="*/ 430 w 464"/>
                  <a:gd name="T35" fmla="*/ 47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4" h="532">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5" name="Freeform 41"/>
              <p:cNvSpPr/>
              <p:nvPr/>
            </p:nvSpPr>
            <p:spPr bwMode="auto">
              <a:xfrm>
                <a:off x="3916363"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6" name="Freeform 42"/>
              <p:cNvSpPr/>
              <p:nvPr/>
            </p:nvSpPr>
            <p:spPr bwMode="auto">
              <a:xfrm>
                <a:off x="3976688"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7" name="Freeform 43"/>
              <p:cNvSpPr/>
              <p:nvPr/>
            </p:nvSpPr>
            <p:spPr bwMode="auto">
              <a:xfrm>
                <a:off x="3916363"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8" name="Freeform 44"/>
              <p:cNvSpPr/>
              <p:nvPr/>
            </p:nvSpPr>
            <p:spPr bwMode="auto">
              <a:xfrm>
                <a:off x="3916363"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9" name="Freeform 45"/>
              <p:cNvSpPr/>
              <p:nvPr/>
            </p:nvSpPr>
            <p:spPr bwMode="auto">
              <a:xfrm>
                <a:off x="3916363"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0" name="Freeform 46"/>
              <p:cNvSpPr/>
              <p:nvPr/>
            </p:nvSpPr>
            <p:spPr bwMode="auto">
              <a:xfrm>
                <a:off x="3854450" y="4049713"/>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1" name="Freeform 47"/>
              <p:cNvSpPr/>
              <p:nvPr/>
            </p:nvSpPr>
            <p:spPr bwMode="auto">
              <a:xfrm>
                <a:off x="3854450" y="3946525"/>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2" name="Freeform 48"/>
              <p:cNvSpPr/>
              <p:nvPr/>
            </p:nvSpPr>
            <p:spPr bwMode="auto">
              <a:xfrm>
                <a:off x="3854450" y="3997325"/>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3" name="Freeform 49"/>
              <p:cNvSpPr/>
              <p:nvPr/>
            </p:nvSpPr>
            <p:spPr bwMode="auto">
              <a:xfrm>
                <a:off x="3854450" y="4100513"/>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4" name="Freeform 50"/>
              <p:cNvSpPr/>
              <p:nvPr/>
            </p:nvSpPr>
            <p:spPr bwMode="auto">
              <a:xfrm>
                <a:off x="4037013" y="3946525"/>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5" name="Freeform 51"/>
              <p:cNvSpPr/>
              <p:nvPr/>
            </p:nvSpPr>
            <p:spPr bwMode="auto">
              <a:xfrm>
                <a:off x="4037013" y="3997325"/>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6" name="Freeform 52"/>
              <p:cNvSpPr/>
              <p:nvPr/>
            </p:nvSpPr>
            <p:spPr bwMode="auto">
              <a:xfrm>
                <a:off x="3976688"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7" name="Freeform 53"/>
              <p:cNvSpPr/>
              <p:nvPr/>
            </p:nvSpPr>
            <p:spPr bwMode="auto">
              <a:xfrm>
                <a:off x="3976688"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8" name="Freeform 54"/>
              <p:cNvSpPr/>
              <p:nvPr/>
            </p:nvSpPr>
            <p:spPr bwMode="auto">
              <a:xfrm>
                <a:off x="4037013" y="4049713"/>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39" name="Freeform 55"/>
              <p:cNvSpPr/>
              <p:nvPr/>
            </p:nvSpPr>
            <p:spPr bwMode="auto">
              <a:xfrm>
                <a:off x="3976688"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0" name="Freeform 56"/>
              <p:cNvSpPr/>
              <p:nvPr/>
            </p:nvSpPr>
            <p:spPr bwMode="auto">
              <a:xfrm>
                <a:off x="4037013" y="4100513"/>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1" name="Freeform 57"/>
              <p:cNvSpPr/>
              <p:nvPr/>
            </p:nvSpPr>
            <p:spPr bwMode="auto">
              <a:xfrm>
                <a:off x="3849688" y="3840163"/>
                <a:ext cx="236538" cy="79375"/>
              </a:xfrm>
              <a:custGeom>
                <a:avLst/>
                <a:gdLst>
                  <a:gd name="T0" fmla="*/ 287 w 308"/>
                  <a:gd name="T1" fmla="*/ 0 h 105"/>
                  <a:gd name="T2" fmla="*/ 21 w 308"/>
                  <a:gd name="T3" fmla="*/ 0 h 105"/>
                  <a:gd name="T4" fmla="*/ 0 w 308"/>
                  <a:gd name="T5" fmla="*/ 26 h 105"/>
                  <a:gd name="T6" fmla="*/ 0 w 308"/>
                  <a:gd name="T7" fmla="*/ 79 h 105"/>
                  <a:gd name="T8" fmla="*/ 21 w 308"/>
                  <a:gd name="T9" fmla="*/ 105 h 105"/>
                  <a:gd name="T10" fmla="*/ 287 w 308"/>
                  <a:gd name="T11" fmla="*/ 105 h 105"/>
                  <a:gd name="T12" fmla="*/ 308 w 308"/>
                  <a:gd name="T13" fmla="*/ 79 h 105"/>
                  <a:gd name="T14" fmla="*/ 308 w 308"/>
                  <a:gd name="T15" fmla="*/ 26 h 105"/>
                  <a:gd name="T16" fmla="*/ 287 w 308"/>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05">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2" name="Freeform 58"/>
              <p:cNvSpPr/>
              <p:nvPr/>
            </p:nvSpPr>
            <p:spPr bwMode="auto">
              <a:xfrm>
                <a:off x="3921125" y="3862388"/>
                <a:ext cx="15875" cy="34925"/>
              </a:xfrm>
              <a:custGeom>
                <a:avLst/>
                <a:gdLst>
                  <a:gd name="T0" fmla="*/ 5 w 10"/>
                  <a:gd name="T1" fmla="*/ 4 h 22"/>
                  <a:gd name="T2" fmla="*/ 5 w 10"/>
                  <a:gd name="T3" fmla="*/ 4 h 22"/>
                  <a:gd name="T4" fmla="*/ 1 w 10"/>
                  <a:gd name="T5" fmla="*/ 6 h 22"/>
                  <a:gd name="T6" fmla="*/ 0 w 10"/>
                  <a:gd name="T7" fmla="*/ 2 h 22"/>
                  <a:gd name="T8" fmla="*/ 5 w 10"/>
                  <a:gd name="T9" fmla="*/ 0 h 22"/>
                  <a:gd name="T10" fmla="*/ 10 w 10"/>
                  <a:gd name="T11" fmla="*/ 0 h 22"/>
                  <a:gd name="T12" fmla="*/ 10 w 10"/>
                  <a:gd name="T13" fmla="*/ 22 h 22"/>
                  <a:gd name="T14" fmla="*/ 5 w 10"/>
                  <a:gd name="T15" fmla="*/ 22 h 22"/>
                  <a:gd name="T16" fmla="*/ 5 w 10"/>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2">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3" name="Freeform 59"/>
              <p:cNvSpPr/>
              <p:nvPr/>
            </p:nvSpPr>
            <p:spPr bwMode="auto">
              <a:xfrm>
                <a:off x="3944938" y="3860800"/>
                <a:ext cx="20638" cy="36513"/>
              </a:xfrm>
              <a:custGeom>
                <a:avLst/>
                <a:gdLst>
                  <a:gd name="T0" fmla="*/ 0 w 27"/>
                  <a:gd name="T1" fmla="*/ 48 h 48"/>
                  <a:gd name="T2" fmla="*/ 0 w 27"/>
                  <a:gd name="T3" fmla="*/ 41 h 48"/>
                  <a:gd name="T4" fmla="*/ 5 w 27"/>
                  <a:gd name="T5" fmla="*/ 34 h 48"/>
                  <a:gd name="T6" fmla="*/ 16 w 27"/>
                  <a:gd name="T7" fmla="*/ 15 h 48"/>
                  <a:gd name="T8" fmla="*/ 10 w 27"/>
                  <a:gd name="T9" fmla="*/ 9 h 48"/>
                  <a:gd name="T10" fmla="*/ 3 w 27"/>
                  <a:gd name="T11" fmla="*/ 12 h 48"/>
                  <a:gd name="T12" fmla="*/ 1 w 27"/>
                  <a:gd name="T13" fmla="*/ 3 h 48"/>
                  <a:gd name="T14" fmla="*/ 12 w 27"/>
                  <a:gd name="T15" fmla="*/ 0 h 48"/>
                  <a:gd name="T16" fmla="*/ 27 w 27"/>
                  <a:gd name="T17" fmla="*/ 14 h 48"/>
                  <a:gd name="T18" fmla="*/ 16 w 27"/>
                  <a:gd name="T19" fmla="*/ 35 h 48"/>
                  <a:gd name="T20" fmla="*/ 14 w 27"/>
                  <a:gd name="T21" fmla="*/ 38 h 48"/>
                  <a:gd name="T22" fmla="*/ 14 w 27"/>
                  <a:gd name="T23" fmla="*/ 38 h 48"/>
                  <a:gd name="T24" fmla="*/ 27 w 27"/>
                  <a:gd name="T25" fmla="*/ 38 h 48"/>
                  <a:gd name="T26" fmla="*/ 27 w 27"/>
                  <a:gd name="T27" fmla="*/ 48 h 48"/>
                  <a:gd name="T28" fmla="*/ 0 w 27"/>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8">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4" name="Freeform 60"/>
              <p:cNvSpPr/>
              <p:nvPr/>
            </p:nvSpPr>
            <p:spPr bwMode="auto">
              <a:xfrm>
                <a:off x="3970338" y="3860800"/>
                <a:ext cx="19050" cy="38100"/>
              </a:xfrm>
              <a:custGeom>
                <a:avLst/>
                <a:gdLst>
                  <a:gd name="T0" fmla="*/ 1 w 26"/>
                  <a:gd name="T1" fmla="*/ 38 h 49"/>
                  <a:gd name="T2" fmla="*/ 8 w 26"/>
                  <a:gd name="T3" fmla="*/ 40 h 49"/>
                  <a:gd name="T4" fmla="*/ 15 w 26"/>
                  <a:gd name="T5" fmla="*/ 34 h 49"/>
                  <a:gd name="T6" fmla="*/ 7 w 26"/>
                  <a:gd name="T7" fmla="*/ 27 h 49"/>
                  <a:gd name="T8" fmla="*/ 5 w 26"/>
                  <a:gd name="T9" fmla="*/ 27 h 49"/>
                  <a:gd name="T10" fmla="*/ 5 w 26"/>
                  <a:gd name="T11" fmla="*/ 19 h 49"/>
                  <a:gd name="T12" fmla="*/ 6 w 26"/>
                  <a:gd name="T13" fmla="*/ 19 h 49"/>
                  <a:gd name="T14" fmla="*/ 14 w 26"/>
                  <a:gd name="T15" fmla="*/ 14 h 49"/>
                  <a:gd name="T16" fmla="*/ 9 w 26"/>
                  <a:gd name="T17" fmla="*/ 9 h 49"/>
                  <a:gd name="T18" fmla="*/ 3 w 26"/>
                  <a:gd name="T19" fmla="*/ 11 h 49"/>
                  <a:gd name="T20" fmla="*/ 1 w 26"/>
                  <a:gd name="T21" fmla="*/ 2 h 49"/>
                  <a:gd name="T22" fmla="*/ 12 w 26"/>
                  <a:gd name="T23" fmla="*/ 0 h 49"/>
                  <a:gd name="T24" fmla="*/ 25 w 26"/>
                  <a:gd name="T25" fmla="*/ 12 h 49"/>
                  <a:gd name="T26" fmla="*/ 18 w 26"/>
                  <a:gd name="T27" fmla="*/ 22 h 49"/>
                  <a:gd name="T28" fmla="*/ 18 w 26"/>
                  <a:gd name="T29" fmla="*/ 22 h 49"/>
                  <a:gd name="T30" fmla="*/ 26 w 26"/>
                  <a:gd name="T31" fmla="*/ 34 h 49"/>
                  <a:gd name="T32" fmla="*/ 10 w 26"/>
                  <a:gd name="T33" fmla="*/ 49 h 49"/>
                  <a:gd name="T34" fmla="*/ 0 w 26"/>
                  <a:gd name="T35" fmla="*/ 47 h 49"/>
                  <a:gd name="T36" fmla="*/ 1 w 26"/>
                  <a:gd name="T37"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9">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5" name="Freeform 61"/>
              <p:cNvSpPr>
                <a:spLocks noEditPoints="1"/>
              </p:cNvSpPr>
              <p:nvPr/>
            </p:nvSpPr>
            <p:spPr bwMode="auto">
              <a:xfrm>
                <a:off x="3994150" y="3862388"/>
                <a:ext cx="23813" cy="34925"/>
              </a:xfrm>
              <a:custGeom>
                <a:avLst/>
                <a:gdLst>
                  <a:gd name="T0" fmla="*/ 17 w 31"/>
                  <a:gd name="T1" fmla="*/ 47 h 47"/>
                  <a:gd name="T2" fmla="*/ 17 w 31"/>
                  <a:gd name="T3" fmla="*/ 37 h 47"/>
                  <a:gd name="T4" fmla="*/ 0 w 31"/>
                  <a:gd name="T5" fmla="*/ 37 h 47"/>
                  <a:gd name="T6" fmla="*/ 0 w 31"/>
                  <a:gd name="T7" fmla="*/ 29 h 47"/>
                  <a:gd name="T8" fmla="*/ 16 w 31"/>
                  <a:gd name="T9" fmla="*/ 0 h 47"/>
                  <a:gd name="T10" fmla="*/ 27 w 31"/>
                  <a:gd name="T11" fmla="*/ 0 h 47"/>
                  <a:gd name="T12" fmla="*/ 27 w 31"/>
                  <a:gd name="T13" fmla="*/ 28 h 47"/>
                  <a:gd name="T14" fmla="*/ 31 w 31"/>
                  <a:gd name="T15" fmla="*/ 28 h 47"/>
                  <a:gd name="T16" fmla="*/ 31 w 31"/>
                  <a:gd name="T17" fmla="*/ 37 h 47"/>
                  <a:gd name="T18" fmla="*/ 27 w 31"/>
                  <a:gd name="T19" fmla="*/ 37 h 47"/>
                  <a:gd name="T20" fmla="*/ 27 w 31"/>
                  <a:gd name="T21" fmla="*/ 47 h 47"/>
                  <a:gd name="T22" fmla="*/ 17 w 31"/>
                  <a:gd name="T23" fmla="*/ 47 h 47"/>
                  <a:gd name="T24" fmla="*/ 17 w 31"/>
                  <a:gd name="T25" fmla="*/ 28 h 47"/>
                  <a:gd name="T26" fmla="*/ 17 w 31"/>
                  <a:gd name="T27" fmla="*/ 19 h 47"/>
                  <a:gd name="T28" fmla="*/ 17 w 31"/>
                  <a:gd name="T29" fmla="*/ 12 h 47"/>
                  <a:gd name="T30" fmla="*/ 17 w 31"/>
                  <a:gd name="T31" fmla="*/ 12 h 47"/>
                  <a:gd name="T32" fmla="*/ 14 w 31"/>
                  <a:gd name="T33" fmla="*/ 19 h 47"/>
                  <a:gd name="T34" fmla="*/ 10 w 31"/>
                  <a:gd name="T35" fmla="*/ 27 h 47"/>
                  <a:gd name="T36" fmla="*/ 10 w 31"/>
                  <a:gd name="T37" fmla="*/ 28 h 47"/>
                  <a:gd name="T38" fmla="*/ 17 w 31"/>
                  <a:gd name="T3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7">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6" name="Freeform 62"/>
              <p:cNvSpPr/>
              <p:nvPr/>
            </p:nvSpPr>
            <p:spPr bwMode="auto">
              <a:xfrm>
                <a:off x="4019550" y="3862388"/>
                <a:ext cx="20638" cy="36513"/>
              </a:xfrm>
              <a:custGeom>
                <a:avLst/>
                <a:gdLst>
                  <a:gd name="T0" fmla="*/ 26 w 27"/>
                  <a:gd name="T1" fmla="*/ 9 h 48"/>
                  <a:gd name="T2" fmla="*/ 13 w 27"/>
                  <a:gd name="T3" fmla="*/ 9 h 48"/>
                  <a:gd name="T4" fmla="*/ 13 w 27"/>
                  <a:gd name="T5" fmla="*/ 16 h 48"/>
                  <a:gd name="T6" fmla="*/ 14 w 27"/>
                  <a:gd name="T7" fmla="*/ 16 h 48"/>
                  <a:gd name="T8" fmla="*/ 23 w 27"/>
                  <a:gd name="T9" fmla="*/ 20 h 48"/>
                  <a:gd name="T10" fmla="*/ 27 w 27"/>
                  <a:gd name="T11" fmla="*/ 31 h 48"/>
                  <a:gd name="T12" fmla="*/ 10 w 27"/>
                  <a:gd name="T13" fmla="*/ 48 h 48"/>
                  <a:gd name="T14" fmla="*/ 0 w 27"/>
                  <a:gd name="T15" fmla="*/ 46 h 48"/>
                  <a:gd name="T16" fmla="*/ 2 w 27"/>
                  <a:gd name="T17" fmla="*/ 37 h 48"/>
                  <a:gd name="T18" fmla="*/ 9 w 27"/>
                  <a:gd name="T19" fmla="*/ 39 h 48"/>
                  <a:gd name="T20" fmla="*/ 16 w 27"/>
                  <a:gd name="T21" fmla="*/ 32 h 48"/>
                  <a:gd name="T22" fmla="*/ 6 w 27"/>
                  <a:gd name="T23" fmla="*/ 24 h 48"/>
                  <a:gd name="T24" fmla="*/ 3 w 27"/>
                  <a:gd name="T25" fmla="*/ 24 h 48"/>
                  <a:gd name="T26" fmla="*/ 5 w 27"/>
                  <a:gd name="T27" fmla="*/ 0 h 48"/>
                  <a:gd name="T28" fmla="*/ 26 w 27"/>
                  <a:gd name="T29" fmla="*/ 0 h 48"/>
                  <a:gd name="T30" fmla="*/ 26 w 27"/>
                  <a:gd name="T31"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8">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47" name="Freeform 63"/>
              <p:cNvSpPr>
                <a:spLocks noEditPoints="1"/>
              </p:cNvSpPr>
              <p:nvPr/>
            </p:nvSpPr>
            <p:spPr bwMode="auto">
              <a:xfrm>
                <a:off x="4044950" y="3860800"/>
                <a:ext cx="22225" cy="38100"/>
              </a:xfrm>
              <a:custGeom>
                <a:avLst/>
                <a:gdLst>
                  <a:gd name="T0" fmla="*/ 26 w 30"/>
                  <a:gd name="T1" fmla="*/ 9 h 49"/>
                  <a:gd name="T2" fmla="*/ 22 w 30"/>
                  <a:gd name="T3" fmla="*/ 10 h 49"/>
                  <a:gd name="T4" fmla="*/ 12 w 30"/>
                  <a:gd name="T5" fmla="*/ 20 h 49"/>
                  <a:gd name="T6" fmla="*/ 12 w 30"/>
                  <a:gd name="T7" fmla="*/ 20 h 49"/>
                  <a:gd name="T8" fmla="*/ 19 w 30"/>
                  <a:gd name="T9" fmla="*/ 17 h 49"/>
                  <a:gd name="T10" fmla="*/ 30 w 30"/>
                  <a:gd name="T11" fmla="*/ 32 h 49"/>
                  <a:gd name="T12" fmla="*/ 16 w 30"/>
                  <a:gd name="T13" fmla="*/ 49 h 49"/>
                  <a:gd name="T14" fmla="*/ 0 w 30"/>
                  <a:gd name="T15" fmla="*/ 29 h 49"/>
                  <a:gd name="T16" fmla="*/ 9 w 30"/>
                  <a:gd name="T17" fmla="*/ 7 h 49"/>
                  <a:gd name="T18" fmla="*/ 20 w 30"/>
                  <a:gd name="T19" fmla="*/ 1 h 49"/>
                  <a:gd name="T20" fmla="*/ 26 w 30"/>
                  <a:gd name="T21" fmla="*/ 0 h 49"/>
                  <a:gd name="T22" fmla="*/ 26 w 30"/>
                  <a:gd name="T23" fmla="*/ 9 h 49"/>
                  <a:gd name="T24" fmla="*/ 19 w 30"/>
                  <a:gd name="T25" fmla="*/ 31 h 49"/>
                  <a:gd name="T26" fmla="*/ 15 w 30"/>
                  <a:gd name="T27" fmla="*/ 25 h 49"/>
                  <a:gd name="T28" fmla="*/ 12 w 30"/>
                  <a:gd name="T29" fmla="*/ 27 h 49"/>
                  <a:gd name="T30" fmla="*/ 12 w 30"/>
                  <a:gd name="T31" fmla="*/ 32 h 49"/>
                  <a:gd name="T32" fmla="*/ 15 w 30"/>
                  <a:gd name="T33" fmla="*/ 41 h 49"/>
                  <a:gd name="T34" fmla="*/ 19 w 30"/>
                  <a:gd name="T35"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9">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14" name="Group 69"/>
            <p:cNvGrpSpPr/>
            <p:nvPr/>
          </p:nvGrpSpPr>
          <p:grpSpPr>
            <a:xfrm>
              <a:off x="1870627" y="2572079"/>
              <a:ext cx="400051" cy="420687"/>
              <a:chOff x="2919413" y="3781425"/>
              <a:chExt cx="400050" cy="420688"/>
            </a:xfrm>
            <a:grpFill/>
          </p:grpSpPr>
          <p:sp>
            <p:nvSpPr>
              <p:cNvPr id="313" name="Freeform 64"/>
              <p:cNvSpPr>
                <a:spLocks noEditPoints="1"/>
              </p:cNvSpPr>
              <p:nvPr/>
            </p:nvSpPr>
            <p:spPr bwMode="auto">
              <a:xfrm>
                <a:off x="3059113" y="3781425"/>
                <a:ext cx="120650" cy="420688"/>
              </a:xfrm>
              <a:custGeom>
                <a:avLst/>
                <a:gdLst>
                  <a:gd name="T0" fmla="*/ 137 w 156"/>
                  <a:gd name="T1" fmla="*/ 548 h 548"/>
                  <a:gd name="T2" fmla="*/ 0 w 156"/>
                  <a:gd name="T3" fmla="*/ 528 h 548"/>
                  <a:gd name="T4" fmla="*/ 137 w 156"/>
                  <a:gd name="T5" fmla="*/ 509 h 548"/>
                  <a:gd name="T6" fmla="*/ 137 w 156"/>
                  <a:gd name="T7" fmla="*/ 453 h 548"/>
                  <a:gd name="T8" fmla="*/ 0 w 156"/>
                  <a:gd name="T9" fmla="*/ 472 h 548"/>
                  <a:gd name="T10" fmla="*/ 137 w 156"/>
                  <a:gd name="T11" fmla="*/ 492 h 548"/>
                  <a:gd name="T12" fmla="*/ 137 w 156"/>
                  <a:gd name="T13" fmla="*/ 453 h 548"/>
                  <a:gd name="T14" fmla="*/ 19 w 156"/>
                  <a:gd name="T15" fmla="*/ 397 h 548"/>
                  <a:gd name="T16" fmla="*/ 19 w 156"/>
                  <a:gd name="T17" fmla="*/ 436 h 548"/>
                  <a:gd name="T18" fmla="*/ 156 w 156"/>
                  <a:gd name="T19" fmla="*/ 416 h 548"/>
                  <a:gd name="T20" fmla="*/ 137 w 156"/>
                  <a:gd name="T21" fmla="*/ 341 h 548"/>
                  <a:gd name="T22" fmla="*/ 0 w 156"/>
                  <a:gd name="T23" fmla="*/ 361 h 548"/>
                  <a:gd name="T24" fmla="*/ 137 w 156"/>
                  <a:gd name="T25" fmla="*/ 380 h 548"/>
                  <a:gd name="T26" fmla="*/ 137 w 156"/>
                  <a:gd name="T27" fmla="*/ 341 h 548"/>
                  <a:gd name="T28" fmla="*/ 19 w 156"/>
                  <a:gd name="T29" fmla="*/ 285 h 548"/>
                  <a:gd name="T30" fmla="*/ 19 w 156"/>
                  <a:gd name="T31" fmla="*/ 324 h 548"/>
                  <a:gd name="T32" fmla="*/ 156 w 156"/>
                  <a:gd name="T33" fmla="*/ 305 h 548"/>
                  <a:gd name="T34" fmla="*/ 137 w 156"/>
                  <a:gd name="T35" fmla="*/ 229 h 548"/>
                  <a:gd name="T36" fmla="*/ 0 w 156"/>
                  <a:gd name="T37" fmla="*/ 249 h 548"/>
                  <a:gd name="T38" fmla="*/ 137 w 156"/>
                  <a:gd name="T39" fmla="*/ 268 h 548"/>
                  <a:gd name="T40" fmla="*/ 137 w 156"/>
                  <a:gd name="T41" fmla="*/ 229 h 548"/>
                  <a:gd name="T42" fmla="*/ 19 w 156"/>
                  <a:gd name="T43" fmla="*/ 168 h 548"/>
                  <a:gd name="T44" fmla="*/ 19 w 156"/>
                  <a:gd name="T45" fmla="*/ 207 h 548"/>
                  <a:gd name="T46" fmla="*/ 156 w 156"/>
                  <a:gd name="T47" fmla="*/ 188 h 548"/>
                  <a:gd name="T48" fmla="*/ 137 w 156"/>
                  <a:gd name="T49" fmla="*/ 112 h 548"/>
                  <a:gd name="T50" fmla="*/ 0 w 156"/>
                  <a:gd name="T51" fmla="*/ 132 h 548"/>
                  <a:gd name="T52" fmla="*/ 137 w 156"/>
                  <a:gd name="T53" fmla="*/ 151 h 548"/>
                  <a:gd name="T54" fmla="*/ 137 w 156"/>
                  <a:gd name="T55" fmla="*/ 112 h 548"/>
                  <a:gd name="T56" fmla="*/ 19 w 156"/>
                  <a:gd name="T57" fmla="*/ 56 h 548"/>
                  <a:gd name="T58" fmla="*/ 19 w 156"/>
                  <a:gd name="T59" fmla="*/ 95 h 548"/>
                  <a:gd name="T60" fmla="*/ 156 w 156"/>
                  <a:gd name="T61" fmla="*/ 76 h 548"/>
                  <a:gd name="T62" fmla="*/ 137 w 156"/>
                  <a:gd name="T63" fmla="*/ 0 h 548"/>
                  <a:gd name="T64" fmla="*/ 0 w 156"/>
                  <a:gd name="T65" fmla="*/ 20 h 548"/>
                  <a:gd name="T66" fmla="*/ 137 w 156"/>
                  <a:gd name="T67" fmla="*/ 40 h 548"/>
                  <a:gd name="T68" fmla="*/ 137 w 156"/>
                  <a:gd name="T69"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 h="548">
                    <a:moveTo>
                      <a:pt x="156" y="528"/>
                    </a:moveTo>
                    <a:cubicBezTo>
                      <a:pt x="156" y="539"/>
                      <a:pt x="148" y="548"/>
                      <a:pt x="137" y="548"/>
                    </a:cubicBezTo>
                    <a:cubicBezTo>
                      <a:pt x="19" y="548"/>
                      <a:pt x="19" y="548"/>
                      <a:pt x="19" y="548"/>
                    </a:cubicBezTo>
                    <a:cubicBezTo>
                      <a:pt x="8" y="548"/>
                      <a:pt x="0" y="539"/>
                      <a:pt x="0" y="528"/>
                    </a:cubicBezTo>
                    <a:cubicBezTo>
                      <a:pt x="0" y="517"/>
                      <a:pt x="8" y="509"/>
                      <a:pt x="19" y="509"/>
                    </a:cubicBezTo>
                    <a:cubicBezTo>
                      <a:pt x="137" y="509"/>
                      <a:pt x="137" y="509"/>
                      <a:pt x="137" y="509"/>
                    </a:cubicBezTo>
                    <a:cubicBezTo>
                      <a:pt x="148" y="509"/>
                      <a:pt x="156" y="517"/>
                      <a:pt x="156" y="528"/>
                    </a:cubicBezTo>
                    <a:close/>
                    <a:moveTo>
                      <a:pt x="137" y="453"/>
                    </a:moveTo>
                    <a:cubicBezTo>
                      <a:pt x="19" y="453"/>
                      <a:pt x="19" y="453"/>
                      <a:pt x="19" y="453"/>
                    </a:cubicBezTo>
                    <a:cubicBezTo>
                      <a:pt x="8" y="453"/>
                      <a:pt x="0" y="461"/>
                      <a:pt x="0" y="472"/>
                    </a:cubicBezTo>
                    <a:cubicBezTo>
                      <a:pt x="0" y="483"/>
                      <a:pt x="8" y="492"/>
                      <a:pt x="19" y="492"/>
                    </a:cubicBezTo>
                    <a:cubicBezTo>
                      <a:pt x="137" y="492"/>
                      <a:pt x="137" y="492"/>
                      <a:pt x="137" y="492"/>
                    </a:cubicBezTo>
                    <a:cubicBezTo>
                      <a:pt x="148" y="492"/>
                      <a:pt x="156" y="483"/>
                      <a:pt x="156" y="472"/>
                    </a:cubicBezTo>
                    <a:cubicBezTo>
                      <a:pt x="156" y="461"/>
                      <a:pt x="148" y="453"/>
                      <a:pt x="137" y="453"/>
                    </a:cubicBezTo>
                    <a:close/>
                    <a:moveTo>
                      <a:pt x="137" y="397"/>
                    </a:moveTo>
                    <a:cubicBezTo>
                      <a:pt x="19" y="397"/>
                      <a:pt x="19" y="397"/>
                      <a:pt x="19" y="397"/>
                    </a:cubicBezTo>
                    <a:cubicBezTo>
                      <a:pt x="8" y="397"/>
                      <a:pt x="0" y="406"/>
                      <a:pt x="0" y="416"/>
                    </a:cubicBezTo>
                    <a:cubicBezTo>
                      <a:pt x="0" y="427"/>
                      <a:pt x="8" y="436"/>
                      <a:pt x="19" y="436"/>
                    </a:cubicBezTo>
                    <a:cubicBezTo>
                      <a:pt x="137" y="436"/>
                      <a:pt x="137" y="436"/>
                      <a:pt x="137" y="436"/>
                    </a:cubicBezTo>
                    <a:cubicBezTo>
                      <a:pt x="148" y="436"/>
                      <a:pt x="156" y="427"/>
                      <a:pt x="156" y="416"/>
                    </a:cubicBezTo>
                    <a:cubicBezTo>
                      <a:pt x="156" y="406"/>
                      <a:pt x="148" y="397"/>
                      <a:pt x="137" y="397"/>
                    </a:cubicBezTo>
                    <a:close/>
                    <a:moveTo>
                      <a:pt x="137" y="341"/>
                    </a:moveTo>
                    <a:cubicBezTo>
                      <a:pt x="19" y="341"/>
                      <a:pt x="19" y="341"/>
                      <a:pt x="19" y="341"/>
                    </a:cubicBezTo>
                    <a:cubicBezTo>
                      <a:pt x="8" y="341"/>
                      <a:pt x="0" y="350"/>
                      <a:pt x="0" y="361"/>
                    </a:cubicBezTo>
                    <a:cubicBezTo>
                      <a:pt x="0" y="371"/>
                      <a:pt x="8" y="380"/>
                      <a:pt x="19" y="380"/>
                    </a:cubicBezTo>
                    <a:cubicBezTo>
                      <a:pt x="137" y="380"/>
                      <a:pt x="137" y="380"/>
                      <a:pt x="137" y="380"/>
                    </a:cubicBezTo>
                    <a:cubicBezTo>
                      <a:pt x="148" y="380"/>
                      <a:pt x="156" y="371"/>
                      <a:pt x="156" y="361"/>
                    </a:cubicBezTo>
                    <a:cubicBezTo>
                      <a:pt x="156" y="350"/>
                      <a:pt x="148" y="341"/>
                      <a:pt x="137" y="341"/>
                    </a:cubicBezTo>
                    <a:close/>
                    <a:moveTo>
                      <a:pt x="137" y="285"/>
                    </a:moveTo>
                    <a:cubicBezTo>
                      <a:pt x="19" y="285"/>
                      <a:pt x="19" y="285"/>
                      <a:pt x="19" y="285"/>
                    </a:cubicBezTo>
                    <a:cubicBezTo>
                      <a:pt x="8" y="285"/>
                      <a:pt x="0" y="294"/>
                      <a:pt x="0" y="305"/>
                    </a:cubicBezTo>
                    <a:cubicBezTo>
                      <a:pt x="0" y="315"/>
                      <a:pt x="8" y="324"/>
                      <a:pt x="19" y="324"/>
                    </a:cubicBezTo>
                    <a:cubicBezTo>
                      <a:pt x="137" y="324"/>
                      <a:pt x="137" y="324"/>
                      <a:pt x="137" y="324"/>
                    </a:cubicBezTo>
                    <a:cubicBezTo>
                      <a:pt x="148" y="324"/>
                      <a:pt x="156" y="315"/>
                      <a:pt x="156" y="305"/>
                    </a:cubicBezTo>
                    <a:cubicBezTo>
                      <a:pt x="156" y="294"/>
                      <a:pt x="148" y="285"/>
                      <a:pt x="137" y="285"/>
                    </a:cubicBezTo>
                    <a:close/>
                    <a:moveTo>
                      <a:pt x="137" y="229"/>
                    </a:moveTo>
                    <a:cubicBezTo>
                      <a:pt x="19" y="229"/>
                      <a:pt x="19" y="229"/>
                      <a:pt x="19" y="229"/>
                    </a:cubicBezTo>
                    <a:cubicBezTo>
                      <a:pt x="8" y="229"/>
                      <a:pt x="0" y="238"/>
                      <a:pt x="0" y="249"/>
                    </a:cubicBezTo>
                    <a:cubicBezTo>
                      <a:pt x="0" y="260"/>
                      <a:pt x="8" y="268"/>
                      <a:pt x="19" y="268"/>
                    </a:cubicBezTo>
                    <a:cubicBezTo>
                      <a:pt x="137" y="268"/>
                      <a:pt x="137" y="268"/>
                      <a:pt x="137" y="268"/>
                    </a:cubicBezTo>
                    <a:cubicBezTo>
                      <a:pt x="148" y="268"/>
                      <a:pt x="156" y="260"/>
                      <a:pt x="156" y="249"/>
                    </a:cubicBezTo>
                    <a:cubicBezTo>
                      <a:pt x="156" y="238"/>
                      <a:pt x="148" y="229"/>
                      <a:pt x="137" y="229"/>
                    </a:cubicBezTo>
                    <a:close/>
                    <a:moveTo>
                      <a:pt x="137" y="168"/>
                    </a:moveTo>
                    <a:cubicBezTo>
                      <a:pt x="19" y="168"/>
                      <a:pt x="19" y="168"/>
                      <a:pt x="19" y="168"/>
                    </a:cubicBezTo>
                    <a:cubicBezTo>
                      <a:pt x="8" y="168"/>
                      <a:pt x="0" y="177"/>
                      <a:pt x="0" y="188"/>
                    </a:cubicBezTo>
                    <a:cubicBezTo>
                      <a:pt x="0" y="198"/>
                      <a:pt x="8" y="207"/>
                      <a:pt x="19" y="207"/>
                    </a:cubicBezTo>
                    <a:cubicBezTo>
                      <a:pt x="137" y="207"/>
                      <a:pt x="137" y="207"/>
                      <a:pt x="137" y="207"/>
                    </a:cubicBezTo>
                    <a:cubicBezTo>
                      <a:pt x="148" y="207"/>
                      <a:pt x="156" y="198"/>
                      <a:pt x="156" y="188"/>
                    </a:cubicBezTo>
                    <a:cubicBezTo>
                      <a:pt x="156" y="177"/>
                      <a:pt x="148" y="168"/>
                      <a:pt x="137" y="168"/>
                    </a:cubicBezTo>
                    <a:close/>
                    <a:moveTo>
                      <a:pt x="137" y="112"/>
                    </a:moveTo>
                    <a:cubicBezTo>
                      <a:pt x="19" y="112"/>
                      <a:pt x="19" y="112"/>
                      <a:pt x="19" y="112"/>
                    </a:cubicBezTo>
                    <a:cubicBezTo>
                      <a:pt x="8" y="112"/>
                      <a:pt x="0" y="121"/>
                      <a:pt x="0" y="132"/>
                    </a:cubicBezTo>
                    <a:cubicBezTo>
                      <a:pt x="0" y="142"/>
                      <a:pt x="8" y="151"/>
                      <a:pt x="19" y="151"/>
                    </a:cubicBezTo>
                    <a:cubicBezTo>
                      <a:pt x="137" y="151"/>
                      <a:pt x="137" y="151"/>
                      <a:pt x="137" y="151"/>
                    </a:cubicBezTo>
                    <a:cubicBezTo>
                      <a:pt x="148" y="151"/>
                      <a:pt x="156" y="142"/>
                      <a:pt x="156" y="132"/>
                    </a:cubicBezTo>
                    <a:cubicBezTo>
                      <a:pt x="156" y="121"/>
                      <a:pt x="148" y="112"/>
                      <a:pt x="137" y="112"/>
                    </a:cubicBezTo>
                    <a:close/>
                    <a:moveTo>
                      <a:pt x="137" y="56"/>
                    </a:moveTo>
                    <a:cubicBezTo>
                      <a:pt x="19" y="56"/>
                      <a:pt x="19" y="56"/>
                      <a:pt x="19" y="56"/>
                    </a:cubicBezTo>
                    <a:cubicBezTo>
                      <a:pt x="8" y="56"/>
                      <a:pt x="0" y="65"/>
                      <a:pt x="0" y="76"/>
                    </a:cubicBezTo>
                    <a:cubicBezTo>
                      <a:pt x="0" y="87"/>
                      <a:pt x="8" y="95"/>
                      <a:pt x="19" y="95"/>
                    </a:cubicBezTo>
                    <a:cubicBezTo>
                      <a:pt x="137" y="95"/>
                      <a:pt x="137" y="95"/>
                      <a:pt x="137" y="95"/>
                    </a:cubicBezTo>
                    <a:cubicBezTo>
                      <a:pt x="148" y="95"/>
                      <a:pt x="156" y="87"/>
                      <a:pt x="156" y="76"/>
                    </a:cubicBezTo>
                    <a:cubicBezTo>
                      <a:pt x="156" y="65"/>
                      <a:pt x="148" y="56"/>
                      <a:pt x="137" y="56"/>
                    </a:cubicBezTo>
                    <a:close/>
                    <a:moveTo>
                      <a:pt x="137" y="0"/>
                    </a:moveTo>
                    <a:cubicBezTo>
                      <a:pt x="19" y="0"/>
                      <a:pt x="19" y="0"/>
                      <a:pt x="19" y="0"/>
                    </a:cubicBezTo>
                    <a:cubicBezTo>
                      <a:pt x="8" y="0"/>
                      <a:pt x="0" y="9"/>
                      <a:pt x="0" y="20"/>
                    </a:cubicBezTo>
                    <a:cubicBezTo>
                      <a:pt x="0" y="31"/>
                      <a:pt x="8" y="40"/>
                      <a:pt x="19" y="40"/>
                    </a:cubicBezTo>
                    <a:cubicBezTo>
                      <a:pt x="137" y="40"/>
                      <a:pt x="137" y="40"/>
                      <a:pt x="137" y="40"/>
                    </a:cubicBezTo>
                    <a:cubicBezTo>
                      <a:pt x="148" y="40"/>
                      <a:pt x="156" y="31"/>
                      <a:pt x="156" y="20"/>
                    </a:cubicBezTo>
                    <a:cubicBezTo>
                      <a:pt x="156"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4" name="Freeform 65"/>
              <p:cNvSpPr/>
              <p:nvPr/>
            </p:nvSpPr>
            <p:spPr bwMode="auto">
              <a:xfrm>
                <a:off x="2919413" y="4171950"/>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5" name="Freeform 66"/>
              <p:cNvSpPr/>
              <p:nvPr/>
            </p:nvSpPr>
            <p:spPr bwMode="auto">
              <a:xfrm>
                <a:off x="2919413" y="4129088"/>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6" name="Freeform 67"/>
              <p:cNvSpPr/>
              <p:nvPr/>
            </p:nvSpPr>
            <p:spPr bwMode="auto">
              <a:xfrm>
                <a:off x="2919413" y="4086225"/>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19"/>
                    </a:cubicBezTo>
                    <a:cubicBezTo>
                      <a:pt x="0" y="30"/>
                      <a:pt x="9" y="39"/>
                      <a:pt x="20" y="39"/>
                    </a:cubicBezTo>
                    <a:cubicBezTo>
                      <a:pt x="137" y="39"/>
                      <a:pt x="137" y="39"/>
                      <a:pt x="137" y="39"/>
                    </a:cubicBezTo>
                    <a:cubicBezTo>
                      <a:pt x="148" y="39"/>
                      <a:pt x="157" y="30"/>
                      <a:pt x="157" y="19"/>
                    </a:cubicBezTo>
                    <a:cubicBezTo>
                      <a:pt x="157"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7" name="Freeform 68"/>
              <p:cNvSpPr/>
              <p:nvPr/>
            </p:nvSpPr>
            <p:spPr bwMode="auto">
              <a:xfrm>
                <a:off x="2919413" y="4043363"/>
                <a:ext cx="120650" cy="30163"/>
              </a:xfrm>
              <a:custGeom>
                <a:avLst/>
                <a:gdLst>
                  <a:gd name="T0" fmla="*/ 137 w 157"/>
                  <a:gd name="T1" fmla="*/ 0 h 39"/>
                  <a:gd name="T2" fmla="*/ 20 w 157"/>
                  <a:gd name="T3" fmla="*/ 0 h 39"/>
                  <a:gd name="T4" fmla="*/ 0 w 157"/>
                  <a:gd name="T5" fmla="*/ 20 h 39"/>
                  <a:gd name="T6" fmla="*/ 20 w 157"/>
                  <a:gd name="T7" fmla="*/ 39 h 39"/>
                  <a:gd name="T8" fmla="*/ 137 w 157"/>
                  <a:gd name="T9" fmla="*/ 39 h 39"/>
                  <a:gd name="T10" fmla="*/ 157 w 157"/>
                  <a:gd name="T11" fmla="*/ 20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20"/>
                    </a:cubicBezTo>
                    <a:cubicBezTo>
                      <a:pt x="0" y="30"/>
                      <a:pt x="9" y="39"/>
                      <a:pt x="20" y="39"/>
                    </a:cubicBezTo>
                    <a:cubicBezTo>
                      <a:pt x="137" y="39"/>
                      <a:pt x="137" y="39"/>
                      <a:pt x="137" y="39"/>
                    </a:cubicBezTo>
                    <a:cubicBezTo>
                      <a:pt x="148" y="39"/>
                      <a:pt x="157" y="30"/>
                      <a:pt x="157" y="20"/>
                    </a:cubicBezTo>
                    <a:cubicBezTo>
                      <a:pt x="157"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8" name="Freeform 69"/>
              <p:cNvSpPr/>
              <p:nvPr/>
            </p:nvSpPr>
            <p:spPr bwMode="auto">
              <a:xfrm>
                <a:off x="2919413" y="4000500"/>
                <a:ext cx="120650" cy="30163"/>
              </a:xfrm>
              <a:custGeom>
                <a:avLst/>
                <a:gdLst>
                  <a:gd name="T0" fmla="*/ 137 w 157"/>
                  <a:gd name="T1" fmla="*/ 0 h 39"/>
                  <a:gd name="T2" fmla="*/ 20 w 157"/>
                  <a:gd name="T3" fmla="*/ 0 h 39"/>
                  <a:gd name="T4" fmla="*/ 0 w 157"/>
                  <a:gd name="T5" fmla="*/ 20 h 39"/>
                  <a:gd name="T6" fmla="*/ 20 w 157"/>
                  <a:gd name="T7" fmla="*/ 39 h 39"/>
                  <a:gd name="T8" fmla="*/ 137 w 157"/>
                  <a:gd name="T9" fmla="*/ 39 h 39"/>
                  <a:gd name="T10" fmla="*/ 157 w 157"/>
                  <a:gd name="T11" fmla="*/ 20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20"/>
                    </a:cubicBezTo>
                    <a:cubicBezTo>
                      <a:pt x="0" y="30"/>
                      <a:pt x="9" y="39"/>
                      <a:pt x="20" y="39"/>
                    </a:cubicBezTo>
                    <a:cubicBezTo>
                      <a:pt x="137" y="39"/>
                      <a:pt x="137" y="39"/>
                      <a:pt x="137" y="39"/>
                    </a:cubicBezTo>
                    <a:cubicBezTo>
                      <a:pt x="148" y="39"/>
                      <a:pt x="157" y="30"/>
                      <a:pt x="157" y="20"/>
                    </a:cubicBezTo>
                    <a:cubicBezTo>
                      <a:pt x="157"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9" name="Freeform 70"/>
              <p:cNvSpPr/>
              <p:nvPr/>
            </p:nvSpPr>
            <p:spPr bwMode="auto">
              <a:xfrm>
                <a:off x="2919413" y="3957638"/>
                <a:ext cx="120650" cy="28575"/>
              </a:xfrm>
              <a:custGeom>
                <a:avLst/>
                <a:gdLst>
                  <a:gd name="T0" fmla="*/ 137 w 157"/>
                  <a:gd name="T1" fmla="*/ 0 h 39"/>
                  <a:gd name="T2" fmla="*/ 20 w 157"/>
                  <a:gd name="T3" fmla="*/ 0 h 39"/>
                  <a:gd name="T4" fmla="*/ 0 w 157"/>
                  <a:gd name="T5" fmla="*/ 20 h 39"/>
                  <a:gd name="T6" fmla="*/ 20 w 157"/>
                  <a:gd name="T7" fmla="*/ 39 h 39"/>
                  <a:gd name="T8" fmla="*/ 137 w 157"/>
                  <a:gd name="T9" fmla="*/ 39 h 39"/>
                  <a:gd name="T10" fmla="*/ 157 w 157"/>
                  <a:gd name="T11" fmla="*/ 20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20"/>
                    </a:cubicBezTo>
                    <a:cubicBezTo>
                      <a:pt x="0" y="31"/>
                      <a:pt x="9" y="39"/>
                      <a:pt x="20" y="39"/>
                    </a:cubicBezTo>
                    <a:cubicBezTo>
                      <a:pt x="137" y="39"/>
                      <a:pt x="137" y="39"/>
                      <a:pt x="137" y="39"/>
                    </a:cubicBezTo>
                    <a:cubicBezTo>
                      <a:pt x="148" y="39"/>
                      <a:pt x="157" y="31"/>
                      <a:pt x="157" y="20"/>
                    </a:cubicBezTo>
                    <a:cubicBezTo>
                      <a:pt x="157"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0" name="Freeform 71"/>
              <p:cNvSpPr/>
              <p:nvPr/>
            </p:nvSpPr>
            <p:spPr bwMode="auto">
              <a:xfrm>
                <a:off x="3198813" y="4171950"/>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1" name="Freeform 72"/>
              <p:cNvSpPr/>
              <p:nvPr/>
            </p:nvSpPr>
            <p:spPr bwMode="auto">
              <a:xfrm>
                <a:off x="3198813" y="4129088"/>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8"/>
                      <a:pt x="0" y="19"/>
                    </a:cubicBezTo>
                    <a:cubicBezTo>
                      <a:pt x="0" y="30"/>
                      <a:pt x="9" y="39"/>
                      <a:pt x="20" y="39"/>
                    </a:cubicBezTo>
                    <a:cubicBezTo>
                      <a:pt x="137" y="39"/>
                      <a:pt x="137" y="39"/>
                      <a:pt x="137" y="39"/>
                    </a:cubicBezTo>
                    <a:cubicBezTo>
                      <a:pt x="148" y="39"/>
                      <a:pt x="157" y="30"/>
                      <a:pt x="157" y="19"/>
                    </a:cubicBezTo>
                    <a:cubicBezTo>
                      <a:pt x="157" y="8"/>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2" name="Freeform 73"/>
              <p:cNvSpPr/>
              <p:nvPr/>
            </p:nvSpPr>
            <p:spPr bwMode="auto">
              <a:xfrm>
                <a:off x="3198813" y="4086225"/>
                <a:ext cx="120650" cy="30163"/>
              </a:xfrm>
              <a:custGeom>
                <a:avLst/>
                <a:gdLst>
                  <a:gd name="T0" fmla="*/ 137 w 157"/>
                  <a:gd name="T1" fmla="*/ 0 h 39"/>
                  <a:gd name="T2" fmla="*/ 20 w 157"/>
                  <a:gd name="T3" fmla="*/ 0 h 39"/>
                  <a:gd name="T4" fmla="*/ 0 w 157"/>
                  <a:gd name="T5" fmla="*/ 19 h 39"/>
                  <a:gd name="T6" fmla="*/ 20 w 157"/>
                  <a:gd name="T7" fmla="*/ 39 h 39"/>
                  <a:gd name="T8" fmla="*/ 137 w 157"/>
                  <a:gd name="T9" fmla="*/ 39 h 39"/>
                  <a:gd name="T10" fmla="*/ 157 w 157"/>
                  <a:gd name="T11" fmla="*/ 19 h 39"/>
                  <a:gd name="T12" fmla="*/ 137 w 15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137" y="0"/>
                    </a:moveTo>
                    <a:cubicBezTo>
                      <a:pt x="20" y="0"/>
                      <a:pt x="20" y="0"/>
                      <a:pt x="20" y="0"/>
                    </a:cubicBezTo>
                    <a:cubicBezTo>
                      <a:pt x="9" y="0"/>
                      <a:pt x="0" y="9"/>
                      <a:pt x="0" y="19"/>
                    </a:cubicBezTo>
                    <a:cubicBezTo>
                      <a:pt x="0" y="30"/>
                      <a:pt x="9" y="39"/>
                      <a:pt x="20" y="39"/>
                    </a:cubicBezTo>
                    <a:cubicBezTo>
                      <a:pt x="137" y="39"/>
                      <a:pt x="137" y="39"/>
                      <a:pt x="137" y="39"/>
                    </a:cubicBezTo>
                    <a:cubicBezTo>
                      <a:pt x="148" y="39"/>
                      <a:pt x="157" y="30"/>
                      <a:pt x="157" y="19"/>
                    </a:cubicBezTo>
                    <a:cubicBezTo>
                      <a:pt x="157" y="9"/>
                      <a:pt x="148" y="0"/>
                      <a:pt x="13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23" name="Freeform 74"/>
              <p:cNvSpPr/>
              <p:nvPr/>
            </p:nvSpPr>
            <p:spPr bwMode="auto">
              <a:xfrm>
                <a:off x="3198813" y="4043363"/>
                <a:ext cx="120650" cy="30163"/>
              </a:xfrm>
              <a:custGeom>
                <a:avLst/>
                <a:gdLst>
                  <a:gd name="T0" fmla="*/ 20 w 157"/>
                  <a:gd name="T1" fmla="*/ 39 h 39"/>
                  <a:gd name="T2" fmla="*/ 137 w 157"/>
                  <a:gd name="T3" fmla="*/ 39 h 39"/>
                  <a:gd name="T4" fmla="*/ 157 w 157"/>
                  <a:gd name="T5" fmla="*/ 20 h 39"/>
                  <a:gd name="T6" fmla="*/ 137 w 157"/>
                  <a:gd name="T7" fmla="*/ 0 h 39"/>
                  <a:gd name="T8" fmla="*/ 20 w 157"/>
                  <a:gd name="T9" fmla="*/ 0 h 39"/>
                  <a:gd name="T10" fmla="*/ 0 w 157"/>
                  <a:gd name="T11" fmla="*/ 20 h 39"/>
                  <a:gd name="T12" fmla="*/ 20 w 157"/>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57" h="39">
                    <a:moveTo>
                      <a:pt x="20" y="39"/>
                    </a:moveTo>
                    <a:cubicBezTo>
                      <a:pt x="137" y="39"/>
                      <a:pt x="137" y="39"/>
                      <a:pt x="137" y="39"/>
                    </a:cubicBezTo>
                    <a:cubicBezTo>
                      <a:pt x="148" y="39"/>
                      <a:pt x="157" y="30"/>
                      <a:pt x="157" y="20"/>
                    </a:cubicBezTo>
                    <a:cubicBezTo>
                      <a:pt x="157" y="9"/>
                      <a:pt x="148" y="0"/>
                      <a:pt x="137" y="0"/>
                    </a:cubicBezTo>
                    <a:cubicBezTo>
                      <a:pt x="20" y="0"/>
                      <a:pt x="20" y="0"/>
                      <a:pt x="20" y="0"/>
                    </a:cubicBezTo>
                    <a:cubicBezTo>
                      <a:pt x="9" y="0"/>
                      <a:pt x="0" y="9"/>
                      <a:pt x="0" y="20"/>
                    </a:cubicBezTo>
                    <a:cubicBezTo>
                      <a:pt x="0" y="30"/>
                      <a:pt x="9" y="39"/>
                      <a:pt x="20" y="39"/>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15" name="Group 81"/>
            <p:cNvGrpSpPr/>
            <p:nvPr/>
          </p:nvGrpSpPr>
          <p:grpSpPr>
            <a:xfrm>
              <a:off x="1214618" y="2576842"/>
              <a:ext cx="407987" cy="411162"/>
              <a:chOff x="2066925" y="3786188"/>
              <a:chExt cx="407988" cy="411162"/>
            </a:xfrm>
            <a:grpFill/>
          </p:grpSpPr>
          <p:sp>
            <p:nvSpPr>
              <p:cNvPr id="310" name="Freeform 75"/>
              <p:cNvSpPr>
                <a:spLocks noEditPoints="1"/>
              </p:cNvSpPr>
              <p:nvPr/>
            </p:nvSpPr>
            <p:spPr bwMode="auto">
              <a:xfrm>
                <a:off x="2179638" y="3892550"/>
                <a:ext cx="182563" cy="184150"/>
              </a:xfrm>
              <a:custGeom>
                <a:avLst/>
                <a:gdLst>
                  <a:gd name="T0" fmla="*/ 119 w 239"/>
                  <a:gd name="T1" fmla="*/ 0 h 239"/>
                  <a:gd name="T2" fmla="*/ 239 w 239"/>
                  <a:gd name="T3" fmla="*/ 119 h 239"/>
                  <a:gd name="T4" fmla="*/ 120 w 239"/>
                  <a:gd name="T5" fmla="*/ 239 h 239"/>
                  <a:gd name="T6" fmla="*/ 0 w 239"/>
                  <a:gd name="T7" fmla="*/ 120 h 239"/>
                  <a:gd name="T8" fmla="*/ 119 w 239"/>
                  <a:gd name="T9" fmla="*/ 0 h 239"/>
                  <a:gd name="T10" fmla="*/ 137 w 239"/>
                  <a:gd name="T11" fmla="*/ 48 h 239"/>
                  <a:gd name="T12" fmla="*/ 137 w 239"/>
                  <a:gd name="T13" fmla="*/ 36 h 239"/>
                  <a:gd name="T14" fmla="*/ 111 w 239"/>
                  <a:gd name="T15" fmla="*/ 36 h 239"/>
                  <a:gd name="T16" fmla="*/ 111 w 239"/>
                  <a:gd name="T17" fmla="*/ 48 h 239"/>
                  <a:gd name="T18" fmla="*/ 84 w 239"/>
                  <a:gd name="T19" fmla="*/ 63 h 239"/>
                  <a:gd name="T20" fmla="*/ 75 w 239"/>
                  <a:gd name="T21" fmla="*/ 86 h 239"/>
                  <a:gd name="T22" fmla="*/ 81 w 239"/>
                  <a:gd name="T23" fmla="*/ 110 h 239"/>
                  <a:gd name="T24" fmla="*/ 100 w 239"/>
                  <a:gd name="T25" fmla="*/ 124 h 239"/>
                  <a:gd name="T26" fmla="*/ 106 w 239"/>
                  <a:gd name="T27" fmla="*/ 127 h 239"/>
                  <a:gd name="T28" fmla="*/ 111 w 239"/>
                  <a:gd name="T29" fmla="*/ 129 h 239"/>
                  <a:gd name="T30" fmla="*/ 111 w 239"/>
                  <a:gd name="T31" fmla="*/ 167 h 239"/>
                  <a:gd name="T32" fmla="*/ 101 w 239"/>
                  <a:gd name="T33" fmla="*/ 159 h 239"/>
                  <a:gd name="T34" fmla="*/ 98 w 239"/>
                  <a:gd name="T35" fmla="*/ 145 h 239"/>
                  <a:gd name="T36" fmla="*/ 72 w 239"/>
                  <a:gd name="T37" fmla="*/ 145 h 239"/>
                  <a:gd name="T38" fmla="*/ 81 w 239"/>
                  <a:gd name="T39" fmla="*/ 174 h 239"/>
                  <a:gd name="T40" fmla="*/ 111 w 239"/>
                  <a:gd name="T41" fmla="*/ 193 h 239"/>
                  <a:gd name="T42" fmla="*/ 111 w 239"/>
                  <a:gd name="T43" fmla="*/ 206 h 239"/>
                  <a:gd name="T44" fmla="*/ 137 w 239"/>
                  <a:gd name="T45" fmla="*/ 206 h 239"/>
                  <a:gd name="T46" fmla="*/ 137 w 239"/>
                  <a:gd name="T47" fmla="*/ 193 h 239"/>
                  <a:gd name="T48" fmla="*/ 165 w 239"/>
                  <a:gd name="T49" fmla="*/ 180 h 239"/>
                  <a:gd name="T50" fmla="*/ 176 w 239"/>
                  <a:gd name="T51" fmla="*/ 155 h 239"/>
                  <a:gd name="T52" fmla="*/ 171 w 239"/>
                  <a:gd name="T53" fmla="*/ 132 h 239"/>
                  <a:gd name="T54" fmla="*/ 152 w 239"/>
                  <a:gd name="T55" fmla="*/ 117 h 239"/>
                  <a:gd name="T56" fmla="*/ 144 w 239"/>
                  <a:gd name="T57" fmla="*/ 113 h 239"/>
                  <a:gd name="T58" fmla="*/ 137 w 239"/>
                  <a:gd name="T59" fmla="*/ 111 h 239"/>
                  <a:gd name="T60" fmla="*/ 137 w 239"/>
                  <a:gd name="T61" fmla="*/ 72 h 239"/>
                  <a:gd name="T62" fmla="*/ 145 w 239"/>
                  <a:gd name="T63" fmla="*/ 81 h 239"/>
                  <a:gd name="T64" fmla="*/ 147 w 239"/>
                  <a:gd name="T65" fmla="*/ 92 h 239"/>
                  <a:gd name="T66" fmla="*/ 171 w 239"/>
                  <a:gd name="T67" fmla="*/ 92 h 239"/>
                  <a:gd name="T68" fmla="*/ 164 w 239"/>
                  <a:gd name="T69" fmla="*/ 68 h 239"/>
                  <a:gd name="T70" fmla="*/ 137 w 239"/>
                  <a:gd name="T71" fmla="*/ 48 h 239"/>
                  <a:gd name="T72" fmla="*/ 137 w 239"/>
                  <a:gd name="T73" fmla="*/ 168 h 239"/>
                  <a:gd name="T74" fmla="*/ 146 w 239"/>
                  <a:gd name="T75" fmla="*/ 163 h 239"/>
                  <a:gd name="T76" fmla="*/ 150 w 239"/>
                  <a:gd name="T77" fmla="*/ 155 h 239"/>
                  <a:gd name="T78" fmla="*/ 148 w 239"/>
                  <a:gd name="T79" fmla="*/ 144 h 239"/>
                  <a:gd name="T80" fmla="*/ 139 w 239"/>
                  <a:gd name="T81" fmla="*/ 137 h 239"/>
                  <a:gd name="T82" fmla="*/ 138 w 239"/>
                  <a:gd name="T83" fmla="*/ 137 h 239"/>
                  <a:gd name="T84" fmla="*/ 137 w 239"/>
                  <a:gd name="T85" fmla="*/ 136 h 239"/>
                  <a:gd name="T86" fmla="*/ 137 w 239"/>
                  <a:gd name="T87" fmla="*/ 168 h 239"/>
                  <a:gd name="T88" fmla="*/ 102 w 239"/>
                  <a:gd name="T89" fmla="*/ 78 h 239"/>
                  <a:gd name="T90" fmla="*/ 99 w 239"/>
                  <a:gd name="T91" fmla="*/ 88 h 239"/>
                  <a:gd name="T92" fmla="*/ 103 w 239"/>
                  <a:gd name="T93" fmla="*/ 97 h 239"/>
                  <a:gd name="T94" fmla="*/ 111 w 239"/>
                  <a:gd name="T95" fmla="*/ 104 h 239"/>
                  <a:gd name="T96" fmla="*/ 111 w 239"/>
                  <a:gd name="T97" fmla="*/ 71 h 239"/>
                  <a:gd name="T98" fmla="*/ 102 w 239"/>
                  <a:gd name="T99" fmla="*/ 7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239">
                    <a:moveTo>
                      <a:pt x="119" y="0"/>
                    </a:moveTo>
                    <a:cubicBezTo>
                      <a:pt x="185" y="0"/>
                      <a:pt x="239" y="53"/>
                      <a:pt x="239" y="119"/>
                    </a:cubicBezTo>
                    <a:cubicBezTo>
                      <a:pt x="239" y="185"/>
                      <a:pt x="186" y="239"/>
                      <a:pt x="120" y="239"/>
                    </a:cubicBezTo>
                    <a:cubicBezTo>
                      <a:pt x="54" y="239"/>
                      <a:pt x="0" y="186"/>
                      <a:pt x="0" y="120"/>
                    </a:cubicBezTo>
                    <a:cubicBezTo>
                      <a:pt x="0" y="54"/>
                      <a:pt x="53" y="0"/>
                      <a:pt x="119" y="0"/>
                    </a:cubicBezTo>
                    <a:close/>
                    <a:moveTo>
                      <a:pt x="137" y="48"/>
                    </a:moveTo>
                    <a:cubicBezTo>
                      <a:pt x="137" y="36"/>
                      <a:pt x="137" y="36"/>
                      <a:pt x="137" y="36"/>
                    </a:cubicBezTo>
                    <a:cubicBezTo>
                      <a:pt x="111" y="36"/>
                      <a:pt x="111" y="36"/>
                      <a:pt x="111" y="36"/>
                    </a:cubicBezTo>
                    <a:cubicBezTo>
                      <a:pt x="111" y="48"/>
                      <a:pt x="111" y="48"/>
                      <a:pt x="111" y="48"/>
                    </a:cubicBezTo>
                    <a:cubicBezTo>
                      <a:pt x="99" y="51"/>
                      <a:pt x="90" y="56"/>
                      <a:pt x="84" y="63"/>
                    </a:cubicBezTo>
                    <a:cubicBezTo>
                      <a:pt x="78" y="71"/>
                      <a:pt x="75" y="78"/>
                      <a:pt x="75" y="86"/>
                    </a:cubicBezTo>
                    <a:cubicBezTo>
                      <a:pt x="74" y="95"/>
                      <a:pt x="76" y="103"/>
                      <a:pt x="81" y="110"/>
                    </a:cubicBezTo>
                    <a:cubicBezTo>
                      <a:pt x="85" y="116"/>
                      <a:pt x="92" y="121"/>
                      <a:pt x="100" y="124"/>
                    </a:cubicBezTo>
                    <a:cubicBezTo>
                      <a:pt x="102" y="125"/>
                      <a:pt x="104" y="126"/>
                      <a:pt x="106" y="127"/>
                    </a:cubicBezTo>
                    <a:cubicBezTo>
                      <a:pt x="108" y="127"/>
                      <a:pt x="109" y="128"/>
                      <a:pt x="111" y="129"/>
                    </a:cubicBezTo>
                    <a:cubicBezTo>
                      <a:pt x="111" y="167"/>
                      <a:pt x="111" y="167"/>
                      <a:pt x="111" y="167"/>
                    </a:cubicBezTo>
                    <a:cubicBezTo>
                      <a:pt x="107" y="166"/>
                      <a:pt x="104" y="163"/>
                      <a:pt x="101" y="159"/>
                    </a:cubicBezTo>
                    <a:cubicBezTo>
                      <a:pt x="99" y="156"/>
                      <a:pt x="98" y="151"/>
                      <a:pt x="98" y="145"/>
                    </a:cubicBezTo>
                    <a:cubicBezTo>
                      <a:pt x="72" y="145"/>
                      <a:pt x="72" y="145"/>
                      <a:pt x="72" y="145"/>
                    </a:cubicBezTo>
                    <a:cubicBezTo>
                      <a:pt x="72" y="154"/>
                      <a:pt x="75" y="164"/>
                      <a:pt x="81" y="174"/>
                    </a:cubicBezTo>
                    <a:cubicBezTo>
                      <a:pt x="87" y="184"/>
                      <a:pt x="97" y="190"/>
                      <a:pt x="111" y="193"/>
                    </a:cubicBezTo>
                    <a:cubicBezTo>
                      <a:pt x="111" y="206"/>
                      <a:pt x="111" y="206"/>
                      <a:pt x="111" y="206"/>
                    </a:cubicBezTo>
                    <a:cubicBezTo>
                      <a:pt x="137" y="206"/>
                      <a:pt x="137" y="206"/>
                      <a:pt x="137" y="206"/>
                    </a:cubicBezTo>
                    <a:cubicBezTo>
                      <a:pt x="137" y="193"/>
                      <a:pt x="137" y="193"/>
                      <a:pt x="137" y="193"/>
                    </a:cubicBezTo>
                    <a:cubicBezTo>
                      <a:pt x="149" y="191"/>
                      <a:pt x="158" y="187"/>
                      <a:pt x="165" y="180"/>
                    </a:cubicBezTo>
                    <a:cubicBezTo>
                      <a:pt x="171" y="173"/>
                      <a:pt x="175" y="165"/>
                      <a:pt x="176" y="155"/>
                    </a:cubicBezTo>
                    <a:cubicBezTo>
                      <a:pt x="177" y="146"/>
                      <a:pt x="175" y="139"/>
                      <a:pt x="171" y="132"/>
                    </a:cubicBezTo>
                    <a:cubicBezTo>
                      <a:pt x="166" y="125"/>
                      <a:pt x="160" y="120"/>
                      <a:pt x="152" y="117"/>
                    </a:cubicBezTo>
                    <a:cubicBezTo>
                      <a:pt x="149" y="115"/>
                      <a:pt x="147" y="114"/>
                      <a:pt x="144" y="113"/>
                    </a:cubicBezTo>
                    <a:cubicBezTo>
                      <a:pt x="142" y="112"/>
                      <a:pt x="139" y="112"/>
                      <a:pt x="137" y="111"/>
                    </a:cubicBezTo>
                    <a:cubicBezTo>
                      <a:pt x="137" y="72"/>
                      <a:pt x="137" y="72"/>
                      <a:pt x="137" y="72"/>
                    </a:cubicBezTo>
                    <a:cubicBezTo>
                      <a:pt x="140" y="74"/>
                      <a:pt x="143" y="77"/>
                      <a:pt x="145" y="81"/>
                    </a:cubicBezTo>
                    <a:cubicBezTo>
                      <a:pt x="146" y="84"/>
                      <a:pt x="147" y="88"/>
                      <a:pt x="147" y="92"/>
                    </a:cubicBezTo>
                    <a:cubicBezTo>
                      <a:pt x="171" y="92"/>
                      <a:pt x="171" y="92"/>
                      <a:pt x="171" y="92"/>
                    </a:cubicBezTo>
                    <a:cubicBezTo>
                      <a:pt x="171" y="86"/>
                      <a:pt x="169" y="78"/>
                      <a:pt x="164" y="68"/>
                    </a:cubicBezTo>
                    <a:cubicBezTo>
                      <a:pt x="159" y="58"/>
                      <a:pt x="150" y="51"/>
                      <a:pt x="137" y="48"/>
                    </a:cubicBezTo>
                    <a:close/>
                    <a:moveTo>
                      <a:pt x="137" y="168"/>
                    </a:moveTo>
                    <a:cubicBezTo>
                      <a:pt x="141" y="167"/>
                      <a:pt x="144" y="165"/>
                      <a:pt x="146" y="163"/>
                    </a:cubicBezTo>
                    <a:cubicBezTo>
                      <a:pt x="148" y="161"/>
                      <a:pt x="149" y="158"/>
                      <a:pt x="150" y="155"/>
                    </a:cubicBezTo>
                    <a:cubicBezTo>
                      <a:pt x="150" y="151"/>
                      <a:pt x="150" y="147"/>
                      <a:pt x="148" y="144"/>
                    </a:cubicBezTo>
                    <a:cubicBezTo>
                      <a:pt x="146" y="141"/>
                      <a:pt x="143" y="139"/>
                      <a:pt x="139" y="137"/>
                    </a:cubicBezTo>
                    <a:cubicBezTo>
                      <a:pt x="139" y="137"/>
                      <a:pt x="138" y="137"/>
                      <a:pt x="138" y="137"/>
                    </a:cubicBezTo>
                    <a:cubicBezTo>
                      <a:pt x="138" y="136"/>
                      <a:pt x="137" y="136"/>
                      <a:pt x="137" y="136"/>
                    </a:cubicBezTo>
                    <a:lnTo>
                      <a:pt x="137" y="168"/>
                    </a:lnTo>
                    <a:close/>
                    <a:moveTo>
                      <a:pt x="102" y="78"/>
                    </a:moveTo>
                    <a:cubicBezTo>
                      <a:pt x="100" y="81"/>
                      <a:pt x="99" y="84"/>
                      <a:pt x="99" y="88"/>
                    </a:cubicBezTo>
                    <a:cubicBezTo>
                      <a:pt x="99" y="92"/>
                      <a:pt x="100" y="95"/>
                      <a:pt x="103" y="97"/>
                    </a:cubicBezTo>
                    <a:cubicBezTo>
                      <a:pt x="105" y="100"/>
                      <a:pt x="108" y="102"/>
                      <a:pt x="111" y="104"/>
                    </a:cubicBezTo>
                    <a:cubicBezTo>
                      <a:pt x="111" y="71"/>
                      <a:pt x="111" y="71"/>
                      <a:pt x="111" y="71"/>
                    </a:cubicBezTo>
                    <a:cubicBezTo>
                      <a:pt x="107" y="73"/>
                      <a:pt x="104" y="76"/>
                      <a:pt x="102" y="7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1" name="Freeform 76"/>
              <p:cNvSpPr/>
              <p:nvPr/>
            </p:nvSpPr>
            <p:spPr bwMode="auto">
              <a:xfrm>
                <a:off x="2066925" y="3786188"/>
                <a:ext cx="404813" cy="190500"/>
              </a:xfrm>
              <a:custGeom>
                <a:avLst/>
                <a:gdLst>
                  <a:gd name="T0" fmla="*/ 54 w 525"/>
                  <a:gd name="T1" fmla="*/ 248 h 248"/>
                  <a:gd name="T2" fmla="*/ 0 w 525"/>
                  <a:gd name="T3" fmla="*/ 241 h 248"/>
                  <a:gd name="T4" fmla="*/ 265 w 525"/>
                  <a:gd name="T5" fmla="*/ 0 h 248"/>
                  <a:gd name="T6" fmla="*/ 483 w 525"/>
                  <a:gd name="T7" fmla="*/ 114 h 248"/>
                  <a:gd name="T8" fmla="*/ 514 w 525"/>
                  <a:gd name="T9" fmla="*/ 93 h 248"/>
                  <a:gd name="T10" fmla="*/ 525 w 525"/>
                  <a:gd name="T11" fmla="*/ 99 h 248"/>
                  <a:gd name="T12" fmla="*/ 525 w 525"/>
                  <a:gd name="T13" fmla="*/ 214 h 248"/>
                  <a:gd name="T14" fmla="*/ 511 w 525"/>
                  <a:gd name="T15" fmla="*/ 224 h 248"/>
                  <a:gd name="T16" fmla="*/ 403 w 525"/>
                  <a:gd name="T17" fmla="*/ 184 h 248"/>
                  <a:gd name="T18" fmla="*/ 401 w 525"/>
                  <a:gd name="T19" fmla="*/ 172 h 248"/>
                  <a:gd name="T20" fmla="*/ 438 w 525"/>
                  <a:gd name="T21" fmla="*/ 145 h 248"/>
                  <a:gd name="T22" fmla="*/ 265 w 525"/>
                  <a:gd name="T23" fmla="*/ 55 h 248"/>
                  <a:gd name="T24" fmla="*/ 54 w 525"/>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248">
                    <a:moveTo>
                      <a:pt x="54" y="248"/>
                    </a:moveTo>
                    <a:cubicBezTo>
                      <a:pt x="0" y="241"/>
                      <a:pt x="0" y="241"/>
                      <a:pt x="0" y="241"/>
                    </a:cubicBezTo>
                    <a:cubicBezTo>
                      <a:pt x="13" y="106"/>
                      <a:pt x="127" y="0"/>
                      <a:pt x="265" y="0"/>
                    </a:cubicBezTo>
                    <a:cubicBezTo>
                      <a:pt x="355" y="1"/>
                      <a:pt x="435" y="46"/>
                      <a:pt x="483" y="114"/>
                    </a:cubicBezTo>
                    <a:cubicBezTo>
                      <a:pt x="514" y="93"/>
                      <a:pt x="514" y="93"/>
                      <a:pt x="514" y="93"/>
                    </a:cubicBezTo>
                    <a:cubicBezTo>
                      <a:pt x="520" y="89"/>
                      <a:pt x="525" y="92"/>
                      <a:pt x="525" y="99"/>
                    </a:cubicBezTo>
                    <a:cubicBezTo>
                      <a:pt x="525" y="214"/>
                      <a:pt x="525" y="214"/>
                      <a:pt x="525" y="214"/>
                    </a:cubicBezTo>
                    <a:cubicBezTo>
                      <a:pt x="525" y="222"/>
                      <a:pt x="519" y="226"/>
                      <a:pt x="511" y="224"/>
                    </a:cubicBezTo>
                    <a:cubicBezTo>
                      <a:pt x="403" y="184"/>
                      <a:pt x="403" y="184"/>
                      <a:pt x="403" y="184"/>
                    </a:cubicBezTo>
                    <a:cubicBezTo>
                      <a:pt x="396" y="181"/>
                      <a:pt x="395" y="176"/>
                      <a:pt x="401" y="172"/>
                    </a:cubicBezTo>
                    <a:cubicBezTo>
                      <a:pt x="438" y="145"/>
                      <a:pt x="438" y="145"/>
                      <a:pt x="438" y="145"/>
                    </a:cubicBezTo>
                    <a:cubicBezTo>
                      <a:pt x="400" y="91"/>
                      <a:pt x="337" y="55"/>
                      <a:pt x="265" y="55"/>
                    </a:cubicBezTo>
                    <a:cubicBezTo>
                      <a:pt x="155" y="55"/>
                      <a:pt x="64" y="139"/>
                      <a:pt x="54" y="24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12" name="Freeform 77"/>
              <p:cNvSpPr/>
              <p:nvPr/>
            </p:nvSpPr>
            <p:spPr bwMode="auto">
              <a:xfrm>
                <a:off x="2071688" y="4006850"/>
                <a:ext cx="403225" cy="190500"/>
              </a:xfrm>
              <a:custGeom>
                <a:avLst/>
                <a:gdLst>
                  <a:gd name="T0" fmla="*/ 471 w 525"/>
                  <a:gd name="T1" fmla="*/ 0 h 248"/>
                  <a:gd name="T2" fmla="*/ 260 w 525"/>
                  <a:gd name="T3" fmla="*/ 193 h 248"/>
                  <a:gd name="T4" fmla="*/ 87 w 525"/>
                  <a:gd name="T5" fmla="*/ 103 h 248"/>
                  <a:gd name="T6" fmla="*/ 124 w 525"/>
                  <a:gd name="T7" fmla="*/ 76 h 248"/>
                  <a:gd name="T8" fmla="*/ 122 w 525"/>
                  <a:gd name="T9" fmla="*/ 64 h 248"/>
                  <a:gd name="T10" fmla="*/ 14 w 525"/>
                  <a:gd name="T11" fmla="*/ 24 h 248"/>
                  <a:gd name="T12" fmla="*/ 0 w 525"/>
                  <a:gd name="T13" fmla="*/ 34 h 248"/>
                  <a:gd name="T14" fmla="*/ 0 w 525"/>
                  <a:gd name="T15" fmla="*/ 148 h 248"/>
                  <a:gd name="T16" fmla="*/ 11 w 525"/>
                  <a:gd name="T17" fmla="*/ 155 h 248"/>
                  <a:gd name="T18" fmla="*/ 42 w 525"/>
                  <a:gd name="T19" fmla="*/ 134 h 248"/>
                  <a:gd name="T20" fmla="*/ 260 w 525"/>
                  <a:gd name="T21" fmla="*/ 248 h 248"/>
                  <a:gd name="T22" fmla="*/ 525 w 525"/>
                  <a:gd name="T23" fmla="*/ 7 h 248"/>
                  <a:gd name="T24" fmla="*/ 471 w 525"/>
                  <a:gd name="T2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248">
                    <a:moveTo>
                      <a:pt x="471" y="0"/>
                    </a:moveTo>
                    <a:cubicBezTo>
                      <a:pt x="462" y="108"/>
                      <a:pt x="371" y="193"/>
                      <a:pt x="260" y="193"/>
                    </a:cubicBezTo>
                    <a:cubicBezTo>
                      <a:pt x="188" y="193"/>
                      <a:pt x="125" y="157"/>
                      <a:pt x="87" y="103"/>
                    </a:cubicBezTo>
                    <a:cubicBezTo>
                      <a:pt x="124" y="76"/>
                      <a:pt x="124" y="76"/>
                      <a:pt x="124" y="76"/>
                    </a:cubicBezTo>
                    <a:cubicBezTo>
                      <a:pt x="130" y="72"/>
                      <a:pt x="129" y="67"/>
                      <a:pt x="122" y="64"/>
                    </a:cubicBezTo>
                    <a:cubicBezTo>
                      <a:pt x="14" y="24"/>
                      <a:pt x="14" y="24"/>
                      <a:pt x="14" y="24"/>
                    </a:cubicBezTo>
                    <a:cubicBezTo>
                      <a:pt x="6" y="22"/>
                      <a:pt x="0" y="26"/>
                      <a:pt x="0" y="34"/>
                    </a:cubicBezTo>
                    <a:cubicBezTo>
                      <a:pt x="0" y="148"/>
                      <a:pt x="0" y="148"/>
                      <a:pt x="0" y="148"/>
                    </a:cubicBezTo>
                    <a:cubicBezTo>
                      <a:pt x="0" y="156"/>
                      <a:pt x="5" y="159"/>
                      <a:pt x="11" y="155"/>
                    </a:cubicBezTo>
                    <a:cubicBezTo>
                      <a:pt x="42" y="134"/>
                      <a:pt x="42" y="134"/>
                      <a:pt x="42" y="134"/>
                    </a:cubicBezTo>
                    <a:cubicBezTo>
                      <a:pt x="90" y="202"/>
                      <a:pt x="170" y="247"/>
                      <a:pt x="260" y="248"/>
                    </a:cubicBezTo>
                    <a:cubicBezTo>
                      <a:pt x="398" y="248"/>
                      <a:pt x="512" y="142"/>
                      <a:pt x="525" y="7"/>
                    </a:cubicBezTo>
                    <a:lnTo>
                      <a:pt x="471"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16" name="Group 85"/>
            <p:cNvGrpSpPr/>
            <p:nvPr/>
          </p:nvGrpSpPr>
          <p:grpSpPr>
            <a:xfrm>
              <a:off x="399164" y="2598274"/>
              <a:ext cx="446088" cy="446088"/>
              <a:chOff x="1200150" y="3768725"/>
              <a:chExt cx="446088" cy="446088"/>
            </a:xfrm>
            <a:grpFill/>
          </p:grpSpPr>
          <p:sp>
            <p:nvSpPr>
              <p:cNvPr id="307" name="Freeform 78"/>
              <p:cNvSpPr/>
              <p:nvPr/>
            </p:nvSpPr>
            <p:spPr bwMode="auto">
              <a:xfrm>
                <a:off x="1200150" y="3768725"/>
                <a:ext cx="446088" cy="446088"/>
              </a:xfrm>
              <a:custGeom>
                <a:avLst/>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8" name="Freeform 79"/>
              <p:cNvSpPr/>
              <p:nvPr/>
            </p:nvSpPr>
            <p:spPr bwMode="auto">
              <a:xfrm>
                <a:off x="1381125" y="3781425"/>
                <a:ext cx="252413" cy="252413"/>
              </a:xfrm>
              <a:custGeom>
                <a:avLst/>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9" name="Freeform 80"/>
              <p:cNvSpPr/>
              <p:nvPr/>
            </p:nvSpPr>
            <p:spPr bwMode="auto">
              <a:xfrm>
                <a:off x="1292225" y="3860800"/>
                <a:ext cx="261938" cy="261938"/>
              </a:xfrm>
              <a:custGeom>
                <a:avLst/>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17" name="Group 89"/>
            <p:cNvGrpSpPr/>
            <p:nvPr/>
          </p:nvGrpSpPr>
          <p:grpSpPr>
            <a:xfrm>
              <a:off x="1766621" y="3335021"/>
              <a:ext cx="574676" cy="304801"/>
              <a:chOff x="2832100" y="4686300"/>
              <a:chExt cx="574676" cy="304801"/>
            </a:xfrm>
            <a:grpFill/>
          </p:grpSpPr>
          <p:sp>
            <p:nvSpPr>
              <p:cNvPr id="193" name="Freeform 81"/>
              <p:cNvSpPr>
                <a:spLocks noEditPoints="1"/>
              </p:cNvSpPr>
              <p:nvPr/>
            </p:nvSpPr>
            <p:spPr bwMode="auto">
              <a:xfrm>
                <a:off x="3051175" y="4686300"/>
                <a:ext cx="325438" cy="263525"/>
              </a:xfrm>
              <a:custGeom>
                <a:avLst/>
                <a:gdLst>
                  <a:gd name="T0" fmla="*/ 380 w 424"/>
                  <a:gd name="T1" fmla="*/ 73 h 342"/>
                  <a:gd name="T2" fmla="*/ 341 w 424"/>
                  <a:gd name="T3" fmla="*/ 96 h 342"/>
                  <a:gd name="T4" fmla="*/ 324 w 424"/>
                  <a:gd name="T5" fmla="*/ 134 h 342"/>
                  <a:gd name="T6" fmla="*/ 308 w 424"/>
                  <a:gd name="T7" fmla="*/ 214 h 342"/>
                  <a:gd name="T8" fmla="*/ 256 w 424"/>
                  <a:gd name="T9" fmla="*/ 183 h 342"/>
                  <a:gd name="T10" fmla="*/ 172 w 424"/>
                  <a:gd name="T11" fmla="*/ 174 h 342"/>
                  <a:gd name="T12" fmla="*/ 147 w 424"/>
                  <a:gd name="T13" fmla="*/ 202 h 342"/>
                  <a:gd name="T14" fmla="*/ 76 w 424"/>
                  <a:gd name="T15" fmla="*/ 297 h 342"/>
                  <a:gd name="T16" fmla="*/ 13 w 424"/>
                  <a:gd name="T17" fmla="*/ 166 h 342"/>
                  <a:gd name="T18" fmla="*/ 67 w 424"/>
                  <a:gd name="T19" fmla="*/ 83 h 342"/>
                  <a:gd name="T20" fmla="*/ 119 w 424"/>
                  <a:gd name="T21" fmla="*/ 63 h 342"/>
                  <a:gd name="T22" fmla="*/ 180 w 424"/>
                  <a:gd name="T23" fmla="*/ 54 h 342"/>
                  <a:gd name="T24" fmla="*/ 239 w 424"/>
                  <a:gd name="T25" fmla="*/ 21 h 342"/>
                  <a:gd name="T26" fmla="*/ 319 w 424"/>
                  <a:gd name="T27" fmla="*/ 31 h 342"/>
                  <a:gd name="T28" fmla="*/ 97 w 424"/>
                  <a:gd name="T29" fmla="*/ 83 h 342"/>
                  <a:gd name="T30" fmla="*/ 129 w 424"/>
                  <a:gd name="T31" fmla="*/ 242 h 342"/>
                  <a:gd name="T32" fmla="*/ 78 w 424"/>
                  <a:gd name="T33" fmla="*/ 115 h 342"/>
                  <a:gd name="T34" fmla="*/ 70 w 424"/>
                  <a:gd name="T35" fmla="*/ 146 h 342"/>
                  <a:gd name="T36" fmla="*/ 121 w 424"/>
                  <a:gd name="T37" fmla="*/ 113 h 342"/>
                  <a:gd name="T38" fmla="*/ 35 w 424"/>
                  <a:gd name="T39" fmla="*/ 140 h 342"/>
                  <a:gd name="T40" fmla="*/ 78 w 424"/>
                  <a:gd name="T41" fmla="*/ 88 h 342"/>
                  <a:gd name="T42" fmla="*/ 169 w 424"/>
                  <a:gd name="T43" fmla="*/ 284 h 342"/>
                  <a:gd name="T44" fmla="*/ 316 w 424"/>
                  <a:gd name="T45" fmla="*/ 236 h 342"/>
                  <a:gd name="T46" fmla="*/ 411 w 424"/>
                  <a:gd name="T47" fmla="*/ 267 h 342"/>
                  <a:gd name="T48" fmla="*/ 416 w 424"/>
                  <a:gd name="T49" fmla="*/ 271 h 342"/>
                  <a:gd name="T50" fmla="*/ 51 w 424"/>
                  <a:gd name="T51" fmla="*/ 98 h 342"/>
                  <a:gd name="T52" fmla="*/ 349 w 424"/>
                  <a:gd name="T53" fmla="*/ 151 h 342"/>
                  <a:gd name="T54" fmla="*/ 28 w 424"/>
                  <a:gd name="T55" fmla="*/ 91 h 342"/>
                  <a:gd name="T56" fmla="*/ 339 w 424"/>
                  <a:gd name="T57" fmla="*/ 190 h 342"/>
                  <a:gd name="T58" fmla="*/ 243 w 424"/>
                  <a:gd name="T59" fmla="*/ 225 h 342"/>
                  <a:gd name="T60" fmla="*/ 338 w 424"/>
                  <a:gd name="T61" fmla="*/ 180 h 342"/>
                  <a:gd name="T62" fmla="*/ 412 w 424"/>
                  <a:gd name="T63" fmla="*/ 258 h 342"/>
                  <a:gd name="T64" fmla="*/ 366 w 424"/>
                  <a:gd name="T65" fmla="*/ 250 h 342"/>
                  <a:gd name="T66" fmla="*/ 353 w 424"/>
                  <a:gd name="T67" fmla="*/ 264 h 342"/>
                  <a:gd name="T68" fmla="*/ 338 w 424"/>
                  <a:gd name="T69" fmla="*/ 269 h 342"/>
                  <a:gd name="T70" fmla="*/ 287 w 424"/>
                  <a:gd name="T71" fmla="*/ 240 h 342"/>
                  <a:gd name="T72" fmla="*/ 376 w 424"/>
                  <a:gd name="T73" fmla="*/ 261 h 342"/>
                  <a:gd name="T74" fmla="*/ 369 w 424"/>
                  <a:gd name="T75" fmla="*/ 262 h 342"/>
                  <a:gd name="T76" fmla="*/ 356 w 424"/>
                  <a:gd name="T77" fmla="*/ 264 h 342"/>
                  <a:gd name="T78" fmla="*/ 417 w 424"/>
                  <a:gd name="T79" fmla="*/ 248 h 342"/>
                  <a:gd name="T80" fmla="*/ 366 w 424"/>
                  <a:gd name="T81" fmla="*/ 247 h 342"/>
                  <a:gd name="T82" fmla="*/ 344 w 424"/>
                  <a:gd name="T83" fmla="*/ 173 h 342"/>
                  <a:gd name="T84" fmla="*/ 422 w 424"/>
                  <a:gd name="T85" fmla="*/ 273 h 342"/>
                  <a:gd name="T86" fmla="*/ 341 w 424"/>
                  <a:gd name="T87" fmla="*/ 227 h 342"/>
                  <a:gd name="T88" fmla="*/ 347 w 424"/>
                  <a:gd name="T89" fmla="*/ 207 h 342"/>
                  <a:gd name="T90" fmla="*/ 364 w 424"/>
                  <a:gd name="T91" fmla="*/ 241 h 342"/>
                  <a:gd name="T92" fmla="*/ 346 w 424"/>
                  <a:gd name="T93" fmla="*/ 243 h 342"/>
                  <a:gd name="T94" fmla="*/ 417 w 424"/>
                  <a:gd name="T95" fmla="*/ 265 h 342"/>
                  <a:gd name="T96" fmla="*/ 361 w 424"/>
                  <a:gd name="T97" fmla="*/ 264 h 342"/>
                  <a:gd name="T98" fmla="*/ 308 w 424"/>
                  <a:gd name="T99" fmla="*/ 233 h 342"/>
                  <a:gd name="T100" fmla="*/ 380 w 424"/>
                  <a:gd name="T101" fmla="*/ 246 h 342"/>
                  <a:gd name="T102" fmla="*/ 67 w 424"/>
                  <a:gd name="T103" fmla="*/ 231 h 342"/>
                  <a:gd name="T104" fmla="*/ 421 w 424"/>
                  <a:gd name="T105" fmla="*/ 267 h 342"/>
                  <a:gd name="T106" fmla="*/ 80 w 424"/>
                  <a:gd name="T107" fmla="*/ 89 h 342"/>
                  <a:gd name="T108" fmla="*/ 103 w 424"/>
                  <a:gd name="T109" fmla="*/ 143 h 342"/>
                  <a:gd name="T110" fmla="*/ 56 w 424"/>
                  <a:gd name="T111" fmla="*/ 130 h 342"/>
                  <a:gd name="T112" fmla="*/ 103 w 424"/>
                  <a:gd name="T113" fmla="*/ 137 h 342"/>
                  <a:gd name="T114" fmla="*/ 376 w 424"/>
                  <a:gd name="T115" fmla="*/ 107 h 342"/>
                  <a:gd name="T116" fmla="*/ 162 w 424"/>
                  <a:gd name="T117" fmla="*/ 24 h 342"/>
                  <a:gd name="T118" fmla="*/ 150 w 424"/>
                  <a:gd name="T1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4" h="342">
                    <a:moveTo>
                      <a:pt x="319" y="133"/>
                    </a:moveTo>
                    <a:cubicBezTo>
                      <a:pt x="319" y="133"/>
                      <a:pt x="319" y="133"/>
                      <a:pt x="319" y="133"/>
                    </a:cubicBezTo>
                    <a:close/>
                    <a:moveTo>
                      <a:pt x="66" y="105"/>
                    </a:moveTo>
                    <a:cubicBezTo>
                      <a:pt x="66" y="105"/>
                      <a:pt x="66" y="105"/>
                      <a:pt x="66" y="105"/>
                    </a:cubicBezTo>
                    <a:close/>
                    <a:moveTo>
                      <a:pt x="80" y="207"/>
                    </a:moveTo>
                    <a:cubicBezTo>
                      <a:pt x="80" y="208"/>
                      <a:pt x="80" y="207"/>
                      <a:pt x="80" y="207"/>
                    </a:cubicBezTo>
                    <a:close/>
                    <a:moveTo>
                      <a:pt x="412" y="39"/>
                    </a:moveTo>
                    <a:cubicBezTo>
                      <a:pt x="412" y="39"/>
                      <a:pt x="413" y="43"/>
                      <a:pt x="414" y="43"/>
                    </a:cubicBezTo>
                    <a:cubicBezTo>
                      <a:pt x="411" y="46"/>
                      <a:pt x="404" y="47"/>
                      <a:pt x="401" y="44"/>
                    </a:cubicBezTo>
                    <a:cubicBezTo>
                      <a:pt x="399" y="41"/>
                      <a:pt x="396" y="44"/>
                      <a:pt x="393" y="45"/>
                    </a:cubicBezTo>
                    <a:cubicBezTo>
                      <a:pt x="390" y="43"/>
                      <a:pt x="392" y="47"/>
                      <a:pt x="389" y="43"/>
                    </a:cubicBezTo>
                    <a:cubicBezTo>
                      <a:pt x="388" y="43"/>
                      <a:pt x="391" y="47"/>
                      <a:pt x="391" y="48"/>
                    </a:cubicBezTo>
                    <a:cubicBezTo>
                      <a:pt x="390" y="50"/>
                      <a:pt x="389" y="52"/>
                      <a:pt x="387" y="53"/>
                    </a:cubicBezTo>
                    <a:cubicBezTo>
                      <a:pt x="389" y="53"/>
                      <a:pt x="399" y="60"/>
                      <a:pt x="396" y="62"/>
                    </a:cubicBezTo>
                    <a:cubicBezTo>
                      <a:pt x="396" y="62"/>
                      <a:pt x="391" y="63"/>
                      <a:pt x="391" y="63"/>
                    </a:cubicBezTo>
                    <a:cubicBezTo>
                      <a:pt x="387" y="65"/>
                      <a:pt x="384" y="73"/>
                      <a:pt x="382" y="75"/>
                    </a:cubicBezTo>
                    <a:cubicBezTo>
                      <a:pt x="382" y="74"/>
                      <a:pt x="380" y="74"/>
                      <a:pt x="380" y="73"/>
                    </a:cubicBezTo>
                    <a:cubicBezTo>
                      <a:pt x="379" y="73"/>
                      <a:pt x="375" y="74"/>
                      <a:pt x="375" y="74"/>
                    </a:cubicBezTo>
                    <a:cubicBezTo>
                      <a:pt x="369" y="76"/>
                      <a:pt x="371" y="80"/>
                      <a:pt x="374" y="84"/>
                    </a:cubicBezTo>
                    <a:cubicBezTo>
                      <a:pt x="374" y="85"/>
                      <a:pt x="377" y="86"/>
                      <a:pt x="378" y="87"/>
                    </a:cubicBezTo>
                    <a:cubicBezTo>
                      <a:pt x="377" y="87"/>
                      <a:pt x="374" y="90"/>
                      <a:pt x="377" y="90"/>
                    </a:cubicBezTo>
                    <a:cubicBezTo>
                      <a:pt x="378" y="91"/>
                      <a:pt x="378" y="91"/>
                      <a:pt x="379" y="92"/>
                    </a:cubicBezTo>
                    <a:cubicBezTo>
                      <a:pt x="378" y="92"/>
                      <a:pt x="378" y="103"/>
                      <a:pt x="377" y="103"/>
                    </a:cubicBezTo>
                    <a:cubicBezTo>
                      <a:pt x="373" y="101"/>
                      <a:pt x="369" y="96"/>
                      <a:pt x="366" y="92"/>
                    </a:cubicBezTo>
                    <a:cubicBezTo>
                      <a:pt x="363" y="89"/>
                      <a:pt x="364" y="85"/>
                      <a:pt x="362" y="83"/>
                    </a:cubicBezTo>
                    <a:cubicBezTo>
                      <a:pt x="365" y="81"/>
                      <a:pt x="367" y="65"/>
                      <a:pt x="364" y="66"/>
                    </a:cubicBezTo>
                    <a:cubicBezTo>
                      <a:pt x="365" y="66"/>
                      <a:pt x="363" y="72"/>
                      <a:pt x="362" y="73"/>
                    </a:cubicBezTo>
                    <a:cubicBezTo>
                      <a:pt x="358" y="70"/>
                      <a:pt x="360" y="69"/>
                      <a:pt x="354" y="70"/>
                    </a:cubicBezTo>
                    <a:cubicBezTo>
                      <a:pt x="349" y="71"/>
                      <a:pt x="356" y="78"/>
                      <a:pt x="356" y="78"/>
                    </a:cubicBezTo>
                    <a:cubicBezTo>
                      <a:pt x="354" y="83"/>
                      <a:pt x="342" y="75"/>
                      <a:pt x="339" y="79"/>
                    </a:cubicBezTo>
                    <a:cubicBezTo>
                      <a:pt x="337" y="82"/>
                      <a:pt x="332" y="77"/>
                      <a:pt x="331" y="82"/>
                    </a:cubicBezTo>
                    <a:cubicBezTo>
                      <a:pt x="330" y="85"/>
                      <a:pt x="329" y="89"/>
                      <a:pt x="328" y="92"/>
                    </a:cubicBezTo>
                    <a:cubicBezTo>
                      <a:pt x="328" y="92"/>
                      <a:pt x="335" y="96"/>
                      <a:pt x="336" y="96"/>
                    </a:cubicBezTo>
                    <a:cubicBezTo>
                      <a:pt x="337" y="96"/>
                      <a:pt x="337" y="92"/>
                      <a:pt x="341" y="96"/>
                    </a:cubicBezTo>
                    <a:cubicBezTo>
                      <a:pt x="344" y="98"/>
                      <a:pt x="342" y="96"/>
                      <a:pt x="344" y="96"/>
                    </a:cubicBezTo>
                    <a:cubicBezTo>
                      <a:pt x="344" y="95"/>
                      <a:pt x="344" y="95"/>
                      <a:pt x="343" y="94"/>
                    </a:cubicBezTo>
                    <a:cubicBezTo>
                      <a:pt x="345" y="94"/>
                      <a:pt x="354" y="107"/>
                      <a:pt x="356" y="108"/>
                    </a:cubicBezTo>
                    <a:cubicBezTo>
                      <a:pt x="355" y="108"/>
                      <a:pt x="354" y="109"/>
                      <a:pt x="354" y="109"/>
                    </a:cubicBezTo>
                    <a:cubicBezTo>
                      <a:pt x="353" y="110"/>
                      <a:pt x="358" y="116"/>
                      <a:pt x="359" y="116"/>
                    </a:cubicBezTo>
                    <a:cubicBezTo>
                      <a:pt x="357" y="116"/>
                      <a:pt x="358" y="115"/>
                      <a:pt x="356" y="117"/>
                    </a:cubicBezTo>
                    <a:cubicBezTo>
                      <a:pt x="352" y="116"/>
                      <a:pt x="351" y="104"/>
                      <a:pt x="345" y="102"/>
                    </a:cubicBezTo>
                    <a:cubicBezTo>
                      <a:pt x="346" y="103"/>
                      <a:pt x="348" y="110"/>
                      <a:pt x="349" y="111"/>
                    </a:cubicBezTo>
                    <a:cubicBezTo>
                      <a:pt x="347" y="115"/>
                      <a:pt x="349" y="120"/>
                      <a:pt x="347" y="123"/>
                    </a:cubicBezTo>
                    <a:cubicBezTo>
                      <a:pt x="347" y="123"/>
                      <a:pt x="347" y="123"/>
                      <a:pt x="347" y="123"/>
                    </a:cubicBezTo>
                    <a:cubicBezTo>
                      <a:pt x="346" y="124"/>
                      <a:pt x="345" y="124"/>
                      <a:pt x="344" y="125"/>
                    </a:cubicBezTo>
                    <a:cubicBezTo>
                      <a:pt x="343" y="125"/>
                      <a:pt x="336" y="125"/>
                      <a:pt x="339" y="129"/>
                    </a:cubicBezTo>
                    <a:cubicBezTo>
                      <a:pt x="340" y="130"/>
                      <a:pt x="338" y="131"/>
                      <a:pt x="337" y="132"/>
                    </a:cubicBezTo>
                    <a:cubicBezTo>
                      <a:pt x="336" y="133"/>
                      <a:pt x="340" y="136"/>
                      <a:pt x="340" y="136"/>
                    </a:cubicBezTo>
                    <a:cubicBezTo>
                      <a:pt x="343" y="138"/>
                      <a:pt x="348" y="150"/>
                      <a:pt x="341" y="147"/>
                    </a:cubicBezTo>
                    <a:cubicBezTo>
                      <a:pt x="343" y="146"/>
                      <a:pt x="330" y="132"/>
                      <a:pt x="330" y="132"/>
                    </a:cubicBezTo>
                    <a:cubicBezTo>
                      <a:pt x="328" y="131"/>
                      <a:pt x="325" y="135"/>
                      <a:pt x="324" y="134"/>
                    </a:cubicBezTo>
                    <a:cubicBezTo>
                      <a:pt x="324" y="132"/>
                      <a:pt x="324" y="132"/>
                      <a:pt x="324" y="130"/>
                    </a:cubicBezTo>
                    <a:cubicBezTo>
                      <a:pt x="321" y="128"/>
                      <a:pt x="317" y="134"/>
                      <a:pt x="318" y="135"/>
                    </a:cubicBezTo>
                    <a:cubicBezTo>
                      <a:pt x="320" y="137"/>
                      <a:pt x="330" y="139"/>
                      <a:pt x="329" y="140"/>
                    </a:cubicBezTo>
                    <a:cubicBezTo>
                      <a:pt x="326" y="140"/>
                      <a:pt x="325" y="142"/>
                      <a:pt x="325" y="145"/>
                    </a:cubicBezTo>
                    <a:cubicBezTo>
                      <a:pt x="329" y="147"/>
                      <a:pt x="332" y="152"/>
                      <a:pt x="334" y="155"/>
                    </a:cubicBezTo>
                    <a:cubicBezTo>
                      <a:pt x="334" y="156"/>
                      <a:pt x="333" y="156"/>
                      <a:pt x="333" y="157"/>
                    </a:cubicBezTo>
                    <a:cubicBezTo>
                      <a:pt x="333" y="158"/>
                      <a:pt x="336" y="158"/>
                      <a:pt x="336" y="158"/>
                    </a:cubicBezTo>
                    <a:cubicBezTo>
                      <a:pt x="336" y="159"/>
                      <a:pt x="334" y="158"/>
                      <a:pt x="336" y="160"/>
                    </a:cubicBezTo>
                    <a:cubicBezTo>
                      <a:pt x="337" y="161"/>
                      <a:pt x="335" y="165"/>
                      <a:pt x="334" y="166"/>
                    </a:cubicBezTo>
                    <a:cubicBezTo>
                      <a:pt x="334" y="166"/>
                      <a:pt x="332" y="173"/>
                      <a:pt x="332" y="173"/>
                    </a:cubicBezTo>
                    <a:cubicBezTo>
                      <a:pt x="329" y="176"/>
                      <a:pt x="324" y="180"/>
                      <a:pt x="320" y="180"/>
                    </a:cubicBezTo>
                    <a:cubicBezTo>
                      <a:pt x="316" y="181"/>
                      <a:pt x="314" y="181"/>
                      <a:pt x="314" y="185"/>
                    </a:cubicBezTo>
                    <a:cubicBezTo>
                      <a:pt x="313" y="185"/>
                      <a:pt x="312" y="185"/>
                      <a:pt x="313" y="185"/>
                    </a:cubicBezTo>
                    <a:cubicBezTo>
                      <a:pt x="311" y="184"/>
                      <a:pt x="312" y="184"/>
                      <a:pt x="311" y="184"/>
                    </a:cubicBezTo>
                    <a:cubicBezTo>
                      <a:pt x="310" y="182"/>
                      <a:pt x="311" y="182"/>
                      <a:pt x="308" y="182"/>
                    </a:cubicBezTo>
                    <a:cubicBezTo>
                      <a:pt x="297" y="188"/>
                      <a:pt x="307" y="192"/>
                      <a:pt x="311" y="198"/>
                    </a:cubicBezTo>
                    <a:cubicBezTo>
                      <a:pt x="319" y="203"/>
                      <a:pt x="311" y="211"/>
                      <a:pt x="308" y="214"/>
                    </a:cubicBezTo>
                    <a:cubicBezTo>
                      <a:pt x="306" y="215"/>
                      <a:pt x="306" y="217"/>
                      <a:pt x="304" y="218"/>
                    </a:cubicBezTo>
                    <a:cubicBezTo>
                      <a:pt x="304" y="217"/>
                      <a:pt x="302" y="213"/>
                      <a:pt x="302" y="212"/>
                    </a:cubicBezTo>
                    <a:cubicBezTo>
                      <a:pt x="301" y="212"/>
                      <a:pt x="302" y="215"/>
                      <a:pt x="301" y="214"/>
                    </a:cubicBezTo>
                    <a:cubicBezTo>
                      <a:pt x="301" y="210"/>
                      <a:pt x="295" y="206"/>
                      <a:pt x="292" y="204"/>
                    </a:cubicBezTo>
                    <a:cubicBezTo>
                      <a:pt x="291" y="205"/>
                      <a:pt x="289" y="210"/>
                      <a:pt x="290" y="212"/>
                    </a:cubicBezTo>
                    <a:cubicBezTo>
                      <a:pt x="289" y="216"/>
                      <a:pt x="296" y="221"/>
                      <a:pt x="296" y="223"/>
                    </a:cubicBezTo>
                    <a:cubicBezTo>
                      <a:pt x="300" y="227"/>
                      <a:pt x="300" y="231"/>
                      <a:pt x="303" y="236"/>
                    </a:cubicBezTo>
                    <a:cubicBezTo>
                      <a:pt x="303" y="236"/>
                      <a:pt x="304" y="239"/>
                      <a:pt x="304" y="239"/>
                    </a:cubicBezTo>
                    <a:cubicBezTo>
                      <a:pt x="291" y="235"/>
                      <a:pt x="297" y="227"/>
                      <a:pt x="289" y="220"/>
                    </a:cubicBezTo>
                    <a:cubicBezTo>
                      <a:pt x="287" y="219"/>
                      <a:pt x="286" y="218"/>
                      <a:pt x="288" y="214"/>
                    </a:cubicBezTo>
                    <a:cubicBezTo>
                      <a:pt x="288" y="214"/>
                      <a:pt x="286" y="207"/>
                      <a:pt x="286" y="206"/>
                    </a:cubicBezTo>
                    <a:cubicBezTo>
                      <a:pt x="286" y="206"/>
                      <a:pt x="286" y="204"/>
                      <a:pt x="286" y="204"/>
                    </a:cubicBezTo>
                    <a:cubicBezTo>
                      <a:pt x="285" y="201"/>
                      <a:pt x="284" y="198"/>
                      <a:pt x="282" y="195"/>
                    </a:cubicBezTo>
                    <a:cubicBezTo>
                      <a:pt x="282" y="194"/>
                      <a:pt x="280" y="196"/>
                      <a:pt x="280" y="196"/>
                    </a:cubicBezTo>
                    <a:cubicBezTo>
                      <a:pt x="276" y="201"/>
                      <a:pt x="275" y="189"/>
                      <a:pt x="273" y="187"/>
                    </a:cubicBezTo>
                    <a:cubicBezTo>
                      <a:pt x="269" y="185"/>
                      <a:pt x="268" y="182"/>
                      <a:pt x="266" y="179"/>
                    </a:cubicBezTo>
                    <a:cubicBezTo>
                      <a:pt x="265" y="180"/>
                      <a:pt x="256" y="181"/>
                      <a:pt x="256" y="183"/>
                    </a:cubicBezTo>
                    <a:cubicBezTo>
                      <a:pt x="258" y="185"/>
                      <a:pt x="248" y="192"/>
                      <a:pt x="246" y="194"/>
                    </a:cubicBezTo>
                    <a:cubicBezTo>
                      <a:pt x="246" y="194"/>
                      <a:pt x="244" y="198"/>
                      <a:pt x="242" y="197"/>
                    </a:cubicBezTo>
                    <a:cubicBezTo>
                      <a:pt x="240" y="198"/>
                      <a:pt x="244" y="206"/>
                      <a:pt x="242" y="208"/>
                    </a:cubicBezTo>
                    <a:cubicBezTo>
                      <a:pt x="240" y="209"/>
                      <a:pt x="240" y="220"/>
                      <a:pt x="236" y="219"/>
                    </a:cubicBezTo>
                    <a:cubicBezTo>
                      <a:pt x="233" y="219"/>
                      <a:pt x="226" y="202"/>
                      <a:pt x="226" y="200"/>
                    </a:cubicBezTo>
                    <a:cubicBezTo>
                      <a:pt x="222" y="196"/>
                      <a:pt x="223" y="187"/>
                      <a:pt x="221" y="182"/>
                    </a:cubicBezTo>
                    <a:cubicBezTo>
                      <a:pt x="221" y="182"/>
                      <a:pt x="216" y="184"/>
                      <a:pt x="216" y="184"/>
                    </a:cubicBezTo>
                    <a:cubicBezTo>
                      <a:pt x="215" y="183"/>
                      <a:pt x="210" y="178"/>
                      <a:pt x="214" y="178"/>
                    </a:cubicBezTo>
                    <a:cubicBezTo>
                      <a:pt x="210" y="177"/>
                      <a:pt x="208" y="174"/>
                      <a:pt x="206" y="171"/>
                    </a:cubicBezTo>
                    <a:cubicBezTo>
                      <a:pt x="206" y="170"/>
                      <a:pt x="195" y="172"/>
                      <a:pt x="195" y="172"/>
                    </a:cubicBezTo>
                    <a:cubicBezTo>
                      <a:pt x="190" y="172"/>
                      <a:pt x="185" y="170"/>
                      <a:pt x="182" y="167"/>
                    </a:cubicBezTo>
                    <a:cubicBezTo>
                      <a:pt x="179" y="166"/>
                      <a:pt x="175" y="169"/>
                      <a:pt x="172" y="166"/>
                    </a:cubicBezTo>
                    <a:cubicBezTo>
                      <a:pt x="168" y="164"/>
                      <a:pt x="168" y="161"/>
                      <a:pt x="165" y="158"/>
                    </a:cubicBezTo>
                    <a:cubicBezTo>
                      <a:pt x="164" y="158"/>
                      <a:pt x="160" y="159"/>
                      <a:pt x="160" y="159"/>
                    </a:cubicBezTo>
                    <a:cubicBezTo>
                      <a:pt x="160" y="159"/>
                      <a:pt x="160" y="159"/>
                      <a:pt x="160" y="159"/>
                    </a:cubicBezTo>
                    <a:cubicBezTo>
                      <a:pt x="160" y="159"/>
                      <a:pt x="160" y="159"/>
                      <a:pt x="160" y="159"/>
                    </a:cubicBezTo>
                    <a:cubicBezTo>
                      <a:pt x="162" y="162"/>
                      <a:pt x="171" y="174"/>
                      <a:pt x="172" y="174"/>
                    </a:cubicBezTo>
                    <a:cubicBezTo>
                      <a:pt x="176" y="175"/>
                      <a:pt x="179" y="170"/>
                      <a:pt x="181" y="168"/>
                    </a:cubicBezTo>
                    <a:cubicBezTo>
                      <a:pt x="184" y="173"/>
                      <a:pt x="183" y="174"/>
                      <a:pt x="189" y="178"/>
                    </a:cubicBezTo>
                    <a:cubicBezTo>
                      <a:pt x="191" y="182"/>
                      <a:pt x="185" y="185"/>
                      <a:pt x="184" y="189"/>
                    </a:cubicBezTo>
                    <a:cubicBezTo>
                      <a:pt x="179" y="194"/>
                      <a:pt x="172" y="199"/>
                      <a:pt x="165" y="202"/>
                    </a:cubicBezTo>
                    <a:cubicBezTo>
                      <a:pt x="165" y="202"/>
                      <a:pt x="165" y="202"/>
                      <a:pt x="164" y="202"/>
                    </a:cubicBezTo>
                    <a:cubicBezTo>
                      <a:pt x="162" y="205"/>
                      <a:pt x="156" y="204"/>
                      <a:pt x="154" y="206"/>
                    </a:cubicBezTo>
                    <a:cubicBezTo>
                      <a:pt x="152" y="206"/>
                      <a:pt x="151" y="206"/>
                      <a:pt x="151" y="204"/>
                    </a:cubicBezTo>
                    <a:cubicBezTo>
                      <a:pt x="148" y="197"/>
                      <a:pt x="149" y="194"/>
                      <a:pt x="144" y="187"/>
                    </a:cubicBezTo>
                    <a:cubicBezTo>
                      <a:pt x="140" y="182"/>
                      <a:pt x="138" y="177"/>
                      <a:pt x="135" y="172"/>
                    </a:cubicBezTo>
                    <a:cubicBezTo>
                      <a:pt x="134" y="171"/>
                      <a:pt x="134" y="170"/>
                      <a:pt x="133" y="169"/>
                    </a:cubicBezTo>
                    <a:cubicBezTo>
                      <a:pt x="133" y="168"/>
                      <a:pt x="129" y="165"/>
                      <a:pt x="127" y="164"/>
                    </a:cubicBezTo>
                    <a:cubicBezTo>
                      <a:pt x="127" y="164"/>
                      <a:pt x="127" y="164"/>
                      <a:pt x="127" y="164"/>
                    </a:cubicBezTo>
                    <a:cubicBezTo>
                      <a:pt x="126" y="164"/>
                      <a:pt x="126" y="164"/>
                      <a:pt x="126" y="164"/>
                    </a:cubicBezTo>
                    <a:cubicBezTo>
                      <a:pt x="127" y="168"/>
                      <a:pt x="132" y="172"/>
                      <a:pt x="131" y="176"/>
                    </a:cubicBezTo>
                    <a:cubicBezTo>
                      <a:pt x="132" y="179"/>
                      <a:pt x="137" y="190"/>
                      <a:pt x="139" y="191"/>
                    </a:cubicBezTo>
                    <a:cubicBezTo>
                      <a:pt x="141" y="193"/>
                      <a:pt x="141" y="196"/>
                      <a:pt x="142" y="198"/>
                    </a:cubicBezTo>
                    <a:cubicBezTo>
                      <a:pt x="142" y="199"/>
                      <a:pt x="146" y="201"/>
                      <a:pt x="147" y="202"/>
                    </a:cubicBezTo>
                    <a:cubicBezTo>
                      <a:pt x="150" y="205"/>
                      <a:pt x="151" y="205"/>
                      <a:pt x="150" y="209"/>
                    </a:cubicBezTo>
                    <a:cubicBezTo>
                      <a:pt x="153" y="209"/>
                      <a:pt x="156" y="214"/>
                      <a:pt x="160" y="211"/>
                    </a:cubicBezTo>
                    <a:cubicBezTo>
                      <a:pt x="162" y="211"/>
                      <a:pt x="170" y="207"/>
                      <a:pt x="171" y="209"/>
                    </a:cubicBezTo>
                    <a:cubicBezTo>
                      <a:pt x="174" y="211"/>
                      <a:pt x="166" y="226"/>
                      <a:pt x="164" y="228"/>
                    </a:cubicBezTo>
                    <a:cubicBezTo>
                      <a:pt x="157" y="234"/>
                      <a:pt x="152" y="243"/>
                      <a:pt x="145" y="249"/>
                    </a:cubicBezTo>
                    <a:cubicBezTo>
                      <a:pt x="142" y="262"/>
                      <a:pt x="142" y="262"/>
                      <a:pt x="142" y="262"/>
                    </a:cubicBezTo>
                    <a:cubicBezTo>
                      <a:pt x="142" y="263"/>
                      <a:pt x="145" y="282"/>
                      <a:pt x="145" y="281"/>
                    </a:cubicBezTo>
                    <a:cubicBezTo>
                      <a:pt x="146" y="286"/>
                      <a:pt x="142" y="289"/>
                      <a:pt x="138" y="291"/>
                    </a:cubicBezTo>
                    <a:cubicBezTo>
                      <a:pt x="134" y="293"/>
                      <a:pt x="130" y="296"/>
                      <a:pt x="130" y="300"/>
                    </a:cubicBezTo>
                    <a:cubicBezTo>
                      <a:pt x="131" y="302"/>
                      <a:pt x="132" y="307"/>
                      <a:pt x="131" y="310"/>
                    </a:cubicBezTo>
                    <a:cubicBezTo>
                      <a:pt x="129" y="311"/>
                      <a:pt x="126" y="312"/>
                      <a:pt x="124" y="314"/>
                    </a:cubicBezTo>
                    <a:cubicBezTo>
                      <a:pt x="122" y="317"/>
                      <a:pt x="123" y="325"/>
                      <a:pt x="118" y="328"/>
                    </a:cubicBezTo>
                    <a:cubicBezTo>
                      <a:pt x="113" y="334"/>
                      <a:pt x="99" y="342"/>
                      <a:pt x="92" y="338"/>
                    </a:cubicBezTo>
                    <a:cubicBezTo>
                      <a:pt x="90" y="338"/>
                      <a:pt x="89" y="337"/>
                      <a:pt x="89" y="335"/>
                    </a:cubicBezTo>
                    <a:cubicBezTo>
                      <a:pt x="87" y="334"/>
                      <a:pt x="87" y="326"/>
                      <a:pt x="85" y="323"/>
                    </a:cubicBezTo>
                    <a:cubicBezTo>
                      <a:pt x="82" y="319"/>
                      <a:pt x="82" y="316"/>
                      <a:pt x="80" y="311"/>
                    </a:cubicBezTo>
                    <a:cubicBezTo>
                      <a:pt x="79" y="306"/>
                      <a:pt x="79" y="301"/>
                      <a:pt x="76" y="297"/>
                    </a:cubicBezTo>
                    <a:cubicBezTo>
                      <a:pt x="71" y="291"/>
                      <a:pt x="77" y="285"/>
                      <a:pt x="76" y="279"/>
                    </a:cubicBezTo>
                    <a:cubicBezTo>
                      <a:pt x="76" y="276"/>
                      <a:pt x="78" y="276"/>
                      <a:pt x="79" y="272"/>
                    </a:cubicBezTo>
                    <a:cubicBezTo>
                      <a:pt x="78" y="270"/>
                      <a:pt x="77" y="268"/>
                      <a:pt x="77" y="266"/>
                    </a:cubicBezTo>
                    <a:cubicBezTo>
                      <a:pt x="78" y="262"/>
                      <a:pt x="75" y="259"/>
                      <a:pt x="75" y="256"/>
                    </a:cubicBezTo>
                    <a:cubicBezTo>
                      <a:pt x="74" y="256"/>
                      <a:pt x="70" y="250"/>
                      <a:pt x="69" y="249"/>
                    </a:cubicBezTo>
                    <a:cubicBezTo>
                      <a:pt x="67" y="245"/>
                      <a:pt x="68" y="244"/>
                      <a:pt x="68" y="241"/>
                    </a:cubicBezTo>
                    <a:cubicBezTo>
                      <a:pt x="68" y="241"/>
                      <a:pt x="69" y="233"/>
                      <a:pt x="69" y="232"/>
                    </a:cubicBezTo>
                    <a:cubicBezTo>
                      <a:pt x="68" y="232"/>
                      <a:pt x="66" y="229"/>
                      <a:pt x="65" y="229"/>
                    </a:cubicBezTo>
                    <a:cubicBezTo>
                      <a:pt x="60" y="232"/>
                      <a:pt x="60" y="228"/>
                      <a:pt x="58" y="227"/>
                    </a:cubicBezTo>
                    <a:cubicBezTo>
                      <a:pt x="54" y="225"/>
                      <a:pt x="53" y="223"/>
                      <a:pt x="48" y="225"/>
                    </a:cubicBezTo>
                    <a:cubicBezTo>
                      <a:pt x="44" y="229"/>
                      <a:pt x="31" y="229"/>
                      <a:pt x="26" y="230"/>
                    </a:cubicBezTo>
                    <a:cubicBezTo>
                      <a:pt x="23" y="229"/>
                      <a:pt x="14" y="222"/>
                      <a:pt x="13" y="219"/>
                    </a:cubicBezTo>
                    <a:cubicBezTo>
                      <a:pt x="12" y="215"/>
                      <a:pt x="9" y="214"/>
                      <a:pt x="7" y="211"/>
                    </a:cubicBezTo>
                    <a:cubicBezTo>
                      <a:pt x="4" y="207"/>
                      <a:pt x="5" y="204"/>
                      <a:pt x="2" y="200"/>
                    </a:cubicBezTo>
                    <a:cubicBezTo>
                      <a:pt x="6" y="197"/>
                      <a:pt x="7" y="189"/>
                      <a:pt x="6" y="185"/>
                    </a:cubicBezTo>
                    <a:cubicBezTo>
                      <a:pt x="0" y="180"/>
                      <a:pt x="10" y="175"/>
                      <a:pt x="10" y="169"/>
                    </a:cubicBezTo>
                    <a:cubicBezTo>
                      <a:pt x="12" y="168"/>
                      <a:pt x="12" y="167"/>
                      <a:pt x="13" y="166"/>
                    </a:cubicBezTo>
                    <a:cubicBezTo>
                      <a:pt x="14" y="165"/>
                      <a:pt x="15" y="163"/>
                      <a:pt x="17" y="162"/>
                    </a:cubicBezTo>
                    <a:cubicBezTo>
                      <a:pt x="19" y="162"/>
                      <a:pt x="20" y="160"/>
                      <a:pt x="21" y="159"/>
                    </a:cubicBezTo>
                    <a:cubicBezTo>
                      <a:pt x="24" y="156"/>
                      <a:pt x="22" y="152"/>
                      <a:pt x="26" y="149"/>
                    </a:cubicBezTo>
                    <a:cubicBezTo>
                      <a:pt x="28" y="148"/>
                      <a:pt x="32" y="141"/>
                      <a:pt x="33" y="141"/>
                    </a:cubicBezTo>
                    <a:cubicBezTo>
                      <a:pt x="30" y="141"/>
                      <a:pt x="32" y="137"/>
                      <a:pt x="29" y="138"/>
                    </a:cubicBezTo>
                    <a:cubicBezTo>
                      <a:pt x="25" y="139"/>
                      <a:pt x="24" y="134"/>
                      <a:pt x="25" y="132"/>
                    </a:cubicBezTo>
                    <a:cubicBezTo>
                      <a:pt x="27" y="126"/>
                      <a:pt x="25" y="121"/>
                      <a:pt x="31" y="119"/>
                    </a:cubicBezTo>
                    <a:cubicBezTo>
                      <a:pt x="34" y="121"/>
                      <a:pt x="52" y="120"/>
                      <a:pt x="44" y="112"/>
                    </a:cubicBezTo>
                    <a:cubicBezTo>
                      <a:pt x="43" y="110"/>
                      <a:pt x="38" y="109"/>
                      <a:pt x="38" y="108"/>
                    </a:cubicBezTo>
                    <a:cubicBezTo>
                      <a:pt x="38" y="104"/>
                      <a:pt x="39" y="107"/>
                      <a:pt x="41" y="105"/>
                    </a:cubicBezTo>
                    <a:cubicBezTo>
                      <a:pt x="45" y="106"/>
                      <a:pt x="42" y="105"/>
                      <a:pt x="44" y="103"/>
                    </a:cubicBezTo>
                    <a:cubicBezTo>
                      <a:pt x="45" y="102"/>
                      <a:pt x="49" y="103"/>
                      <a:pt x="50" y="102"/>
                    </a:cubicBezTo>
                    <a:cubicBezTo>
                      <a:pt x="52" y="101"/>
                      <a:pt x="52" y="100"/>
                      <a:pt x="53" y="99"/>
                    </a:cubicBezTo>
                    <a:cubicBezTo>
                      <a:pt x="55" y="98"/>
                      <a:pt x="57" y="96"/>
                      <a:pt x="58" y="95"/>
                    </a:cubicBezTo>
                    <a:cubicBezTo>
                      <a:pt x="59" y="95"/>
                      <a:pt x="60" y="95"/>
                      <a:pt x="60" y="95"/>
                    </a:cubicBezTo>
                    <a:cubicBezTo>
                      <a:pt x="58" y="91"/>
                      <a:pt x="69" y="92"/>
                      <a:pt x="67" y="90"/>
                    </a:cubicBezTo>
                    <a:cubicBezTo>
                      <a:pt x="67" y="90"/>
                      <a:pt x="64" y="83"/>
                      <a:pt x="67" y="83"/>
                    </a:cubicBezTo>
                    <a:cubicBezTo>
                      <a:pt x="66" y="80"/>
                      <a:pt x="74" y="86"/>
                      <a:pt x="72" y="86"/>
                    </a:cubicBezTo>
                    <a:cubicBezTo>
                      <a:pt x="78" y="86"/>
                      <a:pt x="72" y="80"/>
                      <a:pt x="71" y="77"/>
                    </a:cubicBezTo>
                    <a:cubicBezTo>
                      <a:pt x="71" y="79"/>
                      <a:pt x="66" y="80"/>
                      <a:pt x="65" y="81"/>
                    </a:cubicBezTo>
                    <a:cubicBezTo>
                      <a:pt x="60" y="81"/>
                      <a:pt x="58" y="74"/>
                      <a:pt x="61" y="70"/>
                    </a:cubicBezTo>
                    <a:cubicBezTo>
                      <a:pt x="66" y="68"/>
                      <a:pt x="77" y="62"/>
                      <a:pt x="79" y="55"/>
                    </a:cubicBezTo>
                    <a:cubicBezTo>
                      <a:pt x="79" y="55"/>
                      <a:pt x="76" y="56"/>
                      <a:pt x="76" y="56"/>
                    </a:cubicBezTo>
                    <a:cubicBezTo>
                      <a:pt x="74" y="54"/>
                      <a:pt x="82" y="54"/>
                      <a:pt x="82" y="54"/>
                    </a:cubicBezTo>
                    <a:cubicBezTo>
                      <a:pt x="83" y="51"/>
                      <a:pt x="85" y="51"/>
                      <a:pt x="87" y="50"/>
                    </a:cubicBezTo>
                    <a:cubicBezTo>
                      <a:pt x="86" y="52"/>
                      <a:pt x="96" y="46"/>
                      <a:pt x="98" y="48"/>
                    </a:cubicBezTo>
                    <a:cubicBezTo>
                      <a:pt x="99" y="48"/>
                      <a:pt x="105" y="50"/>
                      <a:pt x="107" y="50"/>
                    </a:cubicBezTo>
                    <a:cubicBezTo>
                      <a:pt x="107" y="50"/>
                      <a:pt x="106" y="51"/>
                      <a:pt x="106" y="51"/>
                    </a:cubicBezTo>
                    <a:cubicBezTo>
                      <a:pt x="111" y="53"/>
                      <a:pt x="116" y="53"/>
                      <a:pt x="121" y="54"/>
                    </a:cubicBezTo>
                    <a:cubicBezTo>
                      <a:pt x="121" y="55"/>
                      <a:pt x="124" y="55"/>
                      <a:pt x="124" y="56"/>
                    </a:cubicBezTo>
                    <a:cubicBezTo>
                      <a:pt x="125" y="57"/>
                      <a:pt x="126" y="56"/>
                      <a:pt x="127" y="58"/>
                    </a:cubicBezTo>
                    <a:cubicBezTo>
                      <a:pt x="130" y="63"/>
                      <a:pt x="116" y="60"/>
                      <a:pt x="115" y="60"/>
                    </a:cubicBezTo>
                    <a:cubicBezTo>
                      <a:pt x="117" y="61"/>
                      <a:pt x="117" y="66"/>
                      <a:pt x="121" y="65"/>
                    </a:cubicBezTo>
                    <a:cubicBezTo>
                      <a:pt x="120" y="65"/>
                      <a:pt x="119" y="64"/>
                      <a:pt x="119" y="63"/>
                    </a:cubicBezTo>
                    <a:cubicBezTo>
                      <a:pt x="120" y="61"/>
                      <a:pt x="125" y="63"/>
                      <a:pt x="126" y="64"/>
                    </a:cubicBezTo>
                    <a:cubicBezTo>
                      <a:pt x="124" y="60"/>
                      <a:pt x="131" y="59"/>
                      <a:pt x="133" y="60"/>
                    </a:cubicBezTo>
                    <a:cubicBezTo>
                      <a:pt x="132" y="59"/>
                      <a:pt x="133" y="58"/>
                      <a:pt x="133" y="59"/>
                    </a:cubicBezTo>
                    <a:cubicBezTo>
                      <a:pt x="132" y="57"/>
                      <a:pt x="129" y="54"/>
                      <a:pt x="129" y="54"/>
                    </a:cubicBezTo>
                    <a:cubicBezTo>
                      <a:pt x="130" y="52"/>
                      <a:pt x="136" y="54"/>
                      <a:pt x="135" y="57"/>
                    </a:cubicBezTo>
                    <a:cubicBezTo>
                      <a:pt x="137" y="58"/>
                      <a:pt x="140" y="57"/>
                      <a:pt x="141" y="55"/>
                    </a:cubicBezTo>
                    <a:cubicBezTo>
                      <a:pt x="142" y="55"/>
                      <a:pt x="145" y="54"/>
                      <a:pt x="149" y="53"/>
                    </a:cubicBezTo>
                    <a:cubicBezTo>
                      <a:pt x="154" y="52"/>
                      <a:pt x="159" y="51"/>
                      <a:pt x="159" y="51"/>
                    </a:cubicBezTo>
                    <a:cubicBezTo>
                      <a:pt x="159" y="49"/>
                      <a:pt x="153" y="50"/>
                      <a:pt x="154" y="47"/>
                    </a:cubicBezTo>
                    <a:cubicBezTo>
                      <a:pt x="155" y="46"/>
                      <a:pt x="172" y="47"/>
                      <a:pt x="175" y="49"/>
                    </a:cubicBezTo>
                    <a:cubicBezTo>
                      <a:pt x="175" y="49"/>
                      <a:pt x="175" y="49"/>
                      <a:pt x="175" y="48"/>
                    </a:cubicBezTo>
                    <a:cubicBezTo>
                      <a:pt x="171" y="46"/>
                      <a:pt x="166" y="43"/>
                      <a:pt x="169" y="40"/>
                    </a:cubicBezTo>
                    <a:cubicBezTo>
                      <a:pt x="167" y="40"/>
                      <a:pt x="170" y="35"/>
                      <a:pt x="171" y="33"/>
                    </a:cubicBezTo>
                    <a:cubicBezTo>
                      <a:pt x="171" y="32"/>
                      <a:pt x="171" y="32"/>
                      <a:pt x="171" y="32"/>
                    </a:cubicBezTo>
                    <a:cubicBezTo>
                      <a:pt x="172" y="32"/>
                      <a:pt x="176" y="34"/>
                      <a:pt x="177" y="35"/>
                    </a:cubicBezTo>
                    <a:cubicBezTo>
                      <a:pt x="177" y="36"/>
                      <a:pt x="178" y="39"/>
                      <a:pt x="180" y="42"/>
                    </a:cubicBezTo>
                    <a:cubicBezTo>
                      <a:pt x="183" y="47"/>
                      <a:pt x="186" y="53"/>
                      <a:pt x="180" y="54"/>
                    </a:cubicBezTo>
                    <a:cubicBezTo>
                      <a:pt x="187" y="53"/>
                      <a:pt x="183" y="49"/>
                      <a:pt x="184" y="46"/>
                    </a:cubicBezTo>
                    <a:cubicBezTo>
                      <a:pt x="184" y="46"/>
                      <a:pt x="184" y="46"/>
                      <a:pt x="184" y="45"/>
                    </a:cubicBezTo>
                    <a:cubicBezTo>
                      <a:pt x="184" y="45"/>
                      <a:pt x="175" y="37"/>
                      <a:pt x="180" y="36"/>
                    </a:cubicBezTo>
                    <a:cubicBezTo>
                      <a:pt x="181" y="34"/>
                      <a:pt x="180" y="34"/>
                      <a:pt x="179" y="33"/>
                    </a:cubicBezTo>
                    <a:cubicBezTo>
                      <a:pt x="180" y="32"/>
                      <a:pt x="182" y="34"/>
                      <a:pt x="182" y="34"/>
                    </a:cubicBezTo>
                    <a:cubicBezTo>
                      <a:pt x="184" y="35"/>
                      <a:pt x="182" y="37"/>
                      <a:pt x="184" y="37"/>
                    </a:cubicBezTo>
                    <a:cubicBezTo>
                      <a:pt x="183" y="36"/>
                      <a:pt x="183" y="35"/>
                      <a:pt x="183" y="35"/>
                    </a:cubicBezTo>
                    <a:cubicBezTo>
                      <a:pt x="185" y="33"/>
                      <a:pt x="190" y="32"/>
                      <a:pt x="193" y="33"/>
                    </a:cubicBezTo>
                    <a:cubicBezTo>
                      <a:pt x="191" y="31"/>
                      <a:pt x="185" y="27"/>
                      <a:pt x="193" y="27"/>
                    </a:cubicBezTo>
                    <a:cubicBezTo>
                      <a:pt x="193" y="27"/>
                      <a:pt x="198" y="25"/>
                      <a:pt x="198" y="25"/>
                    </a:cubicBezTo>
                    <a:cubicBezTo>
                      <a:pt x="193" y="21"/>
                      <a:pt x="202" y="17"/>
                      <a:pt x="205" y="16"/>
                    </a:cubicBezTo>
                    <a:cubicBezTo>
                      <a:pt x="208" y="15"/>
                      <a:pt x="214" y="9"/>
                      <a:pt x="217" y="9"/>
                    </a:cubicBezTo>
                    <a:cubicBezTo>
                      <a:pt x="218" y="9"/>
                      <a:pt x="218" y="6"/>
                      <a:pt x="218" y="6"/>
                    </a:cubicBezTo>
                    <a:cubicBezTo>
                      <a:pt x="218" y="6"/>
                      <a:pt x="226" y="0"/>
                      <a:pt x="225" y="5"/>
                    </a:cubicBezTo>
                    <a:cubicBezTo>
                      <a:pt x="225" y="6"/>
                      <a:pt x="233" y="9"/>
                      <a:pt x="234" y="9"/>
                    </a:cubicBezTo>
                    <a:cubicBezTo>
                      <a:pt x="242" y="13"/>
                      <a:pt x="242" y="18"/>
                      <a:pt x="234" y="24"/>
                    </a:cubicBezTo>
                    <a:cubicBezTo>
                      <a:pt x="238" y="24"/>
                      <a:pt x="236" y="21"/>
                      <a:pt x="239" y="21"/>
                    </a:cubicBezTo>
                    <a:cubicBezTo>
                      <a:pt x="241" y="21"/>
                      <a:pt x="239" y="19"/>
                      <a:pt x="242" y="20"/>
                    </a:cubicBezTo>
                    <a:cubicBezTo>
                      <a:pt x="242" y="20"/>
                      <a:pt x="242" y="22"/>
                      <a:pt x="242" y="22"/>
                    </a:cubicBezTo>
                    <a:cubicBezTo>
                      <a:pt x="246" y="20"/>
                      <a:pt x="257" y="24"/>
                      <a:pt x="261" y="22"/>
                    </a:cubicBezTo>
                    <a:cubicBezTo>
                      <a:pt x="265" y="21"/>
                      <a:pt x="263" y="17"/>
                      <a:pt x="267" y="17"/>
                    </a:cubicBezTo>
                    <a:cubicBezTo>
                      <a:pt x="271" y="18"/>
                      <a:pt x="278" y="16"/>
                      <a:pt x="279" y="22"/>
                    </a:cubicBezTo>
                    <a:cubicBezTo>
                      <a:pt x="279" y="23"/>
                      <a:pt x="279" y="28"/>
                      <a:pt x="280" y="29"/>
                    </a:cubicBezTo>
                    <a:cubicBezTo>
                      <a:pt x="280" y="29"/>
                      <a:pt x="280" y="29"/>
                      <a:pt x="281" y="30"/>
                    </a:cubicBezTo>
                    <a:cubicBezTo>
                      <a:pt x="281" y="29"/>
                      <a:pt x="282" y="30"/>
                      <a:pt x="283" y="31"/>
                    </a:cubicBezTo>
                    <a:cubicBezTo>
                      <a:pt x="284" y="30"/>
                      <a:pt x="284" y="29"/>
                      <a:pt x="284" y="27"/>
                    </a:cubicBezTo>
                    <a:cubicBezTo>
                      <a:pt x="285" y="27"/>
                      <a:pt x="285" y="27"/>
                      <a:pt x="286" y="28"/>
                    </a:cubicBezTo>
                    <a:cubicBezTo>
                      <a:pt x="290" y="29"/>
                      <a:pt x="296" y="29"/>
                      <a:pt x="295" y="23"/>
                    </a:cubicBezTo>
                    <a:cubicBezTo>
                      <a:pt x="295" y="22"/>
                      <a:pt x="297" y="22"/>
                      <a:pt x="297" y="22"/>
                    </a:cubicBezTo>
                    <a:cubicBezTo>
                      <a:pt x="297" y="22"/>
                      <a:pt x="297" y="20"/>
                      <a:pt x="297" y="20"/>
                    </a:cubicBezTo>
                    <a:cubicBezTo>
                      <a:pt x="297" y="20"/>
                      <a:pt x="298" y="20"/>
                      <a:pt x="298" y="20"/>
                    </a:cubicBezTo>
                    <a:cubicBezTo>
                      <a:pt x="298" y="20"/>
                      <a:pt x="298" y="20"/>
                      <a:pt x="298" y="20"/>
                    </a:cubicBezTo>
                    <a:cubicBezTo>
                      <a:pt x="307" y="24"/>
                      <a:pt x="309" y="29"/>
                      <a:pt x="316" y="32"/>
                    </a:cubicBezTo>
                    <a:cubicBezTo>
                      <a:pt x="317" y="31"/>
                      <a:pt x="319" y="30"/>
                      <a:pt x="319" y="31"/>
                    </a:cubicBezTo>
                    <a:cubicBezTo>
                      <a:pt x="322" y="28"/>
                      <a:pt x="328" y="30"/>
                      <a:pt x="329" y="31"/>
                    </a:cubicBezTo>
                    <a:cubicBezTo>
                      <a:pt x="330" y="31"/>
                      <a:pt x="331" y="33"/>
                      <a:pt x="331" y="33"/>
                    </a:cubicBezTo>
                    <a:cubicBezTo>
                      <a:pt x="332" y="38"/>
                      <a:pt x="354" y="27"/>
                      <a:pt x="349" y="34"/>
                    </a:cubicBezTo>
                    <a:cubicBezTo>
                      <a:pt x="351" y="34"/>
                      <a:pt x="352" y="35"/>
                      <a:pt x="354" y="36"/>
                    </a:cubicBezTo>
                    <a:cubicBezTo>
                      <a:pt x="354" y="34"/>
                      <a:pt x="349" y="29"/>
                      <a:pt x="351" y="29"/>
                    </a:cubicBezTo>
                    <a:cubicBezTo>
                      <a:pt x="351" y="29"/>
                      <a:pt x="353" y="29"/>
                      <a:pt x="353" y="29"/>
                    </a:cubicBezTo>
                    <a:cubicBezTo>
                      <a:pt x="359" y="28"/>
                      <a:pt x="363" y="27"/>
                      <a:pt x="369" y="28"/>
                    </a:cubicBezTo>
                    <a:cubicBezTo>
                      <a:pt x="376" y="28"/>
                      <a:pt x="381" y="31"/>
                      <a:pt x="388" y="31"/>
                    </a:cubicBezTo>
                    <a:cubicBezTo>
                      <a:pt x="391" y="30"/>
                      <a:pt x="396" y="34"/>
                      <a:pt x="398" y="33"/>
                    </a:cubicBezTo>
                    <a:cubicBezTo>
                      <a:pt x="400" y="31"/>
                      <a:pt x="408" y="30"/>
                      <a:pt x="412" y="31"/>
                    </a:cubicBezTo>
                    <a:cubicBezTo>
                      <a:pt x="413" y="32"/>
                      <a:pt x="414" y="32"/>
                      <a:pt x="414" y="33"/>
                    </a:cubicBezTo>
                    <a:cubicBezTo>
                      <a:pt x="414" y="34"/>
                      <a:pt x="414" y="35"/>
                      <a:pt x="414" y="36"/>
                    </a:cubicBezTo>
                    <a:cubicBezTo>
                      <a:pt x="413" y="38"/>
                      <a:pt x="411" y="36"/>
                      <a:pt x="412" y="39"/>
                    </a:cubicBezTo>
                    <a:close/>
                    <a:moveTo>
                      <a:pt x="72" y="90"/>
                    </a:moveTo>
                    <a:cubicBezTo>
                      <a:pt x="75" y="92"/>
                      <a:pt x="82" y="90"/>
                      <a:pt x="85" y="89"/>
                    </a:cubicBezTo>
                    <a:cubicBezTo>
                      <a:pt x="85" y="89"/>
                      <a:pt x="92" y="89"/>
                      <a:pt x="92" y="89"/>
                    </a:cubicBezTo>
                    <a:cubicBezTo>
                      <a:pt x="94" y="89"/>
                      <a:pt x="90" y="78"/>
                      <a:pt x="97" y="83"/>
                    </a:cubicBezTo>
                    <a:cubicBezTo>
                      <a:pt x="99" y="85"/>
                      <a:pt x="99" y="78"/>
                      <a:pt x="96" y="79"/>
                    </a:cubicBezTo>
                    <a:cubicBezTo>
                      <a:pt x="96" y="74"/>
                      <a:pt x="107" y="79"/>
                      <a:pt x="107" y="76"/>
                    </a:cubicBezTo>
                    <a:cubicBezTo>
                      <a:pt x="101" y="75"/>
                      <a:pt x="94" y="79"/>
                      <a:pt x="91" y="71"/>
                    </a:cubicBezTo>
                    <a:cubicBezTo>
                      <a:pt x="89" y="65"/>
                      <a:pt x="99" y="66"/>
                      <a:pt x="96" y="61"/>
                    </a:cubicBezTo>
                    <a:cubicBezTo>
                      <a:pt x="96" y="62"/>
                      <a:pt x="80" y="71"/>
                      <a:pt x="85" y="74"/>
                    </a:cubicBezTo>
                    <a:cubicBezTo>
                      <a:pt x="91" y="77"/>
                      <a:pt x="81" y="85"/>
                      <a:pt x="78" y="88"/>
                    </a:cubicBezTo>
                    <a:cubicBezTo>
                      <a:pt x="78" y="88"/>
                      <a:pt x="78" y="88"/>
                      <a:pt x="78" y="88"/>
                    </a:cubicBezTo>
                    <a:cubicBezTo>
                      <a:pt x="78" y="88"/>
                      <a:pt x="78" y="88"/>
                      <a:pt x="78" y="88"/>
                    </a:cubicBezTo>
                    <a:cubicBezTo>
                      <a:pt x="77" y="89"/>
                      <a:pt x="76" y="88"/>
                      <a:pt x="75" y="87"/>
                    </a:cubicBezTo>
                    <a:cubicBezTo>
                      <a:pt x="74" y="89"/>
                      <a:pt x="75" y="89"/>
                      <a:pt x="72" y="90"/>
                    </a:cubicBezTo>
                    <a:close/>
                    <a:moveTo>
                      <a:pt x="66" y="105"/>
                    </a:moveTo>
                    <a:cubicBezTo>
                      <a:pt x="65" y="105"/>
                      <a:pt x="65" y="106"/>
                      <a:pt x="66" y="105"/>
                    </a:cubicBezTo>
                    <a:close/>
                    <a:moveTo>
                      <a:pt x="80" y="207"/>
                    </a:moveTo>
                    <a:cubicBezTo>
                      <a:pt x="80" y="208"/>
                      <a:pt x="80" y="209"/>
                      <a:pt x="80" y="210"/>
                    </a:cubicBezTo>
                    <a:cubicBezTo>
                      <a:pt x="81" y="209"/>
                      <a:pt x="82" y="208"/>
                      <a:pt x="80" y="207"/>
                    </a:cubicBezTo>
                    <a:close/>
                    <a:moveTo>
                      <a:pt x="127" y="248"/>
                    </a:moveTo>
                    <a:cubicBezTo>
                      <a:pt x="127" y="245"/>
                      <a:pt x="130" y="244"/>
                      <a:pt x="129" y="242"/>
                    </a:cubicBezTo>
                    <a:cubicBezTo>
                      <a:pt x="124" y="241"/>
                      <a:pt x="121" y="247"/>
                      <a:pt x="127" y="248"/>
                    </a:cubicBezTo>
                    <a:close/>
                    <a:moveTo>
                      <a:pt x="130" y="145"/>
                    </a:moveTo>
                    <a:cubicBezTo>
                      <a:pt x="128" y="136"/>
                      <a:pt x="125" y="145"/>
                      <a:pt x="120" y="140"/>
                    </a:cubicBezTo>
                    <a:cubicBezTo>
                      <a:pt x="118" y="138"/>
                      <a:pt x="114" y="143"/>
                      <a:pt x="111" y="139"/>
                    </a:cubicBezTo>
                    <a:cubicBezTo>
                      <a:pt x="111" y="140"/>
                      <a:pt x="113" y="140"/>
                      <a:pt x="111" y="141"/>
                    </a:cubicBezTo>
                    <a:cubicBezTo>
                      <a:pt x="109" y="140"/>
                      <a:pt x="107" y="134"/>
                      <a:pt x="108" y="133"/>
                    </a:cubicBezTo>
                    <a:cubicBezTo>
                      <a:pt x="107" y="134"/>
                      <a:pt x="106" y="128"/>
                      <a:pt x="106" y="128"/>
                    </a:cubicBezTo>
                    <a:cubicBezTo>
                      <a:pt x="106" y="128"/>
                      <a:pt x="100" y="126"/>
                      <a:pt x="102" y="129"/>
                    </a:cubicBezTo>
                    <a:cubicBezTo>
                      <a:pt x="101" y="131"/>
                      <a:pt x="99" y="128"/>
                      <a:pt x="98" y="129"/>
                    </a:cubicBezTo>
                    <a:cubicBezTo>
                      <a:pt x="98" y="131"/>
                      <a:pt x="100" y="133"/>
                      <a:pt x="103" y="135"/>
                    </a:cubicBezTo>
                    <a:cubicBezTo>
                      <a:pt x="102" y="135"/>
                      <a:pt x="101" y="136"/>
                      <a:pt x="100" y="138"/>
                    </a:cubicBezTo>
                    <a:cubicBezTo>
                      <a:pt x="100" y="138"/>
                      <a:pt x="100" y="139"/>
                      <a:pt x="100" y="139"/>
                    </a:cubicBezTo>
                    <a:cubicBezTo>
                      <a:pt x="96" y="142"/>
                      <a:pt x="92" y="131"/>
                      <a:pt x="91" y="129"/>
                    </a:cubicBezTo>
                    <a:cubicBezTo>
                      <a:pt x="91" y="128"/>
                      <a:pt x="91" y="128"/>
                      <a:pt x="91" y="128"/>
                    </a:cubicBezTo>
                    <a:cubicBezTo>
                      <a:pt x="88" y="123"/>
                      <a:pt x="87" y="123"/>
                      <a:pt x="82" y="119"/>
                    </a:cubicBezTo>
                    <a:cubicBezTo>
                      <a:pt x="81" y="118"/>
                      <a:pt x="79" y="117"/>
                      <a:pt x="78" y="115"/>
                    </a:cubicBezTo>
                    <a:cubicBezTo>
                      <a:pt x="78" y="115"/>
                      <a:pt x="78" y="115"/>
                      <a:pt x="78" y="115"/>
                    </a:cubicBezTo>
                    <a:cubicBezTo>
                      <a:pt x="78" y="115"/>
                      <a:pt x="78" y="114"/>
                      <a:pt x="78" y="114"/>
                    </a:cubicBezTo>
                    <a:cubicBezTo>
                      <a:pt x="77" y="114"/>
                      <a:pt x="77" y="114"/>
                      <a:pt x="77" y="114"/>
                    </a:cubicBezTo>
                    <a:cubicBezTo>
                      <a:pt x="69" y="115"/>
                      <a:pt x="87" y="128"/>
                      <a:pt x="88" y="130"/>
                    </a:cubicBezTo>
                    <a:cubicBezTo>
                      <a:pt x="81" y="125"/>
                      <a:pt x="88" y="137"/>
                      <a:pt x="83" y="135"/>
                    </a:cubicBezTo>
                    <a:cubicBezTo>
                      <a:pt x="84" y="136"/>
                      <a:pt x="74" y="144"/>
                      <a:pt x="75" y="136"/>
                    </a:cubicBezTo>
                    <a:cubicBezTo>
                      <a:pt x="76" y="131"/>
                      <a:pt x="86" y="139"/>
                      <a:pt x="81" y="129"/>
                    </a:cubicBezTo>
                    <a:cubicBezTo>
                      <a:pt x="80" y="127"/>
                      <a:pt x="67" y="117"/>
                      <a:pt x="66" y="118"/>
                    </a:cubicBezTo>
                    <a:cubicBezTo>
                      <a:pt x="63" y="122"/>
                      <a:pt x="60" y="120"/>
                      <a:pt x="57" y="121"/>
                    </a:cubicBezTo>
                    <a:cubicBezTo>
                      <a:pt x="53" y="121"/>
                      <a:pt x="56" y="125"/>
                      <a:pt x="52" y="126"/>
                    </a:cubicBezTo>
                    <a:cubicBezTo>
                      <a:pt x="47" y="129"/>
                      <a:pt x="49" y="132"/>
                      <a:pt x="45" y="135"/>
                    </a:cubicBezTo>
                    <a:cubicBezTo>
                      <a:pt x="42" y="139"/>
                      <a:pt x="39" y="138"/>
                      <a:pt x="35" y="140"/>
                    </a:cubicBezTo>
                    <a:cubicBezTo>
                      <a:pt x="35" y="140"/>
                      <a:pt x="35" y="140"/>
                      <a:pt x="35" y="140"/>
                    </a:cubicBezTo>
                    <a:cubicBezTo>
                      <a:pt x="35" y="140"/>
                      <a:pt x="35" y="140"/>
                      <a:pt x="35" y="140"/>
                    </a:cubicBezTo>
                    <a:cubicBezTo>
                      <a:pt x="32" y="142"/>
                      <a:pt x="40" y="142"/>
                      <a:pt x="42" y="143"/>
                    </a:cubicBezTo>
                    <a:cubicBezTo>
                      <a:pt x="44" y="138"/>
                      <a:pt x="55" y="138"/>
                      <a:pt x="59" y="138"/>
                    </a:cubicBezTo>
                    <a:cubicBezTo>
                      <a:pt x="63" y="138"/>
                      <a:pt x="69" y="137"/>
                      <a:pt x="72" y="138"/>
                    </a:cubicBezTo>
                    <a:cubicBezTo>
                      <a:pt x="73" y="139"/>
                      <a:pt x="71" y="145"/>
                      <a:pt x="70" y="146"/>
                    </a:cubicBezTo>
                    <a:cubicBezTo>
                      <a:pt x="71" y="149"/>
                      <a:pt x="78" y="150"/>
                      <a:pt x="82" y="151"/>
                    </a:cubicBezTo>
                    <a:cubicBezTo>
                      <a:pt x="84" y="152"/>
                      <a:pt x="87" y="156"/>
                      <a:pt x="91" y="157"/>
                    </a:cubicBezTo>
                    <a:cubicBezTo>
                      <a:pt x="91" y="157"/>
                      <a:pt x="98" y="144"/>
                      <a:pt x="100" y="150"/>
                    </a:cubicBezTo>
                    <a:cubicBezTo>
                      <a:pt x="102" y="154"/>
                      <a:pt x="111" y="153"/>
                      <a:pt x="115" y="155"/>
                    </a:cubicBezTo>
                    <a:cubicBezTo>
                      <a:pt x="115" y="155"/>
                      <a:pt x="116" y="155"/>
                      <a:pt x="118" y="155"/>
                    </a:cubicBezTo>
                    <a:cubicBezTo>
                      <a:pt x="122" y="154"/>
                      <a:pt x="127" y="153"/>
                      <a:pt x="128" y="152"/>
                    </a:cubicBezTo>
                    <a:cubicBezTo>
                      <a:pt x="127" y="152"/>
                      <a:pt x="131" y="144"/>
                      <a:pt x="130" y="145"/>
                    </a:cubicBezTo>
                    <a:close/>
                    <a:moveTo>
                      <a:pt x="137" y="120"/>
                    </a:moveTo>
                    <a:cubicBezTo>
                      <a:pt x="136" y="120"/>
                      <a:pt x="136" y="120"/>
                      <a:pt x="136" y="120"/>
                    </a:cubicBezTo>
                    <a:cubicBezTo>
                      <a:pt x="136" y="120"/>
                      <a:pt x="136" y="120"/>
                      <a:pt x="136" y="120"/>
                    </a:cubicBezTo>
                    <a:cubicBezTo>
                      <a:pt x="136" y="120"/>
                      <a:pt x="136" y="120"/>
                      <a:pt x="136" y="120"/>
                    </a:cubicBezTo>
                    <a:cubicBezTo>
                      <a:pt x="132" y="118"/>
                      <a:pt x="126" y="114"/>
                      <a:pt x="132" y="110"/>
                    </a:cubicBezTo>
                    <a:cubicBezTo>
                      <a:pt x="132" y="110"/>
                      <a:pt x="131" y="110"/>
                      <a:pt x="131" y="110"/>
                    </a:cubicBezTo>
                    <a:cubicBezTo>
                      <a:pt x="131" y="110"/>
                      <a:pt x="126" y="112"/>
                      <a:pt x="125" y="113"/>
                    </a:cubicBezTo>
                    <a:cubicBezTo>
                      <a:pt x="123" y="116"/>
                      <a:pt x="127" y="114"/>
                      <a:pt x="128" y="115"/>
                    </a:cubicBezTo>
                    <a:cubicBezTo>
                      <a:pt x="129" y="121"/>
                      <a:pt x="120" y="115"/>
                      <a:pt x="120" y="115"/>
                    </a:cubicBezTo>
                    <a:cubicBezTo>
                      <a:pt x="120" y="114"/>
                      <a:pt x="121" y="114"/>
                      <a:pt x="121" y="113"/>
                    </a:cubicBezTo>
                    <a:cubicBezTo>
                      <a:pt x="116" y="108"/>
                      <a:pt x="107" y="121"/>
                      <a:pt x="110" y="124"/>
                    </a:cubicBezTo>
                    <a:cubicBezTo>
                      <a:pt x="112" y="129"/>
                      <a:pt x="119" y="125"/>
                      <a:pt x="122" y="124"/>
                    </a:cubicBezTo>
                    <a:cubicBezTo>
                      <a:pt x="126" y="123"/>
                      <a:pt x="128" y="126"/>
                      <a:pt x="133" y="127"/>
                    </a:cubicBezTo>
                    <a:cubicBezTo>
                      <a:pt x="140" y="128"/>
                      <a:pt x="144" y="120"/>
                      <a:pt x="137" y="120"/>
                    </a:cubicBezTo>
                    <a:close/>
                    <a:moveTo>
                      <a:pt x="171" y="137"/>
                    </a:moveTo>
                    <a:cubicBezTo>
                      <a:pt x="168" y="136"/>
                      <a:pt x="168" y="127"/>
                      <a:pt x="166" y="126"/>
                    </a:cubicBezTo>
                    <a:cubicBezTo>
                      <a:pt x="164" y="122"/>
                      <a:pt x="157" y="119"/>
                      <a:pt x="160" y="116"/>
                    </a:cubicBezTo>
                    <a:cubicBezTo>
                      <a:pt x="162" y="114"/>
                      <a:pt x="163" y="114"/>
                      <a:pt x="165" y="115"/>
                    </a:cubicBezTo>
                    <a:cubicBezTo>
                      <a:pt x="165" y="108"/>
                      <a:pt x="153" y="111"/>
                      <a:pt x="153" y="116"/>
                    </a:cubicBezTo>
                    <a:cubicBezTo>
                      <a:pt x="152" y="119"/>
                      <a:pt x="158" y="128"/>
                      <a:pt x="161" y="129"/>
                    </a:cubicBezTo>
                    <a:cubicBezTo>
                      <a:pt x="154" y="130"/>
                      <a:pt x="163" y="137"/>
                      <a:pt x="165" y="138"/>
                    </a:cubicBezTo>
                    <a:cubicBezTo>
                      <a:pt x="165" y="138"/>
                      <a:pt x="166" y="138"/>
                      <a:pt x="166" y="138"/>
                    </a:cubicBezTo>
                    <a:cubicBezTo>
                      <a:pt x="166" y="138"/>
                      <a:pt x="166" y="138"/>
                      <a:pt x="166" y="138"/>
                    </a:cubicBezTo>
                    <a:cubicBezTo>
                      <a:pt x="166" y="138"/>
                      <a:pt x="166" y="138"/>
                      <a:pt x="166" y="138"/>
                    </a:cubicBezTo>
                    <a:cubicBezTo>
                      <a:pt x="168" y="139"/>
                      <a:pt x="169" y="138"/>
                      <a:pt x="171" y="137"/>
                    </a:cubicBezTo>
                    <a:close/>
                    <a:moveTo>
                      <a:pt x="35" y="140"/>
                    </a:moveTo>
                    <a:cubicBezTo>
                      <a:pt x="35" y="140"/>
                      <a:pt x="35" y="140"/>
                      <a:pt x="35" y="140"/>
                    </a:cubicBezTo>
                    <a:cubicBezTo>
                      <a:pt x="35" y="140"/>
                      <a:pt x="35" y="140"/>
                      <a:pt x="35" y="140"/>
                    </a:cubicBezTo>
                    <a:cubicBezTo>
                      <a:pt x="35" y="140"/>
                      <a:pt x="35" y="140"/>
                      <a:pt x="35" y="140"/>
                    </a:cubicBezTo>
                    <a:close/>
                    <a:moveTo>
                      <a:pt x="166" y="138"/>
                    </a:moveTo>
                    <a:cubicBezTo>
                      <a:pt x="166" y="138"/>
                      <a:pt x="166" y="138"/>
                      <a:pt x="166" y="138"/>
                    </a:cubicBezTo>
                    <a:cubicBezTo>
                      <a:pt x="166" y="138"/>
                      <a:pt x="166" y="138"/>
                      <a:pt x="166" y="138"/>
                    </a:cubicBezTo>
                    <a:cubicBezTo>
                      <a:pt x="166" y="138"/>
                      <a:pt x="166" y="138"/>
                      <a:pt x="166" y="138"/>
                    </a:cubicBezTo>
                    <a:close/>
                    <a:moveTo>
                      <a:pt x="127" y="248"/>
                    </a:moveTo>
                    <a:cubicBezTo>
                      <a:pt x="127" y="246"/>
                      <a:pt x="126" y="248"/>
                      <a:pt x="127" y="248"/>
                    </a:cubicBezTo>
                    <a:close/>
                    <a:moveTo>
                      <a:pt x="105" y="137"/>
                    </a:moveTo>
                    <a:cubicBezTo>
                      <a:pt x="105" y="136"/>
                      <a:pt x="104" y="136"/>
                      <a:pt x="104" y="135"/>
                    </a:cubicBezTo>
                    <a:cubicBezTo>
                      <a:pt x="104" y="136"/>
                      <a:pt x="104" y="136"/>
                      <a:pt x="104" y="137"/>
                    </a:cubicBezTo>
                    <a:cubicBezTo>
                      <a:pt x="104" y="137"/>
                      <a:pt x="105" y="137"/>
                      <a:pt x="105" y="137"/>
                    </a:cubicBezTo>
                    <a:close/>
                    <a:moveTo>
                      <a:pt x="103" y="135"/>
                    </a:moveTo>
                    <a:cubicBezTo>
                      <a:pt x="103" y="135"/>
                      <a:pt x="103" y="135"/>
                      <a:pt x="104" y="135"/>
                    </a:cubicBezTo>
                    <a:cubicBezTo>
                      <a:pt x="103" y="135"/>
                      <a:pt x="103" y="135"/>
                      <a:pt x="103" y="135"/>
                    </a:cubicBezTo>
                    <a:close/>
                    <a:moveTo>
                      <a:pt x="78" y="88"/>
                    </a:moveTo>
                    <a:cubicBezTo>
                      <a:pt x="78" y="88"/>
                      <a:pt x="78" y="88"/>
                      <a:pt x="78" y="88"/>
                    </a:cubicBezTo>
                    <a:cubicBezTo>
                      <a:pt x="77" y="88"/>
                      <a:pt x="78" y="88"/>
                      <a:pt x="78" y="88"/>
                    </a:cubicBezTo>
                    <a:close/>
                    <a:moveTo>
                      <a:pt x="414" y="43"/>
                    </a:moveTo>
                    <a:cubicBezTo>
                      <a:pt x="414" y="43"/>
                      <a:pt x="414" y="43"/>
                      <a:pt x="414" y="43"/>
                    </a:cubicBezTo>
                    <a:cubicBezTo>
                      <a:pt x="414" y="43"/>
                      <a:pt x="414" y="43"/>
                      <a:pt x="414" y="43"/>
                    </a:cubicBezTo>
                    <a:close/>
                    <a:moveTo>
                      <a:pt x="113" y="59"/>
                    </a:moveTo>
                    <a:cubicBezTo>
                      <a:pt x="113" y="59"/>
                      <a:pt x="114" y="59"/>
                      <a:pt x="113" y="59"/>
                    </a:cubicBezTo>
                    <a:close/>
                    <a:moveTo>
                      <a:pt x="167" y="277"/>
                    </a:moveTo>
                    <a:cubicBezTo>
                      <a:pt x="168" y="277"/>
                      <a:pt x="166" y="274"/>
                      <a:pt x="166" y="275"/>
                    </a:cubicBezTo>
                    <a:cubicBezTo>
                      <a:pt x="166" y="275"/>
                      <a:pt x="166" y="275"/>
                      <a:pt x="166" y="275"/>
                    </a:cubicBezTo>
                    <a:cubicBezTo>
                      <a:pt x="163" y="277"/>
                      <a:pt x="163" y="282"/>
                      <a:pt x="160" y="284"/>
                    </a:cubicBezTo>
                    <a:cubicBezTo>
                      <a:pt x="155" y="287"/>
                      <a:pt x="150" y="289"/>
                      <a:pt x="153" y="296"/>
                    </a:cubicBezTo>
                    <a:cubicBezTo>
                      <a:pt x="152" y="295"/>
                      <a:pt x="153" y="298"/>
                      <a:pt x="153" y="298"/>
                    </a:cubicBezTo>
                    <a:cubicBezTo>
                      <a:pt x="152" y="299"/>
                      <a:pt x="151" y="302"/>
                      <a:pt x="150" y="303"/>
                    </a:cubicBezTo>
                    <a:cubicBezTo>
                      <a:pt x="150" y="304"/>
                      <a:pt x="150" y="310"/>
                      <a:pt x="151" y="311"/>
                    </a:cubicBezTo>
                    <a:cubicBezTo>
                      <a:pt x="158" y="319"/>
                      <a:pt x="159" y="307"/>
                      <a:pt x="162" y="304"/>
                    </a:cubicBezTo>
                    <a:cubicBezTo>
                      <a:pt x="163" y="303"/>
                      <a:pt x="169" y="285"/>
                      <a:pt x="169" y="284"/>
                    </a:cubicBezTo>
                    <a:cubicBezTo>
                      <a:pt x="169" y="284"/>
                      <a:pt x="169" y="284"/>
                      <a:pt x="169" y="284"/>
                    </a:cubicBezTo>
                    <a:cubicBezTo>
                      <a:pt x="168" y="283"/>
                      <a:pt x="168" y="279"/>
                      <a:pt x="167" y="277"/>
                    </a:cubicBezTo>
                    <a:close/>
                    <a:moveTo>
                      <a:pt x="154" y="287"/>
                    </a:moveTo>
                    <a:cubicBezTo>
                      <a:pt x="154" y="287"/>
                      <a:pt x="154" y="287"/>
                      <a:pt x="154" y="287"/>
                    </a:cubicBezTo>
                    <a:close/>
                    <a:moveTo>
                      <a:pt x="332" y="253"/>
                    </a:moveTo>
                    <a:cubicBezTo>
                      <a:pt x="333" y="253"/>
                      <a:pt x="334" y="246"/>
                      <a:pt x="335" y="245"/>
                    </a:cubicBezTo>
                    <a:cubicBezTo>
                      <a:pt x="337" y="240"/>
                      <a:pt x="335" y="242"/>
                      <a:pt x="339" y="239"/>
                    </a:cubicBezTo>
                    <a:cubicBezTo>
                      <a:pt x="340" y="239"/>
                      <a:pt x="337" y="237"/>
                      <a:pt x="337" y="236"/>
                    </a:cubicBezTo>
                    <a:cubicBezTo>
                      <a:pt x="337" y="234"/>
                      <a:pt x="337" y="226"/>
                      <a:pt x="339" y="226"/>
                    </a:cubicBezTo>
                    <a:cubicBezTo>
                      <a:pt x="336" y="224"/>
                      <a:pt x="333" y="220"/>
                      <a:pt x="331" y="225"/>
                    </a:cubicBezTo>
                    <a:cubicBezTo>
                      <a:pt x="329" y="229"/>
                      <a:pt x="319" y="237"/>
                      <a:pt x="316" y="236"/>
                    </a:cubicBezTo>
                    <a:cubicBezTo>
                      <a:pt x="315" y="236"/>
                      <a:pt x="315" y="237"/>
                      <a:pt x="315" y="237"/>
                    </a:cubicBezTo>
                    <a:cubicBezTo>
                      <a:pt x="314" y="241"/>
                      <a:pt x="315" y="247"/>
                      <a:pt x="317" y="250"/>
                    </a:cubicBezTo>
                    <a:cubicBezTo>
                      <a:pt x="321" y="252"/>
                      <a:pt x="327" y="252"/>
                      <a:pt x="331" y="252"/>
                    </a:cubicBezTo>
                    <a:cubicBezTo>
                      <a:pt x="331" y="252"/>
                      <a:pt x="332" y="253"/>
                      <a:pt x="332" y="253"/>
                    </a:cubicBezTo>
                    <a:close/>
                    <a:moveTo>
                      <a:pt x="316" y="236"/>
                    </a:moveTo>
                    <a:cubicBezTo>
                      <a:pt x="316" y="236"/>
                      <a:pt x="316" y="236"/>
                      <a:pt x="316" y="236"/>
                    </a:cubicBezTo>
                    <a:cubicBezTo>
                      <a:pt x="318" y="235"/>
                      <a:pt x="321" y="234"/>
                      <a:pt x="316" y="236"/>
                    </a:cubicBezTo>
                    <a:close/>
                    <a:moveTo>
                      <a:pt x="317" y="250"/>
                    </a:moveTo>
                    <a:cubicBezTo>
                      <a:pt x="317" y="250"/>
                      <a:pt x="317" y="250"/>
                      <a:pt x="317" y="250"/>
                    </a:cubicBezTo>
                    <a:close/>
                    <a:moveTo>
                      <a:pt x="306" y="258"/>
                    </a:moveTo>
                    <a:cubicBezTo>
                      <a:pt x="306" y="258"/>
                      <a:pt x="307" y="251"/>
                      <a:pt x="307" y="250"/>
                    </a:cubicBezTo>
                    <a:cubicBezTo>
                      <a:pt x="308" y="250"/>
                      <a:pt x="308" y="250"/>
                      <a:pt x="309" y="250"/>
                    </a:cubicBezTo>
                    <a:cubicBezTo>
                      <a:pt x="309" y="250"/>
                      <a:pt x="305" y="241"/>
                      <a:pt x="306" y="249"/>
                    </a:cubicBezTo>
                    <a:cubicBezTo>
                      <a:pt x="305" y="246"/>
                      <a:pt x="287" y="223"/>
                      <a:pt x="280" y="226"/>
                    </a:cubicBezTo>
                    <a:cubicBezTo>
                      <a:pt x="279" y="226"/>
                      <a:pt x="287" y="236"/>
                      <a:pt x="288" y="236"/>
                    </a:cubicBezTo>
                    <a:cubicBezTo>
                      <a:pt x="289" y="238"/>
                      <a:pt x="294" y="251"/>
                      <a:pt x="297" y="252"/>
                    </a:cubicBezTo>
                    <a:cubicBezTo>
                      <a:pt x="299" y="255"/>
                      <a:pt x="303" y="256"/>
                      <a:pt x="306" y="258"/>
                    </a:cubicBezTo>
                    <a:close/>
                    <a:moveTo>
                      <a:pt x="373" y="253"/>
                    </a:moveTo>
                    <a:cubicBezTo>
                      <a:pt x="373" y="253"/>
                      <a:pt x="373" y="253"/>
                      <a:pt x="373" y="253"/>
                    </a:cubicBezTo>
                    <a:close/>
                    <a:moveTo>
                      <a:pt x="384" y="265"/>
                    </a:moveTo>
                    <a:cubicBezTo>
                      <a:pt x="384" y="265"/>
                      <a:pt x="384" y="265"/>
                      <a:pt x="384" y="265"/>
                    </a:cubicBezTo>
                    <a:cubicBezTo>
                      <a:pt x="384" y="265"/>
                      <a:pt x="384" y="265"/>
                      <a:pt x="384" y="265"/>
                    </a:cubicBezTo>
                    <a:close/>
                    <a:moveTo>
                      <a:pt x="416" y="271"/>
                    </a:moveTo>
                    <a:cubicBezTo>
                      <a:pt x="415" y="269"/>
                      <a:pt x="413" y="267"/>
                      <a:pt x="411" y="267"/>
                    </a:cubicBezTo>
                    <a:cubicBezTo>
                      <a:pt x="411" y="267"/>
                      <a:pt x="408" y="261"/>
                      <a:pt x="408" y="261"/>
                    </a:cubicBezTo>
                    <a:cubicBezTo>
                      <a:pt x="408" y="258"/>
                      <a:pt x="410" y="261"/>
                      <a:pt x="408" y="258"/>
                    </a:cubicBezTo>
                    <a:cubicBezTo>
                      <a:pt x="407" y="257"/>
                      <a:pt x="404" y="253"/>
                      <a:pt x="403" y="253"/>
                    </a:cubicBezTo>
                    <a:cubicBezTo>
                      <a:pt x="400" y="252"/>
                      <a:pt x="395" y="251"/>
                      <a:pt x="393" y="249"/>
                    </a:cubicBezTo>
                    <a:cubicBezTo>
                      <a:pt x="389" y="248"/>
                      <a:pt x="386" y="244"/>
                      <a:pt x="383" y="248"/>
                    </a:cubicBezTo>
                    <a:cubicBezTo>
                      <a:pt x="378" y="249"/>
                      <a:pt x="377" y="252"/>
                      <a:pt x="377" y="244"/>
                    </a:cubicBezTo>
                    <a:cubicBezTo>
                      <a:pt x="374" y="241"/>
                      <a:pt x="370" y="245"/>
                      <a:pt x="368" y="244"/>
                    </a:cubicBezTo>
                    <a:cubicBezTo>
                      <a:pt x="367" y="245"/>
                      <a:pt x="373" y="248"/>
                      <a:pt x="374" y="248"/>
                    </a:cubicBezTo>
                    <a:cubicBezTo>
                      <a:pt x="372" y="250"/>
                      <a:pt x="371" y="249"/>
                      <a:pt x="373" y="253"/>
                    </a:cubicBezTo>
                    <a:cubicBezTo>
                      <a:pt x="374" y="254"/>
                      <a:pt x="375" y="253"/>
                      <a:pt x="375" y="252"/>
                    </a:cubicBezTo>
                    <a:cubicBezTo>
                      <a:pt x="378" y="254"/>
                      <a:pt x="382" y="254"/>
                      <a:pt x="385" y="256"/>
                    </a:cubicBezTo>
                    <a:cubicBezTo>
                      <a:pt x="385" y="256"/>
                      <a:pt x="385" y="257"/>
                      <a:pt x="385" y="257"/>
                    </a:cubicBezTo>
                    <a:cubicBezTo>
                      <a:pt x="389" y="257"/>
                      <a:pt x="385" y="264"/>
                      <a:pt x="384" y="265"/>
                    </a:cubicBezTo>
                    <a:cubicBezTo>
                      <a:pt x="386" y="265"/>
                      <a:pt x="392" y="267"/>
                      <a:pt x="392" y="267"/>
                    </a:cubicBezTo>
                    <a:cubicBezTo>
                      <a:pt x="391" y="270"/>
                      <a:pt x="404" y="264"/>
                      <a:pt x="402" y="264"/>
                    </a:cubicBezTo>
                    <a:cubicBezTo>
                      <a:pt x="406" y="264"/>
                      <a:pt x="405" y="267"/>
                      <a:pt x="408" y="269"/>
                    </a:cubicBezTo>
                    <a:cubicBezTo>
                      <a:pt x="409" y="271"/>
                      <a:pt x="416" y="271"/>
                      <a:pt x="416" y="271"/>
                    </a:cubicBezTo>
                    <a:cubicBezTo>
                      <a:pt x="416" y="271"/>
                      <a:pt x="416" y="271"/>
                      <a:pt x="416" y="271"/>
                    </a:cubicBezTo>
                    <a:close/>
                    <a:moveTo>
                      <a:pt x="45" y="86"/>
                    </a:moveTo>
                    <a:cubicBezTo>
                      <a:pt x="45" y="87"/>
                      <a:pt x="45" y="87"/>
                      <a:pt x="45" y="87"/>
                    </a:cubicBezTo>
                    <a:cubicBezTo>
                      <a:pt x="45" y="86"/>
                      <a:pt x="44" y="86"/>
                      <a:pt x="43" y="86"/>
                    </a:cubicBezTo>
                    <a:cubicBezTo>
                      <a:pt x="44" y="85"/>
                      <a:pt x="45" y="83"/>
                      <a:pt x="46" y="82"/>
                    </a:cubicBezTo>
                    <a:cubicBezTo>
                      <a:pt x="45" y="81"/>
                      <a:pt x="42" y="82"/>
                      <a:pt x="42" y="81"/>
                    </a:cubicBezTo>
                    <a:cubicBezTo>
                      <a:pt x="42" y="80"/>
                      <a:pt x="44" y="79"/>
                      <a:pt x="44" y="78"/>
                    </a:cubicBezTo>
                    <a:cubicBezTo>
                      <a:pt x="43" y="77"/>
                      <a:pt x="38" y="80"/>
                      <a:pt x="37" y="82"/>
                    </a:cubicBezTo>
                    <a:cubicBezTo>
                      <a:pt x="37" y="82"/>
                      <a:pt x="37" y="82"/>
                      <a:pt x="37" y="82"/>
                    </a:cubicBezTo>
                    <a:cubicBezTo>
                      <a:pt x="37" y="81"/>
                      <a:pt x="36" y="81"/>
                      <a:pt x="36" y="82"/>
                    </a:cubicBezTo>
                    <a:cubicBezTo>
                      <a:pt x="37" y="84"/>
                      <a:pt x="36" y="86"/>
                      <a:pt x="36" y="87"/>
                    </a:cubicBezTo>
                    <a:cubicBezTo>
                      <a:pt x="36" y="87"/>
                      <a:pt x="38" y="88"/>
                      <a:pt x="39" y="88"/>
                    </a:cubicBezTo>
                    <a:cubicBezTo>
                      <a:pt x="37" y="89"/>
                      <a:pt x="44" y="93"/>
                      <a:pt x="41" y="93"/>
                    </a:cubicBezTo>
                    <a:cubicBezTo>
                      <a:pt x="38" y="93"/>
                      <a:pt x="40" y="95"/>
                      <a:pt x="38" y="96"/>
                    </a:cubicBezTo>
                    <a:cubicBezTo>
                      <a:pt x="36" y="98"/>
                      <a:pt x="38" y="98"/>
                      <a:pt x="40" y="98"/>
                    </a:cubicBezTo>
                    <a:cubicBezTo>
                      <a:pt x="38" y="98"/>
                      <a:pt x="38" y="101"/>
                      <a:pt x="36" y="102"/>
                    </a:cubicBezTo>
                    <a:cubicBezTo>
                      <a:pt x="36" y="103"/>
                      <a:pt x="53" y="99"/>
                      <a:pt x="51" y="98"/>
                    </a:cubicBezTo>
                    <a:cubicBezTo>
                      <a:pt x="53" y="96"/>
                      <a:pt x="47" y="91"/>
                      <a:pt x="45" y="86"/>
                    </a:cubicBezTo>
                    <a:close/>
                    <a:moveTo>
                      <a:pt x="368" y="141"/>
                    </a:moveTo>
                    <a:cubicBezTo>
                      <a:pt x="369" y="140"/>
                      <a:pt x="366" y="132"/>
                      <a:pt x="365" y="132"/>
                    </a:cubicBezTo>
                    <a:cubicBezTo>
                      <a:pt x="363" y="130"/>
                      <a:pt x="362" y="128"/>
                      <a:pt x="360" y="127"/>
                    </a:cubicBezTo>
                    <a:cubicBezTo>
                      <a:pt x="362" y="127"/>
                      <a:pt x="363" y="126"/>
                      <a:pt x="365" y="128"/>
                    </a:cubicBezTo>
                    <a:cubicBezTo>
                      <a:pt x="366" y="125"/>
                      <a:pt x="365" y="127"/>
                      <a:pt x="368" y="125"/>
                    </a:cubicBezTo>
                    <a:cubicBezTo>
                      <a:pt x="368" y="125"/>
                      <a:pt x="368" y="121"/>
                      <a:pt x="368" y="121"/>
                    </a:cubicBezTo>
                    <a:cubicBezTo>
                      <a:pt x="367" y="119"/>
                      <a:pt x="367" y="124"/>
                      <a:pt x="367" y="123"/>
                    </a:cubicBezTo>
                    <a:cubicBezTo>
                      <a:pt x="365" y="123"/>
                      <a:pt x="357" y="117"/>
                      <a:pt x="356" y="118"/>
                    </a:cubicBezTo>
                    <a:cubicBezTo>
                      <a:pt x="356" y="118"/>
                      <a:pt x="358" y="124"/>
                      <a:pt x="357" y="125"/>
                    </a:cubicBezTo>
                    <a:cubicBezTo>
                      <a:pt x="359" y="128"/>
                      <a:pt x="358" y="128"/>
                      <a:pt x="361" y="128"/>
                    </a:cubicBezTo>
                    <a:cubicBezTo>
                      <a:pt x="358" y="130"/>
                      <a:pt x="365" y="137"/>
                      <a:pt x="362" y="140"/>
                    </a:cubicBezTo>
                    <a:cubicBezTo>
                      <a:pt x="361" y="140"/>
                      <a:pt x="361" y="140"/>
                      <a:pt x="360" y="141"/>
                    </a:cubicBezTo>
                    <a:cubicBezTo>
                      <a:pt x="360" y="139"/>
                      <a:pt x="359" y="140"/>
                      <a:pt x="359" y="139"/>
                    </a:cubicBezTo>
                    <a:cubicBezTo>
                      <a:pt x="356" y="142"/>
                      <a:pt x="362" y="145"/>
                      <a:pt x="354" y="144"/>
                    </a:cubicBezTo>
                    <a:cubicBezTo>
                      <a:pt x="353" y="144"/>
                      <a:pt x="347" y="150"/>
                      <a:pt x="349" y="151"/>
                    </a:cubicBezTo>
                    <a:cubicBezTo>
                      <a:pt x="348" y="150"/>
                      <a:pt x="349" y="151"/>
                      <a:pt x="349" y="151"/>
                    </a:cubicBezTo>
                    <a:cubicBezTo>
                      <a:pt x="349" y="151"/>
                      <a:pt x="351" y="154"/>
                      <a:pt x="351" y="154"/>
                    </a:cubicBezTo>
                    <a:cubicBezTo>
                      <a:pt x="351" y="155"/>
                      <a:pt x="352" y="156"/>
                      <a:pt x="353" y="156"/>
                    </a:cubicBezTo>
                    <a:cubicBezTo>
                      <a:pt x="354" y="154"/>
                      <a:pt x="354" y="154"/>
                      <a:pt x="355" y="151"/>
                    </a:cubicBezTo>
                    <a:cubicBezTo>
                      <a:pt x="356" y="153"/>
                      <a:pt x="359" y="149"/>
                      <a:pt x="358" y="148"/>
                    </a:cubicBezTo>
                    <a:cubicBezTo>
                      <a:pt x="358" y="148"/>
                      <a:pt x="358" y="148"/>
                      <a:pt x="358" y="148"/>
                    </a:cubicBezTo>
                    <a:cubicBezTo>
                      <a:pt x="359" y="148"/>
                      <a:pt x="360" y="149"/>
                      <a:pt x="361" y="150"/>
                    </a:cubicBezTo>
                    <a:cubicBezTo>
                      <a:pt x="365" y="142"/>
                      <a:pt x="369" y="151"/>
                      <a:pt x="368" y="141"/>
                    </a:cubicBezTo>
                    <a:close/>
                    <a:moveTo>
                      <a:pt x="327" y="265"/>
                    </a:moveTo>
                    <a:cubicBezTo>
                      <a:pt x="333" y="267"/>
                      <a:pt x="327" y="263"/>
                      <a:pt x="324" y="263"/>
                    </a:cubicBezTo>
                    <a:cubicBezTo>
                      <a:pt x="324" y="262"/>
                      <a:pt x="327" y="262"/>
                      <a:pt x="326" y="261"/>
                    </a:cubicBezTo>
                    <a:cubicBezTo>
                      <a:pt x="323" y="261"/>
                      <a:pt x="304" y="257"/>
                      <a:pt x="305" y="261"/>
                    </a:cubicBezTo>
                    <a:cubicBezTo>
                      <a:pt x="309" y="263"/>
                      <a:pt x="313" y="263"/>
                      <a:pt x="317" y="264"/>
                    </a:cubicBezTo>
                    <a:cubicBezTo>
                      <a:pt x="318" y="266"/>
                      <a:pt x="327" y="265"/>
                      <a:pt x="327" y="265"/>
                    </a:cubicBezTo>
                    <a:close/>
                    <a:moveTo>
                      <a:pt x="28" y="91"/>
                    </a:moveTo>
                    <a:cubicBezTo>
                      <a:pt x="29" y="93"/>
                      <a:pt x="27" y="98"/>
                      <a:pt x="28" y="98"/>
                    </a:cubicBezTo>
                    <a:cubicBezTo>
                      <a:pt x="35" y="97"/>
                      <a:pt x="35" y="95"/>
                      <a:pt x="38" y="90"/>
                    </a:cubicBezTo>
                    <a:cubicBezTo>
                      <a:pt x="39" y="89"/>
                      <a:pt x="30" y="88"/>
                      <a:pt x="28" y="91"/>
                    </a:cubicBezTo>
                    <a:close/>
                    <a:moveTo>
                      <a:pt x="354" y="212"/>
                    </a:moveTo>
                    <a:cubicBezTo>
                      <a:pt x="355" y="219"/>
                      <a:pt x="345" y="216"/>
                      <a:pt x="346" y="222"/>
                    </a:cubicBezTo>
                    <a:cubicBezTo>
                      <a:pt x="346" y="223"/>
                      <a:pt x="353" y="217"/>
                      <a:pt x="351" y="224"/>
                    </a:cubicBezTo>
                    <a:cubicBezTo>
                      <a:pt x="351" y="225"/>
                      <a:pt x="354" y="226"/>
                      <a:pt x="355" y="226"/>
                    </a:cubicBezTo>
                    <a:cubicBezTo>
                      <a:pt x="355" y="226"/>
                      <a:pt x="355" y="222"/>
                      <a:pt x="355" y="222"/>
                    </a:cubicBezTo>
                    <a:cubicBezTo>
                      <a:pt x="356" y="222"/>
                      <a:pt x="356" y="223"/>
                      <a:pt x="356" y="224"/>
                    </a:cubicBezTo>
                    <a:cubicBezTo>
                      <a:pt x="356" y="224"/>
                      <a:pt x="357" y="222"/>
                      <a:pt x="357" y="222"/>
                    </a:cubicBezTo>
                    <a:cubicBezTo>
                      <a:pt x="357" y="220"/>
                      <a:pt x="354" y="212"/>
                      <a:pt x="354" y="212"/>
                    </a:cubicBezTo>
                    <a:close/>
                    <a:moveTo>
                      <a:pt x="349" y="206"/>
                    </a:moveTo>
                    <a:cubicBezTo>
                      <a:pt x="346" y="208"/>
                      <a:pt x="349" y="208"/>
                      <a:pt x="350" y="209"/>
                    </a:cubicBezTo>
                    <a:cubicBezTo>
                      <a:pt x="350" y="208"/>
                      <a:pt x="349" y="208"/>
                      <a:pt x="349" y="206"/>
                    </a:cubicBezTo>
                    <a:cubicBezTo>
                      <a:pt x="352" y="207"/>
                      <a:pt x="347" y="200"/>
                      <a:pt x="347" y="203"/>
                    </a:cubicBezTo>
                    <a:cubicBezTo>
                      <a:pt x="347" y="201"/>
                      <a:pt x="346" y="202"/>
                      <a:pt x="345" y="202"/>
                    </a:cubicBezTo>
                    <a:cubicBezTo>
                      <a:pt x="345" y="203"/>
                      <a:pt x="344" y="204"/>
                      <a:pt x="344" y="204"/>
                    </a:cubicBezTo>
                    <a:cubicBezTo>
                      <a:pt x="345" y="204"/>
                      <a:pt x="349" y="206"/>
                      <a:pt x="349" y="206"/>
                    </a:cubicBezTo>
                    <a:close/>
                    <a:moveTo>
                      <a:pt x="339" y="190"/>
                    </a:moveTo>
                    <a:cubicBezTo>
                      <a:pt x="339" y="190"/>
                      <a:pt x="339" y="190"/>
                      <a:pt x="339" y="190"/>
                    </a:cubicBezTo>
                    <a:cubicBezTo>
                      <a:pt x="336" y="192"/>
                      <a:pt x="339" y="206"/>
                      <a:pt x="344" y="203"/>
                    </a:cubicBezTo>
                    <a:cubicBezTo>
                      <a:pt x="344" y="203"/>
                      <a:pt x="344" y="202"/>
                      <a:pt x="344" y="202"/>
                    </a:cubicBezTo>
                    <a:cubicBezTo>
                      <a:pt x="344" y="201"/>
                      <a:pt x="345" y="186"/>
                      <a:pt x="339" y="189"/>
                    </a:cubicBezTo>
                    <a:cubicBezTo>
                      <a:pt x="339" y="189"/>
                      <a:pt x="339" y="189"/>
                      <a:pt x="339" y="190"/>
                    </a:cubicBezTo>
                    <a:close/>
                    <a:moveTo>
                      <a:pt x="344" y="204"/>
                    </a:moveTo>
                    <a:cubicBezTo>
                      <a:pt x="344" y="205"/>
                      <a:pt x="344" y="204"/>
                      <a:pt x="344" y="204"/>
                    </a:cubicBezTo>
                    <a:cubicBezTo>
                      <a:pt x="344" y="204"/>
                      <a:pt x="344" y="204"/>
                      <a:pt x="344" y="204"/>
                    </a:cubicBezTo>
                    <a:close/>
                    <a:moveTo>
                      <a:pt x="345" y="202"/>
                    </a:moveTo>
                    <a:cubicBezTo>
                      <a:pt x="345" y="201"/>
                      <a:pt x="344" y="201"/>
                      <a:pt x="344" y="202"/>
                    </a:cubicBezTo>
                    <a:cubicBezTo>
                      <a:pt x="344" y="202"/>
                      <a:pt x="344" y="202"/>
                      <a:pt x="344" y="202"/>
                    </a:cubicBezTo>
                    <a:cubicBezTo>
                      <a:pt x="344" y="202"/>
                      <a:pt x="344" y="202"/>
                      <a:pt x="345" y="202"/>
                    </a:cubicBezTo>
                    <a:close/>
                    <a:moveTo>
                      <a:pt x="338" y="196"/>
                    </a:moveTo>
                    <a:cubicBezTo>
                      <a:pt x="338" y="196"/>
                      <a:pt x="338" y="196"/>
                      <a:pt x="338" y="196"/>
                    </a:cubicBezTo>
                    <a:close/>
                    <a:moveTo>
                      <a:pt x="247" y="220"/>
                    </a:moveTo>
                    <a:cubicBezTo>
                      <a:pt x="247" y="220"/>
                      <a:pt x="247" y="220"/>
                      <a:pt x="247" y="220"/>
                    </a:cubicBezTo>
                    <a:close/>
                    <a:moveTo>
                      <a:pt x="242" y="214"/>
                    </a:moveTo>
                    <a:cubicBezTo>
                      <a:pt x="241" y="215"/>
                      <a:pt x="241" y="224"/>
                      <a:pt x="243" y="225"/>
                    </a:cubicBezTo>
                    <a:cubicBezTo>
                      <a:pt x="245" y="226"/>
                      <a:pt x="249" y="222"/>
                      <a:pt x="247" y="220"/>
                    </a:cubicBezTo>
                    <a:cubicBezTo>
                      <a:pt x="246" y="218"/>
                      <a:pt x="244" y="214"/>
                      <a:pt x="242" y="214"/>
                    </a:cubicBezTo>
                    <a:close/>
                    <a:moveTo>
                      <a:pt x="355" y="237"/>
                    </a:moveTo>
                    <a:cubicBezTo>
                      <a:pt x="355" y="238"/>
                      <a:pt x="343" y="239"/>
                      <a:pt x="345" y="238"/>
                    </a:cubicBezTo>
                    <a:cubicBezTo>
                      <a:pt x="344" y="238"/>
                      <a:pt x="341" y="239"/>
                      <a:pt x="341" y="242"/>
                    </a:cubicBezTo>
                    <a:cubicBezTo>
                      <a:pt x="341" y="244"/>
                      <a:pt x="339" y="247"/>
                      <a:pt x="339" y="249"/>
                    </a:cubicBezTo>
                    <a:cubicBezTo>
                      <a:pt x="339" y="249"/>
                      <a:pt x="340" y="258"/>
                      <a:pt x="340" y="258"/>
                    </a:cubicBezTo>
                    <a:cubicBezTo>
                      <a:pt x="344" y="257"/>
                      <a:pt x="341" y="252"/>
                      <a:pt x="343" y="249"/>
                    </a:cubicBezTo>
                    <a:cubicBezTo>
                      <a:pt x="344" y="249"/>
                      <a:pt x="347" y="257"/>
                      <a:pt x="348" y="258"/>
                    </a:cubicBezTo>
                    <a:cubicBezTo>
                      <a:pt x="349" y="258"/>
                      <a:pt x="349" y="251"/>
                      <a:pt x="347" y="249"/>
                    </a:cubicBezTo>
                    <a:cubicBezTo>
                      <a:pt x="347" y="247"/>
                      <a:pt x="346" y="245"/>
                      <a:pt x="350" y="247"/>
                    </a:cubicBezTo>
                    <a:cubicBezTo>
                      <a:pt x="350" y="245"/>
                      <a:pt x="350" y="245"/>
                      <a:pt x="350" y="243"/>
                    </a:cubicBezTo>
                    <a:cubicBezTo>
                      <a:pt x="346" y="242"/>
                      <a:pt x="345" y="246"/>
                      <a:pt x="343" y="244"/>
                    </a:cubicBezTo>
                    <a:cubicBezTo>
                      <a:pt x="341" y="241"/>
                      <a:pt x="346" y="239"/>
                      <a:pt x="349" y="241"/>
                    </a:cubicBezTo>
                    <a:cubicBezTo>
                      <a:pt x="351" y="241"/>
                      <a:pt x="356" y="238"/>
                      <a:pt x="355" y="237"/>
                    </a:cubicBezTo>
                    <a:close/>
                    <a:moveTo>
                      <a:pt x="336" y="178"/>
                    </a:moveTo>
                    <a:cubicBezTo>
                      <a:pt x="336" y="178"/>
                      <a:pt x="337" y="180"/>
                      <a:pt x="338" y="180"/>
                    </a:cubicBezTo>
                    <a:cubicBezTo>
                      <a:pt x="338" y="180"/>
                      <a:pt x="338" y="180"/>
                      <a:pt x="338" y="180"/>
                    </a:cubicBezTo>
                    <a:cubicBezTo>
                      <a:pt x="339" y="179"/>
                      <a:pt x="340" y="172"/>
                      <a:pt x="339" y="171"/>
                    </a:cubicBezTo>
                    <a:cubicBezTo>
                      <a:pt x="336" y="169"/>
                      <a:pt x="335" y="177"/>
                      <a:pt x="336" y="178"/>
                    </a:cubicBezTo>
                    <a:close/>
                    <a:moveTo>
                      <a:pt x="315" y="188"/>
                    </a:moveTo>
                    <a:cubicBezTo>
                      <a:pt x="314" y="188"/>
                      <a:pt x="315" y="188"/>
                      <a:pt x="315" y="188"/>
                    </a:cubicBezTo>
                    <a:close/>
                    <a:moveTo>
                      <a:pt x="309" y="188"/>
                    </a:moveTo>
                    <a:cubicBezTo>
                      <a:pt x="312" y="191"/>
                      <a:pt x="313" y="191"/>
                      <a:pt x="315" y="188"/>
                    </a:cubicBezTo>
                    <a:cubicBezTo>
                      <a:pt x="318" y="185"/>
                      <a:pt x="309" y="184"/>
                      <a:pt x="309" y="188"/>
                    </a:cubicBezTo>
                    <a:close/>
                    <a:moveTo>
                      <a:pt x="421" y="256"/>
                    </a:moveTo>
                    <a:cubicBezTo>
                      <a:pt x="421" y="256"/>
                      <a:pt x="422" y="255"/>
                      <a:pt x="422" y="254"/>
                    </a:cubicBezTo>
                    <a:cubicBezTo>
                      <a:pt x="423" y="257"/>
                      <a:pt x="422" y="252"/>
                      <a:pt x="421" y="250"/>
                    </a:cubicBezTo>
                    <a:cubicBezTo>
                      <a:pt x="421" y="249"/>
                      <a:pt x="420" y="248"/>
                      <a:pt x="420" y="249"/>
                    </a:cubicBezTo>
                    <a:cubicBezTo>
                      <a:pt x="420" y="248"/>
                      <a:pt x="419" y="248"/>
                      <a:pt x="418" y="249"/>
                    </a:cubicBezTo>
                    <a:cubicBezTo>
                      <a:pt x="418" y="250"/>
                      <a:pt x="422" y="252"/>
                      <a:pt x="422" y="254"/>
                    </a:cubicBezTo>
                    <a:cubicBezTo>
                      <a:pt x="421" y="253"/>
                      <a:pt x="415" y="258"/>
                      <a:pt x="411" y="257"/>
                    </a:cubicBezTo>
                    <a:cubicBezTo>
                      <a:pt x="412" y="258"/>
                      <a:pt x="412" y="258"/>
                      <a:pt x="411" y="258"/>
                    </a:cubicBezTo>
                    <a:cubicBezTo>
                      <a:pt x="416" y="265"/>
                      <a:pt x="412" y="258"/>
                      <a:pt x="412" y="258"/>
                    </a:cubicBezTo>
                    <a:cubicBezTo>
                      <a:pt x="411" y="258"/>
                      <a:pt x="412" y="258"/>
                      <a:pt x="414" y="259"/>
                    </a:cubicBezTo>
                    <a:cubicBezTo>
                      <a:pt x="415" y="259"/>
                      <a:pt x="417" y="259"/>
                      <a:pt x="418" y="258"/>
                    </a:cubicBezTo>
                    <a:cubicBezTo>
                      <a:pt x="417" y="259"/>
                      <a:pt x="421" y="257"/>
                      <a:pt x="421" y="256"/>
                    </a:cubicBezTo>
                    <a:close/>
                    <a:moveTo>
                      <a:pt x="351" y="208"/>
                    </a:moveTo>
                    <a:cubicBezTo>
                      <a:pt x="351" y="208"/>
                      <a:pt x="352" y="209"/>
                      <a:pt x="351" y="208"/>
                    </a:cubicBezTo>
                    <a:close/>
                    <a:moveTo>
                      <a:pt x="351" y="208"/>
                    </a:moveTo>
                    <a:cubicBezTo>
                      <a:pt x="352" y="209"/>
                      <a:pt x="352" y="209"/>
                      <a:pt x="352" y="210"/>
                    </a:cubicBezTo>
                    <a:cubicBezTo>
                      <a:pt x="352" y="209"/>
                      <a:pt x="351" y="209"/>
                      <a:pt x="351" y="209"/>
                    </a:cubicBezTo>
                    <a:cubicBezTo>
                      <a:pt x="351" y="211"/>
                      <a:pt x="352" y="212"/>
                      <a:pt x="353" y="214"/>
                    </a:cubicBezTo>
                    <a:cubicBezTo>
                      <a:pt x="354" y="212"/>
                      <a:pt x="355" y="208"/>
                      <a:pt x="353" y="207"/>
                    </a:cubicBezTo>
                    <a:cubicBezTo>
                      <a:pt x="353" y="207"/>
                      <a:pt x="352" y="207"/>
                      <a:pt x="351" y="207"/>
                    </a:cubicBezTo>
                    <a:cubicBezTo>
                      <a:pt x="351" y="207"/>
                      <a:pt x="351" y="208"/>
                      <a:pt x="351" y="208"/>
                    </a:cubicBezTo>
                    <a:close/>
                    <a:moveTo>
                      <a:pt x="361" y="252"/>
                    </a:moveTo>
                    <a:cubicBezTo>
                      <a:pt x="361" y="252"/>
                      <a:pt x="361" y="252"/>
                      <a:pt x="361" y="252"/>
                    </a:cubicBezTo>
                    <a:cubicBezTo>
                      <a:pt x="361" y="252"/>
                      <a:pt x="361" y="252"/>
                      <a:pt x="361" y="252"/>
                    </a:cubicBezTo>
                    <a:close/>
                    <a:moveTo>
                      <a:pt x="366" y="250"/>
                    </a:moveTo>
                    <a:cubicBezTo>
                      <a:pt x="366" y="250"/>
                      <a:pt x="366" y="250"/>
                      <a:pt x="366" y="250"/>
                    </a:cubicBezTo>
                    <a:cubicBezTo>
                      <a:pt x="363" y="247"/>
                      <a:pt x="361" y="251"/>
                      <a:pt x="361" y="252"/>
                    </a:cubicBezTo>
                    <a:cubicBezTo>
                      <a:pt x="362" y="251"/>
                      <a:pt x="368" y="252"/>
                      <a:pt x="368" y="252"/>
                    </a:cubicBezTo>
                    <a:cubicBezTo>
                      <a:pt x="368" y="250"/>
                      <a:pt x="367" y="251"/>
                      <a:pt x="366" y="250"/>
                    </a:cubicBezTo>
                    <a:close/>
                    <a:moveTo>
                      <a:pt x="337" y="267"/>
                    </a:moveTo>
                    <a:cubicBezTo>
                      <a:pt x="339" y="265"/>
                      <a:pt x="338" y="266"/>
                      <a:pt x="339" y="264"/>
                    </a:cubicBezTo>
                    <a:cubicBezTo>
                      <a:pt x="338" y="265"/>
                      <a:pt x="329" y="265"/>
                      <a:pt x="331" y="267"/>
                    </a:cubicBezTo>
                    <a:cubicBezTo>
                      <a:pt x="333" y="267"/>
                      <a:pt x="335" y="266"/>
                      <a:pt x="337" y="267"/>
                    </a:cubicBezTo>
                    <a:close/>
                    <a:moveTo>
                      <a:pt x="359" y="265"/>
                    </a:moveTo>
                    <a:cubicBezTo>
                      <a:pt x="359" y="265"/>
                      <a:pt x="346" y="268"/>
                      <a:pt x="349" y="271"/>
                    </a:cubicBezTo>
                    <a:cubicBezTo>
                      <a:pt x="349" y="271"/>
                      <a:pt x="359" y="266"/>
                      <a:pt x="359" y="265"/>
                    </a:cubicBezTo>
                    <a:close/>
                    <a:moveTo>
                      <a:pt x="345" y="209"/>
                    </a:moveTo>
                    <a:cubicBezTo>
                      <a:pt x="345" y="210"/>
                      <a:pt x="345" y="211"/>
                      <a:pt x="345" y="212"/>
                    </a:cubicBezTo>
                    <a:cubicBezTo>
                      <a:pt x="347" y="211"/>
                      <a:pt x="346" y="213"/>
                      <a:pt x="347" y="213"/>
                    </a:cubicBezTo>
                    <a:cubicBezTo>
                      <a:pt x="347" y="214"/>
                      <a:pt x="346" y="215"/>
                      <a:pt x="348" y="216"/>
                    </a:cubicBezTo>
                    <a:cubicBezTo>
                      <a:pt x="349" y="215"/>
                      <a:pt x="351" y="212"/>
                      <a:pt x="350" y="210"/>
                    </a:cubicBezTo>
                    <a:cubicBezTo>
                      <a:pt x="350" y="212"/>
                      <a:pt x="344" y="208"/>
                      <a:pt x="345" y="209"/>
                    </a:cubicBezTo>
                    <a:close/>
                    <a:moveTo>
                      <a:pt x="353" y="264"/>
                    </a:moveTo>
                    <a:cubicBezTo>
                      <a:pt x="353" y="264"/>
                      <a:pt x="344" y="266"/>
                      <a:pt x="344" y="265"/>
                    </a:cubicBezTo>
                    <a:cubicBezTo>
                      <a:pt x="344" y="265"/>
                      <a:pt x="339" y="264"/>
                      <a:pt x="340" y="266"/>
                    </a:cubicBezTo>
                    <a:cubicBezTo>
                      <a:pt x="340" y="267"/>
                      <a:pt x="345" y="267"/>
                      <a:pt x="346" y="266"/>
                    </a:cubicBezTo>
                    <a:cubicBezTo>
                      <a:pt x="346" y="267"/>
                      <a:pt x="353" y="265"/>
                      <a:pt x="353" y="264"/>
                    </a:cubicBezTo>
                    <a:close/>
                    <a:moveTo>
                      <a:pt x="346" y="266"/>
                    </a:moveTo>
                    <a:cubicBezTo>
                      <a:pt x="346" y="267"/>
                      <a:pt x="346" y="266"/>
                      <a:pt x="346" y="266"/>
                    </a:cubicBezTo>
                    <a:close/>
                    <a:moveTo>
                      <a:pt x="339" y="210"/>
                    </a:moveTo>
                    <a:cubicBezTo>
                      <a:pt x="339" y="211"/>
                      <a:pt x="334" y="218"/>
                      <a:pt x="334" y="218"/>
                    </a:cubicBezTo>
                    <a:cubicBezTo>
                      <a:pt x="336" y="220"/>
                      <a:pt x="339" y="211"/>
                      <a:pt x="339" y="210"/>
                    </a:cubicBezTo>
                    <a:close/>
                    <a:moveTo>
                      <a:pt x="339" y="210"/>
                    </a:moveTo>
                    <a:cubicBezTo>
                      <a:pt x="339" y="210"/>
                      <a:pt x="339" y="210"/>
                      <a:pt x="339" y="210"/>
                    </a:cubicBezTo>
                    <a:cubicBezTo>
                      <a:pt x="339" y="210"/>
                      <a:pt x="339" y="210"/>
                      <a:pt x="339" y="210"/>
                    </a:cubicBezTo>
                    <a:close/>
                    <a:moveTo>
                      <a:pt x="341" y="205"/>
                    </a:moveTo>
                    <a:cubicBezTo>
                      <a:pt x="341" y="205"/>
                      <a:pt x="342" y="207"/>
                      <a:pt x="342" y="207"/>
                    </a:cubicBezTo>
                    <a:cubicBezTo>
                      <a:pt x="342" y="207"/>
                      <a:pt x="342" y="207"/>
                      <a:pt x="343" y="207"/>
                    </a:cubicBezTo>
                    <a:cubicBezTo>
                      <a:pt x="346" y="205"/>
                      <a:pt x="339" y="202"/>
                      <a:pt x="341" y="205"/>
                    </a:cubicBezTo>
                    <a:close/>
                    <a:moveTo>
                      <a:pt x="338" y="269"/>
                    </a:moveTo>
                    <a:cubicBezTo>
                      <a:pt x="340" y="270"/>
                      <a:pt x="342" y="271"/>
                      <a:pt x="343" y="270"/>
                    </a:cubicBezTo>
                    <a:cubicBezTo>
                      <a:pt x="341" y="268"/>
                      <a:pt x="336" y="268"/>
                      <a:pt x="338" y="269"/>
                    </a:cubicBezTo>
                    <a:close/>
                    <a:moveTo>
                      <a:pt x="359" y="251"/>
                    </a:moveTo>
                    <a:cubicBezTo>
                      <a:pt x="352" y="252"/>
                      <a:pt x="360" y="253"/>
                      <a:pt x="359" y="251"/>
                    </a:cubicBezTo>
                    <a:close/>
                    <a:moveTo>
                      <a:pt x="368" y="273"/>
                    </a:moveTo>
                    <a:cubicBezTo>
                      <a:pt x="367" y="273"/>
                      <a:pt x="366" y="273"/>
                      <a:pt x="365" y="274"/>
                    </a:cubicBezTo>
                    <a:cubicBezTo>
                      <a:pt x="365" y="276"/>
                      <a:pt x="369" y="275"/>
                      <a:pt x="368" y="273"/>
                    </a:cubicBezTo>
                    <a:close/>
                    <a:moveTo>
                      <a:pt x="416" y="268"/>
                    </a:moveTo>
                    <a:cubicBezTo>
                      <a:pt x="416" y="268"/>
                      <a:pt x="416" y="268"/>
                      <a:pt x="416" y="268"/>
                    </a:cubicBezTo>
                    <a:cubicBezTo>
                      <a:pt x="416" y="268"/>
                      <a:pt x="415" y="267"/>
                      <a:pt x="415" y="268"/>
                    </a:cubicBezTo>
                    <a:cubicBezTo>
                      <a:pt x="415" y="268"/>
                      <a:pt x="417" y="271"/>
                      <a:pt x="418" y="270"/>
                    </a:cubicBezTo>
                    <a:cubicBezTo>
                      <a:pt x="417" y="269"/>
                      <a:pt x="417" y="268"/>
                      <a:pt x="416" y="268"/>
                    </a:cubicBezTo>
                    <a:close/>
                    <a:moveTo>
                      <a:pt x="287" y="238"/>
                    </a:moveTo>
                    <a:cubicBezTo>
                      <a:pt x="287" y="238"/>
                      <a:pt x="287" y="238"/>
                      <a:pt x="287" y="238"/>
                    </a:cubicBezTo>
                    <a:close/>
                    <a:moveTo>
                      <a:pt x="285" y="237"/>
                    </a:moveTo>
                    <a:cubicBezTo>
                      <a:pt x="285" y="238"/>
                      <a:pt x="286" y="240"/>
                      <a:pt x="286" y="240"/>
                    </a:cubicBezTo>
                    <a:cubicBezTo>
                      <a:pt x="286" y="240"/>
                      <a:pt x="286" y="240"/>
                      <a:pt x="287" y="240"/>
                    </a:cubicBezTo>
                    <a:cubicBezTo>
                      <a:pt x="287" y="240"/>
                      <a:pt x="287" y="239"/>
                      <a:pt x="287" y="238"/>
                    </a:cubicBezTo>
                    <a:cubicBezTo>
                      <a:pt x="287" y="238"/>
                      <a:pt x="286" y="237"/>
                      <a:pt x="285" y="237"/>
                    </a:cubicBezTo>
                    <a:close/>
                    <a:moveTo>
                      <a:pt x="311" y="250"/>
                    </a:moveTo>
                    <a:cubicBezTo>
                      <a:pt x="311" y="251"/>
                      <a:pt x="311" y="251"/>
                      <a:pt x="312" y="251"/>
                    </a:cubicBezTo>
                    <a:cubicBezTo>
                      <a:pt x="313" y="251"/>
                      <a:pt x="313" y="249"/>
                      <a:pt x="312" y="249"/>
                    </a:cubicBezTo>
                    <a:cubicBezTo>
                      <a:pt x="312" y="249"/>
                      <a:pt x="312" y="249"/>
                      <a:pt x="312" y="249"/>
                    </a:cubicBezTo>
                    <a:cubicBezTo>
                      <a:pt x="311" y="249"/>
                      <a:pt x="311" y="249"/>
                      <a:pt x="312" y="249"/>
                    </a:cubicBezTo>
                    <a:cubicBezTo>
                      <a:pt x="311" y="249"/>
                      <a:pt x="310" y="249"/>
                      <a:pt x="311" y="250"/>
                    </a:cubicBezTo>
                    <a:close/>
                    <a:moveTo>
                      <a:pt x="368" y="243"/>
                    </a:moveTo>
                    <a:cubicBezTo>
                      <a:pt x="368" y="243"/>
                      <a:pt x="371" y="243"/>
                      <a:pt x="370" y="242"/>
                    </a:cubicBezTo>
                    <a:cubicBezTo>
                      <a:pt x="369" y="242"/>
                      <a:pt x="368" y="242"/>
                      <a:pt x="367" y="242"/>
                    </a:cubicBezTo>
                    <a:cubicBezTo>
                      <a:pt x="367" y="242"/>
                      <a:pt x="368" y="244"/>
                      <a:pt x="368" y="243"/>
                    </a:cubicBezTo>
                    <a:close/>
                    <a:moveTo>
                      <a:pt x="289" y="244"/>
                    </a:moveTo>
                    <a:cubicBezTo>
                      <a:pt x="286" y="247"/>
                      <a:pt x="292" y="246"/>
                      <a:pt x="290" y="246"/>
                    </a:cubicBezTo>
                    <a:cubicBezTo>
                      <a:pt x="290" y="245"/>
                      <a:pt x="290" y="244"/>
                      <a:pt x="289" y="244"/>
                    </a:cubicBezTo>
                    <a:close/>
                    <a:moveTo>
                      <a:pt x="377" y="257"/>
                    </a:moveTo>
                    <a:cubicBezTo>
                      <a:pt x="376" y="258"/>
                      <a:pt x="377" y="259"/>
                      <a:pt x="376" y="261"/>
                    </a:cubicBezTo>
                    <a:cubicBezTo>
                      <a:pt x="376" y="263"/>
                      <a:pt x="378" y="257"/>
                      <a:pt x="377" y="257"/>
                    </a:cubicBezTo>
                    <a:close/>
                    <a:moveTo>
                      <a:pt x="176" y="207"/>
                    </a:moveTo>
                    <a:cubicBezTo>
                      <a:pt x="178" y="208"/>
                      <a:pt x="178" y="206"/>
                      <a:pt x="179" y="206"/>
                    </a:cubicBezTo>
                    <a:cubicBezTo>
                      <a:pt x="178" y="206"/>
                      <a:pt x="176" y="206"/>
                      <a:pt x="176" y="207"/>
                    </a:cubicBezTo>
                    <a:close/>
                    <a:moveTo>
                      <a:pt x="304" y="241"/>
                    </a:moveTo>
                    <a:cubicBezTo>
                      <a:pt x="304" y="241"/>
                      <a:pt x="303" y="243"/>
                      <a:pt x="303" y="243"/>
                    </a:cubicBezTo>
                    <a:cubicBezTo>
                      <a:pt x="305" y="244"/>
                      <a:pt x="305" y="242"/>
                      <a:pt x="304" y="241"/>
                    </a:cubicBezTo>
                    <a:close/>
                    <a:moveTo>
                      <a:pt x="361" y="247"/>
                    </a:moveTo>
                    <a:cubicBezTo>
                      <a:pt x="360" y="247"/>
                      <a:pt x="361" y="247"/>
                      <a:pt x="361" y="247"/>
                    </a:cubicBezTo>
                    <a:close/>
                    <a:moveTo>
                      <a:pt x="361" y="247"/>
                    </a:moveTo>
                    <a:cubicBezTo>
                      <a:pt x="363" y="247"/>
                      <a:pt x="361" y="245"/>
                      <a:pt x="360" y="245"/>
                    </a:cubicBezTo>
                    <a:cubicBezTo>
                      <a:pt x="360" y="245"/>
                      <a:pt x="359" y="247"/>
                      <a:pt x="361" y="247"/>
                    </a:cubicBezTo>
                    <a:close/>
                    <a:moveTo>
                      <a:pt x="357" y="247"/>
                    </a:moveTo>
                    <a:cubicBezTo>
                      <a:pt x="356" y="247"/>
                      <a:pt x="352" y="245"/>
                      <a:pt x="352" y="247"/>
                    </a:cubicBezTo>
                    <a:cubicBezTo>
                      <a:pt x="353" y="249"/>
                      <a:pt x="356" y="245"/>
                      <a:pt x="356" y="248"/>
                    </a:cubicBezTo>
                    <a:cubicBezTo>
                      <a:pt x="357" y="248"/>
                      <a:pt x="357" y="247"/>
                      <a:pt x="357" y="247"/>
                    </a:cubicBezTo>
                    <a:close/>
                    <a:moveTo>
                      <a:pt x="369" y="262"/>
                    </a:moveTo>
                    <a:cubicBezTo>
                      <a:pt x="369" y="262"/>
                      <a:pt x="369" y="262"/>
                      <a:pt x="369" y="262"/>
                    </a:cubicBezTo>
                    <a:close/>
                    <a:moveTo>
                      <a:pt x="369" y="262"/>
                    </a:moveTo>
                    <a:cubicBezTo>
                      <a:pt x="368" y="263"/>
                      <a:pt x="367" y="264"/>
                      <a:pt x="367" y="265"/>
                    </a:cubicBezTo>
                    <a:cubicBezTo>
                      <a:pt x="368" y="266"/>
                      <a:pt x="371" y="262"/>
                      <a:pt x="370" y="262"/>
                    </a:cubicBezTo>
                    <a:cubicBezTo>
                      <a:pt x="370" y="261"/>
                      <a:pt x="369" y="262"/>
                      <a:pt x="369" y="262"/>
                    </a:cubicBezTo>
                    <a:close/>
                    <a:moveTo>
                      <a:pt x="383" y="247"/>
                    </a:moveTo>
                    <a:cubicBezTo>
                      <a:pt x="383" y="246"/>
                      <a:pt x="379" y="246"/>
                      <a:pt x="380" y="247"/>
                    </a:cubicBezTo>
                    <a:cubicBezTo>
                      <a:pt x="381" y="247"/>
                      <a:pt x="382" y="247"/>
                      <a:pt x="383" y="247"/>
                    </a:cubicBezTo>
                    <a:close/>
                    <a:moveTo>
                      <a:pt x="380" y="247"/>
                    </a:moveTo>
                    <a:cubicBezTo>
                      <a:pt x="380" y="247"/>
                      <a:pt x="381" y="247"/>
                      <a:pt x="380" y="247"/>
                    </a:cubicBezTo>
                    <a:close/>
                    <a:moveTo>
                      <a:pt x="273" y="204"/>
                    </a:moveTo>
                    <a:cubicBezTo>
                      <a:pt x="273" y="205"/>
                      <a:pt x="273" y="209"/>
                      <a:pt x="273" y="210"/>
                    </a:cubicBezTo>
                    <a:cubicBezTo>
                      <a:pt x="273" y="210"/>
                      <a:pt x="273" y="206"/>
                      <a:pt x="273" y="204"/>
                    </a:cubicBezTo>
                    <a:cubicBezTo>
                      <a:pt x="273" y="205"/>
                      <a:pt x="274" y="204"/>
                      <a:pt x="273" y="204"/>
                    </a:cubicBezTo>
                    <a:close/>
                    <a:moveTo>
                      <a:pt x="356" y="264"/>
                    </a:moveTo>
                    <a:cubicBezTo>
                      <a:pt x="356" y="264"/>
                      <a:pt x="358" y="264"/>
                      <a:pt x="358" y="263"/>
                    </a:cubicBezTo>
                    <a:cubicBezTo>
                      <a:pt x="357" y="262"/>
                      <a:pt x="355" y="264"/>
                      <a:pt x="356" y="264"/>
                    </a:cubicBezTo>
                    <a:cubicBezTo>
                      <a:pt x="356" y="264"/>
                      <a:pt x="355" y="264"/>
                      <a:pt x="356" y="264"/>
                    </a:cubicBezTo>
                    <a:close/>
                    <a:moveTo>
                      <a:pt x="293" y="250"/>
                    </a:moveTo>
                    <a:cubicBezTo>
                      <a:pt x="293" y="249"/>
                      <a:pt x="293" y="248"/>
                      <a:pt x="292" y="249"/>
                    </a:cubicBezTo>
                    <a:cubicBezTo>
                      <a:pt x="292" y="250"/>
                      <a:pt x="293" y="250"/>
                      <a:pt x="293" y="251"/>
                    </a:cubicBezTo>
                    <a:cubicBezTo>
                      <a:pt x="294" y="251"/>
                      <a:pt x="294" y="250"/>
                      <a:pt x="293" y="250"/>
                    </a:cubicBezTo>
                    <a:close/>
                    <a:moveTo>
                      <a:pt x="373" y="258"/>
                    </a:moveTo>
                    <a:cubicBezTo>
                      <a:pt x="373" y="258"/>
                      <a:pt x="374" y="257"/>
                      <a:pt x="374" y="256"/>
                    </a:cubicBezTo>
                    <a:cubicBezTo>
                      <a:pt x="373" y="256"/>
                      <a:pt x="371" y="260"/>
                      <a:pt x="373" y="258"/>
                    </a:cubicBezTo>
                    <a:close/>
                    <a:moveTo>
                      <a:pt x="381" y="245"/>
                    </a:moveTo>
                    <a:cubicBezTo>
                      <a:pt x="383" y="246"/>
                      <a:pt x="381" y="244"/>
                      <a:pt x="380" y="243"/>
                    </a:cubicBezTo>
                    <a:cubicBezTo>
                      <a:pt x="380" y="244"/>
                      <a:pt x="380" y="245"/>
                      <a:pt x="381" y="245"/>
                    </a:cubicBezTo>
                    <a:close/>
                    <a:moveTo>
                      <a:pt x="351" y="169"/>
                    </a:moveTo>
                    <a:cubicBezTo>
                      <a:pt x="352" y="169"/>
                      <a:pt x="353" y="168"/>
                      <a:pt x="353" y="167"/>
                    </a:cubicBezTo>
                    <a:cubicBezTo>
                      <a:pt x="351" y="167"/>
                      <a:pt x="351" y="168"/>
                      <a:pt x="351" y="169"/>
                    </a:cubicBezTo>
                    <a:close/>
                    <a:moveTo>
                      <a:pt x="417" y="248"/>
                    </a:moveTo>
                    <a:cubicBezTo>
                      <a:pt x="416" y="248"/>
                      <a:pt x="415" y="249"/>
                      <a:pt x="416" y="249"/>
                    </a:cubicBezTo>
                    <a:cubicBezTo>
                      <a:pt x="417" y="249"/>
                      <a:pt x="418" y="249"/>
                      <a:pt x="417" y="248"/>
                    </a:cubicBezTo>
                    <a:close/>
                    <a:moveTo>
                      <a:pt x="289" y="242"/>
                    </a:moveTo>
                    <a:cubicBezTo>
                      <a:pt x="288" y="240"/>
                      <a:pt x="288" y="243"/>
                      <a:pt x="288" y="243"/>
                    </a:cubicBezTo>
                    <a:cubicBezTo>
                      <a:pt x="289" y="244"/>
                      <a:pt x="289" y="243"/>
                      <a:pt x="289" y="242"/>
                    </a:cubicBezTo>
                    <a:close/>
                    <a:moveTo>
                      <a:pt x="363" y="234"/>
                    </a:moveTo>
                    <a:cubicBezTo>
                      <a:pt x="363" y="234"/>
                      <a:pt x="362" y="234"/>
                      <a:pt x="363" y="234"/>
                    </a:cubicBezTo>
                    <a:cubicBezTo>
                      <a:pt x="362" y="235"/>
                      <a:pt x="362" y="235"/>
                      <a:pt x="362" y="236"/>
                    </a:cubicBezTo>
                    <a:cubicBezTo>
                      <a:pt x="362" y="236"/>
                      <a:pt x="364" y="235"/>
                      <a:pt x="363" y="234"/>
                    </a:cubicBezTo>
                    <a:close/>
                    <a:moveTo>
                      <a:pt x="339" y="208"/>
                    </a:moveTo>
                    <a:cubicBezTo>
                      <a:pt x="339" y="208"/>
                      <a:pt x="340" y="209"/>
                      <a:pt x="340" y="209"/>
                    </a:cubicBezTo>
                    <a:cubicBezTo>
                      <a:pt x="340" y="208"/>
                      <a:pt x="340" y="208"/>
                      <a:pt x="341" y="208"/>
                    </a:cubicBezTo>
                    <a:cubicBezTo>
                      <a:pt x="341" y="207"/>
                      <a:pt x="340" y="207"/>
                      <a:pt x="339" y="208"/>
                    </a:cubicBezTo>
                    <a:cubicBezTo>
                      <a:pt x="339" y="207"/>
                      <a:pt x="339" y="207"/>
                      <a:pt x="339" y="208"/>
                    </a:cubicBezTo>
                    <a:close/>
                    <a:moveTo>
                      <a:pt x="313" y="230"/>
                    </a:moveTo>
                    <a:cubicBezTo>
                      <a:pt x="312" y="229"/>
                      <a:pt x="312" y="230"/>
                      <a:pt x="312" y="231"/>
                    </a:cubicBezTo>
                    <a:cubicBezTo>
                      <a:pt x="313" y="231"/>
                      <a:pt x="313" y="231"/>
                      <a:pt x="313" y="230"/>
                    </a:cubicBezTo>
                    <a:close/>
                    <a:moveTo>
                      <a:pt x="366" y="247"/>
                    </a:moveTo>
                    <a:cubicBezTo>
                      <a:pt x="366" y="246"/>
                      <a:pt x="366" y="247"/>
                      <a:pt x="366" y="247"/>
                    </a:cubicBezTo>
                    <a:cubicBezTo>
                      <a:pt x="366" y="247"/>
                      <a:pt x="366" y="247"/>
                      <a:pt x="366" y="247"/>
                    </a:cubicBezTo>
                    <a:cubicBezTo>
                      <a:pt x="366" y="248"/>
                      <a:pt x="366" y="249"/>
                      <a:pt x="368" y="247"/>
                    </a:cubicBezTo>
                    <a:cubicBezTo>
                      <a:pt x="368" y="246"/>
                      <a:pt x="367" y="246"/>
                      <a:pt x="366" y="247"/>
                    </a:cubicBezTo>
                    <a:close/>
                    <a:moveTo>
                      <a:pt x="283" y="234"/>
                    </a:moveTo>
                    <a:cubicBezTo>
                      <a:pt x="283" y="234"/>
                      <a:pt x="283" y="234"/>
                      <a:pt x="283" y="234"/>
                    </a:cubicBezTo>
                    <a:cubicBezTo>
                      <a:pt x="283" y="234"/>
                      <a:pt x="281" y="233"/>
                      <a:pt x="281" y="234"/>
                    </a:cubicBezTo>
                    <a:cubicBezTo>
                      <a:pt x="281" y="236"/>
                      <a:pt x="285" y="235"/>
                      <a:pt x="283" y="234"/>
                    </a:cubicBezTo>
                    <a:close/>
                    <a:moveTo>
                      <a:pt x="343" y="149"/>
                    </a:moveTo>
                    <a:cubicBezTo>
                      <a:pt x="341" y="149"/>
                      <a:pt x="341" y="149"/>
                      <a:pt x="341" y="150"/>
                    </a:cubicBezTo>
                    <a:cubicBezTo>
                      <a:pt x="343" y="149"/>
                      <a:pt x="343" y="151"/>
                      <a:pt x="343" y="149"/>
                    </a:cubicBezTo>
                    <a:close/>
                    <a:moveTo>
                      <a:pt x="348" y="271"/>
                    </a:moveTo>
                    <a:cubicBezTo>
                      <a:pt x="348" y="272"/>
                      <a:pt x="347" y="271"/>
                      <a:pt x="347" y="272"/>
                    </a:cubicBezTo>
                    <a:cubicBezTo>
                      <a:pt x="348" y="273"/>
                      <a:pt x="350" y="271"/>
                      <a:pt x="348" y="271"/>
                    </a:cubicBezTo>
                    <a:close/>
                    <a:moveTo>
                      <a:pt x="344" y="173"/>
                    </a:moveTo>
                    <a:cubicBezTo>
                      <a:pt x="344" y="173"/>
                      <a:pt x="344" y="173"/>
                      <a:pt x="344" y="173"/>
                    </a:cubicBezTo>
                    <a:close/>
                    <a:moveTo>
                      <a:pt x="345" y="174"/>
                    </a:moveTo>
                    <a:cubicBezTo>
                      <a:pt x="346" y="172"/>
                      <a:pt x="344" y="173"/>
                      <a:pt x="344" y="173"/>
                    </a:cubicBezTo>
                    <a:cubicBezTo>
                      <a:pt x="343" y="174"/>
                      <a:pt x="344" y="174"/>
                      <a:pt x="345" y="174"/>
                    </a:cubicBezTo>
                    <a:close/>
                    <a:moveTo>
                      <a:pt x="34" y="84"/>
                    </a:moveTo>
                    <a:cubicBezTo>
                      <a:pt x="35" y="83"/>
                      <a:pt x="37" y="80"/>
                      <a:pt x="37" y="80"/>
                    </a:cubicBezTo>
                    <a:cubicBezTo>
                      <a:pt x="35" y="78"/>
                      <a:pt x="34" y="84"/>
                      <a:pt x="34" y="84"/>
                    </a:cubicBezTo>
                    <a:close/>
                    <a:moveTo>
                      <a:pt x="347" y="223"/>
                    </a:moveTo>
                    <a:cubicBezTo>
                      <a:pt x="346" y="222"/>
                      <a:pt x="345" y="223"/>
                      <a:pt x="346" y="224"/>
                    </a:cubicBezTo>
                    <a:cubicBezTo>
                      <a:pt x="346" y="223"/>
                      <a:pt x="347" y="224"/>
                      <a:pt x="347" y="223"/>
                    </a:cubicBezTo>
                    <a:close/>
                    <a:moveTo>
                      <a:pt x="361" y="137"/>
                    </a:moveTo>
                    <a:cubicBezTo>
                      <a:pt x="361" y="137"/>
                      <a:pt x="361" y="137"/>
                      <a:pt x="361" y="137"/>
                    </a:cubicBezTo>
                    <a:cubicBezTo>
                      <a:pt x="360" y="138"/>
                      <a:pt x="360" y="139"/>
                      <a:pt x="361" y="139"/>
                    </a:cubicBezTo>
                    <a:cubicBezTo>
                      <a:pt x="361" y="138"/>
                      <a:pt x="362" y="137"/>
                      <a:pt x="361" y="137"/>
                    </a:cubicBezTo>
                    <a:close/>
                    <a:moveTo>
                      <a:pt x="361" y="139"/>
                    </a:moveTo>
                    <a:cubicBezTo>
                      <a:pt x="361" y="139"/>
                      <a:pt x="361" y="139"/>
                      <a:pt x="361" y="139"/>
                    </a:cubicBezTo>
                    <a:cubicBezTo>
                      <a:pt x="361" y="139"/>
                      <a:pt x="361" y="139"/>
                      <a:pt x="361" y="139"/>
                    </a:cubicBezTo>
                    <a:close/>
                    <a:moveTo>
                      <a:pt x="422" y="274"/>
                    </a:moveTo>
                    <a:cubicBezTo>
                      <a:pt x="423" y="274"/>
                      <a:pt x="422" y="274"/>
                      <a:pt x="422" y="274"/>
                    </a:cubicBezTo>
                    <a:cubicBezTo>
                      <a:pt x="424" y="275"/>
                      <a:pt x="423" y="274"/>
                      <a:pt x="422" y="273"/>
                    </a:cubicBezTo>
                    <a:cubicBezTo>
                      <a:pt x="421" y="273"/>
                      <a:pt x="422" y="274"/>
                      <a:pt x="422" y="274"/>
                    </a:cubicBezTo>
                    <a:cubicBezTo>
                      <a:pt x="422" y="274"/>
                      <a:pt x="422" y="274"/>
                      <a:pt x="422" y="274"/>
                    </a:cubicBezTo>
                    <a:close/>
                    <a:moveTo>
                      <a:pt x="347" y="148"/>
                    </a:moveTo>
                    <a:cubicBezTo>
                      <a:pt x="347" y="148"/>
                      <a:pt x="347" y="148"/>
                      <a:pt x="347" y="148"/>
                    </a:cubicBezTo>
                    <a:cubicBezTo>
                      <a:pt x="347" y="145"/>
                      <a:pt x="346" y="149"/>
                      <a:pt x="347" y="148"/>
                    </a:cubicBezTo>
                    <a:close/>
                    <a:moveTo>
                      <a:pt x="292" y="247"/>
                    </a:moveTo>
                    <a:cubicBezTo>
                      <a:pt x="292" y="248"/>
                      <a:pt x="291" y="247"/>
                      <a:pt x="292" y="248"/>
                    </a:cubicBezTo>
                    <a:cubicBezTo>
                      <a:pt x="292" y="249"/>
                      <a:pt x="292" y="248"/>
                      <a:pt x="292" y="247"/>
                    </a:cubicBezTo>
                    <a:close/>
                    <a:moveTo>
                      <a:pt x="408" y="247"/>
                    </a:moveTo>
                    <a:cubicBezTo>
                      <a:pt x="408" y="247"/>
                      <a:pt x="408" y="247"/>
                      <a:pt x="408" y="247"/>
                    </a:cubicBezTo>
                    <a:cubicBezTo>
                      <a:pt x="407" y="248"/>
                      <a:pt x="409" y="248"/>
                      <a:pt x="408" y="247"/>
                    </a:cubicBezTo>
                    <a:close/>
                    <a:moveTo>
                      <a:pt x="386" y="288"/>
                    </a:moveTo>
                    <a:cubicBezTo>
                      <a:pt x="386" y="288"/>
                      <a:pt x="385" y="289"/>
                      <a:pt x="386" y="288"/>
                    </a:cubicBezTo>
                    <a:close/>
                    <a:moveTo>
                      <a:pt x="386" y="288"/>
                    </a:moveTo>
                    <a:cubicBezTo>
                      <a:pt x="386" y="288"/>
                      <a:pt x="386" y="288"/>
                      <a:pt x="386" y="288"/>
                    </a:cubicBezTo>
                    <a:close/>
                    <a:moveTo>
                      <a:pt x="341" y="227"/>
                    </a:moveTo>
                    <a:cubicBezTo>
                      <a:pt x="342" y="226"/>
                      <a:pt x="339" y="227"/>
                      <a:pt x="341" y="227"/>
                    </a:cubicBezTo>
                    <a:close/>
                    <a:moveTo>
                      <a:pt x="333" y="220"/>
                    </a:moveTo>
                    <a:cubicBezTo>
                      <a:pt x="333" y="220"/>
                      <a:pt x="333" y="220"/>
                      <a:pt x="333" y="220"/>
                    </a:cubicBezTo>
                    <a:cubicBezTo>
                      <a:pt x="335" y="220"/>
                      <a:pt x="332" y="219"/>
                      <a:pt x="333" y="220"/>
                    </a:cubicBezTo>
                    <a:close/>
                    <a:moveTo>
                      <a:pt x="353" y="163"/>
                    </a:moveTo>
                    <a:cubicBezTo>
                      <a:pt x="353" y="164"/>
                      <a:pt x="355" y="163"/>
                      <a:pt x="353" y="163"/>
                    </a:cubicBezTo>
                    <a:close/>
                    <a:moveTo>
                      <a:pt x="375" y="114"/>
                    </a:moveTo>
                    <a:cubicBezTo>
                      <a:pt x="375" y="114"/>
                      <a:pt x="375" y="114"/>
                      <a:pt x="375" y="114"/>
                    </a:cubicBezTo>
                    <a:cubicBezTo>
                      <a:pt x="374" y="116"/>
                      <a:pt x="375" y="115"/>
                      <a:pt x="376" y="115"/>
                    </a:cubicBezTo>
                    <a:cubicBezTo>
                      <a:pt x="376" y="114"/>
                      <a:pt x="375" y="114"/>
                      <a:pt x="375" y="114"/>
                    </a:cubicBezTo>
                    <a:close/>
                    <a:moveTo>
                      <a:pt x="356" y="232"/>
                    </a:moveTo>
                    <a:cubicBezTo>
                      <a:pt x="356" y="229"/>
                      <a:pt x="354" y="234"/>
                      <a:pt x="356" y="232"/>
                    </a:cubicBezTo>
                    <a:close/>
                    <a:moveTo>
                      <a:pt x="345" y="271"/>
                    </a:moveTo>
                    <a:cubicBezTo>
                      <a:pt x="343" y="272"/>
                      <a:pt x="347" y="271"/>
                      <a:pt x="345" y="271"/>
                    </a:cubicBezTo>
                    <a:close/>
                    <a:moveTo>
                      <a:pt x="377" y="221"/>
                    </a:moveTo>
                    <a:cubicBezTo>
                      <a:pt x="378" y="218"/>
                      <a:pt x="376" y="223"/>
                      <a:pt x="377" y="221"/>
                    </a:cubicBezTo>
                    <a:close/>
                    <a:moveTo>
                      <a:pt x="347" y="207"/>
                    </a:moveTo>
                    <a:cubicBezTo>
                      <a:pt x="347" y="204"/>
                      <a:pt x="345" y="209"/>
                      <a:pt x="347" y="207"/>
                    </a:cubicBezTo>
                    <a:close/>
                    <a:moveTo>
                      <a:pt x="356" y="214"/>
                    </a:moveTo>
                    <a:cubicBezTo>
                      <a:pt x="356" y="214"/>
                      <a:pt x="355" y="213"/>
                      <a:pt x="356" y="214"/>
                    </a:cubicBezTo>
                    <a:close/>
                    <a:moveTo>
                      <a:pt x="291" y="224"/>
                    </a:moveTo>
                    <a:cubicBezTo>
                      <a:pt x="291" y="225"/>
                      <a:pt x="292" y="223"/>
                      <a:pt x="291" y="223"/>
                    </a:cubicBezTo>
                    <a:cubicBezTo>
                      <a:pt x="291" y="223"/>
                      <a:pt x="291" y="223"/>
                      <a:pt x="291" y="224"/>
                    </a:cubicBezTo>
                    <a:close/>
                    <a:moveTo>
                      <a:pt x="365" y="264"/>
                    </a:moveTo>
                    <a:cubicBezTo>
                      <a:pt x="364" y="265"/>
                      <a:pt x="366" y="264"/>
                      <a:pt x="365" y="264"/>
                    </a:cubicBezTo>
                    <a:close/>
                    <a:moveTo>
                      <a:pt x="365" y="264"/>
                    </a:moveTo>
                    <a:cubicBezTo>
                      <a:pt x="365" y="264"/>
                      <a:pt x="365" y="264"/>
                      <a:pt x="365" y="264"/>
                    </a:cubicBezTo>
                    <a:close/>
                    <a:moveTo>
                      <a:pt x="343" y="260"/>
                    </a:moveTo>
                    <a:cubicBezTo>
                      <a:pt x="343" y="259"/>
                      <a:pt x="343" y="259"/>
                      <a:pt x="343" y="258"/>
                    </a:cubicBezTo>
                    <a:cubicBezTo>
                      <a:pt x="342" y="259"/>
                      <a:pt x="342" y="259"/>
                      <a:pt x="343" y="260"/>
                    </a:cubicBezTo>
                    <a:close/>
                    <a:moveTo>
                      <a:pt x="276" y="218"/>
                    </a:moveTo>
                    <a:cubicBezTo>
                      <a:pt x="274" y="218"/>
                      <a:pt x="276" y="221"/>
                      <a:pt x="276" y="218"/>
                    </a:cubicBezTo>
                    <a:close/>
                    <a:moveTo>
                      <a:pt x="297" y="256"/>
                    </a:moveTo>
                    <a:cubicBezTo>
                      <a:pt x="296" y="256"/>
                      <a:pt x="299" y="258"/>
                      <a:pt x="297" y="256"/>
                    </a:cubicBezTo>
                    <a:close/>
                    <a:moveTo>
                      <a:pt x="364" y="241"/>
                    </a:moveTo>
                    <a:cubicBezTo>
                      <a:pt x="362" y="240"/>
                      <a:pt x="364" y="238"/>
                      <a:pt x="363" y="237"/>
                    </a:cubicBezTo>
                    <a:cubicBezTo>
                      <a:pt x="363" y="237"/>
                      <a:pt x="362" y="237"/>
                      <a:pt x="362" y="238"/>
                    </a:cubicBezTo>
                    <a:cubicBezTo>
                      <a:pt x="361" y="237"/>
                      <a:pt x="362" y="236"/>
                      <a:pt x="361" y="235"/>
                    </a:cubicBezTo>
                    <a:cubicBezTo>
                      <a:pt x="360" y="236"/>
                      <a:pt x="360" y="238"/>
                      <a:pt x="360" y="240"/>
                    </a:cubicBezTo>
                    <a:cubicBezTo>
                      <a:pt x="361" y="241"/>
                      <a:pt x="360" y="244"/>
                      <a:pt x="360" y="244"/>
                    </a:cubicBezTo>
                    <a:cubicBezTo>
                      <a:pt x="360" y="245"/>
                      <a:pt x="362" y="244"/>
                      <a:pt x="362" y="244"/>
                    </a:cubicBezTo>
                    <a:cubicBezTo>
                      <a:pt x="362" y="240"/>
                      <a:pt x="363" y="243"/>
                      <a:pt x="364" y="241"/>
                    </a:cubicBezTo>
                    <a:close/>
                    <a:moveTo>
                      <a:pt x="213" y="9"/>
                    </a:moveTo>
                    <a:cubicBezTo>
                      <a:pt x="213" y="9"/>
                      <a:pt x="213" y="9"/>
                      <a:pt x="213" y="10"/>
                    </a:cubicBezTo>
                    <a:cubicBezTo>
                      <a:pt x="213" y="9"/>
                      <a:pt x="213" y="9"/>
                      <a:pt x="213" y="9"/>
                    </a:cubicBezTo>
                    <a:close/>
                    <a:moveTo>
                      <a:pt x="358" y="229"/>
                    </a:moveTo>
                    <a:cubicBezTo>
                      <a:pt x="358" y="229"/>
                      <a:pt x="358" y="229"/>
                      <a:pt x="358" y="229"/>
                    </a:cubicBezTo>
                    <a:cubicBezTo>
                      <a:pt x="359" y="232"/>
                      <a:pt x="358" y="228"/>
                      <a:pt x="358" y="229"/>
                    </a:cubicBezTo>
                    <a:close/>
                    <a:moveTo>
                      <a:pt x="346" y="243"/>
                    </a:moveTo>
                    <a:cubicBezTo>
                      <a:pt x="346" y="243"/>
                      <a:pt x="346" y="242"/>
                      <a:pt x="346" y="243"/>
                    </a:cubicBezTo>
                    <a:close/>
                    <a:moveTo>
                      <a:pt x="346" y="243"/>
                    </a:moveTo>
                    <a:cubicBezTo>
                      <a:pt x="347" y="242"/>
                      <a:pt x="346" y="242"/>
                      <a:pt x="346" y="243"/>
                    </a:cubicBezTo>
                    <a:close/>
                    <a:moveTo>
                      <a:pt x="272" y="211"/>
                    </a:moveTo>
                    <a:cubicBezTo>
                      <a:pt x="272" y="211"/>
                      <a:pt x="272" y="211"/>
                      <a:pt x="272" y="211"/>
                    </a:cubicBezTo>
                    <a:cubicBezTo>
                      <a:pt x="272" y="211"/>
                      <a:pt x="272" y="211"/>
                      <a:pt x="272" y="211"/>
                    </a:cubicBezTo>
                    <a:close/>
                    <a:moveTo>
                      <a:pt x="272" y="211"/>
                    </a:moveTo>
                    <a:cubicBezTo>
                      <a:pt x="273" y="213"/>
                      <a:pt x="273" y="211"/>
                      <a:pt x="272" y="211"/>
                    </a:cubicBezTo>
                    <a:close/>
                    <a:moveTo>
                      <a:pt x="424" y="274"/>
                    </a:moveTo>
                    <a:cubicBezTo>
                      <a:pt x="424" y="271"/>
                      <a:pt x="422" y="275"/>
                      <a:pt x="424" y="274"/>
                    </a:cubicBezTo>
                    <a:close/>
                    <a:moveTo>
                      <a:pt x="341" y="187"/>
                    </a:moveTo>
                    <a:cubicBezTo>
                      <a:pt x="341" y="187"/>
                      <a:pt x="340" y="188"/>
                      <a:pt x="341" y="187"/>
                    </a:cubicBezTo>
                    <a:close/>
                    <a:moveTo>
                      <a:pt x="421" y="271"/>
                    </a:moveTo>
                    <a:cubicBezTo>
                      <a:pt x="421" y="270"/>
                      <a:pt x="420" y="273"/>
                      <a:pt x="421" y="271"/>
                    </a:cubicBezTo>
                    <a:close/>
                    <a:moveTo>
                      <a:pt x="314" y="246"/>
                    </a:moveTo>
                    <a:cubicBezTo>
                      <a:pt x="313" y="247"/>
                      <a:pt x="314" y="245"/>
                      <a:pt x="314" y="246"/>
                    </a:cubicBezTo>
                    <a:close/>
                    <a:moveTo>
                      <a:pt x="410" y="257"/>
                    </a:moveTo>
                    <a:cubicBezTo>
                      <a:pt x="411" y="259"/>
                      <a:pt x="410" y="256"/>
                      <a:pt x="410" y="257"/>
                    </a:cubicBezTo>
                    <a:close/>
                    <a:moveTo>
                      <a:pt x="417" y="265"/>
                    </a:moveTo>
                    <a:cubicBezTo>
                      <a:pt x="415" y="267"/>
                      <a:pt x="420" y="265"/>
                      <a:pt x="417" y="265"/>
                    </a:cubicBezTo>
                    <a:close/>
                    <a:moveTo>
                      <a:pt x="75" y="56"/>
                    </a:moveTo>
                    <a:cubicBezTo>
                      <a:pt x="75" y="57"/>
                      <a:pt x="77" y="55"/>
                      <a:pt x="75" y="56"/>
                    </a:cubicBezTo>
                    <a:close/>
                    <a:moveTo>
                      <a:pt x="292" y="215"/>
                    </a:moveTo>
                    <a:cubicBezTo>
                      <a:pt x="291" y="213"/>
                      <a:pt x="291" y="215"/>
                      <a:pt x="292" y="215"/>
                    </a:cubicBezTo>
                    <a:close/>
                    <a:moveTo>
                      <a:pt x="291" y="215"/>
                    </a:moveTo>
                    <a:cubicBezTo>
                      <a:pt x="291" y="215"/>
                      <a:pt x="291" y="215"/>
                      <a:pt x="291" y="215"/>
                    </a:cubicBezTo>
                    <a:close/>
                    <a:moveTo>
                      <a:pt x="276" y="222"/>
                    </a:moveTo>
                    <a:cubicBezTo>
                      <a:pt x="276" y="223"/>
                      <a:pt x="277" y="223"/>
                      <a:pt x="276" y="222"/>
                    </a:cubicBezTo>
                    <a:close/>
                    <a:moveTo>
                      <a:pt x="344" y="225"/>
                    </a:moveTo>
                    <a:cubicBezTo>
                      <a:pt x="346" y="226"/>
                      <a:pt x="344" y="223"/>
                      <a:pt x="344" y="225"/>
                    </a:cubicBezTo>
                    <a:close/>
                    <a:moveTo>
                      <a:pt x="286" y="235"/>
                    </a:moveTo>
                    <a:cubicBezTo>
                      <a:pt x="284" y="237"/>
                      <a:pt x="286" y="236"/>
                      <a:pt x="286" y="235"/>
                    </a:cubicBezTo>
                    <a:close/>
                    <a:moveTo>
                      <a:pt x="286" y="236"/>
                    </a:moveTo>
                    <a:cubicBezTo>
                      <a:pt x="286" y="236"/>
                      <a:pt x="286" y="235"/>
                      <a:pt x="286" y="235"/>
                    </a:cubicBezTo>
                    <a:cubicBezTo>
                      <a:pt x="286" y="236"/>
                      <a:pt x="286" y="236"/>
                      <a:pt x="286" y="236"/>
                    </a:cubicBezTo>
                    <a:close/>
                    <a:moveTo>
                      <a:pt x="361" y="264"/>
                    </a:moveTo>
                    <a:cubicBezTo>
                      <a:pt x="359" y="264"/>
                      <a:pt x="362" y="265"/>
                      <a:pt x="361" y="264"/>
                    </a:cubicBezTo>
                    <a:close/>
                    <a:moveTo>
                      <a:pt x="422" y="250"/>
                    </a:moveTo>
                    <a:cubicBezTo>
                      <a:pt x="421" y="251"/>
                      <a:pt x="424" y="250"/>
                      <a:pt x="422" y="250"/>
                    </a:cubicBezTo>
                    <a:close/>
                    <a:moveTo>
                      <a:pt x="334" y="221"/>
                    </a:moveTo>
                    <a:cubicBezTo>
                      <a:pt x="334" y="222"/>
                      <a:pt x="335" y="221"/>
                      <a:pt x="334" y="221"/>
                    </a:cubicBezTo>
                    <a:close/>
                    <a:moveTo>
                      <a:pt x="408" y="257"/>
                    </a:moveTo>
                    <a:cubicBezTo>
                      <a:pt x="409" y="256"/>
                      <a:pt x="407" y="256"/>
                      <a:pt x="408" y="257"/>
                    </a:cubicBezTo>
                    <a:close/>
                    <a:moveTo>
                      <a:pt x="378" y="244"/>
                    </a:moveTo>
                    <a:cubicBezTo>
                      <a:pt x="378" y="246"/>
                      <a:pt x="379" y="244"/>
                      <a:pt x="378" y="244"/>
                    </a:cubicBezTo>
                    <a:close/>
                    <a:moveTo>
                      <a:pt x="173" y="208"/>
                    </a:moveTo>
                    <a:cubicBezTo>
                      <a:pt x="174" y="208"/>
                      <a:pt x="174" y="207"/>
                      <a:pt x="173" y="208"/>
                    </a:cubicBezTo>
                    <a:close/>
                    <a:moveTo>
                      <a:pt x="415" y="245"/>
                    </a:moveTo>
                    <a:cubicBezTo>
                      <a:pt x="414" y="245"/>
                      <a:pt x="415" y="247"/>
                      <a:pt x="415" y="245"/>
                    </a:cubicBezTo>
                    <a:close/>
                    <a:moveTo>
                      <a:pt x="342" y="189"/>
                    </a:moveTo>
                    <a:cubicBezTo>
                      <a:pt x="342" y="189"/>
                      <a:pt x="342" y="189"/>
                      <a:pt x="342" y="189"/>
                    </a:cubicBezTo>
                    <a:cubicBezTo>
                      <a:pt x="343" y="188"/>
                      <a:pt x="342" y="188"/>
                      <a:pt x="342" y="189"/>
                    </a:cubicBezTo>
                    <a:close/>
                    <a:moveTo>
                      <a:pt x="308" y="233"/>
                    </a:moveTo>
                    <a:cubicBezTo>
                      <a:pt x="308" y="233"/>
                      <a:pt x="308" y="233"/>
                      <a:pt x="308" y="233"/>
                    </a:cubicBezTo>
                    <a:cubicBezTo>
                      <a:pt x="308" y="233"/>
                      <a:pt x="308" y="233"/>
                      <a:pt x="308" y="233"/>
                    </a:cubicBezTo>
                    <a:cubicBezTo>
                      <a:pt x="308" y="231"/>
                      <a:pt x="307" y="233"/>
                      <a:pt x="308" y="233"/>
                    </a:cubicBezTo>
                    <a:close/>
                    <a:moveTo>
                      <a:pt x="306" y="234"/>
                    </a:moveTo>
                    <a:cubicBezTo>
                      <a:pt x="307" y="233"/>
                      <a:pt x="306" y="233"/>
                      <a:pt x="306" y="234"/>
                    </a:cubicBezTo>
                    <a:close/>
                    <a:moveTo>
                      <a:pt x="314" y="234"/>
                    </a:moveTo>
                    <a:cubicBezTo>
                      <a:pt x="313" y="235"/>
                      <a:pt x="314" y="232"/>
                      <a:pt x="314" y="234"/>
                    </a:cubicBezTo>
                    <a:close/>
                    <a:moveTo>
                      <a:pt x="302" y="234"/>
                    </a:moveTo>
                    <a:cubicBezTo>
                      <a:pt x="302" y="234"/>
                      <a:pt x="302" y="233"/>
                      <a:pt x="302" y="234"/>
                    </a:cubicBezTo>
                    <a:close/>
                    <a:moveTo>
                      <a:pt x="362" y="261"/>
                    </a:moveTo>
                    <a:cubicBezTo>
                      <a:pt x="362" y="263"/>
                      <a:pt x="363" y="261"/>
                      <a:pt x="362" y="261"/>
                    </a:cubicBezTo>
                    <a:close/>
                    <a:moveTo>
                      <a:pt x="323" y="258"/>
                    </a:moveTo>
                    <a:cubicBezTo>
                      <a:pt x="323" y="258"/>
                      <a:pt x="323" y="258"/>
                      <a:pt x="323" y="258"/>
                    </a:cubicBezTo>
                    <a:cubicBezTo>
                      <a:pt x="323" y="258"/>
                      <a:pt x="323" y="258"/>
                      <a:pt x="323" y="258"/>
                    </a:cubicBezTo>
                    <a:close/>
                    <a:moveTo>
                      <a:pt x="359" y="263"/>
                    </a:moveTo>
                    <a:cubicBezTo>
                      <a:pt x="359" y="264"/>
                      <a:pt x="360" y="263"/>
                      <a:pt x="359" y="263"/>
                    </a:cubicBezTo>
                    <a:close/>
                    <a:moveTo>
                      <a:pt x="379" y="246"/>
                    </a:moveTo>
                    <a:cubicBezTo>
                      <a:pt x="379" y="246"/>
                      <a:pt x="379" y="246"/>
                      <a:pt x="380" y="246"/>
                    </a:cubicBezTo>
                    <a:cubicBezTo>
                      <a:pt x="379" y="246"/>
                      <a:pt x="379" y="246"/>
                      <a:pt x="379" y="246"/>
                    </a:cubicBezTo>
                    <a:close/>
                    <a:moveTo>
                      <a:pt x="350" y="215"/>
                    </a:moveTo>
                    <a:cubicBezTo>
                      <a:pt x="350" y="215"/>
                      <a:pt x="350" y="215"/>
                      <a:pt x="350" y="215"/>
                    </a:cubicBezTo>
                    <a:cubicBezTo>
                      <a:pt x="352" y="215"/>
                      <a:pt x="352" y="214"/>
                      <a:pt x="351" y="213"/>
                    </a:cubicBezTo>
                    <a:cubicBezTo>
                      <a:pt x="351" y="213"/>
                      <a:pt x="350" y="214"/>
                      <a:pt x="350" y="215"/>
                    </a:cubicBezTo>
                    <a:close/>
                    <a:moveTo>
                      <a:pt x="39" y="91"/>
                    </a:moveTo>
                    <a:cubicBezTo>
                      <a:pt x="39" y="91"/>
                      <a:pt x="39" y="91"/>
                      <a:pt x="40" y="91"/>
                    </a:cubicBezTo>
                    <a:cubicBezTo>
                      <a:pt x="39" y="91"/>
                      <a:pt x="39" y="91"/>
                      <a:pt x="39" y="91"/>
                    </a:cubicBezTo>
                    <a:close/>
                    <a:moveTo>
                      <a:pt x="39" y="91"/>
                    </a:moveTo>
                    <a:cubicBezTo>
                      <a:pt x="39" y="91"/>
                      <a:pt x="39" y="91"/>
                      <a:pt x="39" y="91"/>
                    </a:cubicBezTo>
                    <a:close/>
                    <a:moveTo>
                      <a:pt x="346" y="257"/>
                    </a:moveTo>
                    <a:cubicBezTo>
                      <a:pt x="346" y="256"/>
                      <a:pt x="346" y="256"/>
                      <a:pt x="346" y="257"/>
                    </a:cubicBezTo>
                    <a:close/>
                    <a:moveTo>
                      <a:pt x="5" y="210"/>
                    </a:moveTo>
                    <a:cubicBezTo>
                      <a:pt x="4" y="211"/>
                      <a:pt x="7" y="210"/>
                      <a:pt x="5" y="210"/>
                    </a:cubicBezTo>
                    <a:close/>
                    <a:moveTo>
                      <a:pt x="67" y="231"/>
                    </a:moveTo>
                    <a:cubicBezTo>
                      <a:pt x="65" y="231"/>
                      <a:pt x="67" y="233"/>
                      <a:pt x="67" y="233"/>
                    </a:cubicBezTo>
                    <a:cubicBezTo>
                      <a:pt x="67" y="232"/>
                      <a:pt x="67" y="232"/>
                      <a:pt x="67" y="231"/>
                    </a:cubicBezTo>
                    <a:close/>
                    <a:moveTo>
                      <a:pt x="354" y="158"/>
                    </a:moveTo>
                    <a:cubicBezTo>
                      <a:pt x="354" y="158"/>
                      <a:pt x="354" y="158"/>
                      <a:pt x="354" y="158"/>
                    </a:cubicBezTo>
                    <a:cubicBezTo>
                      <a:pt x="354" y="155"/>
                      <a:pt x="354" y="158"/>
                      <a:pt x="354" y="158"/>
                    </a:cubicBezTo>
                    <a:close/>
                    <a:moveTo>
                      <a:pt x="349" y="202"/>
                    </a:moveTo>
                    <a:cubicBezTo>
                      <a:pt x="349" y="203"/>
                      <a:pt x="349" y="203"/>
                      <a:pt x="350" y="204"/>
                    </a:cubicBezTo>
                    <a:cubicBezTo>
                      <a:pt x="350" y="203"/>
                      <a:pt x="350" y="202"/>
                      <a:pt x="349" y="202"/>
                    </a:cubicBezTo>
                    <a:close/>
                    <a:moveTo>
                      <a:pt x="188" y="184"/>
                    </a:moveTo>
                    <a:cubicBezTo>
                      <a:pt x="188" y="185"/>
                      <a:pt x="188" y="185"/>
                      <a:pt x="188" y="185"/>
                    </a:cubicBezTo>
                    <a:cubicBezTo>
                      <a:pt x="188" y="185"/>
                      <a:pt x="188" y="185"/>
                      <a:pt x="188" y="184"/>
                    </a:cubicBezTo>
                    <a:close/>
                    <a:moveTo>
                      <a:pt x="345" y="206"/>
                    </a:moveTo>
                    <a:cubicBezTo>
                      <a:pt x="344" y="207"/>
                      <a:pt x="344" y="208"/>
                      <a:pt x="345" y="208"/>
                    </a:cubicBezTo>
                    <a:cubicBezTo>
                      <a:pt x="345" y="207"/>
                      <a:pt x="345" y="207"/>
                      <a:pt x="345" y="206"/>
                    </a:cubicBezTo>
                    <a:cubicBezTo>
                      <a:pt x="345" y="206"/>
                      <a:pt x="345" y="206"/>
                      <a:pt x="345" y="206"/>
                    </a:cubicBezTo>
                    <a:close/>
                    <a:moveTo>
                      <a:pt x="330" y="261"/>
                    </a:moveTo>
                    <a:cubicBezTo>
                      <a:pt x="330" y="261"/>
                      <a:pt x="329" y="261"/>
                      <a:pt x="329" y="261"/>
                    </a:cubicBezTo>
                    <a:cubicBezTo>
                      <a:pt x="329" y="261"/>
                      <a:pt x="330" y="261"/>
                      <a:pt x="330" y="261"/>
                    </a:cubicBezTo>
                    <a:close/>
                    <a:moveTo>
                      <a:pt x="421" y="267"/>
                    </a:moveTo>
                    <a:cubicBezTo>
                      <a:pt x="423" y="269"/>
                      <a:pt x="420" y="265"/>
                      <a:pt x="421" y="267"/>
                    </a:cubicBezTo>
                    <a:close/>
                    <a:moveTo>
                      <a:pt x="365" y="242"/>
                    </a:moveTo>
                    <a:cubicBezTo>
                      <a:pt x="365" y="242"/>
                      <a:pt x="365" y="242"/>
                      <a:pt x="365" y="242"/>
                    </a:cubicBezTo>
                    <a:cubicBezTo>
                      <a:pt x="365" y="242"/>
                      <a:pt x="365" y="242"/>
                      <a:pt x="365" y="242"/>
                    </a:cubicBezTo>
                    <a:close/>
                    <a:moveTo>
                      <a:pt x="95" y="78"/>
                    </a:moveTo>
                    <a:cubicBezTo>
                      <a:pt x="95" y="78"/>
                      <a:pt x="95" y="78"/>
                      <a:pt x="95" y="78"/>
                    </a:cubicBezTo>
                    <a:cubicBezTo>
                      <a:pt x="95" y="78"/>
                      <a:pt x="95" y="78"/>
                      <a:pt x="95" y="78"/>
                    </a:cubicBezTo>
                    <a:cubicBezTo>
                      <a:pt x="94" y="78"/>
                      <a:pt x="93" y="80"/>
                      <a:pt x="94" y="81"/>
                    </a:cubicBezTo>
                    <a:cubicBezTo>
                      <a:pt x="95" y="81"/>
                      <a:pt x="96" y="80"/>
                      <a:pt x="96" y="79"/>
                    </a:cubicBezTo>
                    <a:cubicBezTo>
                      <a:pt x="95" y="80"/>
                      <a:pt x="96" y="78"/>
                      <a:pt x="95" y="78"/>
                    </a:cubicBezTo>
                    <a:close/>
                    <a:moveTo>
                      <a:pt x="88" y="81"/>
                    </a:moveTo>
                    <a:cubicBezTo>
                      <a:pt x="86" y="82"/>
                      <a:pt x="86" y="82"/>
                      <a:pt x="86" y="84"/>
                    </a:cubicBezTo>
                    <a:cubicBezTo>
                      <a:pt x="88" y="83"/>
                      <a:pt x="88" y="82"/>
                      <a:pt x="88" y="81"/>
                    </a:cubicBezTo>
                    <a:close/>
                    <a:moveTo>
                      <a:pt x="90" y="75"/>
                    </a:moveTo>
                    <a:cubicBezTo>
                      <a:pt x="90" y="75"/>
                      <a:pt x="89" y="74"/>
                      <a:pt x="88" y="75"/>
                    </a:cubicBezTo>
                    <a:cubicBezTo>
                      <a:pt x="89" y="75"/>
                      <a:pt x="89" y="76"/>
                      <a:pt x="90" y="75"/>
                    </a:cubicBezTo>
                    <a:close/>
                    <a:moveTo>
                      <a:pt x="80" y="89"/>
                    </a:moveTo>
                    <a:cubicBezTo>
                      <a:pt x="78" y="89"/>
                      <a:pt x="81" y="89"/>
                      <a:pt x="80" y="89"/>
                    </a:cubicBezTo>
                    <a:close/>
                    <a:moveTo>
                      <a:pt x="144" y="198"/>
                    </a:moveTo>
                    <a:cubicBezTo>
                      <a:pt x="143" y="196"/>
                      <a:pt x="142" y="199"/>
                      <a:pt x="144" y="198"/>
                    </a:cubicBezTo>
                    <a:close/>
                    <a:moveTo>
                      <a:pt x="147" y="195"/>
                    </a:moveTo>
                    <a:cubicBezTo>
                      <a:pt x="147" y="194"/>
                      <a:pt x="148" y="196"/>
                      <a:pt x="147" y="195"/>
                    </a:cubicBezTo>
                    <a:close/>
                    <a:moveTo>
                      <a:pt x="66" y="131"/>
                    </a:moveTo>
                    <a:cubicBezTo>
                      <a:pt x="66" y="132"/>
                      <a:pt x="66" y="132"/>
                      <a:pt x="66" y="131"/>
                    </a:cubicBezTo>
                    <a:cubicBezTo>
                      <a:pt x="65" y="133"/>
                      <a:pt x="69" y="132"/>
                      <a:pt x="69" y="130"/>
                    </a:cubicBezTo>
                    <a:cubicBezTo>
                      <a:pt x="69" y="129"/>
                      <a:pt x="69" y="122"/>
                      <a:pt x="68" y="122"/>
                    </a:cubicBezTo>
                    <a:cubicBezTo>
                      <a:pt x="65" y="124"/>
                      <a:pt x="67" y="129"/>
                      <a:pt x="66" y="131"/>
                    </a:cubicBezTo>
                    <a:close/>
                    <a:moveTo>
                      <a:pt x="101" y="143"/>
                    </a:moveTo>
                    <a:cubicBezTo>
                      <a:pt x="102" y="143"/>
                      <a:pt x="102" y="143"/>
                      <a:pt x="103" y="143"/>
                    </a:cubicBezTo>
                    <a:cubicBezTo>
                      <a:pt x="103" y="143"/>
                      <a:pt x="103" y="143"/>
                      <a:pt x="103" y="143"/>
                    </a:cubicBezTo>
                    <a:cubicBezTo>
                      <a:pt x="105" y="144"/>
                      <a:pt x="106" y="144"/>
                      <a:pt x="108" y="143"/>
                    </a:cubicBezTo>
                    <a:cubicBezTo>
                      <a:pt x="107" y="143"/>
                      <a:pt x="101" y="141"/>
                      <a:pt x="101" y="143"/>
                    </a:cubicBezTo>
                    <a:close/>
                    <a:moveTo>
                      <a:pt x="103" y="143"/>
                    </a:moveTo>
                    <a:cubicBezTo>
                      <a:pt x="103" y="143"/>
                      <a:pt x="103" y="143"/>
                      <a:pt x="103" y="143"/>
                    </a:cubicBezTo>
                    <a:cubicBezTo>
                      <a:pt x="103" y="143"/>
                      <a:pt x="104" y="144"/>
                      <a:pt x="103" y="143"/>
                    </a:cubicBezTo>
                    <a:close/>
                    <a:moveTo>
                      <a:pt x="124" y="145"/>
                    </a:moveTo>
                    <a:cubicBezTo>
                      <a:pt x="125" y="144"/>
                      <a:pt x="126" y="144"/>
                      <a:pt x="126" y="142"/>
                    </a:cubicBezTo>
                    <a:cubicBezTo>
                      <a:pt x="124" y="142"/>
                      <a:pt x="123" y="143"/>
                      <a:pt x="122" y="144"/>
                    </a:cubicBezTo>
                    <a:cubicBezTo>
                      <a:pt x="122" y="144"/>
                      <a:pt x="123" y="144"/>
                      <a:pt x="124" y="145"/>
                    </a:cubicBezTo>
                    <a:close/>
                    <a:moveTo>
                      <a:pt x="124" y="145"/>
                    </a:moveTo>
                    <a:cubicBezTo>
                      <a:pt x="123" y="145"/>
                      <a:pt x="125" y="144"/>
                      <a:pt x="124" y="145"/>
                    </a:cubicBezTo>
                    <a:close/>
                    <a:moveTo>
                      <a:pt x="54" y="131"/>
                    </a:moveTo>
                    <a:cubicBezTo>
                      <a:pt x="54" y="132"/>
                      <a:pt x="54" y="131"/>
                      <a:pt x="54" y="131"/>
                    </a:cubicBezTo>
                    <a:close/>
                    <a:moveTo>
                      <a:pt x="52" y="131"/>
                    </a:moveTo>
                    <a:cubicBezTo>
                      <a:pt x="53" y="132"/>
                      <a:pt x="54" y="132"/>
                      <a:pt x="54" y="131"/>
                    </a:cubicBezTo>
                    <a:cubicBezTo>
                      <a:pt x="54" y="131"/>
                      <a:pt x="54" y="131"/>
                      <a:pt x="54" y="131"/>
                    </a:cubicBezTo>
                    <a:cubicBezTo>
                      <a:pt x="55" y="130"/>
                      <a:pt x="54" y="130"/>
                      <a:pt x="52" y="131"/>
                    </a:cubicBezTo>
                    <a:close/>
                    <a:moveTo>
                      <a:pt x="105" y="138"/>
                    </a:moveTo>
                    <a:cubicBezTo>
                      <a:pt x="105" y="138"/>
                      <a:pt x="105" y="138"/>
                      <a:pt x="105" y="138"/>
                    </a:cubicBezTo>
                    <a:cubicBezTo>
                      <a:pt x="104" y="138"/>
                      <a:pt x="107" y="138"/>
                      <a:pt x="105" y="138"/>
                    </a:cubicBezTo>
                    <a:close/>
                    <a:moveTo>
                      <a:pt x="56" y="130"/>
                    </a:moveTo>
                    <a:cubicBezTo>
                      <a:pt x="56" y="130"/>
                      <a:pt x="56" y="130"/>
                      <a:pt x="56" y="130"/>
                    </a:cubicBezTo>
                    <a:cubicBezTo>
                      <a:pt x="56" y="130"/>
                      <a:pt x="56" y="130"/>
                      <a:pt x="56" y="130"/>
                    </a:cubicBezTo>
                    <a:close/>
                    <a:moveTo>
                      <a:pt x="105" y="128"/>
                    </a:moveTo>
                    <a:cubicBezTo>
                      <a:pt x="104" y="129"/>
                      <a:pt x="106" y="129"/>
                      <a:pt x="105" y="128"/>
                    </a:cubicBezTo>
                    <a:close/>
                    <a:moveTo>
                      <a:pt x="104" y="130"/>
                    </a:moveTo>
                    <a:cubicBezTo>
                      <a:pt x="103" y="130"/>
                      <a:pt x="106" y="130"/>
                      <a:pt x="104" y="130"/>
                    </a:cubicBezTo>
                    <a:close/>
                    <a:moveTo>
                      <a:pt x="107" y="136"/>
                    </a:moveTo>
                    <a:cubicBezTo>
                      <a:pt x="107" y="136"/>
                      <a:pt x="106" y="137"/>
                      <a:pt x="107" y="136"/>
                    </a:cubicBezTo>
                    <a:close/>
                    <a:moveTo>
                      <a:pt x="110" y="142"/>
                    </a:moveTo>
                    <a:cubicBezTo>
                      <a:pt x="109" y="140"/>
                      <a:pt x="110" y="143"/>
                      <a:pt x="110" y="142"/>
                    </a:cubicBezTo>
                    <a:close/>
                    <a:moveTo>
                      <a:pt x="50" y="132"/>
                    </a:moveTo>
                    <a:cubicBezTo>
                      <a:pt x="50" y="132"/>
                      <a:pt x="50" y="132"/>
                      <a:pt x="50" y="132"/>
                    </a:cubicBezTo>
                    <a:cubicBezTo>
                      <a:pt x="50" y="132"/>
                      <a:pt x="50" y="133"/>
                      <a:pt x="50" y="132"/>
                    </a:cubicBezTo>
                    <a:close/>
                    <a:moveTo>
                      <a:pt x="103" y="133"/>
                    </a:moveTo>
                    <a:cubicBezTo>
                      <a:pt x="103" y="134"/>
                      <a:pt x="103" y="132"/>
                      <a:pt x="103" y="133"/>
                    </a:cubicBezTo>
                    <a:close/>
                    <a:moveTo>
                      <a:pt x="103" y="137"/>
                    </a:moveTo>
                    <a:cubicBezTo>
                      <a:pt x="103" y="138"/>
                      <a:pt x="103" y="136"/>
                      <a:pt x="103" y="137"/>
                    </a:cubicBezTo>
                    <a:close/>
                    <a:moveTo>
                      <a:pt x="80" y="141"/>
                    </a:moveTo>
                    <a:cubicBezTo>
                      <a:pt x="80" y="141"/>
                      <a:pt x="80" y="141"/>
                      <a:pt x="80" y="141"/>
                    </a:cubicBezTo>
                    <a:cubicBezTo>
                      <a:pt x="80" y="141"/>
                      <a:pt x="79" y="140"/>
                      <a:pt x="80" y="141"/>
                    </a:cubicBezTo>
                    <a:close/>
                    <a:moveTo>
                      <a:pt x="103" y="139"/>
                    </a:moveTo>
                    <a:cubicBezTo>
                      <a:pt x="103" y="139"/>
                      <a:pt x="103" y="139"/>
                      <a:pt x="103" y="139"/>
                    </a:cubicBezTo>
                    <a:cubicBezTo>
                      <a:pt x="103" y="139"/>
                      <a:pt x="103" y="139"/>
                      <a:pt x="103" y="139"/>
                    </a:cubicBezTo>
                    <a:close/>
                    <a:moveTo>
                      <a:pt x="126" y="142"/>
                    </a:moveTo>
                    <a:cubicBezTo>
                      <a:pt x="126" y="142"/>
                      <a:pt x="126" y="142"/>
                      <a:pt x="126" y="142"/>
                    </a:cubicBezTo>
                    <a:close/>
                    <a:moveTo>
                      <a:pt x="331" y="92"/>
                    </a:moveTo>
                    <a:cubicBezTo>
                      <a:pt x="331" y="92"/>
                      <a:pt x="331" y="92"/>
                      <a:pt x="331" y="92"/>
                    </a:cubicBezTo>
                    <a:cubicBezTo>
                      <a:pt x="330" y="93"/>
                      <a:pt x="331" y="91"/>
                      <a:pt x="331" y="92"/>
                    </a:cubicBezTo>
                    <a:close/>
                    <a:moveTo>
                      <a:pt x="334" y="93"/>
                    </a:moveTo>
                    <a:cubicBezTo>
                      <a:pt x="334" y="92"/>
                      <a:pt x="334" y="92"/>
                      <a:pt x="332" y="92"/>
                    </a:cubicBezTo>
                    <a:cubicBezTo>
                      <a:pt x="332" y="93"/>
                      <a:pt x="332" y="93"/>
                      <a:pt x="334" y="93"/>
                    </a:cubicBezTo>
                    <a:close/>
                    <a:moveTo>
                      <a:pt x="347" y="123"/>
                    </a:moveTo>
                    <a:cubicBezTo>
                      <a:pt x="347" y="123"/>
                      <a:pt x="347" y="123"/>
                      <a:pt x="347" y="123"/>
                    </a:cubicBezTo>
                    <a:close/>
                    <a:moveTo>
                      <a:pt x="376" y="107"/>
                    </a:moveTo>
                    <a:cubicBezTo>
                      <a:pt x="374" y="109"/>
                      <a:pt x="378" y="107"/>
                      <a:pt x="376" y="107"/>
                    </a:cubicBezTo>
                    <a:close/>
                    <a:moveTo>
                      <a:pt x="376" y="104"/>
                    </a:moveTo>
                    <a:cubicBezTo>
                      <a:pt x="376" y="104"/>
                      <a:pt x="374" y="108"/>
                      <a:pt x="377" y="105"/>
                    </a:cubicBezTo>
                    <a:cubicBezTo>
                      <a:pt x="376" y="105"/>
                      <a:pt x="378" y="103"/>
                      <a:pt x="376" y="104"/>
                    </a:cubicBezTo>
                    <a:close/>
                    <a:moveTo>
                      <a:pt x="190" y="32"/>
                    </a:moveTo>
                    <a:cubicBezTo>
                      <a:pt x="190" y="32"/>
                      <a:pt x="190" y="32"/>
                      <a:pt x="190" y="32"/>
                    </a:cubicBezTo>
                    <a:close/>
                    <a:moveTo>
                      <a:pt x="372" y="80"/>
                    </a:moveTo>
                    <a:cubicBezTo>
                      <a:pt x="374" y="79"/>
                      <a:pt x="373" y="79"/>
                      <a:pt x="373" y="78"/>
                    </a:cubicBezTo>
                    <a:cubicBezTo>
                      <a:pt x="372" y="78"/>
                      <a:pt x="371" y="78"/>
                      <a:pt x="372" y="80"/>
                    </a:cubicBezTo>
                    <a:close/>
                    <a:moveTo>
                      <a:pt x="373" y="116"/>
                    </a:moveTo>
                    <a:cubicBezTo>
                      <a:pt x="372" y="117"/>
                      <a:pt x="373" y="119"/>
                      <a:pt x="373" y="118"/>
                    </a:cubicBezTo>
                    <a:cubicBezTo>
                      <a:pt x="374" y="117"/>
                      <a:pt x="374" y="116"/>
                      <a:pt x="373" y="116"/>
                    </a:cubicBezTo>
                    <a:close/>
                    <a:moveTo>
                      <a:pt x="373" y="118"/>
                    </a:moveTo>
                    <a:cubicBezTo>
                      <a:pt x="373" y="118"/>
                      <a:pt x="373" y="118"/>
                      <a:pt x="373" y="118"/>
                    </a:cubicBezTo>
                    <a:close/>
                    <a:moveTo>
                      <a:pt x="141" y="52"/>
                    </a:moveTo>
                    <a:cubicBezTo>
                      <a:pt x="132" y="48"/>
                      <a:pt x="143" y="56"/>
                      <a:pt x="141" y="52"/>
                    </a:cubicBezTo>
                    <a:close/>
                    <a:moveTo>
                      <a:pt x="162" y="24"/>
                    </a:moveTo>
                    <a:cubicBezTo>
                      <a:pt x="161" y="25"/>
                      <a:pt x="156" y="27"/>
                      <a:pt x="155" y="28"/>
                    </a:cubicBezTo>
                    <a:cubicBezTo>
                      <a:pt x="154" y="29"/>
                      <a:pt x="151" y="29"/>
                      <a:pt x="150" y="30"/>
                    </a:cubicBezTo>
                    <a:cubicBezTo>
                      <a:pt x="150" y="30"/>
                      <a:pt x="150" y="30"/>
                      <a:pt x="150" y="30"/>
                    </a:cubicBezTo>
                    <a:cubicBezTo>
                      <a:pt x="150" y="30"/>
                      <a:pt x="150" y="30"/>
                      <a:pt x="150" y="30"/>
                    </a:cubicBezTo>
                    <a:cubicBezTo>
                      <a:pt x="148" y="32"/>
                      <a:pt x="145" y="34"/>
                      <a:pt x="143" y="35"/>
                    </a:cubicBezTo>
                    <a:cubicBezTo>
                      <a:pt x="144" y="35"/>
                      <a:pt x="142" y="41"/>
                      <a:pt x="141" y="41"/>
                    </a:cubicBezTo>
                    <a:cubicBezTo>
                      <a:pt x="140" y="42"/>
                      <a:pt x="140" y="44"/>
                      <a:pt x="140" y="45"/>
                    </a:cubicBezTo>
                    <a:cubicBezTo>
                      <a:pt x="140" y="45"/>
                      <a:pt x="140" y="45"/>
                      <a:pt x="140" y="45"/>
                    </a:cubicBezTo>
                    <a:cubicBezTo>
                      <a:pt x="141" y="45"/>
                      <a:pt x="141" y="46"/>
                      <a:pt x="142" y="47"/>
                    </a:cubicBezTo>
                    <a:cubicBezTo>
                      <a:pt x="146" y="49"/>
                      <a:pt x="151" y="49"/>
                      <a:pt x="152" y="47"/>
                    </a:cubicBezTo>
                    <a:cubicBezTo>
                      <a:pt x="152" y="46"/>
                      <a:pt x="146" y="45"/>
                      <a:pt x="147" y="42"/>
                    </a:cubicBezTo>
                    <a:cubicBezTo>
                      <a:pt x="148" y="39"/>
                      <a:pt x="150" y="37"/>
                      <a:pt x="152" y="34"/>
                    </a:cubicBezTo>
                    <a:cubicBezTo>
                      <a:pt x="154" y="31"/>
                      <a:pt x="159" y="29"/>
                      <a:pt x="162" y="27"/>
                    </a:cubicBezTo>
                    <a:cubicBezTo>
                      <a:pt x="163" y="26"/>
                      <a:pt x="163" y="25"/>
                      <a:pt x="163" y="25"/>
                    </a:cubicBezTo>
                    <a:cubicBezTo>
                      <a:pt x="163" y="24"/>
                      <a:pt x="163" y="24"/>
                      <a:pt x="162" y="24"/>
                    </a:cubicBezTo>
                    <a:close/>
                    <a:moveTo>
                      <a:pt x="150" y="30"/>
                    </a:moveTo>
                    <a:cubicBezTo>
                      <a:pt x="150" y="30"/>
                      <a:pt x="150" y="30"/>
                      <a:pt x="150" y="30"/>
                    </a:cubicBezTo>
                    <a:cubicBezTo>
                      <a:pt x="150" y="30"/>
                      <a:pt x="150" y="30"/>
                      <a:pt x="150" y="30"/>
                    </a:cubicBezTo>
                    <a:cubicBezTo>
                      <a:pt x="150" y="30"/>
                      <a:pt x="150" y="30"/>
                      <a:pt x="150" y="30"/>
                    </a:cubicBezTo>
                    <a:close/>
                    <a:moveTo>
                      <a:pt x="370" y="123"/>
                    </a:moveTo>
                    <a:cubicBezTo>
                      <a:pt x="370" y="123"/>
                      <a:pt x="370" y="123"/>
                      <a:pt x="370" y="123"/>
                    </a:cubicBezTo>
                    <a:cubicBezTo>
                      <a:pt x="369" y="122"/>
                      <a:pt x="371" y="123"/>
                      <a:pt x="370" y="123"/>
                    </a:cubicBezTo>
                    <a:close/>
                    <a:moveTo>
                      <a:pt x="371" y="118"/>
                    </a:moveTo>
                    <a:cubicBezTo>
                      <a:pt x="371" y="119"/>
                      <a:pt x="367" y="119"/>
                      <a:pt x="369" y="121"/>
                    </a:cubicBezTo>
                    <a:cubicBezTo>
                      <a:pt x="370" y="120"/>
                      <a:pt x="371" y="119"/>
                      <a:pt x="371" y="119"/>
                    </a:cubicBezTo>
                    <a:cubicBezTo>
                      <a:pt x="371" y="119"/>
                      <a:pt x="371" y="118"/>
                      <a:pt x="371" y="11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4" name="Rectangle 82"/>
              <p:cNvSpPr>
                <a:spLocks noChangeArrowheads="1"/>
              </p:cNvSpPr>
              <p:nvPr/>
            </p:nvSpPr>
            <p:spPr bwMode="auto">
              <a:xfrm>
                <a:off x="2924175" y="4826000"/>
                <a:ext cx="1588" cy="1588"/>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5" name="Rectangle 83"/>
              <p:cNvSpPr>
                <a:spLocks noChangeArrowheads="1"/>
              </p:cNvSpPr>
              <p:nvPr/>
            </p:nvSpPr>
            <p:spPr bwMode="auto">
              <a:xfrm>
                <a:off x="2951163" y="4845050"/>
                <a:ext cx="1588" cy="1588"/>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6" name="Freeform 84"/>
              <p:cNvSpPr/>
              <p:nvPr/>
            </p:nvSpPr>
            <p:spPr bwMode="auto">
              <a:xfrm>
                <a:off x="3030538" y="4737100"/>
                <a:ext cx="15875" cy="9525"/>
              </a:xfrm>
              <a:custGeom>
                <a:avLst/>
                <a:gdLst>
                  <a:gd name="T0" fmla="*/ 19 w 20"/>
                  <a:gd name="T1" fmla="*/ 3 h 11"/>
                  <a:gd name="T2" fmla="*/ 9 w 20"/>
                  <a:gd name="T3" fmla="*/ 2 h 11"/>
                  <a:gd name="T4" fmla="*/ 0 w 20"/>
                  <a:gd name="T5" fmla="*/ 5 h 11"/>
                  <a:gd name="T6" fmla="*/ 3 w 20"/>
                  <a:gd name="T7" fmla="*/ 5 h 11"/>
                  <a:gd name="T8" fmla="*/ 1 w 20"/>
                  <a:gd name="T9" fmla="*/ 7 h 11"/>
                  <a:gd name="T10" fmla="*/ 4 w 20"/>
                  <a:gd name="T11" fmla="*/ 8 h 11"/>
                  <a:gd name="T12" fmla="*/ 4 w 20"/>
                  <a:gd name="T13" fmla="*/ 10 h 11"/>
                  <a:gd name="T14" fmla="*/ 8 w 20"/>
                  <a:gd name="T15" fmla="*/ 10 h 11"/>
                  <a:gd name="T16" fmla="*/ 19 w 20"/>
                  <a:gd name="T17" fmla="*/ 7 h 11"/>
                  <a:gd name="T18" fmla="*/ 20 w 20"/>
                  <a:gd name="T19" fmla="*/ 5 h 11"/>
                  <a:gd name="T20" fmla="*/ 19 w 20"/>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1">
                    <a:moveTo>
                      <a:pt x="19" y="3"/>
                    </a:moveTo>
                    <a:cubicBezTo>
                      <a:pt x="14" y="1"/>
                      <a:pt x="15" y="0"/>
                      <a:pt x="9" y="2"/>
                    </a:cubicBezTo>
                    <a:cubicBezTo>
                      <a:pt x="6" y="4"/>
                      <a:pt x="1" y="0"/>
                      <a:pt x="0" y="5"/>
                    </a:cubicBezTo>
                    <a:cubicBezTo>
                      <a:pt x="0" y="5"/>
                      <a:pt x="3" y="5"/>
                      <a:pt x="3" y="5"/>
                    </a:cubicBezTo>
                    <a:cubicBezTo>
                      <a:pt x="4" y="6"/>
                      <a:pt x="1" y="7"/>
                      <a:pt x="1" y="7"/>
                    </a:cubicBezTo>
                    <a:cubicBezTo>
                      <a:pt x="4" y="8"/>
                      <a:pt x="1" y="6"/>
                      <a:pt x="4" y="8"/>
                    </a:cubicBezTo>
                    <a:cubicBezTo>
                      <a:pt x="4" y="8"/>
                      <a:pt x="4" y="9"/>
                      <a:pt x="4" y="10"/>
                    </a:cubicBezTo>
                    <a:cubicBezTo>
                      <a:pt x="5" y="10"/>
                      <a:pt x="7" y="10"/>
                      <a:pt x="8" y="10"/>
                    </a:cubicBezTo>
                    <a:cubicBezTo>
                      <a:pt x="9" y="11"/>
                      <a:pt x="17" y="9"/>
                      <a:pt x="19" y="7"/>
                    </a:cubicBezTo>
                    <a:cubicBezTo>
                      <a:pt x="18" y="7"/>
                      <a:pt x="19" y="6"/>
                      <a:pt x="20" y="5"/>
                    </a:cubicBezTo>
                    <a:cubicBezTo>
                      <a:pt x="20" y="4"/>
                      <a:pt x="20" y="4"/>
                      <a:pt x="19"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7" name="Freeform 85"/>
              <p:cNvSpPr/>
              <p:nvPr/>
            </p:nvSpPr>
            <p:spPr bwMode="auto">
              <a:xfrm>
                <a:off x="2928938" y="4819650"/>
                <a:ext cx="19050" cy="9525"/>
              </a:xfrm>
              <a:custGeom>
                <a:avLst/>
                <a:gdLst>
                  <a:gd name="T0" fmla="*/ 25 w 25"/>
                  <a:gd name="T1" fmla="*/ 12 h 13"/>
                  <a:gd name="T2" fmla="*/ 14 w 25"/>
                  <a:gd name="T3" fmla="*/ 6 h 13"/>
                  <a:gd name="T4" fmla="*/ 0 w 25"/>
                  <a:gd name="T5" fmla="*/ 7 h 13"/>
                  <a:gd name="T6" fmla="*/ 1 w 25"/>
                  <a:gd name="T7" fmla="*/ 8 h 13"/>
                  <a:gd name="T8" fmla="*/ 8 w 25"/>
                  <a:gd name="T9" fmla="*/ 5 h 13"/>
                  <a:gd name="T10" fmla="*/ 14 w 25"/>
                  <a:gd name="T11" fmla="*/ 9 h 13"/>
                  <a:gd name="T12" fmla="*/ 18 w 25"/>
                  <a:gd name="T13" fmla="*/ 12 h 13"/>
                  <a:gd name="T14" fmla="*/ 16 w 25"/>
                  <a:gd name="T15" fmla="*/ 13 h 13"/>
                  <a:gd name="T16" fmla="*/ 17 w 25"/>
                  <a:gd name="T17" fmla="*/ 13 h 13"/>
                  <a:gd name="T18" fmla="*/ 21 w 25"/>
                  <a:gd name="T19" fmla="*/ 13 h 13"/>
                  <a:gd name="T20" fmla="*/ 25 w 25"/>
                  <a:gd name="T2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3">
                    <a:moveTo>
                      <a:pt x="25" y="12"/>
                    </a:moveTo>
                    <a:cubicBezTo>
                      <a:pt x="24" y="10"/>
                      <a:pt x="16" y="6"/>
                      <a:pt x="14" y="6"/>
                    </a:cubicBezTo>
                    <a:cubicBezTo>
                      <a:pt x="11" y="0"/>
                      <a:pt x="3" y="6"/>
                      <a:pt x="0" y="7"/>
                    </a:cubicBezTo>
                    <a:cubicBezTo>
                      <a:pt x="1" y="7"/>
                      <a:pt x="1" y="8"/>
                      <a:pt x="1" y="8"/>
                    </a:cubicBezTo>
                    <a:cubicBezTo>
                      <a:pt x="3" y="7"/>
                      <a:pt x="6" y="6"/>
                      <a:pt x="8" y="5"/>
                    </a:cubicBezTo>
                    <a:cubicBezTo>
                      <a:pt x="6" y="7"/>
                      <a:pt x="12" y="8"/>
                      <a:pt x="14" y="9"/>
                    </a:cubicBezTo>
                    <a:cubicBezTo>
                      <a:pt x="15" y="9"/>
                      <a:pt x="18" y="12"/>
                      <a:pt x="18" y="12"/>
                    </a:cubicBezTo>
                    <a:cubicBezTo>
                      <a:pt x="18" y="12"/>
                      <a:pt x="17" y="12"/>
                      <a:pt x="16" y="13"/>
                    </a:cubicBezTo>
                    <a:cubicBezTo>
                      <a:pt x="17" y="12"/>
                      <a:pt x="17" y="13"/>
                      <a:pt x="17" y="13"/>
                    </a:cubicBezTo>
                    <a:cubicBezTo>
                      <a:pt x="18" y="13"/>
                      <a:pt x="20" y="13"/>
                      <a:pt x="21" y="13"/>
                    </a:cubicBezTo>
                    <a:cubicBezTo>
                      <a:pt x="23" y="13"/>
                      <a:pt x="24" y="13"/>
                      <a:pt x="25"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8" name="Freeform 86"/>
              <p:cNvSpPr/>
              <p:nvPr/>
            </p:nvSpPr>
            <p:spPr bwMode="auto">
              <a:xfrm>
                <a:off x="2944813" y="4829175"/>
                <a:ext cx="0" cy="0"/>
              </a:xfrm>
              <a:custGeom>
                <a:avLst/>
                <a:gdLst>
                  <a:gd name="T0" fmla="*/ 0 w 1"/>
                  <a:gd name="T1" fmla="*/ 0 w 1"/>
                </a:gdLst>
                <a:ahLst/>
                <a:cxnLst>
                  <a:cxn ang="0">
                    <a:pos x="T0" y="0"/>
                  </a:cxn>
                  <a:cxn ang="0">
                    <a:pos x="T1" y="0"/>
                  </a:cxn>
                </a:cxnLst>
                <a:rect l="0" t="0" r="r" b="b"/>
                <a:pathLst>
                  <a:path w="1">
                    <a:moveTo>
                      <a:pt x="0" y="0"/>
                    </a:moveTo>
                    <a:cubicBezTo>
                      <a:pt x="0" y="0"/>
                      <a:pt x="1"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9" name="Freeform 87"/>
              <p:cNvSpPr/>
              <p:nvPr/>
            </p:nvSpPr>
            <p:spPr bwMode="auto">
              <a:xfrm>
                <a:off x="2946400" y="4829175"/>
                <a:ext cx="11113" cy="4763"/>
              </a:xfrm>
              <a:custGeom>
                <a:avLst/>
                <a:gdLst>
                  <a:gd name="T0" fmla="*/ 15 w 15"/>
                  <a:gd name="T1" fmla="*/ 3 h 6"/>
                  <a:gd name="T2" fmla="*/ 3 w 15"/>
                  <a:gd name="T3" fmla="*/ 0 h 6"/>
                  <a:gd name="T4" fmla="*/ 4 w 15"/>
                  <a:gd name="T5" fmla="*/ 3 h 6"/>
                  <a:gd name="T6" fmla="*/ 0 w 15"/>
                  <a:gd name="T7" fmla="*/ 4 h 6"/>
                  <a:gd name="T8" fmla="*/ 7 w 15"/>
                  <a:gd name="T9" fmla="*/ 6 h 6"/>
                  <a:gd name="T10" fmla="*/ 15 w 15"/>
                  <a:gd name="T11" fmla="*/ 3 h 6"/>
                </a:gdLst>
                <a:ahLst/>
                <a:cxnLst>
                  <a:cxn ang="0">
                    <a:pos x="T0" y="T1"/>
                  </a:cxn>
                  <a:cxn ang="0">
                    <a:pos x="T2" y="T3"/>
                  </a:cxn>
                  <a:cxn ang="0">
                    <a:pos x="T4" y="T5"/>
                  </a:cxn>
                  <a:cxn ang="0">
                    <a:pos x="T6" y="T7"/>
                  </a:cxn>
                  <a:cxn ang="0">
                    <a:pos x="T8" y="T9"/>
                  </a:cxn>
                  <a:cxn ang="0">
                    <a:pos x="T10" y="T11"/>
                  </a:cxn>
                </a:cxnLst>
                <a:rect l="0" t="0" r="r" b="b"/>
                <a:pathLst>
                  <a:path w="15" h="6">
                    <a:moveTo>
                      <a:pt x="15" y="3"/>
                    </a:moveTo>
                    <a:cubicBezTo>
                      <a:pt x="11" y="0"/>
                      <a:pt x="7" y="1"/>
                      <a:pt x="3" y="0"/>
                    </a:cubicBezTo>
                    <a:cubicBezTo>
                      <a:pt x="3" y="0"/>
                      <a:pt x="5" y="3"/>
                      <a:pt x="4" y="3"/>
                    </a:cubicBezTo>
                    <a:cubicBezTo>
                      <a:pt x="3" y="5"/>
                      <a:pt x="1" y="2"/>
                      <a:pt x="0" y="4"/>
                    </a:cubicBezTo>
                    <a:cubicBezTo>
                      <a:pt x="1" y="6"/>
                      <a:pt x="5" y="5"/>
                      <a:pt x="7" y="6"/>
                    </a:cubicBezTo>
                    <a:cubicBezTo>
                      <a:pt x="9" y="5"/>
                      <a:pt x="15" y="4"/>
                      <a:pt x="15"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0" name="Freeform 88"/>
              <p:cNvSpPr/>
              <p:nvPr/>
            </p:nvSpPr>
            <p:spPr bwMode="auto">
              <a:xfrm>
                <a:off x="2938463" y="4830763"/>
                <a:ext cx="4763" cy="3175"/>
              </a:xfrm>
              <a:custGeom>
                <a:avLst/>
                <a:gdLst>
                  <a:gd name="T0" fmla="*/ 0 w 6"/>
                  <a:gd name="T1" fmla="*/ 1 h 3"/>
                  <a:gd name="T2" fmla="*/ 5 w 6"/>
                  <a:gd name="T3" fmla="*/ 3 h 3"/>
                  <a:gd name="T4" fmla="*/ 4 w 6"/>
                  <a:gd name="T5" fmla="*/ 1 h 3"/>
                  <a:gd name="T6" fmla="*/ 0 w 6"/>
                  <a:gd name="T7" fmla="*/ 1 h 3"/>
                </a:gdLst>
                <a:ahLst/>
                <a:cxnLst>
                  <a:cxn ang="0">
                    <a:pos x="T0" y="T1"/>
                  </a:cxn>
                  <a:cxn ang="0">
                    <a:pos x="T2" y="T3"/>
                  </a:cxn>
                  <a:cxn ang="0">
                    <a:pos x="T4" y="T5"/>
                  </a:cxn>
                  <a:cxn ang="0">
                    <a:pos x="T6" y="T7"/>
                  </a:cxn>
                </a:cxnLst>
                <a:rect l="0" t="0" r="r" b="b"/>
                <a:pathLst>
                  <a:path w="6" h="3">
                    <a:moveTo>
                      <a:pt x="0" y="1"/>
                    </a:moveTo>
                    <a:cubicBezTo>
                      <a:pt x="1" y="3"/>
                      <a:pt x="4" y="3"/>
                      <a:pt x="5" y="3"/>
                    </a:cubicBezTo>
                    <a:cubicBezTo>
                      <a:pt x="6" y="2"/>
                      <a:pt x="4" y="1"/>
                      <a:pt x="4" y="1"/>
                    </a:cubicBezTo>
                    <a:cubicBezTo>
                      <a:pt x="3" y="1"/>
                      <a:pt x="1"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1" name="Freeform 89"/>
              <p:cNvSpPr/>
              <p:nvPr/>
            </p:nvSpPr>
            <p:spPr bwMode="auto">
              <a:xfrm>
                <a:off x="2959100" y="4830763"/>
                <a:ext cx="3175" cy="3175"/>
              </a:xfrm>
              <a:custGeom>
                <a:avLst/>
                <a:gdLst>
                  <a:gd name="T0" fmla="*/ 4 w 4"/>
                  <a:gd name="T1" fmla="*/ 2 h 3"/>
                  <a:gd name="T2" fmla="*/ 0 w 4"/>
                  <a:gd name="T3" fmla="*/ 1 h 3"/>
                  <a:gd name="T4" fmla="*/ 2 w 4"/>
                  <a:gd name="T5" fmla="*/ 2 h 3"/>
                  <a:gd name="T6" fmla="*/ 4 w 4"/>
                  <a:gd name="T7" fmla="*/ 2 h 3"/>
                </a:gdLst>
                <a:ahLst/>
                <a:cxnLst>
                  <a:cxn ang="0">
                    <a:pos x="T0" y="T1"/>
                  </a:cxn>
                  <a:cxn ang="0">
                    <a:pos x="T2" y="T3"/>
                  </a:cxn>
                  <a:cxn ang="0">
                    <a:pos x="T4" y="T5"/>
                  </a:cxn>
                  <a:cxn ang="0">
                    <a:pos x="T6" y="T7"/>
                  </a:cxn>
                </a:cxnLst>
                <a:rect l="0" t="0" r="r" b="b"/>
                <a:pathLst>
                  <a:path w="4" h="3">
                    <a:moveTo>
                      <a:pt x="4" y="2"/>
                    </a:moveTo>
                    <a:cubicBezTo>
                      <a:pt x="4" y="0"/>
                      <a:pt x="3" y="0"/>
                      <a:pt x="0" y="1"/>
                    </a:cubicBezTo>
                    <a:cubicBezTo>
                      <a:pt x="0" y="2"/>
                      <a:pt x="0" y="3"/>
                      <a:pt x="2" y="2"/>
                    </a:cubicBezTo>
                    <a:cubicBezTo>
                      <a:pt x="2" y="2"/>
                      <a:pt x="4" y="3"/>
                      <a:pt x="4"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2" name="Freeform 90"/>
              <p:cNvSpPr/>
              <p:nvPr/>
            </p:nvSpPr>
            <p:spPr bwMode="auto">
              <a:xfrm>
                <a:off x="2959100" y="4832350"/>
                <a:ext cx="1588" cy="1588"/>
              </a:xfrm>
              <a:custGeom>
                <a:avLst/>
                <a:gdLst>
                  <a:gd name="T0" fmla="*/ 2 w 2"/>
                  <a:gd name="T1" fmla="*/ 0 h 1"/>
                  <a:gd name="T2" fmla="*/ 2 w 2"/>
                  <a:gd name="T3" fmla="*/ 0 h 1"/>
                </a:gdLst>
                <a:ahLst/>
                <a:cxnLst>
                  <a:cxn ang="0">
                    <a:pos x="T0" y="T1"/>
                  </a:cxn>
                  <a:cxn ang="0">
                    <a:pos x="T2" y="T3"/>
                  </a:cxn>
                </a:cxnLst>
                <a:rect l="0" t="0" r="r" b="b"/>
                <a:pathLst>
                  <a:path w="2" h="1">
                    <a:moveTo>
                      <a:pt x="2" y="0"/>
                    </a:moveTo>
                    <a:cubicBezTo>
                      <a:pt x="0" y="1"/>
                      <a:pt x="2" y="0"/>
                      <a:pt x="2"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3" name="Freeform 91"/>
              <p:cNvSpPr/>
              <p:nvPr/>
            </p:nvSpPr>
            <p:spPr bwMode="auto">
              <a:xfrm>
                <a:off x="2946400" y="4708525"/>
                <a:ext cx="1588" cy="4763"/>
              </a:xfrm>
              <a:custGeom>
                <a:avLst/>
                <a:gdLst>
                  <a:gd name="T0" fmla="*/ 0 w 2"/>
                  <a:gd name="T1" fmla="*/ 3 h 5"/>
                  <a:gd name="T2" fmla="*/ 0 w 2"/>
                  <a:gd name="T3" fmla="*/ 3 h 5"/>
                  <a:gd name="T4" fmla="*/ 0 w 2"/>
                  <a:gd name="T5" fmla="*/ 3 h 5"/>
                </a:gdLst>
                <a:ahLst/>
                <a:cxnLst>
                  <a:cxn ang="0">
                    <a:pos x="T0" y="T1"/>
                  </a:cxn>
                  <a:cxn ang="0">
                    <a:pos x="T2" y="T3"/>
                  </a:cxn>
                  <a:cxn ang="0">
                    <a:pos x="T4" y="T5"/>
                  </a:cxn>
                </a:cxnLst>
                <a:rect l="0" t="0" r="r" b="b"/>
                <a:pathLst>
                  <a:path w="2" h="5">
                    <a:moveTo>
                      <a:pt x="0" y="3"/>
                    </a:moveTo>
                    <a:cubicBezTo>
                      <a:pt x="0" y="3"/>
                      <a:pt x="0" y="3"/>
                      <a:pt x="0" y="3"/>
                    </a:cubicBezTo>
                    <a:cubicBezTo>
                      <a:pt x="2" y="5"/>
                      <a:pt x="2" y="0"/>
                      <a:pt x="0"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4" name="Freeform 92"/>
              <p:cNvSpPr/>
              <p:nvPr/>
            </p:nvSpPr>
            <p:spPr bwMode="auto">
              <a:xfrm>
                <a:off x="2936875" y="4706938"/>
                <a:ext cx="7938" cy="4763"/>
              </a:xfrm>
              <a:custGeom>
                <a:avLst/>
                <a:gdLst>
                  <a:gd name="T0" fmla="*/ 4 w 9"/>
                  <a:gd name="T1" fmla="*/ 4 h 7"/>
                  <a:gd name="T2" fmla="*/ 1 w 9"/>
                  <a:gd name="T3" fmla="*/ 4 h 7"/>
                  <a:gd name="T4" fmla="*/ 2 w 9"/>
                  <a:gd name="T5" fmla="*/ 6 h 7"/>
                  <a:gd name="T6" fmla="*/ 3 w 9"/>
                  <a:gd name="T7" fmla="*/ 6 h 7"/>
                  <a:gd name="T8" fmla="*/ 9 w 9"/>
                  <a:gd name="T9" fmla="*/ 3 h 7"/>
                  <a:gd name="T10" fmla="*/ 4 w 9"/>
                  <a:gd name="T11" fmla="*/ 4 h 7"/>
                </a:gdLst>
                <a:ahLst/>
                <a:cxnLst>
                  <a:cxn ang="0">
                    <a:pos x="T0" y="T1"/>
                  </a:cxn>
                  <a:cxn ang="0">
                    <a:pos x="T2" y="T3"/>
                  </a:cxn>
                  <a:cxn ang="0">
                    <a:pos x="T4" y="T5"/>
                  </a:cxn>
                  <a:cxn ang="0">
                    <a:pos x="T6" y="T7"/>
                  </a:cxn>
                  <a:cxn ang="0">
                    <a:pos x="T8" y="T9"/>
                  </a:cxn>
                  <a:cxn ang="0">
                    <a:pos x="T10" y="T11"/>
                  </a:cxn>
                </a:cxnLst>
                <a:rect l="0" t="0" r="r" b="b"/>
                <a:pathLst>
                  <a:path w="9" h="7">
                    <a:moveTo>
                      <a:pt x="4" y="4"/>
                    </a:moveTo>
                    <a:cubicBezTo>
                      <a:pt x="2" y="4"/>
                      <a:pt x="2" y="4"/>
                      <a:pt x="1" y="4"/>
                    </a:cubicBezTo>
                    <a:cubicBezTo>
                      <a:pt x="0" y="5"/>
                      <a:pt x="1" y="6"/>
                      <a:pt x="2" y="6"/>
                    </a:cubicBezTo>
                    <a:cubicBezTo>
                      <a:pt x="3" y="6"/>
                      <a:pt x="3" y="6"/>
                      <a:pt x="3" y="6"/>
                    </a:cubicBezTo>
                    <a:cubicBezTo>
                      <a:pt x="5" y="7"/>
                      <a:pt x="8" y="5"/>
                      <a:pt x="9" y="3"/>
                    </a:cubicBezTo>
                    <a:cubicBezTo>
                      <a:pt x="8" y="0"/>
                      <a:pt x="2" y="3"/>
                      <a:pt x="4" y="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5" name="Freeform 93"/>
              <p:cNvSpPr/>
              <p:nvPr/>
            </p:nvSpPr>
            <p:spPr bwMode="auto">
              <a:xfrm>
                <a:off x="2944813" y="4821238"/>
                <a:ext cx="3175" cy="1588"/>
              </a:xfrm>
              <a:custGeom>
                <a:avLst/>
                <a:gdLst>
                  <a:gd name="T0" fmla="*/ 3 w 3"/>
                  <a:gd name="T1" fmla="*/ 3 h 3"/>
                  <a:gd name="T2" fmla="*/ 1 w 3"/>
                  <a:gd name="T3" fmla="*/ 0 h 3"/>
                  <a:gd name="T4" fmla="*/ 3 w 3"/>
                  <a:gd name="T5" fmla="*/ 3 h 3"/>
                </a:gdLst>
                <a:ahLst/>
                <a:cxnLst>
                  <a:cxn ang="0">
                    <a:pos x="T0" y="T1"/>
                  </a:cxn>
                  <a:cxn ang="0">
                    <a:pos x="T2" y="T3"/>
                  </a:cxn>
                  <a:cxn ang="0">
                    <a:pos x="T4" y="T5"/>
                  </a:cxn>
                </a:cxnLst>
                <a:rect l="0" t="0" r="r" b="b"/>
                <a:pathLst>
                  <a:path w="3" h="3">
                    <a:moveTo>
                      <a:pt x="3" y="3"/>
                    </a:moveTo>
                    <a:cubicBezTo>
                      <a:pt x="3" y="2"/>
                      <a:pt x="2" y="1"/>
                      <a:pt x="1" y="0"/>
                    </a:cubicBezTo>
                    <a:cubicBezTo>
                      <a:pt x="0" y="0"/>
                      <a:pt x="2" y="3"/>
                      <a:pt x="3"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6" name="Freeform 94"/>
              <p:cNvSpPr/>
              <p:nvPr/>
            </p:nvSpPr>
            <p:spPr bwMode="auto">
              <a:xfrm>
                <a:off x="2941638" y="4816475"/>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7" name="Freeform 95"/>
              <p:cNvSpPr/>
              <p:nvPr/>
            </p:nvSpPr>
            <p:spPr bwMode="auto">
              <a:xfrm>
                <a:off x="2940050" y="4814888"/>
                <a:ext cx="4763" cy="4763"/>
              </a:xfrm>
              <a:custGeom>
                <a:avLst/>
                <a:gdLst>
                  <a:gd name="T0" fmla="*/ 4 w 5"/>
                  <a:gd name="T1" fmla="*/ 4 h 5"/>
                  <a:gd name="T2" fmla="*/ 2 w 5"/>
                  <a:gd name="T3" fmla="*/ 2 h 5"/>
                  <a:gd name="T4" fmla="*/ 2 w 5"/>
                  <a:gd name="T5" fmla="*/ 2 h 5"/>
                  <a:gd name="T6" fmla="*/ 0 w 5"/>
                  <a:gd name="T7" fmla="*/ 2 h 5"/>
                  <a:gd name="T8" fmla="*/ 3 w 5"/>
                  <a:gd name="T9" fmla="*/ 2 h 5"/>
                  <a:gd name="T10" fmla="*/ 4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4" y="4"/>
                    </a:moveTo>
                    <a:cubicBezTo>
                      <a:pt x="5" y="5"/>
                      <a:pt x="4" y="0"/>
                      <a:pt x="2" y="2"/>
                    </a:cubicBezTo>
                    <a:cubicBezTo>
                      <a:pt x="2" y="2"/>
                      <a:pt x="2" y="2"/>
                      <a:pt x="2" y="2"/>
                    </a:cubicBezTo>
                    <a:cubicBezTo>
                      <a:pt x="2" y="2"/>
                      <a:pt x="0" y="2"/>
                      <a:pt x="0" y="2"/>
                    </a:cubicBezTo>
                    <a:cubicBezTo>
                      <a:pt x="1" y="3"/>
                      <a:pt x="3" y="2"/>
                      <a:pt x="3" y="2"/>
                    </a:cubicBezTo>
                    <a:cubicBezTo>
                      <a:pt x="3" y="1"/>
                      <a:pt x="4" y="4"/>
                      <a:pt x="4" y="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8" name="Freeform 96"/>
              <p:cNvSpPr/>
              <p:nvPr/>
            </p:nvSpPr>
            <p:spPr bwMode="auto">
              <a:xfrm>
                <a:off x="2930525" y="4824413"/>
                <a:ext cx="1588" cy="1588"/>
              </a:xfrm>
              <a:custGeom>
                <a:avLst/>
                <a:gdLst>
                  <a:gd name="T0" fmla="*/ 0 w 1"/>
                  <a:gd name="T1" fmla="*/ 2 h 2"/>
                  <a:gd name="T2" fmla="*/ 0 w 1"/>
                  <a:gd name="T3" fmla="*/ 2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1" y="2"/>
                      <a:pt x="1" y="2"/>
                      <a:pt x="1" y="1"/>
                    </a:cubicBezTo>
                    <a:cubicBezTo>
                      <a:pt x="0" y="0"/>
                      <a:pt x="0" y="0"/>
                      <a:pt x="0"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9" name="Freeform 97"/>
              <p:cNvSpPr/>
              <p:nvPr/>
            </p:nvSpPr>
            <p:spPr bwMode="auto">
              <a:xfrm>
                <a:off x="2947988" y="4826000"/>
                <a:ext cx="1588" cy="1588"/>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2" y="0"/>
                      <a:pt x="1" y="0"/>
                    </a:cubicBezTo>
                    <a:cubicBezTo>
                      <a:pt x="0" y="0"/>
                      <a:pt x="1" y="2"/>
                      <a:pt x="2"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0" name="Freeform 98"/>
              <p:cNvSpPr/>
              <p:nvPr/>
            </p:nvSpPr>
            <p:spPr bwMode="auto">
              <a:xfrm>
                <a:off x="2986088" y="4987925"/>
                <a:ext cx="1588" cy="1588"/>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0" y="2"/>
                      <a:pt x="0" y="1"/>
                      <a:pt x="2" y="1"/>
                    </a:cubicBezTo>
                    <a:cubicBezTo>
                      <a:pt x="2" y="0"/>
                      <a:pt x="2" y="0"/>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1" name="Freeform 99"/>
              <p:cNvSpPr/>
              <p:nvPr/>
            </p:nvSpPr>
            <p:spPr bwMode="auto">
              <a:xfrm>
                <a:off x="2970213" y="4835525"/>
                <a:ext cx="1588" cy="3175"/>
              </a:xfrm>
              <a:custGeom>
                <a:avLst/>
                <a:gdLst>
                  <a:gd name="T0" fmla="*/ 2 w 2"/>
                  <a:gd name="T1" fmla="*/ 1 h 3"/>
                  <a:gd name="T2" fmla="*/ 1 w 2"/>
                  <a:gd name="T3" fmla="*/ 0 h 3"/>
                  <a:gd name="T4" fmla="*/ 0 w 2"/>
                  <a:gd name="T5" fmla="*/ 2 h 3"/>
                  <a:gd name="T6" fmla="*/ 2 w 2"/>
                  <a:gd name="T7" fmla="*/ 1 h 3"/>
                </a:gdLst>
                <a:ahLst/>
                <a:cxnLst>
                  <a:cxn ang="0">
                    <a:pos x="T0" y="T1"/>
                  </a:cxn>
                  <a:cxn ang="0">
                    <a:pos x="T2" y="T3"/>
                  </a:cxn>
                  <a:cxn ang="0">
                    <a:pos x="T4" y="T5"/>
                  </a:cxn>
                  <a:cxn ang="0">
                    <a:pos x="T6" y="T7"/>
                  </a:cxn>
                </a:cxnLst>
                <a:rect l="0" t="0" r="r" b="b"/>
                <a:pathLst>
                  <a:path w="2" h="3">
                    <a:moveTo>
                      <a:pt x="2" y="1"/>
                    </a:moveTo>
                    <a:cubicBezTo>
                      <a:pt x="2" y="1"/>
                      <a:pt x="1" y="0"/>
                      <a:pt x="1" y="0"/>
                    </a:cubicBezTo>
                    <a:cubicBezTo>
                      <a:pt x="0" y="1"/>
                      <a:pt x="0" y="2"/>
                      <a:pt x="0" y="2"/>
                    </a:cubicBezTo>
                    <a:cubicBezTo>
                      <a:pt x="2" y="3"/>
                      <a:pt x="1" y="1"/>
                      <a:pt x="2"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2" name="Freeform 100"/>
              <p:cNvSpPr/>
              <p:nvPr/>
            </p:nvSpPr>
            <p:spPr bwMode="auto">
              <a:xfrm>
                <a:off x="2970213" y="4837113"/>
                <a:ext cx="0" cy="0"/>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0"/>
                      <a:pt x="1" y="1"/>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3" name="Freeform 101"/>
              <p:cNvSpPr/>
              <p:nvPr/>
            </p:nvSpPr>
            <p:spPr bwMode="auto">
              <a:xfrm>
                <a:off x="2976563" y="4779963"/>
                <a:ext cx="1588" cy="1588"/>
              </a:xfrm>
              <a:custGeom>
                <a:avLst/>
                <a:gdLst>
                  <a:gd name="T0" fmla="*/ 0 w 2"/>
                  <a:gd name="T1" fmla="*/ 2 h 2"/>
                  <a:gd name="T2" fmla="*/ 1 w 2"/>
                  <a:gd name="T3" fmla="*/ 2 h 2"/>
                  <a:gd name="T4" fmla="*/ 0 w 2"/>
                  <a:gd name="T5" fmla="*/ 2 h 2"/>
                </a:gdLst>
                <a:ahLst/>
                <a:cxnLst>
                  <a:cxn ang="0">
                    <a:pos x="T0" y="T1"/>
                  </a:cxn>
                  <a:cxn ang="0">
                    <a:pos x="T2" y="T3"/>
                  </a:cxn>
                  <a:cxn ang="0">
                    <a:pos x="T4" y="T5"/>
                  </a:cxn>
                </a:cxnLst>
                <a:rect l="0" t="0" r="r" b="b"/>
                <a:pathLst>
                  <a:path w="2" h="2">
                    <a:moveTo>
                      <a:pt x="0" y="2"/>
                    </a:moveTo>
                    <a:cubicBezTo>
                      <a:pt x="0" y="2"/>
                      <a:pt x="1" y="2"/>
                      <a:pt x="1" y="2"/>
                    </a:cubicBezTo>
                    <a:cubicBezTo>
                      <a:pt x="2" y="2"/>
                      <a:pt x="2" y="0"/>
                      <a:pt x="0"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4" name="Freeform 102"/>
              <p:cNvSpPr/>
              <p:nvPr/>
            </p:nvSpPr>
            <p:spPr bwMode="auto">
              <a:xfrm>
                <a:off x="2947988" y="4822825"/>
                <a:ext cx="1588" cy="1588"/>
              </a:xfrm>
              <a:custGeom>
                <a:avLst/>
                <a:gdLst>
                  <a:gd name="T0" fmla="*/ 1 w 3"/>
                  <a:gd name="T1" fmla="*/ 1 h 2"/>
                  <a:gd name="T2" fmla="*/ 1 w 3"/>
                  <a:gd name="T3" fmla="*/ 2 h 2"/>
                  <a:gd name="T4" fmla="*/ 1 w 3"/>
                  <a:gd name="T5" fmla="*/ 1 h 2"/>
                </a:gdLst>
                <a:ahLst/>
                <a:cxnLst>
                  <a:cxn ang="0">
                    <a:pos x="T0" y="T1"/>
                  </a:cxn>
                  <a:cxn ang="0">
                    <a:pos x="T2" y="T3"/>
                  </a:cxn>
                  <a:cxn ang="0">
                    <a:pos x="T4" y="T5"/>
                  </a:cxn>
                </a:cxnLst>
                <a:rect l="0" t="0" r="r" b="b"/>
                <a:pathLst>
                  <a:path w="3" h="2">
                    <a:moveTo>
                      <a:pt x="1" y="1"/>
                    </a:moveTo>
                    <a:cubicBezTo>
                      <a:pt x="0" y="0"/>
                      <a:pt x="0" y="1"/>
                      <a:pt x="1" y="2"/>
                    </a:cubicBezTo>
                    <a:cubicBezTo>
                      <a:pt x="3" y="1"/>
                      <a:pt x="2" y="1"/>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5" name="Freeform 103"/>
              <p:cNvSpPr/>
              <p:nvPr/>
            </p:nvSpPr>
            <p:spPr bwMode="auto">
              <a:xfrm>
                <a:off x="2981325" y="4989513"/>
                <a:ext cx="1588" cy="1588"/>
              </a:xfrm>
              <a:custGeom>
                <a:avLst/>
                <a:gdLst>
                  <a:gd name="T0" fmla="*/ 0 w 2"/>
                  <a:gd name="T1" fmla="*/ 2 h 2"/>
                  <a:gd name="T2" fmla="*/ 0 w 2"/>
                  <a:gd name="T3" fmla="*/ 2 h 2"/>
                  <a:gd name="T4" fmla="*/ 0 w 2"/>
                  <a:gd name="T5" fmla="*/ 2 h 2"/>
                </a:gdLst>
                <a:ahLst/>
                <a:cxnLst>
                  <a:cxn ang="0">
                    <a:pos x="T0" y="T1"/>
                  </a:cxn>
                  <a:cxn ang="0">
                    <a:pos x="T2" y="T3"/>
                  </a:cxn>
                  <a:cxn ang="0">
                    <a:pos x="T4" y="T5"/>
                  </a:cxn>
                </a:cxnLst>
                <a:rect l="0" t="0" r="r" b="b"/>
                <a:pathLst>
                  <a:path w="2" h="2">
                    <a:moveTo>
                      <a:pt x="0" y="2"/>
                    </a:moveTo>
                    <a:cubicBezTo>
                      <a:pt x="0" y="2"/>
                      <a:pt x="0" y="2"/>
                      <a:pt x="0" y="2"/>
                    </a:cubicBezTo>
                    <a:cubicBezTo>
                      <a:pt x="2" y="2"/>
                      <a:pt x="0" y="0"/>
                      <a:pt x="0"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6" name="Freeform 104"/>
              <p:cNvSpPr/>
              <p:nvPr/>
            </p:nvSpPr>
            <p:spPr bwMode="auto">
              <a:xfrm>
                <a:off x="2970213" y="4838700"/>
                <a:ext cx="1588" cy="3175"/>
              </a:xfrm>
              <a:custGeom>
                <a:avLst/>
                <a:gdLst>
                  <a:gd name="T0" fmla="*/ 1 w 1"/>
                  <a:gd name="T1" fmla="*/ 2 h 3"/>
                  <a:gd name="T2" fmla="*/ 1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2"/>
                      <a:pt x="1" y="2"/>
                      <a:pt x="1" y="2"/>
                    </a:cubicBezTo>
                    <a:cubicBezTo>
                      <a:pt x="1" y="2"/>
                      <a:pt x="1" y="0"/>
                      <a:pt x="0" y="1"/>
                    </a:cubicBezTo>
                    <a:cubicBezTo>
                      <a:pt x="0" y="1"/>
                      <a:pt x="1" y="3"/>
                      <a:pt x="1"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7" name="Freeform 105"/>
              <p:cNvSpPr/>
              <p:nvPr/>
            </p:nvSpPr>
            <p:spPr bwMode="auto">
              <a:xfrm>
                <a:off x="2970213" y="4838700"/>
                <a:ext cx="0" cy="0"/>
              </a:xfrm>
              <a:custGeom>
                <a:avLst/>
                <a:gdLst>
                  <a:gd name="T0" fmla="*/ 1 w 1"/>
                  <a:gd name="T1" fmla="*/ 1 h 1"/>
                  <a:gd name="T2" fmla="*/ 1 w 1"/>
                  <a:gd name="T3" fmla="*/ 1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0"/>
                      <a:pt x="1" y="0"/>
                      <a:pt x="1" y="0"/>
                    </a:cubicBezTo>
                    <a:cubicBezTo>
                      <a:pt x="0" y="1"/>
                      <a:pt x="0" y="1"/>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8" name="Freeform 106"/>
              <p:cNvSpPr/>
              <p:nvPr/>
            </p:nvSpPr>
            <p:spPr bwMode="auto">
              <a:xfrm>
                <a:off x="2971800" y="4843463"/>
                <a:ext cx="3175" cy="1588"/>
              </a:xfrm>
              <a:custGeom>
                <a:avLst/>
                <a:gdLst>
                  <a:gd name="T0" fmla="*/ 2 w 3"/>
                  <a:gd name="T1" fmla="*/ 1 h 2"/>
                  <a:gd name="T2" fmla="*/ 2 w 3"/>
                  <a:gd name="T3" fmla="*/ 1 h 2"/>
                </a:gdLst>
                <a:ahLst/>
                <a:cxnLst>
                  <a:cxn ang="0">
                    <a:pos x="T0" y="T1"/>
                  </a:cxn>
                  <a:cxn ang="0">
                    <a:pos x="T2" y="T3"/>
                  </a:cxn>
                </a:cxnLst>
                <a:rect l="0" t="0" r="r" b="b"/>
                <a:pathLst>
                  <a:path w="3" h="2">
                    <a:moveTo>
                      <a:pt x="2" y="1"/>
                    </a:moveTo>
                    <a:cubicBezTo>
                      <a:pt x="0" y="0"/>
                      <a:pt x="3" y="2"/>
                      <a:pt x="2"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9" name="Freeform 107"/>
              <p:cNvSpPr/>
              <p:nvPr/>
            </p:nvSpPr>
            <p:spPr bwMode="auto">
              <a:xfrm>
                <a:off x="2967038" y="4833938"/>
                <a:ext cx="1588" cy="1588"/>
              </a:xfrm>
              <a:custGeom>
                <a:avLst/>
                <a:gdLst>
                  <a:gd name="T0" fmla="*/ 2 w 2"/>
                  <a:gd name="T1" fmla="*/ 1 h 3"/>
                  <a:gd name="T2" fmla="*/ 1 w 2"/>
                  <a:gd name="T3" fmla="*/ 1 h 3"/>
                  <a:gd name="T4" fmla="*/ 2 w 2"/>
                  <a:gd name="T5" fmla="*/ 1 h 3"/>
                </a:gdLst>
                <a:ahLst/>
                <a:cxnLst>
                  <a:cxn ang="0">
                    <a:pos x="T0" y="T1"/>
                  </a:cxn>
                  <a:cxn ang="0">
                    <a:pos x="T2" y="T3"/>
                  </a:cxn>
                  <a:cxn ang="0">
                    <a:pos x="T4" y="T5"/>
                  </a:cxn>
                </a:cxnLst>
                <a:rect l="0" t="0" r="r" b="b"/>
                <a:pathLst>
                  <a:path w="2" h="3">
                    <a:moveTo>
                      <a:pt x="2" y="1"/>
                    </a:moveTo>
                    <a:cubicBezTo>
                      <a:pt x="1" y="0"/>
                      <a:pt x="0" y="1"/>
                      <a:pt x="1" y="1"/>
                    </a:cubicBezTo>
                    <a:cubicBezTo>
                      <a:pt x="1" y="1"/>
                      <a:pt x="2" y="3"/>
                      <a:pt x="2"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0" name="Freeform 108"/>
              <p:cNvSpPr/>
              <p:nvPr/>
            </p:nvSpPr>
            <p:spPr bwMode="auto">
              <a:xfrm>
                <a:off x="3033713" y="4708525"/>
                <a:ext cx="1588" cy="1588"/>
              </a:xfrm>
              <a:custGeom>
                <a:avLst/>
                <a:gdLst>
                  <a:gd name="T0" fmla="*/ 0 w 1"/>
                  <a:gd name="T1" fmla="*/ 0 h 2"/>
                  <a:gd name="T2" fmla="*/ 0 w 1"/>
                  <a:gd name="T3" fmla="*/ 0 h 2"/>
                </a:gdLst>
                <a:ahLst/>
                <a:cxnLst>
                  <a:cxn ang="0">
                    <a:pos x="T0" y="T1"/>
                  </a:cxn>
                  <a:cxn ang="0">
                    <a:pos x="T2" y="T3"/>
                  </a:cxn>
                </a:cxnLst>
                <a:rect l="0" t="0" r="r" b="b"/>
                <a:pathLst>
                  <a:path w="1" h="2">
                    <a:moveTo>
                      <a:pt x="0" y="0"/>
                    </a:moveTo>
                    <a:cubicBezTo>
                      <a:pt x="1" y="2"/>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1" name="Rectangle 109"/>
              <p:cNvSpPr>
                <a:spLocks noChangeArrowheads="1"/>
              </p:cNvSpPr>
              <p:nvPr/>
            </p:nvSpPr>
            <p:spPr bwMode="auto">
              <a:xfrm>
                <a:off x="3033713" y="4708525"/>
                <a:ext cx="1588" cy="1588"/>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2" name="Freeform 110"/>
              <p:cNvSpPr/>
              <p:nvPr/>
            </p:nvSpPr>
            <p:spPr bwMode="auto">
              <a:xfrm>
                <a:off x="2954338" y="4845050"/>
                <a:ext cx="1588" cy="1588"/>
              </a:xfrm>
              <a:custGeom>
                <a:avLst/>
                <a:gdLst>
                  <a:gd name="T0" fmla="*/ 0 w 2"/>
                  <a:gd name="T1" fmla="*/ 1 h 1"/>
                  <a:gd name="T2" fmla="*/ 0 w 2"/>
                  <a:gd name="T3" fmla="*/ 1 h 1"/>
                </a:gdLst>
                <a:ahLst/>
                <a:cxnLst>
                  <a:cxn ang="0">
                    <a:pos x="T0" y="T1"/>
                  </a:cxn>
                  <a:cxn ang="0">
                    <a:pos x="T2" y="T3"/>
                  </a:cxn>
                </a:cxnLst>
                <a:rect l="0" t="0" r="r" b="b"/>
                <a:pathLst>
                  <a:path w="2" h="1">
                    <a:moveTo>
                      <a:pt x="0" y="1"/>
                    </a:moveTo>
                    <a:cubicBezTo>
                      <a:pt x="2" y="0"/>
                      <a:pt x="0"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3" name="Freeform 111"/>
              <p:cNvSpPr/>
              <p:nvPr/>
            </p:nvSpPr>
            <p:spPr bwMode="auto">
              <a:xfrm>
                <a:off x="2954338" y="4846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4" name="Freeform 112"/>
              <p:cNvSpPr/>
              <p:nvPr/>
            </p:nvSpPr>
            <p:spPr bwMode="auto">
              <a:xfrm>
                <a:off x="2933700" y="4852988"/>
                <a:ext cx="3175" cy="1588"/>
              </a:xfrm>
              <a:custGeom>
                <a:avLst/>
                <a:gdLst>
                  <a:gd name="T0" fmla="*/ 2 w 4"/>
                  <a:gd name="T1" fmla="*/ 2 h 2"/>
                  <a:gd name="T2" fmla="*/ 2 w 4"/>
                  <a:gd name="T3" fmla="*/ 2 h 2"/>
                </a:gdLst>
                <a:ahLst/>
                <a:cxnLst>
                  <a:cxn ang="0">
                    <a:pos x="T0" y="T1"/>
                  </a:cxn>
                  <a:cxn ang="0">
                    <a:pos x="T2" y="T3"/>
                  </a:cxn>
                </a:cxnLst>
                <a:rect l="0" t="0" r="r" b="b"/>
                <a:pathLst>
                  <a:path w="4" h="2">
                    <a:moveTo>
                      <a:pt x="2" y="2"/>
                    </a:moveTo>
                    <a:cubicBezTo>
                      <a:pt x="4" y="2"/>
                      <a:pt x="0" y="0"/>
                      <a:pt x="2"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5" name="Freeform 113"/>
              <p:cNvSpPr/>
              <p:nvPr/>
            </p:nvSpPr>
            <p:spPr bwMode="auto">
              <a:xfrm>
                <a:off x="2832100" y="4757738"/>
                <a:ext cx="3175" cy="1588"/>
              </a:xfrm>
              <a:custGeom>
                <a:avLst/>
                <a:gdLst>
                  <a:gd name="T0" fmla="*/ 1 w 3"/>
                  <a:gd name="T1" fmla="*/ 0 h 2"/>
                  <a:gd name="T2" fmla="*/ 1 w 3"/>
                  <a:gd name="T3" fmla="*/ 0 h 2"/>
                </a:gdLst>
                <a:ahLst/>
                <a:cxnLst>
                  <a:cxn ang="0">
                    <a:pos x="T0" y="T1"/>
                  </a:cxn>
                  <a:cxn ang="0">
                    <a:pos x="T2" y="T3"/>
                  </a:cxn>
                </a:cxnLst>
                <a:rect l="0" t="0" r="r" b="b"/>
                <a:pathLst>
                  <a:path w="3" h="2">
                    <a:moveTo>
                      <a:pt x="1" y="0"/>
                    </a:moveTo>
                    <a:cubicBezTo>
                      <a:pt x="0" y="2"/>
                      <a:pt x="3"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6" name="Freeform 114"/>
              <p:cNvSpPr/>
              <p:nvPr/>
            </p:nvSpPr>
            <p:spPr bwMode="auto">
              <a:xfrm>
                <a:off x="2840038" y="4757738"/>
                <a:ext cx="0" cy="0"/>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7" name="Freeform 115"/>
              <p:cNvSpPr/>
              <p:nvPr/>
            </p:nvSpPr>
            <p:spPr bwMode="auto">
              <a:xfrm>
                <a:off x="2965450" y="4832350"/>
                <a:ext cx="4763" cy="1588"/>
              </a:xfrm>
              <a:custGeom>
                <a:avLst/>
                <a:gdLst>
                  <a:gd name="T0" fmla="*/ 3 w 5"/>
                  <a:gd name="T1" fmla="*/ 0 h 2"/>
                  <a:gd name="T2" fmla="*/ 3 w 5"/>
                  <a:gd name="T3" fmla="*/ 0 h 2"/>
                </a:gdLst>
                <a:ahLst/>
                <a:cxnLst>
                  <a:cxn ang="0">
                    <a:pos x="T0" y="T1"/>
                  </a:cxn>
                  <a:cxn ang="0">
                    <a:pos x="T2" y="T3"/>
                  </a:cxn>
                </a:cxnLst>
                <a:rect l="0" t="0" r="r" b="b"/>
                <a:pathLst>
                  <a:path w="5" h="2">
                    <a:moveTo>
                      <a:pt x="3" y="0"/>
                    </a:moveTo>
                    <a:cubicBezTo>
                      <a:pt x="0" y="0"/>
                      <a:pt x="5" y="2"/>
                      <a:pt x="3"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8" name="Freeform 116"/>
              <p:cNvSpPr/>
              <p:nvPr/>
            </p:nvSpPr>
            <p:spPr bwMode="auto">
              <a:xfrm>
                <a:off x="2963863" y="48339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29" name="Freeform 117"/>
              <p:cNvSpPr/>
              <p:nvPr/>
            </p:nvSpPr>
            <p:spPr bwMode="auto">
              <a:xfrm>
                <a:off x="2952750" y="48450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1" y="1"/>
                      <a:pt x="1" y="1"/>
                      <a:pt x="1" y="1"/>
                    </a:cubicBezTo>
                    <a:cubicBezTo>
                      <a:pt x="3" y="1"/>
                      <a:pt x="0" y="0"/>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0" name="Freeform 118"/>
              <p:cNvSpPr/>
              <p:nvPr/>
            </p:nvSpPr>
            <p:spPr bwMode="auto">
              <a:xfrm>
                <a:off x="2955925" y="4845050"/>
                <a:ext cx="1588" cy="1588"/>
              </a:xfrm>
              <a:custGeom>
                <a:avLst/>
                <a:gdLst>
                  <a:gd name="T0" fmla="*/ 0 w 1"/>
                  <a:gd name="T1" fmla="*/ 1 h 3"/>
                  <a:gd name="T2" fmla="*/ 0 w 1"/>
                  <a:gd name="T3" fmla="*/ 1 h 3"/>
                </a:gdLst>
                <a:ahLst/>
                <a:cxnLst>
                  <a:cxn ang="0">
                    <a:pos x="T0" y="T1"/>
                  </a:cxn>
                  <a:cxn ang="0">
                    <a:pos x="T2" y="T3"/>
                  </a:cxn>
                </a:cxnLst>
                <a:rect l="0" t="0" r="r" b="b"/>
                <a:pathLst>
                  <a:path w="1" h="3">
                    <a:moveTo>
                      <a:pt x="0" y="1"/>
                    </a:moveTo>
                    <a:cubicBezTo>
                      <a:pt x="0" y="3"/>
                      <a:pt x="1"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1" name="Rectangle 119"/>
              <p:cNvSpPr>
                <a:spLocks noChangeArrowheads="1"/>
              </p:cNvSpPr>
              <p:nvPr/>
            </p:nvSpPr>
            <p:spPr bwMode="auto">
              <a:xfrm>
                <a:off x="2968625" y="4845050"/>
                <a:ext cx="1588" cy="1588"/>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2" name="Freeform 120"/>
              <p:cNvSpPr/>
              <p:nvPr/>
            </p:nvSpPr>
            <p:spPr bwMode="auto">
              <a:xfrm>
                <a:off x="2951163" y="4824413"/>
                <a:ext cx="1588" cy="1588"/>
              </a:xfrm>
              <a:custGeom>
                <a:avLst/>
                <a:gdLst>
                  <a:gd name="T0" fmla="*/ 0 w 2"/>
                  <a:gd name="T1" fmla="*/ 1 h 1"/>
                  <a:gd name="T2" fmla="*/ 2 w 2"/>
                  <a:gd name="T3" fmla="*/ 0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2" y="0"/>
                      <a:pt x="2" y="0"/>
                    </a:cubicBezTo>
                    <a:cubicBezTo>
                      <a:pt x="2" y="0"/>
                      <a:pt x="2" y="0"/>
                      <a:pt x="2" y="0"/>
                    </a:cubicBezTo>
                    <a:cubicBezTo>
                      <a:pt x="1" y="0"/>
                      <a:pt x="0"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3" name="Freeform 121"/>
              <p:cNvSpPr/>
              <p:nvPr/>
            </p:nvSpPr>
            <p:spPr bwMode="auto">
              <a:xfrm>
                <a:off x="2873375" y="4802188"/>
                <a:ext cx="1588"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1" y="0"/>
                      <a:pt x="1"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4" name="Freeform 122"/>
              <p:cNvSpPr/>
              <p:nvPr/>
            </p:nvSpPr>
            <p:spPr bwMode="auto">
              <a:xfrm>
                <a:off x="2960688" y="4791075"/>
                <a:ext cx="1588" cy="0"/>
              </a:xfrm>
              <a:custGeom>
                <a:avLst/>
                <a:gdLst>
                  <a:gd name="T0" fmla="*/ 1 w 2"/>
                  <a:gd name="T1" fmla="*/ 0 w 2"/>
                  <a:gd name="T2" fmla="*/ 1 w 2"/>
                </a:gdLst>
                <a:ahLst/>
                <a:cxnLst>
                  <a:cxn ang="0">
                    <a:pos x="T0" y="0"/>
                  </a:cxn>
                  <a:cxn ang="0">
                    <a:pos x="T1" y="0"/>
                  </a:cxn>
                  <a:cxn ang="0">
                    <a:pos x="T2" y="0"/>
                  </a:cxn>
                </a:cxnLst>
                <a:rect l="0" t="0" r="r" b="b"/>
                <a:pathLst>
                  <a:path w="2">
                    <a:moveTo>
                      <a:pt x="1" y="0"/>
                    </a:moveTo>
                    <a:cubicBezTo>
                      <a:pt x="1" y="0"/>
                      <a:pt x="1" y="0"/>
                      <a:pt x="0" y="0"/>
                    </a:cubicBezTo>
                    <a:cubicBezTo>
                      <a:pt x="2" y="0"/>
                      <a:pt x="1"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5" name="Freeform 123"/>
              <p:cNvSpPr/>
              <p:nvPr/>
            </p:nvSpPr>
            <p:spPr bwMode="auto">
              <a:xfrm>
                <a:off x="2963863" y="4848225"/>
                <a:ext cx="1588" cy="0"/>
              </a:xfrm>
              <a:custGeom>
                <a:avLst/>
                <a:gdLst>
                  <a:gd name="T0" fmla="*/ 1 w 3"/>
                  <a:gd name="T1" fmla="*/ 0 h 1"/>
                  <a:gd name="T2" fmla="*/ 1 w 3"/>
                  <a:gd name="T3" fmla="*/ 0 h 1"/>
                </a:gdLst>
                <a:ahLst/>
                <a:cxnLst>
                  <a:cxn ang="0">
                    <a:pos x="T0" y="T1"/>
                  </a:cxn>
                  <a:cxn ang="0">
                    <a:pos x="T2" y="T3"/>
                  </a:cxn>
                </a:cxnLst>
                <a:rect l="0" t="0" r="r" b="b"/>
                <a:pathLst>
                  <a:path w="3" h="1">
                    <a:moveTo>
                      <a:pt x="1" y="0"/>
                    </a:moveTo>
                    <a:cubicBezTo>
                      <a:pt x="0" y="1"/>
                      <a:pt x="3" y="1"/>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6" name="Freeform 124"/>
              <p:cNvSpPr/>
              <p:nvPr/>
            </p:nvSpPr>
            <p:spPr bwMode="auto">
              <a:xfrm>
                <a:off x="2952750" y="4826000"/>
                <a:ext cx="0" cy="0"/>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1" y="0"/>
                      <a:pt x="0" y="1"/>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7" name="Freeform 125"/>
              <p:cNvSpPr/>
              <p:nvPr/>
            </p:nvSpPr>
            <p:spPr bwMode="auto">
              <a:xfrm>
                <a:off x="2954338" y="4746625"/>
                <a:ext cx="1588" cy="1588"/>
              </a:xfrm>
              <a:custGeom>
                <a:avLst/>
                <a:gdLst>
                  <a:gd name="T0" fmla="*/ 0 w 3"/>
                  <a:gd name="T1" fmla="*/ 1 h 2"/>
                  <a:gd name="T2" fmla="*/ 3 w 3"/>
                  <a:gd name="T3" fmla="*/ 0 h 2"/>
                  <a:gd name="T4" fmla="*/ 0 w 3"/>
                  <a:gd name="T5" fmla="*/ 1 h 2"/>
                </a:gdLst>
                <a:ahLst/>
                <a:cxnLst>
                  <a:cxn ang="0">
                    <a:pos x="T0" y="T1"/>
                  </a:cxn>
                  <a:cxn ang="0">
                    <a:pos x="T2" y="T3"/>
                  </a:cxn>
                  <a:cxn ang="0">
                    <a:pos x="T4" y="T5"/>
                  </a:cxn>
                </a:cxnLst>
                <a:rect l="0" t="0" r="r" b="b"/>
                <a:pathLst>
                  <a:path w="3" h="2">
                    <a:moveTo>
                      <a:pt x="0" y="1"/>
                    </a:moveTo>
                    <a:cubicBezTo>
                      <a:pt x="1" y="2"/>
                      <a:pt x="2" y="1"/>
                      <a:pt x="3" y="0"/>
                    </a:cubicBezTo>
                    <a:cubicBezTo>
                      <a:pt x="0" y="0"/>
                      <a:pt x="0"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8" name="Freeform 126"/>
              <p:cNvSpPr/>
              <p:nvPr/>
            </p:nvSpPr>
            <p:spPr bwMode="auto">
              <a:xfrm>
                <a:off x="2954338" y="4759325"/>
                <a:ext cx="1588" cy="1588"/>
              </a:xfrm>
              <a:custGeom>
                <a:avLst/>
                <a:gdLst>
                  <a:gd name="T0" fmla="*/ 1 w 3"/>
                  <a:gd name="T1" fmla="*/ 0 h 2"/>
                  <a:gd name="T2" fmla="*/ 0 w 3"/>
                  <a:gd name="T3" fmla="*/ 2 h 2"/>
                  <a:gd name="T4" fmla="*/ 3 w 3"/>
                  <a:gd name="T5" fmla="*/ 1 h 2"/>
                  <a:gd name="T6" fmla="*/ 1 w 3"/>
                  <a:gd name="T7" fmla="*/ 0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0" y="0"/>
                      <a:pt x="0" y="1"/>
                      <a:pt x="0" y="2"/>
                    </a:cubicBezTo>
                    <a:cubicBezTo>
                      <a:pt x="1" y="2"/>
                      <a:pt x="2" y="1"/>
                      <a:pt x="3" y="1"/>
                    </a:cubicBezTo>
                    <a:cubicBezTo>
                      <a:pt x="2" y="0"/>
                      <a:pt x="2" y="0"/>
                      <a:pt x="1" y="0"/>
                    </a:cubicBezTo>
                    <a:cubicBezTo>
                      <a:pt x="1" y="0"/>
                      <a:pt x="1"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39" name="Freeform 127"/>
              <p:cNvSpPr/>
              <p:nvPr/>
            </p:nvSpPr>
            <p:spPr bwMode="auto">
              <a:xfrm>
                <a:off x="2954338" y="4759325"/>
                <a:ext cx="15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0" name="Freeform 128"/>
              <p:cNvSpPr/>
              <p:nvPr/>
            </p:nvSpPr>
            <p:spPr bwMode="auto">
              <a:xfrm>
                <a:off x="2957513" y="4746625"/>
                <a:ext cx="1588" cy="3175"/>
              </a:xfrm>
              <a:custGeom>
                <a:avLst/>
                <a:gdLst>
                  <a:gd name="T0" fmla="*/ 2 w 2"/>
                  <a:gd name="T1" fmla="*/ 1 h 3"/>
                  <a:gd name="T2" fmla="*/ 0 w 2"/>
                  <a:gd name="T3" fmla="*/ 2 h 3"/>
                  <a:gd name="T4" fmla="*/ 0 w 2"/>
                  <a:gd name="T5" fmla="*/ 2 h 3"/>
                  <a:gd name="T6" fmla="*/ 2 w 2"/>
                  <a:gd name="T7" fmla="*/ 1 h 3"/>
                </a:gdLst>
                <a:ahLst/>
                <a:cxnLst>
                  <a:cxn ang="0">
                    <a:pos x="T0" y="T1"/>
                  </a:cxn>
                  <a:cxn ang="0">
                    <a:pos x="T2" y="T3"/>
                  </a:cxn>
                  <a:cxn ang="0">
                    <a:pos x="T4" y="T5"/>
                  </a:cxn>
                  <a:cxn ang="0">
                    <a:pos x="T6" y="T7"/>
                  </a:cxn>
                </a:cxnLst>
                <a:rect l="0" t="0" r="r" b="b"/>
                <a:pathLst>
                  <a:path w="2" h="3">
                    <a:moveTo>
                      <a:pt x="2" y="1"/>
                    </a:moveTo>
                    <a:cubicBezTo>
                      <a:pt x="1" y="0"/>
                      <a:pt x="1" y="0"/>
                      <a:pt x="0" y="2"/>
                    </a:cubicBezTo>
                    <a:cubicBezTo>
                      <a:pt x="0" y="2"/>
                      <a:pt x="0" y="2"/>
                      <a:pt x="0" y="2"/>
                    </a:cubicBezTo>
                    <a:cubicBezTo>
                      <a:pt x="0" y="3"/>
                      <a:pt x="1" y="3"/>
                      <a:pt x="2"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1" name="Freeform 129"/>
              <p:cNvSpPr/>
              <p:nvPr/>
            </p:nvSpPr>
            <p:spPr bwMode="auto">
              <a:xfrm>
                <a:off x="2957513" y="4748213"/>
                <a:ext cx="0" cy="0"/>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2" name="Freeform 130"/>
              <p:cNvSpPr/>
              <p:nvPr/>
            </p:nvSpPr>
            <p:spPr bwMode="auto">
              <a:xfrm>
                <a:off x="2963863" y="4729163"/>
                <a:ext cx="1588" cy="3175"/>
              </a:xfrm>
              <a:custGeom>
                <a:avLst/>
                <a:gdLst>
                  <a:gd name="T0" fmla="*/ 0 w 3"/>
                  <a:gd name="T1" fmla="*/ 5 h 5"/>
                  <a:gd name="T2" fmla="*/ 3 w 3"/>
                  <a:gd name="T3" fmla="*/ 3 h 5"/>
                  <a:gd name="T4" fmla="*/ 0 w 3"/>
                  <a:gd name="T5" fmla="*/ 5 h 5"/>
                </a:gdLst>
                <a:ahLst/>
                <a:cxnLst>
                  <a:cxn ang="0">
                    <a:pos x="T0" y="T1"/>
                  </a:cxn>
                  <a:cxn ang="0">
                    <a:pos x="T2" y="T3"/>
                  </a:cxn>
                  <a:cxn ang="0">
                    <a:pos x="T4" y="T5"/>
                  </a:cxn>
                </a:cxnLst>
                <a:rect l="0" t="0" r="r" b="b"/>
                <a:pathLst>
                  <a:path w="3" h="5">
                    <a:moveTo>
                      <a:pt x="0" y="5"/>
                    </a:moveTo>
                    <a:cubicBezTo>
                      <a:pt x="1" y="5"/>
                      <a:pt x="2" y="4"/>
                      <a:pt x="3" y="3"/>
                    </a:cubicBezTo>
                    <a:cubicBezTo>
                      <a:pt x="3" y="0"/>
                      <a:pt x="0" y="5"/>
                      <a:pt x="0" y="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3" name="Freeform 131"/>
              <p:cNvSpPr/>
              <p:nvPr/>
            </p:nvSpPr>
            <p:spPr bwMode="auto">
              <a:xfrm>
                <a:off x="2960688" y="4745038"/>
                <a:ext cx="3175" cy="0"/>
              </a:xfrm>
              <a:custGeom>
                <a:avLst/>
                <a:gdLst>
                  <a:gd name="T0" fmla="*/ 1 w 5"/>
                  <a:gd name="T1" fmla="*/ 1 h 1"/>
                  <a:gd name="T2" fmla="*/ 1 w 5"/>
                  <a:gd name="T3" fmla="*/ 1 h 1"/>
                </a:gdLst>
                <a:ahLst/>
                <a:cxnLst>
                  <a:cxn ang="0">
                    <a:pos x="T0" y="T1"/>
                  </a:cxn>
                  <a:cxn ang="0">
                    <a:pos x="T2" y="T3"/>
                  </a:cxn>
                </a:cxnLst>
                <a:rect l="0" t="0" r="r" b="b"/>
                <a:pathLst>
                  <a:path w="5" h="1">
                    <a:moveTo>
                      <a:pt x="1" y="1"/>
                    </a:moveTo>
                    <a:cubicBezTo>
                      <a:pt x="5" y="0"/>
                      <a:pt x="0" y="1"/>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4" name="Freeform 132"/>
              <p:cNvSpPr/>
              <p:nvPr/>
            </p:nvSpPr>
            <p:spPr bwMode="auto">
              <a:xfrm>
                <a:off x="2962275" y="4745038"/>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0" y="1"/>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5" name="Freeform 133"/>
              <p:cNvSpPr/>
              <p:nvPr/>
            </p:nvSpPr>
            <p:spPr bwMode="auto">
              <a:xfrm>
                <a:off x="2971800" y="4751388"/>
                <a:ext cx="1588" cy="3175"/>
              </a:xfrm>
              <a:custGeom>
                <a:avLst/>
                <a:gdLst>
                  <a:gd name="T0" fmla="*/ 0 w 2"/>
                  <a:gd name="T1" fmla="*/ 2 h 3"/>
                  <a:gd name="T2" fmla="*/ 0 w 2"/>
                  <a:gd name="T3" fmla="*/ 2 h 3"/>
                </a:gdLst>
                <a:ahLst/>
                <a:cxnLst>
                  <a:cxn ang="0">
                    <a:pos x="T0" y="T1"/>
                  </a:cxn>
                  <a:cxn ang="0">
                    <a:pos x="T2" y="T3"/>
                  </a:cxn>
                </a:cxnLst>
                <a:rect l="0" t="0" r="r" b="b"/>
                <a:pathLst>
                  <a:path w="2" h="3">
                    <a:moveTo>
                      <a:pt x="0" y="2"/>
                    </a:moveTo>
                    <a:cubicBezTo>
                      <a:pt x="2" y="3"/>
                      <a:pt x="0" y="0"/>
                      <a:pt x="0"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6" name="Freeform 134"/>
              <p:cNvSpPr/>
              <p:nvPr/>
            </p:nvSpPr>
            <p:spPr bwMode="auto">
              <a:xfrm>
                <a:off x="2962275" y="4743450"/>
                <a:ext cx="0" cy="1588"/>
              </a:xfrm>
              <a:custGeom>
                <a:avLst/>
                <a:gdLst>
                  <a:gd name="T0" fmla="*/ 0 h 1"/>
                  <a:gd name="T1" fmla="*/ 0 h 1"/>
                </a:gdLst>
                <a:ahLst/>
                <a:cxnLst>
                  <a:cxn ang="0">
                    <a:pos x="0" y="T0"/>
                  </a:cxn>
                  <a:cxn ang="0">
                    <a:pos x="0" y="T1"/>
                  </a:cxn>
                </a:cxnLst>
                <a:rect l="0" t="0" r="r" b="b"/>
                <a:pathLst>
                  <a:path h="1">
                    <a:moveTo>
                      <a:pt x="0" y="0"/>
                    </a:moveTo>
                    <a:cubicBezTo>
                      <a:pt x="0" y="1"/>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7" name="Freeform 135"/>
              <p:cNvSpPr/>
              <p:nvPr/>
            </p:nvSpPr>
            <p:spPr bwMode="auto">
              <a:xfrm>
                <a:off x="2952750" y="4768850"/>
                <a:ext cx="0" cy="0"/>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1"/>
                      <a:pt x="1" y="0"/>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8" name="Freeform 136"/>
              <p:cNvSpPr/>
              <p:nvPr/>
            </p:nvSpPr>
            <p:spPr bwMode="auto">
              <a:xfrm>
                <a:off x="2954338" y="4697413"/>
                <a:ext cx="36513" cy="22225"/>
              </a:xfrm>
              <a:custGeom>
                <a:avLst/>
                <a:gdLst>
                  <a:gd name="T0" fmla="*/ 12 w 49"/>
                  <a:gd name="T1" fmla="*/ 4 h 28"/>
                  <a:gd name="T2" fmla="*/ 14 w 49"/>
                  <a:gd name="T3" fmla="*/ 8 h 28"/>
                  <a:gd name="T4" fmla="*/ 6 w 49"/>
                  <a:gd name="T5" fmla="*/ 8 h 28"/>
                  <a:gd name="T6" fmla="*/ 8 w 49"/>
                  <a:gd name="T7" fmla="*/ 13 h 28"/>
                  <a:gd name="T8" fmla="*/ 9 w 49"/>
                  <a:gd name="T9" fmla="*/ 17 h 28"/>
                  <a:gd name="T10" fmla="*/ 9 w 49"/>
                  <a:gd name="T11" fmla="*/ 20 h 28"/>
                  <a:gd name="T12" fmla="*/ 0 w 49"/>
                  <a:gd name="T13" fmla="*/ 20 h 28"/>
                  <a:gd name="T14" fmla="*/ 3 w 49"/>
                  <a:gd name="T15" fmla="*/ 22 h 28"/>
                  <a:gd name="T16" fmla="*/ 4 w 49"/>
                  <a:gd name="T17" fmla="*/ 23 h 28"/>
                  <a:gd name="T18" fmla="*/ 5 w 49"/>
                  <a:gd name="T19" fmla="*/ 28 h 28"/>
                  <a:gd name="T20" fmla="*/ 7 w 49"/>
                  <a:gd name="T21" fmla="*/ 28 h 28"/>
                  <a:gd name="T22" fmla="*/ 7 w 49"/>
                  <a:gd name="T23" fmla="*/ 23 h 28"/>
                  <a:gd name="T24" fmla="*/ 12 w 49"/>
                  <a:gd name="T25" fmla="*/ 23 h 28"/>
                  <a:gd name="T26" fmla="*/ 19 w 49"/>
                  <a:gd name="T27" fmla="*/ 24 h 28"/>
                  <a:gd name="T28" fmla="*/ 23 w 49"/>
                  <a:gd name="T29" fmla="*/ 21 h 28"/>
                  <a:gd name="T30" fmla="*/ 49 w 49"/>
                  <a:gd name="T31" fmla="*/ 5 h 28"/>
                  <a:gd name="T32" fmla="*/ 12 w 49"/>
                  <a:gd name="T33"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8">
                    <a:moveTo>
                      <a:pt x="12" y="4"/>
                    </a:moveTo>
                    <a:cubicBezTo>
                      <a:pt x="12" y="6"/>
                      <a:pt x="14" y="7"/>
                      <a:pt x="14" y="8"/>
                    </a:cubicBezTo>
                    <a:cubicBezTo>
                      <a:pt x="9" y="6"/>
                      <a:pt x="11" y="6"/>
                      <a:pt x="6" y="8"/>
                    </a:cubicBezTo>
                    <a:cubicBezTo>
                      <a:pt x="1" y="11"/>
                      <a:pt x="8" y="12"/>
                      <a:pt x="8" y="13"/>
                    </a:cubicBezTo>
                    <a:cubicBezTo>
                      <a:pt x="4" y="14"/>
                      <a:pt x="8" y="16"/>
                      <a:pt x="9" y="17"/>
                    </a:cubicBezTo>
                    <a:cubicBezTo>
                      <a:pt x="14" y="19"/>
                      <a:pt x="12" y="20"/>
                      <a:pt x="9" y="20"/>
                    </a:cubicBezTo>
                    <a:cubicBezTo>
                      <a:pt x="6" y="21"/>
                      <a:pt x="0" y="20"/>
                      <a:pt x="0" y="20"/>
                    </a:cubicBezTo>
                    <a:cubicBezTo>
                      <a:pt x="0" y="23"/>
                      <a:pt x="2" y="22"/>
                      <a:pt x="3" y="22"/>
                    </a:cubicBezTo>
                    <a:cubicBezTo>
                      <a:pt x="3" y="23"/>
                      <a:pt x="4" y="23"/>
                      <a:pt x="4" y="23"/>
                    </a:cubicBezTo>
                    <a:cubicBezTo>
                      <a:pt x="5" y="25"/>
                      <a:pt x="1" y="27"/>
                      <a:pt x="5" y="28"/>
                    </a:cubicBezTo>
                    <a:cubicBezTo>
                      <a:pt x="5" y="28"/>
                      <a:pt x="6" y="28"/>
                      <a:pt x="7" y="28"/>
                    </a:cubicBezTo>
                    <a:cubicBezTo>
                      <a:pt x="7" y="27"/>
                      <a:pt x="7" y="25"/>
                      <a:pt x="7" y="23"/>
                    </a:cubicBezTo>
                    <a:cubicBezTo>
                      <a:pt x="9" y="23"/>
                      <a:pt x="10" y="23"/>
                      <a:pt x="12" y="23"/>
                    </a:cubicBezTo>
                    <a:cubicBezTo>
                      <a:pt x="15" y="23"/>
                      <a:pt x="17" y="23"/>
                      <a:pt x="19" y="24"/>
                    </a:cubicBezTo>
                    <a:cubicBezTo>
                      <a:pt x="23" y="24"/>
                      <a:pt x="23" y="21"/>
                      <a:pt x="23" y="21"/>
                    </a:cubicBezTo>
                    <a:cubicBezTo>
                      <a:pt x="20" y="19"/>
                      <a:pt x="49" y="5"/>
                      <a:pt x="49" y="5"/>
                    </a:cubicBezTo>
                    <a:cubicBezTo>
                      <a:pt x="35" y="0"/>
                      <a:pt x="25" y="1"/>
                      <a:pt x="12" y="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49" name="Freeform 137"/>
              <p:cNvSpPr/>
              <p:nvPr/>
            </p:nvSpPr>
            <p:spPr bwMode="auto">
              <a:xfrm>
                <a:off x="2959100" y="4716463"/>
                <a:ext cx="9525" cy="3175"/>
              </a:xfrm>
              <a:custGeom>
                <a:avLst/>
                <a:gdLst>
                  <a:gd name="T0" fmla="*/ 7 w 13"/>
                  <a:gd name="T1" fmla="*/ 0 h 4"/>
                  <a:gd name="T2" fmla="*/ 1 w 13"/>
                  <a:gd name="T3" fmla="*/ 0 h 4"/>
                  <a:gd name="T4" fmla="*/ 0 w 13"/>
                  <a:gd name="T5" fmla="*/ 3 h 4"/>
                  <a:gd name="T6" fmla="*/ 7 w 13"/>
                  <a:gd name="T7" fmla="*/ 3 h 4"/>
                  <a:gd name="T8" fmla="*/ 10 w 13"/>
                  <a:gd name="T9" fmla="*/ 4 h 4"/>
                  <a:gd name="T10" fmla="*/ 13 w 13"/>
                  <a:gd name="T11" fmla="*/ 1 h 4"/>
                  <a:gd name="T12" fmla="*/ 7 w 1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7" y="0"/>
                    </a:moveTo>
                    <a:cubicBezTo>
                      <a:pt x="4" y="0"/>
                      <a:pt x="1" y="0"/>
                      <a:pt x="1" y="0"/>
                    </a:cubicBezTo>
                    <a:cubicBezTo>
                      <a:pt x="1" y="0"/>
                      <a:pt x="1" y="1"/>
                      <a:pt x="0" y="3"/>
                    </a:cubicBezTo>
                    <a:cubicBezTo>
                      <a:pt x="3" y="3"/>
                      <a:pt x="6" y="3"/>
                      <a:pt x="7" y="3"/>
                    </a:cubicBezTo>
                    <a:cubicBezTo>
                      <a:pt x="8" y="4"/>
                      <a:pt x="9" y="4"/>
                      <a:pt x="10" y="4"/>
                    </a:cubicBezTo>
                    <a:cubicBezTo>
                      <a:pt x="12" y="3"/>
                      <a:pt x="13" y="3"/>
                      <a:pt x="13" y="1"/>
                    </a:cubicBezTo>
                    <a:cubicBezTo>
                      <a:pt x="12" y="0"/>
                      <a:pt x="9" y="0"/>
                      <a:pt x="7"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0" name="Freeform 138"/>
              <p:cNvSpPr/>
              <p:nvPr/>
            </p:nvSpPr>
            <p:spPr bwMode="auto">
              <a:xfrm>
                <a:off x="2951163" y="4716463"/>
                <a:ext cx="3175" cy="1588"/>
              </a:xfrm>
              <a:custGeom>
                <a:avLst/>
                <a:gdLst>
                  <a:gd name="T0" fmla="*/ 0 w 5"/>
                  <a:gd name="T1" fmla="*/ 2 h 3"/>
                  <a:gd name="T2" fmla="*/ 3 w 5"/>
                  <a:gd name="T3" fmla="*/ 3 h 3"/>
                  <a:gd name="T4" fmla="*/ 4 w 5"/>
                  <a:gd name="T5" fmla="*/ 1 h 3"/>
                  <a:gd name="T6" fmla="*/ 0 w 5"/>
                  <a:gd name="T7" fmla="*/ 2 h 3"/>
                </a:gdLst>
                <a:ahLst/>
                <a:cxnLst>
                  <a:cxn ang="0">
                    <a:pos x="T0" y="T1"/>
                  </a:cxn>
                  <a:cxn ang="0">
                    <a:pos x="T2" y="T3"/>
                  </a:cxn>
                  <a:cxn ang="0">
                    <a:pos x="T4" y="T5"/>
                  </a:cxn>
                  <a:cxn ang="0">
                    <a:pos x="T6" y="T7"/>
                  </a:cxn>
                </a:cxnLst>
                <a:rect l="0" t="0" r="r" b="b"/>
                <a:pathLst>
                  <a:path w="5" h="3">
                    <a:moveTo>
                      <a:pt x="0" y="2"/>
                    </a:moveTo>
                    <a:cubicBezTo>
                      <a:pt x="1" y="2"/>
                      <a:pt x="2" y="3"/>
                      <a:pt x="3" y="3"/>
                    </a:cubicBezTo>
                    <a:cubicBezTo>
                      <a:pt x="4" y="3"/>
                      <a:pt x="5" y="2"/>
                      <a:pt x="4" y="1"/>
                    </a:cubicBezTo>
                    <a:cubicBezTo>
                      <a:pt x="3" y="0"/>
                      <a:pt x="2" y="0"/>
                      <a:pt x="0"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1" name="Freeform 139"/>
              <p:cNvSpPr/>
              <p:nvPr/>
            </p:nvSpPr>
            <p:spPr bwMode="auto">
              <a:xfrm>
                <a:off x="2959100" y="4711700"/>
                <a:ext cx="1588" cy="1588"/>
              </a:xfrm>
              <a:custGeom>
                <a:avLst/>
                <a:gdLst>
                  <a:gd name="T0" fmla="*/ 0 w 2"/>
                  <a:gd name="T1" fmla="*/ 1 h 2"/>
                  <a:gd name="T2" fmla="*/ 0 w 2"/>
                  <a:gd name="T3" fmla="*/ 1 h 2"/>
                  <a:gd name="T4" fmla="*/ 1 w 2"/>
                  <a:gd name="T5" fmla="*/ 2 h 2"/>
                  <a:gd name="T6" fmla="*/ 2 w 2"/>
                  <a:gd name="T7" fmla="*/ 1 h 2"/>
                  <a:gd name="T8" fmla="*/ 2 w 2"/>
                  <a:gd name="T9" fmla="*/ 1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1"/>
                    </a:cubicBezTo>
                    <a:cubicBezTo>
                      <a:pt x="0" y="2"/>
                      <a:pt x="0" y="2"/>
                      <a:pt x="1" y="2"/>
                    </a:cubicBezTo>
                    <a:cubicBezTo>
                      <a:pt x="1" y="2"/>
                      <a:pt x="2" y="2"/>
                      <a:pt x="2" y="1"/>
                    </a:cubicBezTo>
                    <a:cubicBezTo>
                      <a:pt x="2" y="1"/>
                      <a:pt x="2" y="1"/>
                      <a:pt x="2" y="1"/>
                    </a:cubicBezTo>
                    <a:cubicBezTo>
                      <a:pt x="1" y="0"/>
                      <a:pt x="0"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2" name="Rectangle 140"/>
              <p:cNvSpPr>
                <a:spLocks noChangeArrowheads="1"/>
              </p:cNvSpPr>
              <p:nvPr/>
            </p:nvSpPr>
            <p:spPr bwMode="auto">
              <a:xfrm>
                <a:off x="2957513" y="4711700"/>
                <a:ext cx="1588" cy="1588"/>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3" name="Freeform 141"/>
              <p:cNvSpPr/>
              <p:nvPr/>
            </p:nvSpPr>
            <p:spPr bwMode="auto">
              <a:xfrm>
                <a:off x="2954338" y="4708525"/>
                <a:ext cx="3175" cy="3175"/>
              </a:xfrm>
              <a:custGeom>
                <a:avLst/>
                <a:gdLst>
                  <a:gd name="T0" fmla="*/ 2 w 4"/>
                  <a:gd name="T1" fmla="*/ 3 h 5"/>
                  <a:gd name="T2" fmla="*/ 3 w 4"/>
                  <a:gd name="T3" fmla="*/ 1 h 5"/>
                  <a:gd name="T4" fmla="*/ 2 w 4"/>
                  <a:gd name="T5" fmla="*/ 0 h 5"/>
                  <a:gd name="T6" fmla="*/ 0 w 4"/>
                  <a:gd name="T7" fmla="*/ 0 h 5"/>
                  <a:gd name="T8" fmla="*/ 0 w 4"/>
                  <a:gd name="T9" fmla="*/ 3 h 5"/>
                  <a:gd name="T10" fmla="*/ 4 w 4"/>
                  <a:gd name="T11" fmla="*/ 4 h 5"/>
                  <a:gd name="T12" fmla="*/ 2 w 4"/>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2" y="3"/>
                    </a:moveTo>
                    <a:cubicBezTo>
                      <a:pt x="4" y="3"/>
                      <a:pt x="4" y="2"/>
                      <a:pt x="3" y="1"/>
                    </a:cubicBezTo>
                    <a:cubicBezTo>
                      <a:pt x="3" y="1"/>
                      <a:pt x="2" y="0"/>
                      <a:pt x="2" y="0"/>
                    </a:cubicBezTo>
                    <a:cubicBezTo>
                      <a:pt x="1" y="0"/>
                      <a:pt x="0" y="0"/>
                      <a:pt x="0" y="0"/>
                    </a:cubicBezTo>
                    <a:cubicBezTo>
                      <a:pt x="0" y="1"/>
                      <a:pt x="0" y="2"/>
                      <a:pt x="0" y="3"/>
                    </a:cubicBezTo>
                    <a:cubicBezTo>
                      <a:pt x="1" y="4"/>
                      <a:pt x="3" y="5"/>
                      <a:pt x="4" y="4"/>
                    </a:cubicBezTo>
                    <a:cubicBezTo>
                      <a:pt x="4" y="4"/>
                      <a:pt x="3" y="4"/>
                      <a:pt x="2"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4" name="Freeform 142"/>
              <p:cNvSpPr/>
              <p:nvPr/>
            </p:nvSpPr>
            <p:spPr bwMode="auto">
              <a:xfrm>
                <a:off x="2927350" y="4708525"/>
                <a:ext cx="15875" cy="9525"/>
              </a:xfrm>
              <a:custGeom>
                <a:avLst/>
                <a:gdLst>
                  <a:gd name="T0" fmla="*/ 21 w 21"/>
                  <a:gd name="T1" fmla="*/ 10 h 14"/>
                  <a:gd name="T2" fmla="*/ 8 w 21"/>
                  <a:gd name="T3" fmla="*/ 12 h 14"/>
                  <a:gd name="T4" fmla="*/ 10 w 21"/>
                  <a:gd name="T5" fmla="*/ 11 h 14"/>
                  <a:gd name="T6" fmla="*/ 3 w 21"/>
                  <a:gd name="T7" fmla="*/ 8 h 14"/>
                  <a:gd name="T8" fmla="*/ 1 w 21"/>
                  <a:gd name="T9" fmla="*/ 7 h 14"/>
                  <a:gd name="T10" fmla="*/ 0 w 21"/>
                  <a:gd name="T11" fmla="*/ 7 h 14"/>
                  <a:gd name="T12" fmla="*/ 10 w 21"/>
                  <a:gd name="T13" fmla="*/ 5 h 14"/>
                  <a:gd name="T14" fmla="*/ 13 w 21"/>
                  <a:gd name="T15" fmla="*/ 6 h 14"/>
                  <a:gd name="T16" fmla="*/ 12 w 21"/>
                  <a:gd name="T17" fmla="*/ 6 h 14"/>
                  <a:gd name="T18" fmla="*/ 19 w 21"/>
                  <a:gd name="T19" fmla="*/ 6 h 14"/>
                  <a:gd name="T20" fmla="*/ 21 w 21"/>
                  <a:gd name="T2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4">
                    <a:moveTo>
                      <a:pt x="21" y="10"/>
                    </a:moveTo>
                    <a:cubicBezTo>
                      <a:pt x="19" y="12"/>
                      <a:pt x="10" y="14"/>
                      <a:pt x="8" y="12"/>
                    </a:cubicBezTo>
                    <a:cubicBezTo>
                      <a:pt x="8" y="11"/>
                      <a:pt x="9" y="11"/>
                      <a:pt x="10" y="11"/>
                    </a:cubicBezTo>
                    <a:cubicBezTo>
                      <a:pt x="9" y="10"/>
                      <a:pt x="4" y="9"/>
                      <a:pt x="3" y="8"/>
                    </a:cubicBezTo>
                    <a:cubicBezTo>
                      <a:pt x="4" y="8"/>
                      <a:pt x="1" y="7"/>
                      <a:pt x="1" y="7"/>
                    </a:cubicBezTo>
                    <a:cubicBezTo>
                      <a:pt x="1" y="7"/>
                      <a:pt x="1" y="6"/>
                      <a:pt x="0" y="7"/>
                    </a:cubicBezTo>
                    <a:cubicBezTo>
                      <a:pt x="1" y="4"/>
                      <a:pt x="11" y="0"/>
                      <a:pt x="10" y="5"/>
                    </a:cubicBezTo>
                    <a:cubicBezTo>
                      <a:pt x="11" y="6"/>
                      <a:pt x="13" y="3"/>
                      <a:pt x="13" y="6"/>
                    </a:cubicBezTo>
                    <a:cubicBezTo>
                      <a:pt x="13" y="6"/>
                      <a:pt x="12" y="6"/>
                      <a:pt x="12" y="6"/>
                    </a:cubicBezTo>
                    <a:cubicBezTo>
                      <a:pt x="11" y="13"/>
                      <a:pt x="18" y="6"/>
                      <a:pt x="19" y="6"/>
                    </a:cubicBezTo>
                    <a:cubicBezTo>
                      <a:pt x="19" y="6"/>
                      <a:pt x="20" y="10"/>
                      <a:pt x="21" y="1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5" name="Freeform 143"/>
              <p:cNvSpPr/>
              <p:nvPr/>
            </p:nvSpPr>
            <p:spPr bwMode="auto">
              <a:xfrm>
                <a:off x="2943225" y="4714875"/>
                <a:ext cx="1588" cy="1588"/>
              </a:xfrm>
              <a:custGeom>
                <a:avLst/>
                <a:gdLst>
                  <a:gd name="T0" fmla="*/ 0 w 2"/>
                  <a:gd name="T1" fmla="*/ 1 h 2"/>
                  <a:gd name="T2" fmla="*/ 0 w 2"/>
                  <a:gd name="T3" fmla="*/ 1 h 2"/>
                  <a:gd name="T4" fmla="*/ 0 w 2"/>
                  <a:gd name="T5" fmla="*/ 2 h 2"/>
                  <a:gd name="T6" fmla="*/ 0 w 2"/>
                  <a:gd name="T7" fmla="*/ 2 h 2"/>
                  <a:gd name="T8" fmla="*/ 2 w 2"/>
                  <a:gd name="T9" fmla="*/ 1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1"/>
                      <a:pt x="0" y="1"/>
                    </a:cubicBezTo>
                    <a:cubicBezTo>
                      <a:pt x="0" y="2"/>
                      <a:pt x="0" y="2"/>
                      <a:pt x="0" y="2"/>
                    </a:cubicBezTo>
                    <a:cubicBezTo>
                      <a:pt x="0" y="2"/>
                      <a:pt x="0" y="2"/>
                      <a:pt x="0" y="2"/>
                    </a:cubicBezTo>
                    <a:cubicBezTo>
                      <a:pt x="1" y="2"/>
                      <a:pt x="2" y="2"/>
                      <a:pt x="2" y="1"/>
                    </a:cubicBezTo>
                    <a:cubicBezTo>
                      <a:pt x="1" y="0"/>
                      <a:pt x="1"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6" name="Freeform 144"/>
              <p:cNvSpPr/>
              <p:nvPr/>
            </p:nvSpPr>
            <p:spPr bwMode="auto">
              <a:xfrm>
                <a:off x="2944813" y="4711700"/>
                <a:ext cx="9525" cy="6350"/>
              </a:xfrm>
              <a:custGeom>
                <a:avLst/>
                <a:gdLst>
                  <a:gd name="T0" fmla="*/ 6 w 12"/>
                  <a:gd name="T1" fmla="*/ 3 h 8"/>
                  <a:gd name="T2" fmla="*/ 6 w 12"/>
                  <a:gd name="T3" fmla="*/ 4 h 8"/>
                  <a:gd name="T4" fmla="*/ 5 w 12"/>
                  <a:gd name="T5" fmla="*/ 3 h 8"/>
                  <a:gd name="T6" fmla="*/ 4 w 12"/>
                  <a:gd name="T7" fmla="*/ 4 h 8"/>
                  <a:gd name="T8" fmla="*/ 2 w 12"/>
                  <a:gd name="T9" fmla="*/ 2 h 8"/>
                  <a:gd name="T10" fmla="*/ 2 w 12"/>
                  <a:gd name="T11" fmla="*/ 4 h 8"/>
                  <a:gd name="T12" fmla="*/ 5 w 12"/>
                  <a:gd name="T13" fmla="*/ 7 h 8"/>
                  <a:gd name="T14" fmla="*/ 6 w 12"/>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6" y="3"/>
                    </a:moveTo>
                    <a:cubicBezTo>
                      <a:pt x="6" y="3"/>
                      <a:pt x="6" y="3"/>
                      <a:pt x="6" y="4"/>
                    </a:cubicBezTo>
                    <a:cubicBezTo>
                      <a:pt x="6" y="4"/>
                      <a:pt x="5" y="3"/>
                      <a:pt x="5" y="3"/>
                    </a:cubicBezTo>
                    <a:cubicBezTo>
                      <a:pt x="5" y="3"/>
                      <a:pt x="4" y="4"/>
                      <a:pt x="4" y="4"/>
                    </a:cubicBezTo>
                    <a:cubicBezTo>
                      <a:pt x="4" y="3"/>
                      <a:pt x="3" y="2"/>
                      <a:pt x="2" y="2"/>
                    </a:cubicBezTo>
                    <a:cubicBezTo>
                      <a:pt x="0" y="2"/>
                      <a:pt x="2" y="4"/>
                      <a:pt x="2" y="4"/>
                    </a:cubicBezTo>
                    <a:cubicBezTo>
                      <a:pt x="3" y="6"/>
                      <a:pt x="3" y="5"/>
                      <a:pt x="5" y="7"/>
                    </a:cubicBezTo>
                    <a:cubicBezTo>
                      <a:pt x="12" y="8"/>
                      <a:pt x="9" y="0"/>
                      <a:pt x="6"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7" name="Freeform 145"/>
              <p:cNvSpPr/>
              <p:nvPr/>
            </p:nvSpPr>
            <p:spPr bwMode="auto">
              <a:xfrm>
                <a:off x="2974975" y="4695825"/>
                <a:ext cx="65088" cy="61913"/>
              </a:xfrm>
              <a:custGeom>
                <a:avLst/>
                <a:gdLst>
                  <a:gd name="T0" fmla="*/ 84 w 84"/>
                  <a:gd name="T1" fmla="*/ 10 h 80"/>
                  <a:gd name="T2" fmla="*/ 72 w 84"/>
                  <a:gd name="T3" fmla="*/ 7 h 80"/>
                  <a:gd name="T4" fmla="*/ 53 w 84"/>
                  <a:gd name="T5" fmla="*/ 4 h 80"/>
                  <a:gd name="T6" fmla="*/ 39 w 84"/>
                  <a:gd name="T7" fmla="*/ 7 h 80"/>
                  <a:gd name="T8" fmla="*/ 39 w 84"/>
                  <a:gd name="T9" fmla="*/ 9 h 80"/>
                  <a:gd name="T10" fmla="*/ 35 w 84"/>
                  <a:gd name="T11" fmla="*/ 8 h 80"/>
                  <a:gd name="T12" fmla="*/ 35 w 84"/>
                  <a:gd name="T13" fmla="*/ 10 h 80"/>
                  <a:gd name="T14" fmla="*/ 32 w 84"/>
                  <a:gd name="T15" fmla="*/ 10 h 80"/>
                  <a:gd name="T16" fmla="*/ 12 w 84"/>
                  <a:gd name="T17" fmla="*/ 15 h 80"/>
                  <a:gd name="T18" fmla="*/ 14 w 84"/>
                  <a:gd name="T19" fmla="*/ 18 h 80"/>
                  <a:gd name="T20" fmla="*/ 4 w 84"/>
                  <a:gd name="T21" fmla="*/ 20 h 80"/>
                  <a:gd name="T22" fmla="*/ 6 w 84"/>
                  <a:gd name="T23" fmla="*/ 23 h 80"/>
                  <a:gd name="T24" fmla="*/ 3 w 84"/>
                  <a:gd name="T25" fmla="*/ 23 h 80"/>
                  <a:gd name="T26" fmla="*/ 16 w 84"/>
                  <a:gd name="T27" fmla="*/ 28 h 80"/>
                  <a:gd name="T28" fmla="*/ 21 w 84"/>
                  <a:gd name="T29" fmla="*/ 43 h 80"/>
                  <a:gd name="T30" fmla="*/ 24 w 84"/>
                  <a:gd name="T31" fmla="*/ 44 h 80"/>
                  <a:gd name="T32" fmla="*/ 27 w 84"/>
                  <a:gd name="T33" fmla="*/ 46 h 80"/>
                  <a:gd name="T34" fmla="*/ 22 w 84"/>
                  <a:gd name="T35" fmla="*/ 49 h 80"/>
                  <a:gd name="T36" fmla="*/ 27 w 84"/>
                  <a:gd name="T37" fmla="*/ 48 h 80"/>
                  <a:gd name="T38" fmla="*/ 23 w 84"/>
                  <a:gd name="T39" fmla="*/ 55 h 80"/>
                  <a:gd name="T40" fmla="*/ 26 w 84"/>
                  <a:gd name="T41" fmla="*/ 65 h 80"/>
                  <a:gd name="T42" fmla="*/ 28 w 84"/>
                  <a:gd name="T43" fmla="*/ 70 h 80"/>
                  <a:gd name="T44" fmla="*/ 28 w 84"/>
                  <a:gd name="T45" fmla="*/ 70 h 80"/>
                  <a:gd name="T46" fmla="*/ 31 w 84"/>
                  <a:gd name="T47" fmla="*/ 73 h 80"/>
                  <a:gd name="T48" fmla="*/ 32 w 84"/>
                  <a:gd name="T49" fmla="*/ 74 h 80"/>
                  <a:gd name="T50" fmla="*/ 38 w 84"/>
                  <a:gd name="T51" fmla="*/ 77 h 80"/>
                  <a:gd name="T52" fmla="*/ 45 w 84"/>
                  <a:gd name="T53" fmla="*/ 62 h 80"/>
                  <a:gd name="T54" fmla="*/ 56 w 84"/>
                  <a:gd name="T55" fmla="*/ 55 h 80"/>
                  <a:gd name="T56" fmla="*/ 72 w 84"/>
                  <a:gd name="T57" fmla="*/ 47 h 80"/>
                  <a:gd name="T58" fmla="*/ 67 w 84"/>
                  <a:gd name="T59" fmla="*/ 46 h 80"/>
                  <a:gd name="T60" fmla="*/ 67 w 84"/>
                  <a:gd name="T61" fmla="*/ 46 h 80"/>
                  <a:gd name="T62" fmla="*/ 67 w 84"/>
                  <a:gd name="T63" fmla="*/ 45 h 80"/>
                  <a:gd name="T64" fmla="*/ 69 w 84"/>
                  <a:gd name="T65" fmla="*/ 43 h 80"/>
                  <a:gd name="T66" fmla="*/ 74 w 84"/>
                  <a:gd name="T67" fmla="*/ 43 h 80"/>
                  <a:gd name="T68" fmla="*/ 74 w 84"/>
                  <a:gd name="T69" fmla="*/ 35 h 80"/>
                  <a:gd name="T70" fmla="*/ 75 w 84"/>
                  <a:gd name="T71" fmla="*/ 32 h 80"/>
                  <a:gd name="T72" fmla="*/ 74 w 84"/>
                  <a:gd name="T73" fmla="*/ 31 h 80"/>
                  <a:gd name="T74" fmla="*/ 72 w 84"/>
                  <a:gd name="T75" fmla="*/ 27 h 80"/>
                  <a:gd name="T76" fmla="*/ 77 w 84"/>
                  <a:gd name="T77" fmla="*/ 28 h 80"/>
                  <a:gd name="T78" fmla="*/ 74 w 84"/>
                  <a:gd name="T79" fmla="*/ 23 h 80"/>
                  <a:gd name="T80" fmla="*/ 75 w 84"/>
                  <a:gd name="T81" fmla="*/ 23 h 80"/>
                  <a:gd name="T82" fmla="*/ 72 w 84"/>
                  <a:gd name="T83" fmla="*/ 23 h 80"/>
                  <a:gd name="T84" fmla="*/ 76 w 84"/>
                  <a:gd name="T85" fmla="*/ 19 h 80"/>
                  <a:gd name="T86" fmla="*/ 75 w 84"/>
                  <a:gd name="T87" fmla="*/ 17 h 80"/>
                  <a:gd name="T88" fmla="*/ 84 w 84"/>
                  <a:gd name="T89"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80">
                    <a:moveTo>
                      <a:pt x="84" y="10"/>
                    </a:moveTo>
                    <a:cubicBezTo>
                      <a:pt x="79" y="9"/>
                      <a:pt x="70" y="13"/>
                      <a:pt x="72" y="7"/>
                    </a:cubicBezTo>
                    <a:cubicBezTo>
                      <a:pt x="67" y="6"/>
                      <a:pt x="58" y="0"/>
                      <a:pt x="53" y="4"/>
                    </a:cubicBezTo>
                    <a:cubicBezTo>
                      <a:pt x="49" y="5"/>
                      <a:pt x="42" y="5"/>
                      <a:pt x="39" y="7"/>
                    </a:cubicBezTo>
                    <a:cubicBezTo>
                      <a:pt x="39" y="8"/>
                      <a:pt x="40" y="9"/>
                      <a:pt x="39" y="9"/>
                    </a:cubicBezTo>
                    <a:cubicBezTo>
                      <a:pt x="38" y="8"/>
                      <a:pt x="37" y="7"/>
                      <a:pt x="35" y="8"/>
                    </a:cubicBezTo>
                    <a:cubicBezTo>
                      <a:pt x="35" y="8"/>
                      <a:pt x="35" y="9"/>
                      <a:pt x="35" y="10"/>
                    </a:cubicBezTo>
                    <a:cubicBezTo>
                      <a:pt x="34" y="10"/>
                      <a:pt x="32" y="7"/>
                      <a:pt x="32" y="10"/>
                    </a:cubicBezTo>
                    <a:cubicBezTo>
                      <a:pt x="30" y="8"/>
                      <a:pt x="14" y="11"/>
                      <a:pt x="12" y="15"/>
                    </a:cubicBezTo>
                    <a:cubicBezTo>
                      <a:pt x="12" y="16"/>
                      <a:pt x="17" y="15"/>
                      <a:pt x="14" y="18"/>
                    </a:cubicBezTo>
                    <a:cubicBezTo>
                      <a:pt x="13" y="19"/>
                      <a:pt x="6" y="19"/>
                      <a:pt x="4" y="20"/>
                    </a:cubicBezTo>
                    <a:cubicBezTo>
                      <a:pt x="3" y="21"/>
                      <a:pt x="5" y="22"/>
                      <a:pt x="6" y="23"/>
                    </a:cubicBezTo>
                    <a:cubicBezTo>
                      <a:pt x="5" y="23"/>
                      <a:pt x="4" y="23"/>
                      <a:pt x="3" y="23"/>
                    </a:cubicBezTo>
                    <a:cubicBezTo>
                      <a:pt x="0" y="27"/>
                      <a:pt x="14" y="28"/>
                      <a:pt x="16" y="28"/>
                    </a:cubicBezTo>
                    <a:cubicBezTo>
                      <a:pt x="25" y="28"/>
                      <a:pt x="22" y="39"/>
                      <a:pt x="21" y="43"/>
                    </a:cubicBezTo>
                    <a:cubicBezTo>
                      <a:pt x="21" y="43"/>
                      <a:pt x="23" y="43"/>
                      <a:pt x="24" y="44"/>
                    </a:cubicBezTo>
                    <a:cubicBezTo>
                      <a:pt x="26" y="44"/>
                      <a:pt x="28" y="45"/>
                      <a:pt x="27" y="46"/>
                    </a:cubicBezTo>
                    <a:cubicBezTo>
                      <a:pt x="25" y="45"/>
                      <a:pt x="20" y="47"/>
                      <a:pt x="22" y="49"/>
                    </a:cubicBezTo>
                    <a:cubicBezTo>
                      <a:pt x="25" y="51"/>
                      <a:pt x="25" y="48"/>
                      <a:pt x="27" y="48"/>
                    </a:cubicBezTo>
                    <a:cubicBezTo>
                      <a:pt x="26" y="51"/>
                      <a:pt x="23" y="52"/>
                      <a:pt x="23" y="55"/>
                    </a:cubicBezTo>
                    <a:cubicBezTo>
                      <a:pt x="22" y="57"/>
                      <a:pt x="26" y="65"/>
                      <a:pt x="26" y="65"/>
                    </a:cubicBezTo>
                    <a:cubicBezTo>
                      <a:pt x="25" y="67"/>
                      <a:pt x="27" y="68"/>
                      <a:pt x="28" y="70"/>
                    </a:cubicBezTo>
                    <a:cubicBezTo>
                      <a:pt x="28" y="70"/>
                      <a:pt x="28" y="70"/>
                      <a:pt x="28" y="70"/>
                    </a:cubicBezTo>
                    <a:cubicBezTo>
                      <a:pt x="29" y="72"/>
                      <a:pt x="30" y="73"/>
                      <a:pt x="31" y="73"/>
                    </a:cubicBezTo>
                    <a:cubicBezTo>
                      <a:pt x="32" y="74"/>
                      <a:pt x="32" y="74"/>
                      <a:pt x="32" y="74"/>
                    </a:cubicBezTo>
                    <a:cubicBezTo>
                      <a:pt x="34" y="75"/>
                      <a:pt x="36" y="75"/>
                      <a:pt x="38" y="77"/>
                    </a:cubicBezTo>
                    <a:cubicBezTo>
                      <a:pt x="40" y="80"/>
                      <a:pt x="46" y="62"/>
                      <a:pt x="45" y="62"/>
                    </a:cubicBezTo>
                    <a:cubicBezTo>
                      <a:pt x="49" y="60"/>
                      <a:pt x="54" y="60"/>
                      <a:pt x="56" y="55"/>
                    </a:cubicBezTo>
                    <a:cubicBezTo>
                      <a:pt x="57" y="53"/>
                      <a:pt x="70" y="48"/>
                      <a:pt x="72" y="47"/>
                    </a:cubicBezTo>
                    <a:cubicBezTo>
                      <a:pt x="75" y="45"/>
                      <a:pt x="69" y="46"/>
                      <a:pt x="67" y="46"/>
                    </a:cubicBezTo>
                    <a:cubicBezTo>
                      <a:pt x="67" y="46"/>
                      <a:pt x="67" y="46"/>
                      <a:pt x="67" y="46"/>
                    </a:cubicBezTo>
                    <a:cubicBezTo>
                      <a:pt x="67" y="46"/>
                      <a:pt x="66" y="46"/>
                      <a:pt x="67" y="45"/>
                    </a:cubicBezTo>
                    <a:cubicBezTo>
                      <a:pt x="69" y="45"/>
                      <a:pt x="67" y="43"/>
                      <a:pt x="69" y="43"/>
                    </a:cubicBezTo>
                    <a:cubicBezTo>
                      <a:pt x="71" y="46"/>
                      <a:pt x="76" y="45"/>
                      <a:pt x="74" y="43"/>
                    </a:cubicBezTo>
                    <a:cubicBezTo>
                      <a:pt x="72" y="42"/>
                      <a:pt x="73" y="34"/>
                      <a:pt x="74" y="35"/>
                    </a:cubicBezTo>
                    <a:cubicBezTo>
                      <a:pt x="77" y="33"/>
                      <a:pt x="77" y="34"/>
                      <a:pt x="75" y="32"/>
                    </a:cubicBezTo>
                    <a:cubicBezTo>
                      <a:pt x="75" y="31"/>
                      <a:pt x="75" y="31"/>
                      <a:pt x="74" y="31"/>
                    </a:cubicBezTo>
                    <a:cubicBezTo>
                      <a:pt x="78" y="28"/>
                      <a:pt x="73" y="29"/>
                      <a:pt x="72" y="27"/>
                    </a:cubicBezTo>
                    <a:cubicBezTo>
                      <a:pt x="74" y="24"/>
                      <a:pt x="76" y="26"/>
                      <a:pt x="77" y="28"/>
                    </a:cubicBezTo>
                    <a:cubicBezTo>
                      <a:pt x="79" y="29"/>
                      <a:pt x="76" y="25"/>
                      <a:pt x="74" y="23"/>
                    </a:cubicBezTo>
                    <a:cubicBezTo>
                      <a:pt x="75" y="23"/>
                      <a:pt x="75" y="23"/>
                      <a:pt x="75" y="23"/>
                    </a:cubicBezTo>
                    <a:cubicBezTo>
                      <a:pt x="74" y="22"/>
                      <a:pt x="73" y="22"/>
                      <a:pt x="72" y="23"/>
                    </a:cubicBezTo>
                    <a:cubicBezTo>
                      <a:pt x="74" y="16"/>
                      <a:pt x="71" y="22"/>
                      <a:pt x="76" y="19"/>
                    </a:cubicBezTo>
                    <a:cubicBezTo>
                      <a:pt x="76" y="19"/>
                      <a:pt x="75" y="16"/>
                      <a:pt x="75" y="17"/>
                    </a:cubicBezTo>
                    <a:cubicBezTo>
                      <a:pt x="75" y="15"/>
                      <a:pt x="84" y="11"/>
                      <a:pt x="84" y="1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8" name="Freeform 146"/>
              <p:cNvSpPr/>
              <p:nvPr/>
            </p:nvSpPr>
            <p:spPr bwMode="auto">
              <a:xfrm>
                <a:off x="2940050" y="4730750"/>
                <a:ext cx="1588" cy="1588"/>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0"/>
                      <a:pt x="0"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59" name="Freeform 147"/>
              <p:cNvSpPr/>
              <p:nvPr/>
            </p:nvSpPr>
            <p:spPr bwMode="auto">
              <a:xfrm>
                <a:off x="2938463" y="4730750"/>
                <a:ext cx="0" cy="1588"/>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1" y="1"/>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0" name="Freeform 148"/>
              <p:cNvSpPr/>
              <p:nvPr/>
            </p:nvSpPr>
            <p:spPr bwMode="auto">
              <a:xfrm>
                <a:off x="3033713" y="4718050"/>
                <a:ext cx="1588" cy="1588"/>
              </a:xfrm>
              <a:custGeom>
                <a:avLst/>
                <a:gdLst>
                  <a:gd name="T0" fmla="*/ 0 w 2"/>
                  <a:gd name="T1" fmla="*/ 1 h 2"/>
                  <a:gd name="T2" fmla="*/ 0 w 2"/>
                  <a:gd name="T3" fmla="*/ 1 h 2"/>
                  <a:gd name="T4" fmla="*/ 0 w 2"/>
                  <a:gd name="T5" fmla="*/ 1 h 2"/>
                  <a:gd name="T6" fmla="*/ 2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1"/>
                      <a:pt x="0" y="1"/>
                      <a:pt x="0" y="1"/>
                    </a:cubicBezTo>
                    <a:cubicBezTo>
                      <a:pt x="0" y="1"/>
                      <a:pt x="0" y="1"/>
                      <a:pt x="0" y="1"/>
                    </a:cubicBezTo>
                    <a:cubicBezTo>
                      <a:pt x="0" y="2"/>
                      <a:pt x="1" y="2"/>
                      <a:pt x="2" y="2"/>
                    </a:cubicBezTo>
                    <a:cubicBezTo>
                      <a:pt x="2" y="0"/>
                      <a:pt x="1"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1" name="Freeform 149"/>
              <p:cNvSpPr/>
              <p:nvPr/>
            </p:nvSpPr>
            <p:spPr bwMode="auto">
              <a:xfrm>
                <a:off x="2941638" y="4718050"/>
                <a:ext cx="7938" cy="7938"/>
              </a:xfrm>
              <a:custGeom>
                <a:avLst/>
                <a:gdLst>
                  <a:gd name="T0" fmla="*/ 9 w 10"/>
                  <a:gd name="T1" fmla="*/ 1 h 10"/>
                  <a:gd name="T2" fmla="*/ 4 w 10"/>
                  <a:gd name="T3" fmla="*/ 5 h 10"/>
                  <a:gd name="T4" fmla="*/ 2 w 10"/>
                  <a:gd name="T5" fmla="*/ 4 h 10"/>
                  <a:gd name="T6" fmla="*/ 5 w 10"/>
                  <a:gd name="T7" fmla="*/ 9 h 10"/>
                  <a:gd name="T8" fmla="*/ 10 w 10"/>
                  <a:gd name="T9" fmla="*/ 3 h 10"/>
                  <a:gd name="T10" fmla="*/ 9 w 10"/>
                  <a:gd name="T11" fmla="*/ 1 h 10"/>
                </a:gdLst>
                <a:ahLst/>
                <a:cxnLst>
                  <a:cxn ang="0">
                    <a:pos x="T0" y="T1"/>
                  </a:cxn>
                  <a:cxn ang="0">
                    <a:pos x="T2" y="T3"/>
                  </a:cxn>
                  <a:cxn ang="0">
                    <a:pos x="T4" y="T5"/>
                  </a:cxn>
                  <a:cxn ang="0">
                    <a:pos x="T6" y="T7"/>
                  </a:cxn>
                  <a:cxn ang="0">
                    <a:pos x="T8" y="T9"/>
                  </a:cxn>
                  <a:cxn ang="0">
                    <a:pos x="T10" y="T11"/>
                  </a:cxn>
                </a:cxnLst>
                <a:rect l="0" t="0" r="r" b="b"/>
                <a:pathLst>
                  <a:path w="10" h="10">
                    <a:moveTo>
                      <a:pt x="9" y="1"/>
                    </a:moveTo>
                    <a:cubicBezTo>
                      <a:pt x="5" y="0"/>
                      <a:pt x="5" y="4"/>
                      <a:pt x="4" y="5"/>
                    </a:cubicBezTo>
                    <a:cubicBezTo>
                      <a:pt x="3" y="5"/>
                      <a:pt x="2" y="4"/>
                      <a:pt x="2" y="4"/>
                    </a:cubicBezTo>
                    <a:cubicBezTo>
                      <a:pt x="0" y="4"/>
                      <a:pt x="3" y="10"/>
                      <a:pt x="5" y="9"/>
                    </a:cubicBezTo>
                    <a:cubicBezTo>
                      <a:pt x="5" y="9"/>
                      <a:pt x="9" y="3"/>
                      <a:pt x="10" y="3"/>
                    </a:cubicBezTo>
                    <a:cubicBezTo>
                      <a:pt x="10" y="3"/>
                      <a:pt x="9" y="1"/>
                      <a:pt x="9"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2" name="Freeform 150"/>
              <p:cNvSpPr/>
              <p:nvPr/>
            </p:nvSpPr>
            <p:spPr bwMode="auto">
              <a:xfrm>
                <a:off x="2949575" y="4721225"/>
                <a:ext cx="0" cy="0"/>
              </a:xfrm>
              <a:custGeom>
                <a:avLst/>
                <a:gdLst>
                  <a:gd name="T0" fmla="*/ 1 w 1"/>
                  <a:gd name="T1" fmla="*/ 1 w 1"/>
                </a:gdLst>
                <a:ahLst/>
                <a:cxnLst>
                  <a:cxn ang="0">
                    <a:pos x="T0" y="0"/>
                  </a:cxn>
                  <a:cxn ang="0">
                    <a:pos x="T1" y="0"/>
                  </a:cxn>
                </a:cxnLst>
                <a:rect l="0" t="0" r="r" b="b"/>
                <a:pathLst>
                  <a:path w="1">
                    <a:moveTo>
                      <a:pt x="1" y="0"/>
                    </a:moveTo>
                    <a:cubicBezTo>
                      <a:pt x="0" y="0"/>
                      <a:pt x="1"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3" name="Freeform 151"/>
              <p:cNvSpPr/>
              <p:nvPr/>
            </p:nvSpPr>
            <p:spPr bwMode="auto">
              <a:xfrm>
                <a:off x="2994025" y="4729163"/>
                <a:ext cx="0" cy="1588"/>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1"/>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4" name="Freeform 152"/>
              <p:cNvSpPr/>
              <p:nvPr/>
            </p:nvSpPr>
            <p:spPr bwMode="auto">
              <a:xfrm>
                <a:off x="2946400" y="4706938"/>
                <a:ext cx="7938" cy="3175"/>
              </a:xfrm>
              <a:custGeom>
                <a:avLst/>
                <a:gdLst>
                  <a:gd name="T0" fmla="*/ 3 w 11"/>
                  <a:gd name="T1" fmla="*/ 2 h 6"/>
                  <a:gd name="T2" fmla="*/ 3 w 11"/>
                  <a:gd name="T3" fmla="*/ 3 h 6"/>
                  <a:gd name="T4" fmla="*/ 3 w 11"/>
                  <a:gd name="T5" fmla="*/ 5 h 6"/>
                  <a:gd name="T6" fmla="*/ 3 w 11"/>
                  <a:gd name="T7" fmla="*/ 5 h 6"/>
                  <a:gd name="T8" fmla="*/ 7 w 11"/>
                  <a:gd name="T9" fmla="*/ 6 h 6"/>
                  <a:gd name="T10" fmla="*/ 3 w 11"/>
                  <a:gd name="T11" fmla="*/ 2 h 6"/>
                </a:gdLst>
                <a:ahLst/>
                <a:cxnLst>
                  <a:cxn ang="0">
                    <a:pos x="T0" y="T1"/>
                  </a:cxn>
                  <a:cxn ang="0">
                    <a:pos x="T2" y="T3"/>
                  </a:cxn>
                  <a:cxn ang="0">
                    <a:pos x="T4" y="T5"/>
                  </a:cxn>
                  <a:cxn ang="0">
                    <a:pos x="T6" y="T7"/>
                  </a:cxn>
                  <a:cxn ang="0">
                    <a:pos x="T8" y="T9"/>
                  </a:cxn>
                  <a:cxn ang="0">
                    <a:pos x="T10" y="T11"/>
                  </a:cxn>
                </a:cxnLst>
                <a:rect l="0" t="0" r="r" b="b"/>
                <a:pathLst>
                  <a:path w="11" h="6">
                    <a:moveTo>
                      <a:pt x="3" y="2"/>
                    </a:moveTo>
                    <a:cubicBezTo>
                      <a:pt x="2" y="2"/>
                      <a:pt x="3" y="3"/>
                      <a:pt x="3" y="3"/>
                    </a:cubicBezTo>
                    <a:cubicBezTo>
                      <a:pt x="3" y="3"/>
                      <a:pt x="0" y="4"/>
                      <a:pt x="3" y="5"/>
                    </a:cubicBezTo>
                    <a:cubicBezTo>
                      <a:pt x="3" y="5"/>
                      <a:pt x="3" y="5"/>
                      <a:pt x="3" y="5"/>
                    </a:cubicBezTo>
                    <a:cubicBezTo>
                      <a:pt x="4" y="5"/>
                      <a:pt x="7" y="6"/>
                      <a:pt x="7" y="6"/>
                    </a:cubicBezTo>
                    <a:cubicBezTo>
                      <a:pt x="11" y="5"/>
                      <a:pt x="5" y="0"/>
                      <a:pt x="3"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5" name="Freeform 153"/>
              <p:cNvSpPr/>
              <p:nvPr/>
            </p:nvSpPr>
            <p:spPr bwMode="auto">
              <a:xfrm>
                <a:off x="2949575" y="4710113"/>
                <a:ext cx="1588" cy="1588"/>
              </a:xfrm>
              <a:custGeom>
                <a:avLst/>
                <a:gdLst>
                  <a:gd name="T0" fmla="*/ 1 w 3"/>
                  <a:gd name="T1" fmla="*/ 0 h 2"/>
                  <a:gd name="T2" fmla="*/ 3 w 3"/>
                  <a:gd name="T3" fmla="*/ 1 h 2"/>
                  <a:gd name="T4" fmla="*/ 1 w 3"/>
                  <a:gd name="T5" fmla="*/ 0 h 2"/>
                </a:gdLst>
                <a:ahLst/>
                <a:cxnLst>
                  <a:cxn ang="0">
                    <a:pos x="T0" y="T1"/>
                  </a:cxn>
                  <a:cxn ang="0">
                    <a:pos x="T2" y="T3"/>
                  </a:cxn>
                  <a:cxn ang="0">
                    <a:pos x="T4" y="T5"/>
                  </a:cxn>
                </a:cxnLst>
                <a:rect l="0" t="0" r="r" b="b"/>
                <a:pathLst>
                  <a:path w="3" h="2">
                    <a:moveTo>
                      <a:pt x="1" y="0"/>
                    </a:moveTo>
                    <a:cubicBezTo>
                      <a:pt x="0" y="1"/>
                      <a:pt x="2" y="2"/>
                      <a:pt x="3" y="1"/>
                    </a:cubicBezTo>
                    <a:cubicBezTo>
                      <a:pt x="2" y="0"/>
                      <a:pt x="1" y="1"/>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6" name="Freeform 154"/>
              <p:cNvSpPr/>
              <p:nvPr/>
            </p:nvSpPr>
            <p:spPr bwMode="auto">
              <a:xfrm>
                <a:off x="2871788" y="4800600"/>
                <a:ext cx="1588" cy="0"/>
              </a:xfrm>
              <a:custGeom>
                <a:avLst/>
                <a:gdLst>
                  <a:gd name="T0" fmla="*/ 1 w 2"/>
                  <a:gd name="T1" fmla="*/ 1 w 2"/>
                </a:gdLst>
                <a:ahLst/>
                <a:cxnLst>
                  <a:cxn ang="0">
                    <a:pos x="T0" y="0"/>
                  </a:cxn>
                  <a:cxn ang="0">
                    <a:pos x="T1" y="0"/>
                  </a:cxn>
                </a:cxnLst>
                <a:rect l="0" t="0" r="r" b="b"/>
                <a:pathLst>
                  <a:path w="2">
                    <a:moveTo>
                      <a:pt x="1" y="0"/>
                    </a:moveTo>
                    <a:cubicBezTo>
                      <a:pt x="2" y="0"/>
                      <a:pt x="0"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7" name="Freeform 155"/>
              <p:cNvSpPr/>
              <p:nvPr/>
            </p:nvSpPr>
            <p:spPr bwMode="auto">
              <a:xfrm>
                <a:off x="2976563" y="4749800"/>
                <a:ext cx="1588" cy="1588"/>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2" y="0"/>
                    </a:cubicBezTo>
                    <a:cubicBezTo>
                      <a:pt x="0" y="1"/>
                      <a:pt x="0" y="1"/>
                      <a:pt x="1" y="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8" name="Freeform 156"/>
              <p:cNvSpPr/>
              <p:nvPr/>
            </p:nvSpPr>
            <p:spPr bwMode="auto">
              <a:xfrm>
                <a:off x="2959100" y="4965700"/>
                <a:ext cx="1588" cy="1588"/>
              </a:xfrm>
              <a:custGeom>
                <a:avLst/>
                <a:gdLst>
                  <a:gd name="T0" fmla="*/ 2 w 2"/>
                  <a:gd name="T1" fmla="*/ 0 h 1"/>
                  <a:gd name="T2" fmla="*/ 2 w 2"/>
                  <a:gd name="T3" fmla="*/ 0 h 1"/>
                </a:gdLst>
                <a:ahLst/>
                <a:cxnLst>
                  <a:cxn ang="0">
                    <a:pos x="T0" y="T1"/>
                  </a:cxn>
                  <a:cxn ang="0">
                    <a:pos x="T2" y="T3"/>
                  </a:cxn>
                </a:cxnLst>
                <a:rect l="0" t="0" r="r" b="b"/>
                <a:pathLst>
                  <a:path w="2" h="1">
                    <a:moveTo>
                      <a:pt x="2" y="0"/>
                    </a:moveTo>
                    <a:cubicBezTo>
                      <a:pt x="0" y="0"/>
                      <a:pt x="2" y="1"/>
                      <a:pt x="2"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69" name="Freeform 157"/>
              <p:cNvSpPr/>
              <p:nvPr/>
            </p:nvSpPr>
            <p:spPr bwMode="auto">
              <a:xfrm>
                <a:off x="3033713" y="4711700"/>
                <a:ext cx="1588" cy="1588"/>
              </a:xfrm>
              <a:custGeom>
                <a:avLst/>
                <a:gdLst>
                  <a:gd name="T0" fmla="*/ 1 w 3"/>
                  <a:gd name="T1" fmla="*/ 1 h 1"/>
                  <a:gd name="T2" fmla="*/ 2 w 3"/>
                  <a:gd name="T3" fmla="*/ 1 h 1"/>
                  <a:gd name="T4" fmla="*/ 1 w 3"/>
                  <a:gd name="T5" fmla="*/ 1 h 1"/>
                </a:gdLst>
                <a:ahLst/>
                <a:cxnLst>
                  <a:cxn ang="0">
                    <a:pos x="T0" y="T1"/>
                  </a:cxn>
                  <a:cxn ang="0">
                    <a:pos x="T2" y="T3"/>
                  </a:cxn>
                  <a:cxn ang="0">
                    <a:pos x="T4" y="T5"/>
                  </a:cxn>
                </a:cxnLst>
                <a:rect l="0" t="0" r="r" b="b"/>
                <a:pathLst>
                  <a:path w="3" h="1">
                    <a:moveTo>
                      <a:pt x="1" y="1"/>
                    </a:moveTo>
                    <a:cubicBezTo>
                      <a:pt x="1" y="1"/>
                      <a:pt x="1" y="1"/>
                      <a:pt x="2" y="1"/>
                    </a:cubicBezTo>
                    <a:cubicBezTo>
                      <a:pt x="3" y="0"/>
                      <a:pt x="0" y="0"/>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0" name="Freeform 158"/>
              <p:cNvSpPr/>
              <p:nvPr/>
            </p:nvSpPr>
            <p:spPr bwMode="auto">
              <a:xfrm>
                <a:off x="2954338" y="4705350"/>
                <a:ext cx="1588" cy="1588"/>
              </a:xfrm>
              <a:custGeom>
                <a:avLst/>
                <a:gdLst>
                  <a:gd name="T0" fmla="*/ 1 w 2"/>
                  <a:gd name="T1" fmla="*/ 0 h 3"/>
                  <a:gd name="T2" fmla="*/ 2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3"/>
                      <a:pt x="2" y="2"/>
                    </a:cubicBezTo>
                    <a:cubicBezTo>
                      <a:pt x="1" y="1"/>
                      <a:pt x="2"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1" name="Freeform 159"/>
              <p:cNvSpPr/>
              <p:nvPr/>
            </p:nvSpPr>
            <p:spPr bwMode="auto">
              <a:xfrm>
                <a:off x="2978150" y="4748213"/>
                <a:ext cx="0" cy="1588"/>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2" name="Freeform 160"/>
              <p:cNvSpPr/>
              <p:nvPr/>
            </p:nvSpPr>
            <p:spPr bwMode="auto">
              <a:xfrm>
                <a:off x="2940050" y="4819650"/>
                <a:ext cx="1588" cy="3175"/>
              </a:xfrm>
              <a:custGeom>
                <a:avLst/>
                <a:gdLst>
                  <a:gd name="T0" fmla="*/ 2 w 2"/>
                  <a:gd name="T1" fmla="*/ 4 h 4"/>
                  <a:gd name="T2" fmla="*/ 2 w 2"/>
                  <a:gd name="T3" fmla="*/ 1 h 4"/>
                  <a:gd name="T4" fmla="*/ 2 w 2"/>
                  <a:gd name="T5" fmla="*/ 4 h 4"/>
                </a:gdLst>
                <a:ahLst/>
                <a:cxnLst>
                  <a:cxn ang="0">
                    <a:pos x="T0" y="T1"/>
                  </a:cxn>
                  <a:cxn ang="0">
                    <a:pos x="T2" y="T3"/>
                  </a:cxn>
                  <a:cxn ang="0">
                    <a:pos x="T4" y="T5"/>
                  </a:cxn>
                </a:cxnLst>
                <a:rect l="0" t="0" r="r" b="b"/>
                <a:pathLst>
                  <a:path w="2" h="4">
                    <a:moveTo>
                      <a:pt x="2" y="4"/>
                    </a:moveTo>
                    <a:cubicBezTo>
                      <a:pt x="2" y="3"/>
                      <a:pt x="2" y="2"/>
                      <a:pt x="2" y="1"/>
                    </a:cubicBezTo>
                    <a:cubicBezTo>
                      <a:pt x="1" y="0"/>
                      <a:pt x="0" y="4"/>
                      <a:pt x="2" y="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3" name="Freeform 161"/>
              <p:cNvSpPr/>
              <p:nvPr/>
            </p:nvSpPr>
            <p:spPr bwMode="auto">
              <a:xfrm>
                <a:off x="2852738" y="4732338"/>
                <a:ext cx="1588" cy="0"/>
              </a:xfrm>
              <a:custGeom>
                <a:avLst/>
                <a:gdLst>
                  <a:gd name="T0" fmla="*/ 1 w 3"/>
                  <a:gd name="T1" fmla="*/ 1 w 3"/>
                </a:gdLst>
                <a:ahLst/>
                <a:cxnLst>
                  <a:cxn ang="0">
                    <a:pos x="T0" y="0"/>
                  </a:cxn>
                  <a:cxn ang="0">
                    <a:pos x="T1" y="0"/>
                  </a:cxn>
                </a:cxnLst>
                <a:rect l="0" t="0" r="r" b="b"/>
                <a:pathLst>
                  <a:path w="3">
                    <a:moveTo>
                      <a:pt x="1" y="0"/>
                    </a:moveTo>
                    <a:cubicBezTo>
                      <a:pt x="3" y="0"/>
                      <a:pt x="0"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4" name="Freeform 162"/>
              <p:cNvSpPr/>
              <p:nvPr/>
            </p:nvSpPr>
            <p:spPr bwMode="auto">
              <a:xfrm>
                <a:off x="2930525" y="4854575"/>
                <a:ext cx="0" cy="1588"/>
              </a:xfrm>
              <a:custGeom>
                <a:avLst/>
                <a:gdLst>
                  <a:gd name="T0" fmla="*/ 1 h 2"/>
                  <a:gd name="T1" fmla="*/ 1 h 2"/>
                </a:gdLst>
                <a:ahLst/>
                <a:cxnLst>
                  <a:cxn ang="0">
                    <a:pos x="0" y="T0"/>
                  </a:cxn>
                  <a:cxn ang="0">
                    <a:pos x="0" y="T1"/>
                  </a:cxn>
                </a:cxnLst>
                <a:rect l="0" t="0" r="r" b="b"/>
                <a:pathLst>
                  <a:path h="2">
                    <a:moveTo>
                      <a:pt x="0" y="1"/>
                    </a:moveTo>
                    <a:cubicBezTo>
                      <a:pt x="0" y="2"/>
                      <a:pt x="0"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5" name="Rectangle 163"/>
              <p:cNvSpPr>
                <a:spLocks noChangeArrowheads="1"/>
              </p:cNvSpPr>
              <p:nvPr/>
            </p:nvSpPr>
            <p:spPr bwMode="auto">
              <a:xfrm>
                <a:off x="2943225" y="4727575"/>
                <a:ext cx="1588" cy="1588"/>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6" name="Oval 164"/>
              <p:cNvSpPr>
                <a:spLocks noChangeArrowheads="1"/>
              </p:cNvSpPr>
              <p:nvPr/>
            </p:nvSpPr>
            <p:spPr bwMode="auto">
              <a:xfrm>
                <a:off x="2943225" y="4727575"/>
                <a:ext cx="1588" cy="1588"/>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7" name="Freeform 165"/>
              <p:cNvSpPr/>
              <p:nvPr/>
            </p:nvSpPr>
            <p:spPr bwMode="auto">
              <a:xfrm>
                <a:off x="2943225" y="47275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8" name="Freeform 166"/>
              <p:cNvSpPr/>
              <p:nvPr/>
            </p:nvSpPr>
            <p:spPr bwMode="auto">
              <a:xfrm>
                <a:off x="2870200" y="4810125"/>
                <a:ext cx="0" cy="1588"/>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79" name="Freeform 167"/>
              <p:cNvSpPr/>
              <p:nvPr/>
            </p:nvSpPr>
            <p:spPr bwMode="auto">
              <a:xfrm>
                <a:off x="2878138" y="4756150"/>
                <a:ext cx="4763" cy="7938"/>
              </a:xfrm>
              <a:custGeom>
                <a:avLst/>
                <a:gdLst>
                  <a:gd name="T0" fmla="*/ 6 w 6"/>
                  <a:gd name="T1" fmla="*/ 5 h 10"/>
                  <a:gd name="T2" fmla="*/ 3 w 6"/>
                  <a:gd name="T3" fmla="*/ 10 h 10"/>
                  <a:gd name="T4" fmla="*/ 4 w 6"/>
                  <a:gd name="T5" fmla="*/ 8 h 10"/>
                  <a:gd name="T6" fmla="*/ 6 w 6"/>
                  <a:gd name="T7" fmla="*/ 5 h 10"/>
                </a:gdLst>
                <a:ahLst/>
                <a:cxnLst>
                  <a:cxn ang="0">
                    <a:pos x="T0" y="T1"/>
                  </a:cxn>
                  <a:cxn ang="0">
                    <a:pos x="T2" y="T3"/>
                  </a:cxn>
                  <a:cxn ang="0">
                    <a:pos x="T4" y="T5"/>
                  </a:cxn>
                  <a:cxn ang="0">
                    <a:pos x="T6" y="T7"/>
                  </a:cxn>
                </a:cxnLst>
                <a:rect l="0" t="0" r="r" b="b"/>
                <a:pathLst>
                  <a:path w="6" h="10">
                    <a:moveTo>
                      <a:pt x="6" y="5"/>
                    </a:moveTo>
                    <a:cubicBezTo>
                      <a:pt x="3" y="0"/>
                      <a:pt x="0" y="10"/>
                      <a:pt x="3" y="10"/>
                    </a:cubicBezTo>
                    <a:cubicBezTo>
                      <a:pt x="3" y="9"/>
                      <a:pt x="3" y="8"/>
                      <a:pt x="4" y="8"/>
                    </a:cubicBezTo>
                    <a:cubicBezTo>
                      <a:pt x="4" y="7"/>
                      <a:pt x="5" y="6"/>
                      <a:pt x="6" y="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0" name="Freeform 168"/>
              <p:cNvSpPr/>
              <p:nvPr/>
            </p:nvSpPr>
            <p:spPr bwMode="auto">
              <a:xfrm>
                <a:off x="2970213" y="4841875"/>
                <a:ext cx="1588" cy="1588"/>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1" y="1"/>
                      <a:pt x="1" y="0"/>
                    </a:cubicBezTo>
                    <a:cubicBezTo>
                      <a:pt x="1" y="0"/>
                      <a:pt x="1"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1" name="Rectangle 169"/>
              <p:cNvSpPr>
                <a:spLocks noChangeArrowheads="1"/>
              </p:cNvSpPr>
              <p:nvPr/>
            </p:nvSpPr>
            <p:spPr bwMode="auto">
              <a:xfrm>
                <a:off x="2959100" y="4965700"/>
                <a:ext cx="1588" cy="1588"/>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2" name="Freeform 170"/>
              <p:cNvSpPr/>
              <p:nvPr/>
            </p:nvSpPr>
            <p:spPr bwMode="auto">
              <a:xfrm>
                <a:off x="2841625" y="47561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3" name="Freeform 171"/>
              <p:cNvSpPr/>
              <p:nvPr/>
            </p:nvSpPr>
            <p:spPr bwMode="auto">
              <a:xfrm>
                <a:off x="2943225" y="4849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4" name="Freeform 172"/>
              <p:cNvSpPr/>
              <p:nvPr/>
            </p:nvSpPr>
            <p:spPr bwMode="auto">
              <a:xfrm>
                <a:off x="2924175" y="4811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5" name="Freeform 173"/>
              <p:cNvSpPr/>
              <p:nvPr/>
            </p:nvSpPr>
            <p:spPr bwMode="auto">
              <a:xfrm>
                <a:off x="2986088" y="4772025"/>
                <a:ext cx="0" cy="0"/>
              </a:xfrm>
              <a:custGeom>
                <a:avLst/>
                <a:gdLst>
                  <a:gd name="T0" fmla="*/ 1 w 1"/>
                  <a:gd name="T1" fmla="*/ 1 w 1"/>
                </a:gdLst>
                <a:ahLst/>
                <a:cxnLst>
                  <a:cxn ang="0">
                    <a:pos x="T0" y="0"/>
                  </a:cxn>
                  <a:cxn ang="0">
                    <a:pos x="T1" y="0"/>
                  </a:cxn>
                </a:cxnLst>
                <a:rect l="0" t="0" r="r" b="b"/>
                <a:pathLst>
                  <a:path w="1">
                    <a:moveTo>
                      <a:pt x="1" y="0"/>
                    </a:moveTo>
                    <a:cubicBezTo>
                      <a:pt x="1" y="0"/>
                      <a:pt x="0"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6" name="Freeform 174"/>
              <p:cNvSpPr/>
              <p:nvPr/>
            </p:nvSpPr>
            <p:spPr bwMode="auto">
              <a:xfrm>
                <a:off x="2881313" y="475773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7" name="Freeform 175"/>
              <p:cNvSpPr/>
              <p:nvPr/>
            </p:nvSpPr>
            <p:spPr bwMode="auto">
              <a:xfrm>
                <a:off x="2962275" y="496887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8" name="Freeform 176"/>
              <p:cNvSpPr/>
              <p:nvPr/>
            </p:nvSpPr>
            <p:spPr bwMode="auto">
              <a:xfrm>
                <a:off x="2841625" y="4716463"/>
                <a:ext cx="179388" cy="274638"/>
              </a:xfrm>
              <a:custGeom>
                <a:avLst/>
                <a:gdLst>
                  <a:gd name="T0" fmla="*/ 219 w 234"/>
                  <a:gd name="T1" fmla="*/ 264 h 357"/>
                  <a:gd name="T2" fmla="*/ 188 w 234"/>
                  <a:gd name="T3" fmla="*/ 305 h 357"/>
                  <a:gd name="T4" fmla="*/ 176 w 234"/>
                  <a:gd name="T5" fmla="*/ 323 h 357"/>
                  <a:gd name="T6" fmla="*/ 176 w 234"/>
                  <a:gd name="T7" fmla="*/ 349 h 357"/>
                  <a:gd name="T8" fmla="*/ 165 w 234"/>
                  <a:gd name="T9" fmla="*/ 349 h 357"/>
                  <a:gd name="T10" fmla="*/ 161 w 234"/>
                  <a:gd name="T11" fmla="*/ 343 h 357"/>
                  <a:gd name="T12" fmla="*/ 157 w 234"/>
                  <a:gd name="T13" fmla="*/ 328 h 357"/>
                  <a:gd name="T14" fmla="*/ 149 w 234"/>
                  <a:gd name="T15" fmla="*/ 286 h 357"/>
                  <a:gd name="T16" fmla="*/ 118 w 234"/>
                  <a:gd name="T17" fmla="*/ 218 h 357"/>
                  <a:gd name="T18" fmla="*/ 109 w 234"/>
                  <a:gd name="T19" fmla="*/ 176 h 357"/>
                  <a:gd name="T20" fmla="*/ 57 w 234"/>
                  <a:gd name="T21" fmla="*/ 137 h 357"/>
                  <a:gd name="T22" fmla="*/ 51 w 234"/>
                  <a:gd name="T23" fmla="*/ 131 h 357"/>
                  <a:gd name="T24" fmla="*/ 46 w 234"/>
                  <a:gd name="T25" fmla="*/ 126 h 357"/>
                  <a:gd name="T26" fmla="*/ 40 w 234"/>
                  <a:gd name="T27" fmla="*/ 95 h 357"/>
                  <a:gd name="T28" fmla="*/ 56 w 234"/>
                  <a:gd name="T29" fmla="*/ 66 h 357"/>
                  <a:gd name="T30" fmla="*/ 53 w 234"/>
                  <a:gd name="T31" fmla="*/ 45 h 357"/>
                  <a:gd name="T32" fmla="*/ 28 w 234"/>
                  <a:gd name="T33" fmla="*/ 41 h 357"/>
                  <a:gd name="T34" fmla="*/ 17 w 234"/>
                  <a:gd name="T35" fmla="*/ 44 h 357"/>
                  <a:gd name="T36" fmla="*/ 24 w 234"/>
                  <a:gd name="T37" fmla="*/ 27 h 357"/>
                  <a:gd name="T38" fmla="*/ 30 w 234"/>
                  <a:gd name="T39" fmla="*/ 19 h 357"/>
                  <a:gd name="T40" fmla="*/ 69 w 234"/>
                  <a:gd name="T41" fmla="*/ 8 h 357"/>
                  <a:gd name="T42" fmla="*/ 94 w 234"/>
                  <a:gd name="T43" fmla="*/ 10 h 357"/>
                  <a:gd name="T44" fmla="*/ 108 w 234"/>
                  <a:gd name="T45" fmla="*/ 19 h 357"/>
                  <a:gd name="T46" fmla="*/ 108 w 234"/>
                  <a:gd name="T47" fmla="*/ 7 h 357"/>
                  <a:gd name="T48" fmla="*/ 125 w 234"/>
                  <a:gd name="T49" fmla="*/ 5 h 357"/>
                  <a:gd name="T50" fmla="*/ 122 w 234"/>
                  <a:gd name="T51" fmla="*/ 18 h 357"/>
                  <a:gd name="T52" fmla="*/ 142 w 234"/>
                  <a:gd name="T53" fmla="*/ 6 h 357"/>
                  <a:gd name="T54" fmla="*/ 152 w 234"/>
                  <a:gd name="T55" fmla="*/ 7 h 357"/>
                  <a:gd name="T56" fmla="*/ 167 w 234"/>
                  <a:gd name="T57" fmla="*/ 11 h 357"/>
                  <a:gd name="T58" fmla="*/ 176 w 234"/>
                  <a:gd name="T59" fmla="*/ 21 h 357"/>
                  <a:gd name="T60" fmla="*/ 177 w 234"/>
                  <a:gd name="T61" fmla="*/ 42 h 357"/>
                  <a:gd name="T62" fmla="*/ 158 w 234"/>
                  <a:gd name="T63" fmla="*/ 35 h 357"/>
                  <a:gd name="T64" fmla="*/ 162 w 234"/>
                  <a:gd name="T65" fmla="*/ 18 h 357"/>
                  <a:gd name="T66" fmla="*/ 149 w 234"/>
                  <a:gd name="T67" fmla="*/ 30 h 357"/>
                  <a:gd name="T68" fmla="*/ 145 w 234"/>
                  <a:gd name="T69" fmla="*/ 31 h 357"/>
                  <a:gd name="T70" fmla="*/ 143 w 234"/>
                  <a:gd name="T71" fmla="*/ 67 h 357"/>
                  <a:gd name="T72" fmla="*/ 155 w 234"/>
                  <a:gd name="T73" fmla="*/ 41 h 357"/>
                  <a:gd name="T74" fmla="*/ 190 w 234"/>
                  <a:gd name="T75" fmla="*/ 72 h 357"/>
                  <a:gd name="T76" fmla="*/ 187 w 234"/>
                  <a:gd name="T77" fmla="*/ 85 h 357"/>
                  <a:gd name="T78" fmla="*/ 177 w 234"/>
                  <a:gd name="T79" fmla="*/ 77 h 357"/>
                  <a:gd name="T80" fmla="*/ 177 w 234"/>
                  <a:gd name="T81" fmla="*/ 78 h 357"/>
                  <a:gd name="T82" fmla="*/ 173 w 234"/>
                  <a:gd name="T83" fmla="*/ 80 h 357"/>
                  <a:gd name="T84" fmla="*/ 179 w 234"/>
                  <a:gd name="T85" fmla="*/ 84 h 357"/>
                  <a:gd name="T86" fmla="*/ 158 w 234"/>
                  <a:gd name="T87" fmla="*/ 96 h 357"/>
                  <a:gd name="T88" fmla="*/ 123 w 234"/>
                  <a:gd name="T89" fmla="*/ 135 h 357"/>
                  <a:gd name="T90" fmla="*/ 95 w 234"/>
                  <a:gd name="T91" fmla="*/ 123 h 357"/>
                  <a:gd name="T92" fmla="*/ 89 w 234"/>
                  <a:gd name="T93" fmla="*/ 151 h 357"/>
                  <a:gd name="T94" fmla="*/ 112 w 234"/>
                  <a:gd name="T95" fmla="*/ 172 h 357"/>
                  <a:gd name="T96" fmla="*/ 132 w 234"/>
                  <a:gd name="T97" fmla="*/ 173 h 357"/>
                  <a:gd name="T98" fmla="*/ 145 w 234"/>
                  <a:gd name="T99" fmla="*/ 169 h 357"/>
                  <a:gd name="T100" fmla="*/ 166 w 234"/>
                  <a:gd name="T101" fmla="*/ 175 h 357"/>
                  <a:gd name="T102" fmla="*/ 221 w 234"/>
                  <a:gd name="T103" fmla="*/ 211 h 357"/>
                  <a:gd name="T104" fmla="*/ 227 w 234"/>
                  <a:gd name="T105" fmla="*/ 23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357">
                    <a:moveTo>
                      <a:pt x="227" y="234"/>
                    </a:moveTo>
                    <a:cubicBezTo>
                      <a:pt x="226" y="236"/>
                      <a:pt x="225" y="237"/>
                      <a:pt x="224" y="239"/>
                    </a:cubicBezTo>
                    <a:cubicBezTo>
                      <a:pt x="223" y="239"/>
                      <a:pt x="224" y="239"/>
                      <a:pt x="223" y="239"/>
                    </a:cubicBezTo>
                    <a:cubicBezTo>
                      <a:pt x="221" y="243"/>
                      <a:pt x="224" y="249"/>
                      <a:pt x="222" y="254"/>
                    </a:cubicBezTo>
                    <a:cubicBezTo>
                      <a:pt x="222" y="257"/>
                      <a:pt x="219" y="261"/>
                      <a:pt x="219" y="264"/>
                    </a:cubicBezTo>
                    <a:cubicBezTo>
                      <a:pt x="220" y="268"/>
                      <a:pt x="211" y="266"/>
                      <a:pt x="210" y="269"/>
                    </a:cubicBezTo>
                    <a:cubicBezTo>
                      <a:pt x="209" y="269"/>
                      <a:pt x="208" y="270"/>
                      <a:pt x="206" y="271"/>
                    </a:cubicBezTo>
                    <a:cubicBezTo>
                      <a:pt x="203" y="274"/>
                      <a:pt x="201" y="281"/>
                      <a:pt x="201" y="285"/>
                    </a:cubicBezTo>
                    <a:cubicBezTo>
                      <a:pt x="199" y="292"/>
                      <a:pt x="192" y="306"/>
                      <a:pt x="183" y="299"/>
                    </a:cubicBezTo>
                    <a:cubicBezTo>
                      <a:pt x="183" y="300"/>
                      <a:pt x="187" y="304"/>
                      <a:pt x="188" y="305"/>
                    </a:cubicBezTo>
                    <a:cubicBezTo>
                      <a:pt x="190" y="310"/>
                      <a:pt x="179" y="315"/>
                      <a:pt x="177" y="312"/>
                    </a:cubicBezTo>
                    <a:cubicBezTo>
                      <a:pt x="177" y="313"/>
                      <a:pt x="178" y="316"/>
                      <a:pt x="179" y="317"/>
                    </a:cubicBezTo>
                    <a:cubicBezTo>
                      <a:pt x="177" y="320"/>
                      <a:pt x="174" y="316"/>
                      <a:pt x="172" y="317"/>
                    </a:cubicBezTo>
                    <a:cubicBezTo>
                      <a:pt x="172" y="319"/>
                      <a:pt x="174" y="321"/>
                      <a:pt x="176" y="320"/>
                    </a:cubicBezTo>
                    <a:cubicBezTo>
                      <a:pt x="178" y="319"/>
                      <a:pt x="176" y="325"/>
                      <a:pt x="176" y="323"/>
                    </a:cubicBezTo>
                    <a:cubicBezTo>
                      <a:pt x="175" y="325"/>
                      <a:pt x="174" y="332"/>
                      <a:pt x="172" y="332"/>
                    </a:cubicBezTo>
                    <a:cubicBezTo>
                      <a:pt x="172" y="334"/>
                      <a:pt x="176" y="333"/>
                      <a:pt x="177" y="335"/>
                    </a:cubicBezTo>
                    <a:cubicBezTo>
                      <a:pt x="178" y="338"/>
                      <a:pt x="176" y="337"/>
                      <a:pt x="175" y="339"/>
                    </a:cubicBezTo>
                    <a:cubicBezTo>
                      <a:pt x="173" y="342"/>
                      <a:pt x="175" y="346"/>
                      <a:pt x="177" y="348"/>
                    </a:cubicBezTo>
                    <a:cubicBezTo>
                      <a:pt x="175" y="350"/>
                      <a:pt x="178" y="347"/>
                      <a:pt x="176" y="349"/>
                    </a:cubicBezTo>
                    <a:cubicBezTo>
                      <a:pt x="176" y="349"/>
                      <a:pt x="186" y="354"/>
                      <a:pt x="187" y="355"/>
                    </a:cubicBezTo>
                    <a:cubicBezTo>
                      <a:pt x="189" y="357"/>
                      <a:pt x="175" y="357"/>
                      <a:pt x="176" y="356"/>
                    </a:cubicBezTo>
                    <a:cubicBezTo>
                      <a:pt x="176" y="356"/>
                      <a:pt x="170" y="354"/>
                      <a:pt x="170" y="353"/>
                    </a:cubicBezTo>
                    <a:cubicBezTo>
                      <a:pt x="170" y="354"/>
                      <a:pt x="166" y="350"/>
                      <a:pt x="164" y="350"/>
                    </a:cubicBezTo>
                    <a:cubicBezTo>
                      <a:pt x="164" y="350"/>
                      <a:pt x="165" y="349"/>
                      <a:pt x="165" y="349"/>
                    </a:cubicBezTo>
                    <a:cubicBezTo>
                      <a:pt x="165" y="349"/>
                      <a:pt x="163" y="348"/>
                      <a:pt x="162" y="347"/>
                    </a:cubicBezTo>
                    <a:cubicBezTo>
                      <a:pt x="163" y="346"/>
                      <a:pt x="163" y="348"/>
                      <a:pt x="164" y="348"/>
                    </a:cubicBezTo>
                    <a:cubicBezTo>
                      <a:pt x="164" y="348"/>
                      <a:pt x="163" y="344"/>
                      <a:pt x="163" y="345"/>
                    </a:cubicBezTo>
                    <a:cubicBezTo>
                      <a:pt x="162" y="345"/>
                      <a:pt x="163" y="347"/>
                      <a:pt x="161" y="346"/>
                    </a:cubicBezTo>
                    <a:cubicBezTo>
                      <a:pt x="161" y="345"/>
                      <a:pt x="162" y="344"/>
                      <a:pt x="161" y="343"/>
                    </a:cubicBezTo>
                    <a:cubicBezTo>
                      <a:pt x="160" y="344"/>
                      <a:pt x="158" y="343"/>
                      <a:pt x="160" y="342"/>
                    </a:cubicBezTo>
                    <a:cubicBezTo>
                      <a:pt x="158" y="342"/>
                      <a:pt x="157" y="340"/>
                      <a:pt x="158" y="339"/>
                    </a:cubicBezTo>
                    <a:cubicBezTo>
                      <a:pt x="156" y="338"/>
                      <a:pt x="160" y="334"/>
                      <a:pt x="154" y="334"/>
                    </a:cubicBezTo>
                    <a:cubicBezTo>
                      <a:pt x="154" y="333"/>
                      <a:pt x="155" y="329"/>
                      <a:pt x="154" y="327"/>
                    </a:cubicBezTo>
                    <a:cubicBezTo>
                      <a:pt x="155" y="326"/>
                      <a:pt x="157" y="327"/>
                      <a:pt x="157" y="328"/>
                    </a:cubicBezTo>
                    <a:cubicBezTo>
                      <a:pt x="157" y="327"/>
                      <a:pt x="156" y="319"/>
                      <a:pt x="155" y="320"/>
                    </a:cubicBezTo>
                    <a:cubicBezTo>
                      <a:pt x="155" y="320"/>
                      <a:pt x="155" y="323"/>
                      <a:pt x="155" y="324"/>
                    </a:cubicBezTo>
                    <a:cubicBezTo>
                      <a:pt x="155" y="324"/>
                      <a:pt x="150" y="311"/>
                      <a:pt x="150" y="309"/>
                    </a:cubicBezTo>
                    <a:cubicBezTo>
                      <a:pt x="147" y="307"/>
                      <a:pt x="153" y="293"/>
                      <a:pt x="149" y="289"/>
                    </a:cubicBezTo>
                    <a:cubicBezTo>
                      <a:pt x="149" y="289"/>
                      <a:pt x="149" y="287"/>
                      <a:pt x="149" y="286"/>
                    </a:cubicBezTo>
                    <a:cubicBezTo>
                      <a:pt x="149" y="285"/>
                      <a:pt x="149" y="285"/>
                      <a:pt x="149" y="285"/>
                    </a:cubicBezTo>
                    <a:cubicBezTo>
                      <a:pt x="149" y="280"/>
                      <a:pt x="151" y="255"/>
                      <a:pt x="145" y="253"/>
                    </a:cubicBezTo>
                    <a:cubicBezTo>
                      <a:pt x="142" y="250"/>
                      <a:pt x="138" y="248"/>
                      <a:pt x="135" y="246"/>
                    </a:cubicBezTo>
                    <a:cubicBezTo>
                      <a:pt x="131" y="239"/>
                      <a:pt x="126" y="230"/>
                      <a:pt x="122" y="224"/>
                    </a:cubicBezTo>
                    <a:cubicBezTo>
                      <a:pt x="120" y="223"/>
                      <a:pt x="118" y="219"/>
                      <a:pt x="118" y="218"/>
                    </a:cubicBezTo>
                    <a:cubicBezTo>
                      <a:pt x="117" y="213"/>
                      <a:pt x="120" y="214"/>
                      <a:pt x="120" y="211"/>
                    </a:cubicBezTo>
                    <a:cubicBezTo>
                      <a:pt x="116" y="209"/>
                      <a:pt x="118" y="203"/>
                      <a:pt x="120" y="200"/>
                    </a:cubicBezTo>
                    <a:cubicBezTo>
                      <a:pt x="125" y="193"/>
                      <a:pt x="129" y="191"/>
                      <a:pt x="124" y="180"/>
                    </a:cubicBezTo>
                    <a:cubicBezTo>
                      <a:pt x="128" y="175"/>
                      <a:pt x="118" y="182"/>
                      <a:pt x="119" y="182"/>
                    </a:cubicBezTo>
                    <a:cubicBezTo>
                      <a:pt x="116" y="182"/>
                      <a:pt x="111" y="178"/>
                      <a:pt x="109" y="176"/>
                    </a:cubicBezTo>
                    <a:cubicBezTo>
                      <a:pt x="107" y="174"/>
                      <a:pt x="105" y="169"/>
                      <a:pt x="102" y="166"/>
                    </a:cubicBezTo>
                    <a:cubicBezTo>
                      <a:pt x="95" y="166"/>
                      <a:pt x="92" y="161"/>
                      <a:pt x="87" y="158"/>
                    </a:cubicBezTo>
                    <a:cubicBezTo>
                      <a:pt x="87" y="157"/>
                      <a:pt x="84" y="158"/>
                      <a:pt x="83" y="159"/>
                    </a:cubicBezTo>
                    <a:cubicBezTo>
                      <a:pt x="77" y="159"/>
                      <a:pt x="70" y="154"/>
                      <a:pt x="66" y="151"/>
                    </a:cubicBezTo>
                    <a:cubicBezTo>
                      <a:pt x="61" y="147"/>
                      <a:pt x="61" y="141"/>
                      <a:pt x="57" y="137"/>
                    </a:cubicBezTo>
                    <a:cubicBezTo>
                      <a:pt x="56" y="135"/>
                      <a:pt x="55" y="134"/>
                      <a:pt x="55" y="134"/>
                    </a:cubicBezTo>
                    <a:cubicBezTo>
                      <a:pt x="55" y="134"/>
                      <a:pt x="55" y="134"/>
                      <a:pt x="55" y="134"/>
                    </a:cubicBezTo>
                    <a:cubicBezTo>
                      <a:pt x="56" y="133"/>
                      <a:pt x="53" y="127"/>
                      <a:pt x="52" y="126"/>
                    </a:cubicBezTo>
                    <a:cubicBezTo>
                      <a:pt x="51" y="125"/>
                      <a:pt x="52" y="117"/>
                      <a:pt x="50" y="117"/>
                    </a:cubicBezTo>
                    <a:cubicBezTo>
                      <a:pt x="48" y="117"/>
                      <a:pt x="50" y="129"/>
                      <a:pt x="51" y="131"/>
                    </a:cubicBezTo>
                    <a:cubicBezTo>
                      <a:pt x="51" y="132"/>
                      <a:pt x="53" y="145"/>
                      <a:pt x="51" y="143"/>
                    </a:cubicBezTo>
                    <a:cubicBezTo>
                      <a:pt x="51" y="141"/>
                      <a:pt x="50" y="139"/>
                      <a:pt x="48" y="138"/>
                    </a:cubicBezTo>
                    <a:cubicBezTo>
                      <a:pt x="48" y="137"/>
                      <a:pt x="48" y="133"/>
                      <a:pt x="47" y="131"/>
                    </a:cubicBezTo>
                    <a:cubicBezTo>
                      <a:pt x="47" y="131"/>
                      <a:pt x="43" y="128"/>
                      <a:pt x="44" y="127"/>
                    </a:cubicBezTo>
                    <a:cubicBezTo>
                      <a:pt x="44" y="127"/>
                      <a:pt x="46" y="126"/>
                      <a:pt x="46" y="126"/>
                    </a:cubicBezTo>
                    <a:cubicBezTo>
                      <a:pt x="46" y="126"/>
                      <a:pt x="46" y="124"/>
                      <a:pt x="46" y="124"/>
                    </a:cubicBezTo>
                    <a:cubicBezTo>
                      <a:pt x="44" y="120"/>
                      <a:pt x="47" y="115"/>
                      <a:pt x="45" y="111"/>
                    </a:cubicBezTo>
                    <a:cubicBezTo>
                      <a:pt x="45" y="109"/>
                      <a:pt x="41" y="109"/>
                      <a:pt x="40" y="108"/>
                    </a:cubicBezTo>
                    <a:cubicBezTo>
                      <a:pt x="40" y="107"/>
                      <a:pt x="41" y="105"/>
                      <a:pt x="40" y="104"/>
                    </a:cubicBezTo>
                    <a:cubicBezTo>
                      <a:pt x="39" y="102"/>
                      <a:pt x="40" y="97"/>
                      <a:pt x="40" y="95"/>
                    </a:cubicBezTo>
                    <a:cubicBezTo>
                      <a:pt x="40" y="95"/>
                      <a:pt x="43" y="91"/>
                      <a:pt x="43" y="90"/>
                    </a:cubicBezTo>
                    <a:cubicBezTo>
                      <a:pt x="45" y="88"/>
                      <a:pt x="46" y="84"/>
                      <a:pt x="49" y="82"/>
                    </a:cubicBezTo>
                    <a:cubicBezTo>
                      <a:pt x="50" y="81"/>
                      <a:pt x="52" y="78"/>
                      <a:pt x="52" y="77"/>
                    </a:cubicBezTo>
                    <a:cubicBezTo>
                      <a:pt x="53" y="76"/>
                      <a:pt x="54" y="73"/>
                      <a:pt x="54" y="72"/>
                    </a:cubicBezTo>
                    <a:cubicBezTo>
                      <a:pt x="53" y="67"/>
                      <a:pt x="50" y="66"/>
                      <a:pt x="56" y="66"/>
                    </a:cubicBezTo>
                    <a:cubicBezTo>
                      <a:pt x="52" y="64"/>
                      <a:pt x="55" y="56"/>
                      <a:pt x="56" y="55"/>
                    </a:cubicBezTo>
                    <a:cubicBezTo>
                      <a:pt x="55" y="54"/>
                      <a:pt x="55" y="54"/>
                      <a:pt x="55" y="53"/>
                    </a:cubicBezTo>
                    <a:cubicBezTo>
                      <a:pt x="54" y="55"/>
                      <a:pt x="54" y="54"/>
                      <a:pt x="53" y="55"/>
                    </a:cubicBezTo>
                    <a:cubicBezTo>
                      <a:pt x="53" y="53"/>
                      <a:pt x="52" y="48"/>
                      <a:pt x="52" y="48"/>
                    </a:cubicBezTo>
                    <a:cubicBezTo>
                      <a:pt x="52" y="47"/>
                      <a:pt x="53" y="45"/>
                      <a:pt x="53" y="45"/>
                    </a:cubicBezTo>
                    <a:cubicBezTo>
                      <a:pt x="53" y="39"/>
                      <a:pt x="45" y="40"/>
                      <a:pt x="43" y="38"/>
                    </a:cubicBezTo>
                    <a:cubicBezTo>
                      <a:pt x="40" y="37"/>
                      <a:pt x="41" y="37"/>
                      <a:pt x="38" y="39"/>
                    </a:cubicBezTo>
                    <a:cubicBezTo>
                      <a:pt x="40" y="39"/>
                      <a:pt x="39" y="38"/>
                      <a:pt x="40" y="38"/>
                    </a:cubicBezTo>
                    <a:cubicBezTo>
                      <a:pt x="40" y="41"/>
                      <a:pt x="32" y="40"/>
                      <a:pt x="30" y="41"/>
                    </a:cubicBezTo>
                    <a:cubicBezTo>
                      <a:pt x="31" y="41"/>
                      <a:pt x="30" y="41"/>
                      <a:pt x="28" y="41"/>
                    </a:cubicBezTo>
                    <a:cubicBezTo>
                      <a:pt x="28" y="41"/>
                      <a:pt x="28" y="41"/>
                      <a:pt x="28" y="41"/>
                    </a:cubicBezTo>
                    <a:cubicBezTo>
                      <a:pt x="24" y="44"/>
                      <a:pt x="10" y="49"/>
                      <a:pt x="9" y="51"/>
                    </a:cubicBezTo>
                    <a:cubicBezTo>
                      <a:pt x="10" y="51"/>
                      <a:pt x="1" y="52"/>
                      <a:pt x="0" y="52"/>
                    </a:cubicBezTo>
                    <a:cubicBezTo>
                      <a:pt x="2" y="51"/>
                      <a:pt x="12" y="49"/>
                      <a:pt x="13" y="47"/>
                    </a:cubicBezTo>
                    <a:cubicBezTo>
                      <a:pt x="15" y="46"/>
                      <a:pt x="16" y="45"/>
                      <a:pt x="17" y="44"/>
                    </a:cubicBezTo>
                    <a:cubicBezTo>
                      <a:pt x="17" y="44"/>
                      <a:pt x="17" y="43"/>
                      <a:pt x="17" y="43"/>
                    </a:cubicBezTo>
                    <a:cubicBezTo>
                      <a:pt x="16" y="42"/>
                      <a:pt x="13" y="43"/>
                      <a:pt x="11" y="42"/>
                    </a:cubicBezTo>
                    <a:cubicBezTo>
                      <a:pt x="12" y="42"/>
                      <a:pt x="13" y="40"/>
                      <a:pt x="13" y="39"/>
                    </a:cubicBezTo>
                    <a:cubicBezTo>
                      <a:pt x="11" y="38"/>
                      <a:pt x="9" y="36"/>
                      <a:pt x="11" y="33"/>
                    </a:cubicBezTo>
                    <a:cubicBezTo>
                      <a:pt x="13" y="31"/>
                      <a:pt x="24" y="26"/>
                      <a:pt x="24" y="27"/>
                    </a:cubicBezTo>
                    <a:cubicBezTo>
                      <a:pt x="24" y="26"/>
                      <a:pt x="25" y="26"/>
                      <a:pt x="25" y="25"/>
                    </a:cubicBezTo>
                    <a:cubicBezTo>
                      <a:pt x="22" y="25"/>
                      <a:pt x="19" y="26"/>
                      <a:pt x="17" y="24"/>
                    </a:cubicBezTo>
                    <a:cubicBezTo>
                      <a:pt x="17" y="22"/>
                      <a:pt x="18" y="20"/>
                      <a:pt x="21" y="20"/>
                    </a:cubicBezTo>
                    <a:cubicBezTo>
                      <a:pt x="20" y="20"/>
                      <a:pt x="23" y="19"/>
                      <a:pt x="23" y="19"/>
                    </a:cubicBezTo>
                    <a:cubicBezTo>
                      <a:pt x="26" y="17"/>
                      <a:pt x="28" y="18"/>
                      <a:pt x="30" y="19"/>
                    </a:cubicBezTo>
                    <a:cubicBezTo>
                      <a:pt x="30" y="18"/>
                      <a:pt x="30" y="16"/>
                      <a:pt x="30" y="16"/>
                    </a:cubicBezTo>
                    <a:cubicBezTo>
                      <a:pt x="31" y="14"/>
                      <a:pt x="28" y="13"/>
                      <a:pt x="29" y="12"/>
                    </a:cubicBezTo>
                    <a:cubicBezTo>
                      <a:pt x="30" y="10"/>
                      <a:pt x="36" y="10"/>
                      <a:pt x="36" y="9"/>
                    </a:cubicBezTo>
                    <a:cubicBezTo>
                      <a:pt x="44" y="4"/>
                      <a:pt x="57" y="0"/>
                      <a:pt x="64" y="6"/>
                    </a:cubicBezTo>
                    <a:cubicBezTo>
                      <a:pt x="66" y="7"/>
                      <a:pt x="68" y="8"/>
                      <a:pt x="69" y="8"/>
                    </a:cubicBezTo>
                    <a:cubicBezTo>
                      <a:pt x="70" y="8"/>
                      <a:pt x="71" y="8"/>
                      <a:pt x="72" y="8"/>
                    </a:cubicBezTo>
                    <a:cubicBezTo>
                      <a:pt x="74" y="9"/>
                      <a:pt x="76" y="12"/>
                      <a:pt x="78" y="13"/>
                    </a:cubicBezTo>
                    <a:cubicBezTo>
                      <a:pt x="78" y="13"/>
                      <a:pt x="78" y="13"/>
                      <a:pt x="78" y="13"/>
                    </a:cubicBezTo>
                    <a:cubicBezTo>
                      <a:pt x="78" y="13"/>
                      <a:pt x="79" y="13"/>
                      <a:pt x="80" y="13"/>
                    </a:cubicBezTo>
                    <a:cubicBezTo>
                      <a:pt x="81" y="12"/>
                      <a:pt x="93" y="10"/>
                      <a:pt x="94" y="10"/>
                    </a:cubicBezTo>
                    <a:cubicBezTo>
                      <a:pt x="94" y="10"/>
                      <a:pt x="94" y="13"/>
                      <a:pt x="94" y="13"/>
                    </a:cubicBezTo>
                    <a:cubicBezTo>
                      <a:pt x="95" y="13"/>
                      <a:pt x="97" y="11"/>
                      <a:pt x="97" y="12"/>
                    </a:cubicBezTo>
                    <a:cubicBezTo>
                      <a:pt x="97" y="12"/>
                      <a:pt x="97" y="14"/>
                      <a:pt x="97" y="14"/>
                    </a:cubicBezTo>
                    <a:cubicBezTo>
                      <a:pt x="100" y="12"/>
                      <a:pt x="101" y="13"/>
                      <a:pt x="103" y="15"/>
                    </a:cubicBezTo>
                    <a:cubicBezTo>
                      <a:pt x="103" y="15"/>
                      <a:pt x="114" y="18"/>
                      <a:pt x="108" y="19"/>
                    </a:cubicBezTo>
                    <a:cubicBezTo>
                      <a:pt x="111" y="21"/>
                      <a:pt x="114" y="18"/>
                      <a:pt x="116" y="22"/>
                    </a:cubicBezTo>
                    <a:cubicBezTo>
                      <a:pt x="116" y="21"/>
                      <a:pt x="116" y="20"/>
                      <a:pt x="117" y="19"/>
                    </a:cubicBezTo>
                    <a:cubicBezTo>
                      <a:pt x="113" y="16"/>
                      <a:pt x="110" y="19"/>
                      <a:pt x="107" y="14"/>
                    </a:cubicBezTo>
                    <a:cubicBezTo>
                      <a:pt x="108" y="12"/>
                      <a:pt x="111" y="12"/>
                      <a:pt x="114" y="13"/>
                    </a:cubicBezTo>
                    <a:cubicBezTo>
                      <a:pt x="111" y="12"/>
                      <a:pt x="105" y="11"/>
                      <a:pt x="108" y="7"/>
                    </a:cubicBezTo>
                    <a:cubicBezTo>
                      <a:pt x="108" y="7"/>
                      <a:pt x="108" y="7"/>
                      <a:pt x="107" y="7"/>
                    </a:cubicBezTo>
                    <a:cubicBezTo>
                      <a:pt x="104" y="11"/>
                      <a:pt x="98" y="6"/>
                      <a:pt x="100" y="5"/>
                    </a:cubicBezTo>
                    <a:cubicBezTo>
                      <a:pt x="101" y="0"/>
                      <a:pt x="113" y="0"/>
                      <a:pt x="116" y="2"/>
                    </a:cubicBezTo>
                    <a:cubicBezTo>
                      <a:pt x="118" y="4"/>
                      <a:pt x="124" y="7"/>
                      <a:pt x="124" y="9"/>
                    </a:cubicBezTo>
                    <a:cubicBezTo>
                      <a:pt x="125" y="6"/>
                      <a:pt x="126" y="5"/>
                      <a:pt x="125" y="5"/>
                    </a:cubicBezTo>
                    <a:cubicBezTo>
                      <a:pt x="125" y="4"/>
                      <a:pt x="130" y="4"/>
                      <a:pt x="131" y="5"/>
                    </a:cubicBezTo>
                    <a:cubicBezTo>
                      <a:pt x="129" y="7"/>
                      <a:pt x="125" y="12"/>
                      <a:pt x="128" y="13"/>
                    </a:cubicBezTo>
                    <a:cubicBezTo>
                      <a:pt x="128" y="11"/>
                      <a:pt x="130" y="16"/>
                      <a:pt x="130" y="16"/>
                    </a:cubicBezTo>
                    <a:cubicBezTo>
                      <a:pt x="127" y="19"/>
                      <a:pt x="126" y="21"/>
                      <a:pt x="122" y="18"/>
                    </a:cubicBezTo>
                    <a:cubicBezTo>
                      <a:pt x="122" y="18"/>
                      <a:pt x="122" y="18"/>
                      <a:pt x="122" y="18"/>
                    </a:cubicBezTo>
                    <a:cubicBezTo>
                      <a:pt x="123" y="20"/>
                      <a:pt x="131" y="25"/>
                      <a:pt x="132" y="20"/>
                    </a:cubicBezTo>
                    <a:cubicBezTo>
                      <a:pt x="132" y="20"/>
                      <a:pt x="131" y="19"/>
                      <a:pt x="131" y="19"/>
                    </a:cubicBezTo>
                    <a:cubicBezTo>
                      <a:pt x="131" y="16"/>
                      <a:pt x="136" y="17"/>
                      <a:pt x="137" y="17"/>
                    </a:cubicBezTo>
                    <a:cubicBezTo>
                      <a:pt x="136" y="16"/>
                      <a:pt x="137" y="14"/>
                      <a:pt x="137" y="13"/>
                    </a:cubicBezTo>
                    <a:cubicBezTo>
                      <a:pt x="139" y="11"/>
                      <a:pt x="141" y="9"/>
                      <a:pt x="142" y="6"/>
                    </a:cubicBezTo>
                    <a:cubicBezTo>
                      <a:pt x="146" y="0"/>
                      <a:pt x="154" y="8"/>
                      <a:pt x="145" y="9"/>
                    </a:cubicBezTo>
                    <a:cubicBezTo>
                      <a:pt x="141" y="10"/>
                      <a:pt x="144" y="18"/>
                      <a:pt x="144" y="21"/>
                    </a:cubicBezTo>
                    <a:cubicBezTo>
                      <a:pt x="147" y="16"/>
                      <a:pt x="147" y="25"/>
                      <a:pt x="147" y="25"/>
                    </a:cubicBezTo>
                    <a:cubicBezTo>
                      <a:pt x="149" y="24"/>
                      <a:pt x="151" y="21"/>
                      <a:pt x="151" y="18"/>
                    </a:cubicBezTo>
                    <a:cubicBezTo>
                      <a:pt x="146" y="15"/>
                      <a:pt x="147" y="9"/>
                      <a:pt x="152" y="7"/>
                    </a:cubicBezTo>
                    <a:cubicBezTo>
                      <a:pt x="152" y="6"/>
                      <a:pt x="153" y="5"/>
                      <a:pt x="153" y="4"/>
                    </a:cubicBezTo>
                    <a:cubicBezTo>
                      <a:pt x="153" y="4"/>
                      <a:pt x="153" y="4"/>
                      <a:pt x="153" y="4"/>
                    </a:cubicBezTo>
                    <a:cubicBezTo>
                      <a:pt x="153" y="5"/>
                      <a:pt x="153" y="6"/>
                      <a:pt x="153" y="7"/>
                    </a:cubicBezTo>
                    <a:cubicBezTo>
                      <a:pt x="154" y="6"/>
                      <a:pt x="155" y="6"/>
                      <a:pt x="156" y="6"/>
                    </a:cubicBezTo>
                    <a:cubicBezTo>
                      <a:pt x="156" y="5"/>
                      <a:pt x="171" y="11"/>
                      <a:pt x="167" y="11"/>
                    </a:cubicBezTo>
                    <a:cubicBezTo>
                      <a:pt x="167" y="11"/>
                      <a:pt x="167" y="11"/>
                      <a:pt x="167" y="11"/>
                    </a:cubicBezTo>
                    <a:cubicBezTo>
                      <a:pt x="167" y="11"/>
                      <a:pt x="167" y="11"/>
                      <a:pt x="167" y="11"/>
                    </a:cubicBezTo>
                    <a:cubicBezTo>
                      <a:pt x="169" y="13"/>
                      <a:pt x="173" y="15"/>
                      <a:pt x="175" y="16"/>
                    </a:cubicBezTo>
                    <a:cubicBezTo>
                      <a:pt x="176" y="18"/>
                      <a:pt x="176" y="18"/>
                      <a:pt x="176" y="18"/>
                    </a:cubicBezTo>
                    <a:cubicBezTo>
                      <a:pt x="177" y="18"/>
                      <a:pt x="177" y="20"/>
                      <a:pt x="176" y="21"/>
                    </a:cubicBezTo>
                    <a:cubicBezTo>
                      <a:pt x="177" y="22"/>
                      <a:pt x="175" y="25"/>
                      <a:pt x="181" y="27"/>
                    </a:cubicBezTo>
                    <a:cubicBezTo>
                      <a:pt x="182" y="28"/>
                      <a:pt x="183" y="29"/>
                      <a:pt x="185" y="30"/>
                    </a:cubicBezTo>
                    <a:cubicBezTo>
                      <a:pt x="185" y="36"/>
                      <a:pt x="178" y="36"/>
                      <a:pt x="176" y="31"/>
                    </a:cubicBezTo>
                    <a:cubicBezTo>
                      <a:pt x="172" y="30"/>
                      <a:pt x="177" y="37"/>
                      <a:pt x="177" y="37"/>
                    </a:cubicBezTo>
                    <a:cubicBezTo>
                      <a:pt x="177" y="39"/>
                      <a:pt x="177" y="41"/>
                      <a:pt x="177" y="42"/>
                    </a:cubicBezTo>
                    <a:cubicBezTo>
                      <a:pt x="176" y="42"/>
                      <a:pt x="175" y="41"/>
                      <a:pt x="174" y="40"/>
                    </a:cubicBezTo>
                    <a:cubicBezTo>
                      <a:pt x="172" y="41"/>
                      <a:pt x="176" y="43"/>
                      <a:pt x="175" y="44"/>
                    </a:cubicBezTo>
                    <a:cubicBezTo>
                      <a:pt x="173" y="45"/>
                      <a:pt x="168" y="41"/>
                      <a:pt x="167" y="40"/>
                    </a:cubicBezTo>
                    <a:cubicBezTo>
                      <a:pt x="166" y="39"/>
                      <a:pt x="166" y="37"/>
                      <a:pt x="165" y="35"/>
                    </a:cubicBezTo>
                    <a:cubicBezTo>
                      <a:pt x="164" y="36"/>
                      <a:pt x="158" y="36"/>
                      <a:pt x="158" y="35"/>
                    </a:cubicBezTo>
                    <a:cubicBezTo>
                      <a:pt x="157" y="32"/>
                      <a:pt x="170" y="32"/>
                      <a:pt x="168" y="26"/>
                    </a:cubicBezTo>
                    <a:cubicBezTo>
                      <a:pt x="167" y="26"/>
                      <a:pt x="162" y="28"/>
                      <a:pt x="162" y="27"/>
                    </a:cubicBezTo>
                    <a:cubicBezTo>
                      <a:pt x="160" y="25"/>
                      <a:pt x="163" y="23"/>
                      <a:pt x="165" y="24"/>
                    </a:cubicBezTo>
                    <a:cubicBezTo>
                      <a:pt x="164" y="23"/>
                      <a:pt x="161" y="20"/>
                      <a:pt x="164" y="21"/>
                    </a:cubicBezTo>
                    <a:cubicBezTo>
                      <a:pt x="163" y="19"/>
                      <a:pt x="163" y="18"/>
                      <a:pt x="162" y="18"/>
                    </a:cubicBezTo>
                    <a:cubicBezTo>
                      <a:pt x="162" y="21"/>
                      <a:pt x="158" y="19"/>
                      <a:pt x="158" y="19"/>
                    </a:cubicBezTo>
                    <a:cubicBezTo>
                      <a:pt x="158" y="19"/>
                      <a:pt x="158" y="19"/>
                      <a:pt x="158" y="19"/>
                    </a:cubicBezTo>
                    <a:cubicBezTo>
                      <a:pt x="158" y="19"/>
                      <a:pt x="157" y="18"/>
                      <a:pt x="156" y="19"/>
                    </a:cubicBezTo>
                    <a:cubicBezTo>
                      <a:pt x="160" y="25"/>
                      <a:pt x="150" y="28"/>
                      <a:pt x="151" y="31"/>
                    </a:cubicBezTo>
                    <a:cubicBezTo>
                      <a:pt x="150" y="31"/>
                      <a:pt x="149" y="30"/>
                      <a:pt x="149" y="30"/>
                    </a:cubicBezTo>
                    <a:cubicBezTo>
                      <a:pt x="147" y="32"/>
                      <a:pt x="153" y="35"/>
                      <a:pt x="153" y="36"/>
                    </a:cubicBezTo>
                    <a:cubicBezTo>
                      <a:pt x="152" y="36"/>
                      <a:pt x="146" y="38"/>
                      <a:pt x="145" y="38"/>
                    </a:cubicBezTo>
                    <a:cubicBezTo>
                      <a:pt x="144" y="37"/>
                      <a:pt x="144" y="37"/>
                      <a:pt x="143" y="36"/>
                    </a:cubicBezTo>
                    <a:cubicBezTo>
                      <a:pt x="143" y="35"/>
                      <a:pt x="146" y="31"/>
                      <a:pt x="147" y="30"/>
                    </a:cubicBezTo>
                    <a:cubicBezTo>
                      <a:pt x="146" y="30"/>
                      <a:pt x="146" y="30"/>
                      <a:pt x="145" y="31"/>
                    </a:cubicBezTo>
                    <a:cubicBezTo>
                      <a:pt x="143" y="34"/>
                      <a:pt x="138" y="34"/>
                      <a:pt x="136" y="36"/>
                    </a:cubicBezTo>
                    <a:cubicBezTo>
                      <a:pt x="139" y="36"/>
                      <a:pt x="130" y="42"/>
                      <a:pt x="130" y="42"/>
                    </a:cubicBezTo>
                    <a:cubicBezTo>
                      <a:pt x="125" y="46"/>
                      <a:pt x="128" y="46"/>
                      <a:pt x="128" y="50"/>
                    </a:cubicBezTo>
                    <a:cubicBezTo>
                      <a:pt x="127" y="57"/>
                      <a:pt x="148" y="57"/>
                      <a:pt x="141" y="65"/>
                    </a:cubicBezTo>
                    <a:cubicBezTo>
                      <a:pt x="142" y="65"/>
                      <a:pt x="143" y="66"/>
                      <a:pt x="143" y="67"/>
                    </a:cubicBezTo>
                    <a:cubicBezTo>
                      <a:pt x="143" y="67"/>
                      <a:pt x="141" y="66"/>
                      <a:pt x="141" y="66"/>
                    </a:cubicBezTo>
                    <a:cubicBezTo>
                      <a:pt x="142" y="68"/>
                      <a:pt x="146" y="72"/>
                      <a:pt x="146" y="67"/>
                    </a:cubicBezTo>
                    <a:cubicBezTo>
                      <a:pt x="147" y="59"/>
                      <a:pt x="146" y="63"/>
                      <a:pt x="152" y="59"/>
                    </a:cubicBezTo>
                    <a:cubicBezTo>
                      <a:pt x="156" y="55"/>
                      <a:pt x="150" y="52"/>
                      <a:pt x="153" y="49"/>
                    </a:cubicBezTo>
                    <a:cubicBezTo>
                      <a:pt x="155" y="48"/>
                      <a:pt x="155" y="43"/>
                      <a:pt x="155" y="41"/>
                    </a:cubicBezTo>
                    <a:cubicBezTo>
                      <a:pt x="156" y="36"/>
                      <a:pt x="169" y="44"/>
                      <a:pt x="169" y="47"/>
                    </a:cubicBezTo>
                    <a:cubicBezTo>
                      <a:pt x="167" y="58"/>
                      <a:pt x="173" y="48"/>
                      <a:pt x="177" y="48"/>
                    </a:cubicBezTo>
                    <a:cubicBezTo>
                      <a:pt x="181" y="51"/>
                      <a:pt x="180" y="60"/>
                      <a:pt x="184" y="63"/>
                    </a:cubicBezTo>
                    <a:cubicBezTo>
                      <a:pt x="185" y="63"/>
                      <a:pt x="186" y="64"/>
                      <a:pt x="188" y="66"/>
                    </a:cubicBezTo>
                    <a:cubicBezTo>
                      <a:pt x="189" y="67"/>
                      <a:pt x="190" y="69"/>
                      <a:pt x="190" y="72"/>
                    </a:cubicBezTo>
                    <a:cubicBezTo>
                      <a:pt x="190" y="72"/>
                      <a:pt x="189" y="72"/>
                      <a:pt x="189" y="72"/>
                    </a:cubicBezTo>
                    <a:cubicBezTo>
                      <a:pt x="191" y="72"/>
                      <a:pt x="189" y="76"/>
                      <a:pt x="190" y="77"/>
                    </a:cubicBezTo>
                    <a:cubicBezTo>
                      <a:pt x="191" y="77"/>
                      <a:pt x="198" y="80"/>
                      <a:pt x="193" y="82"/>
                    </a:cubicBezTo>
                    <a:cubicBezTo>
                      <a:pt x="194" y="83"/>
                      <a:pt x="194" y="88"/>
                      <a:pt x="192" y="83"/>
                    </a:cubicBezTo>
                    <a:cubicBezTo>
                      <a:pt x="190" y="87"/>
                      <a:pt x="190" y="85"/>
                      <a:pt x="187" y="85"/>
                    </a:cubicBezTo>
                    <a:cubicBezTo>
                      <a:pt x="187" y="84"/>
                      <a:pt x="187" y="84"/>
                      <a:pt x="188" y="84"/>
                    </a:cubicBezTo>
                    <a:cubicBezTo>
                      <a:pt x="189" y="81"/>
                      <a:pt x="183" y="84"/>
                      <a:pt x="182" y="83"/>
                    </a:cubicBezTo>
                    <a:cubicBezTo>
                      <a:pt x="181" y="82"/>
                      <a:pt x="186" y="74"/>
                      <a:pt x="188" y="73"/>
                    </a:cubicBezTo>
                    <a:cubicBezTo>
                      <a:pt x="185" y="73"/>
                      <a:pt x="184" y="75"/>
                      <a:pt x="182" y="76"/>
                    </a:cubicBezTo>
                    <a:cubicBezTo>
                      <a:pt x="180" y="76"/>
                      <a:pt x="178" y="76"/>
                      <a:pt x="177" y="77"/>
                    </a:cubicBezTo>
                    <a:cubicBezTo>
                      <a:pt x="176" y="77"/>
                      <a:pt x="175" y="77"/>
                      <a:pt x="174" y="77"/>
                    </a:cubicBezTo>
                    <a:cubicBezTo>
                      <a:pt x="174" y="77"/>
                      <a:pt x="175" y="77"/>
                      <a:pt x="175" y="77"/>
                    </a:cubicBezTo>
                    <a:cubicBezTo>
                      <a:pt x="175" y="77"/>
                      <a:pt x="176" y="77"/>
                      <a:pt x="176" y="78"/>
                    </a:cubicBezTo>
                    <a:cubicBezTo>
                      <a:pt x="176" y="78"/>
                      <a:pt x="176" y="78"/>
                      <a:pt x="176" y="78"/>
                    </a:cubicBezTo>
                    <a:cubicBezTo>
                      <a:pt x="176" y="78"/>
                      <a:pt x="177" y="78"/>
                      <a:pt x="177" y="78"/>
                    </a:cubicBezTo>
                    <a:cubicBezTo>
                      <a:pt x="178" y="80"/>
                      <a:pt x="176" y="79"/>
                      <a:pt x="175" y="79"/>
                    </a:cubicBezTo>
                    <a:cubicBezTo>
                      <a:pt x="174" y="78"/>
                      <a:pt x="173" y="77"/>
                      <a:pt x="172" y="77"/>
                    </a:cubicBezTo>
                    <a:cubicBezTo>
                      <a:pt x="172" y="77"/>
                      <a:pt x="172" y="77"/>
                      <a:pt x="172" y="77"/>
                    </a:cubicBezTo>
                    <a:cubicBezTo>
                      <a:pt x="170" y="77"/>
                      <a:pt x="167" y="78"/>
                      <a:pt x="165" y="79"/>
                    </a:cubicBezTo>
                    <a:cubicBezTo>
                      <a:pt x="167" y="79"/>
                      <a:pt x="172" y="79"/>
                      <a:pt x="173" y="80"/>
                    </a:cubicBezTo>
                    <a:cubicBezTo>
                      <a:pt x="173" y="81"/>
                      <a:pt x="173" y="81"/>
                      <a:pt x="172" y="81"/>
                    </a:cubicBezTo>
                    <a:cubicBezTo>
                      <a:pt x="172" y="82"/>
                      <a:pt x="171" y="82"/>
                      <a:pt x="170" y="82"/>
                    </a:cubicBezTo>
                    <a:cubicBezTo>
                      <a:pt x="170" y="82"/>
                      <a:pt x="170" y="82"/>
                      <a:pt x="171" y="83"/>
                    </a:cubicBezTo>
                    <a:cubicBezTo>
                      <a:pt x="172" y="84"/>
                      <a:pt x="173" y="85"/>
                      <a:pt x="176" y="85"/>
                    </a:cubicBezTo>
                    <a:cubicBezTo>
                      <a:pt x="174" y="90"/>
                      <a:pt x="177" y="85"/>
                      <a:pt x="179" y="84"/>
                    </a:cubicBezTo>
                    <a:cubicBezTo>
                      <a:pt x="184" y="88"/>
                      <a:pt x="173" y="90"/>
                      <a:pt x="170" y="91"/>
                    </a:cubicBezTo>
                    <a:cubicBezTo>
                      <a:pt x="170" y="91"/>
                      <a:pt x="164" y="95"/>
                      <a:pt x="166" y="91"/>
                    </a:cubicBezTo>
                    <a:cubicBezTo>
                      <a:pt x="166" y="91"/>
                      <a:pt x="166" y="90"/>
                      <a:pt x="167" y="90"/>
                    </a:cubicBezTo>
                    <a:cubicBezTo>
                      <a:pt x="166" y="90"/>
                      <a:pt x="164" y="90"/>
                      <a:pt x="163" y="90"/>
                    </a:cubicBezTo>
                    <a:cubicBezTo>
                      <a:pt x="159" y="91"/>
                      <a:pt x="155" y="92"/>
                      <a:pt x="158" y="96"/>
                    </a:cubicBezTo>
                    <a:cubicBezTo>
                      <a:pt x="158" y="96"/>
                      <a:pt x="158" y="96"/>
                      <a:pt x="157" y="97"/>
                    </a:cubicBezTo>
                    <a:cubicBezTo>
                      <a:pt x="147" y="97"/>
                      <a:pt x="144" y="104"/>
                      <a:pt x="140" y="112"/>
                    </a:cubicBezTo>
                    <a:cubicBezTo>
                      <a:pt x="137" y="116"/>
                      <a:pt x="129" y="116"/>
                      <a:pt x="126" y="121"/>
                    </a:cubicBezTo>
                    <a:cubicBezTo>
                      <a:pt x="127" y="121"/>
                      <a:pt x="127" y="126"/>
                      <a:pt x="126" y="125"/>
                    </a:cubicBezTo>
                    <a:cubicBezTo>
                      <a:pt x="127" y="129"/>
                      <a:pt x="128" y="134"/>
                      <a:pt x="123" y="135"/>
                    </a:cubicBezTo>
                    <a:cubicBezTo>
                      <a:pt x="118" y="133"/>
                      <a:pt x="124" y="119"/>
                      <a:pt x="116" y="123"/>
                    </a:cubicBezTo>
                    <a:cubicBezTo>
                      <a:pt x="116" y="123"/>
                      <a:pt x="114" y="122"/>
                      <a:pt x="114" y="122"/>
                    </a:cubicBezTo>
                    <a:cubicBezTo>
                      <a:pt x="113" y="121"/>
                      <a:pt x="107" y="123"/>
                      <a:pt x="106" y="123"/>
                    </a:cubicBezTo>
                    <a:cubicBezTo>
                      <a:pt x="106" y="124"/>
                      <a:pt x="107" y="124"/>
                      <a:pt x="107" y="125"/>
                    </a:cubicBezTo>
                    <a:cubicBezTo>
                      <a:pt x="105" y="126"/>
                      <a:pt x="97" y="122"/>
                      <a:pt x="95" y="123"/>
                    </a:cubicBezTo>
                    <a:cubicBezTo>
                      <a:pt x="95" y="123"/>
                      <a:pt x="92" y="125"/>
                      <a:pt x="91" y="125"/>
                    </a:cubicBezTo>
                    <a:cubicBezTo>
                      <a:pt x="91" y="125"/>
                      <a:pt x="89" y="127"/>
                      <a:pt x="88" y="127"/>
                    </a:cubicBezTo>
                    <a:cubicBezTo>
                      <a:pt x="87" y="127"/>
                      <a:pt x="87" y="128"/>
                      <a:pt x="85" y="130"/>
                    </a:cubicBezTo>
                    <a:cubicBezTo>
                      <a:pt x="86" y="137"/>
                      <a:pt x="80" y="139"/>
                      <a:pt x="84" y="146"/>
                    </a:cubicBezTo>
                    <a:cubicBezTo>
                      <a:pt x="85" y="147"/>
                      <a:pt x="86" y="153"/>
                      <a:pt x="89" y="151"/>
                    </a:cubicBezTo>
                    <a:cubicBezTo>
                      <a:pt x="91" y="152"/>
                      <a:pt x="96" y="150"/>
                      <a:pt x="97" y="148"/>
                    </a:cubicBezTo>
                    <a:cubicBezTo>
                      <a:pt x="98" y="139"/>
                      <a:pt x="112" y="143"/>
                      <a:pt x="106" y="146"/>
                    </a:cubicBezTo>
                    <a:cubicBezTo>
                      <a:pt x="104" y="148"/>
                      <a:pt x="102" y="156"/>
                      <a:pt x="101" y="158"/>
                    </a:cubicBezTo>
                    <a:cubicBezTo>
                      <a:pt x="104" y="159"/>
                      <a:pt x="111" y="156"/>
                      <a:pt x="114" y="160"/>
                    </a:cubicBezTo>
                    <a:cubicBezTo>
                      <a:pt x="116" y="162"/>
                      <a:pt x="111" y="169"/>
                      <a:pt x="112" y="172"/>
                    </a:cubicBezTo>
                    <a:cubicBezTo>
                      <a:pt x="113" y="173"/>
                      <a:pt x="116" y="179"/>
                      <a:pt x="118" y="178"/>
                    </a:cubicBezTo>
                    <a:cubicBezTo>
                      <a:pt x="120" y="178"/>
                      <a:pt x="123" y="173"/>
                      <a:pt x="126" y="177"/>
                    </a:cubicBezTo>
                    <a:cubicBezTo>
                      <a:pt x="126" y="178"/>
                      <a:pt x="127" y="178"/>
                      <a:pt x="128" y="179"/>
                    </a:cubicBezTo>
                    <a:cubicBezTo>
                      <a:pt x="129" y="178"/>
                      <a:pt x="131" y="176"/>
                      <a:pt x="132" y="175"/>
                    </a:cubicBezTo>
                    <a:cubicBezTo>
                      <a:pt x="132" y="175"/>
                      <a:pt x="132" y="173"/>
                      <a:pt x="132" y="173"/>
                    </a:cubicBezTo>
                    <a:cubicBezTo>
                      <a:pt x="133" y="171"/>
                      <a:pt x="136" y="173"/>
                      <a:pt x="138" y="171"/>
                    </a:cubicBezTo>
                    <a:cubicBezTo>
                      <a:pt x="140" y="169"/>
                      <a:pt x="145" y="167"/>
                      <a:pt x="141" y="170"/>
                    </a:cubicBezTo>
                    <a:cubicBezTo>
                      <a:pt x="141" y="170"/>
                      <a:pt x="141" y="171"/>
                      <a:pt x="141" y="171"/>
                    </a:cubicBezTo>
                    <a:cubicBezTo>
                      <a:pt x="143" y="171"/>
                      <a:pt x="144" y="171"/>
                      <a:pt x="146" y="170"/>
                    </a:cubicBezTo>
                    <a:cubicBezTo>
                      <a:pt x="145" y="170"/>
                      <a:pt x="145" y="170"/>
                      <a:pt x="145" y="169"/>
                    </a:cubicBezTo>
                    <a:cubicBezTo>
                      <a:pt x="145" y="170"/>
                      <a:pt x="155" y="173"/>
                      <a:pt x="156" y="173"/>
                    </a:cubicBezTo>
                    <a:cubicBezTo>
                      <a:pt x="157" y="174"/>
                      <a:pt x="158" y="174"/>
                      <a:pt x="159" y="174"/>
                    </a:cubicBezTo>
                    <a:cubicBezTo>
                      <a:pt x="163" y="172"/>
                      <a:pt x="163" y="174"/>
                      <a:pt x="166" y="175"/>
                    </a:cubicBezTo>
                    <a:cubicBezTo>
                      <a:pt x="166" y="173"/>
                      <a:pt x="166" y="172"/>
                      <a:pt x="168" y="172"/>
                    </a:cubicBezTo>
                    <a:cubicBezTo>
                      <a:pt x="169" y="172"/>
                      <a:pt x="168" y="175"/>
                      <a:pt x="166" y="175"/>
                    </a:cubicBezTo>
                    <a:cubicBezTo>
                      <a:pt x="173" y="177"/>
                      <a:pt x="173" y="186"/>
                      <a:pt x="181" y="186"/>
                    </a:cubicBezTo>
                    <a:cubicBezTo>
                      <a:pt x="183" y="187"/>
                      <a:pt x="187" y="187"/>
                      <a:pt x="190" y="189"/>
                    </a:cubicBezTo>
                    <a:cubicBezTo>
                      <a:pt x="191" y="190"/>
                      <a:pt x="198" y="205"/>
                      <a:pt x="198" y="205"/>
                    </a:cubicBezTo>
                    <a:cubicBezTo>
                      <a:pt x="203" y="205"/>
                      <a:pt x="205" y="204"/>
                      <a:pt x="208" y="208"/>
                    </a:cubicBezTo>
                    <a:cubicBezTo>
                      <a:pt x="211" y="211"/>
                      <a:pt x="218" y="210"/>
                      <a:pt x="221" y="211"/>
                    </a:cubicBezTo>
                    <a:cubicBezTo>
                      <a:pt x="223" y="212"/>
                      <a:pt x="230" y="217"/>
                      <a:pt x="232" y="219"/>
                    </a:cubicBezTo>
                    <a:cubicBezTo>
                      <a:pt x="232" y="219"/>
                      <a:pt x="232" y="219"/>
                      <a:pt x="232" y="219"/>
                    </a:cubicBezTo>
                    <a:cubicBezTo>
                      <a:pt x="232" y="219"/>
                      <a:pt x="232" y="219"/>
                      <a:pt x="232" y="219"/>
                    </a:cubicBezTo>
                    <a:cubicBezTo>
                      <a:pt x="232" y="219"/>
                      <a:pt x="232" y="219"/>
                      <a:pt x="232" y="219"/>
                    </a:cubicBezTo>
                    <a:cubicBezTo>
                      <a:pt x="234" y="225"/>
                      <a:pt x="231" y="230"/>
                      <a:pt x="227" y="23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89" name="Freeform 177"/>
              <p:cNvSpPr/>
              <p:nvPr/>
            </p:nvSpPr>
            <p:spPr bwMode="auto">
              <a:xfrm>
                <a:off x="2941638" y="4779963"/>
                <a:ext cx="6350" cy="4763"/>
              </a:xfrm>
              <a:custGeom>
                <a:avLst/>
                <a:gdLst>
                  <a:gd name="T0" fmla="*/ 0 w 7"/>
                  <a:gd name="T1" fmla="*/ 1 h 7"/>
                  <a:gd name="T2" fmla="*/ 1 w 7"/>
                  <a:gd name="T3" fmla="*/ 7 h 7"/>
                  <a:gd name="T4" fmla="*/ 7 w 7"/>
                  <a:gd name="T5" fmla="*/ 4 h 7"/>
                  <a:gd name="T6" fmla="*/ 7 w 7"/>
                  <a:gd name="T7" fmla="*/ 4 h 7"/>
                  <a:gd name="T8" fmla="*/ 7 w 7"/>
                  <a:gd name="T9" fmla="*/ 3 h 7"/>
                  <a:gd name="T10" fmla="*/ 7 w 7"/>
                  <a:gd name="T11" fmla="*/ 3 h 7"/>
                  <a:gd name="T12" fmla="*/ 0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0" y="1"/>
                    </a:moveTo>
                    <a:cubicBezTo>
                      <a:pt x="0" y="1"/>
                      <a:pt x="2" y="7"/>
                      <a:pt x="1" y="7"/>
                    </a:cubicBezTo>
                    <a:cubicBezTo>
                      <a:pt x="5" y="6"/>
                      <a:pt x="3" y="4"/>
                      <a:pt x="7" y="4"/>
                    </a:cubicBezTo>
                    <a:cubicBezTo>
                      <a:pt x="7" y="4"/>
                      <a:pt x="7" y="4"/>
                      <a:pt x="7" y="4"/>
                    </a:cubicBezTo>
                    <a:cubicBezTo>
                      <a:pt x="7" y="4"/>
                      <a:pt x="7" y="4"/>
                      <a:pt x="7" y="3"/>
                    </a:cubicBezTo>
                    <a:cubicBezTo>
                      <a:pt x="7" y="3"/>
                      <a:pt x="7" y="3"/>
                      <a:pt x="7" y="3"/>
                    </a:cubicBezTo>
                    <a:cubicBezTo>
                      <a:pt x="6" y="1"/>
                      <a:pt x="1"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0" name="Freeform 178"/>
              <p:cNvSpPr/>
              <p:nvPr/>
            </p:nvSpPr>
            <p:spPr bwMode="auto">
              <a:xfrm>
                <a:off x="2932113" y="4775200"/>
                <a:ext cx="9525" cy="4763"/>
              </a:xfrm>
              <a:custGeom>
                <a:avLst/>
                <a:gdLst>
                  <a:gd name="T0" fmla="*/ 0 w 13"/>
                  <a:gd name="T1" fmla="*/ 4 h 6"/>
                  <a:gd name="T2" fmla="*/ 12 w 13"/>
                  <a:gd name="T3" fmla="*/ 6 h 6"/>
                  <a:gd name="T4" fmla="*/ 8 w 13"/>
                  <a:gd name="T5" fmla="*/ 0 h 6"/>
                  <a:gd name="T6" fmla="*/ 0 w 13"/>
                  <a:gd name="T7" fmla="*/ 4 h 6"/>
                </a:gdLst>
                <a:ahLst/>
                <a:cxnLst>
                  <a:cxn ang="0">
                    <a:pos x="T0" y="T1"/>
                  </a:cxn>
                  <a:cxn ang="0">
                    <a:pos x="T2" y="T3"/>
                  </a:cxn>
                  <a:cxn ang="0">
                    <a:pos x="T4" y="T5"/>
                  </a:cxn>
                  <a:cxn ang="0">
                    <a:pos x="T6" y="T7"/>
                  </a:cxn>
                </a:cxnLst>
                <a:rect l="0" t="0" r="r" b="b"/>
                <a:pathLst>
                  <a:path w="13" h="6">
                    <a:moveTo>
                      <a:pt x="0" y="4"/>
                    </a:moveTo>
                    <a:cubicBezTo>
                      <a:pt x="4" y="5"/>
                      <a:pt x="9" y="1"/>
                      <a:pt x="12" y="6"/>
                    </a:cubicBezTo>
                    <a:cubicBezTo>
                      <a:pt x="13" y="3"/>
                      <a:pt x="11" y="0"/>
                      <a:pt x="8" y="0"/>
                    </a:cubicBezTo>
                    <a:cubicBezTo>
                      <a:pt x="5" y="1"/>
                      <a:pt x="2" y="3"/>
                      <a:pt x="0" y="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1" name="Freeform 179"/>
              <p:cNvSpPr/>
              <p:nvPr/>
            </p:nvSpPr>
            <p:spPr bwMode="auto">
              <a:xfrm>
                <a:off x="2962275" y="4968875"/>
                <a:ext cx="0" cy="0"/>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0"/>
                      <a:pt x="0" y="0"/>
                      <a:pt x="0" y="1"/>
                    </a:cubicBezTo>
                    <a:cubicBezTo>
                      <a:pt x="0" y="1"/>
                      <a:pt x="0" y="1"/>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2" name="Freeform 180"/>
              <p:cNvSpPr/>
              <p:nvPr/>
            </p:nvSpPr>
            <p:spPr bwMode="auto">
              <a:xfrm>
                <a:off x="2882900" y="4819650"/>
                <a:ext cx="1588" cy="3175"/>
              </a:xfrm>
              <a:custGeom>
                <a:avLst/>
                <a:gdLst>
                  <a:gd name="T0" fmla="*/ 0 w 2"/>
                  <a:gd name="T1" fmla="*/ 0 h 3"/>
                  <a:gd name="T2" fmla="*/ 0 w 2"/>
                  <a:gd name="T3" fmla="*/ 0 h 3"/>
                </a:gdLst>
                <a:ahLst/>
                <a:cxnLst>
                  <a:cxn ang="0">
                    <a:pos x="T0" y="T1"/>
                  </a:cxn>
                  <a:cxn ang="0">
                    <a:pos x="T2" y="T3"/>
                  </a:cxn>
                </a:cxnLst>
                <a:rect l="0" t="0" r="r" b="b"/>
                <a:pathLst>
                  <a:path w="2" h="3">
                    <a:moveTo>
                      <a:pt x="0" y="0"/>
                    </a:moveTo>
                    <a:cubicBezTo>
                      <a:pt x="1" y="1"/>
                      <a:pt x="2" y="3"/>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3" name="Freeform 181"/>
              <p:cNvSpPr/>
              <p:nvPr/>
            </p:nvSpPr>
            <p:spPr bwMode="auto">
              <a:xfrm>
                <a:off x="3019425" y="4883150"/>
                <a:ext cx="0" cy="1588"/>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0" y="0"/>
                      <a:pt x="1" y="1"/>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4" name="Freeform 182"/>
              <p:cNvSpPr/>
              <p:nvPr/>
            </p:nvSpPr>
            <p:spPr bwMode="auto">
              <a:xfrm>
                <a:off x="2946400" y="4781550"/>
                <a:ext cx="1588" cy="1588"/>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1" y="0"/>
                      <a:pt x="0" y="1"/>
                      <a:pt x="1"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5" name="Freeform 183"/>
              <p:cNvSpPr/>
              <p:nvPr/>
            </p:nvSpPr>
            <p:spPr bwMode="auto">
              <a:xfrm>
                <a:off x="3373438" y="4960938"/>
                <a:ext cx="20638" cy="14288"/>
              </a:xfrm>
              <a:custGeom>
                <a:avLst/>
                <a:gdLst>
                  <a:gd name="T0" fmla="*/ 21 w 28"/>
                  <a:gd name="T1" fmla="*/ 3 h 18"/>
                  <a:gd name="T2" fmla="*/ 8 w 28"/>
                  <a:gd name="T3" fmla="*/ 12 h 18"/>
                  <a:gd name="T4" fmla="*/ 8 w 28"/>
                  <a:gd name="T5" fmla="*/ 18 h 18"/>
                  <a:gd name="T6" fmla="*/ 18 w 28"/>
                  <a:gd name="T7" fmla="*/ 11 h 18"/>
                  <a:gd name="T8" fmla="*/ 19 w 28"/>
                  <a:gd name="T9" fmla="*/ 11 h 18"/>
                  <a:gd name="T10" fmla="*/ 28 w 28"/>
                  <a:gd name="T11" fmla="*/ 2 h 18"/>
                  <a:gd name="T12" fmla="*/ 21 w 28"/>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21" y="3"/>
                    </a:moveTo>
                    <a:cubicBezTo>
                      <a:pt x="18" y="6"/>
                      <a:pt x="10" y="9"/>
                      <a:pt x="8" y="12"/>
                    </a:cubicBezTo>
                    <a:cubicBezTo>
                      <a:pt x="5" y="14"/>
                      <a:pt x="0" y="18"/>
                      <a:pt x="8" y="18"/>
                    </a:cubicBezTo>
                    <a:cubicBezTo>
                      <a:pt x="12" y="18"/>
                      <a:pt x="15" y="13"/>
                      <a:pt x="18" y="11"/>
                    </a:cubicBezTo>
                    <a:cubicBezTo>
                      <a:pt x="26" y="1"/>
                      <a:pt x="18" y="11"/>
                      <a:pt x="19" y="11"/>
                    </a:cubicBezTo>
                    <a:cubicBezTo>
                      <a:pt x="22" y="8"/>
                      <a:pt x="26" y="7"/>
                      <a:pt x="28" y="2"/>
                    </a:cubicBezTo>
                    <a:cubicBezTo>
                      <a:pt x="26" y="0"/>
                      <a:pt x="22" y="1"/>
                      <a:pt x="21"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6" name="Freeform 184"/>
              <p:cNvSpPr/>
              <p:nvPr/>
            </p:nvSpPr>
            <p:spPr bwMode="auto">
              <a:xfrm>
                <a:off x="3400425" y="4951413"/>
                <a:ext cx="0" cy="1588"/>
              </a:xfrm>
              <a:custGeom>
                <a:avLst/>
                <a:gdLst>
                  <a:gd name="T0" fmla="*/ 0 h 1"/>
                  <a:gd name="T1" fmla="*/ 0 h 1"/>
                </a:gdLst>
                <a:ahLst/>
                <a:cxnLst>
                  <a:cxn ang="0">
                    <a:pos x="0" y="T0"/>
                  </a:cxn>
                  <a:cxn ang="0">
                    <a:pos x="0" y="T1"/>
                  </a:cxn>
                </a:cxnLst>
                <a:rect l="0" t="0" r="r" b="b"/>
                <a:pathLst>
                  <a:path h="1">
                    <a:moveTo>
                      <a:pt x="0" y="0"/>
                    </a:moveTo>
                    <a:cubicBezTo>
                      <a:pt x="0" y="0"/>
                      <a:pt x="0" y="1"/>
                      <a:pt x="0"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7" name="Freeform 185"/>
              <p:cNvSpPr/>
              <p:nvPr/>
            </p:nvSpPr>
            <p:spPr bwMode="auto">
              <a:xfrm>
                <a:off x="3400425" y="4949825"/>
                <a:ext cx="0" cy="3175"/>
              </a:xfrm>
              <a:custGeom>
                <a:avLst/>
                <a:gdLst>
                  <a:gd name="T0" fmla="*/ 0 w 1"/>
                  <a:gd name="T1" fmla="*/ 3 h 3"/>
                  <a:gd name="T2" fmla="*/ 1 w 1"/>
                  <a:gd name="T3" fmla="*/ 2 h 3"/>
                  <a:gd name="T4" fmla="*/ 0 w 1"/>
                  <a:gd name="T5" fmla="*/ 3 h 3"/>
                </a:gdLst>
                <a:ahLst/>
                <a:cxnLst>
                  <a:cxn ang="0">
                    <a:pos x="T0" y="T1"/>
                  </a:cxn>
                  <a:cxn ang="0">
                    <a:pos x="T2" y="T3"/>
                  </a:cxn>
                  <a:cxn ang="0">
                    <a:pos x="T4" y="T5"/>
                  </a:cxn>
                </a:cxnLst>
                <a:rect l="0" t="0" r="r" b="b"/>
                <a:pathLst>
                  <a:path w="1" h="3">
                    <a:moveTo>
                      <a:pt x="0" y="3"/>
                    </a:moveTo>
                    <a:cubicBezTo>
                      <a:pt x="0" y="2"/>
                      <a:pt x="1" y="2"/>
                      <a:pt x="1" y="2"/>
                    </a:cubicBezTo>
                    <a:cubicBezTo>
                      <a:pt x="0" y="0"/>
                      <a:pt x="0" y="1"/>
                      <a:pt x="0"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8" name="Freeform 186"/>
              <p:cNvSpPr/>
              <p:nvPr/>
            </p:nvSpPr>
            <p:spPr bwMode="auto">
              <a:xfrm>
                <a:off x="3394075" y="4946650"/>
                <a:ext cx="12700" cy="19050"/>
              </a:xfrm>
              <a:custGeom>
                <a:avLst/>
                <a:gdLst>
                  <a:gd name="T0" fmla="*/ 11 w 15"/>
                  <a:gd name="T1" fmla="*/ 11 h 25"/>
                  <a:gd name="T2" fmla="*/ 9 w 15"/>
                  <a:gd name="T3" fmla="*/ 12 h 25"/>
                  <a:gd name="T4" fmla="*/ 7 w 15"/>
                  <a:gd name="T5" fmla="*/ 8 h 25"/>
                  <a:gd name="T6" fmla="*/ 7 w 15"/>
                  <a:gd name="T7" fmla="*/ 8 h 25"/>
                  <a:gd name="T8" fmla="*/ 3 w 15"/>
                  <a:gd name="T9" fmla="*/ 0 h 25"/>
                  <a:gd name="T10" fmla="*/ 3 w 15"/>
                  <a:gd name="T11" fmla="*/ 4 h 25"/>
                  <a:gd name="T12" fmla="*/ 1 w 15"/>
                  <a:gd name="T13" fmla="*/ 16 h 25"/>
                  <a:gd name="T14" fmla="*/ 2 w 15"/>
                  <a:gd name="T15" fmla="*/ 20 h 25"/>
                  <a:gd name="T16" fmla="*/ 0 w 15"/>
                  <a:gd name="T17" fmla="*/ 23 h 25"/>
                  <a:gd name="T18" fmla="*/ 9 w 15"/>
                  <a:gd name="T19" fmla="*/ 16 h 25"/>
                  <a:gd name="T20" fmla="*/ 13 w 15"/>
                  <a:gd name="T21" fmla="*/ 11 h 25"/>
                  <a:gd name="T22" fmla="*/ 11 w 15"/>
                  <a:gd name="T2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5">
                    <a:moveTo>
                      <a:pt x="11" y="11"/>
                    </a:moveTo>
                    <a:cubicBezTo>
                      <a:pt x="9" y="11"/>
                      <a:pt x="8" y="11"/>
                      <a:pt x="9" y="12"/>
                    </a:cubicBezTo>
                    <a:cubicBezTo>
                      <a:pt x="10" y="16"/>
                      <a:pt x="8" y="10"/>
                      <a:pt x="7" y="8"/>
                    </a:cubicBezTo>
                    <a:cubicBezTo>
                      <a:pt x="7" y="8"/>
                      <a:pt x="7" y="8"/>
                      <a:pt x="7" y="8"/>
                    </a:cubicBezTo>
                    <a:cubicBezTo>
                      <a:pt x="6" y="5"/>
                      <a:pt x="7" y="2"/>
                      <a:pt x="3" y="0"/>
                    </a:cubicBezTo>
                    <a:cubicBezTo>
                      <a:pt x="3" y="0"/>
                      <a:pt x="4" y="4"/>
                      <a:pt x="3" y="4"/>
                    </a:cubicBezTo>
                    <a:cubicBezTo>
                      <a:pt x="8" y="9"/>
                      <a:pt x="3" y="13"/>
                      <a:pt x="1" y="16"/>
                    </a:cubicBezTo>
                    <a:cubicBezTo>
                      <a:pt x="1" y="17"/>
                      <a:pt x="2" y="19"/>
                      <a:pt x="2" y="20"/>
                    </a:cubicBezTo>
                    <a:cubicBezTo>
                      <a:pt x="1" y="21"/>
                      <a:pt x="1" y="22"/>
                      <a:pt x="0" y="23"/>
                    </a:cubicBezTo>
                    <a:cubicBezTo>
                      <a:pt x="3" y="25"/>
                      <a:pt x="8" y="19"/>
                      <a:pt x="9" y="16"/>
                    </a:cubicBezTo>
                    <a:cubicBezTo>
                      <a:pt x="9" y="16"/>
                      <a:pt x="15" y="13"/>
                      <a:pt x="13" y="11"/>
                    </a:cubicBezTo>
                    <a:cubicBezTo>
                      <a:pt x="12" y="11"/>
                      <a:pt x="12" y="11"/>
                      <a:pt x="11" y="1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99" name="Freeform 187"/>
              <p:cNvSpPr/>
              <p:nvPr/>
            </p:nvSpPr>
            <p:spPr bwMode="auto">
              <a:xfrm>
                <a:off x="3375025" y="4975225"/>
                <a:ext cx="3175" cy="0"/>
              </a:xfrm>
              <a:custGeom>
                <a:avLst/>
                <a:gdLst>
                  <a:gd name="T0" fmla="*/ 2 w 3"/>
                  <a:gd name="T1" fmla="*/ 0 h 1"/>
                  <a:gd name="T2" fmla="*/ 0 w 3"/>
                  <a:gd name="T3" fmla="*/ 1 h 1"/>
                  <a:gd name="T4" fmla="*/ 2 w 3"/>
                  <a:gd name="T5" fmla="*/ 0 h 1"/>
                </a:gdLst>
                <a:ahLst/>
                <a:cxnLst>
                  <a:cxn ang="0">
                    <a:pos x="T0" y="T1"/>
                  </a:cxn>
                  <a:cxn ang="0">
                    <a:pos x="T2" y="T3"/>
                  </a:cxn>
                  <a:cxn ang="0">
                    <a:pos x="T4" y="T5"/>
                  </a:cxn>
                </a:cxnLst>
                <a:rect l="0" t="0" r="r" b="b"/>
                <a:pathLst>
                  <a:path w="3" h="1">
                    <a:moveTo>
                      <a:pt x="2" y="0"/>
                    </a:moveTo>
                    <a:cubicBezTo>
                      <a:pt x="1" y="0"/>
                      <a:pt x="0" y="1"/>
                      <a:pt x="0" y="1"/>
                    </a:cubicBezTo>
                    <a:cubicBezTo>
                      <a:pt x="2" y="1"/>
                      <a:pt x="3" y="0"/>
                      <a:pt x="2"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0" name="Freeform 188"/>
              <p:cNvSpPr/>
              <p:nvPr/>
            </p:nvSpPr>
            <p:spPr bwMode="auto">
              <a:xfrm>
                <a:off x="3294063" y="4894263"/>
                <a:ext cx="76200" cy="65088"/>
              </a:xfrm>
              <a:custGeom>
                <a:avLst/>
                <a:gdLst>
                  <a:gd name="T0" fmla="*/ 97 w 99"/>
                  <a:gd name="T1" fmla="*/ 40 h 85"/>
                  <a:gd name="T2" fmla="*/ 97 w 99"/>
                  <a:gd name="T3" fmla="*/ 40 h 85"/>
                  <a:gd name="T4" fmla="*/ 96 w 99"/>
                  <a:gd name="T5" fmla="*/ 41 h 85"/>
                  <a:gd name="T6" fmla="*/ 93 w 99"/>
                  <a:gd name="T7" fmla="*/ 36 h 85"/>
                  <a:gd name="T8" fmla="*/ 92 w 99"/>
                  <a:gd name="T9" fmla="*/ 33 h 85"/>
                  <a:gd name="T10" fmla="*/ 91 w 99"/>
                  <a:gd name="T11" fmla="*/ 33 h 85"/>
                  <a:gd name="T12" fmla="*/ 90 w 99"/>
                  <a:gd name="T13" fmla="*/ 27 h 85"/>
                  <a:gd name="T14" fmla="*/ 81 w 99"/>
                  <a:gd name="T15" fmla="*/ 11 h 85"/>
                  <a:gd name="T16" fmla="*/ 78 w 99"/>
                  <a:gd name="T17" fmla="*/ 1 h 85"/>
                  <a:gd name="T18" fmla="*/ 74 w 99"/>
                  <a:gd name="T19" fmla="*/ 16 h 85"/>
                  <a:gd name="T20" fmla="*/ 69 w 99"/>
                  <a:gd name="T21" fmla="*/ 19 h 85"/>
                  <a:gd name="T22" fmla="*/ 62 w 99"/>
                  <a:gd name="T23" fmla="*/ 14 h 85"/>
                  <a:gd name="T24" fmla="*/ 61 w 99"/>
                  <a:gd name="T25" fmla="*/ 10 h 85"/>
                  <a:gd name="T26" fmla="*/ 63 w 99"/>
                  <a:gd name="T27" fmla="*/ 9 h 85"/>
                  <a:gd name="T28" fmla="*/ 64 w 99"/>
                  <a:gd name="T29" fmla="*/ 11 h 85"/>
                  <a:gd name="T30" fmla="*/ 63 w 99"/>
                  <a:gd name="T31" fmla="*/ 9 h 85"/>
                  <a:gd name="T32" fmla="*/ 63 w 99"/>
                  <a:gd name="T33" fmla="*/ 5 h 85"/>
                  <a:gd name="T34" fmla="*/ 54 w 99"/>
                  <a:gd name="T35" fmla="*/ 2 h 85"/>
                  <a:gd name="T36" fmla="*/ 52 w 99"/>
                  <a:gd name="T37" fmla="*/ 2 h 85"/>
                  <a:gd name="T38" fmla="*/ 53 w 99"/>
                  <a:gd name="T39" fmla="*/ 4 h 85"/>
                  <a:gd name="T40" fmla="*/ 46 w 99"/>
                  <a:gd name="T41" fmla="*/ 12 h 85"/>
                  <a:gd name="T42" fmla="*/ 42 w 99"/>
                  <a:gd name="T43" fmla="*/ 12 h 85"/>
                  <a:gd name="T44" fmla="*/ 34 w 99"/>
                  <a:gd name="T45" fmla="*/ 13 h 85"/>
                  <a:gd name="T46" fmla="*/ 29 w 99"/>
                  <a:gd name="T47" fmla="*/ 19 h 85"/>
                  <a:gd name="T48" fmla="*/ 29 w 99"/>
                  <a:gd name="T49" fmla="*/ 17 h 85"/>
                  <a:gd name="T50" fmla="*/ 23 w 99"/>
                  <a:gd name="T51" fmla="*/ 25 h 85"/>
                  <a:gd name="T52" fmla="*/ 11 w 99"/>
                  <a:gd name="T53" fmla="*/ 29 h 85"/>
                  <a:gd name="T54" fmla="*/ 2 w 99"/>
                  <a:gd name="T55" fmla="*/ 43 h 85"/>
                  <a:gd name="T56" fmla="*/ 0 w 99"/>
                  <a:gd name="T57" fmla="*/ 42 h 85"/>
                  <a:gd name="T58" fmla="*/ 2 w 99"/>
                  <a:gd name="T59" fmla="*/ 64 h 85"/>
                  <a:gd name="T60" fmla="*/ 12 w 99"/>
                  <a:gd name="T61" fmla="*/ 68 h 85"/>
                  <a:gd name="T62" fmla="*/ 24 w 99"/>
                  <a:gd name="T63" fmla="*/ 63 h 85"/>
                  <a:gd name="T64" fmla="*/ 40 w 99"/>
                  <a:gd name="T65" fmla="*/ 59 h 85"/>
                  <a:gd name="T66" fmla="*/ 44 w 99"/>
                  <a:gd name="T67" fmla="*/ 62 h 85"/>
                  <a:gd name="T68" fmla="*/ 46 w 99"/>
                  <a:gd name="T69" fmla="*/ 67 h 85"/>
                  <a:gd name="T70" fmla="*/ 54 w 99"/>
                  <a:gd name="T71" fmla="*/ 65 h 85"/>
                  <a:gd name="T72" fmla="*/ 49 w 99"/>
                  <a:gd name="T73" fmla="*/ 71 h 85"/>
                  <a:gd name="T74" fmla="*/ 53 w 99"/>
                  <a:gd name="T75" fmla="*/ 70 h 85"/>
                  <a:gd name="T76" fmla="*/ 52 w 99"/>
                  <a:gd name="T77" fmla="*/ 73 h 85"/>
                  <a:gd name="T78" fmla="*/ 55 w 99"/>
                  <a:gd name="T79" fmla="*/ 76 h 85"/>
                  <a:gd name="T80" fmla="*/ 57 w 99"/>
                  <a:gd name="T81" fmla="*/ 81 h 85"/>
                  <a:gd name="T82" fmla="*/ 65 w 99"/>
                  <a:gd name="T83" fmla="*/ 82 h 85"/>
                  <a:gd name="T84" fmla="*/ 72 w 99"/>
                  <a:gd name="T85" fmla="*/ 82 h 85"/>
                  <a:gd name="T86" fmla="*/ 80 w 99"/>
                  <a:gd name="T87" fmla="*/ 79 h 85"/>
                  <a:gd name="T88" fmla="*/ 91 w 99"/>
                  <a:gd name="T89" fmla="*/ 62 h 85"/>
                  <a:gd name="T90" fmla="*/ 98 w 99"/>
                  <a:gd name="T91" fmla="*/ 40 h 85"/>
                  <a:gd name="T92" fmla="*/ 97 w 99"/>
                  <a:gd name="T93" fmla="*/ 4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85">
                    <a:moveTo>
                      <a:pt x="97" y="40"/>
                    </a:moveTo>
                    <a:cubicBezTo>
                      <a:pt x="97" y="40"/>
                      <a:pt x="97" y="40"/>
                      <a:pt x="97" y="40"/>
                    </a:cubicBezTo>
                    <a:cubicBezTo>
                      <a:pt x="97" y="40"/>
                      <a:pt x="97" y="41"/>
                      <a:pt x="96" y="41"/>
                    </a:cubicBezTo>
                    <a:cubicBezTo>
                      <a:pt x="95" y="40"/>
                      <a:pt x="94" y="38"/>
                      <a:pt x="93" y="36"/>
                    </a:cubicBezTo>
                    <a:cubicBezTo>
                      <a:pt x="92" y="35"/>
                      <a:pt x="93" y="34"/>
                      <a:pt x="92" y="33"/>
                    </a:cubicBezTo>
                    <a:cubicBezTo>
                      <a:pt x="91" y="32"/>
                      <a:pt x="91" y="33"/>
                      <a:pt x="91" y="33"/>
                    </a:cubicBezTo>
                    <a:cubicBezTo>
                      <a:pt x="90" y="32"/>
                      <a:pt x="91" y="28"/>
                      <a:pt x="90" y="27"/>
                    </a:cubicBezTo>
                    <a:cubicBezTo>
                      <a:pt x="84" y="30"/>
                      <a:pt x="85" y="11"/>
                      <a:pt x="81" y="11"/>
                    </a:cubicBezTo>
                    <a:cubicBezTo>
                      <a:pt x="79" y="11"/>
                      <a:pt x="81" y="0"/>
                      <a:pt x="78" y="1"/>
                    </a:cubicBezTo>
                    <a:cubicBezTo>
                      <a:pt x="75" y="1"/>
                      <a:pt x="75" y="14"/>
                      <a:pt x="74" y="16"/>
                    </a:cubicBezTo>
                    <a:cubicBezTo>
                      <a:pt x="73" y="17"/>
                      <a:pt x="71" y="22"/>
                      <a:pt x="69" y="19"/>
                    </a:cubicBezTo>
                    <a:cubicBezTo>
                      <a:pt x="68" y="19"/>
                      <a:pt x="63" y="15"/>
                      <a:pt x="62" y="14"/>
                    </a:cubicBezTo>
                    <a:cubicBezTo>
                      <a:pt x="61" y="12"/>
                      <a:pt x="61" y="12"/>
                      <a:pt x="61" y="10"/>
                    </a:cubicBezTo>
                    <a:cubicBezTo>
                      <a:pt x="62" y="10"/>
                      <a:pt x="62" y="10"/>
                      <a:pt x="63" y="9"/>
                    </a:cubicBezTo>
                    <a:cubicBezTo>
                      <a:pt x="63" y="10"/>
                      <a:pt x="63" y="12"/>
                      <a:pt x="64" y="11"/>
                    </a:cubicBezTo>
                    <a:cubicBezTo>
                      <a:pt x="64" y="10"/>
                      <a:pt x="64" y="9"/>
                      <a:pt x="63" y="9"/>
                    </a:cubicBezTo>
                    <a:cubicBezTo>
                      <a:pt x="65" y="6"/>
                      <a:pt x="63" y="5"/>
                      <a:pt x="63" y="5"/>
                    </a:cubicBezTo>
                    <a:cubicBezTo>
                      <a:pt x="60" y="4"/>
                      <a:pt x="57" y="4"/>
                      <a:pt x="54" y="2"/>
                    </a:cubicBezTo>
                    <a:cubicBezTo>
                      <a:pt x="53" y="2"/>
                      <a:pt x="53" y="2"/>
                      <a:pt x="52" y="2"/>
                    </a:cubicBezTo>
                    <a:cubicBezTo>
                      <a:pt x="53" y="3"/>
                      <a:pt x="53" y="3"/>
                      <a:pt x="53" y="4"/>
                    </a:cubicBezTo>
                    <a:cubicBezTo>
                      <a:pt x="51" y="7"/>
                      <a:pt x="45" y="6"/>
                      <a:pt x="46" y="12"/>
                    </a:cubicBezTo>
                    <a:cubicBezTo>
                      <a:pt x="45" y="12"/>
                      <a:pt x="42" y="12"/>
                      <a:pt x="42" y="12"/>
                    </a:cubicBezTo>
                    <a:cubicBezTo>
                      <a:pt x="43" y="11"/>
                      <a:pt x="37" y="9"/>
                      <a:pt x="34" y="13"/>
                    </a:cubicBezTo>
                    <a:cubicBezTo>
                      <a:pt x="33" y="14"/>
                      <a:pt x="29" y="19"/>
                      <a:pt x="29" y="19"/>
                    </a:cubicBezTo>
                    <a:cubicBezTo>
                      <a:pt x="29" y="19"/>
                      <a:pt x="30" y="17"/>
                      <a:pt x="29" y="17"/>
                    </a:cubicBezTo>
                    <a:cubicBezTo>
                      <a:pt x="25" y="18"/>
                      <a:pt x="26" y="25"/>
                      <a:pt x="23" y="25"/>
                    </a:cubicBezTo>
                    <a:cubicBezTo>
                      <a:pt x="21" y="25"/>
                      <a:pt x="12" y="28"/>
                      <a:pt x="11" y="29"/>
                    </a:cubicBezTo>
                    <a:cubicBezTo>
                      <a:pt x="3" y="32"/>
                      <a:pt x="3" y="35"/>
                      <a:pt x="2" y="43"/>
                    </a:cubicBezTo>
                    <a:cubicBezTo>
                      <a:pt x="2" y="42"/>
                      <a:pt x="0" y="41"/>
                      <a:pt x="0" y="42"/>
                    </a:cubicBezTo>
                    <a:cubicBezTo>
                      <a:pt x="0" y="49"/>
                      <a:pt x="5" y="57"/>
                      <a:pt x="2" y="64"/>
                    </a:cubicBezTo>
                    <a:cubicBezTo>
                      <a:pt x="1" y="72"/>
                      <a:pt x="7" y="75"/>
                      <a:pt x="12" y="68"/>
                    </a:cubicBezTo>
                    <a:cubicBezTo>
                      <a:pt x="12" y="67"/>
                      <a:pt x="21" y="66"/>
                      <a:pt x="24" y="63"/>
                    </a:cubicBezTo>
                    <a:cubicBezTo>
                      <a:pt x="28" y="61"/>
                      <a:pt x="35" y="59"/>
                      <a:pt x="40" y="59"/>
                    </a:cubicBezTo>
                    <a:cubicBezTo>
                      <a:pt x="41" y="61"/>
                      <a:pt x="42" y="61"/>
                      <a:pt x="44" y="62"/>
                    </a:cubicBezTo>
                    <a:cubicBezTo>
                      <a:pt x="44" y="62"/>
                      <a:pt x="45" y="66"/>
                      <a:pt x="46" y="67"/>
                    </a:cubicBezTo>
                    <a:cubicBezTo>
                      <a:pt x="44" y="73"/>
                      <a:pt x="51" y="68"/>
                      <a:pt x="54" y="65"/>
                    </a:cubicBezTo>
                    <a:cubicBezTo>
                      <a:pt x="53" y="66"/>
                      <a:pt x="50" y="72"/>
                      <a:pt x="49" y="71"/>
                    </a:cubicBezTo>
                    <a:cubicBezTo>
                      <a:pt x="51" y="73"/>
                      <a:pt x="52" y="70"/>
                      <a:pt x="53" y="70"/>
                    </a:cubicBezTo>
                    <a:cubicBezTo>
                      <a:pt x="55" y="70"/>
                      <a:pt x="52" y="72"/>
                      <a:pt x="52" y="73"/>
                    </a:cubicBezTo>
                    <a:cubicBezTo>
                      <a:pt x="53" y="74"/>
                      <a:pt x="58" y="73"/>
                      <a:pt x="55" y="76"/>
                    </a:cubicBezTo>
                    <a:cubicBezTo>
                      <a:pt x="54" y="78"/>
                      <a:pt x="55" y="80"/>
                      <a:pt x="57" y="81"/>
                    </a:cubicBezTo>
                    <a:cubicBezTo>
                      <a:pt x="58" y="82"/>
                      <a:pt x="63" y="84"/>
                      <a:pt x="65" y="82"/>
                    </a:cubicBezTo>
                    <a:cubicBezTo>
                      <a:pt x="68" y="80"/>
                      <a:pt x="69" y="85"/>
                      <a:pt x="72" y="82"/>
                    </a:cubicBezTo>
                    <a:cubicBezTo>
                      <a:pt x="72" y="81"/>
                      <a:pt x="79" y="79"/>
                      <a:pt x="80" y="79"/>
                    </a:cubicBezTo>
                    <a:cubicBezTo>
                      <a:pt x="84" y="74"/>
                      <a:pt x="86" y="66"/>
                      <a:pt x="91" y="62"/>
                    </a:cubicBezTo>
                    <a:cubicBezTo>
                      <a:pt x="93" y="58"/>
                      <a:pt x="99" y="43"/>
                      <a:pt x="98" y="40"/>
                    </a:cubicBezTo>
                    <a:cubicBezTo>
                      <a:pt x="98" y="40"/>
                      <a:pt x="98" y="40"/>
                      <a:pt x="97" y="4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1" name="Freeform 189"/>
              <p:cNvSpPr/>
              <p:nvPr/>
            </p:nvSpPr>
            <p:spPr bwMode="auto">
              <a:xfrm>
                <a:off x="3405188" y="4970463"/>
                <a:ext cx="1588" cy="3175"/>
              </a:xfrm>
              <a:custGeom>
                <a:avLst/>
                <a:gdLst>
                  <a:gd name="T0" fmla="*/ 1 w 3"/>
                  <a:gd name="T1" fmla="*/ 0 h 3"/>
                  <a:gd name="T2" fmla="*/ 2 w 3"/>
                  <a:gd name="T3" fmla="*/ 1 h 3"/>
                  <a:gd name="T4" fmla="*/ 1 w 3"/>
                  <a:gd name="T5" fmla="*/ 0 h 3"/>
                </a:gdLst>
                <a:ahLst/>
                <a:cxnLst>
                  <a:cxn ang="0">
                    <a:pos x="T0" y="T1"/>
                  </a:cxn>
                  <a:cxn ang="0">
                    <a:pos x="T2" y="T3"/>
                  </a:cxn>
                  <a:cxn ang="0">
                    <a:pos x="T4" y="T5"/>
                  </a:cxn>
                </a:cxnLst>
                <a:rect l="0" t="0" r="r" b="b"/>
                <a:pathLst>
                  <a:path w="3" h="3">
                    <a:moveTo>
                      <a:pt x="1" y="0"/>
                    </a:moveTo>
                    <a:cubicBezTo>
                      <a:pt x="0" y="3"/>
                      <a:pt x="2" y="1"/>
                      <a:pt x="2" y="1"/>
                    </a:cubicBezTo>
                    <a:cubicBezTo>
                      <a:pt x="3" y="0"/>
                      <a:pt x="2" y="0"/>
                      <a:pt x="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2" name="Freeform 190"/>
              <p:cNvSpPr/>
              <p:nvPr/>
            </p:nvSpPr>
            <p:spPr bwMode="auto">
              <a:xfrm>
                <a:off x="3341688" y="4957763"/>
                <a:ext cx="1588" cy="6350"/>
              </a:xfrm>
              <a:custGeom>
                <a:avLst/>
                <a:gdLst>
                  <a:gd name="T0" fmla="*/ 0 w 2"/>
                  <a:gd name="T1" fmla="*/ 4 h 8"/>
                  <a:gd name="T2" fmla="*/ 0 w 2"/>
                  <a:gd name="T3" fmla="*/ 4 h 8"/>
                </a:gdLst>
                <a:ahLst/>
                <a:cxnLst>
                  <a:cxn ang="0">
                    <a:pos x="T0" y="T1"/>
                  </a:cxn>
                  <a:cxn ang="0">
                    <a:pos x="T2" y="T3"/>
                  </a:cxn>
                </a:cxnLst>
                <a:rect l="0" t="0" r="r" b="b"/>
                <a:pathLst>
                  <a:path w="2" h="8">
                    <a:moveTo>
                      <a:pt x="0" y="4"/>
                    </a:moveTo>
                    <a:cubicBezTo>
                      <a:pt x="0" y="8"/>
                      <a:pt x="2" y="0"/>
                      <a:pt x="0" y="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3" name="Freeform 191"/>
              <p:cNvSpPr/>
              <p:nvPr/>
            </p:nvSpPr>
            <p:spPr bwMode="auto">
              <a:xfrm>
                <a:off x="3363913" y="4981575"/>
                <a:ext cx="3175" cy="1588"/>
              </a:xfrm>
              <a:custGeom>
                <a:avLst/>
                <a:gdLst>
                  <a:gd name="T0" fmla="*/ 0 w 3"/>
                  <a:gd name="T1" fmla="*/ 1 h 2"/>
                  <a:gd name="T2" fmla="*/ 2 w 3"/>
                  <a:gd name="T3" fmla="*/ 0 h 2"/>
                  <a:gd name="T4" fmla="*/ 0 w 3"/>
                  <a:gd name="T5" fmla="*/ 1 h 2"/>
                </a:gdLst>
                <a:ahLst/>
                <a:cxnLst>
                  <a:cxn ang="0">
                    <a:pos x="T0" y="T1"/>
                  </a:cxn>
                  <a:cxn ang="0">
                    <a:pos x="T2" y="T3"/>
                  </a:cxn>
                  <a:cxn ang="0">
                    <a:pos x="T4" y="T5"/>
                  </a:cxn>
                </a:cxnLst>
                <a:rect l="0" t="0" r="r" b="b"/>
                <a:pathLst>
                  <a:path w="3" h="2">
                    <a:moveTo>
                      <a:pt x="0" y="1"/>
                    </a:moveTo>
                    <a:cubicBezTo>
                      <a:pt x="3" y="2"/>
                      <a:pt x="2" y="1"/>
                      <a:pt x="2" y="0"/>
                    </a:cubicBezTo>
                    <a:cubicBezTo>
                      <a:pt x="2" y="0"/>
                      <a:pt x="1" y="1"/>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4" name="Freeform 192"/>
              <p:cNvSpPr/>
              <p:nvPr/>
            </p:nvSpPr>
            <p:spPr bwMode="auto">
              <a:xfrm>
                <a:off x="3332163" y="4949825"/>
                <a:ext cx="3175" cy="1588"/>
              </a:xfrm>
              <a:custGeom>
                <a:avLst/>
                <a:gdLst>
                  <a:gd name="T0" fmla="*/ 0 w 5"/>
                  <a:gd name="T1" fmla="*/ 1 h 3"/>
                  <a:gd name="T2" fmla="*/ 0 w 5"/>
                  <a:gd name="T3" fmla="*/ 1 h 3"/>
                  <a:gd name="T4" fmla="*/ 3 w 5"/>
                  <a:gd name="T5" fmla="*/ 1 h 3"/>
                  <a:gd name="T6" fmla="*/ 0 w 5"/>
                  <a:gd name="T7" fmla="*/ 1 h 3"/>
                </a:gdLst>
                <a:ahLst/>
                <a:cxnLst>
                  <a:cxn ang="0">
                    <a:pos x="T0" y="T1"/>
                  </a:cxn>
                  <a:cxn ang="0">
                    <a:pos x="T2" y="T3"/>
                  </a:cxn>
                  <a:cxn ang="0">
                    <a:pos x="T4" y="T5"/>
                  </a:cxn>
                  <a:cxn ang="0">
                    <a:pos x="T6" y="T7"/>
                  </a:cxn>
                </a:cxnLst>
                <a:rect l="0" t="0" r="r" b="b"/>
                <a:pathLst>
                  <a:path w="5" h="3">
                    <a:moveTo>
                      <a:pt x="0" y="1"/>
                    </a:moveTo>
                    <a:cubicBezTo>
                      <a:pt x="0" y="1"/>
                      <a:pt x="0" y="1"/>
                      <a:pt x="0" y="1"/>
                    </a:cubicBezTo>
                    <a:cubicBezTo>
                      <a:pt x="2" y="2"/>
                      <a:pt x="5" y="3"/>
                      <a:pt x="3" y="1"/>
                    </a:cubicBezTo>
                    <a:cubicBezTo>
                      <a:pt x="2" y="1"/>
                      <a:pt x="1" y="0"/>
                      <a:pt x="0"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5" name="Freeform 193"/>
              <p:cNvSpPr/>
              <p:nvPr/>
            </p:nvSpPr>
            <p:spPr bwMode="auto">
              <a:xfrm>
                <a:off x="3338513" y="4962525"/>
                <a:ext cx="11113" cy="12700"/>
              </a:xfrm>
              <a:custGeom>
                <a:avLst/>
                <a:gdLst>
                  <a:gd name="T0" fmla="*/ 4 w 13"/>
                  <a:gd name="T1" fmla="*/ 1 h 17"/>
                  <a:gd name="T2" fmla="*/ 13 w 13"/>
                  <a:gd name="T3" fmla="*/ 0 h 17"/>
                  <a:gd name="T4" fmla="*/ 13 w 13"/>
                  <a:gd name="T5" fmla="*/ 0 h 17"/>
                  <a:gd name="T6" fmla="*/ 4 w 13"/>
                  <a:gd name="T7" fmla="*/ 1 h 17"/>
                </a:gdLst>
                <a:ahLst/>
                <a:cxnLst>
                  <a:cxn ang="0">
                    <a:pos x="T0" y="T1"/>
                  </a:cxn>
                  <a:cxn ang="0">
                    <a:pos x="T2" y="T3"/>
                  </a:cxn>
                  <a:cxn ang="0">
                    <a:pos x="T4" y="T5"/>
                  </a:cxn>
                  <a:cxn ang="0">
                    <a:pos x="T6" y="T7"/>
                  </a:cxn>
                </a:cxnLst>
                <a:rect l="0" t="0" r="r" b="b"/>
                <a:pathLst>
                  <a:path w="13" h="17">
                    <a:moveTo>
                      <a:pt x="4" y="1"/>
                    </a:moveTo>
                    <a:cubicBezTo>
                      <a:pt x="0" y="17"/>
                      <a:pt x="13" y="2"/>
                      <a:pt x="13" y="0"/>
                    </a:cubicBezTo>
                    <a:cubicBezTo>
                      <a:pt x="13" y="0"/>
                      <a:pt x="13" y="0"/>
                      <a:pt x="13" y="0"/>
                    </a:cubicBezTo>
                    <a:cubicBezTo>
                      <a:pt x="12" y="1"/>
                      <a:pt x="5" y="1"/>
                      <a:pt x="4" y="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306" name="Freeform 194"/>
              <p:cNvSpPr/>
              <p:nvPr/>
            </p:nvSpPr>
            <p:spPr bwMode="auto">
              <a:xfrm>
                <a:off x="3349625" y="4957763"/>
                <a:ext cx="1588" cy="3175"/>
              </a:xfrm>
              <a:custGeom>
                <a:avLst/>
                <a:gdLst>
                  <a:gd name="T0" fmla="*/ 0 w 1"/>
                  <a:gd name="T1" fmla="*/ 3 h 4"/>
                  <a:gd name="T2" fmla="*/ 1 w 1"/>
                  <a:gd name="T3" fmla="*/ 4 h 4"/>
                  <a:gd name="T4" fmla="*/ 1 w 1"/>
                  <a:gd name="T5" fmla="*/ 2 h 4"/>
                  <a:gd name="T6" fmla="*/ 0 w 1"/>
                  <a:gd name="T7" fmla="*/ 3 h 4"/>
                </a:gdLst>
                <a:ahLst/>
                <a:cxnLst>
                  <a:cxn ang="0">
                    <a:pos x="T0" y="T1"/>
                  </a:cxn>
                  <a:cxn ang="0">
                    <a:pos x="T2" y="T3"/>
                  </a:cxn>
                  <a:cxn ang="0">
                    <a:pos x="T4" y="T5"/>
                  </a:cxn>
                  <a:cxn ang="0">
                    <a:pos x="T6" y="T7"/>
                  </a:cxn>
                </a:cxnLst>
                <a:rect l="0" t="0" r="r" b="b"/>
                <a:pathLst>
                  <a:path w="1" h="4">
                    <a:moveTo>
                      <a:pt x="0" y="3"/>
                    </a:moveTo>
                    <a:cubicBezTo>
                      <a:pt x="0" y="4"/>
                      <a:pt x="0" y="4"/>
                      <a:pt x="1" y="4"/>
                    </a:cubicBezTo>
                    <a:cubicBezTo>
                      <a:pt x="1" y="4"/>
                      <a:pt x="1" y="2"/>
                      <a:pt x="1" y="2"/>
                    </a:cubicBezTo>
                    <a:cubicBezTo>
                      <a:pt x="0" y="0"/>
                      <a:pt x="0" y="3"/>
                      <a:pt x="0" y="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18" name="Group 204"/>
            <p:cNvGrpSpPr/>
            <p:nvPr/>
          </p:nvGrpSpPr>
          <p:grpSpPr>
            <a:xfrm>
              <a:off x="2603904" y="3296920"/>
              <a:ext cx="382588" cy="382588"/>
              <a:chOff x="3776663" y="4648200"/>
              <a:chExt cx="382588" cy="382588"/>
            </a:xfrm>
            <a:grpFill/>
          </p:grpSpPr>
          <p:sp>
            <p:nvSpPr>
              <p:cNvPr id="188" name="Freeform 195"/>
              <p:cNvSpPr>
                <a:spLocks noEditPoints="1"/>
              </p:cNvSpPr>
              <p:nvPr/>
            </p:nvSpPr>
            <p:spPr bwMode="auto">
              <a:xfrm>
                <a:off x="3776663" y="4648200"/>
                <a:ext cx="382588" cy="382588"/>
              </a:xfrm>
              <a:custGeom>
                <a:avLst/>
                <a:gdLst>
                  <a:gd name="T0" fmla="*/ 447 w 498"/>
                  <a:gd name="T1" fmla="*/ 0 h 498"/>
                  <a:gd name="T2" fmla="*/ 51 w 498"/>
                  <a:gd name="T3" fmla="*/ 0 h 498"/>
                  <a:gd name="T4" fmla="*/ 0 w 498"/>
                  <a:gd name="T5" fmla="*/ 51 h 498"/>
                  <a:gd name="T6" fmla="*/ 0 w 498"/>
                  <a:gd name="T7" fmla="*/ 447 h 498"/>
                  <a:gd name="T8" fmla="*/ 51 w 498"/>
                  <a:gd name="T9" fmla="*/ 498 h 498"/>
                  <a:gd name="T10" fmla="*/ 447 w 498"/>
                  <a:gd name="T11" fmla="*/ 498 h 498"/>
                  <a:gd name="T12" fmla="*/ 498 w 498"/>
                  <a:gd name="T13" fmla="*/ 447 h 498"/>
                  <a:gd name="T14" fmla="*/ 498 w 498"/>
                  <a:gd name="T15" fmla="*/ 51 h 498"/>
                  <a:gd name="T16" fmla="*/ 447 w 498"/>
                  <a:gd name="T17" fmla="*/ 0 h 498"/>
                  <a:gd name="T18" fmla="*/ 472 w 498"/>
                  <a:gd name="T19" fmla="*/ 453 h 498"/>
                  <a:gd name="T20" fmla="*/ 452 w 498"/>
                  <a:gd name="T21" fmla="*/ 472 h 498"/>
                  <a:gd name="T22" fmla="*/ 45 w 498"/>
                  <a:gd name="T23" fmla="*/ 472 h 498"/>
                  <a:gd name="T24" fmla="*/ 25 w 498"/>
                  <a:gd name="T25" fmla="*/ 453 h 498"/>
                  <a:gd name="T26" fmla="*/ 25 w 498"/>
                  <a:gd name="T27" fmla="*/ 45 h 498"/>
                  <a:gd name="T28" fmla="*/ 45 w 498"/>
                  <a:gd name="T29" fmla="*/ 26 h 498"/>
                  <a:gd name="T30" fmla="*/ 452 w 498"/>
                  <a:gd name="T31" fmla="*/ 26 h 498"/>
                  <a:gd name="T32" fmla="*/ 472 w 498"/>
                  <a:gd name="T33" fmla="*/ 45 h 498"/>
                  <a:gd name="T34" fmla="*/ 472 w 498"/>
                  <a:gd name="T35" fmla="*/ 45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8" h="498">
                    <a:moveTo>
                      <a:pt x="447" y="0"/>
                    </a:moveTo>
                    <a:cubicBezTo>
                      <a:pt x="51" y="0"/>
                      <a:pt x="51" y="0"/>
                      <a:pt x="51" y="0"/>
                    </a:cubicBezTo>
                    <a:cubicBezTo>
                      <a:pt x="23" y="0"/>
                      <a:pt x="0" y="23"/>
                      <a:pt x="0" y="51"/>
                    </a:cubicBezTo>
                    <a:cubicBezTo>
                      <a:pt x="0" y="447"/>
                      <a:pt x="0" y="447"/>
                      <a:pt x="0" y="447"/>
                    </a:cubicBezTo>
                    <a:cubicBezTo>
                      <a:pt x="0" y="475"/>
                      <a:pt x="23" y="498"/>
                      <a:pt x="51" y="498"/>
                    </a:cubicBezTo>
                    <a:cubicBezTo>
                      <a:pt x="447" y="498"/>
                      <a:pt x="447" y="498"/>
                      <a:pt x="447" y="498"/>
                    </a:cubicBezTo>
                    <a:cubicBezTo>
                      <a:pt x="475" y="498"/>
                      <a:pt x="498" y="475"/>
                      <a:pt x="498" y="447"/>
                    </a:cubicBezTo>
                    <a:cubicBezTo>
                      <a:pt x="498" y="51"/>
                      <a:pt x="498" y="51"/>
                      <a:pt x="498" y="51"/>
                    </a:cubicBezTo>
                    <a:cubicBezTo>
                      <a:pt x="498" y="23"/>
                      <a:pt x="475" y="0"/>
                      <a:pt x="447" y="0"/>
                    </a:cubicBezTo>
                    <a:close/>
                    <a:moveTo>
                      <a:pt x="472" y="453"/>
                    </a:moveTo>
                    <a:cubicBezTo>
                      <a:pt x="472" y="464"/>
                      <a:pt x="463" y="472"/>
                      <a:pt x="452" y="472"/>
                    </a:cubicBezTo>
                    <a:cubicBezTo>
                      <a:pt x="45" y="472"/>
                      <a:pt x="45" y="472"/>
                      <a:pt x="45" y="472"/>
                    </a:cubicBezTo>
                    <a:cubicBezTo>
                      <a:pt x="34" y="472"/>
                      <a:pt x="25" y="464"/>
                      <a:pt x="25" y="453"/>
                    </a:cubicBezTo>
                    <a:cubicBezTo>
                      <a:pt x="25" y="45"/>
                      <a:pt x="25" y="45"/>
                      <a:pt x="25" y="45"/>
                    </a:cubicBezTo>
                    <a:cubicBezTo>
                      <a:pt x="25" y="35"/>
                      <a:pt x="34" y="26"/>
                      <a:pt x="45" y="26"/>
                    </a:cubicBezTo>
                    <a:cubicBezTo>
                      <a:pt x="452" y="26"/>
                      <a:pt x="452" y="26"/>
                      <a:pt x="452" y="26"/>
                    </a:cubicBezTo>
                    <a:cubicBezTo>
                      <a:pt x="463" y="26"/>
                      <a:pt x="472" y="35"/>
                      <a:pt x="472" y="45"/>
                    </a:cubicBezTo>
                    <a:lnTo>
                      <a:pt x="472" y="45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9" name="Freeform 196"/>
              <p:cNvSpPr>
                <a:spLocks noEditPoints="1"/>
              </p:cNvSpPr>
              <p:nvPr/>
            </p:nvSpPr>
            <p:spPr bwMode="auto">
              <a:xfrm>
                <a:off x="3811588" y="4849813"/>
                <a:ext cx="146050" cy="147638"/>
              </a:xfrm>
              <a:custGeom>
                <a:avLst/>
                <a:gdLst>
                  <a:gd name="T0" fmla="*/ 176 w 191"/>
                  <a:gd name="T1" fmla="*/ 0 h 192"/>
                  <a:gd name="T2" fmla="*/ 14 w 191"/>
                  <a:gd name="T3" fmla="*/ 0 h 192"/>
                  <a:gd name="T4" fmla="*/ 0 w 191"/>
                  <a:gd name="T5" fmla="*/ 15 h 192"/>
                  <a:gd name="T6" fmla="*/ 0 w 191"/>
                  <a:gd name="T7" fmla="*/ 177 h 192"/>
                  <a:gd name="T8" fmla="*/ 14 w 191"/>
                  <a:gd name="T9" fmla="*/ 192 h 192"/>
                  <a:gd name="T10" fmla="*/ 176 w 191"/>
                  <a:gd name="T11" fmla="*/ 192 h 192"/>
                  <a:gd name="T12" fmla="*/ 191 w 191"/>
                  <a:gd name="T13" fmla="*/ 177 h 192"/>
                  <a:gd name="T14" fmla="*/ 191 w 191"/>
                  <a:gd name="T15" fmla="*/ 15 h 192"/>
                  <a:gd name="T16" fmla="*/ 176 w 191"/>
                  <a:gd name="T17" fmla="*/ 0 h 192"/>
                  <a:gd name="T18" fmla="*/ 93 w 191"/>
                  <a:gd name="T19" fmla="*/ 32 h 192"/>
                  <a:gd name="T20" fmla="*/ 111 w 191"/>
                  <a:gd name="T21" fmla="*/ 50 h 192"/>
                  <a:gd name="T22" fmla="*/ 93 w 191"/>
                  <a:gd name="T23" fmla="*/ 69 h 192"/>
                  <a:gd name="T24" fmla="*/ 75 w 191"/>
                  <a:gd name="T25" fmla="*/ 50 h 192"/>
                  <a:gd name="T26" fmla="*/ 93 w 191"/>
                  <a:gd name="T27" fmla="*/ 32 h 192"/>
                  <a:gd name="T28" fmla="*/ 93 w 191"/>
                  <a:gd name="T29" fmla="*/ 157 h 192"/>
                  <a:gd name="T30" fmla="*/ 75 w 191"/>
                  <a:gd name="T31" fmla="*/ 138 h 192"/>
                  <a:gd name="T32" fmla="*/ 93 w 191"/>
                  <a:gd name="T33" fmla="*/ 120 h 192"/>
                  <a:gd name="T34" fmla="*/ 111 w 191"/>
                  <a:gd name="T35" fmla="*/ 138 h 192"/>
                  <a:gd name="T36" fmla="*/ 93 w 191"/>
                  <a:gd name="T37" fmla="*/ 157 h 192"/>
                  <a:gd name="T38" fmla="*/ 158 w 191"/>
                  <a:gd name="T39" fmla="*/ 104 h 192"/>
                  <a:gd name="T40" fmla="*/ 151 w 191"/>
                  <a:gd name="T41" fmla="*/ 112 h 192"/>
                  <a:gd name="T42" fmla="*/ 151 w 191"/>
                  <a:gd name="T43" fmla="*/ 112 h 192"/>
                  <a:gd name="T44" fmla="*/ 146 w 191"/>
                  <a:gd name="T45" fmla="*/ 112 h 192"/>
                  <a:gd name="T46" fmla="*/ 42 w 191"/>
                  <a:gd name="T47" fmla="*/ 112 h 192"/>
                  <a:gd name="T48" fmla="*/ 36 w 191"/>
                  <a:gd name="T49" fmla="*/ 112 h 192"/>
                  <a:gd name="T50" fmla="*/ 29 w 191"/>
                  <a:gd name="T51" fmla="*/ 104 h 192"/>
                  <a:gd name="T52" fmla="*/ 29 w 191"/>
                  <a:gd name="T53" fmla="*/ 93 h 192"/>
                  <a:gd name="T54" fmla="*/ 29 w 191"/>
                  <a:gd name="T55" fmla="*/ 82 h 192"/>
                  <a:gd name="T56" fmla="*/ 36 w 191"/>
                  <a:gd name="T57" fmla="*/ 74 h 192"/>
                  <a:gd name="T58" fmla="*/ 42 w 191"/>
                  <a:gd name="T59" fmla="*/ 74 h 192"/>
                  <a:gd name="T60" fmla="*/ 146 w 191"/>
                  <a:gd name="T61" fmla="*/ 74 h 192"/>
                  <a:gd name="T62" fmla="*/ 151 w 191"/>
                  <a:gd name="T63" fmla="*/ 74 h 192"/>
                  <a:gd name="T64" fmla="*/ 151 w 191"/>
                  <a:gd name="T65" fmla="*/ 74 h 192"/>
                  <a:gd name="T66" fmla="*/ 158 w 191"/>
                  <a:gd name="T67" fmla="*/ 82 h 192"/>
                  <a:gd name="T68" fmla="*/ 158 w 191"/>
                  <a:gd name="T69" fmla="*/ 10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1" h="192">
                    <a:moveTo>
                      <a:pt x="176" y="0"/>
                    </a:moveTo>
                    <a:cubicBezTo>
                      <a:pt x="14" y="0"/>
                      <a:pt x="14" y="0"/>
                      <a:pt x="14" y="0"/>
                    </a:cubicBezTo>
                    <a:cubicBezTo>
                      <a:pt x="6" y="0"/>
                      <a:pt x="0" y="7"/>
                      <a:pt x="0" y="15"/>
                    </a:cubicBezTo>
                    <a:cubicBezTo>
                      <a:pt x="0" y="177"/>
                      <a:pt x="0" y="177"/>
                      <a:pt x="0" y="177"/>
                    </a:cubicBezTo>
                    <a:cubicBezTo>
                      <a:pt x="0" y="185"/>
                      <a:pt x="6" y="192"/>
                      <a:pt x="14" y="192"/>
                    </a:cubicBezTo>
                    <a:cubicBezTo>
                      <a:pt x="176" y="192"/>
                      <a:pt x="176" y="192"/>
                      <a:pt x="176" y="192"/>
                    </a:cubicBezTo>
                    <a:cubicBezTo>
                      <a:pt x="184" y="192"/>
                      <a:pt x="191" y="185"/>
                      <a:pt x="191" y="177"/>
                    </a:cubicBezTo>
                    <a:cubicBezTo>
                      <a:pt x="191" y="15"/>
                      <a:pt x="191" y="15"/>
                      <a:pt x="191" y="15"/>
                    </a:cubicBezTo>
                    <a:cubicBezTo>
                      <a:pt x="191" y="7"/>
                      <a:pt x="184" y="0"/>
                      <a:pt x="176" y="0"/>
                    </a:cubicBezTo>
                    <a:close/>
                    <a:moveTo>
                      <a:pt x="93" y="32"/>
                    </a:moveTo>
                    <a:cubicBezTo>
                      <a:pt x="103" y="32"/>
                      <a:pt x="111" y="40"/>
                      <a:pt x="111" y="50"/>
                    </a:cubicBezTo>
                    <a:cubicBezTo>
                      <a:pt x="111" y="60"/>
                      <a:pt x="103" y="69"/>
                      <a:pt x="93" y="69"/>
                    </a:cubicBezTo>
                    <a:cubicBezTo>
                      <a:pt x="83" y="69"/>
                      <a:pt x="75" y="60"/>
                      <a:pt x="75" y="50"/>
                    </a:cubicBezTo>
                    <a:cubicBezTo>
                      <a:pt x="75" y="40"/>
                      <a:pt x="83" y="32"/>
                      <a:pt x="93" y="32"/>
                    </a:cubicBezTo>
                    <a:close/>
                    <a:moveTo>
                      <a:pt x="93" y="157"/>
                    </a:moveTo>
                    <a:cubicBezTo>
                      <a:pt x="83" y="157"/>
                      <a:pt x="75" y="148"/>
                      <a:pt x="75" y="138"/>
                    </a:cubicBezTo>
                    <a:cubicBezTo>
                      <a:pt x="75" y="128"/>
                      <a:pt x="83" y="120"/>
                      <a:pt x="93" y="120"/>
                    </a:cubicBezTo>
                    <a:cubicBezTo>
                      <a:pt x="103" y="120"/>
                      <a:pt x="111" y="128"/>
                      <a:pt x="111" y="138"/>
                    </a:cubicBezTo>
                    <a:cubicBezTo>
                      <a:pt x="111" y="148"/>
                      <a:pt x="103" y="157"/>
                      <a:pt x="93" y="157"/>
                    </a:cubicBezTo>
                    <a:close/>
                    <a:moveTo>
                      <a:pt x="158" y="104"/>
                    </a:moveTo>
                    <a:cubicBezTo>
                      <a:pt x="158" y="108"/>
                      <a:pt x="155" y="112"/>
                      <a:pt x="151" y="112"/>
                    </a:cubicBezTo>
                    <a:cubicBezTo>
                      <a:pt x="151" y="112"/>
                      <a:pt x="151" y="112"/>
                      <a:pt x="151" y="112"/>
                    </a:cubicBezTo>
                    <a:cubicBezTo>
                      <a:pt x="146" y="112"/>
                      <a:pt x="146" y="112"/>
                      <a:pt x="146" y="112"/>
                    </a:cubicBezTo>
                    <a:cubicBezTo>
                      <a:pt x="42" y="112"/>
                      <a:pt x="42" y="112"/>
                      <a:pt x="42" y="112"/>
                    </a:cubicBezTo>
                    <a:cubicBezTo>
                      <a:pt x="36" y="112"/>
                      <a:pt x="36" y="112"/>
                      <a:pt x="36" y="112"/>
                    </a:cubicBezTo>
                    <a:cubicBezTo>
                      <a:pt x="32" y="112"/>
                      <a:pt x="29" y="108"/>
                      <a:pt x="29" y="104"/>
                    </a:cubicBezTo>
                    <a:cubicBezTo>
                      <a:pt x="29" y="93"/>
                      <a:pt x="29" y="93"/>
                      <a:pt x="29" y="93"/>
                    </a:cubicBezTo>
                    <a:cubicBezTo>
                      <a:pt x="29" y="82"/>
                      <a:pt x="29" y="82"/>
                      <a:pt x="29" y="82"/>
                    </a:cubicBezTo>
                    <a:cubicBezTo>
                      <a:pt x="29" y="78"/>
                      <a:pt x="32" y="74"/>
                      <a:pt x="36" y="74"/>
                    </a:cubicBezTo>
                    <a:cubicBezTo>
                      <a:pt x="42" y="74"/>
                      <a:pt x="42" y="74"/>
                      <a:pt x="42" y="74"/>
                    </a:cubicBezTo>
                    <a:cubicBezTo>
                      <a:pt x="146" y="74"/>
                      <a:pt x="146" y="74"/>
                      <a:pt x="146" y="74"/>
                    </a:cubicBezTo>
                    <a:cubicBezTo>
                      <a:pt x="151" y="74"/>
                      <a:pt x="151" y="74"/>
                      <a:pt x="151" y="74"/>
                    </a:cubicBezTo>
                    <a:cubicBezTo>
                      <a:pt x="151" y="74"/>
                      <a:pt x="151" y="74"/>
                      <a:pt x="151" y="74"/>
                    </a:cubicBezTo>
                    <a:cubicBezTo>
                      <a:pt x="155" y="74"/>
                      <a:pt x="158" y="78"/>
                      <a:pt x="158" y="82"/>
                    </a:cubicBezTo>
                    <a:lnTo>
                      <a:pt x="158" y="10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0" name="Freeform 197"/>
              <p:cNvSpPr>
                <a:spLocks noEditPoints="1"/>
              </p:cNvSpPr>
              <p:nvPr/>
            </p:nvSpPr>
            <p:spPr bwMode="auto">
              <a:xfrm>
                <a:off x="3811588" y="4683125"/>
                <a:ext cx="146050" cy="146050"/>
              </a:xfrm>
              <a:custGeom>
                <a:avLst/>
                <a:gdLst>
                  <a:gd name="T0" fmla="*/ 176 w 191"/>
                  <a:gd name="T1" fmla="*/ 0 h 191"/>
                  <a:gd name="T2" fmla="*/ 14 w 191"/>
                  <a:gd name="T3" fmla="*/ 0 h 191"/>
                  <a:gd name="T4" fmla="*/ 0 w 191"/>
                  <a:gd name="T5" fmla="*/ 14 h 191"/>
                  <a:gd name="T6" fmla="*/ 0 w 191"/>
                  <a:gd name="T7" fmla="*/ 176 h 191"/>
                  <a:gd name="T8" fmla="*/ 14 w 191"/>
                  <a:gd name="T9" fmla="*/ 191 h 191"/>
                  <a:gd name="T10" fmla="*/ 176 w 191"/>
                  <a:gd name="T11" fmla="*/ 191 h 191"/>
                  <a:gd name="T12" fmla="*/ 191 w 191"/>
                  <a:gd name="T13" fmla="*/ 176 h 191"/>
                  <a:gd name="T14" fmla="*/ 191 w 191"/>
                  <a:gd name="T15" fmla="*/ 14 h 191"/>
                  <a:gd name="T16" fmla="*/ 176 w 191"/>
                  <a:gd name="T17" fmla="*/ 0 h 191"/>
                  <a:gd name="T18" fmla="*/ 158 w 191"/>
                  <a:gd name="T19" fmla="*/ 106 h 191"/>
                  <a:gd name="T20" fmla="*/ 150 w 191"/>
                  <a:gd name="T21" fmla="*/ 113 h 191"/>
                  <a:gd name="T22" fmla="*/ 150 w 191"/>
                  <a:gd name="T23" fmla="*/ 113 h 191"/>
                  <a:gd name="T24" fmla="*/ 145 w 191"/>
                  <a:gd name="T25" fmla="*/ 113 h 191"/>
                  <a:gd name="T26" fmla="*/ 111 w 191"/>
                  <a:gd name="T27" fmla="*/ 113 h 191"/>
                  <a:gd name="T28" fmla="*/ 111 w 191"/>
                  <a:gd name="T29" fmla="*/ 145 h 191"/>
                  <a:gd name="T30" fmla="*/ 111 w 191"/>
                  <a:gd name="T31" fmla="*/ 152 h 191"/>
                  <a:gd name="T32" fmla="*/ 104 w 191"/>
                  <a:gd name="T33" fmla="*/ 159 h 191"/>
                  <a:gd name="T34" fmla="*/ 82 w 191"/>
                  <a:gd name="T35" fmla="*/ 159 h 191"/>
                  <a:gd name="T36" fmla="*/ 74 w 191"/>
                  <a:gd name="T37" fmla="*/ 152 h 191"/>
                  <a:gd name="T38" fmla="*/ 74 w 191"/>
                  <a:gd name="T39" fmla="*/ 145 h 191"/>
                  <a:gd name="T40" fmla="*/ 74 w 191"/>
                  <a:gd name="T41" fmla="*/ 113 h 191"/>
                  <a:gd name="T42" fmla="*/ 41 w 191"/>
                  <a:gd name="T43" fmla="*/ 113 h 191"/>
                  <a:gd name="T44" fmla="*/ 36 w 191"/>
                  <a:gd name="T45" fmla="*/ 113 h 191"/>
                  <a:gd name="T46" fmla="*/ 28 w 191"/>
                  <a:gd name="T47" fmla="*/ 106 h 191"/>
                  <a:gd name="T48" fmla="*/ 28 w 191"/>
                  <a:gd name="T49" fmla="*/ 83 h 191"/>
                  <a:gd name="T50" fmla="*/ 36 w 191"/>
                  <a:gd name="T51" fmla="*/ 76 h 191"/>
                  <a:gd name="T52" fmla="*/ 41 w 191"/>
                  <a:gd name="T53" fmla="*/ 76 h 191"/>
                  <a:gd name="T54" fmla="*/ 74 w 191"/>
                  <a:gd name="T55" fmla="*/ 76 h 191"/>
                  <a:gd name="T56" fmla="*/ 74 w 191"/>
                  <a:gd name="T57" fmla="*/ 44 h 191"/>
                  <a:gd name="T58" fmla="*/ 74 w 191"/>
                  <a:gd name="T59" fmla="*/ 37 h 191"/>
                  <a:gd name="T60" fmla="*/ 82 w 191"/>
                  <a:gd name="T61" fmla="*/ 30 h 191"/>
                  <a:gd name="T62" fmla="*/ 104 w 191"/>
                  <a:gd name="T63" fmla="*/ 30 h 191"/>
                  <a:gd name="T64" fmla="*/ 111 w 191"/>
                  <a:gd name="T65" fmla="*/ 37 h 191"/>
                  <a:gd name="T66" fmla="*/ 111 w 191"/>
                  <a:gd name="T67" fmla="*/ 44 h 191"/>
                  <a:gd name="T68" fmla="*/ 111 w 191"/>
                  <a:gd name="T69" fmla="*/ 76 h 191"/>
                  <a:gd name="T70" fmla="*/ 145 w 191"/>
                  <a:gd name="T71" fmla="*/ 76 h 191"/>
                  <a:gd name="T72" fmla="*/ 150 w 191"/>
                  <a:gd name="T73" fmla="*/ 76 h 191"/>
                  <a:gd name="T74" fmla="*/ 150 w 191"/>
                  <a:gd name="T75" fmla="*/ 76 h 191"/>
                  <a:gd name="T76" fmla="*/ 158 w 191"/>
                  <a:gd name="T77" fmla="*/ 83 h 191"/>
                  <a:gd name="T78" fmla="*/ 158 w 191"/>
                  <a:gd name="T79" fmla="*/ 10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 h="191">
                    <a:moveTo>
                      <a:pt x="176" y="0"/>
                    </a:moveTo>
                    <a:cubicBezTo>
                      <a:pt x="14" y="0"/>
                      <a:pt x="14" y="0"/>
                      <a:pt x="14" y="0"/>
                    </a:cubicBezTo>
                    <a:cubicBezTo>
                      <a:pt x="6" y="0"/>
                      <a:pt x="0" y="6"/>
                      <a:pt x="0" y="14"/>
                    </a:cubicBezTo>
                    <a:cubicBezTo>
                      <a:pt x="0" y="176"/>
                      <a:pt x="0" y="176"/>
                      <a:pt x="0" y="176"/>
                    </a:cubicBezTo>
                    <a:cubicBezTo>
                      <a:pt x="0" y="184"/>
                      <a:pt x="6" y="191"/>
                      <a:pt x="14" y="191"/>
                    </a:cubicBezTo>
                    <a:cubicBezTo>
                      <a:pt x="176" y="191"/>
                      <a:pt x="176" y="191"/>
                      <a:pt x="176" y="191"/>
                    </a:cubicBezTo>
                    <a:cubicBezTo>
                      <a:pt x="184" y="191"/>
                      <a:pt x="191" y="184"/>
                      <a:pt x="191" y="176"/>
                    </a:cubicBezTo>
                    <a:cubicBezTo>
                      <a:pt x="191" y="14"/>
                      <a:pt x="191" y="14"/>
                      <a:pt x="191" y="14"/>
                    </a:cubicBezTo>
                    <a:cubicBezTo>
                      <a:pt x="191" y="6"/>
                      <a:pt x="184" y="0"/>
                      <a:pt x="176" y="0"/>
                    </a:cubicBezTo>
                    <a:close/>
                    <a:moveTo>
                      <a:pt x="158" y="106"/>
                    </a:moveTo>
                    <a:cubicBezTo>
                      <a:pt x="158" y="110"/>
                      <a:pt x="154" y="113"/>
                      <a:pt x="150" y="113"/>
                    </a:cubicBezTo>
                    <a:cubicBezTo>
                      <a:pt x="150" y="113"/>
                      <a:pt x="150" y="113"/>
                      <a:pt x="150" y="113"/>
                    </a:cubicBezTo>
                    <a:cubicBezTo>
                      <a:pt x="145" y="113"/>
                      <a:pt x="145" y="113"/>
                      <a:pt x="145" y="113"/>
                    </a:cubicBezTo>
                    <a:cubicBezTo>
                      <a:pt x="111" y="113"/>
                      <a:pt x="111" y="113"/>
                      <a:pt x="111" y="113"/>
                    </a:cubicBezTo>
                    <a:cubicBezTo>
                      <a:pt x="111" y="145"/>
                      <a:pt x="111" y="145"/>
                      <a:pt x="111" y="145"/>
                    </a:cubicBezTo>
                    <a:cubicBezTo>
                      <a:pt x="111" y="152"/>
                      <a:pt x="111" y="152"/>
                      <a:pt x="111" y="152"/>
                    </a:cubicBezTo>
                    <a:cubicBezTo>
                      <a:pt x="111" y="156"/>
                      <a:pt x="108" y="159"/>
                      <a:pt x="104" y="159"/>
                    </a:cubicBezTo>
                    <a:cubicBezTo>
                      <a:pt x="82" y="159"/>
                      <a:pt x="82" y="159"/>
                      <a:pt x="82" y="159"/>
                    </a:cubicBezTo>
                    <a:cubicBezTo>
                      <a:pt x="78" y="159"/>
                      <a:pt x="74" y="156"/>
                      <a:pt x="74" y="152"/>
                    </a:cubicBezTo>
                    <a:cubicBezTo>
                      <a:pt x="74" y="145"/>
                      <a:pt x="74" y="145"/>
                      <a:pt x="74" y="145"/>
                    </a:cubicBezTo>
                    <a:cubicBezTo>
                      <a:pt x="74" y="113"/>
                      <a:pt x="74" y="113"/>
                      <a:pt x="74" y="113"/>
                    </a:cubicBezTo>
                    <a:cubicBezTo>
                      <a:pt x="41" y="113"/>
                      <a:pt x="41" y="113"/>
                      <a:pt x="41" y="113"/>
                    </a:cubicBezTo>
                    <a:cubicBezTo>
                      <a:pt x="36" y="113"/>
                      <a:pt x="36" y="113"/>
                      <a:pt x="36" y="113"/>
                    </a:cubicBezTo>
                    <a:cubicBezTo>
                      <a:pt x="32" y="113"/>
                      <a:pt x="28" y="110"/>
                      <a:pt x="28" y="106"/>
                    </a:cubicBezTo>
                    <a:cubicBezTo>
                      <a:pt x="28" y="83"/>
                      <a:pt x="28" y="83"/>
                      <a:pt x="28" y="83"/>
                    </a:cubicBezTo>
                    <a:cubicBezTo>
                      <a:pt x="28" y="79"/>
                      <a:pt x="32" y="76"/>
                      <a:pt x="36" y="76"/>
                    </a:cubicBezTo>
                    <a:cubicBezTo>
                      <a:pt x="41" y="76"/>
                      <a:pt x="41" y="76"/>
                      <a:pt x="41" y="76"/>
                    </a:cubicBezTo>
                    <a:cubicBezTo>
                      <a:pt x="74" y="76"/>
                      <a:pt x="74" y="76"/>
                      <a:pt x="74" y="76"/>
                    </a:cubicBezTo>
                    <a:cubicBezTo>
                      <a:pt x="74" y="44"/>
                      <a:pt x="74" y="44"/>
                      <a:pt x="74" y="44"/>
                    </a:cubicBezTo>
                    <a:cubicBezTo>
                      <a:pt x="74" y="37"/>
                      <a:pt x="74" y="37"/>
                      <a:pt x="74" y="37"/>
                    </a:cubicBezTo>
                    <a:cubicBezTo>
                      <a:pt x="74" y="33"/>
                      <a:pt x="78" y="30"/>
                      <a:pt x="82" y="30"/>
                    </a:cubicBezTo>
                    <a:cubicBezTo>
                      <a:pt x="104" y="30"/>
                      <a:pt x="104" y="30"/>
                      <a:pt x="104" y="30"/>
                    </a:cubicBezTo>
                    <a:cubicBezTo>
                      <a:pt x="108" y="30"/>
                      <a:pt x="111" y="33"/>
                      <a:pt x="111" y="37"/>
                    </a:cubicBezTo>
                    <a:cubicBezTo>
                      <a:pt x="111" y="44"/>
                      <a:pt x="111" y="44"/>
                      <a:pt x="111" y="44"/>
                    </a:cubicBezTo>
                    <a:cubicBezTo>
                      <a:pt x="111" y="76"/>
                      <a:pt x="111" y="76"/>
                      <a:pt x="111" y="76"/>
                    </a:cubicBezTo>
                    <a:cubicBezTo>
                      <a:pt x="145" y="76"/>
                      <a:pt x="145" y="76"/>
                      <a:pt x="145" y="76"/>
                    </a:cubicBezTo>
                    <a:cubicBezTo>
                      <a:pt x="150" y="76"/>
                      <a:pt x="150" y="76"/>
                      <a:pt x="150" y="76"/>
                    </a:cubicBezTo>
                    <a:cubicBezTo>
                      <a:pt x="150" y="76"/>
                      <a:pt x="150" y="76"/>
                      <a:pt x="150" y="76"/>
                    </a:cubicBezTo>
                    <a:cubicBezTo>
                      <a:pt x="154" y="76"/>
                      <a:pt x="158" y="79"/>
                      <a:pt x="158" y="83"/>
                    </a:cubicBezTo>
                    <a:lnTo>
                      <a:pt x="158" y="106"/>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1" name="Freeform 198"/>
              <p:cNvSpPr>
                <a:spLocks noEditPoints="1"/>
              </p:cNvSpPr>
              <p:nvPr/>
            </p:nvSpPr>
            <p:spPr bwMode="auto">
              <a:xfrm>
                <a:off x="3978275" y="4849813"/>
                <a:ext cx="146050" cy="147638"/>
              </a:xfrm>
              <a:custGeom>
                <a:avLst/>
                <a:gdLst>
                  <a:gd name="T0" fmla="*/ 177 w 191"/>
                  <a:gd name="T1" fmla="*/ 0 h 192"/>
                  <a:gd name="T2" fmla="*/ 15 w 191"/>
                  <a:gd name="T3" fmla="*/ 0 h 192"/>
                  <a:gd name="T4" fmla="*/ 0 w 191"/>
                  <a:gd name="T5" fmla="*/ 15 h 192"/>
                  <a:gd name="T6" fmla="*/ 0 w 191"/>
                  <a:gd name="T7" fmla="*/ 177 h 192"/>
                  <a:gd name="T8" fmla="*/ 15 w 191"/>
                  <a:gd name="T9" fmla="*/ 192 h 192"/>
                  <a:gd name="T10" fmla="*/ 177 w 191"/>
                  <a:gd name="T11" fmla="*/ 192 h 192"/>
                  <a:gd name="T12" fmla="*/ 191 w 191"/>
                  <a:gd name="T13" fmla="*/ 177 h 192"/>
                  <a:gd name="T14" fmla="*/ 191 w 191"/>
                  <a:gd name="T15" fmla="*/ 15 h 192"/>
                  <a:gd name="T16" fmla="*/ 177 w 191"/>
                  <a:gd name="T17" fmla="*/ 0 h 192"/>
                  <a:gd name="T18" fmla="*/ 154 w 191"/>
                  <a:gd name="T19" fmla="*/ 140 h 192"/>
                  <a:gd name="T20" fmla="*/ 138 w 191"/>
                  <a:gd name="T21" fmla="*/ 156 h 192"/>
                  <a:gd name="T22" fmla="*/ 128 w 191"/>
                  <a:gd name="T23" fmla="*/ 156 h 192"/>
                  <a:gd name="T24" fmla="*/ 128 w 191"/>
                  <a:gd name="T25" fmla="*/ 156 h 192"/>
                  <a:gd name="T26" fmla="*/ 128 w 191"/>
                  <a:gd name="T27" fmla="*/ 156 h 192"/>
                  <a:gd name="T28" fmla="*/ 101 w 191"/>
                  <a:gd name="T29" fmla="*/ 128 h 192"/>
                  <a:gd name="T30" fmla="*/ 73 w 191"/>
                  <a:gd name="T31" fmla="*/ 156 h 192"/>
                  <a:gd name="T32" fmla="*/ 63 w 191"/>
                  <a:gd name="T33" fmla="*/ 156 h 192"/>
                  <a:gd name="T34" fmla="*/ 47 w 191"/>
                  <a:gd name="T35" fmla="*/ 140 h 192"/>
                  <a:gd name="T36" fmla="*/ 47 w 191"/>
                  <a:gd name="T37" fmla="*/ 130 h 192"/>
                  <a:gd name="T38" fmla="*/ 53 w 191"/>
                  <a:gd name="T39" fmla="*/ 124 h 192"/>
                  <a:gd name="T40" fmla="*/ 74 w 191"/>
                  <a:gd name="T41" fmla="*/ 102 h 192"/>
                  <a:gd name="T42" fmla="*/ 51 w 191"/>
                  <a:gd name="T43" fmla="*/ 78 h 192"/>
                  <a:gd name="T44" fmla="*/ 47 w 191"/>
                  <a:gd name="T45" fmla="*/ 75 h 192"/>
                  <a:gd name="T46" fmla="*/ 47 w 191"/>
                  <a:gd name="T47" fmla="*/ 64 h 192"/>
                  <a:gd name="T48" fmla="*/ 63 w 191"/>
                  <a:gd name="T49" fmla="*/ 48 h 192"/>
                  <a:gd name="T50" fmla="*/ 73 w 191"/>
                  <a:gd name="T51" fmla="*/ 48 h 192"/>
                  <a:gd name="T52" fmla="*/ 101 w 191"/>
                  <a:gd name="T53" fmla="*/ 76 h 192"/>
                  <a:gd name="T54" fmla="*/ 117 w 191"/>
                  <a:gd name="T55" fmla="*/ 59 h 192"/>
                  <a:gd name="T56" fmla="*/ 128 w 191"/>
                  <a:gd name="T57" fmla="*/ 48 h 192"/>
                  <a:gd name="T58" fmla="*/ 138 w 191"/>
                  <a:gd name="T59" fmla="*/ 48 h 192"/>
                  <a:gd name="T60" fmla="*/ 154 w 191"/>
                  <a:gd name="T61" fmla="*/ 64 h 192"/>
                  <a:gd name="T62" fmla="*/ 154 w 191"/>
                  <a:gd name="T63" fmla="*/ 75 h 192"/>
                  <a:gd name="T64" fmla="*/ 144 w 191"/>
                  <a:gd name="T65" fmla="*/ 85 h 192"/>
                  <a:gd name="T66" fmla="*/ 144 w 191"/>
                  <a:gd name="T67" fmla="*/ 85 h 192"/>
                  <a:gd name="T68" fmla="*/ 127 w 191"/>
                  <a:gd name="T69" fmla="*/ 102 h 192"/>
                  <a:gd name="T70" fmla="*/ 151 w 191"/>
                  <a:gd name="T71" fmla="*/ 126 h 192"/>
                  <a:gd name="T72" fmla="*/ 151 w 191"/>
                  <a:gd name="T73" fmla="*/ 126 h 192"/>
                  <a:gd name="T74" fmla="*/ 154 w 191"/>
                  <a:gd name="T75" fmla="*/ 130 h 192"/>
                  <a:gd name="T76" fmla="*/ 154 w 191"/>
                  <a:gd name="T77"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 h="192">
                    <a:moveTo>
                      <a:pt x="177" y="0"/>
                    </a:moveTo>
                    <a:cubicBezTo>
                      <a:pt x="15" y="0"/>
                      <a:pt x="15" y="0"/>
                      <a:pt x="15" y="0"/>
                    </a:cubicBezTo>
                    <a:cubicBezTo>
                      <a:pt x="7" y="0"/>
                      <a:pt x="0" y="7"/>
                      <a:pt x="0" y="15"/>
                    </a:cubicBezTo>
                    <a:cubicBezTo>
                      <a:pt x="0" y="177"/>
                      <a:pt x="0" y="177"/>
                      <a:pt x="0" y="177"/>
                    </a:cubicBezTo>
                    <a:cubicBezTo>
                      <a:pt x="0" y="185"/>
                      <a:pt x="7" y="192"/>
                      <a:pt x="15" y="192"/>
                    </a:cubicBezTo>
                    <a:cubicBezTo>
                      <a:pt x="177" y="192"/>
                      <a:pt x="177" y="192"/>
                      <a:pt x="177" y="192"/>
                    </a:cubicBezTo>
                    <a:cubicBezTo>
                      <a:pt x="185" y="192"/>
                      <a:pt x="191" y="185"/>
                      <a:pt x="191" y="177"/>
                    </a:cubicBezTo>
                    <a:cubicBezTo>
                      <a:pt x="191" y="15"/>
                      <a:pt x="191" y="15"/>
                      <a:pt x="191" y="15"/>
                    </a:cubicBezTo>
                    <a:cubicBezTo>
                      <a:pt x="191" y="7"/>
                      <a:pt x="185" y="0"/>
                      <a:pt x="177" y="0"/>
                    </a:cubicBezTo>
                    <a:close/>
                    <a:moveTo>
                      <a:pt x="154" y="140"/>
                    </a:moveTo>
                    <a:cubicBezTo>
                      <a:pt x="138" y="156"/>
                      <a:pt x="138" y="156"/>
                      <a:pt x="138" y="156"/>
                    </a:cubicBezTo>
                    <a:cubicBezTo>
                      <a:pt x="136" y="159"/>
                      <a:pt x="131" y="159"/>
                      <a:pt x="128" y="156"/>
                    </a:cubicBezTo>
                    <a:cubicBezTo>
                      <a:pt x="128" y="156"/>
                      <a:pt x="128" y="156"/>
                      <a:pt x="128" y="156"/>
                    </a:cubicBezTo>
                    <a:cubicBezTo>
                      <a:pt x="128" y="156"/>
                      <a:pt x="128" y="156"/>
                      <a:pt x="128" y="156"/>
                    </a:cubicBezTo>
                    <a:cubicBezTo>
                      <a:pt x="101" y="128"/>
                      <a:pt x="101" y="128"/>
                      <a:pt x="101" y="128"/>
                    </a:cubicBezTo>
                    <a:cubicBezTo>
                      <a:pt x="73" y="156"/>
                      <a:pt x="73" y="156"/>
                      <a:pt x="73" y="156"/>
                    </a:cubicBezTo>
                    <a:cubicBezTo>
                      <a:pt x="70" y="159"/>
                      <a:pt x="66" y="159"/>
                      <a:pt x="63" y="156"/>
                    </a:cubicBezTo>
                    <a:cubicBezTo>
                      <a:pt x="47" y="140"/>
                      <a:pt x="47" y="140"/>
                      <a:pt x="47" y="140"/>
                    </a:cubicBezTo>
                    <a:cubicBezTo>
                      <a:pt x="44" y="137"/>
                      <a:pt x="44" y="132"/>
                      <a:pt x="47" y="130"/>
                    </a:cubicBezTo>
                    <a:cubicBezTo>
                      <a:pt x="53" y="124"/>
                      <a:pt x="53" y="124"/>
                      <a:pt x="53" y="124"/>
                    </a:cubicBezTo>
                    <a:cubicBezTo>
                      <a:pt x="74" y="102"/>
                      <a:pt x="74" y="102"/>
                      <a:pt x="74" y="102"/>
                    </a:cubicBezTo>
                    <a:cubicBezTo>
                      <a:pt x="51" y="78"/>
                      <a:pt x="51" y="78"/>
                      <a:pt x="51" y="78"/>
                    </a:cubicBezTo>
                    <a:cubicBezTo>
                      <a:pt x="47" y="75"/>
                      <a:pt x="47" y="75"/>
                      <a:pt x="47" y="75"/>
                    </a:cubicBezTo>
                    <a:cubicBezTo>
                      <a:pt x="44" y="72"/>
                      <a:pt x="44" y="67"/>
                      <a:pt x="47" y="64"/>
                    </a:cubicBezTo>
                    <a:cubicBezTo>
                      <a:pt x="63" y="48"/>
                      <a:pt x="63" y="48"/>
                      <a:pt x="63" y="48"/>
                    </a:cubicBezTo>
                    <a:cubicBezTo>
                      <a:pt x="66" y="45"/>
                      <a:pt x="70" y="45"/>
                      <a:pt x="73" y="48"/>
                    </a:cubicBezTo>
                    <a:cubicBezTo>
                      <a:pt x="101" y="76"/>
                      <a:pt x="101" y="76"/>
                      <a:pt x="101" y="76"/>
                    </a:cubicBezTo>
                    <a:cubicBezTo>
                      <a:pt x="117" y="59"/>
                      <a:pt x="117" y="59"/>
                      <a:pt x="117" y="59"/>
                    </a:cubicBezTo>
                    <a:cubicBezTo>
                      <a:pt x="128" y="48"/>
                      <a:pt x="128" y="48"/>
                      <a:pt x="128" y="48"/>
                    </a:cubicBezTo>
                    <a:cubicBezTo>
                      <a:pt x="131" y="45"/>
                      <a:pt x="136" y="45"/>
                      <a:pt x="138" y="48"/>
                    </a:cubicBezTo>
                    <a:cubicBezTo>
                      <a:pt x="154" y="64"/>
                      <a:pt x="154" y="64"/>
                      <a:pt x="154" y="64"/>
                    </a:cubicBezTo>
                    <a:cubicBezTo>
                      <a:pt x="157" y="67"/>
                      <a:pt x="157" y="72"/>
                      <a:pt x="154" y="75"/>
                    </a:cubicBezTo>
                    <a:cubicBezTo>
                      <a:pt x="144" y="85"/>
                      <a:pt x="144" y="85"/>
                      <a:pt x="144" y="85"/>
                    </a:cubicBezTo>
                    <a:cubicBezTo>
                      <a:pt x="144" y="85"/>
                      <a:pt x="144" y="85"/>
                      <a:pt x="144" y="85"/>
                    </a:cubicBezTo>
                    <a:cubicBezTo>
                      <a:pt x="127" y="102"/>
                      <a:pt x="127" y="102"/>
                      <a:pt x="127" y="102"/>
                    </a:cubicBezTo>
                    <a:cubicBezTo>
                      <a:pt x="151" y="126"/>
                      <a:pt x="151" y="126"/>
                      <a:pt x="151" y="126"/>
                    </a:cubicBezTo>
                    <a:cubicBezTo>
                      <a:pt x="151" y="126"/>
                      <a:pt x="151" y="126"/>
                      <a:pt x="151" y="126"/>
                    </a:cubicBezTo>
                    <a:cubicBezTo>
                      <a:pt x="154" y="130"/>
                      <a:pt x="154" y="130"/>
                      <a:pt x="154" y="130"/>
                    </a:cubicBezTo>
                    <a:cubicBezTo>
                      <a:pt x="157" y="132"/>
                      <a:pt x="157" y="137"/>
                      <a:pt x="154" y="14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92" name="Freeform 199"/>
              <p:cNvSpPr>
                <a:spLocks noEditPoints="1"/>
              </p:cNvSpPr>
              <p:nvPr/>
            </p:nvSpPr>
            <p:spPr bwMode="auto">
              <a:xfrm>
                <a:off x="3978275" y="4683125"/>
                <a:ext cx="146050" cy="146050"/>
              </a:xfrm>
              <a:custGeom>
                <a:avLst/>
                <a:gdLst>
                  <a:gd name="T0" fmla="*/ 177 w 191"/>
                  <a:gd name="T1" fmla="*/ 0 h 191"/>
                  <a:gd name="T2" fmla="*/ 15 w 191"/>
                  <a:gd name="T3" fmla="*/ 0 h 191"/>
                  <a:gd name="T4" fmla="*/ 0 w 191"/>
                  <a:gd name="T5" fmla="*/ 14 h 191"/>
                  <a:gd name="T6" fmla="*/ 0 w 191"/>
                  <a:gd name="T7" fmla="*/ 176 h 191"/>
                  <a:gd name="T8" fmla="*/ 15 w 191"/>
                  <a:gd name="T9" fmla="*/ 191 h 191"/>
                  <a:gd name="T10" fmla="*/ 177 w 191"/>
                  <a:gd name="T11" fmla="*/ 191 h 191"/>
                  <a:gd name="T12" fmla="*/ 191 w 191"/>
                  <a:gd name="T13" fmla="*/ 176 h 191"/>
                  <a:gd name="T14" fmla="*/ 191 w 191"/>
                  <a:gd name="T15" fmla="*/ 14 h 191"/>
                  <a:gd name="T16" fmla="*/ 177 w 191"/>
                  <a:gd name="T17" fmla="*/ 0 h 191"/>
                  <a:gd name="T18" fmla="*/ 161 w 191"/>
                  <a:gd name="T19" fmla="*/ 106 h 191"/>
                  <a:gd name="T20" fmla="*/ 153 w 191"/>
                  <a:gd name="T21" fmla="*/ 113 h 191"/>
                  <a:gd name="T22" fmla="*/ 153 w 191"/>
                  <a:gd name="T23" fmla="*/ 113 h 191"/>
                  <a:gd name="T24" fmla="*/ 148 w 191"/>
                  <a:gd name="T25" fmla="*/ 113 h 191"/>
                  <a:gd name="T26" fmla="*/ 44 w 191"/>
                  <a:gd name="T27" fmla="*/ 113 h 191"/>
                  <a:gd name="T28" fmla="*/ 38 w 191"/>
                  <a:gd name="T29" fmla="*/ 113 h 191"/>
                  <a:gd name="T30" fmla="*/ 31 w 191"/>
                  <a:gd name="T31" fmla="*/ 106 h 191"/>
                  <a:gd name="T32" fmla="*/ 31 w 191"/>
                  <a:gd name="T33" fmla="*/ 95 h 191"/>
                  <a:gd name="T34" fmla="*/ 31 w 191"/>
                  <a:gd name="T35" fmla="*/ 83 h 191"/>
                  <a:gd name="T36" fmla="*/ 38 w 191"/>
                  <a:gd name="T37" fmla="*/ 76 h 191"/>
                  <a:gd name="T38" fmla="*/ 44 w 191"/>
                  <a:gd name="T39" fmla="*/ 76 h 191"/>
                  <a:gd name="T40" fmla="*/ 148 w 191"/>
                  <a:gd name="T41" fmla="*/ 76 h 191"/>
                  <a:gd name="T42" fmla="*/ 153 w 191"/>
                  <a:gd name="T43" fmla="*/ 76 h 191"/>
                  <a:gd name="T44" fmla="*/ 153 w 191"/>
                  <a:gd name="T45" fmla="*/ 76 h 191"/>
                  <a:gd name="T46" fmla="*/ 161 w 191"/>
                  <a:gd name="T47" fmla="*/ 83 h 191"/>
                  <a:gd name="T48" fmla="*/ 161 w 191"/>
                  <a:gd name="T49" fmla="*/ 10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1" h="191">
                    <a:moveTo>
                      <a:pt x="177" y="0"/>
                    </a:moveTo>
                    <a:cubicBezTo>
                      <a:pt x="15" y="0"/>
                      <a:pt x="15" y="0"/>
                      <a:pt x="15" y="0"/>
                    </a:cubicBezTo>
                    <a:cubicBezTo>
                      <a:pt x="7" y="0"/>
                      <a:pt x="0" y="6"/>
                      <a:pt x="0" y="14"/>
                    </a:cubicBezTo>
                    <a:cubicBezTo>
                      <a:pt x="0" y="176"/>
                      <a:pt x="0" y="176"/>
                      <a:pt x="0" y="176"/>
                    </a:cubicBezTo>
                    <a:cubicBezTo>
                      <a:pt x="0" y="184"/>
                      <a:pt x="7" y="191"/>
                      <a:pt x="15" y="191"/>
                    </a:cubicBezTo>
                    <a:cubicBezTo>
                      <a:pt x="177" y="191"/>
                      <a:pt x="177" y="191"/>
                      <a:pt x="177" y="191"/>
                    </a:cubicBezTo>
                    <a:cubicBezTo>
                      <a:pt x="185" y="191"/>
                      <a:pt x="191" y="184"/>
                      <a:pt x="191" y="176"/>
                    </a:cubicBezTo>
                    <a:cubicBezTo>
                      <a:pt x="191" y="14"/>
                      <a:pt x="191" y="14"/>
                      <a:pt x="191" y="14"/>
                    </a:cubicBezTo>
                    <a:cubicBezTo>
                      <a:pt x="191" y="6"/>
                      <a:pt x="185" y="0"/>
                      <a:pt x="177" y="0"/>
                    </a:cubicBezTo>
                    <a:close/>
                    <a:moveTo>
                      <a:pt x="161" y="106"/>
                    </a:moveTo>
                    <a:cubicBezTo>
                      <a:pt x="161" y="110"/>
                      <a:pt x="157" y="113"/>
                      <a:pt x="153" y="113"/>
                    </a:cubicBezTo>
                    <a:cubicBezTo>
                      <a:pt x="153" y="113"/>
                      <a:pt x="153" y="113"/>
                      <a:pt x="153" y="113"/>
                    </a:cubicBezTo>
                    <a:cubicBezTo>
                      <a:pt x="148" y="113"/>
                      <a:pt x="148" y="113"/>
                      <a:pt x="148" y="113"/>
                    </a:cubicBezTo>
                    <a:cubicBezTo>
                      <a:pt x="44" y="113"/>
                      <a:pt x="44" y="113"/>
                      <a:pt x="44" y="113"/>
                    </a:cubicBezTo>
                    <a:cubicBezTo>
                      <a:pt x="38" y="113"/>
                      <a:pt x="38" y="113"/>
                      <a:pt x="38" y="113"/>
                    </a:cubicBezTo>
                    <a:cubicBezTo>
                      <a:pt x="34" y="113"/>
                      <a:pt x="31" y="110"/>
                      <a:pt x="31" y="106"/>
                    </a:cubicBezTo>
                    <a:cubicBezTo>
                      <a:pt x="31" y="95"/>
                      <a:pt x="31" y="95"/>
                      <a:pt x="31" y="95"/>
                    </a:cubicBezTo>
                    <a:cubicBezTo>
                      <a:pt x="31" y="83"/>
                      <a:pt x="31" y="83"/>
                      <a:pt x="31" y="83"/>
                    </a:cubicBezTo>
                    <a:cubicBezTo>
                      <a:pt x="31" y="79"/>
                      <a:pt x="34" y="76"/>
                      <a:pt x="38" y="76"/>
                    </a:cubicBezTo>
                    <a:cubicBezTo>
                      <a:pt x="44" y="76"/>
                      <a:pt x="44" y="76"/>
                      <a:pt x="44" y="76"/>
                    </a:cubicBezTo>
                    <a:cubicBezTo>
                      <a:pt x="148" y="76"/>
                      <a:pt x="148" y="76"/>
                      <a:pt x="148" y="76"/>
                    </a:cubicBezTo>
                    <a:cubicBezTo>
                      <a:pt x="153" y="76"/>
                      <a:pt x="153" y="76"/>
                      <a:pt x="153" y="76"/>
                    </a:cubicBezTo>
                    <a:cubicBezTo>
                      <a:pt x="153" y="76"/>
                      <a:pt x="153" y="76"/>
                      <a:pt x="153" y="76"/>
                    </a:cubicBezTo>
                    <a:cubicBezTo>
                      <a:pt x="157" y="76"/>
                      <a:pt x="161" y="79"/>
                      <a:pt x="161" y="83"/>
                    </a:cubicBezTo>
                    <a:lnTo>
                      <a:pt x="161" y="106"/>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19" name="Freeform 200"/>
            <p:cNvSpPr>
              <a:spLocks noEditPoints="1"/>
            </p:cNvSpPr>
            <p:nvPr/>
          </p:nvSpPr>
          <p:spPr bwMode="auto">
            <a:xfrm>
              <a:off x="411163" y="3290888"/>
              <a:ext cx="420687" cy="395287"/>
            </a:xfrm>
            <a:custGeom>
              <a:avLst/>
              <a:gdLst>
                <a:gd name="T0" fmla="*/ 394 w 548"/>
                <a:gd name="T1" fmla="*/ 0 h 514"/>
                <a:gd name="T2" fmla="*/ 240 w 548"/>
                <a:gd name="T3" fmla="*/ 153 h 514"/>
                <a:gd name="T4" fmla="*/ 240 w 548"/>
                <a:gd name="T5" fmla="*/ 206 h 514"/>
                <a:gd name="T6" fmla="*/ 0 w 548"/>
                <a:gd name="T7" fmla="*/ 206 h 514"/>
                <a:gd name="T8" fmla="*/ 0 w 548"/>
                <a:gd name="T9" fmla="*/ 514 h 514"/>
                <a:gd name="T10" fmla="*/ 377 w 548"/>
                <a:gd name="T11" fmla="*/ 514 h 514"/>
                <a:gd name="T12" fmla="*/ 377 w 548"/>
                <a:gd name="T13" fmla="*/ 206 h 514"/>
                <a:gd name="T14" fmla="*/ 308 w 548"/>
                <a:gd name="T15" fmla="*/ 206 h 514"/>
                <a:gd name="T16" fmla="*/ 308 w 548"/>
                <a:gd name="T17" fmla="*/ 153 h 514"/>
                <a:gd name="T18" fmla="*/ 394 w 548"/>
                <a:gd name="T19" fmla="*/ 68 h 514"/>
                <a:gd name="T20" fmla="*/ 479 w 548"/>
                <a:gd name="T21" fmla="*/ 153 h 514"/>
                <a:gd name="T22" fmla="*/ 479 w 548"/>
                <a:gd name="T23" fmla="*/ 206 h 514"/>
                <a:gd name="T24" fmla="*/ 548 w 548"/>
                <a:gd name="T25" fmla="*/ 206 h 514"/>
                <a:gd name="T26" fmla="*/ 548 w 548"/>
                <a:gd name="T27" fmla="*/ 153 h 514"/>
                <a:gd name="T28" fmla="*/ 394 w 548"/>
                <a:gd name="T29" fmla="*/ 0 h 514"/>
                <a:gd name="T30" fmla="*/ 216 w 548"/>
                <a:gd name="T31" fmla="*/ 434 h 514"/>
                <a:gd name="T32" fmla="*/ 145 w 548"/>
                <a:gd name="T33" fmla="*/ 434 h 514"/>
                <a:gd name="T34" fmla="*/ 161 w 548"/>
                <a:gd name="T35" fmla="*/ 373 h 514"/>
                <a:gd name="T36" fmla="*/ 137 w 548"/>
                <a:gd name="T37" fmla="*/ 334 h 514"/>
                <a:gd name="T38" fmla="*/ 180 w 548"/>
                <a:gd name="T39" fmla="*/ 291 h 514"/>
                <a:gd name="T40" fmla="*/ 224 w 548"/>
                <a:gd name="T41" fmla="*/ 334 h 514"/>
                <a:gd name="T42" fmla="*/ 200 w 548"/>
                <a:gd name="T43" fmla="*/ 373 h 514"/>
                <a:gd name="T44" fmla="*/ 216 w 548"/>
                <a:gd name="T45" fmla="*/ 43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8" h="514">
                  <a:moveTo>
                    <a:pt x="394" y="0"/>
                  </a:moveTo>
                  <a:cubicBezTo>
                    <a:pt x="309" y="0"/>
                    <a:pt x="240" y="69"/>
                    <a:pt x="240" y="153"/>
                  </a:cubicBezTo>
                  <a:cubicBezTo>
                    <a:pt x="240" y="206"/>
                    <a:pt x="240" y="206"/>
                    <a:pt x="240" y="206"/>
                  </a:cubicBezTo>
                  <a:cubicBezTo>
                    <a:pt x="0" y="206"/>
                    <a:pt x="0" y="206"/>
                    <a:pt x="0" y="206"/>
                  </a:cubicBezTo>
                  <a:cubicBezTo>
                    <a:pt x="0" y="514"/>
                    <a:pt x="0" y="514"/>
                    <a:pt x="0" y="514"/>
                  </a:cubicBezTo>
                  <a:cubicBezTo>
                    <a:pt x="377" y="514"/>
                    <a:pt x="377" y="514"/>
                    <a:pt x="377" y="514"/>
                  </a:cubicBezTo>
                  <a:cubicBezTo>
                    <a:pt x="377" y="206"/>
                    <a:pt x="377" y="206"/>
                    <a:pt x="377" y="206"/>
                  </a:cubicBezTo>
                  <a:cubicBezTo>
                    <a:pt x="308" y="206"/>
                    <a:pt x="308" y="206"/>
                    <a:pt x="308" y="206"/>
                  </a:cubicBezTo>
                  <a:cubicBezTo>
                    <a:pt x="308" y="153"/>
                    <a:pt x="308" y="153"/>
                    <a:pt x="308" y="153"/>
                  </a:cubicBezTo>
                  <a:cubicBezTo>
                    <a:pt x="308" y="106"/>
                    <a:pt x="347" y="68"/>
                    <a:pt x="394" y="68"/>
                  </a:cubicBezTo>
                  <a:cubicBezTo>
                    <a:pt x="441" y="68"/>
                    <a:pt x="479" y="106"/>
                    <a:pt x="479" y="153"/>
                  </a:cubicBezTo>
                  <a:cubicBezTo>
                    <a:pt x="479" y="206"/>
                    <a:pt x="479" y="206"/>
                    <a:pt x="479" y="206"/>
                  </a:cubicBezTo>
                  <a:cubicBezTo>
                    <a:pt x="548" y="206"/>
                    <a:pt x="548" y="206"/>
                    <a:pt x="548" y="206"/>
                  </a:cubicBezTo>
                  <a:cubicBezTo>
                    <a:pt x="548" y="153"/>
                    <a:pt x="548" y="153"/>
                    <a:pt x="548" y="153"/>
                  </a:cubicBezTo>
                  <a:cubicBezTo>
                    <a:pt x="548" y="69"/>
                    <a:pt x="479" y="0"/>
                    <a:pt x="394" y="0"/>
                  </a:cubicBezTo>
                  <a:close/>
                  <a:moveTo>
                    <a:pt x="216" y="434"/>
                  </a:moveTo>
                  <a:cubicBezTo>
                    <a:pt x="145" y="434"/>
                    <a:pt x="145" y="434"/>
                    <a:pt x="145" y="434"/>
                  </a:cubicBezTo>
                  <a:cubicBezTo>
                    <a:pt x="161" y="373"/>
                    <a:pt x="161" y="373"/>
                    <a:pt x="161" y="373"/>
                  </a:cubicBezTo>
                  <a:cubicBezTo>
                    <a:pt x="147" y="366"/>
                    <a:pt x="137" y="351"/>
                    <a:pt x="137" y="334"/>
                  </a:cubicBezTo>
                  <a:cubicBezTo>
                    <a:pt x="137" y="311"/>
                    <a:pt x="157" y="291"/>
                    <a:pt x="180" y="291"/>
                  </a:cubicBezTo>
                  <a:cubicBezTo>
                    <a:pt x="204" y="291"/>
                    <a:pt x="224" y="311"/>
                    <a:pt x="224" y="334"/>
                  </a:cubicBezTo>
                  <a:cubicBezTo>
                    <a:pt x="224" y="351"/>
                    <a:pt x="214" y="366"/>
                    <a:pt x="200" y="373"/>
                  </a:cubicBezTo>
                  <a:lnTo>
                    <a:pt x="216" y="43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0" name="Freeform 201"/>
            <p:cNvSpPr>
              <a:spLocks noEditPoints="1"/>
            </p:cNvSpPr>
            <p:nvPr/>
          </p:nvSpPr>
          <p:spPr bwMode="auto">
            <a:xfrm>
              <a:off x="3278188" y="4017963"/>
              <a:ext cx="420687" cy="382587"/>
            </a:xfrm>
            <a:custGeom>
              <a:avLst/>
              <a:gdLst>
                <a:gd name="T0" fmla="*/ 484 w 548"/>
                <a:gd name="T1" fmla="*/ 63 h 498"/>
                <a:gd name="T2" fmla="*/ 476 w 548"/>
                <a:gd name="T3" fmla="*/ 52 h 498"/>
                <a:gd name="T4" fmla="*/ 354 w 548"/>
                <a:gd name="T5" fmla="*/ 0 h 498"/>
                <a:gd name="T6" fmla="*/ 132 w 548"/>
                <a:gd name="T7" fmla="*/ 52 h 498"/>
                <a:gd name="T8" fmla="*/ 63 w 548"/>
                <a:gd name="T9" fmla="*/ 60 h 498"/>
                <a:gd name="T10" fmla="*/ 58 w 548"/>
                <a:gd name="T11" fmla="*/ 63 h 498"/>
                <a:gd name="T12" fmla="*/ 0 w 548"/>
                <a:gd name="T13" fmla="*/ 423 h 498"/>
                <a:gd name="T14" fmla="*/ 42 w 548"/>
                <a:gd name="T15" fmla="*/ 479 h 498"/>
                <a:gd name="T16" fmla="*/ 100 w 548"/>
                <a:gd name="T17" fmla="*/ 498 h 498"/>
                <a:gd name="T18" fmla="*/ 433 w 548"/>
                <a:gd name="T19" fmla="*/ 481 h 498"/>
                <a:gd name="T20" fmla="*/ 490 w 548"/>
                <a:gd name="T21" fmla="*/ 498 h 498"/>
                <a:gd name="T22" fmla="*/ 506 w 548"/>
                <a:gd name="T23" fmla="*/ 479 h 498"/>
                <a:gd name="T24" fmla="*/ 548 w 548"/>
                <a:gd name="T25" fmla="*/ 121 h 498"/>
                <a:gd name="T26" fmla="*/ 192 w 548"/>
                <a:gd name="T27" fmla="*/ 29 h 498"/>
                <a:gd name="T28" fmla="*/ 384 w 548"/>
                <a:gd name="T29" fmla="*/ 52 h 498"/>
                <a:gd name="T30" fmla="*/ 371 w 548"/>
                <a:gd name="T31" fmla="*/ 60 h 498"/>
                <a:gd name="T32" fmla="*/ 177 w 548"/>
                <a:gd name="T33" fmla="*/ 63 h 498"/>
                <a:gd name="T34" fmla="*/ 169 w 548"/>
                <a:gd name="T35" fmla="*/ 52 h 498"/>
                <a:gd name="T36" fmla="*/ 192 w 548"/>
                <a:gd name="T37" fmla="*/ 29 h 498"/>
                <a:gd name="T38" fmla="*/ 82 w 548"/>
                <a:gd name="T39" fmla="*/ 402 h 498"/>
                <a:gd name="T40" fmla="*/ 82 w 548"/>
                <a:gd name="T41" fmla="*/ 376 h 498"/>
                <a:gd name="T42" fmla="*/ 479 w 548"/>
                <a:gd name="T43" fmla="*/ 389 h 498"/>
                <a:gd name="T44" fmla="*/ 466 w 548"/>
                <a:gd name="T45" fmla="*/ 324 h 498"/>
                <a:gd name="T46" fmla="*/ 69 w 548"/>
                <a:gd name="T47" fmla="*/ 311 h 498"/>
                <a:gd name="T48" fmla="*/ 466 w 548"/>
                <a:gd name="T49" fmla="*/ 298 h 498"/>
                <a:gd name="T50" fmla="*/ 466 w 548"/>
                <a:gd name="T51" fmla="*/ 324 h 498"/>
                <a:gd name="T52" fmla="*/ 82 w 548"/>
                <a:gd name="T53" fmla="*/ 246 h 498"/>
                <a:gd name="T54" fmla="*/ 82 w 548"/>
                <a:gd name="T55" fmla="*/ 220 h 498"/>
                <a:gd name="T56" fmla="*/ 479 w 548"/>
                <a:gd name="T57" fmla="*/ 233 h 498"/>
                <a:gd name="T58" fmla="*/ 466 w 548"/>
                <a:gd name="T59" fmla="*/ 168 h 498"/>
                <a:gd name="T60" fmla="*/ 69 w 548"/>
                <a:gd name="T61" fmla="*/ 155 h 498"/>
                <a:gd name="T62" fmla="*/ 466 w 548"/>
                <a:gd name="T63" fmla="*/ 142 h 498"/>
                <a:gd name="T64" fmla="*/ 466 w 548"/>
                <a:gd name="T65" fmla="*/ 16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8" h="498">
                  <a:moveTo>
                    <a:pt x="490" y="63"/>
                  </a:moveTo>
                  <a:cubicBezTo>
                    <a:pt x="484" y="63"/>
                    <a:pt x="484" y="63"/>
                    <a:pt x="484" y="63"/>
                  </a:cubicBezTo>
                  <a:cubicBezTo>
                    <a:pt x="485" y="62"/>
                    <a:pt x="485" y="61"/>
                    <a:pt x="485" y="60"/>
                  </a:cubicBezTo>
                  <a:cubicBezTo>
                    <a:pt x="485" y="56"/>
                    <a:pt x="481" y="52"/>
                    <a:pt x="476" y="52"/>
                  </a:cubicBezTo>
                  <a:cubicBezTo>
                    <a:pt x="413" y="52"/>
                    <a:pt x="413" y="52"/>
                    <a:pt x="413" y="52"/>
                  </a:cubicBezTo>
                  <a:cubicBezTo>
                    <a:pt x="409" y="23"/>
                    <a:pt x="384" y="0"/>
                    <a:pt x="354" y="0"/>
                  </a:cubicBezTo>
                  <a:cubicBezTo>
                    <a:pt x="192" y="0"/>
                    <a:pt x="192" y="0"/>
                    <a:pt x="192" y="0"/>
                  </a:cubicBezTo>
                  <a:cubicBezTo>
                    <a:pt x="161" y="0"/>
                    <a:pt x="136" y="23"/>
                    <a:pt x="132" y="52"/>
                  </a:cubicBezTo>
                  <a:cubicBezTo>
                    <a:pt x="72" y="52"/>
                    <a:pt x="72" y="52"/>
                    <a:pt x="72" y="52"/>
                  </a:cubicBezTo>
                  <a:cubicBezTo>
                    <a:pt x="67" y="52"/>
                    <a:pt x="63" y="56"/>
                    <a:pt x="63" y="60"/>
                  </a:cubicBezTo>
                  <a:cubicBezTo>
                    <a:pt x="63" y="61"/>
                    <a:pt x="63" y="62"/>
                    <a:pt x="64" y="63"/>
                  </a:cubicBezTo>
                  <a:cubicBezTo>
                    <a:pt x="58" y="63"/>
                    <a:pt x="58" y="63"/>
                    <a:pt x="58" y="63"/>
                  </a:cubicBezTo>
                  <a:cubicBezTo>
                    <a:pt x="26" y="63"/>
                    <a:pt x="0" y="89"/>
                    <a:pt x="0" y="121"/>
                  </a:cubicBezTo>
                  <a:cubicBezTo>
                    <a:pt x="0" y="423"/>
                    <a:pt x="0" y="423"/>
                    <a:pt x="0" y="423"/>
                  </a:cubicBezTo>
                  <a:cubicBezTo>
                    <a:pt x="0" y="450"/>
                    <a:pt x="18" y="472"/>
                    <a:pt x="42" y="479"/>
                  </a:cubicBezTo>
                  <a:cubicBezTo>
                    <a:pt x="42" y="479"/>
                    <a:pt x="42" y="479"/>
                    <a:pt x="42" y="479"/>
                  </a:cubicBezTo>
                  <a:cubicBezTo>
                    <a:pt x="42" y="490"/>
                    <a:pt x="49" y="498"/>
                    <a:pt x="58" y="498"/>
                  </a:cubicBezTo>
                  <a:cubicBezTo>
                    <a:pt x="100" y="498"/>
                    <a:pt x="100" y="498"/>
                    <a:pt x="100" y="498"/>
                  </a:cubicBezTo>
                  <a:cubicBezTo>
                    <a:pt x="108" y="498"/>
                    <a:pt x="114" y="491"/>
                    <a:pt x="115" y="481"/>
                  </a:cubicBezTo>
                  <a:cubicBezTo>
                    <a:pt x="433" y="481"/>
                    <a:pt x="433" y="481"/>
                    <a:pt x="433" y="481"/>
                  </a:cubicBezTo>
                  <a:cubicBezTo>
                    <a:pt x="434" y="491"/>
                    <a:pt x="440" y="498"/>
                    <a:pt x="448" y="498"/>
                  </a:cubicBezTo>
                  <a:cubicBezTo>
                    <a:pt x="490" y="498"/>
                    <a:pt x="490" y="498"/>
                    <a:pt x="490" y="498"/>
                  </a:cubicBezTo>
                  <a:cubicBezTo>
                    <a:pt x="499" y="498"/>
                    <a:pt x="506" y="490"/>
                    <a:pt x="506" y="479"/>
                  </a:cubicBezTo>
                  <a:cubicBezTo>
                    <a:pt x="506" y="479"/>
                    <a:pt x="506" y="479"/>
                    <a:pt x="506" y="479"/>
                  </a:cubicBezTo>
                  <a:cubicBezTo>
                    <a:pt x="530" y="472"/>
                    <a:pt x="548" y="450"/>
                    <a:pt x="548" y="423"/>
                  </a:cubicBezTo>
                  <a:cubicBezTo>
                    <a:pt x="548" y="121"/>
                    <a:pt x="548" y="121"/>
                    <a:pt x="548" y="121"/>
                  </a:cubicBezTo>
                  <a:cubicBezTo>
                    <a:pt x="548" y="89"/>
                    <a:pt x="522" y="63"/>
                    <a:pt x="490" y="63"/>
                  </a:cubicBezTo>
                  <a:close/>
                  <a:moveTo>
                    <a:pt x="192" y="29"/>
                  </a:moveTo>
                  <a:cubicBezTo>
                    <a:pt x="354" y="29"/>
                    <a:pt x="354" y="29"/>
                    <a:pt x="354" y="29"/>
                  </a:cubicBezTo>
                  <a:cubicBezTo>
                    <a:pt x="368" y="29"/>
                    <a:pt x="380" y="39"/>
                    <a:pt x="384" y="52"/>
                  </a:cubicBezTo>
                  <a:cubicBezTo>
                    <a:pt x="379" y="52"/>
                    <a:pt x="379" y="52"/>
                    <a:pt x="379" y="52"/>
                  </a:cubicBezTo>
                  <a:cubicBezTo>
                    <a:pt x="374" y="52"/>
                    <a:pt x="371" y="56"/>
                    <a:pt x="371" y="60"/>
                  </a:cubicBezTo>
                  <a:cubicBezTo>
                    <a:pt x="371" y="61"/>
                    <a:pt x="371" y="62"/>
                    <a:pt x="371" y="63"/>
                  </a:cubicBezTo>
                  <a:cubicBezTo>
                    <a:pt x="177" y="63"/>
                    <a:pt x="177" y="63"/>
                    <a:pt x="177" y="63"/>
                  </a:cubicBezTo>
                  <a:cubicBezTo>
                    <a:pt x="177" y="62"/>
                    <a:pt x="177" y="61"/>
                    <a:pt x="177" y="60"/>
                  </a:cubicBezTo>
                  <a:cubicBezTo>
                    <a:pt x="177" y="56"/>
                    <a:pt x="174" y="52"/>
                    <a:pt x="169" y="52"/>
                  </a:cubicBezTo>
                  <a:cubicBezTo>
                    <a:pt x="161" y="52"/>
                    <a:pt x="161" y="52"/>
                    <a:pt x="161" y="52"/>
                  </a:cubicBezTo>
                  <a:cubicBezTo>
                    <a:pt x="165" y="39"/>
                    <a:pt x="177" y="29"/>
                    <a:pt x="192" y="29"/>
                  </a:cubicBezTo>
                  <a:close/>
                  <a:moveTo>
                    <a:pt x="466" y="402"/>
                  </a:moveTo>
                  <a:cubicBezTo>
                    <a:pt x="82" y="402"/>
                    <a:pt x="82" y="402"/>
                    <a:pt x="82" y="402"/>
                  </a:cubicBezTo>
                  <a:cubicBezTo>
                    <a:pt x="75" y="402"/>
                    <a:pt x="69" y="396"/>
                    <a:pt x="69" y="389"/>
                  </a:cubicBezTo>
                  <a:cubicBezTo>
                    <a:pt x="69" y="382"/>
                    <a:pt x="75" y="376"/>
                    <a:pt x="82" y="376"/>
                  </a:cubicBezTo>
                  <a:cubicBezTo>
                    <a:pt x="466" y="376"/>
                    <a:pt x="466" y="376"/>
                    <a:pt x="466" y="376"/>
                  </a:cubicBezTo>
                  <a:cubicBezTo>
                    <a:pt x="473" y="376"/>
                    <a:pt x="479" y="382"/>
                    <a:pt x="479" y="389"/>
                  </a:cubicBezTo>
                  <a:cubicBezTo>
                    <a:pt x="479" y="396"/>
                    <a:pt x="473" y="402"/>
                    <a:pt x="466" y="402"/>
                  </a:cubicBezTo>
                  <a:close/>
                  <a:moveTo>
                    <a:pt x="466" y="324"/>
                  </a:moveTo>
                  <a:cubicBezTo>
                    <a:pt x="82" y="324"/>
                    <a:pt x="82" y="324"/>
                    <a:pt x="82" y="324"/>
                  </a:cubicBezTo>
                  <a:cubicBezTo>
                    <a:pt x="75" y="324"/>
                    <a:pt x="69" y="318"/>
                    <a:pt x="69" y="311"/>
                  </a:cubicBezTo>
                  <a:cubicBezTo>
                    <a:pt x="69" y="304"/>
                    <a:pt x="75" y="298"/>
                    <a:pt x="82" y="298"/>
                  </a:cubicBezTo>
                  <a:cubicBezTo>
                    <a:pt x="466" y="298"/>
                    <a:pt x="466" y="298"/>
                    <a:pt x="466" y="298"/>
                  </a:cubicBezTo>
                  <a:cubicBezTo>
                    <a:pt x="473" y="298"/>
                    <a:pt x="479" y="304"/>
                    <a:pt x="479" y="311"/>
                  </a:cubicBezTo>
                  <a:cubicBezTo>
                    <a:pt x="479" y="318"/>
                    <a:pt x="473" y="324"/>
                    <a:pt x="466" y="324"/>
                  </a:cubicBezTo>
                  <a:close/>
                  <a:moveTo>
                    <a:pt x="466" y="246"/>
                  </a:moveTo>
                  <a:cubicBezTo>
                    <a:pt x="82" y="246"/>
                    <a:pt x="82" y="246"/>
                    <a:pt x="82" y="246"/>
                  </a:cubicBezTo>
                  <a:cubicBezTo>
                    <a:pt x="75" y="246"/>
                    <a:pt x="69" y="240"/>
                    <a:pt x="69" y="233"/>
                  </a:cubicBezTo>
                  <a:cubicBezTo>
                    <a:pt x="69" y="226"/>
                    <a:pt x="75" y="220"/>
                    <a:pt x="82" y="220"/>
                  </a:cubicBezTo>
                  <a:cubicBezTo>
                    <a:pt x="466" y="220"/>
                    <a:pt x="466" y="220"/>
                    <a:pt x="466" y="220"/>
                  </a:cubicBezTo>
                  <a:cubicBezTo>
                    <a:pt x="473" y="220"/>
                    <a:pt x="479" y="226"/>
                    <a:pt x="479" y="233"/>
                  </a:cubicBezTo>
                  <a:cubicBezTo>
                    <a:pt x="479" y="240"/>
                    <a:pt x="473" y="246"/>
                    <a:pt x="466" y="246"/>
                  </a:cubicBezTo>
                  <a:close/>
                  <a:moveTo>
                    <a:pt x="466" y="168"/>
                  </a:moveTo>
                  <a:cubicBezTo>
                    <a:pt x="82" y="168"/>
                    <a:pt x="82" y="168"/>
                    <a:pt x="82" y="168"/>
                  </a:cubicBezTo>
                  <a:cubicBezTo>
                    <a:pt x="75" y="168"/>
                    <a:pt x="69" y="163"/>
                    <a:pt x="69" y="155"/>
                  </a:cubicBezTo>
                  <a:cubicBezTo>
                    <a:pt x="69" y="148"/>
                    <a:pt x="75" y="142"/>
                    <a:pt x="82" y="142"/>
                  </a:cubicBezTo>
                  <a:cubicBezTo>
                    <a:pt x="466" y="142"/>
                    <a:pt x="466" y="142"/>
                    <a:pt x="466" y="142"/>
                  </a:cubicBezTo>
                  <a:cubicBezTo>
                    <a:pt x="473" y="142"/>
                    <a:pt x="479" y="148"/>
                    <a:pt x="479" y="155"/>
                  </a:cubicBezTo>
                  <a:cubicBezTo>
                    <a:pt x="479" y="163"/>
                    <a:pt x="473" y="168"/>
                    <a:pt x="466" y="16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21" name="Freeform 202"/>
            <p:cNvSpPr>
              <a:spLocks noEditPoints="1"/>
            </p:cNvSpPr>
            <p:nvPr/>
          </p:nvSpPr>
          <p:spPr bwMode="auto">
            <a:xfrm>
              <a:off x="398463" y="3998913"/>
              <a:ext cx="312737" cy="420687"/>
            </a:xfrm>
            <a:custGeom>
              <a:avLst/>
              <a:gdLst>
                <a:gd name="T0" fmla="*/ 369 w 406"/>
                <a:gd name="T1" fmla="*/ 216 h 548"/>
                <a:gd name="T2" fmla="*/ 369 w 406"/>
                <a:gd name="T3" fmla="*/ 164 h 548"/>
                <a:gd name="T4" fmla="*/ 203 w 406"/>
                <a:gd name="T5" fmla="*/ 0 h 548"/>
                <a:gd name="T6" fmla="*/ 37 w 406"/>
                <a:gd name="T7" fmla="*/ 164 h 548"/>
                <a:gd name="T8" fmla="*/ 37 w 406"/>
                <a:gd name="T9" fmla="*/ 216 h 548"/>
                <a:gd name="T10" fmla="*/ 0 w 406"/>
                <a:gd name="T11" fmla="*/ 216 h 548"/>
                <a:gd name="T12" fmla="*/ 0 w 406"/>
                <a:gd name="T13" fmla="*/ 548 h 548"/>
                <a:gd name="T14" fmla="*/ 406 w 406"/>
                <a:gd name="T15" fmla="*/ 548 h 548"/>
                <a:gd name="T16" fmla="*/ 406 w 406"/>
                <a:gd name="T17" fmla="*/ 216 h 548"/>
                <a:gd name="T18" fmla="*/ 369 w 406"/>
                <a:gd name="T19" fmla="*/ 216 h 548"/>
                <a:gd name="T20" fmla="*/ 241 w 406"/>
                <a:gd name="T21" fmla="*/ 462 h 548"/>
                <a:gd name="T22" fmla="*/ 165 w 406"/>
                <a:gd name="T23" fmla="*/ 462 h 548"/>
                <a:gd name="T24" fmla="*/ 182 w 406"/>
                <a:gd name="T25" fmla="*/ 397 h 548"/>
                <a:gd name="T26" fmla="*/ 157 w 406"/>
                <a:gd name="T27" fmla="*/ 356 h 548"/>
                <a:gd name="T28" fmla="*/ 203 w 406"/>
                <a:gd name="T29" fmla="*/ 310 h 548"/>
                <a:gd name="T30" fmla="*/ 249 w 406"/>
                <a:gd name="T31" fmla="*/ 356 h 548"/>
                <a:gd name="T32" fmla="*/ 224 w 406"/>
                <a:gd name="T33" fmla="*/ 397 h 548"/>
                <a:gd name="T34" fmla="*/ 241 w 406"/>
                <a:gd name="T35" fmla="*/ 462 h 548"/>
                <a:gd name="T36" fmla="*/ 295 w 406"/>
                <a:gd name="T37" fmla="*/ 216 h 548"/>
                <a:gd name="T38" fmla="*/ 111 w 406"/>
                <a:gd name="T39" fmla="*/ 216 h 548"/>
                <a:gd name="T40" fmla="*/ 111 w 406"/>
                <a:gd name="T41" fmla="*/ 164 h 548"/>
                <a:gd name="T42" fmla="*/ 203 w 406"/>
                <a:gd name="T43" fmla="*/ 74 h 548"/>
                <a:gd name="T44" fmla="*/ 295 w 406"/>
                <a:gd name="T45" fmla="*/ 164 h 548"/>
                <a:gd name="T46" fmla="*/ 295 w 406"/>
                <a:gd name="T47" fmla="*/ 21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6" h="548">
                  <a:moveTo>
                    <a:pt x="369" y="216"/>
                  </a:moveTo>
                  <a:cubicBezTo>
                    <a:pt x="369" y="164"/>
                    <a:pt x="369" y="164"/>
                    <a:pt x="369" y="164"/>
                  </a:cubicBezTo>
                  <a:cubicBezTo>
                    <a:pt x="369" y="74"/>
                    <a:pt x="295" y="0"/>
                    <a:pt x="203" y="0"/>
                  </a:cubicBezTo>
                  <a:cubicBezTo>
                    <a:pt x="111" y="0"/>
                    <a:pt x="37" y="74"/>
                    <a:pt x="37" y="164"/>
                  </a:cubicBezTo>
                  <a:cubicBezTo>
                    <a:pt x="37" y="216"/>
                    <a:pt x="37" y="216"/>
                    <a:pt x="37" y="216"/>
                  </a:cubicBezTo>
                  <a:cubicBezTo>
                    <a:pt x="0" y="216"/>
                    <a:pt x="0" y="216"/>
                    <a:pt x="0" y="216"/>
                  </a:cubicBezTo>
                  <a:cubicBezTo>
                    <a:pt x="0" y="548"/>
                    <a:pt x="0" y="548"/>
                    <a:pt x="0" y="548"/>
                  </a:cubicBezTo>
                  <a:cubicBezTo>
                    <a:pt x="406" y="548"/>
                    <a:pt x="406" y="548"/>
                    <a:pt x="406" y="548"/>
                  </a:cubicBezTo>
                  <a:cubicBezTo>
                    <a:pt x="406" y="216"/>
                    <a:pt x="406" y="216"/>
                    <a:pt x="406" y="216"/>
                  </a:cubicBezTo>
                  <a:lnTo>
                    <a:pt x="369" y="216"/>
                  </a:lnTo>
                  <a:close/>
                  <a:moveTo>
                    <a:pt x="241" y="462"/>
                  </a:moveTo>
                  <a:cubicBezTo>
                    <a:pt x="165" y="462"/>
                    <a:pt x="165" y="462"/>
                    <a:pt x="165" y="462"/>
                  </a:cubicBezTo>
                  <a:cubicBezTo>
                    <a:pt x="182" y="397"/>
                    <a:pt x="182" y="397"/>
                    <a:pt x="182" y="397"/>
                  </a:cubicBezTo>
                  <a:cubicBezTo>
                    <a:pt x="167" y="390"/>
                    <a:pt x="157" y="374"/>
                    <a:pt x="157" y="356"/>
                  </a:cubicBezTo>
                  <a:cubicBezTo>
                    <a:pt x="157" y="331"/>
                    <a:pt x="178" y="310"/>
                    <a:pt x="203" y="310"/>
                  </a:cubicBezTo>
                  <a:cubicBezTo>
                    <a:pt x="228" y="310"/>
                    <a:pt x="249" y="331"/>
                    <a:pt x="249" y="356"/>
                  </a:cubicBezTo>
                  <a:cubicBezTo>
                    <a:pt x="249" y="374"/>
                    <a:pt x="239" y="390"/>
                    <a:pt x="224" y="397"/>
                  </a:cubicBezTo>
                  <a:lnTo>
                    <a:pt x="241" y="462"/>
                  </a:lnTo>
                  <a:close/>
                  <a:moveTo>
                    <a:pt x="295" y="216"/>
                  </a:moveTo>
                  <a:cubicBezTo>
                    <a:pt x="111" y="216"/>
                    <a:pt x="111" y="216"/>
                    <a:pt x="111" y="216"/>
                  </a:cubicBezTo>
                  <a:cubicBezTo>
                    <a:pt x="111" y="164"/>
                    <a:pt x="111" y="164"/>
                    <a:pt x="111" y="164"/>
                  </a:cubicBezTo>
                  <a:cubicBezTo>
                    <a:pt x="111" y="115"/>
                    <a:pt x="153" y="74"/>
                    <a:pt x="203" y="74"/>
                  </a:cubicBezTo>
                  <a:cubicBezTo>
                    <a:pt x="253" y="74"/>
                    <a:pt x="295" y="115"/>
                    <a:pt x="295" y="164"/>
                  </a:cubicBezTo>
                  <a:lnTo>
                    <a:pt x="295" y="216"/>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nvGrpSpPr>
            <p:cNvPr id="22" name="Group 213"/>
            <p:cNvGrpSpPr/>
            <p:nvPr/>
          </p:nvGrpSpPr>
          <p:grpSpPr>
            <a:xfrm>
              <a:off x="1838630" y="4007476"/>
              <a:ext cx="438150" cy="404813"/>
              <a:chOff x="2900363" y="5486400"/>
              <a:chExt cx="438150" cy="404813"/>
            </a:xfrm>
            <a:grpFill/>
          </p:grpSpPr>
          <p:sp>
            <p:nvSpPr>
              <p:cNvPr id="186" name="Freeform 203"/>
              <p:cNvSpPr>
                <a:spLocks noEditPoints="1"/>
              </p:cNvSpPr>
              <p:nvPr/>
            </p:nvSpPr>
            <p:spPr bwMode="auto">
              <a:xfrm>
                <a:off x="3151188" y="5486400"/>
                <a:ext cx="187325" cy="195263"/>
              </a:xfrm>
              <a:custGeom>
                <a:avLst/>
                <a:gdLst>
                  <a:gd name="T0" fmla="*/ 240 w 245"/>
                  <a:gd name="T1" fmla="*/ 155 h 254"/>
                  <a:gd name="T2" fmla="*/ 211 w 245"/>
                  <a:gd name="T3" fmla="*/ 137 h 254"/>
                  <a:gd name="T4" fmla="*/ 211 w 245"/>
                  <a:gd name="T5" fmla="*/ 118 h 254"/>
                  <a:gd name="T6" fmla="*/ 207 w 245"/>
                  <a:gd name="T7" fmla="*/ 100 h 254"/>
                  <a:gd name="T8" fmla="*/ 231 w 245"/>
                  <a:gd name="T9" fmla="*/ 76 h 254"/>
                  <a:gd name="T10" fmla="*/ 232 w 245"/>
                  <a:gd name="T11" fmla="*/ 64 h 254"/>
                  <a:gd name="T12" fmla="*/ 217 w 245"/>
                  <a:gd name="T13" fmla="*/ 43 h 254"/>
                  <a:gd name="T14" fmla="*/ 205 w 245"/>
                  <a:gd name="T15" fmla="*/ 40 h 254"/>
                  <a:gd name="T16" fmla="*/ 175 w 245"/>
                  <a:gd name="T17" fmla="*/ 55 h 254"/>
                  <a:gd name="T18" fmla="*/ 141 w 245"/>
                  <a:gd name="T19" fmla="*/ 40 h 254"/>
                  <a:gd name="T20" fmla="*/ 133 w 245"/>
                  <a:gd name="T21" fmla="*/ 7 h 254"/>
                  <a:gd name="T22" fmla="*/ 123 w 245"/>
                  <a:gd name="T23" fmla="*/ 1 h 254"/>
                  <a:gd name="T24" fmla="*/ 96 w 245"/>
                  <a:gd name="T25" fmla="*/ 3 h 254"/>
                  <a:gd name="T26" fmla="*/ 88 w 245"/>
                  <a:gd name="T27" fmla="*/ 12 h 254"/>
                  <a:gd name="T28" fmla="*/ 86 w 245"/>
                  <a:gd name="T29" fmla="*/ 46 h 254"/>
                  <a:gd name="T30" fmla="*/ 57 w 245"/>
                  <a:gd name="T31" fmla="*/ 68 h 254"/>
                  <a:gd name="T32" fmla="*/ 24 w 245"/>
                  <a:gd name="T33" fmla="*/ 59 h 254"/>
                  <a:gd name="T34" fmla="*/ 13 w 245"/>
                  <a:gd name="T35" fmla="*/ 64 h 254"/>
                  <a:gd name="T36" fmla="*/ 2 w 245"/>
                  <a:gd name="T37" fmla="*/ 88 h 254"/>
                  <a:gd name="T38" fmla="*/ 6 w 245"/>
                  <a:gd name="T39" fmla="*/ 99 h 254"/>
                  <a:gd name="T40" fmla="*/ 34 w 245"/>
                  <a:gd name="T41" fmla="*/ 118 h 254"/>
                  <a:gd name="T42" fmla="*/ 34 w 245"/>
                  <a:gd name="T43" fmla="*/ 136 h 254"/>
                  <a:gd name="T44" fmla="*/ 38 w 245"/>
                  <a:gd name="T45" fmla="*/ 155 h 254"/>
                  <a:gd name="T46" fmla="*/ 14 w 245"/>
                  <a:gd name="T47" fmla="*/ 179 h 254"/>
                  <a:gd name="T48" fmla="*/ 13 w 245"/>
                  <a:gd name="T49" fmla="*/ 190 h 254"/>
                  <a:gd name="T50" fmla="*/ 28 w 245"/>
                  <a:gd name="T51" fmla="*/ 212 h 254"/>
                  <a:gd name="T52" fmla="*/ 40 w 245"/>
                  <a:gd name="T53" fmla="*/ 215 h 254"/>
                  <a:gd name="T54" fmla="*/ 70 w 245"/>
                  <a:gd name="T55" fmla="*/ 199 h 254"/>
                  <a:gd name="T56" fmla="*/ 104 w 245"/>
                  <a:gd name="T57" fmla="*/ 214 h 254"/>
                  <a:gd name="T58" fmla="*/ 113 w 245"/>
                  <a:gd name="T59" fmla="*/ 247 h 254"/>
                  <a:gd name="T60" fmla="*/ 122 w 245"/>
                  <a:gd name="T61" fmla="*/ 254 h 254"/>
                  <a:gd name="T62" fmla="*/ 149 w 245"/>
                  <a:gd name="T63" fmla="*/ 251 h 254"/>
                  <a:gd name="T64" fmla="*/ 157 w 245"/>
                  <a:gd name="T65" fmla="*/ 243 h 254"/>
                  <a:gd name="T66" fmla="*/ 159 w 245"/>
                  <a:gd name="T67" fmla="*/ 209 h 254"/>
                  <a:gd name="T68" fmla="*/ 188 w 245"/>
                  <a:gd name="T69" fmla="*/ 187 h 254"/>
                  <a:gd name="T70" fmla="*/ 221 w 245"/>
                  <a:gd name="T71" fmla="*/ 196 h 254"/>
                  <a:gd name="T72" fmla="*/ 232 w 245"/>
                  <a:gd name="T73" fmla="*/ 191 h 254"/>
                  <a:gd name="T74" fmla="*/ 243 w 245"/>
                  <a:gd name="T75" fmla="*/ 167 h 254"/>
                  <a:gd name="T76" fmla="*/ 240 w 245"/>
                  <a:gd name="T77" fmla="*/ 155 h 254"/>
                  <a:gd name="T78" fmla="*/ 127 w 245"/>
                  <a:gd name="T79" fmla="*/ 174 h 254"/>
                  <a:gd name="T80" fmla="*/ 76 w 245"/>
                  <a:gd name="T81" fmla="*/ 132 h 254"/>
                  <a:gd name="T82" fmla="*/ 118 w 245"/>
                  <a:gd name="T83" fmla="*/ 80 h 254"/>
                  <a:gd name="T84" fmla="*/ 170 w 245"/>
                  <a:gd name="T85" fmla="*/ 123 h 254"/>
                  <a:gd name="T86" fmla="*/ 127 w 245"/>
                  <a:gd name="T87" fmla="*/ 17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254">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7" name="Freeform 204"/>
              <p:cNvSpPr>
                <a:spLocks noEditPoints="1"/>
              </p:cNvSpPr>
              <p:nvPr/>
            </p:nvSpPr>
            <p:spPr bwMode="auto">
              <a:xfrm>
                <a:off x="2900363" y="5572125"/>
                <a:ext cx="317500" cy="319088"/>
              </a:xfrm>
              <a:custGeom>
                <a:avLst/>
                <a:gdLst>
                  <a:gd name="T0" fmla="*/ 413 w 414"/>
                  <a:gd name="T1" fmla="*/ 171 h 415"/>
                  <a:gd name="T2" fmla="*/ 398 w 414"/>
                  <a:gd name="T3" fmla="*/ 124 h 415"/>
                  <a:gd name="T4" fmla="*/ 385 w 414"/>
                  <a:gd name="T5" fmla="*/ 116 h 415"/>
                  <a:gd name="T6" fmla="*/ 331 w 414"/>
                  <a:gd name="T7" fmla="*/ 125 h 415"/>
                  <a:gd name="T8" fmla="*/ 312 w 414"/>
                  <a:gd name="T9" fmla="*/ 102 h 415"/>
                  <a:gd name="T10" fmla="*/ 332 w 414"/>
                  <a:gd name="T11" fmla="*/ 51 h 415"/>
                  <a:gd name="T12" fmla="*/ 327 w 414"/>
                  <a:gd name="T13" fmla="*/ 36 h 415"/>
                  <a:gd name="T14" fmla="*/ 283 w 414"/>
                  <a:gd name="T15" fmla="*/ 13 h 415"/>
                  <a:gd name="T16" fmla="*/ 268 w 414"/>
                  <a:gd name="T17" fmla="*/ 17 h 415"/>
                  <a:gd name="T18" fmla="*/ 236 w 414"/>
                  <a:gd name="T19" fmla="*/ 62 h 415"/>
                  <a:gd name="T20" fmla="*/ 207 w 414"/>
                  <a:gd name="T21" fmla="*/ 59 h 415"/>
                  <a:gd name="T22" fmla="*/ 184 w 414"/>
                  <a:gd name="T23" fmla="*/ 8 h 415"/>
                  <a:gd name="T24" fmla="*/ 171 w 414"/>
                  <a:gd name="T25" fmla="*/ 2 h 415"/>
                  <a:gd name="T26" fmla="*/ 124 w 414"/>
                  <a:gd name="T27" fmla="*/ 16 h 415"/>
                  <a:gd name="T28" fmla="*/ 116 w 414"/>
                  <a:gd name="T29" fmla="*/ 29 h 415"/>
                  <a:gd name="T30" fmla="*/ 125 w 414"/>
                  <a:gd name="T31" fmla="*/ 84 h 415"/>
                  <a:gd name="T32" fmla="*/ 102 w 414"/>
                  <a:gd name="T33" fmla="*/ 102 h 415"/>
                  <a:gd name="T34" fmla="*/ 50 w 414"/>
                  <a:gd name="T35" fmla="*/ 83 h 415"/>
                  <a:gd name="T36" fmla="*/ 36 w 414"/>
                  <a:gd name="T37" fmla="*/ 88 h 415"/>
                  <a:gd name="T38" fmla="*/ 13 w 414"/>
                  <a:gd name="T39" fmla="*/ 131 h 415"/>
                  <a:gd name="T40" fmla="*/ 16 w 414"/>
                  <a:gd name="T41" fmla="*/ 146 h 415"/>
                  <a:gd name="T42" fmla="*/ 61 w 414"/>
                  <a:gd name="T43" fmla="*/ 178 h 415"/>
                  <a:gd name="T44" fmla="*/ 58 w 414"/>
                  <a:gd name="T45" fmla="*/ 208 h 415"/>
                  <a:gd name="T46" fmla="*/ 8 w 414"/>
                  <a:gd name="T47" fmla="*/ 230 h 415"/>
                  <a:gd name="T48" fmla="*/ 2 w 414"/>
                  <a:gd name="T49" fmla="*/ 244 h 415"/>
                  <a:gd name="T50" fmla="*/ 16 w 414"/>
                  <a:gd name="T51" fmla="*/ 291 h 415"/>
                  <a:gd name="T52" fmla="*/ 29 w 414"/>
                  <a:gd name="T53" fmla="*/ 299 h 415"/>
                  <a:gd name="T54" fmla="*/ 83 w 414"/>
                  <a:gd name="T55" fmla="*/ 290 h 415"/>
                  <a:gd name="T56" fmla="*/ 102 w 414"/>
                  <a:gd name="T57" fmla="*/ 313 h 415"/>
                  <a:gd name="T58" fmla="*/ 82 w 414"/>
                  <a:gd name="T59" fmla="*/ 364 h 415"/>
                  <a:gd name="T60" fmla="*/ 88 w 414"/>
                  <a:gd name="T61" fmla="*/ 379 h 415"/>
                  <a:gd name="T62" fmla="*/ 131 w 414"/>
                  <a:gd name="T63" fmla="*/ 402 h 415"/>
                  <a:gd name="T64" fmla="*/ 146 w 414"/>
                  <a:gd name="T65" fmla="*/ 398 h 415"/>
                  <a:gd name="T66" fmla="*/ 178 w 414"/>
                  <a:gd name="T67" fmla="*/ 353 h 415"/>
                  <a:gd name="T68" fmla="*/ 207 w 414"/>
                  <a:gd name="T69" fmla="*/ 356 h 415"/>
                  <a:gd name="T70" fmla="*/ 230 w 414"/>
                  <a:gd name="T71" fmla="*/ 407 h 415"/>
                  <a:gd name="T72" fmla="*/ 244 w 414"/>
                  <a:gd name="T73" fmla="*/ 413 h 415"/>
                  <a:gd name="T74" fmla="*/ 291 w 414"/>
                  <a:gd name="T75" fmla="*/ 399 h 415"/>
                  <a:gd name="T76" fmla="*/ 299 w 414"/>
                  <a:gd name="T77" fmla="*/ 386 h 415"/>
                  <a:gd name="T78" fmla="*/ 290 w 414"/>
                  <a:gd name="T79" fmla="*/ 331 h 415"/>
                  <a:gd name="T80" fmla="*/ 312 w 414"/>
                  <a:gd name="T81" fmla="*/ 312 h 415"/>
                  <a:gd name="T82" fmla="*/ 364 w 414"/>
                  <a:gd name="T83" fmla="*/ 332 h 415"/>
                  <a:gd name="T84" fmla="*/ 378 w 414"/>
                  <a:gd name="T85" fmla="*/ 327 h 415"/>
                  <a:gd name="T86" fmla="*/ 401 w 414"/>
                  <a:gd name="T87" fmla="*/ 284 h 415"/>
                  <a:gd name="T88" fmla="*/ 398 w 414"/>
                  <a:gd name="T89" fmla="*/ 269 h 415"/>
                  <a:gd name="T90" fmla="*/ 353 w 414"/>
                  <a:gd name="T91" fmla="*/ 237 h 415"/>
                  <a:gd name="T92" fmla="*/ 356 w 414"/>
                  <a:gd name="T93" fmla="*/ 207 h 415"/>
                  <a:gd name="T94" fmla="*/ 406 w 414"/>
                  <a:gd name="T95" fmla="*/ 185 h 415"/>
                  <a:gd name="T96" fmla="*/ 413 w 414"/>
                  <a:gd name="T97" fmla="*/ 171 h 415"/>
                  <a:gd name="T98" fmla="*/ 233 w 414"/>
                  <a:gd name="T99" fmla="*/ 293 h 415"/>
                  <a:gd name="T100" fmla="*/ 122 w 414"/>
                  <a:gd name="T101" fmla="*/ 233 h 415"/>
                  <a:gd name="T102" fmla="*/ 181 w 414"/>
                  <a:gd name="T103" fmla="*/ 122 h 415"/>
                  <a:gd name="T104" fmla="*/ 293 w 414"/>
                  <a:gd name="T105" fmla="*/ 182 h 415"/>
                  <a:gd name="T106" fmla="*/ 233 w 414"/>
                  <a:gd name="T107" fmla="*/ 29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4" h="415">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3" name="Group 216"/>
            <p:cNvGrpSpPr/>
            <p:nvPr/>
          </p:nvGrpSpPr>
          <p:grpSpPr>
            <a:xfrm>
              <a:off x="3954291" y="1169970"/>
              <a:ext cx="449263" cy="363539"/>
              <a:chOff x="1209675" y="6354763"/>
              <a:chExt cx="449263" cy="363538"/>
            </a:xfrm>
            <a:grpFill/>
          </p:grpSpPr>
          <p:sp>
            <p:nvSpPr>
              <p:cNvPr id="182" name="Freeform 205"/>
              <p:cNvSpPr/>
              <p:nvPr/>
            </p:nvSpPr>
            <p:spPr bwMode="auto">
              <a:xfrm>
                <a:off x="1560513" y="6529388"/>
                <a:ext cx="96838" cy="188913"/>
              </a:xfrm>
              <a:custGeom>
                <a:avLst/>
                <a:gdLst>
                  <a:gd name="T0" fmla="*/ 31 w 126"/>
                  <a:gd name="T1" fmla="*/ 0 h 245"/>
                  <a:gd name="T2" fmla="*/ 0 w 126"/>
                  <a:gd name="T3" fmla="*/ 39 h 245"/>
                  <a:gd name="T4" fmla="*/ 0 w 126"/>
                  <a:gd name="T5" fmla="*/ 245 h 245"/>
                  <a:gd name="T6" fmla="*/ 126 w 126"/>
                  <a:gd name="T7" fmla="*/ 245 h 245"/>
                  <a:gd name="T8" fmla="*/ 125 w 126"/>
                  <a:gd name="T9" fmla="*/ 74 h 245"/>
                  <a:gd name="T10" fmla="*/ 31 w 126"/>
                  <a:gd name="T11" fmla="*/ 0 h 245"/>
                </a:gdLst>
                <a:ahLst/>
                <a:cxnLst>
                  <a:cxn ang="0">
                    <a:pos x="T0" y="T1"/>
                  </a:cxn>
                  <a:cxn ang="0">
                    <a:pos x="T2" y="T3"/>
                  </a:cxn>
                  <a:cxn ang="0">
                    <a:pos x="T4" y="T5"/>
                  </a:cxn>
                  <a:cxn ang="0">
                    <a:pos x="T6" y="T7"/>
                  </a:cxn>
                  <a:cxn ang="0">
                    <a:pos x="T8" y="T9"/>
                  </a:cxn>
                  <a:cxn ang="0">
                    <a:pos x="T10" y="T11"/>
                  </a:cxn>
                </a:cxnLst>
                <a:rect l="0" t="0" r="r" b="b"/>
                <a:pathLst>
                  <a:path w="126" h="24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3" name="Freeform 207"/>
              <p:cNvSpPr/>
              <p:nvPr/>
            </p:nvSpPr>
            <p:spPr bwMode="auto">
              <a:xfrm>
                <a:off x="1209675" y="6354763"/>
                <a:ext cx="449263" cy="339725"/>
              </a:xfrm>
              <a:custGeom>
                <a:avLst/>
                <a:gdLst>
                  <a:gd name="T0" fmla="*/ 236 w 585"/>
                  <a:gd name="T1" fmla="*/ 248 h 442"/>
                  <a:gd name="T2" fmla="*/ 76 w 585"/>
                  <a:gd name="T3" fmla="*/ 428 h 442"/>
                  <a:gd name="T4" fmla="*/ 46 w 585"/>
                  <a:gd name="T5" fmla="*/ 442 h 442"/>
                  <a:gd name="T6" fmla="*/ 18 w 585"/>
                  <a:gd name="T7" fmla="*/ 432 h 442"/>
                  <a:gd name="T8" fmla="*/ 15 w 585"/>
                  <a:gd name="T9" fmla="*/ 374 h 442"/>
                  <a:gd name="T10" fmla="*/ 206 w 585"/>
                  <a:gd name="T11" fmla="*/ 158 h 442"/>
                  <a:gd name="T12" fmla="*/ 237 w 585"/>
                  <a:gd name="T13" fmla="*/ 144 h 442"/>
                  <a:gd name="T14" fmla="*/ 268 w 585"/>
                  <a:gd name="T15" fmla="*/ 158 h 442"/>
                  <a:gd name="T16" fmla="*/ 323 w 585"/>
                  <a:gd name="T17" fmla="*/ 224 h 442"/>
                  <a:gd name="T18" fmla="*/ 425 w 585"/>
                  <a:gd name="T19" fmla="*/ 101 h 442"/>
                  <a:gd name="T20" fmla="*/ 330 w 585"/>
                  <a:gd name="T21" fmla="*/ 19 h 442"/>
                  <a:gd name="T22" fmla="*/ 566 w 585"/>
                  <a:gd name="T23" fmla="*/ 0 h 442"/>
                  <a:gd name="T24" fmla="*/ 585 w 585"/>
                  <a:gd name="T25" fmla="*/ 239 h 442"/>
                  <a:gd name="T26" fmla="*/ 487 w 585"/>
                  <a:gd name="T27" fmla="*/ 154 h 442"/>
                  <a:gd name="T28" fmla="*/ 355 w 585"/>
                  <a:gd name="T29" fmla="*/ 314 h 442"/>
                  <a:gd name="T30" fmla="*/ 324 w 585"/>
                  <a:gd name="T31" fmla="*/ 329 h 442"/>
                  <a:gd name="T32" fmla="*/ 292 w 585"/>
                  <a:gd name="T33" fmla="*/ 314 h 442"/>
                  <a:gd name="T34" fmla="*/ 236 w 585"/>
                  <a:gd name="T35" fmla="*/ 24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442">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4" name="Freeform 208"/>
              <p:cNvSpPr/>
              <p:nvPr/>
            </p:nvSpPr>
            <p:spPr bwMode="auto">
              <a:xfrm>
                <a:off x="1417638" y="6589713"/>
                <a:ext cx="119063" cy="127000"/>
              </a:xfrm>
              <a:custGeom>
                <a:avLst/>
                <a:gdLst>
                  <a:gd name="T0" fmla="*/ 98 w 153"/>
                  <a:gd name="T1" fmla="*/ 64 h 167"/>
                  <a:gd name="T2" fmla="*/ 62 w 153"/>
                  <a:gd name="T3" fmla="*/ 83 h 167"/>
                  <a:gd name="T4" fmla="*/ 1 w 153"/>
                  <a:gd name="T5" fmla="*/ 56 h 167"/>
                  <a:gd name="T6" fmla="*/ 0 w 153"/>
                  <a:gd name="T7" fmla="*/ 167 h 167"/>
                  <a:gd name="T8" fmla="*/ 150 w 153"/>
                  <a:gd name="T9" fmla="*/ 167 h 167"/>
                  <a:gd name="T10" fmla="*/ 153 w 153"/>
                  <a:gd name="T11" fmla="*/ 0 h 167"/>
                  <a:gd name="T12" fmla="*/ 98 w 153"/>
                  <a:gd name="T13" fmla="*/ 64 h 167"/>
                </a:gdLst>
                <a:ahLst/>
                <a:cxnLst>
                  <a:cxn ang="0">
                    <a:pos x="T0" y="T1"/>
                  </a:cxn>
                  <a:cxn ang="0">
                    <a:pos x="T2" y="T3"/>
                  </a:cxn>
                  <a:cxn ang="0">
                    <a:pos x="T4" y="T5"/>
                  </a:cxn>
                  <a:cxn ang="0">
                    <a:pos x="T6" y="T7"/>
                  </a:cxn>
                  <a:cxn ang="0">
                    <a:pos x="T8" y="T9"/>
                  </a:cxn>
                  <a:cxn ang="0">
                    <a:pos x="T10" y="T11"/>
                  </a:cxn>
                  <a:cxn ang="0">
                    <a:pos x="T12" y="T13"/>
                  </a:cxn>
                </a:cxnLst>
                <a:rect l="0" t="0" r="r" b="b"/>
                <a:pathLst>
                  <a:path w="153" h="167">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5" name="Freeform 209"/>
              <p:cNvSpPr/>
              <p:nvPr/>
            </p:nvSpPr>
            <p:spPr bwMode="auto">
              <a:xfrm>
                <a:off x="1295400" y="6600825"/>
                <a:ext cx="96838" cy="115888"/>
              </a:xfrm>
              <a:custGeom>
                <a:avLst/>
                <a:gdLst>
                  <a:gd name="T0" fmla="*/ 0 w 61"/>
                  <a:gd name="T1" fmla="*/ 73 h 73"/>
                  <a:gd name="T2" fmla="*/ 61 w 61"/>
                  <a:gd name="T3" fmla="*/ 73 h 73"/>
                  <a:gd name="T4" fmla="*/ 61 w 61"/>
                  <a:gd name="T5" fmla="*/ 0 h 73"/>
                  <a:gd name="T6" fmla="*/ 0 w 61"/>
                  <a:gd name="T7" fmla="*/ 70 h 73"/>
                  <a:gd name="T8" fmla="*/ 0 w 61"/>
                  <a:gd name="T9" fmla="*/ 73 h 73"/>
                </a:gdLst>
                <a:ahLst/>
                <a:cxnLst>
                  <a:cxn ang="0">
                    <a:pos x="T0" y="T1"/>
                  </a:cxn>
                  <a:cxn ang="0">
                    <a:pos x="T2" y="T3"/>
                  </a:cxn>
                  <a:cxn ang="0">
                    <a:pos x="T4" y="T5"/>
                  </a:cxn>
                  <a:cxn ang="0">
                    <a:pos x="T6" y="T7"/>
                  </a:cxn>
                  <a:cxn ang="0">
                    <a:pos x="T8" y="T9"/>
                  </a:cxn>
                </a:cxnLst>
                <a:rect l="0" t="0" r="r" b="b"/>
                <a:pathLst>
                  <a:path w="61" h="73">
                    <a:moveTo>
                      <a:pt x="0" y="73"/>
                    </a:moveTo>
                    <a:lnTo>
                      <a:pt x="61" y="73"/>
                    </a:lnTo>
                    <a:lnTo>
                      <a:pt x="61" y="0"/>
                    </a:lnTo>
                    <a:lnTo>
                      <a:pt x="0" y="70"/>
                    </a:lnTo>
                    <a:lnTo>
                      <a:pt x="0" y="7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4" name="Group 221"/>
            <p:cNvGrpSpPr/>
            <p:nvPr/>
          </p:nvGrpSpPr>
          <p:grpSpPr>
            <a:xfrm>
              <a:off x="3986776" y="1840429"/>
              <a:ext cx="446088" cy="447675"/>
              <a:chOff x="2060575" y="6313488"/>
              <a:chExt cx="446088" cy="447675"/>
            </a:xfrm>
            <a:grpFill/>
          </p:grpSpPr>
          <p:sp>
            <p:nvSpPr>
              <p:cNvPr id="177" name="Freeform 210"/>
              <p:cNvSpPr/>
              <p:nvPr/>
            </p:nvSpPr>
            <p:spPr bwMode="auto">
              <a:xfrm>
                <a:off x="2306638" y="6553200"/>
                <a:ext cx="200025" cy="188913"/>
              </a:xfrm>
              <a:custGeom>
                <a:avLst/>
                <a:gdLst>
                  <a:gd name="T0" fmla="*/ 88 w 262"/>
                  <a:gd name="T1" fmla="*/ 245 h 245"/>
                  <a:gd name="T2" fmla="*/ 262 w 262"/>
                  <a:gd name="T3" fmla="*/ 0 h 245"/>
                  <a:gd name="T4" fmla="*/ 0 w 262"/>
                  <a:gd name="T5" fmla="*/ 0 h 245"/>
                  <a:gd name="T6" fmla="*/ 88 w 262"/>
                  <a:gd name="T7" fmla="*/ 245 h 245"/>
                </a:gdLst>
                <a:ahLst/>
                <a:cxnLst>
                  <a:cxn ang="0">
                    <a:pos x="T0" y="T1"/>
                  </a:cxn>
                  <a:cxn ang="0">
                    <a:pos x="T2" y="T3"/>
                  </a:cxn>
                  <a:cxn ang="0">
                    <a:pos x="T4" y="T5"/>
                  </a:cxn>
                  <a:cxn ang="0">
                    <a:pos x="T6" y="T7"/>
                  </a:cxn>
                </a:cxnLst>
                <a:rect l="0" t="0" r="r" b="b"/>
                <a:pathLst>
                  <a:path w="262" h="245">
                    <a:moveTo>
                      <a:pt x="88" y="245"/>
                    </a:moveTo>
                    <a:cubicBezTo>
                      <a:pt x="185" y="203"/>
                      <a:pt x="254" y="110"/>
                      <a:pt x="262" y="0"/>
                    </a:cubicBezTo>
                    <a:cubicBezTo>
                      <a:pt x="0" y="0"/>
                      <a:pt x="0" y="0"/>
                      <a:pt x="0" y="0"/>
                    </a:cubicBezTo>
                    <a:lnTo>
                      <a:pt x="88" y="24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8" name="Freeform 211"/>
              <p:cNvSpPr/>
              <p:nvPr/>
            </p:nvSpPr>
            <p:spPr bwMode="auto">
              <a:xfrm>
                <a:off x="2060575" y="6553200"/>
                <a:ext cx="282575" cy="207963"/>
              </a:xfrm>
              <a:custGeom>
                <a:avLst/>
                <a:gdLst>
                  <a:gd name="T0" fmla="*/ 0 w 367"/>
                  <a:gd name="T1" fmla="*/ 0 h 269"/>
                  <a:gd name="T2" fmla="*/ 291 w 367"/>
                  <a:gd name="T3" fmla="*/ 269 h 269"/>
                  <a:gd name="T4" fmla="*/ 367 w 367"/>
                  <a:gd name="T5" fmla="*/ 259 h 269"/>
                  <a:gd name="T6" fmla="*/ 274 w 367"/>
                  <a:gd name="T7" fmla="*/ 0 h 269"/>
                  <a:gd name="T8" fmla="*/ 0 w 367"/>
                  <a:gd name="T9" fmla="*/ 0 h 269"/>
                </a:gdLst>
                <a:ahLst/>
                <a:cxnLst>
                  <a:cxn ang="0">
                    <a:pos x="T0" y="T1"/>
                  </a:cxn>
                  <a:cxn ang="0">
                    <a:pos x="T2" y="T3"/>
                  </a:cxn>
                  <a:cxn ang="0">
                    <a:pos x="T4" y="T5"/>
                  </a:cxn>
                  <a:cxn ang="0">
                    <a:pos x="T6" y="T7"/>
                  </a:cxn>
                  <a:cxn ang="0">
                    <a:pos x="T8" y="T9"/>
                  </a:cxn>
                </a:cxnLst>
                <a:rect l="0" t="0" r="r" b="b"/>
                <a:pathLst>
                  <a:path w="367" h="269">
                    <a:moveTo>
                      <a:pt x="0" y="0"/>
                    </a:moveTo>
                    <a:cubicBezTo>
                      <a:pt x="12" y="151"/>
                      <a:pt x="137" y="269"/>
                      <a:pt x="291" y="269"/>
                    </a:cubicBezTo>
                    <a:cubicBezTo>
                      <a:pt x="317" y="269"/>
                      <a:pt x="342" y="265"/>
                      <a:pt x="367" y="259"/>
                    </a:cubicBezTo>
                    <a:cubicBezTo>
                      <a:pt x="274" y="0"/>
                      <a:pt x="274" y="0"/>
                      <a:pt x="274" y="0"/>
                    </a:cubicBez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9" name="Freeform 212"/>
              <p:cNvSpPr/>
              <p:nvPr/>
            </p:nvSpPr>
            <p:spPr bwMode="auto">
              <a:xfrm>
                <a:off x="2060575" y="6361113"/>
                <a:ext cx="188913" cy="158750"/>
              </a:xfrm>
              <a:custGeom>
                <a:avLst/>
                <a:gdLst>
                  <a:gd name="T0" fmla="*/ 110 w 245"/>
                  <a:gd name="T1" fmla="*/ 0 h 206"/>
                  <a:gd name="T2" fmla="*/ 0 w 245"/>
                  <a:gd name="T3" fmla="*/ 206 h 206"/>
                  <a:gd name="T4" fmla="*/ 245 w 245"/>
                  <a:gd name="T5" fmla="*/ 206 h 206"/>
                  <a:gd name="T6" fmla="*/ 110 w 245"/>
                  <a:gd name="T7" fmla="*/ 0 h 206"/>
                </a:gdLst>
                <a:ahLst/>
                <a:cxnLst>
                  <a:cxn ang="0">
                    <a:pos x="T0" y="T1"/>
                  </a:cxn>
                  <a:cxn ang="0">
                    <a:pos x="T2" y="T3"/>
                  </a:cxn>
                  <a:cxn ang="0">
                    <a:pos x="T4" y="T5"/>
                  </a:cxn>
                  <a:cxn ang="0">
                    <a:pos x="T6" y="T7"/>
                  </a:cxn>
                </a:cxnLst>
                <a:rect l="0" t="0" r="r" b="b"/>
                <a:pathLst>
                  <a:path w="245" h="206">
                    <a:moveTo>
                      <a:pt x="110" y="0"/>
                    </a:moveTo>
                    <a:cubicBezTo>
                      <a:pt x="48" y="49"/>
                      <a:pt x="7" y="122"/>
                      <a:pt x="0" y="206"/>
                    </a:cubicBezTo>
                    <a:cubicBezTo>
                      <a:pt x="245" y="206"/>
                      <a:pt x="245" y="206"/>
                      <a:pt x="245" y="206"/>
                    </a:cubicBezTo>
                    <a:lnTo>
                      <a:pt x="11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0" name="Freeform 213"/>
              <p:cNvSpPr/>
              <p:nvPr/>
            </p:nvSpPr>
            <p:spPr bwMode="auto">
              <a:xfrm>
                <a:off x="2173288" y="6313488"/>
                <a:ext cx="93663" cy="173038"/>
              </a:xfrm>
              <a:custGeom>
                <a:avLst/>
                <a:gdLst>
                  <a:gd name="T0" fmla="*/ 123 w 123"/>
                  <a:gd name="T1" fmla="*/ 0 h 225"/>
                  <a:gd name="T2" fmla="*/ 0 w 123"/>
                  <a:gd name="T3" fmla="*/ 37 h 225"/>
                  <a:gd name="T4" fmla="*/ 123 w 123"/>
                  <a:gd name="T5" fmla="*/ 225 h 225"/>
                  <a:gd name="T6" fmla="*/ 123 w 123"/>
                  <a:gd name="T7" fmla="*/ 0 h 225"/>
                </a:gdLst>
                <a:ahLst/>
                <a:cxnLst>
                  <a:cxn ang="0">
                    <a:pos x="T0" y="T1"/>
                  </a:cxn>
                  <a:cxn ang="0">
                    <a:pos x="T2" y="T3"/>
                  </a:cxn>
                  <a:cxn ang="0">
                    <a:pos x="T4" y="T5"/>
                  </a:cxn>
                  <a:cxn ang="0">
                    <a:pos x="T6" y="T7"/>
                  </a:cxn>
                </a:cxnLst>
                <a:rect l="0" t="0" r="r" b="b"/>
                <a:pathLst>
                  <a:path w="123" h="225">
                    <a:moveTo>
                      <a:pt x="123" y="0"/>
                    </a:moveTo>
                    <a:cubicBezTo>
                      <a:pt x="79" y="3"/>
                      <a:pt x="37" y="16"/>
                      <a:pt x="0" y="37"/>
                    </a:cubicBezTo>
                    <a:cubicBezTo>
                      <a:pt x="123" y="225"/>
                      <a:pt x="123" y="225"/>
                      <a:pt x="123" y="225"/>
                    </a:cubicBezTo>
                    <a:lnTo>
                      <a:pt x="123"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81" name="Freeform 214"/>
              <p:cNvSpPr/>
              <p:nvPr/>
            </p:nvSpPr>
            <p:spPr bwMode="auto">
              <a:xfrm>
                <a:off x="2300288" y="6313488"/>
                <a:ext cx="206375" cy="206375"/>
              </a:xfrm>
              <a:custGeom>
                <a:avLst/>
                <a:gdLst>
                  <a:gd name="T0" fmla="*/ 269 w 269"/>
                  <a:gd name="T1" fmla="*/ 268 h 268"/>
                  <a:gd name="T2" fmla="*/ 0 w 269"/>
                  <a:gd name="T3" fmla="*/ 268 h 268"/>
                  <a:gd name="T4" fmla="*/ 0 w 269"/>
                  <a:gd name="T5" fmla="*/ 0 h 268"/>
                  <a:gd name="T6" fmla="*/ 269 w 269"/>
                  <a:gd name="T7" fmla="*/ 268 h 268"/>
                </a:gdLst>
                <a:ahLst/>
                <a:cxnLst>
                  <a:cxn ang="0">
                    <a:pos x="T0" y="T1"/>
                  </a:cxn>
                  <a:cxn ang="0">
                    <a:pos x="T2" y="T3"/>
                  </a:cxn>
                  <a:cxn ang="0">
                    <a:pos x="T4" y="T5"/>
                  </a:cxn>
                  <a:cxn ang="0">
                    <a:pos x="T6" y="T7"/>
                  </a:cxn>
                </a:cxnLst>
                <a:rect l="0" t="0" r="r" b="b"/>
                <a:pathLst>
                  <a:path w="269" h="268">
                    <a:moveTo>
                      <a:pt x="269" y="268"/>
                    </a:moveTo>
                    <a:cubicBezTo>
                      <a:pt x="0" y="268"/>
                      <a:pt x="0" y="268"/>
                      <a:pt x="0" y="268"/>
                    </a:cubicBezTo>
                    <a:cubicBezTo>
                      <a:pt x="0" y="0"/>
                      <a:pt x="0" y="0"/>
                      <a:pt x="0" y="0"/>
                    </a:cubicBezTo>
                    <a:cubicBezTo>
                      <a:pt x="144" y="10"/>
                      <a:pt x="258" y="124"/>
                      <a:pt x="269" y="26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5" name="Group 227"/>
            <p:cNvGrpSpPr/>
            <p:nvPr/>
          </p:nvGrpSpPr>
          <p:grpSpPr>
            <a:xfrm>
              <a:off x="4064563" y="2593510"/>
              <a:ext cx="368301" cy="407987"/>
              <a:chOff x="2947988" y="6332538"/>
              <a:chExt cx="368300" cy="407988"/>
            </a:xfrm>
            <a:grpFill/>
          </p:grpSpPr>
          <p:sp>
            <p:nvSpPr>
              <p:cNvPr id="174" name="Freeform 215"/>
              <p:cNvSpPr>
                <a:spLocks noEditPoints="1"/>
              </p:cNvSpPr>
              <p:nvPr/>
            </p:nvSpPr>
            <p:spPr bwMode="auto">
              <a:xfrm>
                <a:off x="2965450" y="6446838"/>
                <a:ext cx="334963" cy="293688"/>
              </a:xfrm>
              <a:custGeom>
                <a:avLst/>
                <a:gdLst>
                  <a:gd name="T0" fmla="*/ 410 w 436"/>
                  <a:gd name="T1" fmla="*/ 0 h 382"/>
                  <a:gd name="T2" fmla="*/ 25 w 436"/>
                  <a:gd name="T3" fmla="*/ 0 h 382"/>
                  <a:gd name="T4" fmla="*/ 1 w 436"/>
                  <a:gd name="T5" fmla="*/ 27 h 382"/>
                  <a:gd name="T6" fmla="*/ 25 w 436"/>
                  <a:gd name="T7" fmla="*/ 355 h 382"/>
                  <a:gd name="T8" fmla="*/ 55 w 436"/>
                  <a:gd name="T9" fmla="*/ 382 h 382"/>
                  <a:gd name="T10" fmla="*/ 378 w 436"/>
                  <a:gd name="T11" fmla="*/ 382 h 382"/>
                  <a:gd name="T12" fmla="*/ 408 w 436"/>
                  <a:gd name="T13" fmla="*/ 355 h 382"/>
                  <a:gd name="T14" fmla="*/ 434 w 436"/>
                  <a:gd name="T15" fmla="*/ 27 h 382"/>
                  <a:gd name="T16" fmla="*/ 410 w 436"/>
                  <a:gd name="T17" fmla="*/ 0 h 382"/>
                  <a:gd name="T18" fmla="*/ 126 w 436"/>
                  <a:gd name="T19" fmla="*/ 334 h 382"/>
                  <a:gd name="T20" fmla="*/ 100 w 436"/>
                  <a:gd name="T21" fmla="*/ 334 h 382"/>
                  <a:gd name="T22" fmla="*/ 90 w 436"/>
                  <a:gd name="T23" fmla="*/ 326 h 382"/>
                  <a:gd name="T24" fmla="*/ 78 w 436"/>
                  <a:gd name="T25" fmla="*/ 61 h 382"/>
                  <a:gd name="T26" fmla="*/ 86 w 436"/>
                  <a:gd name="T27" fmla="*/ 52 h 382"/>
                  <a:gd name="T28" fmla="*/ 124 w 436"/>
                  <a:gd name="T29" fmla="*/ 51 h 382"/>
                  <a:gd name="T30" fmla="*/ 133 w 436"/>
                  <a:gd name="T31" fmla="*/ 59 h 382"/>
                  <a:gd name="T32" fmla="*/ 134 w 436"/>
                  <a:gd name="T33" fmla="*/ 325 h 382"/>
                  <a:gd name="T34" fmla="*/ 126 w 436"/>
                  <a:gd name="T35" fmla="*/ 334 h 382"/>
                  <a:gd name="T36" fmla="*/ 253 w 436"/>
                  <a:gd name="T37" fmla="*/ 325 h 382"/>
                  <a:gd name="T38" fmla="*/ 245 w 436"/>
                  <a:gd name="T39" fmla="*/ 333 h 382"/>
                  <a:gd name="T40" fmla="*/ 200 w 436"/>
                  <a:gd name="T41" fmla="*/ 333 h 382"/>
                  <a:gd name="T42" fmla="*/ 191 w 436"/>
                  <a:gd name="T43" fmla="*/ 325 h 382"/>
                  <a:gd name="T44" fmla="*/ 191 w 436"/>
                  <a:gd name="T45" fmla="*/ 60 h 382"/>
                  <a:gd name="T46" fmla="*/ 200 w 436"/>
                  <a:gd name="T47" fmla="*/ 51 h 382"/>
                  <a:gd name="T48" fmla="*/ 245 w 436"/>
                  <a:gd name="T49" fmla="*/ 51 h 382"/>
                  <a:gd name="T50" fmla="*/ 253 w 436"/>
                  <a:gd name="T51" fmla="*/ 60 h 382"/>
                  <a:gd name="T52" fmla="*/ 253 w 436"/>
                  <a:gd name="T53" fmla="*/ 325 h 382"/>
                  <a:gd name="T54" fmla="*/ 354 w 436"/>
                  <a:gd name="T55" fmla="*/ 326 h 382"/>
                  <a:gd name="T56" fmla="*/ 345 w 436"/>
                  <a:gd name="T57" fmla="*/ 334 h 382"/>
                  <a:gd name="T58" fmla="*/ 320 w 436"/>
                  <a:gd name="T59" fmla="*/ 334 h 382"/>
                  <a:gd name="T60" fmla="*/ 312 w 436"/>
                  <a:gd name="T61" fmla="*/ 325 h 382"/>
                  <a:gd name="T62" fmla="*/ 312 w 436"/>
                  <a:gd name="T63" fmla="*/ 59 h 382"/>
                  <a:gd name="T64" fmla="*/ 321 w 436"/>
                  <a:gd name="T65" fmla="*/ 51 h 382"/>
                  <a:gd name="T66" fmla="*/ 358 w 436"/>
                  <a:gd name="T67" fmla="*/ 52 h 382"/>
                  <a:gd name="T68" fmla="*/ 366 w 436"/>
                  <a:gd name="T69" fmla="*/ 61 h 382"/>
                  <a:gd name="T70" fmla="*/ 354 w 436"/>
                  <a:gd name="T71" fmla="*/ 32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6" h="382">
                    <a:moveTo>
                      <a:pt x="410" y="0"/>
                    </a:moveTo>
                    <a:cubicBezTo>
                      <a:pt x="25" y="0"/>
                      <a:pt x="25" y="0"/>
                      <a:pt x="25" y="0"/>
                    </a:cubicBezTo>
                    <a:cubicBezTo>
                      <a:pt x="11" y="0"/>
                      <a:pt x="0" y="12"/>
                      <a:pt x="1" y="27"/>
                    </a:cubicBezTo>
                    <a:cubicBezTo>
                      <a:pt x="25" y="355"/>
                      <a:pt x="25" y="355"/>
                      <a:pt x="25" y="355"/>
                    </a:cubicBezTo>
                    <a:cubicBezTo>
                      <a:pt x="27" y="369"/>
                      <a:pt x="40" y="382"/>
                      <a:pt x="55" y="382"/>
                    </a:cubicBezTo>
                    <a:cubicBezTo>
                      <a:pt x="378" y="382"/>
                      <a:pt x="378" y="382"/>
                      <a:pt x="378" y="382"/>
                    </a:cubicBezTo>
                    <a:cubicBezTo>
                      <a:pt x="393" y="382"/>
                      <a:pt x="406" y="369"/>
                      <a:pt x="408" y="355"/>
                    </a:cubicBezTo>
                    <a:cubicBezTo>
                      <a:pt x="434" y="27"/>
                      <a:pt x="434" y="27"/>
                      <a:pt x="434" y="27"/>
                    </a:cubicBezTo>
                    <a:cubicBezTo>
                      <a:pt x="436" y="12"/>
                      <a:pt x="425" y="0"/>
                      <a:pt x="410" y="0"/>
                    </a:cubicBezTo>
                    <a:close/>
                    <a:moveTo>
                      <a:pt x="126" y="334"/>
                    </a:moveTo>
                    <a:cubicBezTo>
                      <a:pt x="100" y="334"/>
                      <a:pt x="100" y="334"/>
                      <a:pt x="100" y="334"/>
                    </a:cubicBezTo>
                    <a:cubicBezTo>
                      <a:pt x="95" y="334"/>
                      <a:pt x="91" y="330"/>
                      <a:pt x="90" y="326"/>
                    </a:cubicBezTo>
                    <a:cubicBezTo>
                      <a:pt x="78" y="61"/>
                      <a:pt x="78" y="61"/>
                      <a:pt x="78" y="61"/>
                    </a:cubicBezTo>
                    <a:cubicBezTo>
                      <a:pt x="78" y="56"/>
                      <a:pt x="82" y="52"/>
                      <a:pt x="86" y="52"/>
                    </a:cubicBezTo>
                    <a:cubicBezTo>
                      <a:pt x="124" y="51"/>
                      <a:pt x="124" y="51"/>
                      <a:pt x="124" y="51"/>
                    </a:cubicBezTo>
                    <a:cubicBezTo>
                      <a:pt x="128" y="50"/>
                      <a:pt x="133" y="54"/>
                      <a:pt x="133" y="59"/>
                    </a:cubicBezTo>
                    <a:cubicBezTo>
                      <a:pt x="134" y="325"/>
                      <a:pt x="134" y="325"/>
                      <a:pt x="134" y="325"/>
                    </a:cubicBezTo>
                    <a:cubicBezTo>
                      <a:pt x="135" y="330"/>
                      <a:pt x="131" y="334"/>
                      <a:pt x="126" y="334"/>
                    </a:cubicBezTo>
                    <a:close/>
                    <a:moveTo>
                      <a:pt x="253" y="325"/>
                    </a:moveTo>
                    <a:cubicBezTo>
                      <a:pt x="253" y="329"/>
                      <a:pt x="250" y="333"/>
                      <a:pt x="245" y="333"/>
                    </a:cubicBezTo>
                    <a:cubicBezTo>
                      <a:pt x="200" y="333"/>
                      <a:pt x="200" y="333"/>
                      <a:pt x="200" y="333"/>
                    </a:cubicBezTo>
                    <a:cubicBezTo>
                      <a:pt x="195" y="333"/>
                      <a:pt x="191" y="329"/>
                      <a:pt x="191" y="325"/>
                    </a:cubicBezTo>
                    <a:cubicBezTo>
                      <a:pt x="191" y="60"/>
                      <a:pt x="191" y="60"/>
                      <a:pt x="191" y="60"/>
                    </a:cubicBezTo>
                    <a:cubicBezTo>
                      <a:pt x="191" y="55"/>
                      <a:pt x="195" y="51"/>
                      <a:pt x="200" y="51"/>
                    </a:cubicBezTo>
                    <a:cubicBezTo>
                      <a:pt x="245" y="51"/>
                      <a:pt x="245" y="51"/>
                      <a:pt x="245" y="51"/>
                    </a:cubicBezTo>
                    <a:cubicBezTo>
                      <a:pt x="250" y="51"/>
                      <a:pt x="253" y="55"/>
                      <a:pt x="253" y="60"/>
                    </a:cubicBezTo>
                    <a:lnTo>
                      <a:pt x="253" y="325"/>
                    </a:lnTo>
                    <a:close/>
                    <a:moveTo>
                      <a:pt x="354" y="326"/>
                    </a:moveTo>
                    <a:cubicBezTo>
                      <a:pt x="354" y="330"/>
                      <a:pt x="350" y="334"/>
                      <a:pt x="345" y="334"/>
                    </a:cubicBezTo>
                    <a:cubicBezTo>
                      <a:pt x="320" y="334"/>
                      <a:pt x="320" y="334"/>
                      <a:pt x="320" y="334"/>
                    </a:cubicBezTo>
                    <a:cubicBezTo>
                      <a:pt x="315" y="334"/>
                      <a:pt x="311" y="330"/>
                      <a:pt x="312" y="325"/>
                    </a:cubicBezTo>
                    <a:cubicBezTo>
                      <a:pt x="312" y="59"/>
                      <a:pt x="312" y="59"/>
                      <a:pt x="312" y="59"/>
                    </a:cubicBezTo>
                    <a:cubicBezTo>
                      <a:pt x="312" y="54"/>
                      <a:pt x="316" y="50"/>
                      <a:pt x="321" y="51"/>
                    </a:cubicBezTo>
                    <a:cubicBezTo>
                      <a:pt x="358" y="52"/>
                      <a:pt x="358" y="52"/>
                      <a:pt x="358" y="52"/>
                    </a:cubicBezTo>
                    <a:cubicBezTo>
                      <a:pt x="363" y="52"/>
                      <a:pt x="367" y="56"/>
                      <a:pt x="366" y="61"/>
                    </a:cubicBezTo>
                    <a:lnTo>
                      <a:pt x="354" y="326"/>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5" name="Freeform 216"/>
              <p:cNvSpPr/>
              <p:nvPr/>
            </p:nvSpPr>
            <p:spPr bwMode="auto">
              <a:xfrm>
                <a:off x="2947988" y="6369050"/>
                <a:ext cx="368300" cy="53975"/>
              </a:xfrm>
              <a:custGeom>
                <a:avLst/>
                <a:gdLst>
                  <a:gd name="T0" fmla="*/ 480 w 480"/>
                  <a:gd name="T1" fmla="*/ 14 h 70"/>
                  <a:gd name="T2" fmla="*/ 480 w 480"/>
                  <a:gd name="T3" fmla="*/ 56 h 70"/>
                  <a:gd name="T4" fmla="*/ 466 w 480"/>
                  <a:gd name="T5" fmla="*/ 70 h 70"/>
                  <a:gd name="T6" fmla="*/ 14 w 480"/>
                  <a:gd name="T7" fmla="*/ 70 h 70"/>
                  <a:gd name="T8" fmla="*/ 0 w 480"/>
                  <a:gd name="T9" fmla="*/ 56 h 70"/>
                  <a:gd name="T10" fmla="*/ 0 w 480"/>
                  <a:gd name="T11" fmla="*/ 14 h 70"/>
                  <a:gd name="T12" fmla="*/ 14 w 480"/>
                  <a:gd name="T13" fmla="*/ 0 h 70"/>
                  <a:gd name="T14" fmla="*/ 118 w 480"/>
                  <a:gd name="T15" fmla="*/ 0 h 70"/>
                  <a:gd name="T16" fmla="*/ 118 w 480"/>
                  <a:gd name="T17" fmla="*/ 20 h 70"/>
                  <a:gd name="T18" fmla="*/ 122 w 480"/>
                  <a:gd name="T19" fmla="*/ 30 h 70"/>
                  <a:gd name="T20" fmla="*/ 132 w 480"/>
                  <a:gd name="T21" fmla="*/ 34 h 70"/>
                  <a:gd name="T22" fmla="*/ 174 w 480"/>
                  <a:gd name="T23" fmla="*/ 34 h 70"/>
                  <a:gd name="T24" fmla="*/ 184 w 480"/>
                  <a:gd name="T25" fmla="*/ 30 h 70"/>
                  <a:gd name="T26" fmla="*/ 188 w 480"/>
                  <a:gd name="T27" fmla="*/ 20 h 70"/>
                  <a:gd name="T28" fmla="*/ 188 w 480"/>
                  <a:gd name="T29" fmla="*/ 0 h 70"/>
                  <a:gd name="T30" fmla="*/ 292 w 480"/>
                  <a:gd name="T31" fmla="*/ 0 h 70"/>
                  <a:gd name="T32" fmla="*/ 292 w 480"/>
                  <a:gd name="T33" fmla="*/ 20 h 70"/>
                  <a:gd name="T34" fmla="*/ 296 w 480"/>
                  <a:gd name="T35" fmla="*/ 30 h 70"/>
                  <a:gd name="T36" fmla="*/ 305 w 480"/>
                  <a:gd name="T37" fmla="*/ 34 h 70"/>
                  <a:gd name="T38" fmla="*/ 347 w 480"/>
                  <a:gd name="T39" fmla="*/ 34 h 70"/>
                  <a:gd name="T40" fmla="*/ 357 w 480"/>
                  <a:gd name="T41" fmla="*/ 30 h 70"/>
                  <a:gd name="T42" fmla="*/ 361 w 480"/>
                  <a:gd name="T43" fmla="*/ 20 h 70"/>
                  <a:gd name="T44" fmla="*/ 361 w 480"/>
                  <a:gd name="T45" fmla="*/ 0 h 70"/>
                  <a:gd name="T46" fmla="*/ 466 w 480"/>
                  <a:gd name="T47" fmla="*/ 0 h 70"/>
                  <a:gd name="T48" fmla="*/ 480 w 480"/>
                  <a:gd name="T49"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0" h="70">
                    <a:moveTo>
                      <a:pt x="480" y="14"/>
                    </a:moveTo>
                    <a:cubicBezTo>
                      <a:pt x="480" y="56"/>
                      <a:pt x="480" y="56"/>
                      <a:pt x="480" y="56"/>
                    </a:cubicBezTo>
                    <a:cubicBezTo>
                      <a:pt x="480" y="64"/>
                      <a:pt x="473" y="70"/>
                      <a:pt x="466" y="70"/>
                    </a:cubicBezTo>
                    <a:cubicBezTo>
                      <a:pt x="14" y="70"/>
                      <a:pt x="14" y="70"/>
                      <a:pt x="14" y="70"/>
                    </a:cubicBezTo>
                    <a:cubicBezTo>
                      <a:pt x="6" y="70"/>
                      <a:pt x="0" y="64"/>
                      <a:pt x="0" y="56"/>
                    </a:cubicBezTo>
                    <a:cubicBezTo>
                      <a:pt x="0" y="14"/>
                      <a:pt x="0" y="14"/>
                      <a:pt x="0" y="14"/>
                    </a:cubicBezTo>
                    <a:cubicBezTo>
                      <a:pt x="0" y="6"/>
                      <a:pt x="6" y="0"/>
                      <a:pt x="14" y="0"/>
                    </a:cubicBezTo>
                    <a:cubicBezTo>
                      <a:pt x="118" y="0"/>
                      <a:pt x="118" y="0"/>
                      <a:pt x="118" y="0"/>
                    </a:cubicBezTo>
                    <a:cubicBezTo>
                      <a:pt x="118" y="20"/>
                      <a:pt x="118" y="20"/>
                      <a:pt x="118" y="20"/>
                    </a:cubicBezTo>
                    <a:cubicBezTo>
                      <a:pt x="118" y="24"/>
                      <a:pt x="120" y="27"/>
                      <a:pt x="122" y="30"/>
                    </a:cubicBezTo>
                    <a:cubicBezTo>
                      <a:pt x="125" y="32"/>
                      <a:pt x="129" y="34"/>
                      <a:pt x="132" y="34"/>
                    </a:cubicBezTo>
                    <a:cubicBezTo>
                      <a:pt x="174" y="34"/>
                      <a:pt x="174" y="34"/>
                      <a:pt x="174" y="34"/>
                    </a:cubicBezTo>
                    <a:cubicBezTo>
                      <a:pt x="178" y="34"/>
                      <a:pt x="181" y="32"/>
                      <a:pt x="184" y="30"/>
                    </a:cubicBezTo>
                    <a:cubicBezTo>
                      <a:pt x="186" y="27"/>
                      <a:pt x="188" y="24"/>
                      <a:pt x="188" y="20"/>
                    </a:cubicBezTo>
                    <a:cubicBezTo>
                      <a:pt x="188" y="0"/>
                      <a:pt x="188" y="0"/>
                      <a:pt x="188" y="0"/>
                    </a:cubicBezTo>
                    <a:cubicBezTo>
                      <a:pt x="292" y="0"/>
                      <a:pt x="292" y="0"/>
                      <a:pt x="292" y="0"/>
                    </a:cubicBezTo>
                    <a:cubicBezTo>
                      <a:pt x="292" y="20"/>
                      <a:pt x="292" y="20"/>
                      <a:pt x="292" y="20"/>
                    </a:cubicBezTo>
                    <a:cubicBezTo>
                      <a:pt x="292" y="24"/>
                      <a:pt x="293" y="27"/>
                      <a:pt x="296" y="30"/>
                    </a:cubicBezTo>
                    <a:cubicBezTo>
                      <a:pt x="298" y="32"/>
                      <a:pt x="302" y="34"/>
                      <a:pt x="305" y="34"/>
                    </a:cubicBezTo>
                    <a:cubicBezTo>
                      <a:pt x="347" y="34"/>
                      <a:pt x="347" y="34"/>
                      <a:pt x="347" y="34"/>
                    </a:cubicBezTo>
                    <a:cubicBezTo>
                      <a:pt x="351" y="34"/>
                      <a:pt x="355" y="32"/>
                      <a:pt x="357" y="30"/>
                    </a:cubicBezTo>
                    <a:cubicBezTo>
                      <a:pt x="360" y="27"/>
                      <a:pt x="361" y="24"/>
                      <a:pt x="361" y="20"/>
                    </a:cubicBezTo>
                    <a:cubicBezTo>
                      <a:pt x="361" y="0"/>
                      <a:pt x="361" y="0"/>
                      <a:pt x="361" y="0"/>
                    </a:cubicBezTo>
                    <a:cubicBezTo>
                      <a:pt x="466" y="0"/>
                      <a:pt x="466" y="0"/>
                      <a:pt x="466" y="0"/>
                    </a:cubicBezTo>
                    <a:cubicBezTo>
                      <a:pt x="473" y="0"/>
                      <a:pt x="480" y="6"/>
                      <a:pt x="480" y="1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6" name="Freeform 217"/>
              <p:cNvSpPr/>
              <p:nvPr/>
            </p:nvSpPr>
            <p:spPr bwMode="auto">
              <a:xfrm>
                <a:off x="3049588" y="6332538"/>
                <a:ext cx="165100" cy="52388"/>
              </a:xfrm>
              <a:custGeom>
                <a:avLst/>
                <a:gdLst>
                  <a:gd name="T0" fmla="*/ 0 w 215"/>
                  <a:gd name="T1" fmla="*/ 57 h 68"/>
                  <a:gd name="T2" fmla="*/ 0 w 215"/>
                  <a:gd name="T3" fmla="*/ 11 h 68"/>
                  <a:gd name="T4" fmla="*/ 11 w 215"/>
                  <a:gd name="T5" fmla="*/ 0 h 68"/>
                  <a:gd name="T6" fmla="*/ 204 w 215"/>
                  <a:gd name="T7" fmla="*/ 0 h 68"/>
                  <a:gd name="T8" fmla="*/ 215 w 215"/>
                  <a:gd name="T9" fmla="*/ 11 h 68"/>
                  <a:gd name="T10" fmla="*/ 215 w 215"/>
                  <a:gd name="T11" fmla="*/ 57 h 68"/>
                  <a:gd name="T12" fmla="*/ 204 w 215"/>
                  <a:gd name="T13" fmla="*/ 68 h 68"/>
                  <a:gd name="T14" fmla="*/ 185 w 215"/>
                  <a:gd name="T15" fmla="*/ 68 h 68"/>
                  <a:gd name="T16" fmla="*/ 174 w 215"/>
                  <a:gd name="T17" fmla="*/ 57 h 68"/>
                  <a:gd name="T18" fmla="*/ 174 w 215"/>
                  <a:gd name="T19" fmla="*/ 40 h 68"/>
                  <a:gd name="T20" fmla="*/ 163 w 215"/>
                  <a:gd name="T21" fmla="*/ 29 h 68"/>
                  <a:gd name="T22" fmla="*/ 53 w 215"/>
                  <a:gd name="T23" fmla="*/ 29 h 68"/>
                  <a:gd name="T24" fmla="*/ 42 w 215"/>
                  <a:gd name="T25" fmla="*/ 40 h 68"/>
                  <a:gd name="T26" fmla="*/ 42 w 215"/>
                  <a:gd name="T27" fmla="*/ 57 h 68"/>
                  <a:gd name="T28" fmla="*/ 31 w 215"/>
                  <a:gd name="T29" fmla="*/ 68 h 68"/>
                  <a:gd name="T30" fmla="*/ 11 w 215"/>
                  <a:gd name="T31" fmla="*/ 68 h 68"/>
                  <a:gd name="T32" fmla="*/ 0 w 215"/>
                  <a:gd name="T3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68">
                    <a:moveTo>
                      <a:pt x="0" y="57"/>
                    </a:moveTo>
                    <a:cubicBezTo>
                      <a:pt x="0" y="11"/>
                      <a:pt x="0" y="11"/>
                      <a:pt x="0" y="11"/>
                    </a:cubicBezTo>
                    <a:cubicBezTo>
                      <a:pt x="0" y="5"/>
                      <a:pt x="5" y="0"/>
                      <a:pt x="11" y="0"/>
                    </a:cubicBezTo>
                    <a:cubicBezTo>
                      <a:pt x="204" y="0"/>
                      <a:pt x="204" y="0"/>
                      <a:pt x="204" y="0"/>
                    </a:cubicBezTo>
                    <a:cubicBezTo>
                      <a:pt x="210" y="0"/>
                      <a:pt x="215" y="5"/>
                      <a:pt x="215" y="11"/>
                    </a:cubicBezTo>
                    <a:cubicBezTo>
                      <a:pt x="215" y="57"/>
                      <a:pt x="215" y="57"/>
                      <a:pt x="215" y="57"/>
                    </a:cubicBezTo>
                    <a:cubicBezTo>
                      <a:pt x="215" y="63"/>
                      <a:pt x="210" y="68"/>
                      <a:pt x="204" y="68"/>
                    </a:cubicBezTo>
                    <a:cubicBezTo>
                      <a:pt x="185" y="68"/>
                      <a:pt x="185" y="68"/>
                      <a:pt x="185" y="68"/>
                    </a:cubicBezTo>
                    <a:cubicBezTo>
                      <a:pt x="179" y="68"/>
                      <a:pt x="174" y="63"/>
                      <a:pt x="174" y="57"/>
                    </a:cubicBezTo>
                    <a:cubicBezTo>
                      <a:pt x="174" y="40"/>
                      <a:pt x="174" y="40"/>
                      <a:pt x="174" y="40"/>
                    </a:cubicBezTo>
                    <a:cubicBezTo>
                      <a:pt x="174" y="34"/>
                      <a:pt x="169" y="29"/>
                      <a:pt x="163" y="29"/>
                    </a:cubicBezTo>
                    <a:cubicBezTo>
                      <a:pt x="53" y="29"/>
                      <a:pt x="53" y="29"/>
                      <a:pt x="53" y="29"/>
                    </a:cubicBezTo>
                    <a:cubicBezTo>
                      <a:pt x="47" y="29"/>
                      <a:pt x="42" y="34"/>
                      <a:pt x="42" y="40"/>
                    </a:cubicBezTo>
                    <a:cubicBezTo>
                      <a:pt x="42" y="57"/>
                      <a:pt x="42" y="57"/>
                      <a:pt x="42" y="57"/>
                    </a:cubicBezTo>
                    <a:cubicBezTo>
                      <a:pt x="42" y="63"/>
                      <a:pt x="37" y="68"/>
                      <a:pt x="31" y="68"/>
                    </a:cubicBezTo>
                    <a:cubicBezTo>
                      <a:pt x="11" y="68"/>
                      <a:pt x="11" y="68"/>
                      <a:pt x="11" y="68"/>
                    </a:cubicBezTo>
                    <a:cubicBezTo>
                      <a:pt x="5" y="68"/>
                      <a:pt x="0" y="63"/>
                      <a:pt x="0" y="5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6" name="Group 231"/>
            <p:cNvGrpSpPr/>
            <p:nvPr/>
          </p:nvGrpSpPr>
          <p:grpSpPr>
            <a:xfrm>
              <a:off x="4012176" y="3984308"/>
              <a:ext cx="420688" cy="471488"/>
              <a:chOff x="4608513" y="6291263"/>
              <a:chExt cx="420688" cy="471488"/>
            </a:xfrm>
            <a:grpFill/>
          </p:grpSpPr>
          <p:sp>
            <p:nvSpPr>
              <p:cNvPr id="171" name="Freeform 218"/>
              <p:cNvSpPr/>
              <p:nvPr/>
            </p:nvSpPr>
            <p:spPr bwMode="auto">
              <a:xfrm>
                <a:off x="4908550" y="6627813"/>
                <a:ext cx="80963" cy="84138"/>
              </a:xfrm>
              <a:custGeom>
                <a:avLst/>
                <a:gdLst>
                  <a:gd name="T0" fmla="*/ 13 w 105"/>
                  <a:gd name="T1" fmla="*/ 20 h 108"/>
                  <a:gd name="T2" fmla="*/ 27 w 105"/>
                  <a:gd name="T3" fmla="*/ 9 h 108"/>
                  <a:gd name="T4" fmla="*/ 65 w 105"/>
                  <a:gd name="T5" fmla="*/ 13 h 108"/>
                  <a:gd name="T6" fmla="*/ 105 w 105"/>
                  <a:gd name="T7" fmla="*/ 64 h 108"/>
                  <a:gd name="T8" fmla="*/ 49 w 105"/>
                  <a:gd name="T9" fmla="*/ 108 h 108"/>
                  <a:gd name="T10" fmla="*/ 9 w 105"/>
                  <a:gd name="T11" fmla="*/ 57 h 108"/>
                  <a:gd name="T12" fmla="*/ 13 w 105"/>
                  <a:gd name="T13" fmla="*/ 20 h 108"/>
                </a:gdLst>
                <a:ahLst/>
                <a:cxnLst>
                  <a:cxn ang="0">
                    <a:pos x="T0" y="T1"/>
                  </a:cxn>
                  <a:cxn ang="0">
                    <a:pos x="T2" y="T3"/>
                  </a:cxn>
                  <a:cxn ang="0">
                    <a:pos x="T4" y="T5"/>
                  </a:cxn>
                  <a:cxn ang="0">
                    <a:pos x="T6" y="T7"/>
                  </a:cxn>
                  <a:cxn ang="0">
                    <a:pos x="T8" y="T9"/>
                  </a:cxn>
                  <a:cxn ang="0">
                    <a:pos x="T10" y="T11"/>
                  </a:cxn>
                  <a:cxn ang="0">
                    <a:pos x="T12" y="T13"/>
                  </a:cxn>
                </a:cxnLst>
                <a:rect l="0" t="0" r="r" b="b"/>
                <a:pathLst>
                  <a:path w="105" h="108">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2" name="Freeform 219"/>
              <p:cNvSpPr>
                <a:spLocks noEditPoints="1"/>
              </p:cNvSpPr>
              <p:nvPr/>
            </p:nvSpPr>
            <p:spPr bwMode="auto">
              <a:xfrm>
                <a:off x="4608513" y="6291263"/>
                <a:ext cx="403225" cy="401638"/>
              </a:xfrm>
              <a:custGeom>
                <a:avLst/>
                <a:gdLst>
                  <a:gd name="T0" fmla="*/ 445 w 524"/>
                  <a:gd name="T1" fmla="*/ 119 h 523"/>
                  <a:gd name="T2" fmla="*/ 119 w 524"/>
                  <a:gd name="T3" fmla="*/ 79 h 523"/>
                  <a:gd name="T4" fmla="*/ 79 w 524"/>
                  <a:gd name="T5" fmla="*/ 404 h 523"/>
                  <a:gd name="T6" fmla="*/ 405 w 524"/>
                  <a:gd name="T7" fmla="*/ 444 h 523"/>
                  <a:gd name="T8" fmla="*/ 445 w 524"/>
                  <a:gd name="T9" fmla="*/ 119 h 523"/>
                  <a:gd name="T10" fmla="*/ 373 w 524"/>
                  <a:gd name="T11" fmla="*/ 404 h 523"/>
                  <a:gd name="T12" fmla="*/ 119 w 524"/>
                  <a:gd name="T13" fmla="*/ 373 h 523"/>
                  <a:gd name="T14" fmla="*/ 151 w 524"/>
                  <a:gd name="T15" fmla="*/ 119 h 523"/>
                  <a:gd name="T16" fmla="*/ 404 w 524"/>
                  <a:gd name="T17" fmla="*/ 150 h 523"/>
                  <a:gd name="T18" fmla="*/ 373 w 524"/>
                  <a:gd name="T19" fmla="*/ 40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3">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3" name="Freeform 220"/>
              <p:cNvSpPr/>
              <p:nvPr/>
            </p:nvSpPr>
            <p:spPr bwMode="auto">
              <a:xfrm>
                <a:off x="4957763" y="6691313"/>
                <a:ext cx="71438" cy="71438"/>
              </a:xfrm>
              <a:custGeom>
                <a:avLst/>
                <a:gdLst>
                  <a:gd name="T0" fmla="*/ 78 w 92"/>
                  <a:gd name="T1" fmla="*/ 72 h 92"/>
                  <a:gd name="T2" fmla="*/ 64 w 92"/>
                  <a:gd name="T3" fmla="*/ 83 h 92"/>
                  <a:gd name="T4" fmla="*/ 27 w 92"/>
                  <a:gd name="T5" fmla="*/ 78 h 92"/>
                  <a:gd name="T6" fmla="*/ 0 w 92"/>
                  <a:gd name="T7" fmla="*/ 44 h 92"/>
                  <a:gd name="T8" fmla="*/ 56 w 92"/>
                  <a:gd name="T9" fmla="*/ 0 h 92"/>
                  <a:gd name="T10" fmla="*/ 83 w 92"/>
                  <a:gd name="T11" fmla="*/ 34 h 92"/>
                  <a:gd name="T12" fmla="*/ 78 w 92"/>
                  <a:gd name="T13" fmla="*/ 72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7" name="Group 235"/>
            <p:cNvGrpSpPr/>
            <p:nvPr/>
          </p:nvGrpSpPr>
          <p:grpSpPr>
            <a:xfrm>
              <a:off x="1118550" y="1105676"/>
              <a:ext cx="409575" cy="420688"/>
              <a:chOff x="2044700" y="2119313"/>
              <a:chExt cx="409575" cy="420688"/>
            </a:xfrm>
            <a:grpFill/>
          </p:grpSpPr>
          <p:sp>
            <p:nvSpPr>
              <p:cNvPr id="165" name="Freeform 221"/>
              <p:cNvSpPr>
                <a:spLocks noEditPoints="1"/>
              </p:cNvSpPr>
              <p:nvPr/>
            </p:nvSpPr>
            <p:spPr bwMode="auto">
              <a:xfrm>
                <a:off x="2044700" y="2268538"/>
                <a:ext cx="409575" cy="271463"/>
              </a:xfrm>
              <a:custGeom>
                <a:avLst/>
                <a:gdLst>
                  <a:gd name="T0" fmla="*/ 0 w 533"/>
                  <a:gd name="T1" fmla="*/ 0 h 355"/>
                  <a:gd name="T2" fmla="*/ 0 w 533"/>
                  <a:gd name="T3" fmla="*/ 2 h 355"/>
                  <a:gd name="T4" fmla="*/ 0 w 533"/>
                  <a:gd name="T5" fmla="*/ 333 h 355"/>
                  <a:gd name="T6" fmla="*/ 0 w 533"/>
                  <a:gd name="T7" fmla="*/ 333 h 355"/>
                  <a:gd name="T8" fmla="*/ 21 w 533"/>
                  <a:gd name="T9" fmla="*/ 355 h 355"/>
                  <a:gd name="T10" fmla="*/ 512 w 533"/>
                  <a:gd name="T11" fmla="*/ 355 h 355"/>
                  <a:gd name="T12" fmla="*/ 533 w 533"/>
                  <a:gd name="T13" fmla="*/ 333 h 355"/>
                  <a:gd name="T14" fmla="*/ 533 w 533"/>
                  <a:gd name="T15" fmla="*/ 2 h 355"/>
                  <a:gd name="T16" fmla="*/ 532 w 533"/>
                  <a:gd name="T17" fmla="*/ 0 h 355"/>
                  <a:gd name="T18" fmla="*/ 0 w 533"/>
                  <a:gd name="T19" fmla="*/ 0 h 355"/>
                  <a:gd name="T20" fmla="*/ 492 w 533"/>
                  <a:gd name="T21" fmla="*/ 307 h 355"/>
                  <a:gd name="T22" fmla="*/ 484 w 533"/>
                  <a:gd name="T23" fmla="*/ 316 h 355"/>
                  <a:gd name="T24" fmla="*/ 47 w 533"/>
                  <a:gd name="T25" fmla="*/ 316 h 355"/>
                  <a:gd name="T26" fmla="*/ 39 w 533"/>
                  <a:gd name="T27" fmla="*/ 307 h 355"/>
                  <a:gd name="T28" fmla="*/ 39 w 533"/>
                  <a:gd name="T29" fmla="*/ 31 h 355"/>
                  <a:gd name="T30" fmla="*/ 492 w 533"/>
                  <a:gd name="T31" fmla="*/ 31 h 355"/>
                  <a:gd name="T32" fmla="*/ 492 w 533"/>
                  <a:gd name="T33" fmla="*/ 30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3" h="355">
                    <a:moveTo>
                      <a:pt x="0" y="0"/>
                    </a:moveTo>
                    <a:cubicBezTo>
                      <a:pt x="0" y="0"/>
                      <a:pt x="0" y="1"/>
                      <a:pt x="0" y="2"/>
                    </a:cubicBezTo>
                    <a:cubicBezTo>
                      <a:pt x="0" y="333"/>
                      <a:pt x="0" y="333"/>
                      <a:pt x="0" y="333"/>
                    </a:cubicBezTo>
                    <a:cubicBezTo>
                      <a:pt x="0" y="333"/>
                      <a:pt x="0" y="333"/>
                      <a:pt x="0" y="333"/>
                    </a:cubicBezTo>
                    <a:cubicBezTo>
                      <a:pt x="0" y="345"/>
                      <a:pt x="9" y="355"/>
                      <a:pt x="21" y="355"/>
                    </a:cubicBezTo>
                    <a:cubicBezTo>
                      <a:pt x="512" y="355"/>
                      <a:pt x="512" y="355"/>
                      <a:pt x="512" y="355"/>
                    </a:cubicBezTo>
                    <a:cubicBezTo>
                      <a:pt x="523" y="355"/>
                      <a:pt x="533" y="345"/>
                      <a:pt x="533" y="333"/>
                    </a:cubicBezTo>
                    <a:cubicBezTo>
                      <a:pt x="533" y="2"/>
                      <a:pt x="533" y="2"/>
                      <a:pt x="533" y="2"/>
                    </a:cubicBezTo>
                    <a:cubicBezTo>
                      <a:pt x="533" y="1"/>
                      <a:pt x="533" y="0"/>
                      <a:pt x="532" y="0"/>
                    </a:cubicBezTo>
                    <a:lnTo>
                      <a:pt x="0" y="0"/>
                    </a:lnTo>
                    <a:close/>
                    <a:moveTo>
                      <a:pt x="492" y="307"/>
                    </a:moveTo>
                    <a:cubicBezTo>
                      <a:pt x="492" y="312"/>
                      <a:pt x="489" y="316"/>
                      <a:pt x="484" y="316"/>
                    </a:cubicBezTo>
                    <a:cubicBezTo>
                      <a:pt x="47" y="316"/>
                      <a:pt x="47" y="316"/>
                      <a:pt x="47" y="316"/>
                    </a:cubicBezTo>
                    <a:cubicBezTo>
                      <a:pt x="43" y="316"/>
                      <a:pt x="39" y="312"/>
                      <a:pt x="39" y="307"/>
                    </a:cubicBezTo>
                    <a:cubicBezTo>
                      <a:pt x="39" y="31"/>
                      <a:pt x="39" y="31"/>
                      <a:pt x="39" y="31"/>
                    </a:cubicBezTo>
                    <a:cubicBezTo>
                      <a:pt x="492" y="31"/>
                      <a:pt x="492" y="31"/>
                      <a:pt x="492" y="31"/>
                    </a:cubicBezTo>
                    <a:lnTo>
                      <a:pt x="492" y="30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6" name="Freeform 222"/>
              <p:cNvSpPr/>
              <p:nvPr/>
            </p:nvSpPr>
            <p:spPr bwMode="auto">
              <a:xfrm>
                <a:off x="2044700" y="2154238"/>
                <a:ext cx="409575" cy="87313"/>
              </a:xfrm>
              <a:custGeom>
                <a:avLst/>
                <a:gdLst>
                  <a:gd name="T0" fmla="*/ 533 w 533"/>
                  <a:gd name="T1" fmla="*/ 21 h 112"/>
                  <a:gd name="T2" fmla="*/ 533 w 533"/>
                  <a:gd name="T3" fmla="*/ 112 h 112"/>
                  <a:gd name="T4" fmla="*/ 0 w 533"/>
                  <a:gd name="T5" fmla="*/ 112 h 112"/>
                  <a:gd name="T6" fmla="*/ 0 w 533"/>
                  <a:gd name="T7" fmla="*/ 21 h 112"/>
                  <a:gd name="T8" fmla="*/ 21 w 533"/>
                  <a:gd name="T9" fmla="*/ 0 h 112"/>
                  <a:gd name="T10" fmla="*/ 83 w 533"/>
                  <a:gd name="T11" fmla="*/ 0 h 112"/>
                  <a:gd name="T12" fmla="*/ 83 w 533"/>
                  <a:gd name="T13" fmla="*/ 41 h 112"/>
                  <a:gd name="T14" fmla="*/ 108 w 533"/>
                  <a:gd name="T15" fmla="*/ 65 h 112"/>
                  <a:gd name="T16" fmla="*/ 136 w 533"/>
                  <a:gd name="T17" fmla="*/ 65 h 112"/>
                  <a:gd name="T18" fmla="*/ 161 w 533"/>
                  <a:gd name="T19" fmla="*/ 41 h 112"/>
                  <a:gd name="T20" fmla="*/ 161 w 533"/>
                  <a:gd name="T21" fmla="*/ 0 h 112"/>
                  <a:gd name="T22" fmla="*/ 373 w 533"/>
                  <a:gd name="T23" fmla="*/ 0 h 112"/>
                  <a:gd name="T24" fmla="*/ 373 w 533"/>
                  <a:gd name="T25" fmla="*/ 41 h 112"/>
                  <a:gd name="T26" fmla="*/ 398 w 533"/>
                  <a:gd name="T27" fmla="*/ 65 h 112"/>
                  <a:gd name="T28" fmla="*/ 426 w 533"/>
                  <a:gd name="T29" fmla="*/ 65 h 112"/>
                  <a:gd name="T30" fmla="*/ 450 w 533"/>
                  <a:gd name="T31" fmla="*/ 41 h 112"/>
                  <a:gd name="T32" fmla="*/ 450 w 533"/>
                  <a:gd name="T33" fmla="*/ 0 h 112"/>
                  <a:gd name="T34" fmla="*/ 512 w 533"/>
                  <a:gd name="T35" fmla="*/ 0 h 112"/>
                  <a:gd name="T36" fmla="*/ 533 w 533"/>
                  <a:gd name="T37"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112">
                    <a:moveTo>
                      <a:pt x="533" y="21"/>
                    </a:moveTo>
                    <a:cubicBezTo>
                      <a:pt x="533" y="112"/>
                      <a:pt x="533" y="112"/>
                      <a:pt x="533" y="112"/>
                    </a:cubicBezTo>
                    <a:cubicBezTo>
                      <a:pt x="0" y="112"/>
                      <a:pt x="0" y="112"/>
                      <a:pt x="0" y="112"/>
                    </a:cubicBezTo>
                    <a:cubicBezTo>
                      <a:pt x="0" y="21"/>
                      <a:pt x="0" y="21"/>
                      <a:pt x="0" y="21"/>
                    </a:cubicBezTo>
                    <a:cubicBezTo>
                      <a:pt x="0" y="9"/>
                      <a:pt x="9" y="0"/>
                      <a:pt x="21" y="0"/>
                    </a:cubicBezTo>
                    <a:cubicBezTo>
                      <a:pt x="83" y="0"/>
                      <a:pt x="83" y="0"/>
                      <a:pt x="83" y="0"/>
                    </a:cubicBezTo>
                    <a:cubicBezTo>
                      <a:pt x="83" y="41"/>
                      <a:pt x="83" y="41"/>
                      <a:pt x="83" y="41"/>
                    </a:cubicBezTo>
                    <a:cubicBezTo>
                      <a:pt x="83" y="54"/>
                      <a:pt x="95" y="65"/>
                      <a:pt x="108" y="65"/>
                    </a:cubicBezTo>
                    <a:cubicBezTo>
                      <a:pt x="136" y="65"/>
                      <a:pt x="136" y="65"/>
                      <a:pt x="136" y="65"/>
                    </a:cubicBezTo>
                    <a:cubicBezTo>
                      <a:pt x="150" y="65"/>
                      <a:pt x="161" y="54"/>
                      <a:pt x="161" y="41"/>
                    </a:cubicBezTo>
                    <a:cubicBezTo>
                      <a:pt x="161" y="0"/>
                      <a:pt x="161" y="0"/>
                      <a:pt x="161" y="0"/>
                    </a:cubicBezTo>
                    <a:cubicBezTo>
                      <a:pt x="373" y="0"/>
                      <a:pt x="373" y="0"/>
                      <a:pt x="373" y="0"/>
                    </a:cubicBezTo>
                    <a:cubicBezTo>
                      <a:pt x="373" y="41"/>
                      <a:pt x="373" y="41"/>
                      <a:pt x="373" y="41"/>
                    </a:cubicBezTo>
                    <a:cubicBezTo>
                      <a:pt x="373" y="54"/>
                      <a:pt x="384" y="65"/>
                      <a:pt x="398" y="65"/>
                    </a:cubicBezTo>
                    <a:cubicBezTo>
                      <a:pt x="426" y="65"/>
                      <a:pt x="426" y="65"/>
                      <a:pt x="426" y="65"/>
                    </a:cubicBezTo>
                    <a:cubicBezTo>
                      <a:pt x="439" y="65"/>
                      <a:pt x="450" y="54"/>
                      <a:pt x="450" y="41"/>
                    </a:cubicBezTo>
                    <a:cubicBezTo>
                      <a:pt x="450" y="0"/>
                      <a:pt x="450" y="0"/>
                      <a:pt x="450" y="0"/>
                    </a:cubicBezTo>
                    <a:cubicBezTo>
                      <a:pt x="512" y="0"/>
                      <a:pt x="512" y="0"/>
                      <a:pt x="512" y="0"/>
                    </a:cubicBezTo>
                    <a:cubicBezTo>
                      <a:pt x="523" y="0"/>
                      <a:pt x="533" y="9"/>
                      <a:pt x="533" y="2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7" name="Freeform 223"/>
              <p:cNvSpPr>
                <a:spLocks noEditPoints="1"/>
              </p:cNvSpPr>
              <p:nvPr/>
            </p:nvSpPr>
            <p:spPr bwMode="auto">
              <a:xfrm>
                <a:off x="2257425" y="2320925"/>
                <a:ext cx="111125" cy="153988"/>
              </a:xfrm>
              <a:custGeom>
                <a:avLst/>
                <a:gdLst>
                  <a:gd name="T0" fmla="*/ 74 w 146"/>
                  <a:gd name="T1" fmla="*/ 0 h 201"/>
                  <a:gd name="T2" fmla="*/ 0 w 146"/>
                  <a:gd name="T3" fmla="*/ 100 h 201"/>
                  <a:gd name="T4" fmla="*/ 73 w 146"/>
                  <a:gd name="T5" fmla="*/ 201 h 201"/>
                  <a:gd name="T6" fmla="*/ 146 w 146"/>
                  <a:gd name="T7" fmla="*/ 99 h 201"/>
                  <a:gd name="T8" fmla="*/ 74 w 146"/>
                  <a:gd name="T9" fmla="*/ 0 h 201"/>
                  <a:gd name="T10" fmla="*/ 74 w 146"/>
                  <a:gd name="T11" fmla="*/ 166 h 201"/>
                  <a:gd name="T12" fmla="*/ 46 w 146"/>
                  <a:gd name="T13" fmla="*/ 100 h 201"/>
                  <a:gd name="T14" fmla="*/ 73 w 146"/>
                  <a:gd name="T15" fmla="*/ 34 h 201"/>
                  <a:gd name="T16" fmla="*/ 101 w 146"/>
                  <a:gd name="T17" fmla="*/ 100 h 201"/>
                  <a:gd name="T18" fmla="*/ 74 w 146"/>
                  <a:gd name="T19" fmla="*/ 16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201">
                    <a:moveTo>
                      <a:pt x="74" y="0"/>
                    </a:moveTo>
                    <a:cubicBezTo>
                      <a:pt x="24" y="0"/>
                      <a:pt x="0" y="44"/>
                      <a:pt x="0" y="100"/>
                    </a:cubicBezTo>
                    <a:cubicBezTo>
                      <a:pt x="0" y="155"/>
                      <a:pt x="22" y="201"/>
                      <a:pt x="73" y="201"/>
                    </a:cubicBezTo>
                    <a:cubicBezTo>
                      <a:pt x="122" y="201"/>
                      <a:pt x="146" y="159"/>
                      <a:pt x="146" y="99"/>
                    </a:cubicBezTo>
                    <a:cubicBezTo>
                      <a:pt x="146" y="46"/>
                      <a:pt x="126" y="0"/>
                      <a:pt x="74" y="0"/>
                    </a:cubicBezTo>
                    <a:close/>
                    <a:moveTo>
                      <a:pt x="74" y="166"/>
                    </a:moveTo>
                    <a:cubicBezTo>
                      <a:pt x="56" y="166"/>
                      <a:pt x="45" y="145"/>
                      <a:pt x="46" y="100"/>
                    </a:cubicBezTo>
                    <a:cubicBezTo>
                      <a:pt x="45" y="55"/>
                      <a:pt x="57" y="34"/>
                      <a:pt x="73" y="34"/>
                    </a:cubicBezTo>
                    <a:cubicBezTo>
                      <a:pt x="92" y="34"/>
                      <a:pt x="101" y="57"/>
                      <a:pt x="101" y="100"/>
                    </a:cubicBezTo>
                    <a:cubicBezTo>
                      <a:pt x="101" y="144"/>
                      <a:pt x="91" y="166"/>
                      <a:pt x="74" y="16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8" name="Freeform 224"/>
              <p:cNvSpPr/>
              <p:nvPr/>
            </p:nvSpPr>
            <p:spPr bwMode="auto">
              <a:xfrm>
                <a:off x="2132013" y="2320925"/>
                <a:ext cx="104775" cy="150813"/>
              </a:xfrm>
              <a:custGeom>
                <a:avLst/>
                <a:gdLst>
                  <a:gd name="T0" fmla="*/ 138 w 138"/>
                  <a:gd name="T1" fmla="*/ 197 h 197"/>
                  <a:gd name="T2" fmla="*/ 0 w 138"/>
                  <a:gd name="T3" fmla="*/ 197 h 197"/>
                  <a:gd name="T4" fmla="*/ 0 w 138"/>
                  <a:gd name="T5" fmla="*/ 170 h 197"/>
                  <a:gd name="T6" fmla="*/ 25 w 138"/>
                  <a:gd name="T7" fmla="*/ 147 h 197"/>
                  <a:gd name="T8" fmla="*/ 89 w 138"/>
                  <a:gd name="T9" fmla="*/ 65 h 197"/>
                  <a:gd name="T10" fmla="*/ 57 w 138"/>
                  <a:gd name="T11" fmla="*/ 36 h 197"/>
                  <a:gd name="T12" fmla="*/ 15 w 138"/>
                  <a:gd name="T13" fmla="*/ 52 h 197"/>
                  <a:gd name="T14" fmla="*/ 3 w 138"/>
                  <a:gd name="T15" fmla="*/ 20 h 197"/>
                  <a:gd name="T16" fmla="*/ 66 w 138"/>
                  <a:gd name="T17" fmla="*/ 0 h 197"/>
                  <a:gd name="T18" fmla="*/ 134 w 138"/>
                  <a:gd name="T19" fmla="*/ 61 h 197"/>
                  <a:gd name="T20" fmla="*/ 83 w 138"/>
                  <a:gd name="T21" fmla="*/ 144 h 197"/>
                  <a:gd name="T22" fmla="*/ 65 w 138"/>
                  <a:gd name="T23" fmla="*/ 159 h 197"/>
                  <a:gd name="T24" fmla="*/ 65 w 138"/>
                  <a:gd name="T25" fmla="*/ 160 h 197"/>
                  <a:gd name="T26" fmla="*/ 138 w 138"/>
                  <a:gd name="T27" fmla="*/ 160 h 197"/>
                  <a:gd name="T28" fmla="*/ 138 w 138"/>
                  <a:gd name="T29"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97">
                    <a:moveTo>
                      <a:pt x="138" y="197"/>
                    </a:moveTo>
                    <a:cubicBezTo>
                      <a:pt x="0" y="197"/>
                      <a:pt x="0" y="197"/>
                      <a:pt x="0" y="197"/>
                    </a:cubicBezTo>
                    <a:cubicBezTo>
                      <a:pt x="0" y="170"/>
                      <a:pt x="0" y="170"/>
                      <a:pt x="0" y="170"/>
                    </a:cubicBezTo>
                    <a:cubicBezTo>
                      <a:pt x="25" y="147"/>
                      <a:pt x="25" y="147"/>
                      <a:pt x="25" y="147"/>
                    </a:cubicBezTo>
                    <a:cubicBezTo>
                      <a:pt x="68" y="109"/>
                      <a:pt x="88" y="87"/>
                      <a:pt x="89" y="65"/>
                    </a:cubicBezTo>
                    <a:cubicBezTo>
                      <a:pt x="89" y="49"/>
                      <a:pt x="79" y="36"/>
                      <a:pt x="57" y="36"/>
                    </a:cubicBezTo>
                    <a:cubicBezTo>
                      <a:pt x="40" y="36"/>
                      <a:pt x="26" y="45"/>
                      <a:pt x="15" y="52"/>
                    </a:cubicBezTo>
                    <a:cubicBezTo>
                      <a:pt x="3" y="20"/>
                      <a:pt x="3" y="20"/>
                      <a:pt x="3" y="20"/>
                    </a:cubicBezTo>
                    <a:cubicBezTo>
                      <a:pt x="17" y="9"/>
                      <a:pt x="40" y="0"/>
                      <a:pt x="66" y="0"/>
                    </a:cubicBezTo>
                    <a:cubicBezTo>
                      <a:pt x="110" y="0"/>
                      <a:pt x="134" y="25"/>
                      <a:pt x="134" y="61"/>
                    </a:cubicBezTo>
                    <a:cubicBezTo>
                      <a:pt x="134" y="93"/>
                      <a:pt x="111" y="119"/>
                      <a:pt x="83" y="144"/>
                    </a:cubicBezTo>
                    <a:cubicBezTo>
                      <a:pt x="65" y="159"/>
                      <a:pt x="65" y="159"/>
                      <a:pt x="65" y="159"/>
                    </a:cubicBezTo>
                    <a:cubicBezTo>
                      <a:pt x="65" y="160"/>
                      <a:pt x="65" y="160"/>
                      <a:pt x="65" y="160"/>
                    </a:cubicBezTo>
                    <a:cubicBezTo>
                      <a:pt x="138" y="160"/>
                      <a:pt x="138" y="160"/>
                      <a:pt x="138" y="160"/>
                    </a:cubicBezTo>
                    <a:lnTo>
                      <a:pt x="138" y="19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9" name="Freeform 225"/>
              <p:cNvSpPr/>
              <p:nvPr/>
            </p:nvSpPr>
            <p:spPr bwMode="auto">
              <a:xfrm>
                <a:off x="2124075" y="2119313"/>
                <a:ext cx="30163" cy="71438"/>
              </a:xfrm>
              <a:custGeom>
                <a:avLst/>
                <a:gdLst>
                  <a:gd name="T0" fmla="*/ 0 w 39"/>
                  <a:gd name="T1" fmla="*/ 80 h 92"/>
                  <a:gd name="T2" fmla="*/ 0 w 39"/>
                  <a:gd name="T3" fmla="*/ 13 h 92"/>
                  <a:gd name="T4" fmla="*/ 12 w 39"/>
                  <a:gd name="T5" fmla="*/ 0 h 92"/>
                  <a:gd name="T6" fmla="*/ 26 w 39"/>
                  <a:gd name="T7" fmla="*/ 0 h 92"/>
                  <a:gd name="T8" fmla="*/ 39 w 39"/>
                  <a:gd name="T9" fmla="*/ 13 h 92"/>
                  <a:gd name="T10" fmla="*/ 39 w 39"/>
                  <a:gd name="T11" fmla="*/ 80 h 92"/>
                  <a:gd name="T12" fmla="*/ 26 w 39"/>
                  <a:gd name="T13" fmla="*/ 92 h 92"/>
                  <a:gd name="T14" fmla="*/ 12 w 39"/>
                  <a:gd name="T15" fmla="*/ 92 h 92"/>
                  <a:gd name="T16" fmla="*/ 0 w 39"/>
                  <a:gd name="T17"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92">
                    <a:moveTo>
                      <a:pt x="0" y="80"/>
                    </a:moveTo>
                    <a:cubicBezTo>
                      <a:pt x="0" y="13"/>
                      <a:pt x="0" y="13"/>
                      <a:pt x="0" y="13"/>
                    </a:cubicBezTo>
                    <a:cubicBezTo>
                      <a:pt x="0" y="6"/>
                      <a:pt x="5" y="0"/>
                      <a:pt x="12" y="0"/>
                    </a:cubicBezTo>
                    <a:cubicBezTo>
                      <a:pt x="26" y="0"/>
                      <a:pt x="26" y="0"/>
                      <a:pt x="26" y="0"/>
                    </a:cubicBezTo>
                    <a:cubicBezTo>
                      <a:pt x="33" y="0"/>
                      <a:pt x="39" y="6"/>
                      <a:pt x="39" y="13"/>
                    </a:cubicBezTo>
                    <a:cubicBezTo>
                      <a:pt x="39" y="80"/>
                      <a:pt x="39" y="80"/>
                      <a:pt x="39" y="80"/>
                    </a:cubicBezTo>
                    <a:cubicBezTo>
                      <a:pt x="39" y="87"/>
                      <a:pt x="33" y="92"/>
                      <a:pt x="26" y="92"/>
                    </a:cubicBezTo>
                    <a:cubicBezTo>
                      <a:pt x="12" y="92"/>
                      <a:pt x="12" y="92"/>
                      <a:pt x="12" y="92"/>
                    </a:cubicBezTo>
                    <a:cubicBezTo>
                      <a:pt x="5" y="92"/>
                      <a:pt x="0" y="87"/>
                      <a:pt x="0" y="8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70" name="Freeform 226"/>
              <p:cNvSpPr/>
              <p:nvPr/>
            </p:nvSpPr>
            <p:spPr bwMode="auto">
              <a:xfrm>
                <a:off x="2346325" y="2119313"/>
                <a:ext cx="30163" cy="71438"/>
              </a:xfrm>
              <a:custGeom>
                <a:avLst/>
                <a:gdLst>
                  <a:gd name="T0" fmla="*/ 0 w 39"/>
                  <a:gd name="T1" fmla="*/ 80 h 92"/>
                  <a:gd name="T2" fmla="*/ 0 w 39"/>
                  <a:gd name="T3" fmla="*/ 13 h 92"/>
                  <a:gd name="T4" fmla="*/ 13 w 39"/>
                  <a:gd name="T5" fmla="*/ 0 h 92"/>
                  <a:gd name="T6" fmla="*/ 27 w 39"/>
                  <a:gd name="T7" fmla="*/ 0 h 92"/>
                  <a:gd name="T8" fmla="*/ 39 w 39"/>
                  <a:gd name="T9" fmla="*/ 13 h 92"/>
                  <a:gd name="T10" fmla="*/ 39 w 39"/>
                  <a:gd name="T11" fmla="*/ 80 h 92"/>
                  <a:gd name="T12" fmla="*/ 27 w 39"/>
                  <a:gd name="T13" fmla="*/ 92 h 92"/>
                  <a:gd name="T14" fmla="*/ 13 w 39"/>
                  <a:gd name="T15" fmla="*/ 92 h 92"/>
                  <a:gd name="T16" fmla="*/ 0 w 39"/>
                  <a:gd name="T17"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92">
                    <a:moveTo>
                      <a:pt x="0" y="80"/>
                    </a:moveTo>
                    <a:cubicBezTo>
                      <a:pt x="0" y="13"/>
                      <a:pt x="0" y="13"/>
                      <a:pt x="0" y="13"/>
                    </a:cubicBezTo>
                    <a:cubicBezTo>
                      <a:pt x="0" y="6"/>
                      <a:pt x="6" y="0"/>
                      <a:pt x="13" y="0"/>
                    </a:cubicBezTo>
                    <a:cubicBezTo>
                      <a:pt x="27" y="0"/>
                      <a:pt x="27" y="0"/>
                      <a:pt x="27" y="0"/>
                    </a:cubicBezTo>
                    <a:cubicBezTo>
                      <a:pt x="34" y="0"/>
                      <a:pt x="39" y="6"/>
                      <a:pt x="39" y="13"/>
                    </a:cubicBezTo>
                    <a:cubicBezTo>
                      <a:pt x="39" y="80"/>
                      <a:pt x="39" y="80"/>
                      <a:pt x="39" y="80"/>
                    </a:cubicBezTo>
                    <a:cubicBezTo>
                      <a:pt x="39" y="87"/>
                      <a:pt x="34" y="92"/>
                      <a:pt x="27" y="92"/>
                    </a:cubicBezTo>
                    <a:cubicBezTo>
                      <a:pt x="13" y="92"/>
                      <a:pt x="13" y="92"/>
                      <a:pt x="13" y="92"/>
                    </a:cubicBezTo>
                    <a:cubicBezTo>
                      <a:pt x="6" y="92"/>
                      <a:pt x="0" y="87"/>
                      <a:pt x="0" y="8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8" name="Group 242"/>
            <p:cNvGrpSpPr/>
            <p:nvPr/>
          </p:nvGrpSpPr>
          <p:grpSpPr>
            <a:xfrm>
              <a:off x="1838630" y="1852246"/>
              <a:ext cx="447675" cy="341314"/>
              <a:chOff x="2908300" y="2946400"/>
              <a:chExt cx="447675" cy="341313"/>
            </a:xfrm>
            <a:grpFill/>
          </p:grpSpPr>
          <p:sp>
            <p:nvSpPr>
              <p:cNvPr id="163" name="Freeform 227"/>
              <p:cNvSpPr/>
              <p:nvPr/>
            </p:nvSpPr>
            <p:spPr bwMode="auto">
              <a:xfrm>
                <a:off x="2957513" y="2946400"/>
                <a:ext cx="349250" cy="115888"/>
              </a:xfrm>
              <a:custGeom>
                <a:avLst/>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4" name="Freeform 228"/>
              <p:cNvSpPr/>
              <p:nvPr/>
            </p:nvSpPr>
            <p:spPr bwMode="auto">
              <a:xfrm>
                <a:off x="2908300" y="2987675"/>
                <a:ext cx="447675" cy="300038"/>
              </a:xfrm>
              <a:custGeom>
                <a:avLst/>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29" name="Group 245"/>
            <p:cNvGrpSpPr/>
            <p:nvPr/>
          </p:nvGrpSpPr>
          <p:grpSpPr>
            <a:xfrm>
              <a:off x="4009794" y="3296920"/>
              <a:ext cx="446087" cy="414338"/>
              <a:chOff x="3767138" y="6329363"/>
              <a:chExt cx="446087" cy="414338"/>
            </a:xfrm>
            <a:grpFill/>
          </p:grpSpPr>
          <p:sp>
            <p:nvSpPr>
              <p:cNvPr id="156" name="Freeform 229"/>
              <p:cNvSpPr/>
              <p:nvPr/>
            </p:nvSpPr>
            <p:spPr bwMode="auto">
              <a:xfrm>
                <a:off x="3767138" y="6329363"/>
                <a:ext cx="382588" cy="414338"/>
              </a:xfrm>
              <a:custGeom>
                <a:avLst/>
                <a:gdLst>
                  <a:gd name="T0" fmla="*/ 476 w 497"/>
                  <a:gd name="T1" fmla="*/ 422 h 538"/>
                  <a:gd name="T2" fmla="*/ 497 w 497"/>
                  <a:gd name="T3" fmla="*/ 440 h 538"/>
                  <a:gd name="T4" fmla="*/ 497 w 497"/>
                  <a:gd name="T5" fmla="*/ 470 h 538"/>
                  <a:gd name="T6" fmla="*/ 430 w 497"/>
                  <a:gd name="T7" fmla="*/ 538 h 538"/>
                  <a:gd name="T8" fmla="*/ 67 w 497"/>
                  <a:gd name="T9" fmla="*/ 538 h 538"/>
                  <a:gd name="T10" fmla="*/ 0 w 497"/>
                  <a:gd name="T11" fmla="*/ 470 h 538"/>
                  <a:gd name="T12" fmla="*/ 0 w 497"/>
                  <a:gd name="T13" fmla="*/ 125 h 538"/>
                  <a:gd name="T14" fmla="*/ 0 w 497"/>
                  <a:gd name="T15" fmla="*/ 125 h 538"/>
                  <a:gd name="T16" fmla="*/ 5 w 497"/>
                  <a:gd name="T17" fmla="*/ 113 h 538"/>
                  <a:gd name="T18" fmla="*/ 107 w 497"/>
                  <a:gd name="T19" fmla="*/ 6 h 538"/>
                  <a:gd name="T20" fmla="*/ 120 w 497"/>
                  <a:gd name="T21" fmla="*/ 0 h 538"/>
                  <a:gd name="T22" fmla="*/ 120 w 497"/>
                  <a:gd name="T23" fmla="*/ 0 h 538"/>
                  <a:gd name="T24" fmla="*/ 430 w 497"/>
                  <a:gd name="T25" fmla="*/ 0 h 538"/>
                  <a:gd name="T26" fmla="*/ 497 w 497"/>
                  <a:gd name="T27" fmla="*/ 68 h 538"/>
                  <a:gd name="T28" fmla="*/ 497 w 497"/>
                  <a:gd name="T29" fmla="*/ 137 h 538"/>
                  <a:gd name="T30" fmla="*/ 475 w 497"/>
                  <a:gd name="T31" fmla="*/ 134 h 538"/>
                  <a:gd name="T32" fmla="*/ 462 w 497"/>
                  <a:gd name="T33" fmla="*/ 135 h 538"/>
                  <a:gd name="T34" fmla="*/ 462 w 497"/>
                  <a:gd name="T35" fmla="*/ 68 h 538"/>
                  <a:gd name="T36" fmla="*/ 430 w 497"/>
                  <a:gd name="T37" fmla="*/ 35 h 538"/>
                  <a:gd name="T38" fmla="*/ 137 w 497"/>
                  <a:gd name="T39" fmla="*/ 35 h 538"/>
                  <a:gd name="T40" fmla="*/ 137 w 497"/>
                  <a:gd name="T41" fmla="*/ 75 h 538"/>
                  <a:gd name="T42" fmla="*/ 70 w 497"/>
                  <a:gd name="T43" fmla="*/ 143 h 538"/>
                  <a:gd name="T44" fmla="*/ 35 w 497"/>
                  <a:gd name="T45" fmla="*/ 143 h 538"/>
                  <a:gd name="T46" fmla="*/ 35 w 497"/>
                  <a:gd name="T47" fmla="*/ 470 h 538"/>
                  <a:gd name="T48" fmla="*/ 67 w 497"/>
                  <a:gd name="T49" fmla="*/ 503 h 538"/>
                  <a:gd name="T50" fmla="*/ 430 w 497"/>
                  <a:gd name="T51" fmla="*/ 503 h 538"/>
                  <a:gd name="T52" fmla="*/ 462 w 497"/>
                  <a:gd name="T53" fmla="*/ 470 h 538"/>
                  <a:gd name="T54" fmla="*/ 462 w 497"/>
                  <a:gd name="T55" fmla="*/ 433 h 538"/>
                  <a:gd name="T56" fmla="*/ 476 w 497"/>
                  <a:gd name="T57" fmla="*/ 42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538">
                    <a:moveTo>
                      <a:pt x="476" y="422"/>
                    </a:moveTo>
                    <a:cubicBezTo>
                      <a:pt x="497" y="440"/>
                      <a:pt x="497" y="440"/>
                      <a:pt x="497" y="440"/>
                    </a:cubicBezTo>
                    <a:cubicBezTo>
                      <a:pt x="497" y="470"/>
                      <a:pt x="497" y="470"/>
                      <a:pt x="497" y="470"/>
                    </a:cubicBezTo>
                    <a:cubicBezTo>
                      <a:pt x="497" y="507"/>
                      <a:pt x="467" y="538"/>
                      <a:pt x="430" y="538"/>
                    </a:cubicBezTo>
                    <a:cubicBezTo>
                      <a:pt x="67" y="538"/>
                      <a:pt x="67" y="538"/>
                      <a:pt x="67" y="538"/>
                    </a:cubicBezTo>
                    <a:cubicBezTo>
                      <a:pt x="30" y="538"/>
                      <a:pt x="0" y="507"/>
                      <a:pt x="0" y="470"/>
                    </a:cubicBezTo>
                    <a:cubicBezTo>
                      <a:pt x="0" y="125"/>
                      <a:pt x="0" y="125"/>
                      <a:pt x="0" y="125"/>
                    </a:cubicBezTo>
                    <a:cubicBezTo>
                      <a:pt x="0" y="125"/>
                      <a:pt x="0" y="125"/>
                      <a:pt x="0" y="125"/>
                    </a:cubicBezTo>
                    <a:cubicBezTo>
                      <a:pt x="0" y="121"/>
                      <a:pt x="2" y="117"/>
                      <a:pt x="5" y="113"/>
                    </a:cubicBezTo>
                    <a:cubicBezTo>
                      <a:pt x="107" y="6"/>
                      <a:pt x="107" y="6"/>
                      <a:pt x="107" y="6"/>
                    </a:cubicBezTo>
                    <a:cubicBezTo>
                      <a:pt x="111" y="2"/>
                      <a:pt x="115" y="0"/>
                      <a:pt x="120" y="0"/>
                    </a:cubicBezTo>
                    <a:cubicBezTo>
                      <a:pt x="120" y="0"/>
                      <a:pt x="120" y="0"/>
                      <a:pt x="120" y="0"/>
                    </a:cubicBezTo>
                    <a:cubicBezTo>
                      <a:pt x="430" y="0"/>
                      <a:pt x="430" y="0"/>
                      <a:pt x="430" y="0"/>
                    </a:cubicBezTo>
                    <a:cubicBezTo>
                      <a:pt x="467" y="0"/>
                      <a:pt x="497" y="31"/>
                      <a:pt x="497" y="68"/>
                    </a:cubicBezTo>
                    <a:cubicBezTo>
                      <a:pt x="497" y="137"/>
                      <a:pt x="497" y="137"/>
                      <a:pt x="497" y="137"/>
                    </a:cubicBezTo>
                    <a:cubicBezTo>
                      <a:pt x="490" y="135"/>
                      <a:pt x="483" y="134"/>
                      <a:pt x="475" y="134"/>
                    </a:cubicBezTo>
                    <a:cubicBezTo>
                      <a:pt x="471" y="134"/>
                      <a:pt x="467" y="135"/>
                      <a:pt x="462" y="135"/>
                    </a:cubicBezTo>
                    <a:cubicBezTo>
                      <a:pt x="462" y="68"/>
                      <a:pt x="462" y="68"/>
                      <a:pt x="462" y="68"/>
                    </a:cubicBezTo>
                    <a:cubicBezTo>
                      <a:pt x="462" y="50"/>
                      <a:pt x="448" y="35"/>
                      <a:pt x="430" y="35"/>
                    </a:cubicBezTo>
                    <a:cubicBezTo>
                      <a:pt x="137" y="35"/>
                      <a:pt x="137" y="35"/>
                      <a:pt x="137" y="35"/>
                    </a:cubicBezTo>
                    <a:cubicBezTo>
                      <a:pt x="137" y="75"/>
                      <a:pt x="137" y="75"/>
                      <a:pt x="137" y="75"/>
                    </a:cubicBezTo>
                    <a:cubicBezTo>
                      <a:pt x="137" y="113"/>
                      <a:pt x="107" y="143"/>
                      <a:pt x="70" y="143"/>
                    </a:cubicBezTo>
                    <a:cubicBezTo>
                      <a:pt x="35" y="143"/>
                      <a:pt x="35" y="143"/>
                      <a:pt x="35" y="143"/>
                    </a:cubicBezTo>
                    <a:cubicBezTo>
                      <a:pt x="35" y="470"/>
                      <a:pt x="35" y="470"/>
                      <a:pt x="35" y="470"/>
                    </a:cubicBezTo>
                    <a:cubicBezTo>
                      <a:pt x="35" y="488"/>
                      <a:pt x="50" y="503"/>
                      <a:pt x="67" y="503"/>
                    </a:cubicBezTo>
                    <a:cubicBezTo>
                      <a:pt x="430" y="503"/>
                      <a:pt x="430" y="503"/>
                      <a:pt x="430" y="503"/>
                    </a:cubicBezTo>
                    <a:cubicBezTo>
                      <a:pt x="448" y="503"/>
                      <a:pt x="462" y="488"/>
                      <a:pt x="462" y="470"/>
                    </a:cubicBezTo>
                    <a:cubicBezTo>
                      <a:pt x="462" y="433"/>
                      <a:pt x="462" y="433"/>
                      <a:pt x="462" y="433"/>
                    </a:cubicBezTo>
                    <a:lnTo>
                      <a:pt x="476" y="422"/>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7" name="Freeform 230"/>
              <p:cNvSpPr/>
              <p:nvPr/>
            </p:nvSpPr>
            <p:spPr bwMode="auto">
              <a:xfrm>
                <a:off x="3844925" y="6446838"/>
                <a:ext cx="187325" cy="22225"/>
              </a:xfrm>
              <a:custGeom>
                <a:avLst/>
                <a:gdLst>
                  <a:gd name="T0" fmla="*/ 229 w 243"/>
                  <a:gd name="T1" fmla="*/ 0 h 28"/>
                  <a:gd name="T2" fmla="*/ 14 w 243"/>
                  <a:gd name="T3" fmla="*/ 0 h 28"/>
                  <a:gd name="T4" fmla="*/ 0 w 243"/>
                  <a:gd name="T5" fmla="*/ 14 h 28"/>
                  <a:gd name="T6" fmla="*/ 14 w 243"/>
                  <a:gd name="T7" fmla="*/ 28 h 28"/>
                  <a:gd name="T8" fmla="*/ 229 w 243"/>
                  <a:gd name="T9" fmla="*/ 28 h 28"/>
                  <a:gd name="T10" fmla="*/ 243 w 243"/>
                  <a:gd name="T11" fmla="*/ 14 h 28"/>
                  <a:gd name="T12" fmla="*/ 229 w 243"/>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43" h="28">
                    <a:moveTo>
                      <a:pt x="229" y="0"/>
                    </a:moveTo>
                    <a:cubicBezTo>
                      <a:pt x="14" y="0"/>
                      <a:pt x="14" y="0"/>
                      <a:pt x="14" y="0"/>
                    </a:cubicBezTo>
                    <a:cubicBezTo>
                      <a:pt x="6" y="0"/>
                      <a:pt x="0" y="6"/>
                      <a:pt x="0" y="14"/>
                    </a:cubicBezTo>
                    <a:cubicBezTo>
                      <a:pt x="0" y="22"/>
                      <a:pt x="6" y="28"/>
                      <a:pt x="14" y="28"/>
                    </a:cubicBezTo>
                    <a:cubicBezTo>
                      <a:pt x="229" y="28"/>
                      <a:pt x="229" y="28"/>
                      <a:pt x="229" y="28"/>
                    </a:cubicBezTo>
                    <a:cubicBezTo>
                      <a:pt x="237" y="28"/>
                      <a:pt x="243" y="22"/>
                      <a:pt x="243" y="14"/>
                    </a:cubicBezTo>
                    <a:cubicBezTo>
                      <a:pt x="243" y="6"/>
                      <a:pt x="237" y="0"/>
                      <a:pt x="229"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8" name="Freeform 231"/>
              <p:cNvSpPr/>
              <p:nvPr/>
            </p:nvSpPr>
            <p:spPr bwMode="auto">
              <a:xfrm>
                <a:off x="3844925" y="6497638"/>
                <a:ext cx="187325" cy="22225"/>
              </a:xfrm>
              <a:custGeom>
                <a:avLst/>
                <a:gdLst>
                  <a:gd name="T0" fmla="*/ 14 w 243"/>
                  <a:gd name="T1" fmla="*/ 29 h 29"/>
                  <a:gd name="T2" fmla="*/ 229 w 243"/>
                  <a:gd name="T3" fmla="*/ 29 h 29"/>
                  <a:gd name="T4" fmla="*/ 243 w 243"/>
                  <a:gd name="T5" fmla="*/ 15 h 29"/>
                  <a:gd name="T6" fmla="*/ 229 w 243"/>
                  <a:gd name="T7" fmla="*/ 0 h 29"/>
                  <a:gd name="T8" fmla="*/ 14 w 243"/>
                  <a:gd name="T9" fmla="*/ 0 h 29"/>
                  <a:gd name="T10" fmla="*/ 0 w 243"/>
                  <a:gd name="T11" fmla="*/ 15 h 29"/>
                  <a:gd name="T12" fmla="*/ 14 w 243"/>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43" h="29">
                    <a:moveTo>
                      <a:pt x="14" y="29"/>
                    </a:moveTo>
                    <a:cubicBezTo>
                      <a:pt x="229" y="29"/>
                      <a:pt x="229" y="29"/>
                      <a:pt x="229" y="29"/>
                    </a:cubicBezTo>
                    <a:cubicBezTo>
                      <a:pt x="237" y="29"/>
                      <a:pt x="243" y="22"/>
                      <a:pt x="243" y="15"/>
                    </a:cubicBezTo>
                    <a:cubicBezTo>
                      <a:pt x="243" y="7"/>
                      <a:pt x="237" y="0"/>
                      <a:pt x="229" y="0"/>
                    </a:cubicBezTo>
                    <a:cubicBezTo>
                      <a:pt x="14" y="0"/>
                      <a:pt x="14" y="0"/>
                      <a:pt x="14" y="0"/>
                    </a:cubicBezTo>
                    <a:cubicBezTo>
                      <a:pt x="6" y="0"/>
                      <a:pt x="0" y="7"/>
                      <a:pt x="0" y="15"/>
                    </a:cubicBezTo>
                    <a:cubicBezTo>
                      <a:pt x="0" y="22"/>
                      <a:pt x="6" y="29"/>
                      <a:pt x="14" y="29"/>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9" name="Freeform 232"/>
              <p:cNvSpPr/>
              <p:nvPr/>
            </p:nvSpPr>
            <p:spPr bwMode="auto">
              <a:xfrm>
                <a:off x="3844925" y="6550025"/>
                <a:ext cx="187325" cy="22225"/>
              </a:xfrm>
              <a:custGeom>
                <a:avLst/>
                <a:gdLst>
                  <a:gd name="T0" fmla="*/ 14 w 243"/>
                  <a:gd name="T1" fmla="*/ 28 h 28"/>
                  <a:gd name="T2" fmla="*/ 229 w 243"/>
                  <a:gd name="T3" fmla="*/ 28 h 28"/>
                  <a:gd name="T4" fmla="*/ 243 w 243"/>
                  <a:gd name="T5" fmla="*/ 14 h 28"/>
                  <a:gd name="T6" fmla="*/ 229 w 243"/>
                  <a:gd name="T7" fmla="*/ 0 h 28"/>
                  <a:gd name="T8" fmla="*/ 14 w 243"/>
                  <a:gd name="T9" fmla="*/ 0 h 28"/>
                  <a:gd name="T10" fmla="*/ 0 w 243"/>
                  <a:gd name="T11" fmla="*/ 14 h 28"/>
                  <a:gd name="T12" fmla="*/ 14 w 24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43" h="28">
                    <a:moveTo>
                      <a:pt x="14" y="28"/>
                    </a:moveTo>
                    <a:cubicBezTo>
                      <a:pt x="229" y="28"/>
                      <a:pt x="229" y="28"/>
                      <a:pt x="229" y="28"/>
                    </a:cubicBezTo>
                    <a:cubicBezTo>
                      <a:pt x="237" y="28"/>
                      <a:pt x="243" y="22"/>
                      <a:pt x="243" y="14"/>
                    </a:cubicBezTo>
                    <a:cubicBezTo>
                      <a:pt x="243" y="6"/>
                      <a:pt x="237" y="0"/>
                      <a:pt x="229" y="0"/>
                    </a:cubicBezTo>
                    <a:cubicBezTo>
                      <a:pt x="14" y="0"/>
                      <a:pt x="14" y="0"/>
                      <a:pt x="14" y="0"/>
                    </a:cubicBezTo>
                    <a:cubicBezTo>
                      <a:pt x="6" y="0"/>
                      <a:pt x="0" y="6"/>
                      <a:pt x="0" y="14"/>
                    </a:cubicBezTo>
                    <a:cubicBezTo>
                      <a:pt x="0" y="22"/>
                      <a:pt x="6" y="28"/>
                      <a:pt x="14" y="2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0" name="Freeform 233"/>
              <p:cNvSpPr/>
              <p:nvPr/>
            </p:nvSpPr>
            <p:spPr bwMode="auto">
              <a:xfrm>
                <a:off x="3844925" y="6602413"/>
                <a:ext cx="225425" cy="22225"/>
              </a:xfrm>
              <a:custGeom>
                <a:avLst/>
                <a:gdLst>
                  <a:gd name="T0" fmla="*/ 279 w 293"/>
                  <a:gd name="T1" fmla="*/ 0 h 29"/>
                  <a:gd name="T2" fmla="*/ 14 w 293"/>
                  <a:gd name="T3" fmla="*/ 0 h 29"/>
                  <a:gd name="T4" fmla="*/ 0 w 293"/>
                  <a:gd name="T5" fmla="*/ 15 h 29"/>
                  <a:gd name="T6" fmla="*/ 14 w 293"/>
                  <a:gd name="T7" fmla="*/ 29 h 29"/>
                  <a:gd name="T8" fmla="*/ 279 w 293"/>
                  <a:gd name="T9" fmla="*/ 29 h 29"/>
                  <a:gd name="T10" fmla="*/ 293 w 293"/>
                  <a:gd name="T11" fmla="*/ 15 h 29"/>
                  <a:gd name="T12" fmla="*/ 279 w 293"/>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93" h="29">
                    <a:moveTo>
                      <a:pt x="279" y="0"/>
                    </a:moveTo>
                    <a:cubicBezTo>
                      <a:pt x="14" y="0"/>
                      <a:pt x="14" y="0"/>
                      <a:pt x="14" y="0"/>
                    </a:cubicBezTo>
                    <a:cubicBezTo>
                      <a:pt x="6" y="0"/>
                      <a:pt x="0" y="7"/>
                      <a:pt x="0" y="15"/>
                    </a:cubicBezTo>
                    <a:cubicBezTo>
                      <a:pt x="0" y="22"/>
                      <a:pt x="6" y="29"/>
                      <a:pt x="14" y="29"/>
                    </a:cubicBezTo>
                    <a:cubicBezTo>
                      <a:pt x="279" y="29"/>
                      <a:pt x="279" y="29"/>
                      <a:pt x="279" y="29"/>
                    </a:cubicBezTo>
                    <a:cubicBezTo>
                      <a:pt x="287" y="29"/>
                      <a:pt x="293" y="22"/>
                      <a:pt x="293" y="15"/>
                    </a:cubicBezTo>
                    <a:cubicBezTo>
                      <a:pt x="293" y="7"/>
                      <a:pt x="287" y="0"/>
                      <a:pt x="279"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1" name="Freeform 234"/>
              <p:cNvSpPr/>
              <p:nvPr/>
            </p:nvSpPr>
            <p:spPr bwMode="auto">
              <a:xfrm>
                <a:off x="3844925" y="6654800"/>
                <a:ext cx="225425" cy="20638"/>
              </a:xfrm>
              <a:custGeom>
                <a:avLst/>
                <a:gdLst>
                  <a:gd name="T0" fmla="*/ 279 w 293"/>
                  <a:gd name="T1" fmla="*/ 0 h 28"/>
                  <a:gd name="T2" fmla="*/ 14 w 293"/>
                  <a:gd name="T3" fmla="*/ 0 h 28"/>
                  <a:gd name="T4" fmla="*/ 0 w 293"/>
                  <a:gd name="T5" fmla="*/ 14 h 28"/>
                  <a:gd name="T6" fmla="*/ 14 w 293"/>
                  <a:gd name="T7" fmla="*/ 28 h 28"/>
                  <a:gd name="T8" fmla="*/ 279 w 293"/>
                  <a:gd name="T9" fmla="*/ 28 h 28"/>
                  <a:gd name="T10" fmla="*/ 293 w 293"/>
                  <a:gd name="T11" fmla="*/ 14 h 28"/>
                  <a:gd name="T12" fmla="*/ 279 w 293"/>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93" h="28">
                    <a:moveTo>
                      <a:pt x="279" y="0"/>
                    </a:moveTo>
                    <a:cubicBezTo>
                      <a:pt x="14" y="0"/>
                      <a:pt x="14" y="0"/>
                      <a:pt x="14" y="0"/>
                    </a:cubicBezTo>
                    <a:cubicBezTo>
                      <a:pt x="6" y="0"/>
                      <a:pt x="0" y="6"/>
                      <a:pt x="0" y="14"/>
                    </a:cubicBezTo>
                    <a:cubicBezTo>
                      <a:pt x="0" y="22"/>
                      <a:pt x="6" y="28"/>
                      <a:pt x="14" y="28"/>
                    </a:cubicBezTo>
                    <a:cubicBezTo>
                      <a:pt x="279" y="28"/>
                      <a:pt x="279" y="28"/>
                      <a:pt x="279" y="28"/>
                    </a:cubicBezTo>
                    <a:cubicBezTo>
                      <a:pt x="287" y="28"/>
                      <a:pt x="293" y="22"/>
                      <a:pt x="293" y="14"/>
                    </a:cubicBezTo>
                    <a:cubicBezTo>
                      <a:pt x="293" y="6"/>
                      <a:pt x="287" y="0"/>
                      <a:pt x="279"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62" name="Freeform 235"/>
              <p:cNvSpPr>
                <a:spLocks noEditPoints="1"/>
              </p:cNvSpPr>
              <p:nvPr/>
            </p:nvSpPr>
            <p:spPr bwMode="auto">
              <a:xfrm>
                <a:off x="4051300" y="6445250"/>
                <a:ext cx="161925" cy="227013"/>
              </a:xfrm>
              <a:custGeom>
                <a:avLst/>
                <a:gdLst>
                  <a:gd name="T0" fmla="*/ 105 w 211"/>
                  <a:gd name="T1" fmla="*/ 0 h 296"/>
                  <a:gd name="T2" fmla="*/ 0 w 211"/>
                  <a:gd name="T3" fmla="*/ 106 h 296"/>
                  <a:gd name="T4" fmla="*/ 52 w 211"/>
                  <a:gd name="T5" fmla="*/ 197 h 296"/>
                  <a:gd name="T6" fmla="*/ 52 w 211"/>
                  <a:gd name="T7" fmla="*/ 296 h 296"/>
                  <a:gd name="T8" fmla="*/ 106 w 211"/>
                  <a:gd name="T9" fmla="*/ 254 h 296"/>
                  <a:gd name="T10" fmla="*/ 159 w 211"/>
                  <a:gd name="T11" fmla="*/ 296 h 296"/>
                  <a:gd name="T12" fmla="*/ 159 w 211"/>
                  <a:gd name="T13" fmla="*/ 197 h 296"/>
                  <a:gd name="T14" fmla="*/ 211 w 211"/>
                  <a:gd name="T15" fmla="*/ 106 h 296"/>
                  <a:gd name="T16" fmla="*/ 105 w 211"/>
                  <a:gd name="T17" fmla="*/ 0 h 296"/>
                  <a:gd name="T18" fmla="*/ 105 w 211"/>
                  <a:gd name="T19" fmla="*/ 196 h 296"/>
                  <a:gd name="T20" fmla="*/ 15 w 211"/>
                  <a:gd name="T21" fmla="*/ 106 h 296"/>
                  <a:gd name="T22" fmla="*/ 105 w 211"/>
                  <a:gd name="T23" fmla="*/ 16 h 296"/>
                  <a:gd name="T24" fmla="*/ 195 w 211"/>
                  <a:gd name="T25" fmla="*/ 106 h 296"/>
                  <a:gd name="T26" fmla="*/ 105 w 211"/>
                  <a:gd name="T27" fmla="*/ 1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296">
                    <a:moveTo>
                      <a:pt x="105" y="0"/>
                    </a:moveTo>
                    <a:cubicBezTo>
                      <a:pt x="47" y="0"/>
                      <a:pt x="0" y="48"/>
                      <a:pt x="0" y="106"/>
                    </a:cubicBezTo>
                    <a:cubicBezTo>
                      <a:pt x="0" y="145"/>
                      <a:pt x="21" y="179"/>
                      <a:pt x="52" y="197"/>
                    </a:cubicBezTo>
                    <a:cubicBezTo>
                      <a:pt x="52" y="296"/>
                      <a:pt x="52" y="296"/>
                      <a:pt x="52" y="296"/>
                    </a:cubicBezTo>
                    <a:cubicBezTo>
                      <a:pt x="106" y="254"/>
                      <a:pt x="106" y="254"/>
                      <a:pt x="106" y="254"/>
                    </a:cubicBezTo>
                    <a:cubicBezTo>
                      <a:pt x="159" y="296"/>
                      <a:pt x="159" y="296"/>
                      <a:pt x="159" y="296"/>
                    </a:cubicBezTo>
                    <a:cubicBezTo>
                      <a:pt x="159" y="197"/>
                      <a:pt x="159" y="197"/>
                      <a:pt x="159" y="197"/>
                    </a:cubicBezTo>
                    <a:cubicBezTo>
                      <a:pt x="190" y="179"/>
                      <a:pt x="211" y="145"/>
                      <a:pt x="211" y="106"/>
                    </a:cubicBezTo>
                    <a:cubicBezTo>
                      <a:pt x="211" y="48"/>
                      <a:pt x="164" y="0"/>
                      <a:pt x="105" y="0"/>
                    </a:cubicBezTo>
                    <a:close/>
                    <a:moveTo>
                      <a:pt x="105" y="196"/>
                    </a:moveTo>
                    <a:cubicBezTo>
                      <a:pt x="56" y="196"/>
                      <a:pt x="16" y="156"/>
                      <a:pt x="15" y="106"/>
                    </a:cubicBezTo>
                    <a:cubicBezTo>
                      <a:pt x="16" y="56"/>
                      <a:pt x="56" y="16"/>
                      <a:pt x="105" y="16"/>
                    </a:cubicBezTo>
                    <a:cubicBezTo>
                      <a:pt x="155" y="16"/>
                      <a:pt x="195" y="56"/>
                      <a:pt x="195" y="106"/>
                    </a:cubicBezTo>
                    <a:cubicBezTo>
                      <a:pt x="195" y="156"/>
                      <a:pt x="155" y="196"/>
                      <a:pt x="105" y="19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0" name="Group 253"/>
            <p:cNvGrpSpPr/>
            <p:nvPr/>
          </p:nvGrpSpPr>
          <p:grpSpPr>
            <a:xfrm>
              <a:off x="1118550" y="4031289"/>
              <a:ext cx="479425" cy="357188"/>
              <a:chOff x="2044700" y="5510213"/>
              <a:chExt cx="479425" cy="357188"/>
            </a:xfrm>
            <a:grpFill/>
          </p:grpSpPr>
          <p:sp>
            <p:nvSpPr>
              <p:cNvPr id="151" name="Freeform 236"/>
              <p:cNvSpPr>
                <a:spLocks noEditPoints="1"/>
              </p:cNvSpPr>
              <p:nvPr/>
            </p:nvSpPr>
            <p:spPr bwMode="auto">
              <a:xfrm>
                <a:off x="2044700" y="5510213"/>
                <a:ext cx="479425" cy="357188"/>
              </a:xfrm>
              <a:custGeom>
                <a:avLst/>
                <a:gdLst>
                  <a:gd name="T0" fmla="*/ 614 w 624"/>
                  <a:gd name="T1" fmla="*/ 355 h 464"/>
                  <a:gd name="T2" fmla="*/ 535 w 624"/>
                  <a:gd name="T3" fmla="*/ 461 h 464"/>
                  <a:gd name="T4" fmla="*/ 519 w 624"/>
                  <a:gd name="T5" fmla="*/ 464 h 464"/>
                  <a:gd name="T6" fmla="*/ 65 w 624"/>
                  <a:gd name="T7" fmla="*/ 464 h 464"/>
                  <a:gd name="T8" fmla="*/ 0 w 624"/>
                  <a:gd name="T9" fmla="*/ 399 h 464"/>
                  <a:gd name="T10" fmla="*/ 0 w 624"/>
                  <a:gd name="T11" fmla="*/ 394 h 464"/>
                  <a:gd name="T12" fmla="*/ 0 w 624"/>
                  <a:gd name="T13" fmla="*/ 124 h 464"/>
                  <a:gd name="T14" fmla="*/ 0 w 624"/>
                  <a:gd name="T15" fmla="*/ 59 h 464"/>
                  <a:gd name="T16" fmla="*/ 4 w 624"/>
                  <a:gd name="T17" fmla="*/ 48 h 464"/>
                  <a:gd name="T18" fmla="*/ 15 w 624"/>
                  <a:gd name="T19" fmla="*/ 44 h 464"/>
                  <a:gd name="T20" fmla="*/ 37 w 624"/>
                  <a:gd name="T21" fmla="*/ 44 h 464"/>
                  <a:gd name="T22" fmla="*/ 75 w 624"/>
                  <a:gd name="T23" fmla="*/ 0 h 464"/>
                  <a:gd name="T24" fmla="*/ 579 w 624"/>
                  <a:gd name="T25" fmla="*/ 0 h 464"/>
                  <a:gd name="T26" fmla="*/ 614 w 624"/>
                  <a:gd name="T27" fmla="*/ 32 h 464"/>
                  <a:gd name="T28" fmla="*/ 614 w 624"/>
                  <a:gd name="T29" fmla="*/ 355 h 464"/>
                  <a:gd name="T30" fmla="*/ 554 w 624"/>
                  <a:gd name="T31" fmla="*/ 74 h 464"/>
                  <a:gd name="T32" fmla="*/ 30 w 624"/>
                  <a:gd name="T33" fmla="*/ 74 h 464"/>
                  <a:gd name="T34" fmla="*/ 30 w 624"/>
                  <a:gd name="T35" fmla="*/ 124 h 464"/>
                  <a:gd name="T36" fmla="*/ 30 w 624"/>
                  <a:gd name="T37" fmla="*/ 394 h 464"/>
                  <a:gd name="T38" fmla="*/ 30 w 624"/>
                  <a:gd name="T39" fmla="*/ 399 h 464"/>
                  <a:gd name="T40" fmla="*/ 65 w 624"/>
                  <a:gd name="T41" fmla="*/ 434 h 464"/>
                  <a:gd name="T42" fmla="*/ 519 w 624"/>
                  <a:gd name="T43" fmla="*/ 434 h 464"/>
                  <a:gd name="T44" fmla="*/ 554 w 624"/>
                  <a:gd name="T45" fmla="*/ 399 h 464"/>
                  <a:gd name="T46" fmla="*/ 554 w 624"/>
                  <a:gd name="T47" fmla="*/ 394 h 464"/>
                  <a:gd name="T48" fmla="*/ 554 w 624"/>
                  <a:gd name="T49" fmla="*/ 124 h 464"/>
                  <a:gd name="T50" fmla="*/ 554 w 624"/>
                  <a:gd name="T51" fmla="*/ 7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4" h="464">
                    <a:moveTo>
                      <a:pt x="614" y="355"/>
                    </a:moveTo>
                    <a:cubicBezTo>
                      <a:pt x="613" y="377"/>
                      <a:pt x="624" y="460"/>
                      <a:pt x="535" y="461"/>
                    </a:cubicBezTo>
                    <a:cubicBezTo>
                      <a:pt x="530" y="463"/>
                      <a:pt x="525" y="464"/>
                      <a:pt x="519" y="464"/>
                    </a:cubicBezTo>
                    <a:cubicBezTo>
                      <a:pt x="65" y="464"/>
                      <a:pt x="65" y="464"/>
                      <a:pt x="65" y="464"/>
                    </a:cubicBezTo>
                    <a:cubicBezTo>
                      <a:pt x="29" y="464"/>
                      <a:pt x="0" y="435"/>
                      <a:pt x="0" y="399"/>
                    </a:cubicBezTo>
                    <a:cubicBezTo>
                      <a:pt x="0" y="394"/>
                      <a:pt x="0" y="394"/>
                      <a:pt x="0" y="394"/>
                    </a:cubicBezTo>
                    <a:cubicBezTo>
                      <a:pt x="0" y="124"/>
                      <a:pt x="0" y="124"/>
                      <a:pt x="0" y="124"/>
                    </a:cubicBezTo>
                    <a:cubicBezTo>
                      <a:pt x="0" y="59"/>
                      <a:pt x="0" y="59"/>
                      <a:pt x="0" y="59"/>
                    </a:cubicBezTo>
                    <a:cubicBezTo>
                      <a:pt x="0" y="55"/>
                      <a:pt x="2" y="51"/>
                      <a:pt x="4" y="48"/>
                    </a:cubicBezTo>
                    <a:cubicBezTo>
                      <a:pt x="7" y="46"/>
                      <a:pt x="11" y="44"/>
                      <a:pt x="15" y="44"/>
                    </a:cubicBezTo>
                    <a:cubicBezTo>
                      <a:pt x="37" y="44"/>
                      <a:pt x="37" y="44"/>
                      <a:pt x="37" y="44"/>
                    </a:cubicBezTo>
                    <a:cubicBezTo>
                      <a:pt x="90" y="35"/>
                      <a:pt x="75" y="0"/>
                      <a:pt x="75" y="0"/>
                    </a:cubicBezTo>
                    <a:cubicBezTo>
                      <a:pt x="579" y="0"/>
                      <a:pt x="579" y="0"/>
                      <a:pt x="579" y="0"/>
                    </a:cubicBezTo>
                    <a:cubicBezTo>
                      <a:pt x="598" y="0"/>
                      <a:pt x="614" y="8"/>
                      <a:pt x="614" y="32"/>
                    </a:cubicBezTo>
                    <a:lnTo>
                      <a:pt x="614" y="355"/>
                    </a:lnTo>
                    <a:close/>
                    <a:moveTo>
                      <a:pt x="554" y="74"/>
                    </a:moveTo>
                    <a:cubicBezTo>
                      <a:pt x="30" y="74"/>
                      <a:pt x="30" y="74"/>
                      <a:pt x="30" y="74"/>
                    </a:cubicBezTo>
                    <a:cubicBezTo>
                      <a:pt x="30" y="124"/>
                      <a:pt x="30" y="124"/>
                      <a:pt x="30" y="124"/>
                    </a:cubicBezTo>
                    <a:cubicBezTo>
                      <a:pt x="30" y="394"/>
                      <a:pt x="30" y="394"/>
                      <a:pt x="30" y="394"/>
                    </a:cubicBezTo>
                    <a:cubicBezTo>
                      <a:pt x="30" y="399"/>
                      <a:pt x="30" y="399"/>
                      <a:pt x="30" y="399"/>
                    </a:cubicBezTo>
                    <a:cubicBezTo>
                      <a:pt x="30" y="418"/>
                      <a:pt x="46" y="434"/>
                      <a:pt x="65" y="434"/>
                    </a:cubicBezTo>
                    <a:cubicBezTo>
                      <a:pt x="519" y="434"/>
                      <a:pt x="519" y="434"/>
                      <a:pt x="519" y="434"/>
                    </a:cubicBezTo>
                    <a:cubicBezTo>
                      <a:pt x="538" y="434"/>
                      <a:pt x="554" y="418"/>
                      <a:pt x="554" y="399"/>
                    </a:cubicBezTo>
                    <a:cubicBezTo>
                      <a:pt x="554" y="394"/>
                      <a:pt x="554" y="394"/>
                      <a:pt x="554" y="394"/>
                    </a:cubicBezTo>
                    <a:cubicBezTo>
                      <a:pt x="554" y="124"/>
                      <a:pt x="554" y="124"/>
                      <a:pt x="554" y="124"/>
                    </a:cubicBezTo>
                    <a:lnTo>
                      <a:pt x="554" y="7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2" name="Freeform 237"/>
              <p:cNvSpPr/>
              <p:nvPr/>
            </p:nvSpPr>
            <p:spPr bwMode="auto">
              <a:xfrm>
                <a:off x="2271713" y="5668963"/>
                <a:ext cx="176213" cy="17463"/>
              </a:xfrm>
              <a:custGeom>
                <a:avLst/>
                <a:gdLst>
                  <a:gd name="T0" fmla="*/ 0 w 229"/>
                  <a:gd name="T1" fmla="*/ 12 h 24"/>
                  <a:gd name="T2" fmla="*/ 12 w 229"/>
                  <a:gd name="T3" fmla="*/ 0 h 24"/>
                  <a:gd name="T4" fmla="*/ 217 w 229"/>
                  <a:gd name="T5" fmla="*/ 0 h 24"/>
                  <a:gd name="T6" fmla="*/ 229 w 229"/>
                  <a:gd name="T7" fmla="*/ 12 h 24"/>
                  <a:gd name="T8" fmla="*/ 217 w 229"/>
                  <a:gd name="T9" fmla="*/ 24 h 24"/>
                  <a:gd name="T10" fmla="*/ 12 w 229"/>
                  <a:gd name="T11" fmla="*/ 24 h 24"/>
                  <a:gd name="T12" fmla="*/ 0 w 229"/>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229" h="24">
                    <a:moveTo>
                      <a:pt x="0" y="12"/>
                    </a:moveTo>
                    <a:cubicBezTo>
                      <a:pt x="0" y="5"/>
                      <a:pt x="5" y="0"/>
                      <a:pt x="12" y="0"/>
                    </a:cubicBezTo>
                    <a:cubicBezTo>
                      <a:pt x="217" y="0"/>
                      <a:pt x="217" y="0"/>
                      <a:pt x="217" y="0"/>
                    </a:cubicBezTo>
                    <a:cubicBezTo>
                      <a:pt x="224" y="0"/>
                      <a:pt x="229" y="5"/>
                      <a:pt x="229" y="12"/>
                    </a:cubicBezTo>
                    <a:cubicBezTo>
                      <a:pt x="229" y="18"/>
                      <a:pt x="224" y="24"/>
                      <a:pt x="217" y="24"/>
                    </a:cubicBezTo>
                    <a:cubicBezTo>
                      <a:pt x="12" y="24"/>
                      <a:pt x="12" y="24"/>
                      <a:pt x="12" y="24"/>
                    </a:cubicBezTo>
                    <a:cubicBezTo>
                      <a:pt x="5" y="24"/>
                      <a:pt x="0" y="18"/>
                      <a:pt x="0" y="1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3" name="Freeform 238"/>
              <p:cNvSpPr/>
              <p:nvPr/>
            </p:nvSpPr>
            <p:spPr bwMode="auto">
              <a:xfrm>
                <a:off x="2271713" y="5749925"/>
                <a:ext cx="176213" cy="19050"/>
              </a:xfrm>
              <a:custGeom>
                <a:avLst/>
                <a:gdLst>
                  <a:gd name="T0" fmla="*/ 12 w 229"/>
                  <a:gd name="T1" fmla="*/ 24 h 24"/>
                  <a:gd name="T2" fmla="*/ 217 w 229"/>
                  <a:gd name="T3" fmla="*/ 24 h 24"/>
                  <a:gd name="T4" fmla="*/ 229 w 229"/>
                  <a:gd name="T5" fmla="*/ 12 h 24"/>
                  <a:gd name="T6" fmla="*/ 217 w 229"/>
                  <a:gd name="T7" fmla="*/ 0 h 24"/>
                  <a:gd name="T8" fmla="*/ 12 w 229"/>
                  <a:gd name="T9" fmla="*/ 0 h 24"/>
                  <a:gd name="T10" fmla="*/ 0 w 229"/>
                  <a:gd name="T11" fmla="*/ 12 h 24"/>
                  <a:gd name="T12" fmla="*/ 12 w 229"/>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29" h="24">
                    <a:moveTo>
                      <a:pt x="12" y="24"/>
                    </a:moveTo>
                    <a:cubicBezTo>
                      <a:pt x="217" y="24"/>
                      <a:pt x="217" y="24"/>
                      <a:pt x="217" y="24"/>
                    </a:cubicBezTo>
                    <a:cubicBezTo>
                      <a:pt x="224" y="24"/>
                      <a:pt x="229" y="18"/>
                      <a:pt x="229" y="12"/>
                    </a:cubicBezTo>
                    <a:cubicBezTo>
                      <a:pt x="229" y="5"/>
                      <a:pt x="224" y="0"/>
                      <a:pt x="217" y="0"/>
                    </a:cubicBezTo>
                    <a:cubicBezTo>
                      <a:pt x="12" y="0"/>
                      <a:pt x="12" y="0"/>
                      <a:pt x="12" y="0"/>
                    </a:cubicBezTo>
                    <a:cubicBezTo>
                      <a:pt x="5" y="0"/>
                      <a:pt x="0" y="5"/>
                      <a:pt x="0" y="12"/>
                    </a:cubicBezTo>
                    <a:cubicBezTo>
                      <a:pt x="0" y="18"/>
                      <a:pt x="5" y="24"/>
                      <a:pt x="12" y="2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4" name="Freeform 239"/>
              <p:cNvSpPr/>
              <p:nvPr/>
            </p:nvSpPr>
            <p:spPr bwMode="auto">
              <a:xfrm>
                <a:off x="2271713" y="5708650"/>
                <a:ext cx="176213" cy="19050"/>
              </a:xfrm>
              <a:custGeom>
                <a:avLst/>
                <a:gdLst>
                  <a:gd name="T0" fmla="*/ 12 w 229"/>
                  <a:gd name="T1" fmla="*/ 24 h 24"/>
                  <a:gd name="T2" fmla="*/ 217 w 229"/>
                  <a:gd name="T3" fmla="*/ 24 h 24"/>
                  <a:gd name="T4" fmla="*/ 229 w 229"/>
                  <a:gd name="T5" fmla="*/ 12 h 24"/>
                  <a:gd name="T6" fmla="*/ 217 w 229"/>
                  <a:gd name="T7" fmla="*/ 0 h 24"/>
                  <a:gd name="T8" fmla="*/ 12 w 229"/>
                  <a:gd name="T9" fmla="*/ 0 h 24"/>
                  <a:gd name="T10" fmla="*/ 0 w 229"/>
                  <a:gd name="T11" fmla="*/ 12 h 24"/>
                  <a:gd name="T12" fmla="*/ 12 w 229"/>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29" h="24">
                    <a:moveTo>
                      <a:pt x="12" y="24"/>
                    </a:moveTo>
                    <a:cubicBezTo>
                      <a:pt x="217" y="24"/>
                      <a:pt x="217" y="24"/>
                      <a:pt x="217" y="24"/>
                    </a:cubicBezTo>
                    <a:cubicBezTo>
                      <a:pt x="224" y="24"/>
                      <a:pt x="229" y="19"/>
                      <a:pt x="229" y="12"/>
                    </a:cubicBezTo>
                    <a:cubicBezTo>
                      <a:pt x="229" y="6"/>
                      <a:pt x="224" y="0"/>
                      <a:pt x="217" y="0"/>
                    </a:cubicBezTo>
                    <a:cubicBezTo>
                      <a:pt x="12" y="0"/>
                      <a:pt x="12" y="0"/>
                      <a:pt x="12" y="0"/>
                    </a:cubicBezTo>
                    <a:cubicBezTo>
                      <a:pt x="5" y="0"/>
                      <a:pt x="0" y="6"/>
                      <a:pt x="0" y="12"/>
                    </a:cubicBezTo>
                    <a:cubicBezTo>
                      <a:pt x="0" y="19"/>
                      <a:pt x="5" y="24"/>
                      <a:pt x="12" y="2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5" name="Freeform 240"/>
              <p:cNvSpPr>
                <a:spLocks noEditPoints="1"/>
              </p:cNvSpPr>
              <p:nvPr/>
            </p:nvSpPr>
            <p:spPr bwMode="auto">
              <a:xfrm>
                <a:off x="2093913" y="5654675"/>
                <a:ext cx="150813" cy="168275"/>
              </a:xfrm>
              <a:custGeom>
                <a:avLst/>
                <a:gdLst>
                  <a:gd name="T0" fmla="*/ 0 w 196"/>
                  <a:gd name="T1" fmla="*/ 0 h 218"/>
                  <a:gd name="T2" fmla="*/ 0 w 196"/>
                  <a:gd name="T3" fmla="*/ 218 h 218"/>
                  <a:gd name="T4" fmla="*/ 196 w 196"/>
                  <a:gd name="T5" fmla="*/ 218 h 218"/>
                  <a:gd name="T6" fmla="*/ 196 w 196"/>
                  <a:gd name="T7" fmla="*/ 0 h 218"/>
                  <a:gd name="T8" fmla="*/ 0 w 196"/>
                  <a:gd name="T9" fmla="*/ 0 h 218"/>
                  <a:gd name="T10" fmla="*/ 7 w 196"/>
                  <a:gd name="T11" fmla="*/ 208 h 218"/>
                  <a:gd name="T12" fmla="*/ 13 w 196"/>
                  <a:gd name="T13" fmla="*/ 181 h 218"/>
                  <a:gd name="T14" fmla="*/ 27 w 196"/>
                  <a:gd name="T15" fmla="*/ 162 h 218"/>
                  <a:gd name="T16" fmla="*/ 63 w 196"/>
                  <a:gd name="T17" fmla="*/ 145 h 218"/>
                  <a:gd name="T18" fmla="*/ 79 w 196"/>
                  <a:gd name="T19" fmla="*/ 133 h 218"/>
                  <a:gd name="T20" fmla="*/ 79 w 196"/>
                  <a:gd name="T21" fmla="*/ 133 h 218"/>
                  <a:gd name="T22" fmla="*/ 79 w 196"/>
                  <a:gd name="T23" fmla="*/ 128 h 218"/>
                  <a:gd name="T24" fmla="*/ 67 w 196"/>
                  <a:gd name="T25" fmla="*/ 110 h 218"/>
                  <a:gd name="T26" fmla="*/ 63 w 196"/>
                  <a:gd name="T27" fmla="*/ 75 h 218"/>
                  <a:gd name="T28" fmla="*/ 78 w 196"/>
                  <a:gd name="T29" fmla="*/ 50 h 218"/>
                  <a:gd name="T30" fmla="*/ 121 w 196"/>
                  <a:gd name="T31" fmla="*/ 48 h 218"/>
                  <a:gd name="T32" fmla="*/ 137 w 196"/>
                  <a:gd name="T33" fmla="*/ 56 h 218"/>
                  <a:gd name="T34" fmla="*/ 139 w 196"/>
                  <a:gd name="T35" fmla="*/ 76 h 218"/>
                  <a:gd name="T36" fmla="*/ 133 w 196"/>
                  <a:gd name="T37" fmla="*/ 93 h 218"/>
                  <a:gd name="T38" fmla="*/ 132 w 196"/>
                  <a:gd name="T39" fmla="*/ 112 h 218"/>
                  <a:gd name="T40" fmla="*/ 123 w 196"/>
                  <a:gd name="T41" fmla="*/ 132 h 218"/>
                  <a:gd name="T42" fmla="*/ 123 w 196"/>
                  <a:gd name="T43" fmla="*/ 133 h 218"/>
                  <a:gd name="T44" fmla="*/ 123 w 196"/>
                  <a:gd name="T45" fmla="*/ 133 h 218"/>
                  <a:gd name="T46" fmla="*/ 145 w 196"/>
                  <a:gd name="T47" fmla="*/ 150 h 218"/>
                  <a:gd name="T48" fmla="*/ 177 w 196"/>
                  <a:gd name="T49" fmla="*/ 178 h 218"/>
                  <a:gd name="T50" fmla="*/ 183 w 196"/>
                  <a:gd name="T51" fmla="*/ 209 h 218"/>
                  <a:gd name="T52" fmla="*/ 7 w 196"/>
                  <a:gd name="T53" fmla="*/ 2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6" h="218">
                    <a:moveTo>
                      <a:pt x="0" y="0"/>
                    </a:moveTo>
                    <a:cubicBezTo>
                      <a:pt x="0" y="218"/>
                      <a:pt x="0" y="218"/>
                      <a:pt x="0" y="218"/>
                    </a:cubicBezTo>
                    <a:cubicBezTo>
                      <a:pt x="196" y="218"/>
                      <a:pt x="196" y="218"/>
                      <a:pt x="196" y="218"/>
                    </a:cubicBezTo>
                    <a:cubicBezTo>
                      <a:pt x="196" y="0"/>
                      <a:pt x="196" y="0"/>
                      <a:pt x="196" y="0"/>
                    </a:cubicBezTo>
                    <a:lnTo>
                      <a:pt x="0" y="0"/>
                    </a:lnTo>
                    <a:close/>
                    <a:moveTo>
                      <a:pt x="7" y="208"/>
                    </a:moveTo>
                    <a:cubicBezTo>
                      <a:pt x="7" y="208"/>
                      <a:pt x="11" y="189"/>
                      <a:pt x="13" y="181"/>
                    </a:cubicBezTo>
                    <a:cubicBezTo>
                      <a:pt x="15" y="173"/>
                      <a:pt x="14" y="169"/>
                      <a:pt x="27" y="162"/>
                    </a:cubicBezTo>
                    <a:cubicBezTo>
                      <a:pt x="40" y="155"/>
                      <a:pt x="61" y="147"/>
                      <a:pt x="63" y="145"/>
                    </a:cubicBezTo>
                    <a:cubicBezTo>
                      <a:pt x="65" y="143"/>
                      <a:pt x="77" y="135"/>
                      <a:pt x="79" y="133"/>
                    </a:cubicBezTo>
                    <a:cubicBezTo>
                      <a:pt x="79" y="133"/>
                      <a:pt x="79" y="133"/>
                      <a:pt x="79" y="133"/>
                    </a:cubicBezTo>
                    <a:cubicBezTo>
                      <a:pt x="79" y="132"/>
                      <a:pt x="79" y="130"/>
                      <a:pt x="79" y="128"/>
                    </a:cubicBezTo>
                    <a:cubicBezTo>
                      <a:pt x="77" y="122"/>
                      <a:pt x="70" y="115"/>
                      <a:pt x="67" y="110"/>
                    </a:cubicBezTo>
                    <a:cubicBezTo>
                      <a:pt x="63" y="104"/>
                      <a:pt x="62" y="90"/>
                      <a:pt x="63" y="75"/>
                    </a:cubicBezTo>
                    <a:cubicBezTo>
                      <a:pt x="64" y="60"/>
                      <a:pt x="78" y="50"/>
                      <a:pt x="78" y="50"/>
                    </a:cubicBezTo>
                    <a:cubicBezTo>
                      <a:pt x="103" y="36"/>
                      <a:pt x="114" y="45"/>
                      <a:pt x="121" y="48"/>
                    </a:cubicBezTo>
                    <a:cubicBezTo>
                      <a:pt x="128" y="50"/>
                      <a:pt x="136" y="52"/>
                      <a:pt x="137" y="56"/>
                    </a:cubicBezTo>
                    <a:cubicBezTo>
                      <a:pt x="138" y="61"/>
                      <a:pt x="139" y="71"/>
                      <a:pt x="139" y="76"/>
                    </a:cubicBezTo>
                    <a:cubicBezTo>
                      <a:pt x="139" y="82"/>
                      <a:pt x="134" y="91"/>
                      <a:pt x="133" y="93"/>
                    </a:cubicBezTo>
                    <a:cubicBezTo>
                      <a:pt x="133" y="100"/>
                      <a:pt x="132" y="110"/>
                      <a:pt x="132" y="112"/>
                    </a:cubicBezTo>
                    <a:cubicBezTo>
                      <a:pt x="131" y="117"/>
                      <a:pt x="127" y="125"/>
                      <a:pt x="123" y="132"/>
                    </a:cubicBezTo>
                    <a:cubicBezTo>
                      <a:pt x="123" y="132"/>
                      <a:pt x="123" y="132"/>
                      <a:pt x="123" y="133"/>
                    </a:cubicBezTo>
                    <a:cubicBezTo>
                      <a:pt x="123" y="133"/>
                      <a:pt x="123" y="133"/>
                      <a:pt x="123" y="133"/>
                    </a:cubicBezTo>
                    <a:cubicBezTo>
                      <a:pt x="123" y="133"/>
                      <a:pt x="121" y="138"/>
                      <a:pt x="145" y="150"/>
                    </a:cubicBezTo>
                    <a:cubicBezTo>
                      <a:pt x="168" y="162"/>
                      <a:pt x="175" y="171"/>
                      <a:pt x="177" y="178"/>
                    </a:cubicBezTo>
                    <a:cubicBezTo>
                      <a:pt x="179" y="186"/>
                      <a:pt x="183" y="209"/>
                      <a:pt x="183" y="209"/>
                    </a:cubicBezTo>
                    <a:lnTo>
                      <a:pt x="7" y="208"/>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1" name="Group 259"/>
            <p:cNvGrpSpPr/>
            <p:nvPr/>
          </p:nvGrpSpPr>
          <p:grpSpPr>
            <a:xfrm>
              <a:off x="3321899" y="3303270"/>
              <a:ext cx="388938" cy="446089"/>
              <a:chOff x="4638675" y="4654550"/>
              <a:chExt cx="388938" cy="446088"/>
            </a:xfrm>
            <a:grpFill/>
          </p:grpSpPr>
          <p:sp>
            <p:nvSpPr>
              <p:cNvPr id="148"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9"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50"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2" name="Group 263"/>
            <p:cNvGrpSpPr/>
            <p:nvPr/>
          </p:nvGrpSpPr>
          <p:grpSpPr>
            <a:xfrm>
              <a:off x="1118550" y="3279459"/>
              <a:ext cx="417513" cy="414338"/>
              <a:chOff x="2097088" y="4630738"/>
              <a:chExt cx="417513" cy="414338"/>
            </a:xfrm>
            <a:grpFill/>
          </p:grpSpPr>
          <p:sp>
            <p:nvSpPr>
              <p:cNvPr id="144" name="Freeform 244"/>
              <p:cNvSpPr>
                <a:spLocks noEditPoints="1"/>
              </p:cNvSpPr>
              <p:nvPr/>
            </p:nvSpPr>
            <p:spPr bwMode="auto">
              <a:xfrm>
                <a:off x="2097088" y="4630738"/>
                <a:ext cx="417513" cy="320675"/>
              </a:xfrm>
              <a:custGeom>
                <a:avLst/>
                <a:gdLst>
                  <a:gd name="T0" fmla="*/ 312 w 543"/>
                  <a:gd name="T1" fmla="*/ 241 h 417"/>
                  <a:gd name="T2" fmla="*/ 306 w 543"/>
                  <a:gd name="T3" fmla="*/ 229 h 417"/>
                  <a:gd name="T4" fmla="*/ 283 w 543"/>
                  <a:gd name="T5" fmla="*/ 222 h 417"/>
                  <a:gd name="T6" fmla="*/ 283 w 543"/>
                  <a:gd name="T7" fmla="*/ 260 h 417"/>
                  <a:gd name="T8" fmla="*/ 304 w 543"/>
                  <a:gd name="T9" fmla="*/ 255 h 417"/>
                  <a:gd name="T10" fmla="*/ 312 w 543"/>
                  <a:gd name="T11" fmla="*/ 241 h 417"/>
                  <a:gd name="T12" fmla="*/ 256 w 543"/>
                  <a:gd name="T13" fmla="*/ 173 h 417"/>
                  <a:gd name="T14" fmla="*/ 256 w 543"/>
                  <a:gd name="T15" fmla="*/ 138 h 417"/>
                  <a:gd name="T16" fmla="*/ 237 w 543"/>
                  <a:gd name="T17" fmla="*/ 143 h 417"/>
                  <a:gd name="T18" fmla="*/ 229 w 543"/>
                  <a:gd name="T19" fmla="*/ 155 h 417"/>
                  <a:gd name="T20" fmla="*/ 234 w 543"/>
                  <a:gd name="T21" fmla="*/ 166 h 417"/>
                  <a:gd name="T22" fmla="*/ 256 w 543"/>
                  <a:gd name="T23" fmla="*/ 173 h 417"/>
                  <a:gd name="T24" fmla="*/ 0 w 543"/>
                  <a:gd name="T25" fmla="*/ 210 h 417"/>
                  <a:gd name="T26" fmla="*/ 271 w 543"/>
                  <a:gd name="T27" fmla="*/ 1 h 417"/>
                  <a:gd name="T28" fmla="*/ 543 w 543"/>
                  <a:gd name="T29" fmla="*/ 208 h 417"/>
                  <a:gd name="T30" fmla="*/ 271 w 543"/>
                  <a:gd name="T31" fmla="*/ 417 h 417"/>
                  <a:gd name="T32" fmla="*/ 0 w 543"/>
                  <a:gd name="T33" fmla="*/ 210 h 417"/>
                  <a:gd name="T34" fmla="*/ 161 w 543"/>
                  <a:gd name="T35" fmla="*/ 157 h 417"/>
                  <a:gd name="T36" fmla="*/ 167 w 543"/>
                  <a:gd name="T37" fmla="*/ 182 h 417"/>
                  <a:gd name="T38" fmla="*/ 184 w 543"/>
                  <a:gd name="T39" fmla="*/ 198 h 417"/>
                  <a:gd name="T40" fmla="*/ 209 w 543"/>
                  <a:gd name="T41" fmla="*/ 209 h 417"/>
                  <a:gd name="T42" fmla="*/ 237 w 543"/>
                  <a:gd name="T43" fmla="*/ 216 h 417"/>
                  <a:gd name="T44" fmla="*/ 255 w 543"/>
                  <a:gd name="T45" fmla="*/ 219 h 417"/>
                  <a:gd name="T46" fmla="*/ 255 w 543"/>
                  <a:gd name="T47" fmla="*/ 261 h 417"/>
                  <a:gd name="T48" fmla="*/ 206 w 543"/>
                  <a:gd name="T49" fmla="*/ 254 h 417"/>
                  <a:gd name="T50" fmla="*/ 172 w 543"/>
                  <a:gd name="T51" fmla="*/ 244 h 417"/>
                  <a:gd name="T52" fmla="*/ 166 w 543"/>
                  <a:gd name="T53" fmla="*/ 244 h 417"/>
                  <a:gd name="T54" fmla="*/ 166 w 543"/>
                  <a:gd name="T55" fmla="*/ 287 h 417"/>
                  <a:gd name="T56" fmla="*/ 207 w 543"/>
                  <a:gd name="T57" fmla="*/ 297 h 417"/>
                  <a:gd name="T58" fmla="*/ 254 w 543"/>
                  <a:gd name="T59" fmla="*/ 300 h 417"/>
                  <a:gd name="T60" fmla="*/ 254 w 543"/>
                  <a:gd name="T61" fmla="*/ 354 h 417"/>
                  <a:gd name="T62" fmla="*/ 286 w 543"/>
                  <a:gd name="T63" fmla="*/ 354 h 417"/>
                  <a:gd name="T64" fmla="*/ 286 w 543"/>
                  <a:gd name="T65" fmla="*/ 300 h 417"/>
                  <a:gd name="T66" fmla="*/ 326 w 543"/>
                  <a:gd name="T67" fmla="*/ 293 h 417"/>
                  <a:gd name="T68" fmla="*/ 356 w 543"/>
                  <a:gd name="T69" fmla="*/ 279 h 417"/>
                  <a:gd name="T70" fmla="*/ 375 w 543"/>
                  <a:gd name="T71" fmla="*/ 259 h 417"/>
                  <a:gd name="T72" fmla="*/ 382 w 543"/>
                  <a:gd name="T73" fmla="*/ 235 h 417"/>
                  <a:gd name="T74" fmla="*/ 362 w 543"/>
                  <a:gd name="T75" fmla="*/ 198 h 417"/>
                  <a:gd name="T76" fmla="*/ 302 w 543"/>
                  <a:gd name="T77" fmla="*/ 178 h 417"/>
                  <a:gd name="T78" fmla="*/ 285 w 543"/>
                  <a:gd name="T79" fmla="*/ 176 h 417"/>
                  <a:gd name="T80" fmla="*/ 285 w 543"/>
                  <a:gd name="T81" fmla="*/ 138 h 417"/>
                  <a:gd name="T82" fmla="*/ 324 w 543"/>
                  <a:gd name="T83" fmla="*/ 142 h 417"/>
                  <a:gd name="T84" fmla="*/ 355 w 543"/>
                  <a:gd name="T85" fmla="*/ 153 h 417"/>
                  <a:gd name="T86" fmla="*/ 361 w 543"/>
                  <a:gd name="T87" fmla="*/ 153 h 417"/>
                  <a:gd name="T88" fmla="*/ 361 w 543"/>
                  <a:gd name="T89" fmla="*/ 109 h 417"/>
                  <a:gd name="T90" fmla="*/ 326 w 543"/>
                  <a:gd name="T91" fmla="*/ 102 h 417"/>
                  <a:gd name="T92" fmla="*/ 286 w 543"/>
                  <a:gd name="T93" fmla="*/ 98 h 417"/>
                  <a:gd name="T94" fmla="*/ 286 w 543"/>
                  <a:gd name="T95" fmla="*/ 64 h 417"/>
                  <a:gd name="T96" fmla="*/ 254 w 543"/>
                  <a:gd name="T97" fmla="*/ 64 h 417"/>
                  <a:gd name="T98" fmla="*/ 254 w 543"/>
                  <a:gd name="T99" fmla="*/ 99 h 417"/>
                  <a:gd name="T100" fmla="*/ 186 w 543"/>
                  <a:gd name="T101" fmla="*/ 118 h 417"/>
                  <a:gd name="T102" fmla="*/ 161 w 543"/>
                  <a:gd name="T103" fmla="*/ 15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3" h="417">
                    <a:moveTo>
                      <a:pt x="312" y="241"/>
                    </a:moveTo>
                    <a:cubicBezTo>
                      <a:pt x="312" y="236"/>
                      <a:pt x="310" y="232"/>
                      <a:pt x="306" y="229"/>
                    </a:cubicBezTo>
                    <a:cubicBezTo>
                      <a:pt x="301" y="226"/>
                      <a:pt x="294" y="224"/>
                      <a:pt x="283" y="222"/>
                    </a:cubicBezTo>
                    <a:cubicBezTo>
                      <a:pt x="283" y="260"/>
                      <a:pt x="283" y="260"/>
                      <a:pt x="283" y="260"/>
                    </a:cubicBezTo>
                    <a:cubicBezTo>
                      <a:pt x="292" y="260"/>
                      <a:pt x="299" y="258"/>
                      <a:pt x="304" y="255"/>
                    </a:cubicBezTo>
                    <a:cubicBezTo>
                      <a:pt x="310" y="252"/>
                      <a:pt x="312" y="248"/>
                      <a:pt x="312" y="241"/>
                    </a:cubicBezTo>
                    <a:close/>
                    <a:moveTo>
                      <a:pt x="256" y="173"/>
                    </a:moveTo>
                    <a:cubicBezTo>
                      <a:pt x="256" y="138"/>
                      <a:pt x="256" y="138"/>
                      <a:pt x="256" y="138"/>
                    </a:cubicBezTo>
                    <a:cubicBezTo>
                      <a:pt x="249" y="138"/>
                      <a:pt x="243" y="140"/>
                      <a:pt x="237" y="143"/>
                    </a:cubicBezTo>
                    <a:cubicBezTo>
                      <a:pt x="232" y="146"/>
                      <a:pt x="229" y="150"/>
                      <a:pt x="229" y="155"/>
                    </a:cubicBezTo>
                    <a:cubicBezTo>
                      <a:pt x="229" y="159"/>
                      <a:pt x="231" y="163"/>
                      <a:pt x="234" y="166"/>
                    </a:cubicBezTo>
                    <a:cubicBezTo>
                      <a:pt x="237" y="168"/>
                      <a:pt x="244" y="171"/>
                      <a:pt x="256" y="173"/>
                    </a:cubicBezTo>
                    <a:close/>
                    <a:moveTo>
                      <a:pt x="0" y="210"/>
                    </a:moveTo>
                    <a:cubicBezTo>
                      <a:pt x="0" y="95"/>
                      <a:pt x="122" y="2"/>
                      <a:pt x="271" y="1"/>
                    </a:cubicBezTo>
                    <a:cubicBezTo>
                      <a:pt x="421" y="0"/>
                      <a:pt x="543" y="92"/>
                      <a:pt x="543" y="208"/>
                    </a:cubicBezTo>
                    <a:cubicBezTo>
                      <a:pt x="543" y="323"/>
                      <a:pt x="421" y="417"/>
                      <a:pt x="271" y="417"/>
                    </a:cubicBezTo>
                    <a:cubicBezTo>
                      <a:pt x="122" y="417"/>
                      <a:pt x="0" y="324"/>
                      <a:pt x="0" y="210"/>
                    </a:cubicBezTo>
                    <a:close/>
                    <a:moveTo>
                      <a:pt x="161" y="157"/>
                    </a:moveTo>
                    <a:cubicBezTo>
                      <a:pt x="161" y="167"/>
                      <a:pt x="163" y="175"/>
                      <a:pt x="167" y="182"/>
                    </a:cubicBezTo>
                    <a:cubicBezTo>
                      <a:pt x="171" y="188"/>
                      <a:pt x="177" y="194"/>
                      <a:pt x="184" y="198"/>
                    </a:cubicBezTo>
                    <a:cubicBezTo>
                      <a:pt x="191" y="203"/>
                      <a:pt x="200" y="207"/>
                      <a:pt x="209" y="209"/>
                    </a:cubicBezTo>
                    <a:cubicBezTo>
                      <a:pt x="218" y="212"/>
                      <a:pt x="227" y="214"/>
                      <a:pt x="237" y="216"/>
                    </a:cubicBezTo>
                    <a:cubicBezTo>
                      <a:pt x="255" y="219"/>
                      <a:pt x="255" y="219"/>
                      <a:pt x="255" y="219"/>
                    </a:cubicBezTo>
                    <a:cubicBezTo>
                      <a:pt x="255" y="261"/>
                      <a:pt x="255" y="261"/>
                      <a:pt x="255" y="261"/>
                    </a:cubicBezTo>
                    <a:cubicBezTo>
                      <a:pt x="239" y="260"/>
                      <a:pt x="222" y="258"/>
                      <a:pt x="206" y="254"/>
                    </a:cubicBezTo>
                    <a:cubicBezTo>
                      <a:pt x="190" y="250"/>
                      <a:pt x="179" y="247"/>
                      <a:pt x="172" y="244"/>
                    </a:cubicBezTo>
                    <a:cubicBezTo>
                      <a:pt x="166" y="244"/>
                      <a:pt x="166" y="244"/>
                      <a:pt x="166" y="244"/>
                    </a:cubicBezTo>
                    <a:cubicBezTo>
                      <a:pt x="166" y="287"/>
                      <a:pt x="166" y="287"/>
                      <a:pt x="166" y="287"/>
                    </a:cubicBezTo>
                    <a:cubicBezTo>
                      <a:pt x="176" y="291"/>
                      <a:pt x="190" y="294"/>
                      <a:pt x="207" y="297"/>
                    </a:cubicBezTo>
                    <a:cubicBezTo>
                      <a:pt x="224" y="299"/>
                      <a:pt x="240" y="300"/>
                      <a:pt x="254" y="300"/>
                    </a:cubicBezTo>
                    <a:cubicBezTo>
                      <a:pt x="254" y="354"/>
                      <a:pt x="254" y="354"/>
                      <a:pt x="254" y="354"/>
                    </a:cubicBezTo>
                    <a:cubicBezTo>
                      <a:pt x="286" y="354"/>
                      <a:pt x="286" y="354"/>
                      <a:pt x="286" y="354"/>
                    </a:cubicBezTo>
                    <a:cubicBezTo>
                      <a:pt x="286" y="300"/>
                      <a:pt x="286" y="300"/>
                      <a:pt x="286" y="300"/>
                    </a:cubicBezTo>
                    <a:cubicBezTo>
                      <a:pt x="301" y="299"/>
                      <a:pt x="314" y="297"/>
                      <a:pt x="326" y="293"/>
                    </a:cubicBezTo>
                    <a:cubicBezTo>
                      <a:pt x="338" y="289"/>
                      <a:pt x="348" y="285"/>
                      <a:pt x="356" y="279"/>
                    </a:cubicBezTo>
                    <a:cubicBezTo>
                      <a:pt x="364" y="273"/>
                      <a:pt x="370" y="267"/>
                      <a:pt x="375" y="259"/>
                    </a:cubicBezTo>
                    <a:cubicBezTo>
                      <a:pt x="379" y="252"/>
                      <a:pt x="382" y="244"/>
                      <a:pt x="382" y="235"/>
                    </a:cubicBezTo>
                    <a:cubicBezTo>
                      <a:pt x="382" y="219"/>
                      <a:pt x="375" y="206"/>
                      <a:pt x="362" y="198"/>
                    </a:cubicBezTo>
                    <a:cubicBezTo>
                      <a:pt x="349" y="189"/>
                      <a:pt x="329" y="183"/>
                      <a:pt x="302" y="178"/>
                    </a:cubicBezTo>
                    <a:cubicBezTo>
                      <a:pt x="285" y="176"/>
                      <a:pt x="285" y="176"/>
                      <a:pt x="285" y="176"/>
                    </a:cubicBezTo>
                    <a:cubicBezTo>
                      <a:pt x="285" y="138"/>
                      <a:pt x="285" y="138"/>
                      <a:pt x="285" y="138"/>
                    </a:cubicBezTo>
                    <a:cubicBezTo>
                      <a:pt x="299" y="138"/>
                      <a:pt x="312" y="140"/>
                      <a:pt x="324" y="142"/>
                    </a:cubicBezTo>
                    <a:cubicBezTo>
                      <a:pt x="335" y="145"/>
                      <a:pt x="345" y="148"/>
                      <a:pt x="355" y="153"/>
                    </a:cubicBezTo>
                    <a:cubicBezTo>
                      <a:pt x="361" y="153"/>
                      <a:pt x="361" y="153"/>
                      <a:pt x="361" y="153"/>
                    </a:cubicBezTo>
                    <a:cubicBezTo>
                      <a:pt x="361" y="109"/>
                      <a:pt x="361" y="109"/>
                      <a:pt x="361" y="109"/>
                    </a:cubicBezTo>
                    <a:cubicBezTo>
                      <a:pt x="353" y="107"/>
                      <a:pt x="341" y="104"/>
                      <a:pt x="326" y="102"/>
                    </a:cubicBezTo>
                    <a:cubicBezTo>
                      <a:pt x="311" y="100"/>
                      <a:pt x="298" y="99"/>
                      <a:pt x="286" y="98"/>
                    </a:cubicBezTo>
                    <a:cubicBezTo>
                      <a:pt x="286" y="64"/>
                      <a:pt x="286" y="64"/>
                      <a:pt x="286" y="64"/>
                    </a:cubicBezTo>
                    <a:cubicBezTo>
                      <a:pt x="254" y="64"/>
                      <a:pt x="254" y="64"/>
                      <a:pt x="254" y="64"/>
                    </a:cubicBezTo>
                    <a:cubicBezTo>
                      <a:pt x="254" y="99"/>
                      <a:pt x="254" y="99"/>
                      <a:pt x="254" y="99"/>
                    </a:cubicBezTo>
                    <a:cubicBezTo>
                      <a:pt x="225" y="101"/>
                      <a:pt x="202" y="108"/>
                      <a:pt x="186" y="118"/>
                    </a:cubicBezTo>
                    <a:cubicBezTo>
                      <a:pt x="169" y="129"/>
                      <a:pt x="161" y="142"/>
                      <a:pt x="161" y="15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5" name="Freeform 245"/>
              <p:cNvSpPr/>
              <p:nvPr/>
            </p:nvSpPr>
            <p:spPr bwMode="auto">
              <a:xfrm>
                <a:off x="2097088" y="4811713"/>
                <a:ext cx="417513" cy="168275"/>
              </a:xfrm>
              <a:custGeom>
                <a:avLst/>
                <a:gdLst>
                  <a:gd name="T0" fmla="*/ 542 w 543"/>
                  <a:gd name="T1" fmla="*/ 0 h 219"/>
                  <a:gd name="T2" fmla="*/ 543 w 543"/>
                  <a:gd name="T3" fmla="*/ 10 h 219"/>
                  <a:gd name="T4" fmla="*/ 271 w 543"/>
                  <a:gd name="T5" fmla="*/ 219 h 219"/>
                  <a:gd name="T6" fmla="*/ 0 w 543"/>
                  <a:gd name="T7" fmla="*/ 12 h 219"/>
                  <a:gd name="T8" fmla="*/ 0 w 543"/>
                  <a:gd name="T9" fmla="*/ 2 h 219"/>
                  <a:gd name="T10" fmla="*/ 271 w 543"/>
                  <a:gd name="T11" fmla="*/ 201 h 219"/>
                  <a:gd name="T12" fmla="*/ 542 w 543"/>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543" h="219">
                    <a:moveTo>
                      <a:pt x="542" y="0"/>
                    </a:moveTo>
                    <a:cubicBezTo>
                      <a:pt x="542" y="4"/>
                      <a:pt x="543" y="7"/>
                      <a:pt x="543" y="10"/>
                    </a:cubicBezTo>
                    <a:cubicBezTo>
                      <a:pt x="543" y="125"/>
                      <a:pt x="421" y="219"/>
                      <a:pt x="271" y="219"/>
                    </a:cubicBezTo>
                    <a:cubicBezTo>
                      <a:pt x="122" y="219"/>
                      <a:pt x="0" y="126"/>
                      <a:pt x="0" y="12"/>
                    </a:cubicBezTo>
                    <a:cubicBezTo>
                      <a:pt x="0" y="9"/>
                      <a:pt x="0" y="5"/>
                      <a:pt x="0" y="2"/>
                    </a:cubicBezTo>
                    <a:cubicBezTo>
                      <a:pt x="7" y="113"/>
                      <a:pt x="126" y="201"/>
                      <a:pt x="271" y="201"/>
                    </a:cubicBezTo>
                    <a:cubicBezTo>
                      <a:pt x="417" y="201"/>
                      <a:pt x="536" y="112"/>
                      <a:pt x="542"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6" name="Freeform 246"/>
              <p:cNvSpPr/>
              <p:nvPr/>
            </p:nvSpPr>
            <p:spPr bwMode="auto">
              <a:xfrm>
                <a:off x="2097088" y="4845050"/>
                <a:ext cx="417513" cy="166688"/>
              </a:xfrm>
              <a:custGeom>
                <a:avLst/>
                <a:gdLst>
                  <a:gd name="T0" fmla="*/ 271 w 543"/>
                  <a:gd name="T1" fmla="*/ 200 h 218"/>
                  <a:gd name="T2" fmla="*/ 0 w 543"/>
                  <a:gd name="T3" fmla="*/ 2 h 218"/>
                  <a:gd name="T4" fmla="*/ 0 w 543"/>
                  <a:gd name="T5" fmla="*/ 11 h 218"/>
                  <a:gd name="T6" fmla="*/ 271 w 543"/>
                  <a:gd name="T7" fmla="*/ 218 h 218"/>
                  <a:gd name="T8" fmla="*/ 543 w 543"/>
                  <a:gd name="T9" fmla="*/ 9 h 218"/>
                  <a:gd name="T10" fmla="*/ 542 w 543"/>
                  <a:gd name="T11" fmla="*/ 0 h 218"/>
                  <a:gd name="T12" fmla="*/ 271 w 543"/>
                  <a:gd name="T13" fmla="*/ 200 h 218"/>
                </a:gdLst>
                <a:ahLst/>
                <a:cxnLst>
                  <a:cxn ang="0">
                    <a:pos x="T0" y="T1"/>
                  </a:cxn>
                  <a:cxn ang="0">
                    <a:pos x="T2" y="T3"/>
                  </a:cxn>
                  <a:cxn ang="0">
                    <a:pos x="T4" y="T5"/>
                  </a:cxn>
                  <a:cxn ang="0">
                    <a:pos x="T6" y="T7"/>
                  </a:cxn>
                  <a:cxn ang="0">
                    <a:pos x="T8" y="T9"/>
                  </a:cxn>
                  <a:cxn ang="0">
                    <a:pos x="T10" y="T11"/>
                  </a:cxn>
                  <a:cxn ang="0">
                    <a:pos x="T12" y="T13"/>
                  </a:cxn>
                </a:cxnLst>
                <a:rect l="0" t="0" r="r" b="b"/>
                <a:pathLst>
                  <a:path w="543" h="218">
                    <a:moveTo>
                      <a:pt x="271" y="200"/>
                    </a:moveTo>
                    <a:cubicBezTo>
                      <a:pt x="126" y="200"/>
                      <a:pt x="7" y="112"/>
                      <a:pt x="0" y="2"/>
                    </a:cubicBezTo>
                    <a:cubicBezTo>
                      <a:pt x="0" y="5"/>
                      <a:pt x="0" y="8"/>
                      <a:pt x="0" y="11"/>
                    </a:cubicBezTo>
                    <a:cubicBezTo>
                      <a:pt x="0" y="126"/>
                      <a:pt x="122" y="218"/>
                      <a:pt x="271" y="218"/>
                    </a:cubicBezTo>
                    <a:cubicBezTo>
                      <a:pt x="421" y="218"/>
                      <a:pt x="543" y="125"/>
                      <a:pt x="543" y="9"/>
                    </a:cubicBezTo>
                    <a:cubicBezTo>
                      <a:pt x="543" y="6"/>
                      <a:pt x="542" y="3"/>
                      <a:pt x="542" y="0"/>
                    </a:cubicBezTo>
                    <a:cubicBezTo>
                      <a:pt x="536" y="111"/>
                      <a:pt x="417" y="200"/>
                      <a:pt x="271" y="20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7" name="Freeform 247"/>
              <p:cNvSpPr/>
              <p:nvPr/>
            </p:nvSpPr>
            <p:spPr bwMode="auto">
              <a:xfrm>
                <a:off x="2097088" y="4878388"/>
                <a:ext cx="417513" cy="166688"/>
              </a:xfrm>
              <a:custGeom>
                <a:avLst/>
                <a:gdLst>
                  <a:gd name="T0" fmla="*/ 271 w 543"/>
                  <a:gd name="T1" fmla="*/ 200 h 218"/>
                  <a:gd name="T2" fmla="*/ 0 w 543"/>
                  <a:gd name="T3" fmla="*/ 1 h 218"/>
                  <a:gd name="T4" fmla="*/ 0 w 543"/>
                  <a:gd name="T5" fmla="*/ 11 h 218"/>
                  <a:gd name="T6" fmla="*/ 271 w 543"/>
                  <a:gd name="T7" fmla="*/ 218 h 218"/>
                  <a:gd name="T8" fmla="*/ 543 w 543"/>
                  <a:gd name="T9" fmla="*/ 9 h 218"/>
                  <a:gd name="T10" fmla="*/ 542 w 543"/>
                  <a:gd name="T11" fmla="*/ 0 h 218"/>
                  <a:gd name="T12" fmla="*/ 271 w 543"/>
                  <a:gd name="T13" fmla="*/ 200 h 218"/>
                </a:gdLst>
                <a:ahLst/>
                <a:cxnLst>
                  <a:cxn ang="0">
                    <a:pos x="T0" y="T1"/>
                  </a:cxn>
                  <a:cxn ang="0">
                    <a:pos x="T2" y="T3"/>
                  </a:cxn>
                  <a:cxn ang="0">
                    <a:pos x="T4" y="T5"/>
                  </a:cxn>
                  <a:cxn ang="0">
                    <a:pos x="T6" y="T7"/>
                  </a:cxn>
                  <a:cxn ang="0">
                    <a:pos x="T8" y="T9"/>
                  </a:cxn>
                  <a:cxn ang="0">
                    <a:pos x="T10" y="T11"/>
                  </a:cxn>
                  <a:cxn ang="0">
                    <a:pos x="T12" y="T13"/>
                  </a:cxn>
                </a:cxnLst>
                <a:rect l="0" t="0" r="r" b="b"/>
                <a:pathLst>
                  <a:path w="543" h="218">
                    <a:moveTo>
                      <a:pt x="271" y="200"/>
                    </a:moveTo>
                    <a:cubicBezTo>
                      <a:pt x="126" y="200"/>
                      <a:pt x="7" y="112"/>
                      <a:pt x="0" y="1"/>
                    </a:cubicBezTo>
                    <a:cubicBezTo>
                      <a:pt x="0" y="5"/>
                      <a:pt x="0" y="8"/>
                      <a:pt x="0" y="11"/>
                    </a:cubicBezTo>
                    <a:cubicBezTo>
                      <a:pt x="0" y="125"/>
                      <a:pt x="122" y="218"/>
                      <a:pt x="271" y="218"/>
                    </a:cubicBezTo>
                    <a:cubicBezTo>
                      <a:pt x="421" y="218"/>
                      <a:pt x="543" y="124"/>
                      <a:pt x="543" y="9"/>
                    </a:cubicBezTo>
                    <a:cubicBezTo>
                      <a:pt x="543" y="6"/>
                      <a:pt x="542" y="3"/>
                      <a:pt x="542" y="0"/>
                    </a:cubicBezTo>
                    <a:cubicBezTo>
                      <a:pt x="536" y="111"/>
                      <a:pt x="417" y="200"/>
                      <a:pt x="271" y="20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3" name="Group 268"/>
            <p:cNvGrpSpPr/>
            <p:nvPr/>
          </p:nvGrpSpPr>
          <p:grpSpPr>
            <a:xfrm>
              <a:off x="2630717" y="4046371"/>
              <a:ext cx="307975" cy="488950"/>
              <a:chOff x="3824288" y="5486400"/>
              <a:chExt cx="307975" cy="488950"/>
            </a:xfrm>
            <a:grpFill/>
          </p:grpSpPr>
          <p:sp>
            <p:nvSpPr>
              <p:cNvPr id="139" name="Freeform 248"/>
              <p:cNvSpPr>
                <a:spLocks noEditPoints="1"/>
              </p:cNvSpPr>
              <p:nvPr/>
            </p:nvSpPr>
            <p:spPr bwMode="auto">
              <a:xfrm>
                <a:off x="3824288" y="5486400"/>
                <a:ext cx="307975" cy="338138"/>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0" name="Freeform 249"/>
              <p:cNvSpPr/>
              <p:nvPr/>
            </p:nvSpPr>
            <p:spPr bwMode="auto">
              <a:xfrm>
                <a:off x="3917950" y="5843588"/>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1" name="Freeform 250"/>
              <p:cNvSpPr/>
              <p:nvPr/>
            </p:nvSpPr>
            <p:spPr bwMode="auto">
              <a:xfrm>
                <a:off x="3917950" y="5880100"/>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2" name="Freeform 251"/>
              <p:cNvSpPr/>
              <p:nvPr/>
            </p:nvSpPr>
            <p:spPr bwMode="auto">
              <a:xfrm>
                <a:off x="3917950" y="5916613"/>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43" name="Freeform 252"/>
              <p:cNvSpPr/>
              <p:nvPr/>
            </p:nvSpPr>
            <p:spPr bwMode="auto">
              <a:xfrm>
                <a:off x="3943350" y="5953125"/>
                <a:ext cx="68263" cy="22225"/>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4" name="Group 274"/>
            <p:cNvGrpSpPr/>
            <p:nvPr/>
          </p:nvGrpSpPr>
          <p:grpSpPr>
            <a:xfrm>
              <a:off x="1838629" y="1094562"/>
              <a:ext cx="430213" cy="427039"/>
              <a:chOff x="2936875" y="2108200"/>
              <a:chExt cx="430213" cy="427038"/>
            </a:xfrm>
            <a:grpFill/>
          </p:grpSpPr>
          <p:sp>
            <p:nvSpPr>
              <p:cNvPr id="137" name="Freeform 253"/>
              <p:cNvSpPr/>
              <p:nvPr/>
            </p:nvSpPr>
            <p:spPr bwMode="auto">
              <a:xfrm>
                <a:off x="3036888" y="2108200"/>
                <a:ext cx="223838" cy="93663"/>
              </a:xfrm>
              <a:custGeom>
                <a:avLst/>
                <a:gdLst>
                  <a:gd name="T0" fmla="*/ 6 w 292"/>
                  <a:gd name="T1" fmla="*/ 34 h 122"/>
                  <a:gd name="T2" fmla="*/ 13 w 292"/>
                  <a:gd name="T3" fmla="*/ 23 h 122"/>
                  <a:gd name="T4" fmla="*/ 51 w 292"/>
                  <a:gd name="T5" fmla="*/ 36 h 122"/>
                  <a:gd name="T6" fmla="*/ 74 w 292"/>
                  <a:gd name="T7" fmla="*/ 0 h 122"/>
                  <a:gd name="T8" fmla="*/ 133 w 292"/>
                  <a:gd name="T9" fmla="*/ 33 h 122"/>
                  <a:gd name="T10" fmla="*/ 174 w 292"/>
                  <a:gd name="T11" fmla="*/ 7 h 122"/>
                  <a:gd name="T12" fmla="*/ 279 w 292"/>
                  <a:gd name="T13" fmla="*/ 23 h 122"/>
                  <a:gd name="T14" fmla="*/ 287 w 292"/>
                  <a:gd name="T15" fmla="*/ 34 h 122"/>
                  <a:gd name="T16" fmla="*/ 167 w 292"/>
                  <a:gd name="T17" fmla="*/ 122 h 122"/>
                  <a:gd name="T18" fmla="*/ 125 w 292"/>
                  <a:gd name="T19" fmla="*/ 122 h 122"/>
                  <a:gd name="T20" fmla="*/ 6 w 292"/>
                  <a:gd name="T21" fmla="*/ 3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122">
                    <a:moveTo>
                      <a:pt x="6" y="34"/>
                    </a:moveTo>
                    <a:cubicBezTo>
                      <a:pt x="0" y="21"/>
                      <a:pt x="10" y="23"/>
                      <a:pt x="13" y="23"/>
                    </a:cubicBezTo>
                    <a:cubicBezTo>
                      <a:pt x="22" y="23"/>
                      <a:pt x="43" y="36"/>
                      <a:pt x="51" y="36"/>
                    </a:cubicBezTo>
                    <a:cubicBezTo>
                      <a:pt x="64" y="36"/>
                      <a:pt x="62" y="0"/>
                      <a:pt x="74" y="0"/>
                    </a:cubicBezTo>
                    <a:cubicBezTo>
                      <a:pt x="89" y="0"/>
                      <a:pt x="117" y="33"/>
                      <a:pt x="133" y="33"/>
                    </a:cubicBezTo>
                    <a:cubicBezTo>
                      <a:pt x="151" y="33"/>
                      <a:pt x="155" y="7"/>
                      <a:pt x="174" y="7"/>
                    </a:cubicBezTo>
                    <a:cubicBezTo>
                      <a:pt x="186" y="7"/>
                      <a:pt x="195" y="53"/>
                      <a:pt x="279" y="23"/>
                    </a:cubicBezTo>
                    <a:cubicBezTo>
                      <a:pt x="282" y="22"/>
                      <a:pt x="292" y="21"/>
                      <a:pt x="287" y="34"/>
                    </a:cubicBezTo>
                    <a:cubicBezTo>
                      <a:pt x="287" y="34"/>
                      <a:pt x="238" y="118"/>
                      <a:pt x="167" y="122"/>
                    </a:cubicBezTo>
                    <a:cubicBezTo>
                      <a:pt x="125" y="122"/>
                      <a:pt x="125" y="122"/>
                      <a:pt x="125" y="122"/>
                    </a:cubicBezTo>
                    <a:cubicBezTo>
                      <a:pt x="55" y="118"/>
                      <a:pt x="6" y="34"/>
                      <a:pt x="6" y="34"/>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8" name="Freeform 254"/>
              <p:cNvSpPr>
                <a:spLocks noEditPoints="1"/>
              </p:cNvSpPr>
              <p:nvPr/>
            </p:nvSpPr>
            <p:spPr bwMode="auto">
              <a:xfrm>
                <a:off x="2936875" y="2193925"/>
                <a:ext cx="430213" cy="341313"/>
              </a:xfrm>
              <a:custGeom>
                <a:avLst/>
                <a:gdLst>
                  <a:gd name="T0" fmla="*/ 518 w 559"/>
                  <a:gd name="T1" fmla="*/ 284 h 444"/>
                  <a:gd name="T2" fmla="*/ 336 w 559"/>
                  <a:gd name="T3" fmla="*/ 36 h 444"/>
                  <a:gd name="T4" fmla="*/ 307 w 559"/>
                  <a:gd name="T5" fmla="*/ 28 h 444"/>
                  <a:gd name="T6" fmla="*/ 287 w 559"/>
                  <a:gd name="T7" fmla="*/ 26 h 444"/>
                  <a:gd name="T8" fmla="*/ 41 w 559"/>
                  <a:gd name="T9" fmla="*/ 285 h 444"/>
                  <a:gd name="T10" fmla="*/ 55 w 559"/>
                  <a:gd name="T11" fmla="*/ 440 h 444"/>
                  <a:gd name="T12" fmla="*/ 132 w 559"/>
                  <a:gd name="T13" fmla="*/ 442 h 444"/>
                  <a:gd name="T14" fmla="*/ 477 w 559"/>
                  <a:gd name="T15" fmla="*/ 442 h 444"/>
                  <a:gd name="T16" fmla="*/ 488 w 559"/>
                  <a:gd name="T17" fmla="*/ 440 h 444"/>
                  <a:gd name="T18" fmla="*/ 504 w 559"/>
                  <a:gd name="T19" fmla="*/ 439 h 444"/>
                  <a:gd name="T20" fmla="*/ 518 w 559"/>
                  <a:gd name="T21" fmla="*/ 284 h 444"/>
                  <a:gd name="T22" fmla="*/ 294 w 559"/>
                  <a:gd name="T23" fmla="*/ 327 h 444"/>
                  <a:gd name="T24" fmla="*/ 294 w 559"/>
                  <a:gd name="T25" fmla="*/ 356 h 444"/>
                  <a:gd name="T26" fmla="*/ 266 w 559"/>
                  <a:gd name="T27" fmla="*/ 356 h 444"/>
                  <a:gd name="T28" fmla="*/ 266 w 559"/>
                  <a:gd name="T29" fmla="*/ 329 h 444"/>
                  <a:gd name="T30" fmla="*/ 217 w 559"/>
                  <a:gd name="T31" fmla="*/ 317 h 444"/>
                  <a:gd name="T32" fmla="*/ 226 w 559"/>
                  <a:gd name="T33" fmla="*/ 284 h 444"/>
                  <a:gd name="T34" fmla="*/ 273 w 559"/>
                  <a:gd name="T35" fmla="*/ 296 h 444"/>
                  <a:gd name="T36" fmla="*/ 301 w 559"/>
                  <a:gd name="T37" fmla="*/ 279 h 444"/>
                  <a:gd name="T38" fmla="*/ 270 w 559"/>
                  <a:gd name="T39" fmla="*/ 254 h 444"/>
                  <a:gd name="T40" fmla="*/ 219 w 559"/>
                  <a:gd name="T41" fmla="*/ 202 h 444"/>
                  <a:gd name="T42" fmla="*/ 267 w 559"/>
                  <a:gd name="T43" fmla="*/ 151 h 444"/>
                  <a:gd name="T44" fmla="*/ 267 w 559"/>
                  <a:gd name="T45" fmla="*/ 124 h 444"/>
                  <a:gd name="T46" fmla="*/ 295 w 559"/>
                  <a:gd name="T47" fmla="*/ 124 h 444"/>
                  <a:gd name="T48" fmla="*/ 295 w 559"/>
                  <a:gd name="T49" fmla="*/ 149 h 444"/>
                  <a:gd name="T50" fmla="*/ 337 w 559"/>
                  <a:gd name="T51" fmla="*/ 158 h 444"/>
                  <a:gd name="T52" fmla="*/ 328 w 559"/>
                  <a:gd name="T53" fmla="*/ 191 h 444"/>
                  <a:gd name="T54" fmla="*/ 287 w 559"/>
                  <a:gd name="T55" fmla="*/ 181 h 444"/>
                  <a:gd name="T56" fmla="*/ 263 w 559"/>
                  <a:gd name="T57" fmla="*/ 197 h 444"/>
                  <a:gd name="T58" fmla="*/ 297 w 559"/>
                  <a:gd name="T59" fmla="*/ 221 h 444"/>
                  <a:gd name="T60" fmla="*/ 344 w 559"/>
                  <a:gd name="T61" fmla="*/ 275 h 444"/>
                  <a:gd name="T62" fmla="*/ 294 w 559"/>
                  <a:gd name="T63" fmla="*/ 32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9" h="444">
                    <a:moveTo>
                      <a:pt x="518" y="284"/>
                    </a:moveTo>
                    <a:cubicBezTo>
                      <a:pt x="466" y="115"/>
                      <a:pt x="387" y="56"/>
                      <a:pt x="336" y="36"/>
                    </a:cubicBezTo>
                    <a:cubicBezTo>
                      <a:pt x="325" y="32"/>
                      <a:pt x="316" y="29"/>
                      <a:pt x="307" y="28"/>
                    </a:cubicBezTo>
                    <a:cubicBezTo>
                      <a:pt x="297" y="26"/>
                      <a:pt x="290" y="26"/>
                      <a:pt x="287" y="26"/>
                    </a:cubicBezTo>
                    <a:cubicBezTo>
                      <a:pt x="287" y="26"/>
                      <a:pt x="120" y="0"/>
                      <a:pt x="41" y="285"/>
                    </a:cubicBezTo>
                    <a:cubicBezTo>
                      <a:pt x="41" y="285"/>
                      <a:pt x="0" y="429"/>
                      <a:pt x="55" y="440"/>
                    </a:cubicBezTo>
                    <a:cubicBezTo>
                      <a:pt x="55" y="440"/>
                      <a:pt x="69" y="444"/>
                      <a:pt x="132" y="442"/>
                    </a:cubicBezTo>
                    <a:cubicBezTo>
                      <a:pt x="477" y="442"/>
                      <a:pt x="477" y="442"/>
                      <a:pt x="477" y="442"/>
                    </a:cubicBezTo>
                    <a:cubicBezTo>
                      <a:pt x="481" y="442"/>
                      <a:pt x="485" y="441"/>
                      <a:pt x="488" y="440"/>
                    </a:cubicBezTo>
                    <a:cubicBezTo>
                      <a:pt x="500" y="440"/>
                      <a:pt x="504" y="439"/>
                      <a:pt x="504" y="439"/>
                    </a:cubicBezTo>
                    <a:cubicBezTo>
                      <a:pt x="559" y="427"/>
                      <a:pt x="518" y="284"/>
                      <a:pt x="518" y="284"/>
                    </a:cubicBezTo>
                    <a:close/>
                    <a:moveTo>
                      <a:pt x="294" y="327"/>
                    </a:moveTo>
                    <a:cubicBezTo>
                      <a:pt x="294" y="356"/>
                      <a:pt x="294" y="356"/>
                      <a:pt x="294" y="356"/>
                    </a:cubicBezTo>
                    <a:cubicBezTo>
                      <a:pt x="266" y="356"/>
                      <a:pt x="266" y="356"/>
                      <a:pt x="266" y="356"/>
                    </a:cubicBezTo>
                    <a:cubicBezTo>
                      <a:pt x="266" y="329"/>
                      <a:pt x="266" y="329"/>
                      <a:pt x="266" y="329"/>
                    </a:cubicBezTo>
                    <a:cubicBezTo>
                      <a:pt x="247" y="328"/>
                      <a:pt x="228" y="323"/>
                      <a:pt x="217" y="317"/>
                    </a:cubicBezTo>
                    <a:cubicBezTo>
                      <a:pt x="226" y="284"/>
                      <a:pt x="226" y="284"/>
                      <a:pt x="226" y="284"/>
                    </a:cubicBezTo>
                    <a:cubicBezTo>
                      <a:pt x="238" y="290"/>
                      <a:pt x="255" y="296"/>
                      <a:pt x="273" y="296"/>
                    </a:cubicBezTo>
                    <a:cubicBezTo>
                      <a:pt x="290" y="296"/>
                      <a:pt x="301" y="290"/>
                      <a:pt x="301" y="279"/>
                    </a:cubicBezTo>
                    <a:cubicBezTo>
                      <a:pt x="301" y="268"/>
                      <a:pt x="292" y="261"/>
                      <a:pt x="270" y="254"/>
                    </a:cubicBezTo>
                    <a:cubicBezTo>
                      <a:pt x="240" y="244"/>
                      <a:pt x="219" y="229"/>
                      <a:pt x="219" y="202"/>
                    </a:cubicBezTo>
                    <a:cubicBezTo>
                      <a:pt x="219" y="176"/>
                      <a:pt x="237" y="157"/>
                      <a:pt x="267" y="151"/>
                    </a:cubicBezTo>
                    <a:cubicBezTo>
                      <a:pt x="267" y="124"/>
                      <a:pt x="267" y="124"/>
                      <a:pt x="267" y="124"/>
                    </a:cubicBezTo>
                    <a:cubicBezTo>
                      <a:pt x="295" y="124"/>
                      <a:pt x="295" y="124"/>
                      <a:pt x="295" y="124"/>
                    </a:cubicBezTo>
                    <a:cubicBezTo>
                      <a:pt x="295" y="149"/>
                      <a:pt x="295" y="149"/>
                      <a:pt x="295" y="149"/>
                    </a:cubicBezTo>
                    <a:cubicBezTo>
                      <a:pt x="314" y="150"/>
                      <a:pt x="327" y="154"/>
                      <a:pt x="337" y="158"/>
                    </a:cubicBezTo>
                    <a:cubicBezTo>
                      <a:pt x="328" y="191"/>
                      <a:pt x="328" y="191"/>
                      <a:pt x="328" y="191"/>
                    </a:cubicBezTo>
                    <a:cubicBezTo>
                      <a:pt x="321" y="187"/>
                      <a:pt x="308" y="181"/>
                      <a:pt x="287" y="181"/>
                    </a:cubicBezTo>
                    <a:cubicBezTo>
                      <a:pt x="269" y="181"/>
                      <a:pt x="263" y="189"/>
                      <a:pt x="263" y="197"/>
                    </a:cubicBezTo>
                    <a:cubicBezTo>
                      <a:pt x="263" y="206"/>
                      <a:pt x="273" y="212"/>
                      <a:pt x="297" y="221"/>
                    </a:cubicBezTo>
                    <a:cubicBezTo>
                      <a:pt x="331" y="233"/>
                      <a:pt x="344" y="249"/>
                      <a:pt x="344" y="275"/>
                    </a:cubicBezTo>
                    <a:cubicBezTo>
                      <a:pt x="344" y="300"/>
                      <a:pt x="327" y="322"/>
                      <a:pt x="294" y="32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5" name="Group 147"/>
            <p:cNvGrpSpPr/>
            <p:nvPr/>
          </p:nvGrpSpPr>
          <p:grpSpPr>
            <a:xfrm>
              <a:off x="4855442" y="1114854"/>
              <a:ext cx="265113" cy="423863"/>
              <a:chOff x="914400" y="2173288"/>
              <a:chExt cx="265113" cy="423862"/>
            </a:xfrm>
            <a:grpFill/>
          </p:grpSpPr>
          <p:sp>
            <p:nvSpPr>
              <p:cNvPr id="134" name="Freeform 216"/>
              <p:cNvSpPr>
                <a:spLocks noEditPoints="1"/>
              </p:cNvSpPr>
              <p:nvPr/>
            </p:nvSpPr>
            <p:spPr bwMode="auto">
              <a:xfrm>
                <a:off x="914400" y="2247900"/>
                <a:ext cx="265113" cy="349250"/>
              </a:xfrm>
              <a:custGeom>
                <a:avLst/>
                <a:gdLst>
                  <a:gd name="T0" fmla="*/ 0 w 352"/>
                  <a:gd name="T1" fmla="*/ 465 h 465"/>
                  <a:gd name="T2" fmla="*/ 40 w 352"/>
                  <a:gd name="T3" fmla="*/ 371 h 465"/>
                  <a:gd name="T4" fmla="*/ 180 w 352"/>
                  <a:gd name="T5" fmla="*/ 465 h 465"/>
                  <a:gd name="T6" fmla="*/ 58 w 352"/>
                  <a:gd name="T7" fmla="*/ 329 h 465"/>
                  <a:gd name="T8" fmla="*/ 58 w 352"/>
                  <a:gd name="T9" fmla="*/ 329 h 465"/>
                  <a:gd name="T10" fmla="*/ 58 w 352"/>
                  <a:gd name="T11" fmla="*/ 242 h 465"/>
                  <a:gd name="T12" fmla="*/ 40 w 352"/>
                  <a:gd name="T13" fmla="*/ 180 h 465"/>
                  <a:gd name="T14" fmla="*/ 40 w 352"/>
                  <a:gd name="T15" fmla="*/ 147 h 465"/>
                  <a:gd name="T16" fmla="*/ 58 w 352"/>
                  <a:gd name="T17" fmla="*/ 93 h 465"/>
                  <a:gd name="T18" fmla="*/ 58 w 352"/>
                  <a:gd name="T19" fmla="*/ 93 h 465"/>
                  <a:gd name="T20" fmla="*/ 94 w 352"/>
                  <a:gd name="T21" fmla="*/ 302 h 465"/>
                  <a:gd name="T22" fmla="*/ 76 w 352"/>
                  <a:gd name="T23" fmla="*/ 242 h 465"/>
                  <a:gd name="T24" fmla="*/ 76 w 352"/>
                  <a:gd name="T25" fmla="*/ 207 h 465"/>
                  <a:gd name="T26" fmla="*/ 94 w 352"/>
                  <a:gd name="T27" fmla="*/ 147 h 465"/>
                  <a:gd name="T28" fmla="*/ 94 w 352"/>
                  <a:gd name="T29" fmla="*/ 147 h 465"/>
                  <a:gd name="T30" fmla="*/ 94 w 352"/>
                  <a:gd name="T31" fmla="*/ 66 h 465"/>
                  <a:gd name="T32" fmla="*/ 112 w 352"/>
                  <a:gd name="T33" fmla="*/ 302 h 465"/>
                  <a:gd name="T34" fmla="*/ 112 w 352"/>
                  <a:gd name="T35" fmla="*/ 269 h 465"/>
                  <a:gd name="T36" fmla="*/ 130 w 352"/>
                  <a:gd name="T37" fmla="*/ 207 h 465"/>
                  <a:gd name="T38" fmla="*/ 130 w 352"/>
                  <a:gd name="T39" fmla="*/ 207 h 465"/>
                  <a:gd name="T40" fmla="*/ 130 w 352"/>
                  <a:gd name="T41" fmla="*/ 120 h 465"/>
                  <a:gd name="T42" fmla="*/ 112 w 352"/>
                  <a:gd name="T43" fmla="*/ 66 h 465"/>
                  <a:gd name="T44" fmla="*/ 149 w 352"/>
                  <a:gd name="T45" fmla="*/ 329 h 465"/>
                  <a:gd name="T46" fmla="*/ 167 w 352"/>
                  <a:gd name="T47" fmla="*/ 269 h 465"/>
                  <a:gd name="T48" fmla="*/ 167 w 352"/>
                  <a:gd name="T49" fmla="*/ 269 h 465"/>
                  <a:gd name="T50" fmla="*/ 167 w 352"/>
                  <a:gd name="T51" fmla="*/ 180 h 465"/>
                  <a:gd name="T52" fmla="*/ 149 w 352"/>
                  <a:gd name="T53" fmla="*/ 120 h 465"/>
                  <a:gd name="T54" fmla="*/ 149 w 352"/>
                  <a:gd name="T55" fmla="*/ 93 h 465"/>
                  <a:gd name="T56" fmla="*/ 203 w 352"/>
                  <a:gd name="T57" fmla="*/ 329 h 465"/>
                  <a:gd name="T58" fmla="*/ 203 w 352"/>
                  <a:gd name="T59" fmla="*/ 329 h 465"/>
                  <a:gd name="T60" fmla="*/ 203 w 352"/>
                  <a:gd name="T61" fmla="*/ 242 h 465"/>
                  <a:gd name="T62" fmla="*/ 185 w 352"/>
                  <a:gd name="T63" fmla="*/ 180 h 465"/>
                  <a:gd name="T64" fmla="*/ 185 w 352"/>
                  <a:gd name="T65" fmla="*/ 147 h 465"/>
                  <a:gd name="T66" fmla="*/ 203 w 352"/>
                  <a:gd name="T67" fmla="*/ 93 h 465"/>
                  <a:gd name="T68" fmla="*/ 203 w 352"/>
                  <a:gd name="T69" fmla="*/ 93 h 465"/>
                  <a:gd name="T70" fmla="*/ 240 w 352"/>
                  <a:gd name="T71" fmla="*/ 302 h 465"/>
                  <a:gd name="T72" fmla="*/ 222 w 352"/>
                  <a:gd name="T73" fmla="*/ 242 h 465"/>
                  <a:gd name="T74" fmla="*/ 222 w 352"/>
                  <a:gd name="T75" fmla="*/ 207 h 465"/>
                  <a:gd name="T76" fmla="*/ 240 w 352"/>
                  <a:gd name="T77" fmla="*/ 147 h 465"/>
                  <a:gd name="T78" fmla="*/ 240 w 352"/>
                  <a:gd name="T79" fmla="*/ 147 h 465"/>
                  <a:gd name="T80" fmla="*/ 240 w 352"/>
                  <a:gd name="T81" fmla="*/ 66 h 465"/>
                  <a:gd name="T82" fmla="*/ 258 w 352"/>
                  <a:gd name="T83" fmla="*/ 302 h 465"/>
                  <a:gd name="T84" fmla="*/ 258 w 352"/>
                  <a:gd name="T85" fmla="*/ 269 h 465"/>
                  <a:gd name="T86" fmla="*/ 276 w 352"/>
                  <a:gd name="T87" fmla="*/ 207 h 465"/>
                  <a:gd name="T88" fmla="*/ 276 w 352"/>
                  <a:gd name="T89" fmla="*/ 207 h 465"/>
                  <a:gd name="T90" fmla="*/ 276 w 352"/>
                  <a:gd name="T91" fmla="*/ 120 h 465"/>
                  <a:gd name="T92" fmla="*/ 258 w 352"/>
                  <a:gd name="T93" fmla="*/ 66 h 465"/>
                  <a:gd name="T94" fmla="*/ 294 w 352"/>
                  <a:gd name="T95" fmla="*/ 329 h 465"/>
                  <a:gd name="T96" fmla="*/ 312 w 352"/>
                  <a:gd name="T97" fmla="*/ 269 h 465"/>
                  <a:gd name="T98" fmla="*/ 312 w 352"/>
                  <a:gd name="T99" fmla="*/ 269 h 465"/>
                  <a:gd name="T100" fmla="*/ 312 w 352"/>
                  <a:gd name="T101" fmla="*/ 180 h 465"/>
                  <a:gd name="T102" fmla="*/ 294 w 352"/>
                  <a:gd name="T103" fmla="*/ 120 h 465"/>
                  <a:gd name="T104" fmla="*/ 294 w 352"/>
                  <a:gd name="T105" fmla="*/ 9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465">
                    <a:moveTo>
                      <a:pt x="308" y="0"/>
                    </a:moveTo>
                    <a:cubicBezTo>
                      <a:pt x="44" y="0"/>
                      <a:pt x="44" y="0"/>
                      <a:pt x="44" y="0"/>
                    </a:cubicBezTo>
                    <a:cubicBezTo>
                      <a:pt x="19" y="0"/>
                      <a:pt x="0" y="20"/>
                      <a:pt x="0" y="44"/>
                    </a:cubicBezTo>
                    <a:cubicBezTo>
                      <a:pt x="0" y="465"/>
                      <a:pt x="0" y="465"/>
                      <a:pt x="0" y="465"/>
                    </a:cubicBezTo>
                    <a:cubicBezTo>
                      <a:pt x="172" y="465"/>
                      <a:pt x="172" y="465"/>
                      <a:pt x="172" y="465"/>
                    </a:cubicBezTo>
                    <a:cubicBezTo>
                      <a:pt x="172" y="426"/>
                      <a:pt x="172" y="426"/>
                      <a:pt x="172" y="426"/>
                    </a:cubicBezTo>
                    <a:cubicBezTo>
                      <a:pt x="40" y="426"/>
                      <a:pt x="40" y="426"/>
                      <a:pt x="40" y="426"/>
                    </a:cubicBezTo>
                    <a:cubicBezTo>
                      <a:pt x="40" y="371"/>
                      <a:pt x="40" y="371"/>
                      <a:pt x="40" y="371"/>
                    </a:cubicBezTo>
                    <a:cubicBezTo>
                      <a:pt x="312" y="371"/>
                      <a:pt x="312" y="371"/>
                      <a:pt x="312" y="371"/>
                    </a:cubicBezTo>
                    <a:cubicBezTo>
                      <a:pt x="312" y="426"/>
                      <a:pt x="312" y="426"/>
                      <a:pt x="312" y="426"/>
                    </a:cubicBezTo>
                    <a:cubicBezTo>
                      <a:pt x="180" y="426"/>
                      <a:pt x="180" y="426"/>
                      <a:pt x="180" y="426"/>
                    </a:cubicBezTo>
                    <a:cubicBezTo>
                      <a:pt x="180" y="465"/>
                      <a:pt x="180" y="465"/>
                      <a:pt x="180" y="465"/>
                    </a:cubicBezTo>
                    <a:cubicBezTo>
                      <a:pt x="352" y="465"/>
                      <a:pt x="352" y="465"/>
                      <a:pt x="352" y="465"/>
                    </a:cubicBezTo>
                    <a:cubicBezTo>
                      <a:pt x="352" y="44"/>
                      <a:pt x="352" y="44"/>
                      <a:pt x="352" y="44"/>
                    </a:cubicBezTo>
                    <a:cubicBezTo>
                      <a:pt x="352" y="20"/>
                      <a:pt x="333" y="0"/>
                      <a:pt x="308" y="0"/>
                    </a:cubicBezTo>
                    <a:close/>
                    <a:moveTo>
                      <a:pt x="58" y="329"/>
                    </a:moveTo>
                    <a:cubicBezTo>
                      <a:pt x="40" y="329"/>
                      <a:pt x="40" y="329"/>
                      <a:pt x="40" y="329"/>
                    </a:cubicBezTo>
                    <a:cubicBezTo>
                      <a:pt x="40" y="302"/>
                      <a:pt x="40" y="302"/>
                      <a:pt x="40" y="302"/>
                    </a:cubicBezTo>
                    <a:cubicBezTo>
                      <a:pt x="58" y="302"/>
                      <a:pt x="58" y="302"/>
                      <a:pt x="58" y="302"/>
                    </a:cubicBezTo>
                    <a:lnTo>
                      <a:pt x="58" y="329"/>
                    </a:lnTo>
                    <a:close/>
                    <a:moveTo>
                      <a:pt x="58" y="269"/>
                    </a:moveTo>
                    <a:cubicBezTo>
                      <a:pt x="40" y="269"/>
                      <a:pt x="40" y="269"/>
                      <a:pt x="40" y="269"/>
                    </a:cubicBezTo>
                    <a:cubicBezTo>
                      <a:pt x="40" y="242"/>
                      <a:pt x="40" y="242"/>
                      <a:pt x="40" y="242"/>
                    </a:cubicBezTo>
                    <a:cubicBezTo>
                      <a:pt x="58" y="242"/>
                      <a:pt x="58" y="242"/>
                      <a:pt x="58" y="242"/>
                    </a:cubicBezTo>
                    <a:lnTo>
                      <a:pt x="58" y="269"/>
                    </a:lnTo>
                    <a:close/>
                    <a:moveTo>
                      <a:pt x="58" y="207"/>
                    </a:moveTo>
                    <a:cubicBezTo>
                      <a:pt x="40" y="207"/>
                      <a:pt x="40" y="207"/>
                      <a:pt x="40" y="207"/>
                    </a:cubicBezTo>
                    <a:cubicBezTo>
                      <a:pt x="40" y="180"/>
                      <a:pt x="40" y="180"/>
                      <a:pt x="40" y="180"/>
                    </a:cubicBezTo>
                    <a:cubicBezTo>
                      <a:pt x="58" y="180"/>
                      <a:pt x="58" y="180"/>
                      <a:pt x="58" y="180"/>
                    </a:cubicBezTo>
                    <a:lnTo>
                      <a:pt x="58" y="207"/>
                    </a:lnTo>
                    <a:close/>
                    <a:moveTo>
                      <a:pt x="58" y="147"/>
                    </a:moveTo>
                    <a:cubicBezTo>
                      <a:pt x="40" y="147"/>
                      <a:pt x="40" y="147"/>
                      <a:pt x="40" y="147"/>
                    </a:cubicBezTo>
                    <a:cubicBezTo>
                      <a:pt x="40" y="120"/>
                      <a:pt x="40" y="120"/>
                      <a:pt x="40" y="120"/>
                    </a:cubicBezTo>
                    <a:cubicBezTo>
                      <a:pt x="58" y="120"/>
                      <a:pt x="58" y="120"/>
                      <a:pt x="58" y="120"/>
                    </a:cubicBezTo>
                    <a:lnTo>
                      <a:pt x="58" y="147"/>
                    </a:lnTo>
                    <a:close/>
                    <a:moveTo>
                      <a:pt x="58" y="93"/>
                    </a:moveTo>
                    <a:cubicBezTo>
                      <a:pt x="40" y="93"/>
                      <a:pt x="40" y="93"/>
                      <a:pt x="40" y="93"/>
                    </a:cubicBezTo>
                    <a:cubicBezTo>
                      <a:pt x="40" y="66"/>
                      <a:pt x="40" y="66"/>
                      <a:pt x="40" y="66"/>
                    </a:cubicBezTo>
                    <a:cubicBezTo>
                      <a:pt x="58" y="66"/>
                      <a:pt x="58" y="66"/>
                      <a:pt x="58" y="66"/>
                    </a:cubicBezTo>
                    <a:lnTo>
                      <a:pt x="58" y="93"/>
                    </a:lnTo>
                    <a:close/>
                    <a:moveTo>
                      <a:pt x="94" y="329"/>
                    </a:moveTo>
                    <a:cubicBezTo>
                      <a:pt x="76" y="329"/>
                      <a:pt x="76" y="329"/>
                      <a:pt x="76" y="329"/>
                    </a:cubicBezTo>
                    <a:cubicBezTo>
                      <a:pt x="76" y="302"/>
                      <a:pt x="76" y="302"/>
                      <a:pt x="76" y="302"/>
                    </a:cubicBezTo>
                    <a:cubicBezTo>
                      <a:pt x="94" y="302"/>
                      <a:pt x="94" y="302"/>
                      <a:pt x="94" y="302"/>
                    </a:cubicBezTo>
                    <a:lnTo>
                      <a:pt x="94" y="329"/>
                    </a:lnTo>
                    <a:close/>
                    <a:moveTo>
                      <a:pt x="94" y="269"/>
                    </a:moveTo>
                    <a:cubicBezTo>
                      <a:pt x="76" y="269"/>
                      <a:pt x="76" y="269"/>
                      <a:pt x="76" y="269"/>
                    </a:cubicBezTo>
                    <a:cubicBezTo>
                      <a:pt x="76" y="242"/>
                      <a:pt x="76" y="242"/>
                      <a:pt x="76" y="242"/>
                    </a:cubicBezTo>
                    <a:cubicBezTo>
                      <a:pt x="94" y="242"/>
                      <a:pt x="94" y="242"/>
                      <a:pt x="94" y="242"/>
                    </a:cubicBezTo>
                    <a:lnTo>
                      <a:pt x="94" y="269"/>
                    </a:lnTo>
                    <a:close/>
                    <a:moveTo>
                      <a:pt x="94" y="207"/>
                    </a:moveTo>
                    <a:cubicBezTo>
                      <a:pt x="76" y="207"/>
                      <a:pt x="76" y="207"/>
                      <a:pt x="76" y="207"/>
                    </a:cubicBezTo>
                    <a:cubicBezTo>
                      <a:pt x="76" y="180"/>
                      <a:pt x="76" y="180"/>
                      <a:pt x="76" y="180"/>
                    </a:cubicBezTo>
                    <a:cubicBezTo>
                      <a:pt x="94" y="180"/>
                      <a:pt x="94" y="180"/>
                      <a:pt x="94" y="180"/>
                    </a:cubicBezTo>
                    <a:lnTo>
                      <a:pt x="94" y="207"/>
                    </a:lnTo>
                    <a:close/>
                    <a:moveTo>
                      <a:pt x="94" y="147"/>
                    </a:moveTo>
                    <a:cubicBezTo>
                      <a:pt x="76" y="147"/>
                      <a:pt x="76" y="147"/>
                      <a:pt x="76" y="147"/>
                    </a:cubicBezTo>
                    <a:cubicBezTo>
                      <a:pt x="76" y="120"/>
                      <a:pt x="76" y="120"/>
                      <a:pt x="76" y="120"/>
                    </a:cubicBezTo>
                    <a:cubicBezTo>
                      <a:pt x="94" y="120"/>
                      <a:pt x="94" y="120"/>
                      <a:pt x="94" y="120"/>
                    </a:cubicBezTo>
                    <a:lnTo>
                      <a:pt x="94" y="147"/>
                    </a:lnTo>
                    <a:close/>
                    <a:moveTo>
                      <a:pt x="94" y="93"/>
                    </a:moveTo>
                    <a:cubicBezTo>
                      <a:pt x="76" y="93"/>
                      <a:pt x="76" y="93"/>
                      <a:pt x="76" y="93"/>
                    </a:cubicBezTo>
                    <a:cubicBezTo>
                      <a:pt x="76" y="66"/>
                      <a:pt x="76" y="66"/>
                      <a:pt x="76" y="66"/>
                    </a:cubicBezTo>
                    <a:cubicBezTo>
                      <a:pt x="94" y="66"/>
                      <a:pt x="94" y="66"/>
                      <a:pt x="94" y="66"/>
                    </a:cubicBezTo>
                    <a:lnTo>
                      <a:pt x="94" y="93"/>
                    </a:lnTo>
                    <a:close/>
                    <a:moveTo>
                      <a:pt x="130" y="329"/>
                    </a:moveTo>
                    <a:cubicBezTo>
                      <a:pt x="112" y="329"/>
                      <a:pt x="112" y="329"/>
                      <a:pt x="112" y="329"/>
                    </a:cubicBezTo>
                    <a:cubicBezTo>
                      <a:pt x="112" y="302"/>
                      <a:pt x="112" y="302"/>
                      <a:pt x="112" y="302"/>
                    </a:cubicBezTo>
                    <a:cubicBezTo>
                      <a:pt x="130" y="302"/>
                      <a:pt x="130" y="302"/>
                      <a:pt x="130" y="302"/>
                    </a:cubicBezTo>
                    <a:lnTo>
                      <a:pt x="130" y="329"/>
                    </a:lnTo>
                    <a:close/>
                    <a:moveTo>
                      <a:pt x="130" y="269"/>
                    </a:moveTo>
                    <a:cubicBezTo>
                      <a:pt x="112" y="269"/>
                      <a:pt x="112" y="269"/>
                      <a:pt x="112" y="269"/>
                    </a:cubicBezTo>
                    <a:cubicBezTo>
                      <a:pt x="112" y="242"/>
                      <a:pt x="112" y="242"/>
                      <a:pt x="112" y="242"/>
                    </a:cubicBezTo>
                    <a:cubicBezTo>
                      <a:pt x="130" y="242"/>
                      <a:pt x="130" y="242"/>
                      <a:pt x="130" y="242"/>
                    </a:cubicBezTo>
                    <a:lnTo>
                      <a:pt x="130" y="269"/>
                    </a:lnTo>
                    <a:close/>
                    <a:moveTo>
                      <a:pt x="130" y="207"/>
                    </a:moveTo>
                    <a:cubicBezTo>
                      <a:pt x="112" y="207"/>
                      <a:pt x="112" y="207"/>
                      <a:pt x="112" y="207"/>
                    </a:cubicBezTo>
                    <a:cubicBezTo>
                      <a:pt x="112" y="180"/>
                      <a:pt x="112" y="180"/>
                      <a:pt x="112" y="180"/>
                    </a:cubicBezTo>
                    <a:cubicBezTo>
                      <a:pt x="130" y="180"/>
                      <a:pt x="130" y="180"/>
                      <a:pt x="130" y="180"/>
                    </a:cubicBezTo>
                    <a:lnTo>
                      <a:pt x="130" y="207"/>
                    </a:lnTo>
                    <a:close/>
                    <a:moveTo>
                      <a:pt x="130" y="147"/>
                    </a:moveTo>
                    <a:cubicBezTo>
                      <a:pt x="112" y="147"/>
                      <a:pt x="112" y="147"/>
                      <a:pt x="112" y="147"/>
                    </a:cubicBezTo>
                    <a:cubicBezTo>
                      <a:pt x="112" y="120"/>
                      <a:pt x="112" y="120"/>
                      <a:pt x="112" y="120"/>
                    </a:cubicBezTo>
                    <a:cubicBezTo>
                      <a:pt x="130" y="120"/>
                      <a:pt x="130" y="120"/>
                      <a:pt x="130" y="120"/>
                    </a:cubicBezTo>
                    <a:lnTo>
                      <a:pt x="130" y="147"/>
                    </a:lnTo>
                    <a:close/>
                    <a:moveTo>
                      <a:pt x="130" y="93"/>
                    </a:moveTo>
                    <a:cubicBezTo>
                      <a:pt x="112" y="93"/>
                      <a:pt x="112" y="93"/>
                      <a:pt x="112" y="93"/>
                    </a:cubicBezTo>
                    <a:cubicBezTo>
                      <a:pt x="112" y="66"/>
                      <a:pt x="112" y="66"/>
                      <a:pt x="112" y="66"/>
                    </a:cubicBezTo>
                    <a:cubicBezTo>
                      <a:pt x="130" y="66"/>
                      <a:pt x="130" y="66"/>
                      <a:pt x="130" y="66"/>
                    </a:cubicBezTo>
                    <a:lnTo>
                      <a:pt x="130" y="93"/>
                    </a:lnTo>
                    <a:close/>
                    <a:moveTo>
                      <a:pt x="167" y="329"/>
                    </a:moveTo>
                    <a:cubicBezTo>
                      <a:pt x="149" y="329"/>
                      <a:pt x="149" y="329"/>
                      <a:pt x="149" y="329"/>
                    </a:cubicBezTo>
                    <a:cubicBezTo>
                      <a:pt x="149" y="302"/>
                      <a:pt x="149" y="302"/>
                      <a:pt x="149" y="302"/>
                    </a:cubicBezTo>
                    <a:cubicBezTo>
                      <a:pt x="167" y="302"/>
                      <a:pt x="167" y="302"/>
                      <a:pt x="167" y="302"/>
                    </a:cubicBezTo>
                    <a:lnTo>
                      <a:pt x="167" y="329"/>
                    </a:lnTo>
                    <a:close/>
                    <a:moveTo>
                      <a:pt x="167" y="269"/>
                    </a:moveTo>
                    <a:cubicBezTo>
                      <a:pt x="149" y="269"/>
                      <a:pt x="149" y="269"/>
                      <a:pt x="149" y="269"/>
                    </a:cubicBezTo>
                    <a:cubicBezTo>
                      <a:pt x="149" y="242"/>
                      <a:pt x="149" y="242"/>
                      <a:pt x="149" y="242"/>
                    </a:cubicBezTo>
                    <a:cubicBezTo>
                      <a:pt x="167" y="242"/>
                      <a:pt x="167" y="242"/>
                      <a:pt x="167" y="242"/>
                    </a:cubicBezTo>
                    <a:lnTo>
                      <a:pt x="167" y="269"/>
                    </a:lnTo>
                    <a:close/>
                    <a:moveTo>
                      <a:pt x="167" y="207"/>
                    </a:moveTo>
                    <a:cubicBezTo>
                      <a:pt x="149" y="207"/>
                      <a:pt x="149" y="207"/>
                      <a:pt x="149" y="207"/>
                    </a:cubicBezTo>
                    <a:cubicBezTo>
                      <a:pt x="149" y="180"/>
                      <a:pt x="149" y="180"/>
                      <a:pt x="149" y="180"/>
                    </a:cubicBezTo>
                    <a:cubicBezTo>
                      <a:pt x="167" y="180"/>
                      <a:pt x="167" y="180"/>
                      <a:pt x="167" y="180"/>
                    </a:cubicBezTo>
                    <a:lnTo>
                      <a:pt x="167" y="207"/>
                    </a:lnTo>
                    <a:close/>
                    <a:moveTo>
                      <a:pt x="167" y="147"/>
                    </a:moveTo>
                    <a:cubicBezTo>
                      <a:pt x="149" y="147"/>
                      <a:pt x="149" y="147"/>
                      <a:pt x="149" y="147"/>
                    </a:cubicBezTo>
                    <a:cubicBezTo>
                      <a:pt x="149" y="120"/>
                      <a:pt x="149" y="120"/>
                      <a:pt x="149" y="120"/>
                    </a:cubicBezTo>
                    <a:cubicBezTo>
                      <a:pt x="167" y="120"/>
                      <a:pt x="167" y="120"/>
                      <a:pt x="167" y="120"/>
                    </a:cubicBezTo>
                    <a:lnTo>
                      <a:pt x="167" y="147"/>
                    </a:lnTo>
                    <a:close/>
                    <a:moveTo>
                      <a:pt x="167" y="93"/>
                    </a:moveTo>
                    <a:cubicBezTo>
                      <a:pt x="149" y="93"/>
                      <a:pt x="149" y="93"/>
                      <a:pt x="149" y="93"/>
                    </a:cubicBezTo>
                    <a:cubicBezTo>
                      <a:pt x="149" y="66"/>
                      <a:pt x="149" y="66"/>
                      <a:pt x="149" y="66"/>
                    </a:cubicBezTo>
                    <a:cubicBezTo>
                      <a:pt x="167" y="66"/>
                      <a:pt x="167" y="66"/>
                      <a:pt x="167" y="66"/>
                    </a:cubicBezTo>
                    <a:lnTo>
                      <a:pt x="167" y="93"/>
                    </a:lnTo>
                    <a:close/>
                    <a:moveTo>
                      <a:pt x="203" y="329"/>
                    </a:moveTo>
                    <a:cubicBezTo>
                      <a:pt x="185" y="329"/>
                      <a:pt x="185" y="329"/>
                      <a:pt x="185" y="329"/>
                    </a:cubicBezTo>
                    <a:cubicBezTo>
                      <a:pt x="185" y="302"/>
                      <a:pt x="185" y="302"/>
                      <a:pt x="185" y="302"/>
                    </a:cubicBezTo>
                    <a:cubicBezTo>
                      <a:pt x="203" y="302"/>
                      <a:pt x="203" y="302"/>
                      <a:pt x="203" y="302"/>
                    </a:cubicBezTo>
                    <a:lnTo>
                      <a:pt x="203" y="329"/>
                    </a:lnTo>
                    <a:close/>
                    <a:moveTo>
                      <a:pt x="203" y="269"/>
                    </a:moveTo>
                    <a:cubicBezTo>
                      <a:pt x="185" y="269"/>
                      <a:pt x="185" y="269"/>
                      <a:pt x="185" y="269"/>
                    </a:cubicBezTo>
                    <a:cubicBezTo>
                      <a:pt x="185" y="242"/>
                      <a:pt x="185" y="242"/>
                      <a:pt x="185" y="242"/>
                    </a:cubicBezTo>
                    <a:cubicBezTo>
                      <a:pt x="203" y="242"/>
                      <a:pt x="203" y="242"/>
                      <a:pt x="203" y="242"/>
                    </a:cubicBezTo>
                    <a:lnTo>
                      <a:pt x="203" y="269"/>
                    </a:lnTo>
                    <a:close/>
                    <a:moveTo>
                      <a:pt x="203" y="207"/>
                    </a:moveTo>
                    <a:cubicBezTo>
                      <a:pt x="185" y="207"/>
                      <a:pt x="185" y="207"/>
                      <a:pt x="185" y="207"/>
                    </a:cubicBezTo>
                    <a:cubicBezTo>
                      <a:pt x="185" y="180"/>
                      <a:pt x="185" y="180"/>
                      <a:pt x="185" y="180"/>
                    </a:cubicBezTo>
                    <a:cubicBezTo>
                      <a:pt x="203" y="180"/>
                      <a:pt x="203" y="180"/>
                      <a:pt x="203" y="180"/>
                    </a:cubicBezTo>
                    <a:lnTo>
                      <a:pt x="203" y="207"/>
                    </a:lnTo>
                    <a:close/>
                    <a:moveTo>
                      <a:pt x="203" y="147"/>
                    </a:moveTo>
                    <a:cubicBezTo>
                      <a:pt x="185" y="147"/>
                      <a:pt x="185" y="147"/>
                      <a:pt x="185" y="147"/>
                    </a:cubicBezTo>
                    <a:cubicBezTo>
                      <a:pt x="185" y="120"/>
                      <a:pt x="185" y="120"/>
                      <a:pt x="185" y="120"/>
                    </a:cubicBezTo>
                    <a:cubicBezTo>
                      <a:pt x="203" y="120"/>
                      <a:pt x="203" y="120"/>
                      <a:pt x="203" y="120"/>
                    </a:cubicBezTo>
                    <a:lnTo>
                      <a:pt x="203" y="147"/>
                    </a:lnTo>
                    <a:close/>
                    <a:moveTo>
                      <a:pt x="203" y="93"/>
                    </a:moveTo>
                    <a:cubicBezTo>
                      <a:pt x="185" y="93"/>
                      <a:pt x="185" y="93"/>
                      <a:pt x="185" y="93"/>
                    </a:cubicBezTo>
                    <a:cubicBezTo>
                      <a:pt x="185" y="66"/>
                      <a:pt x="185" y="66"/>
                      <a:pt x="185" y="66"/>
                    </a:cubicBezTo>
                    <a:cubicBezTo>
                      <a:pt x="203" y="66"/>
                      <a:pt x="203" y="66"/>
                      <a:pt x="203" y="66"/>
                    </a:cubicBezTo>
                    <a:lnTo>
                      <a:pt x="203" y="93"/>
                    </a:lnTo>
                    <a:close/>
                    <a:moveTo>
                      <a:pt x="240" y="329"/>
                    </a:moveTo>
                    <a:cubicBezTo>
                      <a:pt x="222" y="329"/>
                      <a:pt x="222" y="329"/>
                      <a:pt x="222" y="329"/>
                    </a:cubicBezTo>
                    <a:cubicBezTo>
                      <a:pt x="222" y="302"/>
                      <a:pt x="222" y="302"/>
                      <a:pt x="222" y="302"/>
                    </a:cubicBezTo>
                    <a:cubicBezTo>
                      <a:pt x="240" y="302"/>
                      <a:pt x="240" y="302"/>
                      <a:pt x="240" y="302"/>
                    </a:cubicBezTo>
                    <a:lnTo>
                      <a:pt x="240" y="329"/>
                    </a:lnTo>
                    <a:close/>
                    <a:moveTo>
                      <a:pt x="240" y="269"/>
                    </a:moveTo>
                    <a:cubicBezTo>
                      <a:pt x="222" y="269"/>
                      <a:pt x="222" y="269"/>
                      <a:pt x="222" y="269"/>
                    </a:cubicBezTo>
                    <a:cubicBezTo>
                      <a:pt x="222" y="242"/>
                      <a:pt x="222" y="242"/>
                      <a:pt x="222" y="242"/>
                    </a:cubicBezTo>
                    <a:cubicBezTo>
                      <a:pt x="240" y="242"/>
                      <a:pt x="240" y="242"/>
                      <a:pt x="240" y="242"/>
                    </a:cubicBezTo>
                    <a:lnTo>
                      <a:pt x="240" y="269"/>
                    </a:lnTo>
                    <a:close/>
                    <a:moveTo>
                      <a:pt x="240" y="207"/>
                    </a:moveTo>
                    <a:cubicBezTo>
                      <a:pt x="222" y="207"/>
                      <a:pt x="222" y="207"/>
                      <a:pt x="222" y="207"/>
                    </a:cubicBezTo>
                    <a:cubicBezTo>
                      <a:pt x="222" y="180"/>
                      <a:pt x="222" y="180"/>
                      <a:pt x="222" y="180"/>
                    </a:cubicBezTo>
                    <a:cubicBezTo>
                      <a:pt x="240" y="180"/>
                      <a:pt x="240" y="180"/>
                      <a:pt x="240" y="180"/>
                    </a:cubicBezTo>
                    <a:lnTo>
                      <a:pt x="240" y="207"/>
                    </a:lnTo>
                    <a:close/>
                    <a:moveTo>
                      <a:pt x="240" y="147"/>
                    </a:moveTo>
                    <a:cubicBezTo>
                      <a:pt x="222" y="147"/>
                      <a:pt x="222" y="147"/>
                      <a:pt x="222" y="147"/>
                    </a:cubicBezTo>
                    <a:cubicBezTo>
                      <a:pt x="222" y="120"/>
                      <a:pt x="222" y="120"/>
                      <a:pt x="222" y="120"/>
                    </a:cubicBezTo>
                    <a:cubicBezTo>
                      <a:pt x="240" y="120"/>
                      <a:pt x="240" y="120"/>
                      <a:pt x="240" y="120"/>
                    </a:cubicBezTo>
                    <a:lnTo>
                      <a:pt x="240" y="147"/>
                    </a:lnTo>
                    <a:close/>
                    <a:moveTo>
                      <a:pt x="240" y="93"/>
                    </a:moveTo>
                    <a:cubicBezTo>
                      <a:pt x="222" y="93"/>
                      <a:pt x="222" y="93"/>
                      <a:pt x="222" y="93"/>
                    </a:cubicBezTo>
                    <a:cubicBezTo>
                      <a:pt x="222" y="66"/>
                      <a:pt x="222" y="66"/>
                      <a:pt x="222" y="66"/>
                    </a:cubicBezTo>
                    <a:cubicBezTo>
                      <a:pt x="240" y="66"/>
                      <a:pt x="240" y="66"/>
                      <a:pt x="240" y="66"/>
                    </a:cubicBezTo>
                    <a:lnTo>
                      <a:pt x="240" y="93"/>
                    </a:lnTo>
                    <a:close/>
                    <a:moveTo>
                      <a:pt x="276" y="329"/>
                    </a:moveTo>
                    <a:cubicBezTo>
                      <a:pt x="258" y="329"/>
                      <a:pt x="258" y="329"/>
                      <a:pt x="258" y="329"/>
                    </a:cubicBezTo>
                    <a:cubicBezTo>
                      <a:pt x="258" y="302"/>
                      <a:pt x="258" y="302"/>
                      <a:pt x="258" y="302"/>
                    </a:cubicBezTo>
                    <a:cubicBezTo>
                      <a:pt x="276" y="302"/>
                      <a:pt x="276" y="302"/>
                      <a:pt x="276" y="302"/>
                    </a:cubicBezTo>
                    <a:lnTo>
                      <a:pt x="276" y="329"/>
                    </a:lnTo>
                    <a:close/>
                    <a:moveTo>
                      <a:pt x="276" y="269"/>
                    </a:moveTo>
                    <a:cubicBezTo>
                      <a:pt x="258" y="269"/>
                      <a:pt x="258" y="269"/>
                      <a:pt x="258" y="269"/>
                    </a:cubicBezTo>
                    <a:cubicBezTo>
                      <a:pt x="258" y="242"/>
                      <a:pt x="258" y="242"/>
                      <a:pt x="258" y="242"/>
                    </a:cubicBezTo>
                    <a:cubicBezTo>
                      <a:pt x="276" y="242"/>
                      <a:pt x="276" y="242"/>
                      <a:pt x="276" y="242"/>
                    </a:cubicBezTo>
                    <a:lnTo>
                      <a:pt x="276" y="269"/>
                    </a:lnTo>
                    <a:close/>
                    <a:moveTo>
                      <a:pt x="276" y="207"/>
                    </a:moveTo>
                    <a:cubicBezTo>
                      <a:pt x="258" y="207"/>
                      <a:pt x="258" y="207"/>
                      <a:pt x="258" y="207"/>
                    </a:cubicBezTo>
                    <a:cubicBezTo>
                      <a:pt x="258" y="180"/>
                      <a:pt x="258" y="180"/>
                      <a:pt x="258" y="180"/>
                    </a:cubicBezTo>
                    <a:cubicBezTo>
                      <a:pt x="276" y="180"/>
                      <a:pt x="276" y="180"/>
                      <a:pt x="276" y="180"/>
                    </a:cubicBezTo>
                    <a:lnTo>
                      <a:pt x="276" y="207"/>
                    </a:lnTo>
                    <a:close/>
                    <a:moveTo>
                      <a:pt x="276" y="147"/>
                    </a:moveTo>
                    <a:cubicBezTo>
                      <a:pt x="258" y="147"/>
                      <a:pt x="258" y="147"/>
                      <a:pt x="258" y="147"/>
                    </a:cubicBezTo>
                    <a:cubicBezTo>
                      <a:pt x="258" y="120"/>
                      <a:pt x="258" y="120"/>
                      <a:pt x="258" y="120"/>
                    </a:cubicBezTo>
                    <a:cubicBezTo>
                      <a:pt x="276" y="120"/>
                      <a:pt x="276" y="120"/>
                      <a:pt x="276" y="120"/>
                    </a:cubicBezTo>
                    <a:lnTo>
                      <a:pt x="276" y="147"/>
                    </a:lnTo>
                    <a:close/>
                    <a:moveTo>
                      <a:pt x="276" y="93"/>
                    </a:moveTo>
                    <a:cubicBezTo>
                      <a:pt x="258" y="93"/>
                      <a:pt x="258" y="93"/>
                      <a:pt x="258" y="93"/>
                    </a:cubicBezTo>
                    <a:cubicBezTo>
                      <a:pt x="258" y="66"/>
                      <a:pt x="258" y="66"/>
                      <a:pt x="258" y="66"/>
                    </a:cubicBezTo>
                    <a:cubicBezTo>
                      <a:pt x="276" y="66"/>
                      <a:pt x="276" y="66"/>
                      <a:pt x="276" y="66"/>
                    </a:cubicBezTo>
                    <a:lnTo>
                      <a:pt x="276" y="93"/>
                    </a:lnTo>
                    <a:close/>
                    <a:moveTo>
                      <a:pt x="312" y="329"/>
                    </a:moveTo>
                    <a:cubicBezTo>
                      <a:pt x="294" y="329"/>
                      <a:pt x="294" y="329"/>
                      <a:pt x="294" y="329"/>
                    </a:cubicBezTo>
                    <a:cubicBezTo>
                      <a:pt x="294" y="302"/>
                      <a:pt x="294" y="302"/>
                      <a:pt x="294" y="302"/>
                    </a:cubicBezTo>
                    <a:cubicBezTo>
                      <a:pt x="312" y="302"/>
                      <a:pt x="312" y="302"/>
                      <a:pt x="312" y="302"/>
                    </a:cubicBezTo>
                    <a:lnTo>
                      <a:pt x="312" y="329"/>
                    </a:lnTo>
                    <a:close/>
                    <a:moveTo>
                      <a:pt x="312" y="269"/>
                    </a:moveTo>
                    <a:cubicBezTo>
                      <a:pt x="294" y="269"/>
                      <a:pt x="294" y="269"/>
                      <a:pt x="294" y="269"/>
                    </a:cubicBezTo>
                    <a:cubicBezTo>
                      <a:pt x="294" y="242"/>
                      <a:pt x="294" y="242"/>
                      <a:pt x="294" y="242"/>
                    </a:cubicBezTo>
                    <a:cubicBezTo>
                      <a:pt x="312" y="242"/>
                      <a:pt x="312" y="242"/>
                      <a:pt x="312" y="242"/>
                    </a:cubicBezTo>
                    <a:lnTo>
                      <a:pt x="312" y="269"/>
                    </a:lnTo>
                    <a:close/>
                    <a:moveTo>
                      <a:pt x="312" y="207"/>
                    </a:moveTo>
                    <a:cubicBezTo>
                      <a:pt x="294" y="207"/>
                      <a:pt x="294" y="207"/>
                      <a:pt x="294" y="207"/>
                    </a:cubicBezTo>
                    <a:cubicBezTo>
                      <a:pt x="294" y="180"/>
                      <a:pt x="294" y="180"/>
                      <a:pt x="294" y="180"/>
                    </a:cubicBezTo>
                    <a:cubicBezTo>
                      <a:pt x="312" y="180"/>
                      <a:pt x="312" y="180"/>
                      <a:pt x="312" y="180"/>
                    </a:cubicBezTo>
                    <a:lnTo>
                      <a:pt x="312" y="207"/>
                    </a:lnTo>
                    <a:close/>
                    <a:moveTo>
                      <a:pt x="312" y="147"/>
                    </a:moveTo>
                    <a:cubicBezTo>
                      <a:pt x="294" y="147"/>
                      <a:pt x="294" y="147"/>
                      <a:pt x="294" y="147"/>
                    </a:cubicBezTo>
                    <a:cubicBezTo>
                      <a:pt x="294" y="120"/>
                      <a:pt x="294" y="120"/>
                      <a:pt x="294" y="120"/>
                    </a:cubicBezTo>
                    <a:cubicBezTo>
                      <a:pt x="312" y="120"/>
                      <a:pt x="312" y="120"/>
                      <a:pt x="312" y="120"/>
                    </a:cubicBezTo>
                    <a:lnTo>
                      <a:pt x="312" y="147"/>
                    </a:lnTo>
                    <a:close/>
                    <a:moveTo>
                      <a:pt x="312" y="93"/>
                    </a:moveTo>
                    <a:cubicBezTo>
                      <a:pt x="294" y="93"/>
                      <a:pt x="294" y="93"/>
                      <a:pt x="294" y="93"/>
                    </a:cubicBezTo>
                    <a:cubicBezTo>
                      <a:pt x="294" y="66"/>
                      <a:pt x="294" y="66"/>
                      <a:pt x="294" y="66"/>
                    </a:cubicBezTo>
                    <a:cubicBezTo>
                      <a:pt x="312" y="66"/>
                      <a:pt x="312" y="66"/>
                      <a:pt x="312" y="66"/>
                    </a:cubicBezTo>
                    <a:lnTo>
                      <a:pt x="312" y="9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5" name="Freeform 217"/>
              <p:cNvSpPr/>
              <p:nvPr/>
            </p:nvSpPr>
            <p:spPr bwMode="auto">
              <a:xfrm>
                <a:off x="990600" y="2173288"/>
                <a:ext cx="112713" cy="111125"/>
              </a:xfrm>
              <a:custGeom>
                <a:avLst/>
                <a:gdLst>
                  <a:gd name="T0" fmla="*/ 148 w 148"/>
                  <a:gd name="T1" fmla="*/ 117 h 148"/>
                  <a:gd name="T2" fmla="*/ 117 w 148"/>
                  <a:gd name="T3" fmla="*/ 148 h 148"/>
                  <a:gd name="T4" fmla="*/ 31 w 148"/>
                  <a:gd name="T5" fmla="*/ 148 h 148"/>
                  <a:gd name="T6" fmla="*/ 0 w 148"/>
                  <a:gd name="T7" fmla="*/ 117 h 148"/>
                  <a:gd name="T8" fmla="*/ 0 w 148"/>
                  <a:gd name="T9" fmla="*/ 31 h 148"/>
                  <a:gd name="T10" fmla="*/ 31 w 148"/>
                  <a:gd name="T11" fmla="*/ 0 h 148"/>
                  <a:gd name="T12" fmla="*/ 117 w 148"/>
                  <a:gd name="T13" fmla="*/ 0 h 148"/>
                  <a:gd name="T14" fmla="*/ 148 w 148"/>
                  <a:gd name="T15" fmla="*/ 31 h 148"/>
                  <a:gd name="T16" fmla="*/ 148 w 148"/>
                  <a:gd name="T17" fmla="*/ 11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48">
                    <a:moveTo>
                      <a:pt x="148" y="117"/>
                    </a:moveTo>
                    <a:cubicBezTo>
                      <a:pt x="148" y="134"/>
                      <a:pt x="134" y="148"/>
                      <a:pt x="117" y="148"/>
                    </a:cubicBezTo>
                    <a:cubicBezTo>
                      <a:pt x="31" y="148"/>
                      <a:pt x="31" y="148"/>
                      <a:pt x="31" y="148"/>
                    </a:cubicBezTo>
                    <a:cubicBezTo>
                      <a:pt x="14" y="148"/>
                      <a:pt x="0" y="134"/>
                      <a:pt x="0" y="117"/>
                    </a:cubicBezTo>
                    <a:cubicBezTo>
                      <a:pt x="0" y="31"/>
                      <a:pt x="0" y="31"/>
                      <a:pt x="0" y="31"/>
                    </a:cubicBezTo>
                    <a:cubicBezTo>
                      <a:pt x="0" y="14"/>
                      <a:pt x="14" y="0"/>
                      <a:pt x="31" y="0"/>
                    </a:cubicBezTo>
                    <a:cubicBezTo>
                      <a:pt x="117" y="0"/>
                      <a:pt x="117" y="0"/>
                      <a:pt x="117" y="0"/>
                    </a:cubicBezTo>
                    <a:cubicBezTo>
                      <a:pt x="134" y="0"/>
                      <a:pt x="148" y="14"/>
                      <a:pt x="148" y="31"/>
                    </a:cubicBezTo>
                    <a:lnTo>
                      <a:pt x="148" y="11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6" name="Freeform 218"/>
              <p:cNvSpPr/>
              <p:nvPr/>
            </p:nvSpPr>
            <p:spPr bwMode="auto">
              <a:xfrm>
                <a:off x="1016000" y="2195513"/>
                <a:ext cx="61913" cy="66675"/>
              </a:xfrm>
              <a:custGeom>
                <a:avLst/>
                <a:gdLst>
                  <a:gd name="T0" fmla="*/ 0 w 39"/>
                  <a:gd name="T1" fmla="*/ 0 h 42"/>
                  <a:gd name="T2" fmla="*/ 12 w 39"/>
                  <a:gd name="T3" fmla="*/ 0 h 42"/>
                  <a:gd name="T4" fmla="*/ 12 w 39"/>
                  <a:gd name="T5" fmla="*/ 15 h 42"/>
                  <a:gd name="T6" fmla="*/ 27 w 39"/>
                  <a:gd name="T7" fmla="*/ 15 h 42"/>
                  <a:gd name="T8" fmla="*/ 27 w 39"/>
                  <a:gd name="T9" fmla="*/ 0 h 42"/>
                  <a:gd name="T10" fmla="*/ 39 w 39"/>
                  <a:gd name="T11" fmla="*/ 0 h 42"/>
                  <a:gd name="T12" fmla="*/ 39 w 39"/>
                  <a:gd name="T13" fmla="*/ 42 h 42"/>
                  <a:gd name="T14" fmla="*/ 27 w 39"/>
                  <a:gd name="T15" fmla="*/ 42 h 42"/>
                  <a:gd name="T16" fmla="*/ 27 w 39"/>
                  <a:gd name="T17" fmla="*/ 25 h 42"/>
                  <a:gd name="T18" fmla="*/ 12 w 39"/>
                  <a:gd name="T19" fmla="*/ 25 h 42"/>
                  <a:gd name="T20" fmla="*/ 12 w 39"/>
                  <a:gd name="T21" fmla="*/ 42 h 42"/>
                  <a:gd name="T22" fmla="*/ 0 w 39"/>
                  <a:gd name="T23" fmla="*/ 42 h 42"/>
                  <a:gd name="T24" fmla="*/ 0 w 39"/>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2">
                    <a:moveTo>
                      <a:pt x="0" y="0"/>
                    </a:moveTo>
                    <a:lnTo>
                      <a:pt x="12" y="0"/>
                    </a:lnTo>
                    <a:lnTo>
                      <a:pt x="12" y="15"/>
                    </a:lnTo>
                    <a:lnTo>
                      <a:pt x="27" y="15"/>
                    </a:lnTo>
                    <a:lnTo>
                      <a:pt x="27" y="0"/>
                    </a:lnTo>
                    <a:lnTo>
                      <a:pt x="39" y="0"/>
                    </a:lnTo>
                    <a:lnTo>
                      <a:pt x="39" y="42"/>
                    </a:lnTo>
                    <a:lnTo>
                      <a:pt x="27" y="42"/>
                    </a:lnTo>
                    <a:lnTo>
                      <a:pt x="27" y="25"/>
                    </a:lnTo>
                    <a:lnTo>
                      <a:pt x="12" y="25"/>
                    </a:lnTo>
                    <a:lnTo>
                      <a:pt x="12" y="42"/>
                    </a:lnTo>
                    <a:lnTo>
                      <a:pt x="0" y="42"/>
                    </a:ln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36" name="Freeform 269"/>
            <p:cNvSpPr>
              <a:spLocks noEditPoints="1"/>
            </p:cNvSpPr>
            <p:nvPr/>
          </p:nvSpPr>
          <p:spPr bwMode="auto">
            <a:xfrm>
              <a:off x="7037388" y="1131888"/>
              <a:ext cx="349250" cy="349250"/>
            </a:xfrm>
            <a:custGeom>
              <a:avLst/>
              <a:gdLst>
                <a:gd name="T0" fmla="*/ 401 w 464"/>
                <a:gd name="T1" fmla="*/ 0 h 464"/>
                <a:gd name="T2" fmla="*/ 63 w 464"/>
                <a:gd name="T3" fmla="*/ 0 h 464"/>
                <a:gd name="T4" fmla="*/ 0 w 464"/>
                <a:gd name="T5" fmla="*/ 63 h 464"/>
                <a:gd name="T6" fmla="*/ 0 w 464"/>
                <a:gd name="T7" fmla="*/ 401 h 464"/>
                <a:gd name="T8" fmla="*/ 63 w 464"/>
                <a:gd name="T9" fmla="*/ 464 h 464"/>
                <a:gd name="T10" fmla="*/ 401 w 464"/>
                <a:gd name="T11" fmla="*/ 464 h 464"/>
                <a:gd name="T12" fmla="*/ 464 w 464"/>
                <a:gd name="T13" fmla="*/ 401 h 464"/>
                <a:gd name="T14" fmla="*/ 464 w 464"/>
                <a:gd name="T15" fmla="*/ 63 h 464"/>
                <a:gd name="T16" fmla="*/ 401 w 464"/>
                <a:gd name="T17" fmla="*/ 0 h 464"/>
                <a:gd name="T18" fmla="*/ 369 w 464"/>
                <a:gd name="T19" fmla="*/ 375 h 464"/>
                <a:gd name="T20" fmla="*/ 280 w 464"/>
                <a:gd name="T21" fmla="*/ 375 h 464"/>
                <a:gd name="T22" fmla="*/ 280 w 464"/>
                <a:gd name="T23" fmla="*/ 259 h 464"/>
                <a:gd name="T24" fmla="*/ 183 w 464"/>
                <a:gd name="T25" fmla="*/ 259 h 464"/>
                <a:gd name="T26" fmla="*/ 183 w 464"/>
                <a:gd name="T27" fmla="*/ 375 h 464"/>
                <a:gd name="T28" fmla="*/ 95 w 464"/>
                <a:gd name="T29" fmla="*/ 375 h 464"/>
                <a:gd name="T30" fmla="*/ 95 w 464"/>
                <a:gd name="T31" fmla="*/ 89 h 464"/>
                <a:gd name="T32" fmla="*/ 183 w 464"/>
                <a:gd name="T33" fmla="*/ 89 h 464"/>
                <a:gd name="T34" fmla="*/ 183 w 464"/>
                <a:gd name="T35" fmla="*/ 189 h 464"/>
                <a:gd name="T36" fmla="*/ 280 w 464"/>
                <a:gd name="T37" fmla="*/ 189 h 464"/>
                <a:gd name="T38" fmla="*/ 280 w 464"/>
                <a:gd name="T39" fmla="*/ 89 h 464"/>
                <a:gd name="T40" fmla="*/ 369 w 464"/>
                <a:gd name="T41" fmla="*/ 89 h 464"/>
                <a:gd name="T42" fmla="*/ 369 w 464"/>
                <a:gd name="T43" fmla="*/ 37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464">
                  <a:moveTo>
                    <a:pt x="401" y="0"/>
                  </a:moveTo>
                  <a:cubicBezTo>
                    <a:pt x="63" y="0"/>
                    <a:pt x="63" y="0"/>
                    <a:pt x="63" y="0"/>
                  </a:cubicBezTo>
                  <a:cubicBezTo>
                    <a:pt x="28" y="0"/>
                    <a:pt x="0" y="28"/>
                    <a:pt x="0" y="63"/>
                  </a:cubicBezTo>
                  <a:cubicBezTo>
                    <a:pt x="0" y="401"/>
                    <a:pt x="0" y="401"/>
                    <a:pt x="0" y="401"/>
                  </a:cubicBezTo>
                  <a:cubicBezTo>
                    <a:pt x="0" y="436"/>
                    <a:pt x="28" y="464"/>
                    <a:pt x="63" y="464"/>
                  </a:cubicBezTo>
                  <a:cubicBezTo>
                    <a:pt x="401" y="464"/>
                    <a:pt x="401" y="464"/>
                    <a:pt x="401" y="464"/>
                  </a:cubicBezTo>
                  <a:cubicBezTo>
                    <a:pt x="436" y="464"/>
                    <a:pt x="464" y="436"/>
                    <a:pt x="464" y="401"/>
                  </a:cubicBezTo>
                  <a:cubicBezTo>
                    <a:pt x="464" y="63"/>
                    <a:pt x="464" y="63"/>
                    <a:pt x="464" y="63"/>
                  </a:cubicBezTo>
                  <a:cubicBezTo>
                    <a:pt x="464" y="28"/>
                    <a:pt x="436" y="0"/>
                    <a:pt x="401" y="0"/>
                  </a:cubicBezTo>
                  <a:close/>
                  <a:moveTo>
                    <a:pt x="369" y="375"/>
                  </a:moveTo>
                  <a:cubicBezTo>
                    <a:pt x="280" y="375"/>
                    <a:pt x="280" y="375"/>
                    <a:pt x="280" y="375"/>
                  </a:cubicBezTo>
                  <a:cubicBezTo>
                    <a:pt x="280" y="259"/>
                    <a:pt x="280" y="259"/>
                    <a:pt x="280" y="259"/>
                  </a:cubicBezTo>
                  <a:cubicBezTo>
                    <a:pt x="183" y="259"/>
                    <a:pt x="183" y="259"/>
                    <a:pt x="183" y="259"/>
                  </a:cubicBezTo>
                  <a:cubicBezTo>
                    <a:pt x="183" y="375"/>
                    <a:pt x="183" y="375"/>
                    <a:pt x="183" y="375"/>
                  </a:cubicBezTo>
                  <a:cubicBezTo>
                    <a:pt x="95" y="375"/>
                    <a:pt x="95" y="375"/>
                    <a:pt x="95" y="375"/>
                  </a:cubicBezTo>
                  <a:cubicBezTo>
                    <a:pt x="95" y="89"/>
                    <a:pt x="95" y="89"/>
                    <a:pt x="95" y="89"/>
                  </a:cubicBezTo>
                  <a:cubicBezTo>
                    <a:pt x="183" y="89"/>
                    <a:pt x="183" y="89"/>
                    <a:pt x="183" y="89"/>
                  </a:cubicBezTo>
                  <a:cubicBezTo>
                    <a:pt x="183" y="189"/>
                    <a:pt x="183" y="189"/>
                    <a:pt x="183" y="189"/>
                  </a:cubicBezTo>
                  <a:cubicBezTo>
                    <a:pt x="280" y="189"/>
                    <a:pt x="280" y="189"/>
                    <a:pt x="280" y="189"/>
                  </a:cubicBezTo>
                  <a:cubicBezTo>
                    <a:pt x="280" y="89"/>
                    <a:pt x="280" y="89"/>
                    <a:pt x="280" y="89"/>
                  </a:cubicBezTo>
                  <a:cubicBezTo>
                    <a:pt x="369" y="89"/>
                    <a:pt x="369" y="89"/>
                    <a:pt x="369" y="89"/>
                  </a:cubicBezTo>
                  <a:lnTo>
                    <a:pt x="369" y="37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nvGrpSpPr>
            <p:cNvPr id="37" name="Group 152"/>
            <p:cNvGrpSpPr/>
            <p:nvPr/>
          </p:nvGrpSpPr>
          <p:grpSpPr>
            <a:xfrm>
              <a:off x="7699620" y="1114854"/>
              <a:ext cx="287338" cy="434975"/>
              <a:chOff x="4222750" y="2166938"/>
              <a:chExt cx="287338" cy="434975"/>
            </a:xfrm>
            <a:grpFill/>
          </p:grpSpPr>
          <p:sp>
            <p:nvSpPr>
              <p:cNvPr id="125" name="Freeform 270"/>
              <p:cNvSpPr/>
              <p:nvPr/>
            </p:nvSpPr>
            <p:spPr bwMode="auto">
              <a:xfrm>
                <a:off x="4252913" y="2197100"/>
                <a:ext cx="228600" cy="11113"/>
              </a:xfrm>
              <a:custGeom>
                <a:avLst/>
                <a:gdLst>
                  <a:gd name="T0" fmla="*/ 297 w 304"/>
                  <a:gd name="T1" fmla="*/ 16 h 16"/>
                  <a:gd name="T2" fmla="*/ 7 w 304"/>
                  <a:gd name="T3" fmla="*/ 16 h 16"/>
                  <a:gd name="T4" fmla="*/ 0 w 304"/>
                  <a:gd name="T5" fmla="*/ 8 h 16"/>
                  <a:gd name="T6" fmla="*/ 7 w 304"/>
                  <a:gd name="T7" fmla="*/ 0 h 16"/>
                  <a:gd name="T8" fmla="*/ 297 w 304"/>
                  <a:gd name="T9" fmla="*/ 0 h 16"/>
                  <a:gd name="T10" fmla="*/ 304 w 304"/>
                  <a:gd name="T11" fmla="*/ 8 h 16"/>
                  <a:gd name="T12" fmla="*/ 297 w 30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04" h="16">
                    <a:moveTo>
                      <a:pt x="297" y="16"/>
                    </a:moveTo>
                    <a:cubicBezTo>
                      <a:pt x="7" y="16"/>
                      <a:pt x="7" y="16"/>
                      <a:pt x="7" y="16"/>
                    </a:cubicBezTo>
                    <a:cubicBezTo>
                      <a:pt x="3" y="16"/>
                      <a:pt x="0" y="12"/>
                      <a:pt x="0" y="8"/>
                    </a:cubicBezTo>
                    <a:cubicBezTo>
                      <a:pt x="0" y="4"/>
                      <a:pt x="3" y="0"/>
                      <a:pt x="7" y="0"/>
                    </a:cubicBezTo>
                    <a:cubicBezTo>
                      <a:pt x="297" y="0"/>
                      <a:pt x="297" y="0"/>
                      <a:pt x="297" y="0"/>
                    </a:cubicBezTo>
                    <a:cubicBezTo>
                      <a:pt x="301" y="0"/>
                      <a:pt x="304" y="4"/>
                      <a:pt x="304" y="8"/>
                    </a:cubicBezTo>
                    <a:cubicBezTo>
                      <a:pt x="304" y="12"/>
                      <a:pt x="301" y="16"/>
                      <a:pt x="297" y="1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6" name="Freeform 271"/>
              <p:cNvSpPr/>
              <p:nvPr/>
            </p:nvSpPr>
            <p:spPr bwMode="auto">
              <a:xfrm>
                <a:off x="4252913" y="2241550"/>
                <a:ext cx="228600" cy="11113"/>
              </a:xfrm>
              <a:custGeom>
                <a:avLst/>
                <a:gdLst>
                  <a:gd name="T0" fmla="*/ 297 w 304"/>
                  <a:gd name="T1" fmla="*/ 15 h 15"/>
                  <a:gd name="T2" fmla="*/ 7 w 304"/>
                  <a:gd name="T3" fmla="*/ 15 h 15"/>
                  <a:gd name="T4" fmla="*/ 0 w 304"/>
                  <a:gd name="T5" fmla="*/ 8 h 15"/>
                  <a:gd name="T6" fmla="*/ 7 w 304"/>
                  <a:gd name="T7" fmla="*/ 0 h 15"/>
                  <a:gd name="T8" fmla="*/ 297 w 304"/>
                  <a:gd name="T9" fmla="*/ 0 h 15"/>
                  <a:gd name="T10" fmla="*/ 304 w 304"/>
                  <a:gd name="T11" fmla="*/ 8 h 15"/>
                  <a:gd name="T12" fmla="*/ 297 w 30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04" h="15">
                    <a:moveTo>
                      <a:pt x="297" y="15"/>
                    </a:moveTo>
                    <a:cubicBezTo>
                      <a:pt x="7" y="15"/>
                      <a:pt x="7" y="15"/>
                      <a:pt x="7" y="15"/>
                    </a:cubicBezTo>
                    <a:cubicBezTo>
                      <a:pt x="3" y="15"/>
                      <a:pt x="0" y="12"/>
                      <a:pt x="0" y="8"/>
                    </a:cubicBezTo>
                    <a:cubicBezTo>
                      <a:pt x="0" y="3"/>
                      <a:pt x="3" y="0"/>
                      <a:pt x="7" y="0"/>
                    </a:cubicBezTo>
                    <a:cubicBezTo>
                      <a:pt x="297" y="0"/>
                      <a:pt x="297" y="0"/>
                      <a:pt x="297" y="0"/>
                    </a:cubicBezTo>
                    <a:cubicBezTo>
                      <a:pt x="301" y="0"/>
                      <a:pt x="304" y="3"/>
                      <a:pt x="304" y="8"/>
                    </a:cubicBezTo>
                    <a:cubicBezTo>
                      <a:pt x="304" y="12"/>
                      <a:pt x="301" y="15"/>
                      <a:pt x="297" y="1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7" name="Freeform 272"/>
              <p:cNvSpPr/>
              <p:nvPr/>
            </p:nvSpPr>
            <p:spPr bwMode="auto">
              <a:xfrm>
                <a:off x="4260850" y="2287588"/>
                <a:ext cx="212725" cy="11113"/>
              </a:xfrm>
              <a:custGeom>
                <a:avLst/>
                <a:gdLst>
                  <a:gd name="T0" fmla="*/ 276 w 284"/>
                  <a:gd name="T1" fmla="*/ 15 h 15"/>
                  <a:gd name="T2" fmla="*/ 8 w 284"/>
                  <a:gd name="T3" fmla="*/ 15 h 15"/>
                  <a:gd name="T4" fmla="*/ 0 w 284"/>
                  <a:gd name="T5" fmla="*/ 7 h 15"/>
                  <a:gd name="T6" fmla="*/ 8 w 284"/>
                  <a:gd name="T7" fmla="*/ 0 h 15"/>
                  <a:gd name="T8" fmla="*/ 276 w 284"/>
                  <a:gd name="T9" fmla="*/ 0 h 15"/>
                  <a:gd name="T10" fmla="*/ 284 w 284"/>
                  <a:gd name="T11" fmla="*/ 7 h 15"/>
                  <a:gd name="T12" fmla="*/ 276 w 28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84" h="15">
                    <a:moveTo>
                      <a:pt x="276" y="15"/>
                    </a:moveTo>
                    <a:cubicBezTo>
                      <a:pt x="8" y="15"/>
                      <a:pt x="8" y="15"/>
                      <a:pt x="8" y="15"/>
                    </a:cubicBezTo>
                    <a:cubicBezTo>
                      <a:pt x="4" y="15"/>
                      <a:pt x="0" y="11"/>
                      <a:pt x="0" y="7"/>
                    </a:cubicBezTo>
                    <a:cubicBezTo>
                      <a:pt x="0" y="3"/>
                      <a:pt x="4" y="0"/>
                      <a:pt x="8" y="0"/>
                    </a:cubicBezTo>
                    <a:cubicBezTo>
                      <a:pt x="276" y="0"/>
                      <a:pt x="276" y="0"/>
                      <a:pt x="276" y="0"/>
                    </a:cubicBezTo>
                    <a:cubicBezTo>
                      <a:pt x="280" y="0"/>
                      <a:pt x="284" y="3"/>
                      <a:pt x="284" y="7"/>
                    </a:cubicBezTo>
                    <a:cubicBezTo>
                      <a:pt x="284" y="11"/>
                      <a:pt x="280" y="15"/>
                      <a:pt x="276" y="1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8" name="Freeform 273"/>
              <p:cNvSpPr/>
              <p:nvPr/>
            </p:nvSpPr>
            <p:spPr bwMode="auto">
              <a:xfrm>
                <a:off x="4292600" y="2332038"/>
                <a:ext cx="149225" cy="11113"/>
              </a:xfrm>
              <a:custGeom>
                <a:avLst/>
                <a:gdLst>
                  <a:gd name="T0" fmla="*/ 191 w 198"/>
                  <a:gd name="T1" fmla="*/ 15 h 15"/>
                  <a:gd name="T2" fmla="*/ 7 w 198"/>
                  <a:gd name="T3" fmla="*/ 15 h 15"/>
                  <a:gd name="T4" fmla="*/ 0 w 198"/>
                  <a:gd name="T5" fmla="*/ 8 h 15"/>
                  <a:gd name="T6" fmla="*/ 7 w 198"/>
                  <a:gd name="T7" fmla="*/ 0 h 15"/>
                  <a:gd name="T8" fmla="*/ 191 w 198"/>
                  <a:gd name="T9" fmla="*/ 0 h 15"/>
                  <a:gd name="T10" fmla="*/ 198 w 198"/>
                  <a:gd name="T11" fmla="*/ 8 h 15"/>
                  <a:gd name="T12" fmla="*/ 191 w 19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8" h="15">
                    <a:moveTo>
                      <a:pt x="191" y="15"/>
                    </a:moveTo>
                    <a:cubicBezTo>
                      <a:pt x="7" y="15"/>
                      <a:pt x="7" y="15"/>
                      <a:pt x="7" y="15"/>
                    </a:cubicBezTo>
                    <a:cubicBezTo>
                      <a:pt x="3" y="15"/>
                      <a:pt x="0" y="12"/>
                      <a:pt x="0" y="8"/>
                    </a:cubicBezTo>
                    <a:cubicBezTo>
                      <a:pt x="0" y="4"/>
                      <a:pt x="3" y="0"/>
                      <a:pt x="7" y="0"/>
                    </a:cubicBezTo>
                    <a:cubicBezTo>
                      <a:pt x="191" y="0"/>
                      <a:pt x="191" y="0"/>
                      <a:pt x="191" y="0"/>
                    </a:cubicBezTo>
                    <a:cubicBezTo>
                      <a:pt x="195" y="0"/>
                      <a:pt x="198" y="4"/>
                      <a:pt x="198" y="8"/>
                    </a:cubicBezTo>
                    <a:cubicBezTo>
                      <a:pt x="198" y="12"/>
                      <a:pt x="195" y="15"/>
                      <a:pt x="191" y="1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9" name="Freeform 274"/>
              <p:cNvSpPr/>
              <p:nvPr/>
            </p:nvSpPr>
            <p:spPr bwMode="auto">
              <a:xfrm>
                <a:off x="4252913" y="2560638"/>
                <a:ext cx="228600" cy="12700"/>
              </a:xfrm>
              <a:custGeom>
                <a:avLst/>
                <a:gdLst>
                  <a:gd name="T0" fmla="*/ 297 w 304"/>
                  <a:gd name="T1" fmla="*/ 16 h 16"/>
                  <a:gd name="T2" fmla="*/ 7 w 304"/>
                  <a:gd name="T3" fmla="*/ 16 h 16"/>
                  <a:gd name="T4" fmla="*/ 0 w 304"/>
                  <a:gd name="T5" fmla="*/ 8 h 16"/>
                  <a:gd name="T6" fmla="*/ 7 w 304"/>
                  <a:gd name="T7" fmla="*/ 0 h 16"/>
                  <a:gd name="T8" fmla="*/ 297 w 304"/>
                  <a:gd name="T9" fmla="*/ 0 h 16"/>
                  <a:gd name="T10" fmla="*/ 304 w 304"/>
                  <a:gd name="T11" fmla="*/ 8 h 16"/>
                  <a:gd name="T12" fmla="*/ 297 w 30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04" h="16">
                    <a:moveTo>
                      <a:pt x="297" y="16"/>
                    </a:moveTo>
                    <a:cubicBezTo>
                      <a:pt x="7" y="16"/>
                      <a:pt x="7" y="16"/>
                      <a:pt x="7" y="16"/>
                    </a:cubicBezTo>
                    <a:cubicBezTo>
                      <a:pt x="3" y="16"/>
                      <a:pt x="0" y="12"/>
                      <a:pt x="0" y="8"/>
                    </a:cubicBezTo>
                    <a:cubicBezTo>
                      <a:pt x="0" y="4"/>
                      <a:pt x="3" y="0"/>
                      <a:pt x="7" y="0"/>
                    </a:cubicBezTo>
                    <a:cubicBezTo>
                      <a:pt x="297" y="0"/>
                      <a:pt x="297" y="0"/>
                      <a:pt x="297" y="0"/>
                    </a:cubicBezTo>
                    <a:cubicBezTo>
                      <a:pt x="301" y="0"/>
                      <a:pt x="304" y="4"/>
                      <a:pt x="304" y="8"/>
                    </a:cubicBezTo>
                    <a:cubicBezTo>
                      <a:pt x="304" y="12"/>
                      <a:pt x="301" y="16"/>
                      <a:pt x="297" y="1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0" name="Freeform 275"/>
              <p:cNvSpPr/>
              <p:nvPr/>
            </p:nvSpPr>
            <p:spPr bwMode="auto">
              <a:xfrm>
                <a:off x="4252913" y="2516188"/>
                <a:ext cx="228600" cy="11113"/>
              </a:xfrm>
              <a:custGeom>
                <a:avLst/>
                <a:gdLst>
                  <a:gd name="T0" fmla="*/ 297 w 304"/>
                  <a:gd name="T1" fmla="*/ 15 h 15"/>
                  <a:gd name="T2" fmla="*/ 7 w 304"/>
                  <a:gd name="T3" fmla="*/ 15 h 15"/>
                  <a:gd name="T4" fmla="*/ 0 w 304"/>
                  <a:gd name="T5" fmla="*/ 7 h 15"/>
                  <a:gd name="T6" fmla="*/ 7 w 304"/>
                  <a:gd name="T7" fmla="*/ 0 h 15"/>
                  <a:gd name="T8" fmla="*/ 297 w 304"/>
                  <a:gd name="T9" fmla="*/ 0 h 15"/>
                  <a:gd name="T10" fmla="*/ 304 w 304"/>
                  <a:gd name="T11" fmla="*/ 7 h 15"/>
                  <a:gd name="T12" fmla="*/ 297 w 30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04" h="15">
                    <a:moveTo>
                      <a:pt x="297" y="15"/>
                    </a:moveTo>
                    <a:cubicBezTo>
                      <a:pt x="7" y="15"/>
                      <a:pt x="7" y="15"/>
                      <a:pt x="7" y="15"/>
                    </a:cubicBezTo>
                    <a:cubicBezTo>
                      <a:pt x="3" y="15"/>
                      <a:pt x="0" y="12"/>
                      <a:pt x="0" y="7"/>
                    </a:cubicBezTo>
                    <a:cubicBezTo>
                      <a:pt x="0" y="3"/>
                      <a:pt x="3" y="0"/>
                      <a:pt x="7" y="0"/>
                    </a:cubicBezTo>
                    <a:cubicBezTo>
                      <a:pt x="297" y="0"/>
                      <a:pt x="297" y="0"/>
                      <a:pt x="297" y="0"/>
                    </a:cubicBezTo>
                    <a:cubicBezTo>
                      <a:pt x="301" y="0"/>
                      <a:pt x="304" y="3"/>
                      <a:pt x="304" y="7"/>
                    </a:cubicBezTo>
                    <a:cubicBezTo>
                      <a:pt x="304" y="12"/>
                      <a:pt x="301" y="15"/>
                      <a:pt x="297" y="1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1" name="Freeform 276"/>
              <p:cNvSpPr/>
              <p:nvPr/>
            </p:nvSpPr>
            <p:spPr bwMode="auto">
              <a:xfrm>
                <a:off x="4260850" y="2471738"/>
                <a:ext cx="212725" cy="11113"/>
              </a:xfrm>
              <a:custGeom>
                <a:avLst/>
                <a:gdLst>
                  <a:gd name="T0" fmla="*/ 276 w 284"/>
                  <a:gd name="T1" fmla="*/ 15 h 15"/>
                  <a:gd name="T2" fmla="*/ 8 w 284"/>
                  <a:gd name="T3" fmla="*/ 15 h 15"/>
                  <a:gd name="T4" fmla="*/ 0 w 284"/>
                  <a:gd name="T5" fmla="*/ 8 h 15"/>
                  <a:gd name="T6" fmla="*/ 8 w 284"/>
                  <a:gd name="T7" fmla="*/ 0 h 15"/>
                  <a:gd name="T8" fmla="*/ 276 w 284"/>
                  <a:gd name="T9" fmla="*/ 0 h 15"/>
                  <a:gd name="T10" fmla="*/ 284 w 284"/>
                  <a:gd name="T11" fmla="*/ 8 h 15"/>
                  <a:gd name="T12" fmla="*/ 276 w 284"/>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84" h="15">
                    <a:moveTo>
                      <a:pt x="276" y="15"/>
                    </a:moveTo>
                    <a:cubicBezTo>
                      <a:pt x="8" y="15"/>
                      <a:pt x="8" y="15"/>
                      <a:pt x="8" y="15"/>
                    </a:cubicBezTo>
                    <a:cubicBezTo>
                      <a:pt x="4" y="15"/>
                      <a:pt x="0" y="12"/>
                      <a:pt x="0" y="8"/>
                    </a:cubicBezTo>
                    <a:cubicBezTo>
                      <a:pt x="0" y="4"/>
                      <a:pt x="4" y="0"/>
                      <a:pt x="8" y="0"/>
                    </a:cubicBezTo>
                    <a:cubicBezTo>
                      <a:pt x="276" y="0"/>
                      <a:pt x="276" y="0"/>
                      <a:pt x="276" y="0"/>
                    </a:cubicBezTo>
                    <a:cubicBezTo>
                      <a:pt x="280" y="0"/>
                      <a:pt x="284" y="4"/>
                      <a:pt x="284" y="8"/>
                    </a:cubicBezTo>
                    <a:cubicBezTo>
                      <a:pt x="284" y="12"/>
                      <a:pt x="280" y="15"/>
                      <a:pt x="276" y="1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2" name="Freeform 277"/>
              <p:cNvSpPr/>
              <p:nvPr/>
            </p:nvSpPr>
            <p:spPr bwMode="auto">
              <a:xfrm>
                <a:off x="4292600" y="2427288"/>
                <a:ext cx="149225" cy="11113"/>
              </a:xfrm>
              <a:custGeom>
                <a:avLst/>
                <a:gdLst>
                  <a:gd name="T0" fmla="*/ 191 w 198"/>
                  <a:gd name="T1" fmla="*/ 15 h 15"/>
                  <a:gd name="T2" fmla="*/ 7 w 198"/>
                  <a:gd name="T3" fmla="*/ 15 h 15"/>
                  <a:gd name="T4" fmla="*/ 0 w 198"/>
                  <a:gd name="T5" fmla="*/ 7 h 15"/>
                  <a:gd name="T6" fmla="*/ 7 w 198"/>
                  <a:gd name="T7" fmla="*/ 0 h 15"/>
                  <a:gd name="T8" fmla="*/ 191 w 198"/>
                  <a:gd name="T9" fmla="*/ 0 h 15"/>
                  <a:gd name="T10" fmla="*/ 198 w 198"/>
                  <a:gd name="T11" fmla="*/ 7 h 15"/>
                  <a:gd name="T12" fmla="*/ 191 w 19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98" h="15">
                    <a:moveTo>
                      <a:pt x="191" y="15"/>
                    </a:moveTo>
                    <a:cubicBezTo>
                      <a:pt x="7" y="15"/>
                      <a:pt x="7" y="15"/>
                      <a:pt x="7" y="15"/>
                    </a:cubicBezTo>
                    <a:cubicBezTo>
                      <a:pt x="3" y="15"/>
                      <a:pt x="0" y="11"/>
                      <a:pt x="0" y="7"/>
                    </a:cubicBezTo>
                    <a:cubicBezTo>
                      <a:pt x="0" y="3"/>
                      <a:pt x="3" y="0"/>
                      <a:pt x="7" y="0"/>
                    </a:cubicBezTo>
                    <a:cubicBezTo>
                      <a:pt x="191" y="0"/>
                      <a:pt x="191" y="0"/>
                      <a:pt x="191" y="0"/>
                    </a:cubicBezTo>
                    <a:cubicBezTo>
                      <a:pt x="195" y="0"/>
                      <a:pt x="198" y="3"/>
                      <a:pt x="198" y="7"/>
                    </a:cubicBezTo>
                    <a:cubicBezTo>
                      <a:pt x="198" y="11"/>
                      <a:pt x="195" y="15"/>
                      <a:pt x="191" y="1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33" name="Freeform 278"/>
              <p:cNvSpPr/>
              <p:nvPr/>
            </p:nvSpPr>
            <p:spPr bwMode="auto">
              <a:xfrm>
                <a:off x="4222750" y="2166938"/>
                <a:ext cx="287338" cy="434975"/>
              </a:xfrm>
              <a:custGeom>
                <a:avLst/>
                <a:gdLst>
                  <a:gd name="T0" fmla="*/ 228 w 382"/>
                  <a:gd name="T1" fmla="*/ 290 h 579"/>
                  <a:gd name="T2" fmla="*/ 348 w 382"/>
                  <a:gd name="T3" fmla="*/ 13 h 579"/>
                  <a:gd name="T4" fmla="*/ 330 w 382"/>
                  <a:gd name="T5" fmla="*/ 1 h 579"/>
                  <a:gd name="T6" fmla="*/ 318 w 382"/>
                  <a:gd name="T7" fmla="*/ 19 h 579"/>
                  <a:gd name="T8" fmla="*/ 191 w 382"/>
                  <a:gd name="T9" fmla="*/ 274 h 579"/>
                  <a:gd name="T10" fmla="*/ 64 w 382"/>
                  <a:gd name="T11" fmla="*/ 19 h 579"/>
                  <a:gd name="T12" fmla="*/ 52 w 382"/>
                  <a:gd name="T13" fmla="*/ 1 h 579"/>
                  <a:gd name="T14" fmla="*/ 34 w 382"/>
                  <a:gd name="T15" fmla="*/ 13 h 579"/>
                  <a:gd name="T16" fmla="*/ 154 w 382"/>
                  <a:gd name="T17" fmla="*/ 290 h 579"/>
                  <a:gd name="T18" fmla="*/ 34 w 382"/>
                  <a:gd name="T19" fmla="*/ 567 h 579"/>
                  <a:gd name="T20" fmla="*/ 49 w 382"/>
                  <a:gd name="T21" fmla="*/ 579 h 579"/>
                  <a:gd name="T22" fmla="*/ 52 w 382"/>
                  <a:gd name="T23" fmla="*/ 579 h 579"/>
                  <a:gd name="T24" fmla="*/ 64 w 382"/>
                  <a:gd name="T25" fmla="*/ 561 h 579"/>
                  <a:gd name="T26" fmla="*/ 191 w 382"/>
                  <a:gd name="T27" fmla="*/ 306 h 579"/>
                  <a:gd name="T28" fmla="*/ 318 w 382"/>
                  <a:gd name="T29" fmla="*/ 561 h 579"/>
                  <a:gd name="T30" fmla="*/ 330 w 382"/>
                  <a:gd name="T31" fmla="*/ 579 h 579"/>
                  <a:gd name="T32" fmla="*/ 333 w 382"/>
                  <a:gd name="T33" fmla="*/ 579 h 579"/>
                  <a:gd name="T34" fmla="*/ 348 w 382"/>
                  <a:gd name="T35" fmla="*/ 567 h 579"/>
                  <a:gd name="T36" fmla="*/ 228 w 382"/>
                  <a:gd name="T37" fmla="*/ 29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579">
                    <a:moveTo>
                      <a:pt x="228" y="290"/>
                    </a:moveTo>
                    <a:cubicBezTo>
                      <a:pt x="382" y="209"/>
                      <a:pt x="348" y="16"/>
                      <a:pt x="348" y="13"/>
                    </a:cubicBezTo>
                    <a:cubicBezTo>
                      <a:pt x="346" y="5"/>
                      <a:pt x="338" y="0"/>
                      <a:pt x="330" y="1"/>
                    </a:cubicBezTo>
                    <a:cubicBezTo>
                      <a:pt x="322" y="3"/>
                      <a:pt x="317" y="11"/>
                      <a:pt x="318" y="19"/>
                    </a:cubicBezTo>
                    <a:cubicBezTo>
                      <a:pt x="319" y="27"/>
                      <a:pt x="351" y="211"/>
                      <a:pt x="191" y="274"/>
                    </a:cubicBezTo>
                    <a:cubicBezTo>
                      <a:pt x="31" y="211"/>
                      <a:pt x="63" y="27"/>
                      <a:pt x="64" y="19"/>
                    </a:cubicBezTo>
                    <a:cubicBezTo>
                      <a:pt x="66" y="11"/>
                      <a:pt x="60" y="3"/>
                      <a:pt x="52" y="1"/>
                    </a:cubicBezTo>
                    <a:cubicBezTo>
                      <a:pt x="44" y="0"/>
                      <a:pt x="36" y="5"/>
                      <a:pt x="34" y="13"/>
                    </a:cubicBezTo>
                    <a:cubicBezTo>
                      <a:pt x="34" y="16"/>
                      <a:pt x="0" y="209"/>
                      <a:pt x="154" y="290"/>
                    </a:cubicBezTo>
                    <a:cubicBezTo>
                      <a:pt x="0" y="371"/>
                      <a:pt x="34" y="564"/>
                      <a:pt x="34" y="567"/>
                    </a:cubicBezTo>
                    <a:cubicBezTo>
                      <a:pt x="35" y="574"/>
                      <a:pt x="42" y="579"/>
                      <a:pt x="49" y="579"/>
                    </a:cubicBezTo>
                    <a:cubicBezTo>
                      <a:pt x="50" y="579"/>
                      <a:pt x="51" y="579"/>
                      <a:pt x="52" y="579"/>
                    </a:cubicBezTo>
                    <a:cubicBezTo>
                      <a:pt x="60" y="577"/>
                      <a:pt x="65" y="569"/>
                      <a:pt x="64" y="561"/>
                    </a:cubicBezTo>
                    <a:cubicBezTo>
                      <a:pt x="63" y="553"/>
                      <a:pt x="31" y="369"/>
                      <a:pt x="191" y="306"/>
                    </a:cubicBezTo>
                    <a:cubicBezTo>
                      <a:pt x="351" y="369"/>
                      <a:pt x="319" y="553"/>
                      <a:pt x="318" y="561"/>
                    </a:cubicBezTo>
                    <a:cubicBezTo>
                      <a:pt x="316" y="569"/>
                      <a:pt x="322" y="577"/>
                      <a:pt x="330" y="579"/>
                    </a:cubicBezTo>
                    <a:cubicBezTo>
                      <a:pt x="331" y="579"/>
                      <a:pt x="332" y="579"/>
                      <a:pt x="333" y="579"/>
                    </a:cubicBezTo>
                    <a:cubicBezTo>
                      <a:pt x="340" y="579"/>
                      <a:pt x="347" y="574"/>
                      <a:pt x="348" y="567"/>
                    </a:cubicBezTo>
                    <a:cubicBezTo>
                      <a:pt x="348" y="564"/>
                      <a:pt x="382" y="371"/>
                      <a:pt x="228" y="29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8" name="Group 162"/>
            <p:cNvGrpSpPr/>
            <p:nvPr/>
          </p:nvGrpSpPr>
          <p:grpSpPr>
            <a:xfrm>
              <a:off x="8421932" y="1165653"/>
              <a:ext cx="368301" cy="368301"/>
              <a:chOff x="5022850" y="2200275"/>
              <a:chExt cx="368301" cy="368300"/>
            </a:xfrm>
            <a:grpFill/>
          </p:grpSpPr>
          <p:sp>
            <p:nvSpPr>
              <p:cNvPr id="123" name="Freeform 279"/>
              <p:cNvSpPr/>
              <p:nvPr/>
            </p:nvSpPr>
            <p:spPr bwMode="auto">
              <a:xfrm>
                <a:off x="5151438" y="2200275"/>
                <a:ext cx="239713" cy="239713"/>
              </a:xfrm>
              <a:custGeom>
                <a:avLst/>
                <a:gdLst>
                  <a:gd name="T0" fmla="*/ 274 w 319"/>
                  <a:gd name="T1" fmla="*/ 45 h 319"/>
                  <a:gd name="T2" fmla="*/ 109 w 319"/>
                  <a:gd name="T3" fmla="*/ 45 h 319"/>
                  <a:gd name="T4" fmla="*/ 0 w 319"/>
                  <a:gd name="T5" fmla="*/ 154 h 319"/>
                  <a:gd name="T6" fmla="*/ 164 w 319"/>
                  <a:gd name="T7" fmla="*/ 319 h 319"/>
                  <a:gd name="T8" fmla="*/ 274 w 319"/>
                  <a:gd name="T9" fmla="*/ 210 h 319"/>
                  <a:gd name="T10" fmla="*/ 274 w 319"/>
                  <a:gd name="T11" fmla="*/ 45 h 319"/>
                </a:gdLst>
                <a:ahLst/>
                <a:cxnLst>
                  <a:cxn ang="0">
                    <a:pos x="T0" y="T1"/>
                  </a:cxn>
                  <a:cxn ang="0">
                    <a:pos x="T2" y="T3"/>
                  </a:cxn>
                  <a:cxn ang="0">
                    <a:pos x="T4" y="T5"/>
                  </a:cxn>
                  <a:cxn ang="0">
                    <a:pos x="T6" y="T7"/>
                  </a:cxn>
                  <a:cxn ang="0">
                    <a:pos x="T8" y="T9"/>
                  </a:cxn>
                  <a:cxn ang="0">
                    <a:pos x="T10" y="T11"/>
                  </a:cxn>
                </a:cxnLst>
                <a:rect l="0" t="0" r="r" b="b"/>
                <a:pathLst>
                  <a:path w="319" h="319">
                    <a:moveTo>
                      <a:pt x="274" y="45"/>
                    </a:moveTo>
                    <a:cubicBezTo>
                      <a:pt x="228" y="0"/>
                      <a:pt x="155" y="0"/>
                      <a:pt x="109" y="45"/>
                    </a:cubicBezTo>
                    <a:cubicBezTo>
                      <a:pt x="0" y="154"/>
                      <a:pt x="0" y="154"/>
                      <a:pt x="0" y="154"/>
                    </a:cubicBezTo>
                    <a:cubicBezTo>
                      <a:pt x="164" y="319"/>
                      <a:pt x="164" y="319"/>
                      <a:pt x="164" y="319"/>
                    </a:cubicBezTo>
                    <a:cubicBezTo>
                      <a:pt x="274" y="210"/>
                      <a:pt x="274" y="210"/>
                      <a:pt x="274" y="210"/>
                    </a:cubicBezTo>
                    <a:cubicBezTo>
                      <a:pt x="319" y="164"/>
                      <a:pt x="319" y="91"/>
                      <a:pt x="274" y="45"/>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4" name="Freeform 280"/>
              <p:cNvSpPr/>
              <p:nvPr/>
            </p:nvSpPr>
            <p:spPr bwMode="auto">
              <a:xfrm>
                <a:off x="5022850" y="2324100"/>
                <a:ext cx="241300" cy="244475"/>
              </a:xfrm>
              <a:custGeom>
                <a:avLst/>
                <a:gdLst>
                  <a:gd name="T0" fmla="*/ 155 w 320"/>
                  <a:gd name="T1" fmla="*/ 5 h 325"/>
                  <a:gd name="T2" fmla="*/ 161 w 320"/>
                  <a:gd name="T3" fmla="*/ 0 h 325"/>
                  <a:gd name="T4" fmla="*/ 45 w 320"/>
                  <a:gd name="T5" fmla="*/ 116 h 325"/>
                  <a:gd name="T6" fmla="*/ 45 w 320"/>
                  <a:gd name="T7" fmla="*/ 280 h 325"/>
                  <a:gd name="T8" fmla="*/ 209 w 320"/>
                  <a:gd name="T9" fmla="*/ 280 h 325"/>
                  <a:gd name="T10" fmla="*/ 320 w 320"/>
                  <a:gd name="T11" fmla="*/ 170 h 325"/>
                  <a:gd name="T12" fmla="*/ 155 w 320"/>
                  <a:gd name="T13" fmla="*/ 5 h 325"/>
                </a:gdLst>
                <a:ahLst/>
                <a:cxnLst>
                  <a:cxn ang="0">
                    <a:pos x="T0" y="T1"/>
                  </a:cxn>
                  <a:cxn ang="0">
                    <a:pos x="T2" y="T3"/>
                  </a:cxn>
                  <a:cxn ang="0">
                    <a:pos x="T4" y="T5"/>
                  </a:cxn>
                  <a:cxn ang="0">
                    <a:pos x="T6" y="T7"/>
                  </a:cxn>
                  <a:cxn ang="0">
                    <a:pos x="T8" y="T9"/>
                  </a:cxn>
                  <a:cxn ang="0">
                    <a:pos x="T10" y="T11"/>
                  </a:cxn>
                  <a:cxn ang="0">
                    <a:pos x="T12" y="T13"/>
                  </a:cxn>
                </a:cxnLst>
                <a:rect l="0" t="0" r="r" b="b"/>
                <a:pathLst>
                  <a:path w="320" h="325">
                    <a:moveTo>
                      <a:pt x="155" y="5"/>
                    </a:moveTo>
                    <a:cubicBezTo>
                      <a:pt x="161" y="0"/>
                      <a:pt x="161" y="0"/>
                      <a:pt x="161" y="0"/>
                    </a:cubicBezTo>
                    <a:cubicBezTo>
                      <a:pt x="45" y="116"/>
                      <a:pt x="45" y="116"/>
                      <a:pt x="45" y="116"/>
                    </a:cubicBezTo>
                    <a:cubicBezTo>
                      <a:pt x="0" y="161"/>
                      <a:pt x="0" y="234"/>
                      <a:pt x="45" y="280"/>
                    </a:cubicBezTo>
                    <a:cubicBezTo>
                      <a:pt x="90" y="325"/>
                      <a:pt x="164" y="325"/>
                      <a:pt x="209" y="280"/>
                    </a:cubicBezTo>
                    <a:cubicBezTo>
                      <a:pt x="320" y="170"/>
                      <a:pt x="320" y="170"/>
                      <a:pt x="320" y="170"/>
                    </a:cubicBezTo>
                    <a:lnTo>
                      <a:pt x="155" y="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39" name="Group 165"/>
            <p:cNvGrpSpPr/>
            <p:nvPr/>
          </p:nvGrpSpPr>
          <p:grpSpPr>
            <a:xfrm>
              <a:off x="6204711" y="1108300"/>
              <a:ext cx="393701" cy="423864"/>
              <a:chOff x="5832475" y="2170113"/>
              <a:chExt cx="393701" cy="423863"/>
            </a:xfrm>
            <a:grpFill/>
          </p:grpSpPr>
          <p:sp>
            <p:nvSpPr>
              <p:cNvPr id="119" name="Freeform 281"/>
              <p:cNvSpPr/>
              <p:nvPr/>
            </p:nvSpPr>
            <p:spPr bwMode="auto">
              <a:xfrm>
                <a:off x="6081713" y="2170113"/>
                <a:ext cx="144463" cy="153988"/>
              </a:xfrm>
              <a:custGeom>
                <a:avLst/>
                <a:gdLst>
                  <a:gd name="T0" fmla="*/ 111 w 194"/>
                  <a:gd name="T1" fmla="*/ 205 h 205"/>
                  <a:gd name="T2" fmla="*/ 181 w 194"/>
                  <a:gd name="T3" fmla="*/ 78 h 205"/>
                  <a:gd name="T4" fmla="*/ 162 w 194"/>
                  <a:gd name="T5" fmla="*/ 13 h 205"/>
                  <a:gd name="T6" fmla="*/ 96 w 194"/>
                  <a:gd name="T7" fmla="*/ 32 h 205"/>
                  <a:gd name="T8" fmla="*/ 0 w 194"/>
                  <a:gd name="T9" fmla="*/ 205 h 205"/>
                  <a:gd name="T10" fmla="*/ 111 w 194"/>
                  <a:gd name="T11" fmla="*/ 205 h 205"/>
                </a:gdLst>
                <a:ahLst/>
                <a:cxnLst>
                  <a:cxn ang="0">
                    <a:pos x="T0" y="T1"/>
                  </a:cxn>
                  <a:cxn ang="0">
                    <a:pos x="T2" y="T3"/>
                  </a:cxn>
                  <a:cxn ang="0">
                    <a:pos x="T4" y="T5"/>
                  </a:cxn>
                  <a:cxn ang="0">
                    <a:pos x="T6" y="T7"/>
                  </a:cxn>
                  <a:cxn ang="0">
                    <a:pos x="T8" y="T9"/>
                  </a:cxn>
                  <a:cxn ang="0">
                    <a:pos x="T10" y="T11"/>
                  </a:cxn>
                </a:cxnLst>
                <a:rect l="0" t="0" r="r" b="b"/>
                <a:pathLst>
                  <a:path w="194" h="205">
                    <a:moveTo>
                      <a:pt x="111" y="205"/>
                    </a:moveTo>
                    <a:cubicBezTo>
                      <a:pt x="181" y="78"/>
                      <a:pt x="181" y="78"/>
                      <a:pt x="181" y="78"/>
                    </a:cubicBezTo>
                    <a:cubicBezTo>
                      <a:pt x="194" y="55"/>
                      <a:pt x="185" y="26"/>
                      <a:pt x="162" y="13"/>
                    </a:cubicBezTo>
                    <a:cubicBezTo>
                      <a:pt x="138" y="0"/>
                      <a:pt x="109" y="8"/>
                      <a:pt x="96" y="32"/>
                    </a:cubicBezTo>
                    <a:cubicBezTo>
                      <a:pt x="0" y="205"/>
                      <a:pt x="0" y="205"/>
                      <a:pt x="0" y="205"/>
                    </a:cubicBezTo>
                    <a:lnTo>
                      <a:pt x="111" y="20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0" name="Freeform 282"/>
              <p:cNvSpPr>
                <a:spLocks noEditPoints="1"/>
              </p:cNvSpPr>
              <p:nvPr/>
            </p:nvSpPr>
            <p:spPr bwMode="auto">
              <a:xfrm>
                <a:off x="5843588" y="2373313"/>
                <a:ext cx="346075" cy="220663"/>
              </a:xfrm>
              <a:custGeom>
                <a:avLst/>
                <a:gdLst>
                  <a:gd name="T0" fmla="*/ 0 w 461"/>
                  <a:gd name="T1" fmla="*/ 0 h 293"/>
                  <a:gd name="T2" fmla="*/ 0 w 461"/>
                  <a:gd name="T3" fmla="*/ 152 h 293"/>
                  <a:gd name="T4" fmla="*/ 141 w 461"/>
                  <a:gd name="T5" fmla="*/ 293 h 293"/>
                  <a:gd name="T6" fmla="*/ 320 w 461"/>
                  <a:gd name="T7" fmla="*/ 293 h 293"/>
                  <a:gd name="T8" fmla="*/ 461 w 461"/>
                  <a:gd name="T9" fmla="*/ 152 h 293"/>
                  <a:gd name="T10" fmla="*/ 461 w 461"/>
                  <a:gd name="T11" fmla="*/ 0 h 293"/>
                  <a:gd name="T12" fmla="*/ 0 w 461"/>
                  <a:gd name="T13" fmla="*/ 0 h 293"/>
                  <a:gd name="T14" fmla="*/ 303 w 461"/>
                  <a:gd name="T15" fmla="*/ 181 h 293"/>
                  <a:gd name="T16" fmla="*/ 292 w 461"/>
                  <a:gd name="T17" fmla="*/ 193 h 293"/>
                  <a:gd name="T18" fmla="*/ 251 w 461"/>
                  <a:gd name="T19" fmla="*/ 193 h 293"/>
                  <a:gd name="T20" fmla="*/ 251 w 461"/>
                  <a:gd name="T21" fmla="*/ 234 h 293"/>
                  <a:gd name="T22" fmla="*/ 240 w 461"/>
                  <a:gd name="T23" fmla="*/ 246 h 293"/>
                  <a:gd name="T24" fmla="*/ 221 w 461"/>
                  <a:gd name="T25" fmla="*/ 246 h 293"/>
                  <a:gd name="T26" fmla="*/ 210 w 461"/>
                  <a:gd name="T27" fmla="*/ 234 h 293"/>
                  <a:gd name="T28" fmla="*/ 210 w 461"/>
                  <a:gd name="T29" fmla="*/ 193 h 293"/>
                  <a:gd name="T30" fmla="*/ 169 w 461"/>
                  <a:gd name="T31" fmla="*/ 193 h 293"/>
                  <a:gd name="T32" fmla="*/ 158 w 461"/>
                  <a:gd name="T33" fmla="*/ 181 h 293"/>
                  <a:gd name="T34" fmla="*/ 158 w 461"/>
                  <a:gd name="T35" fmla="*/ 162 h 293"/>
                  <a:gd name="T36" fmla="*/ 169 w 461"/>
                  <a:gd name="T37" fmla="*/ 151 h 293"/>
                  <a:gd name="T38" fmla="*/ 210 w 461"/>
                  <a:gd name="T39" fmla="*/ 151 h 293"/>
                  <a:gd name="T40" fmla="*/ 210 w 461"/>
                  <a:gd name="T41" fmla="*/ 109 h 293"/>
                  <a:gd name="T42" fmla="*/ 221 w 461"/>
                  <a:gd name="T43" fmla="*/ 98 h 293"/>
                  <a:gd name="T44" fmla="*/ 240 w 461"/>
                  <a:gd name="T45" fmla="*/ 98 h 293"/>
                  <a:gd name="T46" fmla="*/ 251 w 461"/>
                  <a:gd name="T47" fmla="*/ 109 h 293"/>
                  <a:gd name="T48" fmla="*/ 251 w 461"/>
                  <a:gd name="T49" fmla="*/ 151 h 293"/>
                  <a:gd name="T50" fmla="*/ 292 w 461"/>
                  <a:gd name="T51" fmla="*/ 151 h 293"/>
                  <a:gd name="T52" fmla="*/ 303 w 461"/>
                  <a:gd name="T53" fmla="*/ 162 h 293"/>
                  <a:gd name="T54" fmla="*/ 303 w 461"/>
                  <a:gd name="T55" fmla="*/ 18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1" h="293">
                    <a:moveTo>
                      <a:pt x="0" y="0"/>
                    </a:moveTo>
                    <a:cubicBezTo>
                      <a:pt x="0" y="152"/>
                      <a:pt x="0" y="152"/>
                      <a:pt x="0" y="152"/>
                    </a:cubicBezTo>
                    <a:cubicBezTo>
                      <a:pt x="0" y="230"/>
                      <a:pt x="63" y="293"/>
                      <a:pt x="141" y="293"/>
                    </a:cubicBezTo>
                    <a:cubicBezTo>
                      <a:pt x="320" y="293"/>
                      <a:pt x="320" y="293"/>
                      <a:pt x="320" y="293"/>
                    </a:cubicBezTo>
                    <a:cubicBezTo>
                      <a:pt x="398" y="293"/>
                      <a:pt x="461" y="230"/>
                      <a:pt x="461" y="152"/>
                    </a:cubicBezTo>
                    <a:cubicBezTo>
                      <a:pt x="461" y="0"/>
                      <a:pt x="461" y="0"/>
                      <a:pt x="461" y="0"/>
                    </a:cubicBezTo>
                    <a:lnTo>
                      <a:pt x="0" y="0"/>
                    </a:lnTo>
                    <a:close/>
                    <a:moveTo>
                      <a:pt x="303" y="181"/>
                    </a:moveTo>
                    <a:cubicBezTo>
                      <a:pt x="303" y="188"/>
                      <a:pt x="298" y="193"/>
                      <a:pt x="292" y="193"/>
                    </a:cubicBezTo>
                    <a:cubicBezTo>
                      <a:pt x="251" y="193"/>
                      <a:pt x="251" y="193"/>
                      <a:pt x="251" y="193"/>
                    </a:cubicBezTo>
                    <a:cubicBezTo>
                      <a:pt x="251" y="234"/>
                      <a:pt x="251" y="234"/>
                      <a:pt x="251" y="234"/>
                    </a:cubicBezTo>
                    <a:cubicBezTo>
                      <a:pt x="251" y="241"/>
                      <a:pt x="246" y="246"/>
                      <a:pt x="240" y="246"/>
                    </a:cubicBezTo>
                    <a:cubicBezTo>
                      <a:pt x="221" y="246"/>
                      <a:pt x="221" y="246"/>
                      <a:pt x="221" y="246"/>
                    </a:cubicBezTo>
                    <a:cubicBezTo>
                      <a:pt x="215" y="246"/>
                      <a:pt x="210" y="241"/>
                      <a:pt x="210" y="234"/>
                    </a:cubicBezTo>
                    <a:cubicBezTo>
                      <a:pt x="210" y="193"/>
                      <a:pt x="210" y="193"/>
                      <a:pt x="210" y="193"/>
                    </a:cubicBezTo>
                    <a:cubicBezTo>
                      <a:pt x="169" y="193"/>
                      <a:pt x="169" y="193"/>
                      <a:pt x="169" y="193"/>
                    </a:cubicBezTo>
                    <a:cubicBezTo>
                      <a:pt x="163" y="193"/>
                      <a:pt x="158" y="188"/>
                      <a:pt x="158" y="181"/>
                    </a:cubicBezTo>
                    <a:cubicBezTo>
                      <a:pt x="158" y="162"/>
                      <a:pt x="158" y="162"/>
                      <a:pt x="158" y="162"/>
                    </a:cubicBezTo>
                    <a:cubicBezTo>
                      <a:pt x="158" y="156"/>
                      <a:pt x="163" y="151"/>
                      <a:pt x="169" y="151"/>
                    </a:cubicBezTo>
                    <a:cubicBezTo>
                      <a:pt x="210" y="151"/>
                      <a:pt x="210" y="151"/>
                      <a:pt x="210" y="151"/>
                    </a:cubicBezTo>
                    <a:cubicBezTo>
                      <a:pt x="210" y="109"/>
                      <a:pt x="210" y="109"/>
                      <a:pt x="210" y="109"/>
                    </a:cubicBezTo>
                    <a:cubicBezTo>
                      <a:pt x="210" y="103"/>
                      <a:pt x="215" y="98"/>
                      <a:pt x="221" y="98"/>
                    </a:cubicBezTo>
                    <a:cubicBezTo>
                      <a:pt x="240" y="98"/>
                      <a:pt x="240" y="98"/>
                      <a:pt x="240" y="98"/>
                    </a:cubicBezTo>
                    <a:cubicBezTo>
                      <a:pt x="246" y="98"/>
                      <a:pt x="251" y="103"/>
                      <a:pt x="251" y="109"/>
                    </a:cubicBezTo>
                    <a:cubicBezTo>
                      <a:pt x="251" y="151"/>
                      <a:pt x="251" y="151"/>
                      <a:pt x="251" y="151"/>
                    </a:cubicBezTo>
                    <a:cubicBezTo>
                      <a:pt x="292" y="151"/>
                      <a:pt x="292" y="151"/>
                      <a:pt x="292" y="151"/>
                    </a:cubicBezTo>
                    <a:cubicBezTo>
                      <a:pt x="298" y="151"/>
                      <a:pt x="303" y="156"/>
                      <a:pt x="303" y="162"/>
                    </a:cubicBezTo>
                    <a:lnTo>
                      <a:pt x="303" y="18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1" name="Rectangle 283"/>
              <p:cNvSpPr>
                <a:spLocks noChangeArrowheads="1"/>
              </p:cNvSpPr>
              <p:nvPr/>
            </p:nvSpPr>
            <p:spPr bwMode="auto">
              <a:xfrm>
                <a:off x="5843588" y="2373313"/>
                <a:ext cx="346075" cy="41275"/>
              </a:xfrm>
              <a:prstGeom prst="rect">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22" name="Freeform 284"/>
              <p:cNvSpPr/>
              <p:nvPr/>
            </p:nvSpPr>
            <p:spPr bwMode="auto">
              <a:xfrm>
                <a:off x="5832475" y="2339975"/>
                <a:ext cx="368300" cy="50800"/>
              </a:xfrm>
              <a:custGeom>
                <a:avLst/>
                <a:gdLst>
                  <a:gd name="T0" fmla="*/ 17 w 491"/>
                  <a:gd name="T1" fmla="*/ 67 h 67"/>
                  <a:gd name="T2" fmla="*/ 0 w 491"/>
                  <a:gd name="T3" fmla="*/ 48 h 67"/>
                  <a:gd name="T4" fmla="*/ 0 w 491"/>
                  <a:gd name="T5" fmla="*/ 18 h 67"/>
                  <a:gd name="T6" fmla="*/ 17 w 491"/>
                  <a:gd name="T7" fmla="*/ 0 h 67"/>
                  <a:gd name="T8" fmla="*/ 474 w 491"/>
                  <a:gd name="T9" fmla="*/ 0 h 67"/>
                  <a:gd name="T10" fmla="*/ 491 w 491"/>
                  <a:gd name="T11" fmla="*/ 18 h 67"/>
                  <a:gd name="T12" fmla="*/ 491 w 491"/>
                  <a:gd name="T13" fmla="*/ 48 h 67"/>
                  <a:gd name="T14" fmla="*/ 474 w 491"/>
                  <a:gd name="T15" fmla="*/ 67 h 67"/>
                  <a:gd name="T16" fmla="*/ 17 w 491"/>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67">
                    <a:moveTo>
                      <a:pt x="17" y="67"/>
                    </a:moveTo>
                    <a:cubicBezTo>
                      <a:pt x="8" y="67"/>
                      <a:pt x="0" y="58"/>
                      <a:pt x="0" y="48"/>
                    </a:cubicBezTo>
                    <a:cubicBezTo>
                      <a:pt x="0" y="18"/>
                      <a:pt x="0" y="18"/>
                      <a:pt x="0" y="18"/>
                    </a:cubicBezTo>
                    <a:cubicBezTo>
                      <a:pt x="0" y="8"/>
                      <a:pt x="8" y="0"/>
                      <a:pt x="17" y="0"/>
                    </a:cubicBezTo>
                    <a:cubicBezTo>
                      <a:pt x="474" y="0"/>
                      <a:pt x="474" y="0"/>
                      <a:pt x="474" y="0"/>
                    </a:cubicBezTo>
                    <a:cubicBezTo>
                      <a:pt x="483" y="0"/>
                      <a:pt x="491" y="8"/>
                      <a:pt x="491" y="18"/>
                    </a:cubicBezTo>
                    <a:cubicBezTo>
                      <a:pt x="491" y="48"/>
                      <a:pt x="491" y="48"/>
                      <a:pt x="491" y="48"/>
                    </a:cubicBezTo>
                    <a:cubicBezTo>
                      <a:pt x="491" y="58"/>
                      <a:pt x="483" y="67"/>
                      <a:pt x="474" y="67"/>
                    </a:cubicBezTo>
                    <a:lnTo>
                      <a:pt x="17" y="6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40" name="Group 170"/>
            <p:cNvGrpSpPr/>
            <p:nvPr/>
          </p:nvGrpSpPr>
          <p:grpSpPr>
            <a:xfrm>
              <a:off x="4771289" y="3294760"/>
              <a:ext cx="449263" cy="274638"/>
              <a:chOff x="-7938" y="3078163"/>
              <a:chExt cx="449263" cy="274638"/>
            </a:xfrm>
            <a:grpFill/>
          </p:grpSpPr>
          <p:sp>
            <p:nvSpPr>
              <p:cNvPr id="117" name="Freeform 285"/>
              <p:cNvSpPr>
                <a:spLocks noEditPoints="1"/>
              </p:cNvSpPr>
              <p:nvPr/>
            </p:nvSpPr>
            <p:spPr bwMode="auto">
              <a:xfrm>
                <a:off x="-7938" y="3078163"/>
                <a:ext cx="449263" cy="274638"/>
              </a:xfrm>
              <a:custGeom>
                <a:avLst/>
                <a:gdLst>
                  <a:gd name="T0" fmla="*/ 299 w 598"/>
                  <a:gd name="T1" fmla="*/ 0 h 364"/>
                  <a:gd name="T2" fmla="*/ 0 w 598"/>
                  <a:gd name="T3" fmla="*/ 182 h 364"/>
                  <a:gd name="T4" fmla="*/ 299 w 598"/>
                  <a:gd name="T5" fmla="*/ 364 h 364"/>
                  <a:gd name="T6" fmla="*/ 598 w 598"/>
                  <a:gd name="T7" fmla="*/ 182 h 364"/>
                  <a:gd name="T8" fmla="*/ 299 w 598"/>
                  <a:gd name="T9" fmla="*/ 0 h 364"/>
                  <a:gd name="T10" fmla="*/ 299 w 598"/>
                  <a:gd name="T11" fmla="*/ 316 h 364"/>
                  <a:gd name="T12" fmla="*/ 166 w 598"/>
                  <a:gd name="T13" fmla="*/ 182 h 364"/>
                  <a:gd name="T14" fmla="*/ 299 w 598"/>
                  <a:gd name="T15" fmla="*/ 48 h 364"/>
                  <a:gd name="T16" fmla="*/ 432 w 598"/>
                  <a:gd name="T17" fmla="*/ 182 h 364"/>
                  <a:gd name="T18" fmla="*/ 299 w 598"/>
                  <a:gd name="T19" fmla="*/ 31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364">
                    <a:moveTo>
                      <a:pt x="299" y="0"/>
                    </a:moveTo>
                    <a:cubicBezTo>
                      <a:pt x="106" y="0"/>
                      <a:pt x="0" y="182"/>
                      <a:pt x="0" y="182"/>
                    </a:cubicBezTo>
                    <a:cubicBezTo>
                      <a:pt x="0" y="182"/>
                      <a:pt x="106" y="364"/>
                      <a:pt x="299" y="364"/>
                    </a:cubicBezTo>
                    <a:cubicBezTo>
                      <a:pt x="492" y="364"/>
                      <a:pt x="598" y="182"/>
                      <a:pt x="598" y="182"/>
                    </a:cubicBezTo>
                    <a:cubicBezTo>
                      <a:pt x="598" y="182"/>
                      <a:pt x="492" y="0"/>
                      <a:pt x="299" y="0"/>
                    </a:cubicBezTo>
                    <a:close/>
                    <a:moveTo>
                      <a:pt x="299" y="316"/>
                    </a:moveTo>
                    <a:cubicBezTo>
                      <a:pt x="226" y="315"/>
                      <a:pt x="166" y="256"/>
                      <a:pt x="166" y="182"/>
                    </a:cubicBezTo>
                    <a:cubicBezTo>
                      <a:pt x="166" y="109"/>
                      <a:pt x="226" y="49"/>
                      <a:pt x="299" y="48"/>
                    </a:cubicBezTo>
                    <a:cubicBezTo>
                      <a:pt x="372" y="49"/>
                      <a:pt x="432" y="109"/>
                      <a:pt x="432" y="182"/>
                    </a:cubicBezTo>
                    <a:cubicBezTo>
                      <a:pt x="432" y="256"/>
                      <a:pt x="372" y="315"/>
                      <a:pt x="299" y="31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8" name="Oval 286"/>
              <p:cNvSpPr>
                <a:spLocks noChangeArrowheads="1"/>
              </p:cNvSpPr>
              <p:nvPr/>
            </p:nvSpPr>
            <p:spPr bwMode="auto">
              <a:xfrm>
                <a:off x="163512" y="3162300"/>
                <a:ext cx="106363" cy="10636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41" name="Group 173"/>
            <p:cNvGrpSpPr/>
            <p:nvPr/>
          </p:nvGrpSpPr>
          <p:grpSpPr>
            <a:xfrm>
              <a:off x="4819674" y="1865742"/>
              <a:ext cx="406400" cy="423863"/>
              <a:chOff x="839787" y="3005138"/>
              <a:chExt cx="406400" cy="423862"/>
            </a:xfrm>
            <a:grpFill/>
          </p:grpSpPr>
          <p:sp>
            <p:nvSpPr>
              <p:cNvPr id="108" name="Freeform 287"/>
              <p:cNvSpPr/>
              <p:nvPr/>
            </p:nvSpPr>
            <p:spPr bwMode="auto">
              <a:xfrm>
                <a:off x="985837" y="3094038"/>
                <a:ext cx="84138" cy="100013"/>
              </a:xfrm>
              <a:custGeom>
                <a:avLst/>
                <a:gdLst>
                  <a:gd name="T0" fmla="*/ 53 w 53"/>
                  <a:gd name="T1" fmla="*/ 54 h 63"/>
                  <a:gd name="T2" fmla="*/ 40 w 53"/>
                  <a:gd name="T3" fmla="*/ 63 h 63"/>
                  <a:gd name="T4" fmla="*/ 0 w 53"/>
                  <a:gd name="T5" fmla="*/ 9 h 63"/>
                  <a:gd name="T6" fmla="*/ 12 w 53"/>
                  <a:gd name="T7" fmla="*/ 0 h 63"/>
                  <a:gd name="T8" fmla="*/ 53 w 53"/>
                  <a:gd name="T9" fmla="*/ 54 h 63"/>
                </a:gdLst>
                <a:ahLst/>
                <a:cxnLst>
                  <a:cxn ang="0">
                    <a:pos x="T0" y="T1"/>
                  </a:cxn>
                  <a:cxn ang="0">
                    <a:pos x="T2" y="T3"/>
                  </a:cxn>
                  <a:cxn ang="0">
                    <a:pos x="T4" y="T5"/>
                  </a:cxn>
                  <a:cxn ang="0">
                    <a:pos x="T6" y="T7"/>
                  </a:cxn>
                  <a:cxn ang="0">
                    <a:pos x="T8" y="T9"/>
                  </a:cxn>
                </a:cxnLst>
                <a:rect l="0" t="0" r="r" b="b"/>
                <a:pathLst>
                  <a:path w="53" h="63">
                    <a:moveTo>
                      <a:pt x="53" y="54"/>
                    </a:moveTo>
                    <a:lnTo>
                      <a:pt x="40" y="63"/>
                    </a:lnTo>
                    <a:lnTo>
                      <a:pt x="0" y="9"/>
                    </a:lnTo>
                    <a:lnTo>
                      <a:pt x="12" y="0"/>
                    </a:lnTo>
                    <a:lnTo>
                      <a:pt x="53" y="5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9" name="Freeform 288"/>
              <p:cNvSpPr/>
              <p:nvPr/>
            </p:nvSpPr>
            <p:spPr bwMode="auto">
              <a:xfrm>
                <a:off x="1098550" y="3244850"/>
                <a:ext cx="82550" cy="100013"/>
              </a:xfrm>
              <a:custGeom>
                <a:avLst/>
                <a:gdLst>
                  <a:gd name="T0" fmla="*/ 12 w 52"/>
                  <a:gd name="T1" fmla="*/ 0 h 63"/>
                  <a:gd name="T2" fmla="*/ 0 w 52"/>
                  <a:gd name="T3" fmla="*/ 9 h 63"/>
                  <a:gd name="T4" fmla="*/ 40 w 52"/>
                  <a:gd name="T5" fmla="*/ 63 h 63"/>
                  <a:gd name="T6" fmla="*/ 52 w 52"/>
                  <a:gd name="T7" fmla="*/ 53 h 63"/>
                  <a:gd name="T8" fmla="*/ 12 w 52"/>
                  <a:gd name="T9" fmla="*/ 0 h 63"/>
                </a:gdLst>
                <a:ahLst/>
                <a:cxnLst>
                  <a:cxn ang="0">
                    <a:pos x="T0" y="T1"/>
                  </a:cxn>
                  <a:cxn ang="0">
                    <a:pos x="T2" y="T3"/>
                  </a:cxn>
                  <a:cxn ang="0">
                    <a:pos x="T4" y="T5"/>
                  </a:cxn>
                  <a:cxn ang="0">
                    <a:pos x="T6" y="T7"/>
                  </a:cxn>
                  <a:cxn ang="0">
                    <a:pos x="T8" y="T9"/>
                  </a:cxn>
                </a:cxnLst>
                <a:rect l="0" t="0" r="r" b="b"/>
                <a:pathLst>
                  <a:path w="52" h="63">
                    <a:moveTo>
                      <a:pt x="12" y="0"/>
                    </a:moveTo>
                    <a:lnTo>
                      <a:pt x="0" y="9"/>
                    </a:lnTo>
                    <a:lnTo>
                      <a:pt x="40" y="63"/>
                    </a:lnTo>
                    <a:lnTo>
                      <a:pt x="52" y="53"/>
                    </a:lnTo>
                    <a:lnTo>
                      <a:pt x="12"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0" name="Freeform 289"/>
              <p:cNvSpPr/>
              <p:nvPr/>
            </p:nvSpPr>
            <p:spPr bwMode="auto">
              <a:xfrm>
                <a:off x="1114425" y="3136900"/>
                <a:ext cx="95250" cy="74613"/>
              </a:xfrm>
              <a:custGeom>
                <a:avLst/>
                <a:gdLst>
                  <a:gd name="T0" fmla="*/ 5 w 60"/>
                  <a:gd name="T1" fmla="*/ 47 h 47"/>
                  <a:gd name="T2" fmla="*/ 0 w 60"/>
                  <a:gd name="T3" fmla="*/ 38 h 47"/>
                  <a:gd name="T4" fmla="*/ 55 w 60"/>
                  <a:gd name="T5" fmla="*/ 0 h 47"/>
                  <a:gd name="T6" fmla="*/ 60 w 60"/>
                  <a:gd name="T7" fmla="*/ 8 h 47"/>
                  <a:gd name="T8" fmla="*/ 5 w 60"/>
                  <a:gd name="T9" fmla="*/ 47 h 47"/>
                </a:gdLst>
                <a:ahLst/>
                <a:cxnLst>
                  <a:cxn ang="0">
                    <a:pos x="T0" y="T1"/>
                  </a:cxn>
                  <a:cxn ang="0">
                    <a:pos x="T2" y="T3"/>
                  </a:cxn>
                  <a:cxn ang="0">
                    <a:pos x="T4" y="T5"/>
                  </a:cxn>
                  <a:cxn ang="0">
                    <a:pos x="T6" y="T7"/>
                  </a:cxn>
                  <a:cxn ang="0">
                    <a:pos x="T8" y="T9"/>
                  </a:cxn>
                </a:cxnLst>
                <a:rect l="0" t="0" r="r" b="b"/>
                <a:pathLst>
                  <a:path w="60" h="47">
                    <a:moveTo>
                      <a:pt x="5" y="47"/>
                    </a:moveTo>
                    <a:lnTo>
                      <a:pt x="0" y="38"/>
                    </a:lnTo>
                    <a:lnTo>
                      <a:pt x="55" y="0"/>
                    </a:lnTo>
                    <a:lnTo>
                      <a:pt x="60" y="8"/>
                    </a:lnTo>
                    <a:lnTo>
                      <a:pt x="5" y="4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1" name="Freeform 290"/>
              <p:cNvSpPr/>
              <p:nvPr/>
            </p:nvSpPr>
            <p:spPr bwMode="auto">
              <a:xfrm>
                <a:off x="958850" y="3233738"/>
                <a:ext cx="100013" cy="82550"/>
              </a:xfrm>
              <a:custGeom>
                <a:avLst/>
                <a:gdLst>
                  <a:gd name="T0" fmla="*/ 63 w 63"/>
                  <a:gd name="T1" fmla="*/ 13 h 52"/>
                  <a:gd name="T2" fmla="*/ 54 w 63"/>
                  <a:gd name="T3" fmla="*/ 0 h 52"/>
                  <a:gd name="T4" fmla="*/ 0 w 63"/>
                  <a:gd name="T5" fmla="*/ 40 h 52"/>
                  <a:gd name="T6" fmla="*/ 9 w 63"/>
                  <a:gd name="T7" fmla="*/ 52 h 52"/>
                  <a:gd name="T8" fmla="*/ 63 w 63"/>
                  <a:gd name="T9" fmla="*/ 13 h 52"/>
                </a:gdLst>
                <a:ahLst/>
                <a:cxnLst>
                  <a:cxn ang="0">
                    <a:pos x="T0" y="T1"/>
                  </a:cxn>
                  <a:cxn ang="0">
                    <a:pos x="T2" y="T3"/>
                  </a:cxn>
                  <a:cxn ang="0">
                    <a:pos x="T4" y="T5"/>
                  </a:cxn>
                  <a:cxn ang="0">
                    <a:pos x="T6" y="T7"/>
                  </a:cxn>
                  <a:cxn ang="0">
                    <a:pos x="T8" y="T9"/>
                  </a:cxn>
                </a:cxnLst>
                <a:rect l="0" t="0" r="r" b="b"/>
                <a:pathLst>
                  <a:path w="63" h="52">
                    <a:moveTo>
                      <a:pt x="63" y="13"/>
                    </a:moveTo>
                    <a:lnTo>
                      <a:pt x="54" y="0"/>
                    </a:lnTo>
                    <a:lnTo>
                      <a:pt x="0" y="40"/>
                    </a:lnTo>
                    <a:lnTo>
                      <a:pt x="9" y="52"/>
                    </a:lnTo>
                    <a:lnTo>
                      <a:pt x="63" y="1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2" name="Freeform 291"/>
              <p:cNvSpPr/>
              <p:nvPr/>
            </p:nvSpPr>
            <p:spPr bwMode="auto">
              <a:xfrm>
                <a:off x="995362" y="3127375"/>
                <a:ext cx="182563" cy="184150"/>
              </a:xfrm>
              <a:custGeom>
                <a:avLst/>
                <a:gdLst>
                  <a:gd name="T0" fmla="*/ 219 w 243"/>
                  <a:gd name="T1" fmla="*/ 166 h 244"/>
                  <a:gd name="T2" fmla="*/ 78 w 243"/>
                  <a:gd name="T3" fmla="*/ 220 h 244"/>
                  <a:gd name="T4" fmla="*/ 24 w 243"/>
                  <a:gd name="T5" fmla="*/ 78 h 244"/>
                  <a:gd name="T6" fmla="*/ 165 w 243"/>
                  <a:gd name="T7" fmla="*/ 24 h 244"/>
                  <a:gd name="T8" fmla="*/ 219 w 243"/>
                  <a:gd name="T9" fmla="*/ 166 h 244"/>
                </a:gdLst>
                <a:ahLst/>
                <a:cxnLst>
                  <a:cxn ang="0">
                    <a:pos x="T0" y="T1"/>
                  </a:cxn>
                  <a:cxn ang="0">
                    <a:pos x="T2" y="T3"/>
                  </a:cxn>
                  <a:cxn ang="0">
                    <a:pos x="T4" y="T5"/>
                  </a:cxn>
                  <a:cxn ang="0">
                    <a:pos x="T6" y="T7"/>
                  </a:cxn>
                  <a:cxn ang="0">
                    <a:pos x="T8" y="T9"/>
                  </a:cxn>
                </a:cxnLst>
                <a:rect l="0" t="0" r="r" b="b"/>
                <a:pathLst>
                  <a:path w="243" h="244">
                    <a:moveTo>
                      <a:pt x="219" y="166"/>
                    </a:moveTo>
                    <a:cubicBezTo>
                      <a:pt x="195" y="220"/>
                      <a:pt x="132" y="244"/>
                      <a:pt x="78" y="220"/>
                    </a:cubicBezTo>
                    <a:cubicBezTo>
                      <a:pt x="24" y="196"/>
                      <a:pt x="0" y="132"/>
                      <a:pt x="24" y="78"/>
                    </a:cubicBezTo>
                    <a:cubicBezTo>
                      <a:pt x="48" y="25"/>
                      <a:pt x="111" y="0"/>
                      <a:pt x="165" y="24"/>
                    </a:cubicBezTo>
                    <a:cubicBezTo>
                      <a:pt x="219" y="49"/>
                      <a:pt x="243" y="112"/>
                      <a:pt x="219" y="16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3" name="Freeform 292"/>
              <p:cNvSpPr/>
              <p:nvPr/>
            </p:nvSpPr>
            <p:spPr bwMode="auto">
              <a:xfrm>
                <a:off x="909637" y="3005138"/>
                <a:ext cx="133350" cy="133350"/>
              </a:xfrm>
              <a:custGeom>
                <a:avLst/>
                <a:gdLst>
                  <a:gd name="T0" fmla="*/ 160 w 178"/>
                  <a:gd name="T1" fmla="*/ 120 h 177"/>
                  <a:gd name="T2" fmla="*/ 57 w 178"/>
                  <a:gd name="T3" fmla="*/ 160 h 177"/>
                  <a:gd name="T4" fmla="*/ 18 w 178"/>
                  <a:gd name="T5" fmla="*/ 57 h 177"/>
                  <a:gd name="T6" fmla="*/ 121 w 178"/>
                  <a:gd name="T7" fmla="*/ 17 h 177"/>
                  <a:gd name="T8" fmla="*/ 160 w 178"/>
                  <a:gd name="T9" fmla="*/ 120 h 177"/>
                </a:gdLst>
                <a:ahLst/>
                <a:cxnLst>
                  <a:cxn ang="0">
                    <a:pos x="T0" y="T1"/>
                  </a:cxn>
                  <a:cxn ang="0">
                    <a:pos x="T2" y="T3"/>
                  </a:cxn>
                  <a:cxn ang="0">
                    <a:pos x="T4" y="T5"/>
                  </a:cxn>
                  <a:cxn ang="0">
                    <a:pos x="T6" y="T7"/>
                  </a:cxn>
                  <a:cxn ang="0">
                    <a:pos x="T8" y="T9"/>
                  </a:cxn>
                </a:cxnLst>
                <a:rect l="0" t="0" r="r" b="b"/>
                <a:pathLst>
                  <a:path w="178" h="177">
                    <a:moveTo>
                      <a:pt x="160" y="120"/>
                    </a:moveTo>
                    <a:cubicBezTo>
                      <a:pt x="143" y="160"/>
                      <a:pt x="97" y="177"/>
                      <a:pt x="57" y="160"/>
                    </a:cubicBezTo>
                    <a:cubicBezTo>
                      <a:pt x="18" y="142"/>
                      <a:pt x="0" y="96"/>
                      <a:pt x="18" y="57"/>
                    </a:cubicBezTo>
                    <a:cubicBezTo>
                      <a:pt x="36" y="17"/>
                      <a:pt x="82" y="0"/>
                      <a:pt x="121" y="17"/>
                    </a:cubicBezTo>
                    <a:cubicBezTo>
                      <a:pt x="160" y="35"/>
                      <a:pt x="178" y="81"/>
                      <a:pt x="160" y="12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4" name="Freeform 293"/>
              <p:cNvSpPr/>
              <p:nvPr/>
            </p:nvSpPr>
            <p:spPr bwMode="auto">
              <a:xfrm>
                <a:off x="839787" y="3248025"/>
                <a:ext cx="179388" cy="180975"/>
              </a:xfrm>
              <a:custGeom>
                <a:avLst/>
                <a:gdLst>
                  <a:gd name="T0" fmla="*/ 216 w 240"/>
                  <a:gd name="T1" fmla="*/ 163 h 240"/>
                  <a:gd name="T2" fmla="*/ 77 w 240"/>
                  <a:gd name="T3" fmla="*/ 216 h 240"/>
                  <a:gd name="T4" fmla="*/ 24 w 240"/>
                  <a:gd name="T5" fmla="*/ 77 h 240"/>
                  <a:gd name="T6" fmla="*/ 163 w 240"/>
                  <a:gd name="T7" fmla="*/ 24 h 240"/>
                  <a:gd name="T8" fmla="*/ 216 w 240"/>
                  <a:gd name="T9" fmla="*/ 163 h 240"/>
                </a:gdLst>
                <a:ahLst/>
                <a:cxnLst>
                  <a:cxn ang="0">
                    <a:pos x="T0" y="T1"/>
                  </a:cxn>
                  <a:cxn ang="0">
                    <a:pos x="T2" y="T3"/>
                  </a:cxn>
                  <a:cxn ang="0">
                    <a:pos x="T4" y="T5"/>
                  </a:cxn>
                  <a:cxn ang="0">
                    <a:pos x="T6" y="T7"/>
                  </a:cxn>
                  <a:cxn ang="0">
                    <a:pos x="T8" y="T9"/>
                  </a:cxn>
                </a:cxnLst>
                <a:rect l="0" t="0" r="r" b="b"/>
                <a:pathLst>
                  <a:path w="240" h="240">
                    <a:moveTo>
                      <a:pt x="216" y="163"/>
                    </a:moveTo>
                    <a:cubicBezTo>
                      <a:pt x="192" y="216"/>
                      <a:pt x="130" y="240"/>
                      <a:pt x="77" y="216"/>
                    </a:cubicBezTo>
                    <a:cubicBezTo>
                      <a:pt x="24" y="193"/>
                      <a:pt x="0" y="130"/>
                      <a:pt x="24" y="77"/>
                    </a:cubicBezTo>
                    <a:cubicBezTo>
                      <a:pt x="47" y="24"/>
                      <a:pt x="110" y="0"/>
                      <a:pt x="163" y="24"/>
                    </a:cubicBezTo>
                    <a:cubicBezTo>
                      <a:pt x="216" y="48"/>
                      <a:pt x="240" y="110"/>
                      <a:pt x="216" y="16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5" name="Freeform 294"/>
              <p:cNvSpPr/>
              <p:nvPr/>
            </p:nvSpPr>
            <p:spPr bwMode="auto">
              <a:xfrm>
                <a:off x="1185862" y="3105150"/>
                <a:ext cx="60325" cy="60325"/>
              </a:xfrm>
              <a:custGeom>
                <a:avLst/>
                <a:gdLst>
                  <a:gd name="T0" fmla="*/ 75 w 81"/>
                  <a:gd name="T1" fmla="*/ 50 h 80"/>
                  <a:gd name="T2" fmla="*/ 31 w 81"/>
                  <a:gd name="T3" fmla="*/ 75 h 80"/>
                  <a:gd name="T4" fmla="*/ 6 w 81"/>
                  <a:gd name="T5" fmla="*/ 31 h 80"/>
                  <a:gd name="T6" fmla="*/ 50 w 81"/>
                  <a:gd name="T7" fmla="*/ 5 h 80"/>
                  <a:gd name="T8" fmla="*/ 75 w 81"/>
                  <a:gd name="T9" fmla="*/ 50 h 80"/>
                </a:gdLst>
                <a:ahLst/>
                <a:cxnLst>
                  <a:cxn ang="0">
                    <a:pos x="T0" y="T1"/>
                  </a:cxn>
                  <a:cxn ang="0">
                    <a:pos x="T2" y="T3"/>
                  </a:cxn>
                  <a:cxn ang="0">
                    <a:pos x="T4" y="T5"/>
                  </a:cxn>
                  <a:cxn ang="0">
                    <a:pos x="T6" y="T7"/>
                  </a:cxn>
                  <a:cxn ang="0">
                    <a:pos x="T8" y="T9"/>
                  </a:cxn>
                </a:cxnLst>
                <a:rect l="0" t="0" r="r" b="b"/>
                <a:pathLst>
                  <a:path w="81" h="80">
                    <a:moveTo>
                      <a:pt x="75" y="50"/>
                    </a:moveTo>
                    <a:cubicBezTo>
                      <a:pt x="70" y="69"/>
                      <a:pt x="50" y="80"/>
                      <a:pt x="31" y="75"/>
                    </a:cubicBezTo>
                    <a:cubicBezTo>
                      <a:pt x="12" y="70"/>
                      <a:pt x="0" y="50"/>
                      <a:pt x="6" y="31"/>
                    </a:cubicBezTo>
                    <a:cubicBezTo>
                      <a:pt x="11" y="12"/>
                      <a:pt x="31" y="0"/>
                      <a:pt x="50" y="5"/>
                    </a:cubicBezTo>
                    <a:cubicBezTo>
                      <a:pt x="69" y="11"/>
                      <a:pt x="81" y="31"/>
                      <a:pt x="75" y="5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16" name="Freeform 295"/>
              <p:cNvSpPr/>
              <p:nvPr/>
            </p:nvSpPr>
            <p:spPr bwMode="auto">
              <a:xfrm>
                <a:off x="1141412" y="3313113"/>
                <a:ext cx="79375" cy="77788"/>
              </a:xfrm>
              <a:custGeom>
                <a:avLst/>
                <a:gdLst>
                  <a:gd name="T0" fmla="*/ 95 w 106"/>
                  <a:gd name="T1" fmla="*/ 72 h 105"/>
                  <a:gd name="T2" fmla="*/ 34 w 106"/>
                  <a:gd name="T3" fmla="*/ 95 h 105"/>
                  <a:gd name="T4" fmla="*/ 11 w 106"/>
                  <a:gd name="T5" fmla="*/ 34 h 105"/>
                  <a:gd name="T6" fmla="*/ 72 w 106"/>
                  <a:gd name="T7" fmla="*/ 10 h 105"/>
                  <a:gd name="T8" fmla="*/ 95 w 106"/>
                  <a:gd name="T9" fmla="*/ 72 h 105"/>
                </a:gdLst>
                <a:ahLst/>
                <a:cxnLst>
                  <a:cxn ang="0">
                    <a:pos x="T0" y="T1"/>
                  </a:cxn>
                  <a:cxn ang="0">
                    <a:pos x="T2" y="T3"/>
                  </a:cxn>
                  <a:cxn ang="0">
                    <a:pos x="T4" y="T5"/>
                  </a:cxn>
                  <a:cxn ang="0">
                    <a:pos x="T6" y="T7"/>
                  </a:cxn>
                  <a:cxn ang="0">
                    <a:pos x="T8" y="T9"/>
                  </a:cxn>
                </a:cxnLst>
                <a:rect l="0" t="0" r="r" b="b"/>
                <a:pathLst>
                  <a:path w="106" h="105">
                    <a:moveTo>
                      <a:pt x="95" y="72"/>
                    </a:moveTo>
                    <a:cubicBezTo>
                      <a:pt x="85" y="95"/>
                      <a:pt x="58" y="105"/>
                      <a:pt x="34" y="95"/>
                    </a:cubicBezTo>
                    <a:cubicBezTo>
                      <a:pt x="11" y="84"/>
                      <a:pt x="0" y="57"/>
                      <a:pt x="11" y="34"/>
                    </a:cubicBezTo>
                    <a:cubicBezTo>
                      <a:pt x="21" y="10"/>
                      <a:pt x="49" y="0"/>
                      <a:pt x="72" y="10"/>
                    </a:cubicBezTo>
                    <a:cubicBezTo>
                      <a:pt x="95" y="21"/>
                      <a:pt x="106" y="48"/>
                      <a:pt x="95" y="7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42" name="Group 183"/>
            <p:cNvGrpSpPr/>
            <p:nvPr/>
          </p:nvGrpSpPr>
          <p:grpSpPr>
            <a:xfrm>
              <a:off x="6205876" y="1935086"/>
              <a:ext cx="473075" cy="268288"/>
              <a:chOff x="2470150" y="3081338"/>
              <a:chExt cx="473075" cy="268288"/>
            </a:xfrm>
            <a:grpFill/>
          </p:grpSpPr>
          <p:sp>
            <p:nvSpPr>
              <p:cNvPr id="106" name="Freeform 296"/>
              <p:cNvSpPr>
                <a:spLocks noEditPoints="1"/>
              </p:cNvSpPr>
              <p:nvPr/>
            </p:nvSpPr>
            <p:spPr bwMode="auto">
              <a:xfrm>
                <a:off x="2470150" y="3081338"/>
                <a:ext cx="473075" cy="268288"/>
              </a:xfrm>
              <a:custGeom>
                <a:avLst/>
                <a:gdLst>
                  <a:gd name="T0" fmla="*/ 623 w 630"/>
                  <a:gd name="T1" fmla="*/ 83 h 358"/>
                  <a:gd name="T2" fmla="*/ 315 w 630"/>
                  <a:gd name="T3" fmla="*/ 0 h 358"/>
                  <a:gd name="T4" fmla="*/ 6 w 630"/>
                  <a:gd name="T5" fmla="*/ 83 h 358"/>
                  <a:gd name="T6" fmla="*/ 2 w 630"/>
                  <a:gd name="T7" fmla="*/ 99 h 358"/>
                  <a:gd name="T8" fmla="*/ 72 w 630"/>
                  <a:gd name="T9" fmla="*/ 346 h 358"/>
                  <a:gd name="T10" fmla="*/ 88 w 630"/>
                  <a:gd name="T11" fmla="*/ 358 h 358"/>
                  <a:gd name="T12" fmla="*/ 542 w 630"/>
                  <a:gd name="T13" fmla="*/ 358 h 358"/>
                  <a:gd name="T14" fmla="*/ 558 w 630"/>
                  <a:gd name="T15" fmla="*/ 346 h 358"/>
                  <a:gd name="T16" fmla="*/ 628 w 630"/>
                  <a:gd name="T17" fmla="*/ 99 h 358"/>
                  <a:gd name="T18" fmla="*/ 623 w 630"/>
                  <a:gd name="T19" fmla="*/ 83 h 358"/>
                  <a:gd name="T20" fmla="*/ 390 w 630"/>
                  <a:gd name="T21" fmla="*/ 227 h 358"/>
                  <a:gd name="T22" fmla="*/ 315 w 630"/>
                  <a:gd name="T23" fmla="*/ 275 h 358"/>
                  <a:gd name="T24" fmla="*/ 240 w 630"/>
                  <a:gd name="T25" fmla="*/ 227 h 358"/>
                  <a:gd name="T26" fmla="*/ 216 w 630"/>
                  <a:gd name="T27" fmla="*/ 105 h 358"/>
                  <a:gd name="T28" fmla="*/ 279 w 630"/>
                  <a:gd name="T29" fmla="*/ 87 h 358"/>
                  <a:gd name="T30" fmla="*/ 315 w 630"/>
                  <a:gd name="T31" fmla="*/ 136 h 358"/>
                  <a:gd name="T32" fmla="*/ 351 w 630"/>
                  <a:gd name="T33" fmla="*/ 87 h 358"/>
                  <a:gd name="T34" fmla="*/ 414 w 630"/>
                  <a:gd name="T35" fmla="*/ 105 h 358"/>
                  <a:gd name="T36" fmla="*/ 390 w 630"/>
                  <a:gd name="T37" fmla="*/ 22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0" h="358">
                    <a:moveTo>
                      <a:pt x="623" y="83"/>
                    </a:moveTo>
                    <a:cubicBezTo>
                      <a:pt x="564" y="34"/>
                      <a:pt x="452" y="0"/>
                      <a:pt x="315" y="0"/>
                    </a:cubicBezTo>
                    <a:cubicBezTo>
                      <a:pt x="178" y="0"/>
                      <a:pt x="66" y="34"/>
                      <a:pt x="6" y="83"/>
                    </a:cubicBezTo>
                    <a:cubicBezTo>
                      <a:pt x="2" y="87"/>
                      <a:pt x="0" y="93"/>
                      <a:pt x="2" y="99"/>
                    </a:cubicBezTo>
                    <a:cubicBezTo>
                      <a:pt x="72" y="346"/>
                      <a:pt x="72" y="346"/>
                      <a:pt x="72" y="346"/>
                    </a:cubicBezTo>
                    <a:cubicBezTo>
                      <a:pt x="74" y="353"/>
                      <a:pt x="81" y="358"/>
                      <a:pt x="88" y="358"/>
                    </a:cubicBezTo>
                    <a:cubicBezTo>
                      <a:pt x="542" y="358"/>
                      <a:pt x="542" y="358"/>
                      <a:pt x="542" y="358"/>
                    </a:cubicBezTo>
                    <a:cubicBezTo>
                      <a:pt x="549" y="358"/>
                      <a:pt x="556" y="353"/>
                      <a:pt x="558" y="346"/>
                    </a:cubicBezTo>
                    <a:cubicBezTo>
                      <a:pt x="628" y="99"/>
                      <a:pt x="628" y="99"/>
                      <a:pt x="628" y="99"/>
                    </a:cubicBezTo>
                    <a:cubicBezTo>
                      <a:pt x="630" y="93"/>
                      <a:pt x="628" y="87"/>
                      <a:pt x="623" y="83"/>
                    </a:cubicBezTo>
                    <a:close/>
                    <a:moveTo>
                      <a:pt x="390" y="227"/>
                    </a:moveTo>
                    <a:cubicBezTo>
                      <a:pt x="362" y="262"/>
                      <a:pt x="315" y="275"/>
                      <a:pt x="315" y="275"/>
                    </a:cubicBezTo>
                    <a:cubicBezTo>
                      <a:pt x="315" y="275"/>
                      <a:pt x="268" y="262"/>
                      <a:pt x="240" y="227"/>
                    </a:cubicBezTo>
                    <a:cubicBezTo>
                      <a:pt x="212" y="192"/>
                      <a:pt x="194" y="147"/>
                      <a:pt x="216" y="105"/>
                    </a:cubicBezTo>
                    <a:cubicBezTo>
                      <a:pt x="228" y="84"/>
                      <a:pt x="258" y="79"/>
                      <a:pt x="279" y="87"/>
                    </a:cubicBezTo>
                    <a:cubicBezTo>
                      <a:pt x="302" y="94"/>
                      <a:pt x="315" y="136"/>
                      <a:pt x="315" y="136"/>
                    </a:cubicBezTo>
                    <a:cubicBezTo>
                      <a:pt x="315" y="136"/>
                      <a:pt x="328" y="94"/>
                      <a:pt x="351" y="87"/>
                    </a:cubicBezTo>
                    <a:cubicBezTo>
                      <a:pt x="372" y="79"/>
                      <a:pt x="402" y="84"/>
                      <a:pt x="414" y="105"/>
                    </a:cubicBezTo>
                    <a:cubicBezTo>
                      <a:pt x="436" y="147"/>
                      <a:pt x="418" y="192"/>
                      <a:pt x="390" y="227"/>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7" name="Freeform 297"/>
              <p:cNvSpPr/>
              <p:nvPr/>
            </p:nvSpPr>
            <p:spPr bwMode="auto">
              <a:xfrm>
                <a:off x="2516187" y="3314700"/>
                <a:ext cx="381000" cy="34925"/>
              </a:xfrm>
              <a:custGeom>
                <a:avLst/>
                <a:gdLst>
                  <a:gd name="T0" fmla="*/ 0 w 506"/>
                  <a:gd name="T1" fmla="*/ 0 h 47"/>
                  <a:gd name="T2" fmla="*/ 10 w 506"/>
                  <a:gd name="T3" fmla="*/ 35 h 47"/>
                  <a:gd name="T4" fmla="*/ 26 w 506"/>
                  <a:gd name="T5" fmla="*/ 47 h 47"/>
                  <a:gd name="T6" fmla="*/ 480 w 506"/>
                  <a:gd name="T7" fmla="*/ 47 h 47"/>
                  <a:gd name="T8" fmla="*/ 496 w 506"/>
                  <a:gd name="T9" fmla="*/ 35 h 47"/>
                  <a:gd name="T10" fmla="*/ 506 w 506"/>
                  <a:gd name="T11" fmla="*/ 0 h 47"/>
                  <a:gd name="T12" fmla="*/ 0 w 506"/>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06" h="47">
                    <a:moveTo>
                      <a:pt x="0" y="0"/>
                    </a:moveTo>
                    <a:cubicBezTo>
                      <a:pt x="10" y="35"/>
                      <a:pt x="10" y="35"/>
                      <a:pt x="10" y="35"/>
                    </a:cubicBezTo>
                    <a:cubicBezTo>
                      <a:pt x="12" y="42"/>
                      <a:pt x="19" y="47"/>
                      <a:pt x="26" y="47"/>
                    </a:cubicBezTo>
                    <a:cubicBezTo>
                      <a:pt x="480" y="47"/>
                      <a:pt x="480" y="47"/>
                      <a:pt x="480" y="47"/>
                    </a:cubicBezTo>
                    <a:cubicBezTo>
                      <a:pt x="487" y="47"/>
                      <a:pt x="494" y="42"/>
                      <a:pt x="496" y="35"/>
                    </a:cubicBezTo>
                    <a:cubicBezTo>
                      <a:pt x="506" y="0"/>
                      <a:pt x="506" y="0"/>
                      <a:pt x="506" y="0"/>
                    </a:cubicBezTo>
                    <a:lnTo>
                      <a:pt x="0"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43" name="Group 186"/>
            <p:cNvGrpSpPr/>
            <p:nvPr/>
          </p:nvGrpSpPr>
          <p:grpSpPr>
            <a:xfrm>
              <a:off x="6968577" y="1913474"/>
              <a:ext cx="469900" cy="404811"/>
              <a:chOff x="3302000" y="3008313"/>
              <a:chExt cx="469900" cy="404812"/>
            </a:xfrm>
            <a:grpFill/>
          </p:grpSpPr>
          <p:sp>
            <p:nvSpPr>
              <p:cNvPr id="104" name="Freeform 298"/>
              <p:cNvSpPr/>
              <p:nvPr/>
            </p:nvSpPr>
            <p:spPr bwMode="auto">
              <a:xfrm>
                <a:off x="3302000" y="3008313"/>
                <a:ext cx="469900" cy="303213"/>
              </a:xfrm>
              <a:custGeom>
                <a:avLst/>
                <a:gdLst>
                  <a:gd name="T0" fmla="*/ 24 w 624"/>
                  <a:gd name="T1" fmla="*/ 263 h 403"/>
                  <a:gd name="T2" fmla="*/ 117 w 624"/>
                  <a:gd name="T3" fmla="*/ 263 h 403"/>
                  <a:gd name="T4" fmla="*/ 120 w 624"/>
                  <a:gd name="T5" fmla="*/ 246 h 403"/>
                  <a:gd name="T6" fmla="*/ 127 w 624"/>
                  <a:gd name="T7" fmla="*/ 240 h 403"/>
                  <a:gd name="T8" fmla="*/ 134 w 624"/>
                  <a:gd name="T9" fmla="*/ 245 h 403"/>
                  <a:gd name="T10" fmla="*/ 147 w 624"/>
                  <a:gd name="T11" fmla="*/ 278 h 403"/>
                  <a:gd name="T12" fmla="*/ 172 w 624"/>
                  <a:gd name="T13" fmla="*/ 151 h 403"/>
                  <a:gd name="T14" fmla="*/ 179 w 624"/>
                  <a:gd name="T15" fmla="*/ 145 h 403"/>
                  <a:gd name="T16" fmla="*/ 186 w 624"/>
                  <a:gd name="T17" fmla="*/ 151 h 403"/>
                  <a:gd name="T18" fmla="*/ 204 w 624"/>
                  <a:gd name="T19" fmla="*/ 324 h 403"/>
                  <a:gd name="T20" fmla="*/ 230 w 624"/>
                  <a:gd name="T21" fmla="*/ 146 h 403"/>
                  <a:gd name="T22" fmla="*/ 237 w 624"/>
                  <a:gd name="T23" fmla="*/ 140 h 403"/>
                  <a:gd name="T24" fmla="*/ 244 w 624"/>
                  <a:gd name="T25" fmla="*/ 146 h 403"/>
                  <a:gd name="T26" fmla="*/ 265 w 624"/>
                  <a:gd name="T27" fmla="*/ 263 h 403"/>
                  <a:gd name="T28" fmla="*/ 300 w 624"/>
                  <a:gd name="T29" fmla="*/ 263 h 403"/>
                  <a:gd name="T30" fmla="*/ 308 w 624"/>
                  <a:gd name="T31" fmla="*/ 269 h 403"/>
                  <a:gd name="T32" fmla="*/ 308 w 624"/>
                  <a:gd name="T33" fmla="*/ 275 h 403"/>
                  <a:gd name="T34" fmla="*/ 310 w 624"/>
                  <a:gd name="T35" fmla="*/ 267 h 403"/>
                  <a:gd name="T36" fmla="*/ 317 w 624"/>
                  <a:gd name="T37" fmla="*/ 261 h 403"/>
                  <a:gd name="T38" fmla="*/ 325 w 624"/>
                  <a:gd name="T39" fmla="*/ 267 h 403"/>
                  <a:gd name="T40" fmla="*/ 335 w 624"/>
                  <a:gd name="T41" fmla="*/ 298 h 403"/>
                  <a:gd name="T42" fmla="*/ 344 w 624"/>
                  <a:gd name="T43" fmla="*/ 265 h 403"/>
                  <a:gd name="T44" fmla="*/ 352 w 624"/>
                  <a:gd name="T45" fmla="*/ 260 h 403"/>
                  <a:gd name="T46" fmla="*/ 359 w 624"/>
                  <a:gd name="T47" fmla="*/ 266 h 403"/>
                  <a:gd name="T48" fmla="*/ 372 w 624"/>
                  <a:gd name="T49" fmla="*/ 403 h 403"/>
                  <a:gd name="T50" fmla="*/ 413 w 624"/>
                  <a:gd name="T51" fmla="*/ 199 h 403"/>
                  <a:gd name="T52" fmla="*/ 420 w 624"/>
                  <a:gd name="T53" fmla="*/ 193 h 403"/>
                  <a:gd name="T54" fmla="*/ 428 w 624"/>
                  <a:gd name="T55" fmla="*/ 198 h 403"/>
                  <a:gd name="T56" fmla="*/ 446 w 624"/>
                  <a:gd name="T57" fmla="*/ 243 h 403"/>
                  <a:gd name="T58" fmla="*/ 465 w 624"/>
                  <a:gd name="T59" fmla="*/ 130 h 403"/>
                  <a:gd name="T60" fmla="*/ 472 w 624"/>
                  <a:gd name="T61" fmla="*/ 124 h 403"/>
                  <a:gd name="T62" fmla="*/ 479 w 624"/>
                  <a:gd name="T63" fmla="*/ 129 h 403"/>
                  <a:gd name="T64" fmla="*/ 513 w 624"/>
                  <a:gd name="T65" fmla="*/ 263 h 403"/>
                  <a:gd name="T66" fmla="*/ 602 w 624"/>
                  <a:gd name="T67" fmla="*/ 263 h 403"/>
                  <a:gd name="T68" fmla="*/ 604 w 624"/>
                  <a:gd name="T69" fmla="*/ 263 h 403"/>
                  <a:gd name="T70" fmla="*/ 589 w 624"/>
                  <a:gd name="T71" fmla="*/ 72 h 403"/>
                  <a:gd name="T72" fmla="*/ 412 w 624"/>
                  <a:gd name="T73" fmla="*/ 21 h 403"/>
                  <a:gd name="T74" fmla="*/ 312 w 624"/>
                  <a:gd name="T75" fmla="*/ 98 h 403"/>
                  <a:gd name="T76" fmla="*/ 212 w 624"/>
                  <a:gd name="T77" fmla="*/ 21 h 403"/>
                  <a:gd name="T78" fmla="*/ 35 w 624"/>
                  <a:gd name="T79" fmla="*/ 72 h 403"/>
                  <a:gd name="T80" fmla="*/ 20 w 624"/>
                  <a:gd name="T81" fmla="*/ 264 h 403"/>
                  <a:gd name="T82" fmla="*/ 24 w 624"/>
                  <a:gd name="T83" fmla="*/ 26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4" h="403">
                    <a:moveTo>
                      <a:pt x="24" y="263"/>
                    </a:moveTo>
                    <a:cubicBezTo>
                      <a:pt x="117" y="263"/>
                      <a:pt x="117" y="263"/>
                      <a:pt x="117" y="263"/>
                    </a:cubicBezTo>
                    <a:cubicBezTo>
                      <a:pt x="120" y="246"/>
                      <a:pt x="120" y="246"/>
                      <a:pt x="120" y="246"/>
                    </a:cubicBezTo>
                    <a:cubicBezTo>
                      <a:pt x="121" y="243"/>
                      <a:pt x="123" y="241"/>
                      <a:pt x="127" y="240"/>
                    </a:cubicBezTo>
                    <a:cubicBezTo>
                      <a:pt x="130" y="240"/>
                      <a:pt x="133" y="242"/>
                      <a:pt x="134" y="245"/>
                    </a:cubicBezTo>
                    <a:cubicBezTo>
                      <a:pt x="147" y="278"/>
                      <a:pt x="147" y="278"/>
                      <a:pt x="147" y="278"/>
                    </a:cubicBezTo>
                    <a:cubicBezTo>
                      <a:pt x="172" y="151"/>
                      <a:pt x="172" y="151"/>
                      <a:pt x="172" y="151"/>
                    </a:cubicBezTo>
                    <a:cubicBezTo>
                      <a:pt x="172" y="147"/>
                      <a:pt x="176" y="144"/>
                      <a:pt x="179" y="145"/>
                    </a:cubicBezTo>
                    <a:cubicBezTo>
                      <a:pt x="183" y="145"/>
                      <a:pt x="186" y="148"/>
                      <a:pt x="186" y="151"/>
                    </a:cubicBezTo>
                    <a:cubicBezTo>
                      <a:pt x="204" y="324"/>
                      <a:pt x="204" y="324"/>
                      <a:pt x="204" y="324"/>
                    </a:cubicBezTo>
                    <a:cubicBezTo>
                      <a:pt x="230" y="146"/>
                      <a:pt x="230" y="146"/>
                      <a:pt x="230" y="146"/>
                    </a:cubicBezTo>
                    <a:cubicBezTo>
                      <a:pt x="230" y="143"/>
                      <a:pt x="233" y="140"/>
                      <a:pt x="237" y="140"/>
                    </a:cubicBezTo>
                    <a:cubicBezTo>
                      <a:pt x="241" y="140"/>
                      <a:pt x="244" y="142"/>
                      <a:pt x="244" y="146"/>
                    </a:cubicBezTo>
                    <a:cubicBezTo>
                      <a:pt x="265" y="263"/>
                      <a:pt x="265" y="263"/>
                      <a:pt x="265" y="263"/>
                    </a:cubicBezTo>
                    <a:cubicBezTo>
                      <a:pt x="300" y="263"/>
                      <a:pt x="300" y="263"/>
                      <a:pt x="300" y="263"/>
                    </a:cubicBezTo>
                    <a:cubicBezTo>
                      <a:pt x="304" y="263"/>
                      <a:pt x="307" y="266"/>
                      <a:pt x="308" y="269"/>
                    </a:cubicBezTo>
                    <a:cubicBezTo>
                      <a:pt x="308" y="275"/>
                      <a:pt x="308" y="275"/>
                      <a:pt x="308" y="275"/>
                    </a:cubicBezTo>
                    <a:cubicBezTo>
                      <a:pt x="310" y="267"/>
                      <a:pt x="310" y="267"/>
                      <a:pt x="310" y="267"/>
                    </a:cubicBezTo>
                    <a:cubicBezTo>
                      <a:pt x="311" y="264"/>
                      <a:pt x="314" y="262"/>
                      <a:pt x="317" y="261"/>
                    </a:cubicBezTo>
                    <a:cubicBezTo>
                      <a:pt x="321" y="261"/>
                      <a:pt x="324" y="264"/>
                      <a:pt x="325" y="267"/>
                    </a:cubicBezTo>
                    <a:cubicBezTo>
                      <a:pt x="335" y="298"/>
                      <a:pt x="335" y="298"/>
                      <a:pt x="335" y="298"/>
                    </a:cubicBezTo>
                    <a:cubicBezTo>
                      <a:pt x="344" y="265"/>
                      <a:pt x="344" y="265"/>
                      <a:pt x="344" y="265"/>
                    </a:cubicBezTo>
                    <a:cubicBezTo>
                      <a:pt x="345" y="262"/>
                      <a:pt x="349" y="259"/>
                      <a:pt x="352" y="260"/>
                    </a:cubicBezTo>
                    <a:cubicBezTo>
                      <a:pt x="356" y="260"/>
                      <a:pt x="358" y="263"/>
                      <a:pt x="359" y="266"/>
                    </a:cubicBezTo>
                    <a:cubicBezTo>
                      <a:pt x="372" y="403"/>
                      <a:pt x="372" y="403"/>
                      <a:pt x="372" y="403"/>
                    </a:cubicBezTo>
                    <a:cubicBezTo>
                      <a:pt x="413" y="199"/>
                      <a:pt x="413" y="199"/>
                      <a:pt x="413" y="199"/>
                    </a:cubicBezTo>
                    <a:cubicBezTo>
                      <a:pt x="414" y="196"/>
                      <a:pt x="417" y="194"/>
                      <a:pt x="420" y="193"/>
                    </a:cubicBezTo>
                    <a:cubicBezTo>
                      <a:pt x="423" y="193"/>
                      <a:pt x="426" y="195"/>
                      <a:pt x="428" y="198"/>
                    </a:cubicBezTo>
                    <a:cubicBezTo>
                      <a:pt x="446" y="243"/>
                      <a:pt x="446" y="243"/>
                      <a:pt x="446" y="243"/>
                    </a:cubicBezTo>
                    <a:cubicBezTo>
                      <a:pt x="465" y="130"/>
                      <a:pt x="465" y="130"/>
                      <a:pt x="465" y="130"/>
                    </a:cubicBezTo>
                    <a:cubicBezTo>
                      <a:pt x="466" y="126"/>
                      <a:pt x="468" y="124"/>
                      <a:pt x="472" y="124"/>
                    </a:cubicBezTo>
                    <a:cubicBezTo>
                      <a:pt x="475" y="123"/>
                      <a:pt x="479" y="126"/>
                      <a:pt x="479" y="129"/>
                    </a:cubicBezTo>
                    <a:cubicBezTo>
                      <a:pt x="513" y="263"/>
                      <a:pt x="513" y="263"/>
                      <a:pt x="513" y="263"/>
                    </a:cubicBezTo>
                    <a:cubicBezTo>
                      <a:pt x="602" y="263"/>
                      <a:pt x="602" y="263"/>
                      <a:pt x="602" y="263"/>
                    </a:cubicBezTo>
                    <a:cubicBezTo>
                      <a:pt x="603" y="263"/>
                      <a:pt x="604" y="263"/>
                      <a:pt x="604" y="263"/>
                    </a:cubicBezTo>
                    <a:cubicBezTo>
                      <a:pt x="624" y="201"/>
                      <a:pt x="624" y="135"/>
                      <a:pt x="589" y="72"/>
                    </a:cubicBezTo>
                    <a:cubicBezTo>
                      <a:pt x="557" y="14"/>
                      <a:pt x="473" y="0"/>
                      <a:pt x="412" y="21"/>
                    </a:cubicBezTo>
                    <a:cubicBezTo>
                      <a:pt x="350" y="42"/>
                      <a:pt x="312" y="98"/>
                      <a:pt x="312" y="98"/>
                    </a:cubicBezTo>
                    <a:cubicBezTo>
                      <a:pt x="312" y="98"/>
                      <a:pt x="274" y="42"/>
                      <a:pt x="212" y="21"/>
                    </a:cubicBezTo>
                    <a:cubicBezTo>
                      <a:pt x="151" y="0"/>
                      <a:pt x="67" y="14"/>
                      <a:pt x="35" y="72"/>
                    </a:cubicBezTo>
                    <a:cubicBezTo>
                      <a:pt x="0" y="136"/>
                      <a:pt x="0" y="202"/>
                      <a:pt x="20" y="264"/>
                    </a:cubicBezTo>
                    <a:cubicBezTo>
                      <a:pt x="21" y="263"/>
                      <a:pt x="22" y="263"/>
                      <a:pt x="24" y="26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5" name="Freeform 299"/>
              <p:cNvSpPr/>
              <p:nvPr/>
            </p:nvSpPr>
            <p:spPr bwMode="auto">
              <a:xfrm>
                <a:off x="3321050" y="3133725"/>
                <a:ext cx="431800" cy="279400"/>
              </a:xfrm>
              <a:custGeom>
                <a:avLst/>
                <a:gdLst>
                  <a:gd name="T0" fmla="*/ 483 w 576"/>
                  <a:gd name="T1" fmla="*/ 111 h 373"/>
                  <a:gd name="T2" fmla="*/ 476 w 576"/>
                  <a:gd name="T3" fmla="*/ 105 h 373"/>
                  <a:gd name="T4" fmla="*/ 450 w 576"/>
                  <a:gd name="T5" fmla="*/ 0 h 373"/>
                  <a:gd name="T6" fmla="*/ 432 w 576"/>
                  <a:gd name="T7" fmla="*/ 104 h 373"/>
                  <a:gd name="T8" fmla="*/ 426 w 576"/>
                  <a:gd name="T9" fmla="*/ 110 h 373"/>
                  <a:gd name="T10" fmla="*/ 418 w 576"/>
                  <a:gd name="T11" fmla="*/ 106 h 373"/>
                  <a:gd name="T12" fmla="*/ 399 w 576"/>
                  <a:gd name="T13" fmla="*/ 59 h 373"/>
                  <a:gd name="T14" fmla="*/ 353 w 576"/>
                  <a:gd name="T15" fmla="*/ 286 h 373"/>
                  <a:gd name="T16" fmla="*/ 346 w 576"/>
                  <a:gd name="T17" fmla="*/ 292 h 373"/>
                  <a:gd name="T18" fmla="*/ 345 w 576"/>
                  <a:gd name="T19" fmla="*/ 292 h 373"/>
                  <a:gd name="T20" fmla="*/ 338 w 576"/>
                  <a:gd name="T21" fmla="*/ 286 h 373"/>
                  <a:gd name="T22" fmla="*/ 324 w 576"/>
                  <a:gd name="T23" fmla="*/ 138 h 373"/>
                  <a:gd name="T24" fmla="*/ 318 w 576"/>
                  <a:gd name="T25" fmla="*/ 159 h 373"/>
                  <a:gd name="T26" fmla="*/ 311 w 576"/>
                  <a:gd name="T27" fmla="*/ 164 h 373"/>
                  <a:gd name="T28" fmla="*/ 311 w 576"/>
                  <a:gd name="T29" fmla="*/ 164 h 373"/>
                  <a:gd name="T30" fmla="*/ 304 w 576"/>
                  <a:gd name="T31" fmla="*/ 159 h 373"/>
                  <a:gd name="T32" fmla="*/ 294 w 576"/>
                  <a:gd name="T33" fmla="*/ 128 h 373"/>
                  <a:gd name="T34" fmla="*/ 289 w 576"/>
                  <a:gd name="T35" fmla="*/ 148 h 373"/>
                  <a:gd name="T36" fmla="*/ 281 w 576"/>
                  <a:gd name="T37" fmla="*/ 153 h 373"/>
                  <a:gd name="T38" fmla="*/ 275 w 576"/>
                  <a:gd name="T39" fmla="*/ 147 h 373"/>
                  <a:gd name="T40" fmla="*/ 270 w 576"/>
                  <a:gd name="T41" fmla="*/ 111 h 373"/>
                  <a:gd name="T42" fmla="*/ 235 w 576"/>
                  <a:gd name="T43" fmla="*/ 111 h 373"/>
                  <a:gd name="T44" fmla="*/ 227 w 576"/>
                  <a:gd name="T45" fmla="*/ 105 h 373"/>
                  <a:gd name="T46" fmla="*/ 214 w 576"/>
                  <a:gd name="T47" fmla="*/ 26 h 373"/>
                  <a:gd name="T48" fmla="*/ 185 w 576"/>
                  <a:gd name="T49" fmla="*/ 218 h 373"/>
                  <a:gd name="T50" fmla="*/ 178 w 576"/>
                  <a:gd name="T51" fmla="*/ 224 h 373"/>
                  <a:gd name="T52" fmla="*/ 171 w 576"/>
                  <a:gd name="T53" fmla="*/ 218 h 373"/>
                  <a:gd name="T54" fmla="*/ 153 w 576"/>
                  <a:gd name="T55" fmla="*/ 36 h 373"/>
                  <a:gd name="T56" fmla="*/ 133 w 576"/>
                  <a:gd name="T57" fmla="*/ 139 h 373"/>
                  <a:gd name="T58" fmla="*/ 126 w 576"/>
                  <a:gd name="T59" fmla="*/ 145 h 373"/>
                  <a:gd name="T60" fmla="*/ 119 w 576"/>
                  <a:gd name="T61" fmla="*/ 140 h 373"/>
                  <a:gd name="T62" fmla="*/ 106 w 576"/>
                  <a:gd name="T63" fmla="*/ 107 h 373"/>
                  <a:gd name="T64" fmla="*/ 100 w 576"/>
                  <a:gd name="T65" fmla="*/ 111 h 373"/>
                  <a:gd name="T66" fmla="*/ 0 w 576"/>
                  <a:gd name="T67" fmla="*/ 111 h 373"/>
                  <a:gd name="T68" fmla="*/ 77 w 576"/>
                  <a:gd name="T69" fmla="*/ 241 h 373"/>
                  <a:gd name="T70" fmla="*/ 288 w 576"/>
                  <a:gd name="T71" fmla="*/ 373 h 373"/>
                  <a:gd name="T72" fmla="*/ 499 w 576"/>
                  <a:gd name="T73" fmla="*/ 241 h 373"/>
                  <a:gd name="T74" fmla="*/ 576 w 576"/>
                  <a:gd name="T75" fmla="*/ 111 h 373"/>
                  <a:gd name="T76" fmla="*/ 483 w 576"/>
                  <a:gd name="T77" fmla="*/ 11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373">
                    <a:moveTo>
                      <a:pt x="483" y="111"/>
                    </a:moveTo>
                    <a:cubicBezTo>
                      <a:pt x="480" y="111"/>
                      <a:pt x="477" y="108"/>
                      <a:pt x="476" y="105"/>
                    </a:cubicBezTo>
                    <a:cubicBezTo>
                      <a:pt x="450" y="0"/>
                      <a:pt x="450" y="0"/>
                      <a:pt x="450" y="0"/>
                    </a:cubicBezTo>
                    <a:cubicBezTo>
                      <a:pt x="432" y="104"/>
                      <a:pt x="432" y="104"/>
                      <a:pt x="432" y="104"/>
                    </a:cubicBezTo>
                    <a:cubicBezTo>
                      <a:pt x="432" y="108"/>
                      <a:pt x="429" y="110"/>
                      <a:pt x="426" y="110"/>
                    </a:cubicBezTo>
                    <a:cubicBezTo>
                      <a:pt x="422" y="111"/>
                      <a:pt x="419" y="109"/>
                      <a:pt x="418" y="106"/>
                    </a:cubicBezTo>
                    <a:cubicBezTo>
                      <a:pt x="399" y="59"/>
                      <a:pt x="399" y="59"/>
                      <a:pt x="399" y="59"/>
                    </a:cubicBezTo>
                    <a:cubicBezTo>
                      <a:pt x="353" y="286"/>
                      <a:pt x="353" y="286"/>
                      <a:pt x="353" y="286"/>
                    </a:cubicBezTo>
                    <a:cubicBezTo>
                      <a:pt x="352" y="290"/>
                      <a:pt x="349" y="292"/>
                      <a:pt x="346" y="292"/>
                    </a:cubicBezTo>
                    <a:cubicBezTo>
                      <a:pt x="346" y="292"/>
                      <a:pt x="346" y="292"/>
                      <a:pt x="345" y="292"/>
                    </a:cubicBezTo>
                    <a:cubicBezTo>
                      <a:pt x="342" y="292"/>
                      <a:pt x="339" y="289"/>
                      <a:pt x="338" y="286"/>
                    </a:cubicBezTo>
                    <a:cubicBezTo>
                      <a:pt x="324" y="138"/>
                      <a:pt x="324" y="138"/>
                      <a:pt x="324" y="138"/>
                    </a:cubicBezTo>
                    <a:cubicBezTo>
                      <a:pt x="318" y="159"/>
                      <a:pt x="318" y="159"/>
                      <a:pt x="318" y="159"/>
                    </a:cubicBezTo>
                    <a:cubicBezTo>
                      <a:pt x="317" y="162"/>
                      <a:pt x="314" y="164"/>
                      <a:pt x="311" y="164"/>
                    </a:cubicBezTo>
                    <a:cubicBezTo>
                      <a:pt x="311" y="164"/>
                      <a:pt x="311" y="164"/>
                      <a:pt x="311" y="164"/>
                    </a:cubicBezTo>
                    <a:cubicBezTo>
                      <a:pt x="308" y="164"/>
                      <a:pt x="305" y="162"/>
                      <a:pt x="304" y="159"/>
                    </a:cubicBezTo>
                    <a:cubicBezTo>
                      <a:pt x="294" y="128"/>
                      <a:pt x="294" y="128"/>
                      <a:pt x="294" y="128"/>
                    </a:cubicBezTo>
                    <a:cubicBezTo>
                      <a:pt x="289" y="148"/>
                      <a:pt x="289" y="148"/>
                      <a:pt x="289" y="148"/>
                    </a:cubicBezTo>
                    <a:cubicBezTo>
                      <a:pt x="288" y="151"/>
                      <a:pt x="285" y="153"/>
                      <a:pt x="281" y="153"/>
                    </a:cubicBezTo>
                    <a:cubicBezTo>
                      <a:pt x="278" y="153"/>
                      <a:pt x="275" y="150"/>
                      <a:pt x="275" y="147"/>
                    </a:cubicBezTo>
                    <a:cubicBezTo>
                      <a:pt x="270" y="111"/>
                      <a:pt x="270" y="111"/>
                      <a:pt x="270" y="111"/>
                    </a:cubicBezTo>
                    <a:cubicBezTo>
                      <a:pt x="235" y="111"/>
                      <a:pt x="235" y="111"/>
                      <a:pt x="235" y="111"/>
                    </a:cubicBezTo>
                    <a:cubicBezTo>
                      <a:pt x="231" y="111"/>
                      <a:pt x="228" y="108"/>
                      <a:pt x="227" y="105"/>
                    </a:cubicBezTo>
                    <a:cubicBezTo>
                      <a:pt x="214" y="26"/>
                      <a:pt x="214" y="26"/>
                      <a:pt x="214" y="26"/>
                    </a:cubicBezTo>
                    <a:cubicBezTo>
                      <a:pt x="185" y="218"/>
                      <a:pt x="185" y="218"/>
                      <a:pt x="185" y="218"/>
                    </a:cubicBezTo>
                    <a:cubicBezTo>
                      <a:pt x="185" y="222"/>
                      <a:pt x="182" y="225"/>
                      <a:pt x="178" y="224"/>
                    </a:cubicBezTo>
                    <a:cubicBezTo>
                      <a:pt x="174" y="224"/>
                      <a:pt x="171" y="222"/>
                      <a:pt x="171" y="218"/>
                    </a:cubicBezTo>
                    <a:cubicBezTo>
                      <a:pt x="153" y="36"/>
                      <a:pt x="153" y="36"/>
                      <a:pt x="153" y="36"/>
                    </a:cubicBezTo>
                    <a:cubicBezTo>
                      <a:pt x="133" y="139"/>
                      <a:pt x="133" y="139"/>
                      <a:pt x="133" y="139"/>
                    </a:cubicBezTo>
                    <a:cubicBezTo>
                      <a:pt x="132" y="142"/>
                      <a:pt x="129" y="144"/>
                      <a:pt x="126" y="145"/>
                    </a:cubicBezTo>
                    <a:cubicBezTo>
                      <a:pt x="123" y="145"/>
                      <a:pt x="120" y="143"/>
                      <a:pt x="119" y="140"/>
                    </a:cubicBezTo>
                    <a:cubicBezTo>
                      <a:pt x="106" y="107"/>
                      <a:pt x="106" y="107"/>
                      <a:pt x="106" y="107"/>
                    </a:cubicBezTo>
                    <a:cubicBezTo>
                      <a:pt x="105" y="109"/>
                      <a:pt x="102" y="111"/>
                      <a:pt x="100" y="111"/>
                    </a:cubicBezTo>
                    <a:cubicBezTo>
                      <a:pt x="0" y="111"/>
                      <a:pt x="0" y="111"/>
                      <a:pt x="0" y="111"/>
                    </a:cubicBezTo>
                    <a:cubicBezTo>
                      <a:pt x="17" y="157"/>
                      <a:pt x="45" y="201"/>
                      <a:pt x="77" y="241"/>
                    </a:cubicBezTo>
                    <a:cubicBezTo>
                      <a:pt x="156" y="337"/>
                      <a:pt x="288" y="373"/>
                      <a:pt x="288" y="373"/>
                    </a:cubicBezTo>
                    <a:cubicBezTo>
                      <a:pt x="288" y="373"/>
                      <a:pt x="420" y="337"/>
                      <a:pt x="499" y="241"/>
                    </a:cubicBezTo>
                    <a:cubicBezTo>
                      <a:pt x="531" y="201"/>
                      <a:pt x="559" y="157"/>
                      <a:pt x="576" y="111"/>
                    </a:cubicBezTo>
                    <a:lnTo>
                      <a:pt x="483" y="11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44" name="Group 189"/>
            <p:cNvGrpSpPr/>
            <p:nvPr/>
          </p:nvGrpSpPr>
          <p:grpSpPr>
            <a:xfrm>
              <a:off x="7716165" y="1865742"/>
              <a:ext cx="334963" cy="403225"/>
              <a:chOff x="4197350" y="3013075"/>
              <a:chExt cx="334963" cy="403225"/>
            </a:xfrm>
            <a:grpFill/>
          </p:grpSpPr>
          <p:sp>
            <p:nvSpPr>
              <p:cNvPr id="102" name="Freeform 300"/>
              <p:cNvSpPr>
                <a:spLocks noEditPoints="1"/>
              </p:cNvSpPr>
              <p:nvPr/>
            </p:nvSpPr>
            <p:spPr bwMode="auto">
              <a:xfrm>
                <a:off x="4197350" y="3013075"/>
                <a:ext cx="293688" cy="403225"/>
              </a:xfrm>
              <a:custGeom>
                <a:avLst/>
                <a:gdLst>
                  <a:gd name="T0" fmla="*/ 317 w 391"/>
                  <a:gd name="T1" fmla="*/ 220 h 536"/>
                  <a:gd name="T2" fmla="*/ 196 w 391"/>
                  <a:gd name="T3" fmla="*/ 0 h 536"/>
                  <a:gd name="T4" fmla="*/ 74 w 391"/>
                  <a:gd name="T5" fmla="*/ 220 h 536"/>
                  <a:gd name="T6" fmla="*/ 19 w 391"/>
                  <a:gd name="T7" fmla="*/ 416 h 536"/>
                  <a:gd name="T8" fmla="*/ 196 w 391"/>
                  <a:gd name="T9" fmla="*/ 536 h 536"/>
                  <a:gd name="T10" fmla="*/ 373 w 391"/>
                  <a:gd name="T11" fmla="*/ 416 h 536"/>
                  <a:gd name="T12" fmla="*/ 317 w 391"/>
                  <a:gd name="T13" fmla="*/ 220 h 536"/>
                  <a:gd name="T14" fmla="*/ 78 w 391"/>
                  <a:gd name="T15" fmla="*/ 431 h 536"/>
                  <a:gd name="T16" fmla="*/ 150 w 391"/>
                  <a:gd name="T17" fmla="*/ 509 h 536"/>
                  <a:gd name="T18" fmla="*/ 42 w 391"/>
                  <a:gd name="T19" fmla="*/ 410 h 536"/>
                  <a:gd name="T20" fmla="*/ 89 w 391"/>
                  <a:gd name="T21" fmla="*/ 239 h 536"/>
                  <a:gd name="T22" fmla="*/ 181 w 391"/>
                  <a:gd name="T23" fmla="*/ 76 h 536"/>
                  <a:gd name="T24" fmla="*/ 108 w 391"/>
                  <a:gd name="T25" fmla="*/ 239 h 536"/>
                  <a:gd name="T26" fmla="*/ 78 w 391"/>
                  <a:gd name="T27" fmla="*/ 431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 h="536">
                    <a:moveTo>
                      <a:pt x="317" y="220"/>
                    </a:moveTo>
                    <a:cubicBezTo>
                      <a:pt x="253" y="144"/>
                      <a:pt x="210" y="39"/>
                      <a:pt x="196" y="0"/>
                    </a:cubicBezTo>
                    <a:cubicBezTo>
                      <a:pt x="181" y="39"/>
                      <a:pt x="138" y="144"/>
                      <a:pt x="74" y="220"/>
                    </a:cubicBezTo>
                    <a:cubicBezTo>
                      <a:pt x="0" y="308"/>
                      <a:pt x="7" y="382"/>
                      <a:pt x="19" y="416"/>
                    </a:cubicBezTo>
                    <a:cubicBezTo>
                      <a:pt x="41" y="485"/>
                      <a:pt x="104" y="534"/>
                      <a:pt x="196" y="536"/>
                    </a:cubicBezTo>
                    <a:cubicBezTo>
                      <a:pt x="287" y="534"/>
                      <a:pt x="350" y="485"/>
                      <a:pt x="373" y="416"/>
                    </a:cubicBezTo>
                    <a:cubicBezTo>
                      <a:pt x="384" y="382"/>
                      <a:pt x="391" y="308"/>
                      <a:pt x="317" y="220"/>
                    </a:cubicBezTo>
                    <a:close/>
                    <a:moveTo>
                      <a:pt x="78" y="431"/>
                    </a:moveTo>
                    <a:cubicBezTo>
                      <a:pt x="93" y="465"/>
                      <a:pt x="118" y="492"/>
                      <a:pt x="150" y="509"/>
                    </a:cubicBezTo>
                    <a:cubicBezTo>
                      <a:pt x="95" y="496"/>
                      <a:pt x="58" y="459"/>
                      <a:pt x="42" y="410"/>
                    </a:cubicBezTo>
                    <a:cubicBezTo>
                      <a:pt x="33" y="380"/>
                      <a:pt x="27" y="315"/>
                      <a:pt x="89" y="239"/>
                    </a:cubicBezTo>
                    <a:cubicBezTo>
                      <a:pt x="132" y="187"/>
                      <a:pt x="163" y="119"/>
                      <a:pt x="181" y="76"/>
                    </a:cubicBezTo>
                    <a:cubicBezTo>
                      <a:pt x="165" y="124"/>
                      <a:pt x="142" y="187"/>
                      <a:pt x="108" y="239"/>
                    </a:cubicBezTo>
                    <a:cubicBezTo>
                      <a:pt x="49" y="330"/>
                      <a:pt x="64" y="400"/>
                      <a:pt x="78" y="43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3" name="Freeform 301"/>
              <p:cNvSpPr>
                <a:spLocks noEditPoints="1"/>
              </p:cNvSpPr>
              <p:nvPr/>
            </p:nvSpPr>
            <p:spPr bwMode="auto">
              <a:xfrm>
                <a:off x="4391025" y="3041650"/>
                <a:ext cx="141288" cy="193675"/>
              </a:xfrm>
              <a:custGeom>
                <a:avLst/>
                <a:gdLst>
                  <a:gd name="T0" fmla="*/ 153 w 188"/>
                  <a:gd name="T1" fmla="*/ 106 h 258"/>
                  <a:gd name="T2" fmla="*/ 94 w 188"/>
                  <a:gd name="T3" fmla="*/ 0 h 258"/>
                  <a:gd name="T4" fmla="*/ 35 w 188"/>
                  <a:gd name="T5" fmla="*/ 106 h 258"/>
                  <a:gd name="T6" fmla="*/ 8 w 188"/>
                  <a:gd name="T7" fmla="*/ 201 h 258"/>
                  <a:gd name="T8" fmla="*/ 94 w 188"/>
                  <a:gd name="T9" fmla="*/ 258 h 258"/>
                  <a:gd name="T10" fmla="*/ 179 w 188"/>
                  <a:gd name="T11" fmla="*/ 201 h 258"/>
                  <a:gd name="T12" fmla="*/ 153 w 188"/>
                  <a:gd name="T13" fmla="*/ 106 h 258"/>
                  <a:gd name="T14" fmla="*/ 37 w 188"/>
                  <a:gd name="T15" fmla="*/ 208 h 258"/>
                  <a:gd name="T16" fmla="*/ 72 w 188"/>
                  <a:gd name="T17" fmla="*/ 246 h 258"/>
                  <a:gd name="T18" fmla="*/ 20 w 188"/>
                  <a:gd name="T19" fmla="*/ 198 h 258"/>
                  <a:gd name="T20" fmla="*/ 43 w 188"/>
                  <a:gd name="T21" fmla="*/ 115 h 258"/>
                  <a:gd name="T22" fmla="*/ 87 w 188"/>
                  <a:gd name="T23" fmla="*/ 37 h 258"/>
                  <a:gd name="T24" fmla="*/ 52 w 188"/>
                  <a:gd name="T25" fmla="*/ 115 h 258"/>
                  <a:gd name="T26" fmla="*/ 37 w 188"/>
                  <a:gd name="T27" fmla="*/ 20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258">
                    <a:moveTo>
                      <a:pt x="153" y="106"/>
                    </a:moveTo>
                    <a:cubicBezTo>
                      <a:pt x="122" y="69"/>
                      <a:pt x="101" y="18"/>
                      <a:pt x="94" y="0"/>
                    </a:cubicBezTo>
                    <a:cubicBezTo>
                      <a:pt x="87" y="18"/>
                      <a:pt x="66" y="69"/>
                      <a:pt x="35" y="106"/>
                    </a:cubicBezTo>
                    <a:cubicBezTo>
                      <a:pt x="0" y="148"/>
                      <a:pt x="3" y="184"/>
                      <a:pt x="8" y="201"/>
                    </a:cubicBezTo>
                    <a:cubicBezTo>
                      <a:pt x="19" y="234"/>
                      <a:pt x="50" y="257"/>
                      <a:pt x="94" y="258"/>
                    </a:cubicBezTo>
                    <a:cubicBezTo>
                      <a:pt x="138" y="257"/>
                      <a:pt x="169" y="234"/>
                      <a:pt x="179" y="201"/>
                    </a:cubicBezTo>
                    <a:cubicBezTo>
                      <a:pt x="185" y="184"/>
                      <a:pt x="188" y="148"/>
                      <a:pt x="153" y="106"/>
                    </a:cubicBezTo>
                    <a:close/>
                    <a:moveTo>
                      <a:pt x="37" y="208"/>
                    </a:moveTo>
                    <a:cubicBezTo>
                      <a:pt x="44" y="224"/>
                      <a:pt x="56" y="238"/>
                      <a:pt x="72" y="246"/>
                    </a:cubicBezTo>
                    <a:cubicBezTo>
                      <a:pt x="46" y="239"/>
                      <a:pt x="27" y="221"/>
                      <a:pt x="20" y="198"/>
                    </a:cubicBezTo>
                    <a:cubicBezTo>
                      <a:pt x="15" y="183"/>
                      <a:pt x="12" y="152"/>
                      <a:pt x="43" y="115"/>
                    </a:cubicBezTo>
                    <a:cubicBezTo>
                      <a:pt x="63" y="90"/>
                      <a:pt x="78" y="57"/>
                      <a:pt x="87" y="37"/>
                    </a:cubicBezTo>
                    <a:cubicBezTo>
                      <a:pt x="79" y="60"/>
                      <a:pt x="68" y="90"/>
                      <a:pt x="52" y="115"/>
                    </a:cubicBezTo>
                    <a:cubicBezTo>
                      <a:pt x="23" y="159"/>
                      <a:pt x="30" y="193"/>
                      <a:pt x="37" y="20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45" name="Group 192"/>
            <p:cNvGrpSpPr/>
            <p:nvPr/>
          </p:nvGrpSpPr>
          <p:grpSpPr>
            <a:xfrm>
              <a:off x="8382830" y="1885168"/>
              <a:ext cx="404813" cy="436562"/>
              <a:chOff x="4994275" y="2997200"/>
              <a:chExt cx="404813" cy="436563"/>
            </a:xfrm>
            <a:grpFill/>
          </p:grpSpPr>
          <p:sp>
            <p:nvSpPr>
              <p:cNvPr id="100" name="Freeform 302"/>
              <p:cNvSpPr>
                <a:spLocks noEditPoints="1"/>
              </p:cNvSpPr>
              <p:nvPr/>
            </p:nvSpPr>
            <p:spPr bwMode="auto">
              <a:xfrm>
                <a:off x="4994275" y="3103563"/>
                <a:ext cx="249238" cy="330200"/>
              </a:xfrm>
              <a:custGeom>
                <a:avLst/>
                <a:gdLst>
                  <a:gd name="T0" fmla="*/ 170 w 332"/>
                  <a:gd name="T1" fmla="*/ 194 h 439"/>
                  <a:gd name="T2" fmla="*/ 111 w 332"/>
                  <a:gd name="T3" fmla="*/ 77 h 439"/>
                  <a:gd name="T4" fmla="*/ 177 w 332"/>
                  <a:gd name="T5" fmla="*/ 101 h 439"/>
                  <a:gd name="T6" fmla="*/ 194 w 332"/>
                  <a:gd name="T7" fmla="*/ 55 h 439"/>
                  <a:gd name="T8" fmla="*/ 44 w 332"/>
                  <a:gd name="T9" fmla="*/ 0 h 439"/>
                  <a:gd name="T10" fmla="*/ 0 w 332"/>
                  <a:gd name="T11" fmla="*/ 153 h 439"/>
                  <a:gd name="T12" fmla="*/ 47 w 332"/>
                  <a:gd name="T13" fmla="*/ 166 h 439"/>
                  <a:gd name="T14" fmla="*/ 67 w 332"/>
                  <a:gd name="T15" fmla="*/ 99 h 439"/>
                  <a:gd name="T16" fmla="*/ 126 w 332"/>
                  <a:gd name="T17" fmla="*/ 216 h 439"/>
                  <a:gd name="T18" fmla="*/ 96 w 332"/>
                  <a:gd name="T19" fmla="*/ 359 h 439"/>
                  <a:gd name="T20" fmla="*/ 252 w 332"/>
                  <a:gd name="T21" fmla="*/ 410 h 439"/>
                  <a:gd name="T22" fmla="*/ 303 w 332"/>
                  <a:gd name="T23" fmla="*/ 254 h 439"/>
                  <a:gd name="T24" fmla="*/ 170 w 332"/>
                  <a:gd name="T25" fmla="*/ 194 h 439"/>
                  <a:gd name="T26" fmla="*/ 229 w 332"/>
                  <a:gd name="T27" fmla="*/ 366 h 439"/>
                  <a:gd name="T28" fmla="*/ 139 w 332"/>
                  <a:gd name="T29" fmla="*/ 337 h 439"/>
                  <a:gd name="T30" fmla="*/ 169 w 332"/>
                  <a:gd name="T31" fmla="*/ 247 h 439"/>
                  <a:gd name="T32" fmla="*/ 259 w 332"/>
                  <a:gd name="T33" fmla="*/ 276 h 439"/>
                  <a:gd name="T34" fmla="*/ 229 w 332"/>
                  <a:gd name="T35" fmla="*/ 36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439">
                    <a:moveTo>
                      <a:pt x="170" y="194"/>
                    </a:moveTo>
                    <a:cubicBezTo>
                      <a:pt x="111" y="77"/>
                      <a:pt x="111" y="77"/>
                      <a:pt x="111" y="77"/>
                    </a:cubicBezTo>
                    <a:cubicBezTo>
                      <a:pt x="177" y="101"/>
                      <a:pt x="177" y="101"/>
                      <a:pt x="177" y="101"/>
                    </a:cubicBezTo>
                    <a:cubicBezTo>
                      <a:pt x="194" y="55"/>
                      <a:pt x="194" y="55"/>
                      <a:pt x="194" y="55"/>
                    </a:cubicBezTo>
                    <a:cubicBezTo>
                      <a:pt x="44" y="0"/>
                      <a:pt x="44" y="0"/>
                      <a:pt x="44" y="0"/>
                    </a:cubicBezTo>
                    <a:cubicBezTo>
                      <a:pt x="0" y="153"/>
                      <a:pt x="0" y="153"/>
                      <a:pt x="0" y="153"/>
                    </a:cubicBezTo>
                    <a:cubicBezTo>
                      <a:pt x="47" y="166"/>
                      <a:pt x="47" y="166"/>
                      <a:pt x="47" y="166"/>
                    </a:cubicBezTo>
                    <a:cubicBezTo>
                      <a:pt x="67" y="99"/>
                      <a:pt x="67" y="99"/>
                      <a:pt x="67" y="99"/>
                    </a:cubicBezTo>
                    <a:cubicBezTo>
                      <a:pt x="126" y="216"/>
                      <a:pt x="126" y="216"/>
                      <a:pt x="126" y="216"/>
                    </a:cubicBezTo>
                    <a:cubicBezTo>
                      <a:pt x="84" y="250"/>
                      <a:pt x="70" y="309"/>
                      <a:pt x="96" y="359"/>
                    </a:cubicBezTo>
                    <a:cubicBezTo>
                      <a:pt x="124" y="416"/>
                      <a:pt x="194" y="439"/>
                      <a:pt x="252" y="410"/>
                    </a:cubicBezTo>
                    <a:cubicBezTo>
                      <a:pt x="309" y="381"/>
                      <a:pt x="332" y="311"/>
                      <a:pt x="303" y="254"/>
                    </a:cubicBezTo>
                    <a:cubicBezTo>
                      <a:pt x="278" y="205"/>
                      <a:pt x="222" y="181"/>
                      <a:pt x="170" y="194"/>
                    </a:cubicBezTo>
                    <a:close/>
                    <a:moveTo>
                      <a:pt x="229" y="366"/>
                    </a:moveTo>
                    <a:cubicBezTo>
                      <a:pt x="196" y="383"/>
                      <a:pt x="156" y="370"/>
                      <a:pt x="139" y="337"/>
                    </a:cubicBezTo>
                    <a:cubicBezTo>
                      <a:pt x="123" y="304"/>
                      <a:pt x="136" y="264"/>
                      <a:pt x="169" y="247"/>
                    </a:cubicBezTo>
                    <a:cubicBezTo>
                      <a:pt x="202" y="230"/>
                      <a:pt x="242" y="244"/>
                      <a:pt x="259" y="276"/>
                    </a:cubicBezTo>
                    <a:cubicBezTo>
                      <a:pt x="275" y="309"/>
                      <a:pt x="262" y="350"/>
                      <a:pt x="229" y="36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101" name="Freeform 303"/>
              <p:cNvSpPr>
                <a:spLocks noEditPoints="1"/>
              </p:cNvSpPr>
              <p:nvPr/>
            </p:nvSpPr>
            <p:spPr bwMode="auto">
              <a:xfrm>
                <a:off x="5157788" y="2997200"/>
                <a:ext cx="241300" cy="319088"/>
              </a:xfrm>
              <a:custGeom>
                <a:avLst/>
                <a:gdLst>
                  <a:gd name="T0" fmla="*/ 205 w 319"/>
                  <a:gd name="T1" fmla="*/ 223 h 424"/>
                  <a:gd name="T2" fmla="*/ 236 w 319"/>
                  <a:gd name="T3" fmla="*/ 81 h 424"/>
                  <a:gd name="T4" fmla="*/ 80 w 319"/>
                  <a:gd name="T5" fmla="*/ 29 h 424"/>
                  <a:gd name="T6" fmla="*/ 28 w 319"/>
                  <a:gd name="T7" fmla="*/ 185 h 424"/>
                  <a:gd name="T8" fmla="*/ 161 w 319"/>
                  <a:gd name="T9" fmla="*/ 245 h 424"/>
                  <a:gd name="T10" fmla="*/ 177 w 319"/>
                  <a:gd name="T11" fmla="*/ 277 h 424"/>
                  <a:gd name="T12" fmla="*/ 102 w 319"/>
                  <a:gd name="T13" fmla="*/ 315 h 424"/>
                  <a:gd name="T14" fmla="*/ 124 w 319"/>
                  <a:gd name="T15" fmla="*/ 359 h 424"/>
                  <a:gd name="T16" fmla="*/ 199 w 319"/>
                  <a:gd name="T17" fmla="*/ 321 h 424"/>
                  <a:gd name="T18" fmla="*/ 252 w 319"/>
                  <a:gd name="T19" fmla="*/ 424 h 424"/>
                  <a:gd name="T20" fmla="*/ 296 w 319"/>
                  <a:gd name="T21" fmla="*/ 402 h 424"/>
                  <a:gd name="T22" fmla="*/ 243 w 319"/>
                  <a:gd name="T23" fmla="*/ 299 h 424"/>
                  <a:gd name="T24" fmla="*/ 319 w 319"/>
                  <a:gd name="T25" fmla="*/ 260 h 424"/>
                  <a:gd name="T26" fmla="*/ 297 w 319"/>
                  <a:gd name="T27" fmla="*/ 216 h 424"/>
                  <a:gd name="T28" fmla="*/ 221 w 319"/>
                  <a:gd name="T29" fmla="*/ 255 h 424"/>
                  <a:gd name="T30" fmla="*/ 205 w 319"/>
                  <a:gd name="T31" fmla="*/ 223 h 424"/>
                  <a:gd name="T32" fmla="*/ 72 w 319"/>
                  <a:gd name="T33" fmla="*/ 163 h 424"/>
                  <a:gd name="T34" fmla="*/ 102 w 319"/>
                  <a:gd name="T35" fmla="*/ 73 h 424"/>
                  <a:gd name="T36" fmla="*/ 192 w 319"/>
                  <a:gd name="T37" fmla="*/ 103 h 424"/>
                  <a:gd name="T38" fmla="*/ 162 w 319"/>
                  <a:gd name="T39" fmla="*/ 193 h 424"/>
                  <a:gd name="T40" fmla="*/ 72 w 319"/>
                  <a:gd name="T41"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9" h="424">
                    <a:moveTo>
                      <a:pt x="205" y="223"/>
                    </a:moveTo>
                    <a:cubicBezTo>
                      <a:pt x="247" y="189"/>
                      <a:pt x="261" y="130"/>
                      <a:pt x="236" y="81"/>
                    </a:cubicBezTo>
                    <a:cubicBezTo>
                      <a:pt x="207" y="23"/>
                      <a:pt x="137" y="0"/>
                      <a:pt x="80" y="29"/>
                    </a:cubicBezTo>
                    <a:cubicBezTo>
                      <a:pt x="23" y="58"/>
                      <a:pt x="0" y="128"/>
                      <a:pt x="28" y="185"/>
                    </a:cubicBezTo>
                    <a:cubicBezTo>
                      <a:pt x="54" y="235"/>
                      <a:pt x="110" y="259"/>
                      <a:pt x="161" y="245"/>
                    </a:cubicBezTo>
                    <a:cubicBezTo>
                      <a:pt x="177" y="277"/>
                      <a:pt x="177" y="277"/>
                      <a:pt x="177" y="277"/>
                    </a:cubicBezTo>
                    <a:cubicBezTo>
                      <a:pt x="102" y="315"/>
                      <a:pt x="102" y="315"/>
                      <a:pt x="102" y="315"/>
                    </a:cubicBezTo>
                    <a:cubicBezTo>
                      <a:pt x="124" y="359"/>
                      <a:pt x="124" y="359"/>
                      <a:pt x="124" y="359"/>
                    </a:cubicBezTo>
                    <a:cubicBezTo>
                      <a:pt x="199" y="321"/>
                      <a:pt x="199" y="321"/>
                      <a:pt x="199" y="321"/>
                    </a:cubicBezTo>
                    <a:cubicBezTo>
                      <a:pt x="252" y="424"/>
                      <a:pt x="252" y="424"/>
                      <a:pt x="252" y="424"/>
                    </a:cubicBezTo>
                    <a:cubicBezTo>
                      <a:pt x="296" y="402"/>
                      <a:pt x="296" y="402"/>
                      <a:pt x="296" y="402"/>
                    </a:cubicBezTo>
                    <a:cubicBezTo>
                      <a:pt x="243" y="299"/>
                      <a:pt x="243" y="299"/>
                      <a:pt x="243" y="299"/>
                    </a:cubicBezTo>
                    <a:cubicBezTo>
                      <a:pt x="319" y="260"/>
                      <a:pt x="319" y="260"/>
                      <a:pt x="319" y="260"/>
                    </a:cubicBezTo>
                    <a:cubicBezTo>
                      <a:pt x="297" y="216"/>
                      <a:pt x="297" y="216"/>
                      <a:pt x="297" y="216"/>
                    </a:cubicBezTo>
                    <a:cubicBezTo>
                      <a:pt x="221" y="255"/>
                      <a:pt x="221" y="255"/>
                      <a:pt x="221" y="255"/>
                    </a:cubicBezTo>
                    <a:lnTo>
                      <a:pt x="205" y="223"/>
                    </a:lnTo>
                    <a:close/>
                    <a:moveTo>
                      <a:pt x="72" y="163"/>
                    </a:moveTo>
                    <a:cubicBezTo>
                      <a:pt x="56" y="130"/>
                      <a:pt x="69" y="90"/>
                      <a:pt x="102" y="73"/>
                    </a:cubicBezTo>
                    <a:cubicBezTo>
                      <a:pt x="135" y="57"/>
                      <a:pt x="175" y="70"/>
                      <a:pt x="192" y="103"/>
                    </a:cubicBezTo>
                    <a:cubicBezTo>
                      <a:pt x="208" y="136"/>
                      <a:pt x="195" y="176"/>
                      <a:pt x="162" y="193"/>
                    </a:cubicBezTo>
                    <a:cubicBezTo>
                      <a:pt x="129" y="209"/>
                      <a:pt x="89" y="196"/>
                      <a:pt x="72" y="16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46" name="Group 195"/>
            <p:cNvGrpSpPr/>
            <p:nvPr/>
          </p:nvGrpSpPr>
          <p:grpSpPr>
            <a:xfrm>
              <a:off x="6994996" y="3981132"/>
              <a:ext cx="360363" cy="368300"/>
              <a:chOff x="5846763" y="3030538"/>
              <a:chExt cx="360363" cy="368300"/>
            </a:xfrm>
            <a:grpFill/>
          </p:grpSpPr>
          <p:sp>
            <p:nvSpPr>
              <p:cNvPr id="98" name="Freeform 304"/>
              <p:cNvSpPr/>
              <p:nvPr/>
            </p:nvSpPr>
            <p:spPr bwMode="auto">
              <a:xfrm>
                <a:off x="5922963" y="3030538"/>
                <a:ext cx="207963" cy="88900"/>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9" name="Freeform 305"/>
              <p:cNvSpPr>
                <a:spLocks noEditPoints="1"/>
              </p:cNvSpPr>
              <p:nvPr/>
            </p:nvSpPr>
            <p:spPr bwMode="auto">
              <a:xfrm>
                <a:off x="5846763" y="3119438"/>
                <a:ext cx="360363" cy="279400"/>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47" name="Group 198"/>
            <p:cNvGrpSpPr/>
            <p:nvPr/>
          </p:nvGrpSpPr>
          <p:grpSpPr>
            <a:xfrm>
              <a:off x="6277445" y="3969709"/>
              <a:ext cx="414339" cy="436563"/>
              <a:chOff x="5819775" y="3827463"/>
              <a:chExt cx="414338" cy="436563"/>
            </a:xfrm>
            <a:grpFill/>
          </p:grpSpPr>
          <p:sp>
            <p:nvSpPr>
              <p:cNvPr id="94" name="Freeform 306"/>
              <p:cNvSpPr>
                <a:spLocks noEditPoints="1"/>
              </p:cNvSpPr>
              <p:nvPr/>
            </p:nvSpPr>
            <p:spPr bwMode="auto">
              <a:xfrm>
                <a:off x="5937250" y="3827463"/>
                <a:ext cx="173038" cy="436563"/>
              </a:xfrm>
              <a:custGeom>
                <a:avLst/>
                <a:gdLst>
                  <a:gd name="T0" fmla="*/ 93 w 231"/>
                  <a:gd name="T1" fmla="*/ 545 h 582"/>
                  <a:gd name="T2" fmla="*/ 16 w 231"/>
                  <a:gd name="T3" fmla="*/ 303 h 582"/>
                  <a:gd name="T4" fmla="*/ 85 w 231"/>
                  <a:gd name="T5" fmla="*/ 2 h 582"/>
                  <a:gd name="T6" fmla="*/ 145 w 231"/>
                  <a:gd name="T7" fmla="*/ 37 h 582"/>
                  <a:gd name="T8" fmla="*/ 222 w 231"/>
                  <a:gd name="T9" fmla="*/ 279 h 582"/>
                  <a:gd name="T10" fmla="*/ 218 w 231"/>
                  <a:gd name="T11" fmla="*/ 482 h 582"/>
                  <a:gd name="T12" fmla="*/ 153 w 231"/>
                  <a:gd name="T13" fmla="*/ 580 h 582"/>
                  <a:gd name="T14" fmla="*/ 93 w 231"/>
                  <a:gd name="T15" fmla="*/ 545 h 582"/>
                  <a:gd name="T16" fmla="*/ 124 w 231"/>
                  <a:gd name="T17" fmla="*/ 52 h 582"/>
                  <a:gd name="T18" fmla="*/ 88 w 231"/>
                  <a:gd name="T19" fmla="*/ 27 h 582"/>
                  <a:gd name="T20" fmla="*/ 42 w 231"/>
                  <a:gd name="T21" fmla="*/ 300 h 582"/>
                  <a:gd name="T22" fmla="*/ 114 w 231"/>
                  <a:gd name="T23" fmla="*/ 530 h 582"/>
                  <a:gd name="T24" fmla="*/ 150 w 231"/>
                  <a:gd name="T25" fmla="*/ 555 h 582"/>
                  <a:gd name="T26" fmla="*/ 193 w 231"/>
                  <a:gd name="T27" fmla="*/ 477 h 582"/>
                  <a:gd name="T28" fmla="*/ 196 w 231"/>
                  <a:gd name="T29" fmla="*/ 282 h 582"/>
                  <a:gd name="T30" fmla="*/ 124 w 231"/>
                  <a:gd name="T31" fmla="*/ 5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1" h="582">
                    <a:moveTo>
                      <a:pt x="93" y="545"/>
                    </a:moveTo>
                    <a:cubicBezTo>
                      <a:pt x="58" y="498"/>
                      <a:pt x="28" y="405"/>
                      <a:pt x="16" y="303"/>
                    </a:cubicBezTo>
                    <a:cubicBezTo>
                      <a:pt x="0" y="163"/>
                      <a:pt x="18" y="9"/>
                      <a:pt x="85" y="2"/>
                    </a:cubicBezTo>
                    <a:cubicBezTo>
                      <a:pt x="99" y="0"/>
                      <a:pt x="121" y="5"/>
                      <a:pt x="145" y="37"/>
                    </a:cubicBezTo>
                    <a:cubicBezTo>
                      <a:pt x="180" y="84"/>
                      <a:pt x="210" y="177"/>
                      <a:pt x="222" y="279"/>
                    </a:cubicBezTo>
                    <a:cubicBezTo>
                      <a:pt x="231" y="354"/>
                      <a:pt x="229" y="426"/>
                      <a:pt x="218" y="482"/>
                    </a:cubicBezTo>
                    <a:cubicBezTo>
                      <a:pt x="206" y="543"/>
                      <a:pt x="184" y="577"/>
                      <a:pt x="153" y="580"/>
                    </a:cubicBezTo>
                    <a:cubicBezTo>
                      <a:pt x="139" y="582"/>
                      <a:pt x="117" y="577"/>
                      <a:pt x="93" y="545"/>
                    </a:cubicBezTo>
                    <a:close/>
                    <a:moveTo>
                      <a:pt x="124" y="52"/>
                    </a:moveTo>
                    <a:cubicBezTo>
                      <a:pt x="111" y="35"/>
                      <a:pt x="98" y="26"/>
                      <a:pt x="88" y="27"/>
                    </a:cubicBezTo>
                    <a:cubicBezTo>
                      <a:pt x="52" y="32"/>
                      <a:pt x="24" y="149"/>
                      <a:pt x="42" y="300"/>
                    </a:cubicBezTo>
                    <a:cubicBezTo>
                      <a:pt x="54" y="398"/>
                      <a:pt x="81" y="486"/>
                      <a:pt x="114" y="530"/>
                    </a:cubicBezTo>
                    <a:cubicBezTo>
                      <a:pt x="127" y="547"/>
                      <a:pt x="140" y="556"/>
                      <a:pt x="150" y="555"/>
                    </a:cubicBezTo>
                    <a:cubicBezTo>
                      <a:pt x="167" y="553"/>
                      <a:pt x="184" y="523"/>
                      <a:pt x="193" y="477"/>
                    </a:cubicBezTo>
                    <a:cubicBezTo>
                      <a:pt x="203" y="424"/>
                      <a:pt x="204" y="355"/>
                      <a:pt x="196" y="282"/>
                    </a:cubicBezTo>
                    <a:cubicBezTo>
                      <a:pt x="184" y="184"/>
                      <a:pt x="157" y="96"/>
                      <a:pt x="124" y="5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5" name="Freeform 307"/>
              <p:cNvSpPr>
                <a:spLocks noEditPoints="1"/>
              </p:cNvSpPr>
              <p:nvPr/>
            </p:nvSpPr>
            <p:spPr bwMode="auto">
              <a:xfrm>
                <a:off x="5819775" y="3929063"/>
                <a:ext cx="414338" cy="249238"/>
              </a:xfrm>
              <a:custGeom>
                <a:avLst/>
                <a:gdLst>
                  <a:gd name="T0" fmla="*/ 24 w 550"/>
                  <a:gd name="T1" fmla="*/ 107 h 332"/>
                  <a:gd name="T2" fmla="*/ 7 w 550"/>
                  <a:gd name="T3" fmla="*/ 40 h 332"/>
                  <a:gd name="T4" fmla="*/ 121 w 550"/>
                  <a:gd name="T5" fmla="*/ 5 h 332"/>
                  <a:gd name="T6" fmla="*/ 316 w 550"/>
                  <a:gd name="T7" fmla="*/ 60 h 332"/>
                  <a:gd name="T8" fmla="*/ 526 w 550"/>
                  <a:gd name="T9" fmla="*/ 203 h 332"/>
                  <a:gd name="T10" fmla="*/ 543 w 550"/>
                  <a:gd name="T11" fmla="*/ 270 h 332"/>
                  <a:gd name="T12" fmla="*/ 234 w 550"/>
                  <a:gd name="T13" fmla="*/ 250 h 332"/>
                  <a:gd name="T14" fmla="*/ 24 w 550"/>
                  <a:gd name="T15" fmla="*/ 107 h 332"/>
                  <a:gd name="T16" fmla="*/ 505 w 550"/>
                  <a:gd name="T17" fmla="*/ 218 h 332"/>
                  <a:gd name="T18" fmla="*/ 306 w 550"/>
                  <a:gd name="T19" fmla="*/ 84 h 332"/>
                  <a:gd name="T20" fmla="*/ 118 w 550"/>
                  <a:gd name="T21" fmla="*/ 31 h 332"/>
                  <a:gd name="T22" fmla="*/ 31 w 550"/>
                  <a:gd name="T23" fmla="*/ 50 h 332"/>
                  <a:gd name="T24" fmla="*/ 45 w 550"/>
                  <a:gd name="T25" fmla="*/ 92 h 332"/>
                  <a:gd name="T26" fmla="*/ 244 w 550"/>
                  <a:gd name="T27" fmla="*/ 226 h 332"/>
                  <a:gd name="T28" fmla="*/ 519 w 550"/>
                  <a:gd name="T29" fmla="*/ 260 h 332"/>
                  <a:gd name="T30" fmla="*/ 505 w 550"/>
                  <a:gd name="T31" fmla="*/ 21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332">
                    <a:moveTo>
                      <a:pt x="24" y="107"/>
                    </a:moveTo>
                    <a:cubicBezTo>
                      <a:pt x="0" y="75"/>
                      <a:pt x="2" y="53"/>
                      <a:pt x="7" y="40"/>
                    </a:cubicBezTo>
                    <a:cubicBezTo>
                      <a:pt x="19" y="12"/>
                      <a:pt x="59" y="0"/>
                      <a:pt x="121" y="5"/>
                    </a:cubicBezTo>
                    <a:cubicBezTo>
                      <a:pt x="177" y="11"/>
                      <a:pt x="246" y="30"/>
                      <a:pt x="316" y="60"/>
                    </a:cubicBezTo>
                    <a:cubicBezTo>
                      <a:pt x="410" y="101"/>
                      <a:pt x="491" y="155"/>
                      <a:pt x="526" y="203"/>
                    </a:cubicBezTo>
                    <a:cubicBezTo>
                      <a:pt x="550" y="235"/>
                      <a:pt x="548" y="257"/>
                      <a:pt x="543" y="270"/>
                    </a:cubicBezTo>
                    <a:cubicBezTo>
                      <a:pt x="516" y="332"/>
                      <a:pt x="364" y="306"/>
                      <a:pt x="234" y="250"/>
                    </a:cubicBezTo>
                    <a:cubicBezTo>
                      <a:pt x="140" y="209"/>
                      <a:pt x="59" y="155"/>
                      <a:pt x="24" y="107"/>
                    </a:cubicBezTo>
                    <a:close/>
                    <a:moveTo>
                      <a:pt x="505" y="218"/>
                    </a:moveTo>
                    <a:cubicBezTo>
                      <a:pt x="472" y="174"/>
                      <a:pt x="396" y="123"/>
                      <a:pt x="306" y="84"/>
                    </a:cubicBezTo>
                    <a:cubicBezTo>
                      <a:pt x="239" y="55"/>
                      <a:pt x="172" y="36"/>
                      <a:pt x="118" y="31"/>
                    </a:cubicBezTo>
                    <a:cubicBezTo>
                      <a:pt x="71" y="27"/>
                      <a:pt x="38" y="34"/>
                      <a:pt x="31" y="50"/>
                    </a:cubicBezTo>
                    <a:cubicBezTo>
                      <a:pt x="27" y="60"/>
                      <a:pt x="32" y="74"/>
                      <a:pt x="45" y="92"/>
                    </a:cubicBezTo>
                    <a:cubicBezTo>
                      <a:pt x="78" y="136"/>
                      <a:pt x="154" y="187"/>
                      <a:pt x="244" y="226"/>
                    </a:cubicBezTo>
                    <a:cubicBezTo>
                      <a:pt x="384" y="286"/>
                      <a:pt x="504" y="293"/>
                      <a:pt x="519" y="260"/>
                    </a:cubicBezTo>
                    <a:cubicBezTo>
                      <a:pt x="523" y="250"/>
                      <a:pt x="518" y="236"/>
                      <a:pt x="505" y="21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6" name="Freeform 308"/>
              <p:cNvSpPr/>
              <p:nvPr/>
            </p:nvSpPr>
            <p:spPr bwMode="auto">
              <a:xfrm>
                <a:off x="5995988" y="4019550"/>
                <a:ext cx="60325" cy="58738"/>
              </a:xfrm>
              <a:custGeom>
                <a:avLst/>
                <a:gdLst>
                  <a:gd name="T0" fmla="*/ 61 w 79"/>
                  <a:gd name="T1" fmla="*/ 68 h 79"/>
                  <a:gd name="T2" fmla="*/ 11 w 79"/>
                  <a:gd name="T3" fmla="*/ 61 h 79"/>
                  <a:gd name="T4" fmla="*/ 19 w 79"/>
                  <a:gd name="T5" fmla="*/ 11 h 79"/>
                  <a:gd name="T6" fmla="*/ 68 w 79"/>
                  <a:gd name="T7" fmla="*/ 18 h 79"/>
                  <a:gd name="T8" fmla="*/ 61 w 79"/>
                  <a:gd name="T9" fmla="*/ 68 h 79"/>
                </a:gdLst>
                <a:ahLst/>
                <a:cxnLst>
                  <a:cxn ang="0">
                    <a:pos x="T0" y="T1"/>
                  </a:cxn>
                  <a:cxn ang="0">
                    <a:pos x="T2" y="T3"/>
                  </a:cxn>
                  <a:cxn ang="0">
                    <a:pos x="T4" y="T5"/>
                  </a:cxn>
                  <a:cxn ang="0">
                    <a:pos x="T6" y="T7"/>
                  </a:cxn>
                  <a:cxn ang="0">
                    <a:pos x="T8" y="T9"/>
                  </a:cxn>
                </a:cxnLst>
                <a:rect l="0" t="0" r="r" b="b"/>
                <a:pathLst>
                  <a:path w="79" h="79">
                    <a:moveTo>
                      <a:pt x="61" y="68"/>
                    </a:moveTo>
                    <a:cubicBezTo>
                      <a:pt x="45" y="79"/>
                      <a:pt x="23" y="76"/>
                      <a:pt x="11" y="61"/>
                    </a:cubicBezTo>
                    <a:cubicBezTo>
                      <a:pt x="0" y="45"/>
                      <a:pt x="3" y="23"/>
                      <a:pt x="19" y="11"/>
                    </a:cubicBezTo>
                    <a:cubicBezTo>
                      <a:pt x="34" y="0"/>
                      <a:pt x="56" y="3"/>
                      <a:pt x="68" y="18"/>
                    </a:cubicBezTo>
                    <a:cubicBezTo>
                      <a:pt x="79" y="34"/>
                      <a:pt x="76" y="56"/>
                      <a:pt x="61" y="6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7" name="Freeform 309"/>
              <p:cNvSpPr>
                <a:spLocks noEditPoints="1"/>
              </p:cNvSpPr>
              <p:nvPr/>
            </p:nvSpPr>
            <p:spPr bwMode="auto">
              <a:xfrm>
                <a:off x="5821363" y="3873500"/>
                <a:ext cx="411163" cy="342900"/>
              </a:xfrm>
              <a:custGeom>
                <a:avLst/>
                <a:gdLst>
                  <a:gd name="T0" fmla="*/ 40 w 548"/>
                  <a:gd name="T1" fmla="*/ 402 h 456"/>
                  <a:gd name="T2" fmla="*/ 212 w 548"/>
                  <a:gd name="T3" fmla="*/ 145 h 456"/>
                  <a:gd name="T4" fmla="*/ 508 w 548"/>
                  <a:gd name="T5" fmla="*/ 54 h 456"/>
                  <a:gd name="T6" fmla="*/ 336 w 548"/>
                  <a:gd name="T7" fmla="*/ 311 h 456"/>
                  <a:gd name="T8" fmla="*/ 40 w 548"/>
                  <a:gd name="T9" fmla="*/ 402 h 456"/>
                  <a:gd name="T10" fmla="*/ 487 w 548"/>
                  <a:gd name="T11" fmla="*/ 69 h 456"/>
                  <a:gd name="T12" fmla="*/ 228 w 548"/>
                  <a:gd name="T13" fmla="*/ 166 h 456"/>
                  <a:gd name="T14" fmla="*/ 61 w 548"/>
                  <a:gd name="T15" fmla="*/ 387 h 456"/>
                  <a:gd name="T16" fmla="*/ 320 w 548"/>
                  <a:gd name="T17" fmla="*/ 290 h 456"/>
                  <a:gd name="T18" fmla="*/ 487 w 548"/>
                  <a:gd name="T19" fmla="*/ 69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456">
                    <a:moveTo>
                      <a:pt x="40" y="402"/>
                    </a:moveTo>
                    <a:cubicBezTo>
                      <a:pt x="0" y="348"/>
                      <a:pt x="99" y="230"/>
                      <a:pt x="212" y="145"/>
                    </a:cubicBezTo>
                    <a:cubicBezTo>
                      <a:pt x="325" y="61"/>
                      <a:pt x="468" y="0"/>
                      <a:pt x="508" y="54"/>
                    </a:cubicBezTo>
                    <a:cubicBezTo>
                      <a:pt x="548" y="108"/>
                      <a:pt x="449" y="226"/>
                      <a:pt x="336" y="311"/>
                    </a:cubicBezTo>
                    <a:cubicBezTo>
                      <a:pt x="223" y="395"/>
                      <a:pt x="81" y="456"/>
                      <a:pt x="40" y="402"/>
                    </a:cubicBezTo>
                    <a:close/>
                    <a:moveTo>
                      <a:pt x="487" y="69"/>
                    </a:moveTo>
                    <a:cubicBezTo>
                      <a:pt x="465" y="40"/>
                      <a:pt x="350" y="75"/>
                      <a:pt x="228" y="166"/>
                    </a:cubicBezTo>
                    <a:cubicBezTo>
                      <a:pt x="106" y="257"/>
                      <a:pt x="39" y="357"/>
                      <a:pt x="61" y="387"/>
                    </a:cubicBezTo>
                    <a:cubicBezTo>
                      <a:pt x="83" y="416"/>
                      <a:pt x="198" y="381"/>
                      <a:pt x="320" y="290"/>
                    </a:cubicBezTo>
                    <a:cubicBezTo>
                      <a:pt x="442" y="199"/>
                      <a:pt x="509" y="99"/>
                      <a:pt x="487" y="69"/>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48" name="Group 203"/>
            <p:cNvGrpSpPr/>
            <p:nvPr/>
          </p:nvGrpSpPr>
          <p:grpSpPr>
            <a:xfrm>
              <a:off x="8476777" y="2531954"/>
              <a:ext cx="246063" cy="414337"/>
              <a:chOff x="5068888" y="3838575"/>
              <a:chExt cx="246063" cy="414338"/>
            </a:xfrm>
            <a:grpFill/>
          </p:grpSpPr>
          <p:sp>
            <p:nvSpPr>
              <p:cNvPr id="90" name="Freeform 310"/>
              <p:cNvSpPr/>
              <p:nvPr/>
            </p:nvSpPr>
            <p:spPr bwMode="auto">
              <a:xfrm>
                <a:off x="5068888" y="3843338"/>
                <a:ext cx="241300" cy="409575"/>
              </a:xfrm>
              <a:custGeom>
                <a:avLst/>
                <a:gdLst>
                  <a:gd name="T0" fmla="*/ 268 w 321"/>
                  <a:gd name="T1" fmla="*/ 0 h 544"/>
                  <a:gd name="T2" fmla="*/ 243 w 321"/>
                  <a:gd name="T3" fmla="*/ 0 h 544"/>
                  <a:gd name="T4" fmla="*/ 243 w 321"/>
                  <a:gd name="T5" fmla="*/ 35 h 544"/>
                  <a:gd name="T6" fmla="*/ 268 w 321"/>
                  <a:gd name="T7" fmla="*/ 35 h 544"/>
                  <a:gd name="T8" fmla="*/ 286 w 321"/>
                  <a:gd name="T9" fmla="*/ 53 h 544"/>
                  <a:gd name="T10" fmla="*/ 286 w 321"/>
                  <a:gd name="T11" fmla="*/ 190 h 544"/>
                  <a:gd name="T12" fmla="*/ 268 w 321"/>
                  <a:gd name="T13" fmla="*/ 208 h 544"/>
                  <a:gd name="T14" fmla="*/ 53 w 321"/>
                  <a:gd name="T15" fmla="*/ 208 h 544"/>
                  <a:gd name="T16" fmla="*/ 35 w 321"/>
                  <a:gd name="T17" fmla="*/ 190 h 544"/>
                  <a:gd name="T18" fmla="*/ 35 w 321"/>
                  <a:gd name="T19" fmla="*/ 53 h 544"/>
                  <a:gd name="T20" fmla="*/ 53 w 321"/>
                  <a:gd name="T21" fmla="*/ 35 h 544"/>
                  <a:gd name="T22" fmla="*/ 78 w 321"/>
                  <a:gd name="T23" fmla="*/ 35 h 544"/>
                  <a:gd name="T24" fmla="*/ 78 w 321"/>
                  <a:gd name="T25" fmla="*/ 0 h 544"/>
                  <a:gd name="T26" fmla="*/ 53 w 321"/>
                  <a:gd name="T27" fmla="*/ 0 h 544"/>
                  <a:gd name="T28" fmla="*/ 0 w 321"/>
                  <a:gd name="T29" fmla="*/ 53 h 544"/>
                  <a:gd name="T30" fmla="*/ 0 w 321"/>
                  <a:gd name="T31" fmla="*/ 190 h 544"/>
                  <a:gd name="T32" fmla="*/ 53 w 321"/>
                  <a:gd name="T33" fmla="*/ 243 h 544"/>
                  <a:gd name="T34" fmla="*/ 142 w 321"/>
                  <a:gd name="T35" fmla="*/ 243 h 544"/>
                  <a:gd name="T36" fmla="*/ 142 w 321"/>
                  <a:gd name="T37" fmla="*/ 486 h 544"/>
                  <a:gd name="T38" fmla="*/ 199 w 321"/>
                  <a:gd name="T39" fmla="*/ 544 h 544"/>
                  <a:gd name="T40" fmla="*/ 238 w 321"/>
                  <a:gd name="T41" fmla="*/ 544 h 544"/>
                  <a:gd name="T42" fmla="*/ 296 w 321"/>
                  <a:gd name="T43" fmla="*/ 486 h 544"/>
                  <a:gd name="T44" fmla="*/ 296 w 321"/>
                  <a:gd name="T45" fmla="*/ 445 h 544"/>
                  <a:gd name="T46" fmla="*/ 258 w 321"/>
                  <a:gd name="T47" fmla="*/ 445 h 544"/>
                  <a:gd name="T48" fmla="*/ 258 w 321"/>
                  <a:gd name="T49" fmla="*/ 486 h 544"/>
                  <a:gd name="T50" fmla="*/ 238 w 321"/>
                  <a:gd name="T51" fmla="*/ 506 h 544"/>
                  <a:gd name="T52" fmla="*/ 199 w 321"/>
                  <a:gd name="T53" fmla="*/ 506 h 544"/>
                  <a:gd name="T54" fmla="*/ 179 w 321"/>
                  <a:gd name="T55" fmla="*/ 486 h 544"/>
                  <a:gd name="T56" fmla="*/ 179 w 321"/>
                  <a:gd name="T57" fmla="*/ 243 h 544"/>
                  <a:gd name="T58" fmla="*/ 268 w 321"/>
                  <a:gd name="T59" fmla="*/ 243 h 544"/>
                  <a:gd name="T60" fmla="*/ 321 w 321"/>
                  <a:gd name="T61" fmla="*/ 190 h 544"/>
                  <a:gd name="T62" fmla="*/ 321 w 321"/>
                  <a:gd name="T63" fmla="*/ 53 h 544"/>
                  <a:gd name="T64" fmla="*/ 268 w 321"/>
                  <a:gd name="T6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544">
                    <a:moveTo>
                      <a:pt x="268" y="0"/>
                    </a:moveTo>
                    <a:cubicBezTo>
                      <a:pt x="243" y="0"/>
                      <a:pt x="243" y="0"/>
                      <a:pt x="243" y="0"/>
                    </a:cubicBezTo>
                    <a:cubicBezTo>
                      <a:pt x="243" y="35"/>
                      <a:pt x="243" y="35"/>
                      <a:pt x="243" y="35"/>
                    </a:cubicBezTo>
                    <a:cubicBezTo>
                      <a:pt x="268" y="35"/>
                      <a:pt x="268" y="35"/>
                      <a:pt x="268" y="35"/>
                    </a:cubicBezTo>
                    <a:cubicBezTo>
                      <a:pt x="278" y="35"/>
                      <a:pt x="286" y="43"/>
                      <a:pt x="286" y="53"/>
                    </a:cubicBezTo>
                    <a:cubicBezTo>
                      <a:pt x="286" y="190"/>
                      <a:pt x="286" y="190"/>
                      <a:pt x="286" y="190"/>
                    </a:cubicBezTo>
                    <a:cubicBezTo>
                      <a:pt x="286" y="200"/>
                      <a:pt x="278" y="208"/>
                      <a:pt x="268" y="208"/>
                    </a:cubicBezTo>
                    <a:cubicBezTo>
                      <a:pt x="53" y="208"/>
                      <a:pt x="53" y="208"/>
                      <a:pt x="53" y="208"/>
                    </a:cubicBezTo>
                    <a:cubicBezTo>
                      <a:pt x="43" y="208"/>
                      <a:pt x="35" y="200"/>
                      <a:pt x="35" y="190"/>
                    </a:cubicBezTo>
                    <a:cubicBezTo>
                      <a:pt x="35" y="53"/>
                      <a:pt x="35" y="53"/>
                      <a:pt x="35" y="53"/>
                    </a:cubicBezTo>
                    <a:cubicBezTo>
                      <a:pt x="35" y="43"/>
                      <a:pt x="43" y="35"/>
                      <a:pt x="53" y="35"/>
                    </a:cubicBezTo>
                    <a:cubicBezTo>
                      <a:pt x="78" y="35"/>
                      <a:pt x="78" y="35"/>
                      <a:pt x="78" y="35"/>
                    </a:cubicBezTo>
                    <a:cubicBezTo>
                      <a:pt x="78" y="0"/>
                      <a:pt x="78" y="0"/>
                      <a:pt x="78" y="0"/>
                    </a:cubicBezTo>
                    <a:cubicBezTo>
                      <a:pt x="53" y="0"/>
                      <a:pt x="53" y="0"/>
                      <a:pt x="53" y="0"/>
                    </a:cubicBezTo>
                    <a:cubicBezTo>
                      <a:pt x="24" y="0"/>
                      <a:pt x="0" y="24"/>
                      <a:pt x="0" y="53"/>
                    </a:cubicBezTo>
                    <a:cubicBezTo>
                      <a:pt x="0" y="190"/>
                      <a:pt x="0" y="190"/>
                      <a:pt x="0" y="190"/>
                    </a:cubicBezTo>
                    <a:cubicBezTo>
                      <a:pt x="0" y="219"/>
                      <a:pt x="24" y="243"/>
                      <a:pt x="53" y="243"/>
                    </a:cubicBezTo>
                    <a:cubicBezTo>
                      <a:pt x="142" y="243"/>
                      <a:pt x="142" y="243"/>
                      <a:pt x="142" y="243"/>
                    </a:cubicBezTo>
                    <a:cubicBezTo>
                      <a:pt x="142" y="486"/>
                      <a:pt x="142" y="486"/>
                      <a:pt x="142" y="486"/>
                    </a:cubicBezTo>
                    <a:cubicBezTo>
                      <a:pt x="142" y="518"/>
                      <a:pt x="167" y="544"/>
                      <a:pt x="199" y="544"/>
                    </a:cubicBezTo>
                    <a:cubicBezTo>
                      <a:pt x="238" y="544"/>
                      <a:pt x="238" y="544"/>
                      <a:pt x="238" y="544"/>
                    </a:cubicBezTo>
                    <a:cubicBezTo>
                      <a:pt x="270" y="544"/>
                      <a:pt x="296" y="518"/>
                      <a:pt x="296" y="486"/>
                    </a:cubicBezTo>
                    <a:cubicBezTo>
                      <a:pt x="296" y="445"/>
                      <a:pt x="296" y="445"/>
                      <a:pt x="296" y="445"/>
                    </a:cubicBezTo>
                    <a:cubicBezTo>
                      <a:pt x="258" y="445"/>
                      <a:pt x="258" y="445"/>
                      <a:pt x="258" y="445"/>
                    </a:cubicBezTo>
                    <a:cubicBezTo>
                      <a:pt x="258" y="486"/>
                      <a:pt x="258" y="486"/>
                      <a:pt x="258" y="486"/>
                    </a:cubicBezTo>
                    <a:cubicBezTo>
                      <a:pt x="258" y="497"/>
                      <a:pt x="249" y="506"/>
                      <a:pt x="238" y="506"/>
                    </a:cubicBezTo>
                    <a:cubicBezTo>
                      <a:pt x="199" y="506"/>
                      <a:pt x="199" y="506"/>
                      <a:pt x="199" y="506"/>
                    </a:cubicBezTo>
                    <a:cubicBezTo>
                      <a:pt x="188" y="506"/>
                      <a:pt x="179" y="497"/>
                      <a:pt x="179" y="486"/>
                    </a:cubicBezTo>
                    <a:cubicBezTo>
                      <a:pt x="179" y="243"/>
                      <a:pt x="179" y="243"/>
                      <a:pt x="179" y="243"/>
                    </a:cubicBezTo>
                    <a:cubicBezTo>
                      <a:pt x="268" y="243"/>
                      <a:pt x="268" y="243"/>
                      <a:pt x="268" y="243"/>
                    </a:cubicBezTo>
                    <a:cubicBezTo>
                      <a:pt x="297" y="243"/>
                      <a:pt x="321" y="219"/>
                      <a:pt x="321" y="190"/>
                    </a:cubicBezTo>
                    <a:cubicBezTo>
                      <a:pt x="321" y="53"/>
                      <a:pt x="321" y="53"/>
                      <a:pt x="321" y="53"/>
                    </a:cubicBezTo>
                    <a:cubicBezTo>
                      <a:pt x="321" y="24"/>
                      <a:pt x="297" y="0"/>
                      <a:pt x="268"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1" name="Freeform 311"/>
              <p:cNvSpPr/>
              <p:nvPr/>
            </p:nvSpPr>
            <p:spPr bwMode="auto">
              <a:xfrm>
                <a:off x="5106988" y="3838575"/>
                <a:ext cx="63500" cy="38100"/>
              </a:xfrm>
              <a:custGeom>
                <a:avLst/>
                <a:gdLst>
                  <a:gd name="T0" fmla="*/ 84 w 84"/>
                  <a:gd name="T1" fmla="*/ 41 h 52"/>
                  <a:gd name="T2" fmla="*/ 73 w 84"/>
                  <a:gd name="T3" fmla="*/ 52 h 52"/>
                  <a:gd name="T4" fmla="*/ 11 w 84"/>
                  <a:gd name="T5" fmla="*/ 52 h 52"/>
                  <a:gd name="T6" fmla="*/ 0 w 84"/>
                  <a:gd name="T7" fmla="*/ 41 h 52"/>
                  <a:gd name="T8" fmla="*/ 0 w 84"/>
                  <a:gd name="T9" fmla="*/ 11 h 52"/>
                  <a:gd name="T10" fmla="*/ 11 w 84"/>
                  <a:gd name="T11" fmla="*/ 0 h 52"/>
                  <a:gd name="T12" fmla="*/ 73 w 84"/>
                  <a:gd name="T13" fmla="*/ 0 h 52"/>
                  <a:gd name="T14" fmla="*/ 84 w 84"/>
                  <a:gd name="T15" fmla="*/ 11 h 52"/>
                  <a:gd name="T16" fmla="*/ 84 w 84"/>
                  <a:gd name="T17"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52">
                    <a:moveTo>
                      <a:pt x="84" y="41"/>
                    </a:moveTo>
                    <a:cubicBezTo>
                      <a:pt x="84" y="47"/>
                      <a:pt x="79" y="52"/>
                      <a:pt x="73" y="52"/>
                    </a:cubicBezTo>
                    <a:cubicBezTo>
                      <a:pt x="11" y="52"/>
                      <a:pt x="11" y="52"/>
                      <a:pt x="11" y="52"/>
                    </a:cubicBezTo>
                    <a:cubicBezTo>
                      <a:pt x="5" y="52"/>
                      <a:pt x="0" y="47"/>
                      <a:pt x="0" y="41"/>
                    </a:cubicBezTo>
                    <a:cubicBezTo>
                      <a:pt x="0" y="11"/>
                      <a:pt x="0" y="11"/>
                      <a:pt x="0" y="11"/>
                    </a:cubicBezTo>
                    <a:cubicBezTo>
                      <a:pt x="0" y="5"/>
                      <a:pt x="5" y="0"/>
                      <a:pt x="11" y="0"/>
                    </a:cubicBezTo>
                    <a:cubicBezTo>
                      <a:pt x="73" y="0"/>
                      <a:pt x="73" y="0"/>
                      <a:pt x="73" y="0"/>
                    </a:cubicBezTo>
                    <a:cubicBezTo>
                      <a:pt x="79" y="0"/>
                      <a:pt x="84" y="5"/>
                      <a:pt x="84" y="11"/>
                    </a:cubicBezTo>
                    <a:lnTo>
                      <a:pt x="84" y="4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2" name="Freeform 312"/>
              <p:cNvSpPr/>
              <p:nvPr/>
            </p:nvSpPr>
            <p:spPr bwMode="auto">
              <a:xfrm>
                <a:off x="5207000" y="3838575"/>
                <a:ext cx="63500" cy="38100"/>
              </a:xfrm>
              <a:custGeom>
                <a:avLst/>
                <a:gdLst>
                  <a:gd name="T0" fmla="*/ 73 w 85"/>
                  <a:gd name="T1" fmla="*/ 0 h 52"/>
                  <a:gd name="T2" fmla="*/ 11 w 85"/>
                  <a:gd name="T3" fmla="*/ 0 h 52"/>
                  <a:gd name="T4" fmla="*/ 0 w 85"/>
                  <a:gd name="T5" fmla="*/ 11 h 52"/>
                  <a:gd name="T6" fmla="*/ 0 w 85"/>
                  <a:gd name="T7" fmla="*/ 41 h 52"/>
                  <a:gd name="T8" fmla="*/ 11 w 85"/>
                  <a:gd name="T9" fmla="*/ 52 h 52"/>
                  <a:gd name="T10" fmla="*/ 73 w 85"/>
                  <a:gd name="T11" fmla="*/ 52 h 52"/>
                  <a:gd name="T12" fmla="*/ 85 w 85"/>
                  <a:gd name="T13" fmla="*/ 41 h 52"/>
                  <a:gd name="T14" fmla="*/ 85 w 85"/>
                  <a:gd name="T15" fmla="*/ 11 h 52"/>
                  <a:gd name="T16" fmla="*/ 73 w 8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52">
                    <a:moveTo>
                      <a:pt x="73" y="0"/>
                    </a:moveTo>
                    <a:cubicBezTo>
                      <a:pt x="11" y="0"/>
                      <a:pt x="11" y="0"/>
                      <a:pt x="11" y="0"/>
                    </a:cubicBezTo>
                    <a:cubicBezTo>
                      <a:pt x="5" y="0"/>
                      <a:pt x="0" y="5"/>
                      <a:pt x="0" y="11"/>
                    </a:cubicBezTo>
                    <a:cubicBezTo>
                      <a:pt x="0" y="41"/>
                      <a:pt x="0" y="41"/>
                      <a:pt x="0" y="41"/>
                    </a:cubicBezTo>
                    <a:cubicBezTo>
                      <a:pt x="0" y="47"/>
                      <a:pt x="5" y="52"/>
                      <a:pt x="11" y="52"/>
                    </a:cubicBezTo>
                    <a:cubicBezTo>
                      <a:pt x="73" y="52"/>
                      <a:pt x="73" y="52"/>
                      <a:pt x="73" y="52"/>
                    </a:cubicBezTo>
                    <a:cubicBezTo>
                      <a:pt x="80" y="52"/>
                      <a:pt x="85" y="47"/>
                      <a:pt x="85" y="41"/>
                    </a:cubicBezTo>
                    <a:cubicBezTo>
                      <a:pt x="85" y="11"/>
                      <a:pt x="85" y="11"/>
                      <a:pt x="85" y="11"/>
                    </a:cubicBezTo>
                    <a:cubicBezTo>
                      <a:pt x="85" y="5"/>
                      <a:pt x="80" y="0"/>
                      <a:pt x="73" y="0"/>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93" name="Oval 313"/>
              <p:cNvSpPr>
                <a:spLocks noChangeArrowheads="1"/>
              </p:cNvSpPr>
              <p:nvPr/>
            </p:nvSpPr>
            <p:spPr bwMode="auto">
              <a:xfrm>
                <a:off x="5233988" y="4103688"/>
                <a:ext cx="80963" cy="8096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49" name="Group 208"/>
            <p:cNvGrpSpPr/>
            <p:nvPr/>
          </p:nvGrpSpPr>
          <p:grpSpPr>
            <a:xfrm>
              <a:off x="7760171" y="3928744"/>
              <a:ext cx="303213" cy="450850"/>
              <a:chOff x="65087" y="3805238"/>
              <a:chExt cx="303213" cy="450850"/>
            </a:xfrm>
            <a:grpFill/>
          </p:grpSpPr>
          <p:sp>
            <p:nvSpPr>
              <p:cNvPr id="86" name="Freeform 314"/>
              <p:cNvSpPr/>
              <p:nvPr/>
            </p:nvSpPr>
            <p:spPr bwMode="auto">
              <a:xfrm>
                <a:off x="142875" y="3870325"/>
                <a:ext cx="147638" cy="47625"/>
              </a:xfrm>
              <a:custGeom>
                <a:avLst/>
                <a:gdLst>
                  <a:gd name="T0" fmla="*/ 14 w 196"/>
                  <a:gd name="T1" fmla="*/ 65 h 65"/>
                  <a:gd name="T2" fmla="*/ 0 w 196"/>
                  <a:gd name="T3" fmla="*/ 47 h 65"/>
                  <a:gd name="T4" fmla="*/ 0 w 196"/>
                  <a:gd name="T5" fmla="*/ 18 h 65"/>
                  <a:gd name="T6" fmla="*/ 14 w 196"/>
                  <a:gd name="T7" fmla="*/ 0 h 65"/>
                  <a:gd name="T8" fmla="*/ 182 w 196"/>
                  <a:gd name="T9" fmla="*/ 0 h 65"/>
                  <a:gd name="T10" fmla="*/ 196 w 196"/>
                  <a:gd name="T11" fmla="*/ 18 h 65"/>
                  <a:gd name="T12" fmla="*/ 196 w 196"/>
                  <a:gd name="T13" fmla="*/ 47 h 65"/>
                  <a:gd name="T14" fmla="*/ 182 w 196"/>
                  <a:gd name="T15" fmla="*/ 65 h 65"/>
                  <a:gd name="T16" fmla="*/ 14 w 196"/>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5">
                    <a:moveTo>
                      <a:pt x="14" y="65"/>
                    </a:moveTo>
                    <a:cubicBezTo>
                      <a:pt x="6" y="65"/>
                      <a:pt x="0" y="56"/>
                      <a:pt x="0" y="47"/>
                    </a:cubicBezTo>
                    <a:cubicBezTo>
                      <a:pt x="0" y="18"/>
                      <a:pt x="0" y="18"/>
                      <a:pt x="0" y="18"/>
                    </a:cubicBezTo>
                    <a:cubicBezTo>
                      <a:pt x="0" y="8"/>
                      <a:pt x="6" y="0"/>
                      <a:pt x="14" y="0"/>
                    </a:cubicBezTo>
                    <a:cubicBezTo>
                      <a:pt x="182" y="0"/>
                      <a:pt x="182" y="0"/>
                      <a:pt x="182" y="0"/>
                    </a:cubicBezTo>
                    <a:cubicBezTo>
                      <a:pt x="190" y="0"/>
                      <a:pt x="196" y="8"/>
                      <a:pt x="196" y="18"/>
                    </a:cubicBezTo>
                    <a:cubicBezTo>
                      <a:pt x="196" y="47"/>
                      <a:pt x="196" y="47"/>
                      <a:pt x="196" y="47"/>
                    </a:cubicBezTo>
                    <a:cubicBezTo>
                      <a:pt x="196" y="56"/>
                      <a:pt x="190" y="65"/>
                      <a:pt x="182" y="65"/>
                    </a:cubicBezTo>
                    <a:lnTo>
                      <a:pt x="14" y="6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7" name="Freeform 315"/>
              <p:cNvSpPr>
                <a:spLocks noEditPoints="1"/>
              </p:cNvSpPr>
              <p:nvPr/>
            </p:nvSpPr>
            <p:spPr bwMode="auto">
              <a:xfrm>
                <a:off x="65087" y="3913188"/>
                <a:ext cx="303213" cy="342900"/>
              </a:xfrm>
              <a:custGeom>
                <a:avLst/>
                <a:gdLst>
                  <a:gd name="T0" fmla="*/ 396 w 402"/>
                  <a:gd name="T1" fmla="*/ 382 h 456"/>
                  <a:gd name="T2" fmla="*/ 249 w 402"/>
                  <a:gd name="T3" fmla="*/ 118 h 456"/>
                  <a:gd name="T4" fmla="*/ 249 w 402"/>
                  <a:gd name="T5" fmla="*/ 0 h 456"/>
                  <a:gd name="T6" fmla="*/ 153 w 402"/>
                  <a:gd name="T7" fmla="*/ 0 h 456"/>
                  <a:gd name="T8" fmla="*/ 153 w 402"/>
                  <a:gd name="T9" fmla="*/ 118 h 456"/>
                  <a:gd name="T10" fmla="*/ 6 w 402"/>
                  <a:gd name="T11" fmla="*/ 382 h 456"/>
                  <a:gd name="T12" fmla="*/ 14 w 402"/>
                  <a:gd name="T13" fmla="*/ 433 h 456"/>
                  <a:gd name="T14" fmla="*/ 76 w 402"/>
                  <a:gd name="T15" fmla="*/ 456 h 456"/>
                  <a:gd name="T16" fmla="*/ 326 w 402"/>
                  <a:gd name="T17" fmla="*/ 456 h 456"/>
                  <a:gd name="T18" fmla="*/ 388 w 402"/>
                  <a:gd name="T19" fmla="*/ 433 h 456"/>
                  <a:gd name="T20" fmla="*/ 396 w 402"/>
                  <a:gd name="T21" fmla="*/ 382 h 456"/>
                  <a:gd name="T22" fmla="*/ 238 w 402"/>
                  <a:gd name="T23" fmla="*/ 165 h 456"/>
                  <a:gd name="T24" fmla="*/ 269 w 402"/>
                  <a:gd name="T25" fmla="*/ 196 h 456"/>
                  <a:gd name="T26" fmla="*/ 238 w 402"/>
                  <a:gd name="T27" fmla="*/ 227 h 456"/>
                  <a:gd name="T28" fmla="*/ 207 w 402"/>
                  <a:gd name="T29" fmla="*/ 196 h 456"/>
                  <a:gd name="T30" fmla="*/ 238 w 402"/>
                  <a:gd name="T31" fmla="*/ 165 h 456"/>
                  <a:gd name="T32" fmla="*/ 195 w 402"/>
                  <a:gd name="T33" fmla="*/ 100 h 456"/>
                  <a:gd name="T34" fmla="*/ 216 w 402"/>
                  <a:gd name="T35" fmla="*/ 120 h 456"/>
                  <a:gd name="T36" fmla="*/ 195 w 402"/>
                  <a:gd name="T37" fmla="*/ 141 h 456"/>
                  <a:gd name="T38" fmla="*/ 174 w 402"/>
                  <a:gd name="T39" fmla="*/ 120 h 456"/>
                  <a:gd name="T40" fmla="*/ 195 w 402"/>
                  <a:gd name="T41" fmla="*/ 100 h 456"/>
                  <a:gd name="T42" fmla="*/ 165 w 402"/>
                  <a:gd name="T43" fmla="*/ 200 h 456"/>
                  <a:gd name="T44" fmla="*/ 190 w 402"/>
                  <a:gd name="T45" fmla="*/ 225 h 456"/>
                  <a:gd name="T46" fmla="*/ 165 w 402"/>
                  <a:gd name="T47" fmla="*/ 249 h 456"/>
                  <a:gd name="T48" fmla="*/ 140 w 402"/>
                  <a:gd name="T49" fmla="*/ 225 h 456"/>
                  <a:gd name="T50" fmla="*/ 165 w 402"/>
                  <a:gd name="T51" fmla="*/ 200 h 456"/>
                  <a:gd name="T52" fmla="*/ 360 w 402"/>
                  <a:gd name="T53" fmla="*/ 411 h 456"/>
                  <a:gd name="T54" fmla="*/ 326 w 402"/>
                  <a:gd name="T55" fmla="*/ 421 h 456"/>
                  <a:gd name="T56" fmla="*/ 76 w 402"/>
                  <a:gd name="T57" fmla="*/ 421 h 456"/>
                  <a:gd name="T58" fmla="*/ 42 w 402"/>
                  <a:gd name="T59" fmla="*/ 411 h 456"/>
                  <a:gd name="T60" fmla="*/ 39 w 402"/>
                  <a:gd name="T61" fmla="*/ 393 h 456"/>
                  <a:gd name="T62" fmla="*/ 107 w 402"/>
                  <a:gd name="T63" fmla="*/ 257 h 456"/>
                  <a:gd name="T64" fmla="*/ 295 w 402"/>
                  <a:gd name="T65" fmla="*/ 257 h 456"/>
                  <a:gd name="T66" fmla="*/ 363 w 402"/>
                  <a:gd name="T67" fmla="*/ 393 h 456"/>
                  <a:gd name="T68" fmla="*/ 360 w 402"/>
                  <a:gd name="T69" fmla="*/ 41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456">
                    <a:moveTo>
                      <a:pt x="396" y="382"/>
                    </a:moveTo>
                    <a:cubicBezTo>
                      <a:pt x="365" y="289"/>
                      <a:pt x="310" y="221"/>
                      <a:pt x="249" y="118"/>
                    </a:cubicBezTo>
                    <a:cubicBezTo>
                      <a:pt x="249" y="0"/>
                      <a:pt x="249" y="0"/>
                      <a:pt x="249" y="0"/>
                    </a:cubicBezTo>
                    <a:cubicBezTo>
                      <a:pt x="153" y="0"/>
                      <a:pt x="153" y="0"/>
                      <a:pt x="153" y="0"/>
                    </a:cubicBezTo>
                    <a:cubicBezTo>
                      <a:pt x="153" y="118"/>
                      <a:pt x="153" y="118"/>
                      <a:pt x="153" y="118"/>
                    </a:cubicBezTo>
                    <a:cubicBezTo>
                      <a:pt x="92" y="221"/>
                      <a:pt x="37" y="289"/>
                      <a:pt x="6" y="382"/>
                    </a:cubicBezTo>
                    <a:cubicBezTo>
                      <a:pt x="0" y="399"/>
                      <a:pt x="3" y="418"/>
                      <a:pt x="14" y="433"/>
                    </a:cubicBezTo>
                    <a:cubicBezTo>
                      <a:pt x="24" y="447"/>
                      <a:pt x="58" y="456"/>
                      <a:pt x="76" y="456"/>
                    </a:cubicBezTo>
                    <a:cubicBezTo>
                      <a:pt x="326" y="456"/>
                      <a:pt x="326" y="456"/>
                      <a:pt x="326" y="456"/>
                    </a:cubicBezTo>
                    <a:cubicBezTo>
                      <a:pt x="344" y="456"/>
                      <a:pt x="378" y="447"/>
                      <a:pt x="388" y="433"/>
                    </a:cubicBezTo>
                    <a:cubicBezTo>
                      <a:pt x="399" y="418"/>
                      <a:pt x="402" y="399"/>
                      <a:pt x="396" y="382"/>
                    </a:cubicBezTo>
                    <a:close/>
                    <a:moveTo>
                      <a:pt x="238" y="165"/>
                    </a:moveTo>
                    <a:cubicBezTo>
                      <a:pt x="255" y="165"/>
                      <a:pt x="269" y="178"/>
                      <a:pt x="269" y="196"/>
                    </a:cubicBezTo>
                    <a:cubicBezTo>
                      <a:pt x="269" y="213"/>
                      <a:pt x="255" y="227"/>
                      <a:pt x="238" y="227"/>
                    </a:cubicBezTo>
                    <a:cubicBezTo>
                      <a:pt x="221" y="227"/>
                      <a:pt x="207" y="213"/>
                      <a:pt x="207" y="196"/>
                    </a:cubicBezTo>
                    <a:cubicBezTo>
                      <a:pt x="207" y="178"/>
                      <a:pt x="221" y="165"/>
                      <a:pt x="238" y="165"/>
                    </a:cubicBezTo>
                    <a:close/>
                    <a:moveTo>
                      <a:pt x="195" y="100"/>
                    </a:moveTo>
                    <a:cubicBezTo>
                      <a:pt x="207" y="100"/>
                      <a:pt x="216" y="109"/>
                      <a:pt x="216" y="120"/>
                    </a:cubicBezTo>
                    <a:cubicBezTo>
                      <a:pt x="216" y="132"/>
                      <a:pt x="207" y="141"/>
                      <a:pt x="195" y="141"/>
                    </a:cubicBezTo>
                    <a:cubicBezTo>
                      <a:pt x="184" y="141"/>
                      <a:pt x="174" y="132"/>
                      <a:pt x="174" y="120"/>
                    </a:cubicBezTo>
                    <a:cubicBezTo>
                      <a:pt x="174" y="109"/>
                      <a:pt x="184" y="100"/>
                      <a:pt x="195" y="100"/>
                    </a:cubicBezTo>
                    <a:close/>
                    <a:moveTo>
                      <a:pt x="165" y="200"/>
                    </a:moveTo>
                    <a:cubicBezTo>
                      <a:pt x="179" y="200"/>
                      <a:pt x="190" y="211"/>
                      <a:pt x="190" y="225"/>
                    </a:cubicBezTo>
                    <a:cubicBezTo>
                      <a:pt x="190" y="238"/>
                      <a:pt x="179" y="249"/>
                      <a:pt x="165" y="249"/>
                    </a:cubicBezTo>
                    <a:cubicBezTo>
                      <a:pt x="151" y="249"/>
                      <a:pt x="140" y="238"/>
                      <a:pt x="140" y="225"/>
                    </a:cubicBezTo>
                    <a:cubicBezTo>
                      <a:pt x="140" y="211"/>
                      <a:pt x="151" y="200"/>
                      <a:pt x="165" y="200"/>
                    </a:cubicBezTo>
                    <a:close/>
                    <a:moveTo>
                      <a:pt x="360" y="411"/>
                    </a:moveTo>
                    <a:cubicBezTo>
                      <a:pt x="355" y="415"/>
                      <a:pt x="337" y="421"/>
                      <a:pt x="326" y="421"/>
                    </a:cubicBezTo>
                    <a:cubicBezTo>
                      <a:pt x="76" y="421"/>
                      <a:pt x="76" y="421"/>
                      <a:pt x="76" y="421"/>
                    </a:cubicBezTo>
                    <a:cubicBezTo>
                      <a:pt x="65" y="421"/>
                      <a:pt x="47" y="415"/>
                      <a:pt x="42" y="411"/>
                    </a:cubicBezTo>
                    <a:cubicBezTo>
                      <a:pt x="38" y="406"/>
                      <a:pt x="37" y="399"/>
                      <a:pt x="39" y="393"/>
                    </a:cubicBezTo>
                    <a:cubicBezTo>
                      <a:pt x="55" y="344"/>
                      <a:pt x="79" y="302"/>
                      <a:pt x="107" y="257"/>
                    </a:cubicBezTo>
                    <a:cubicBezTo>
                      <a:pt x="295" y="257"/>
                      <a:pt x="295" y="257"/>
                      <a:pt x="295" y="257"/>
                    </a:cubicBezTo>
                    <a:cubicBezTo>
                      <a:pt x="323" y="302"/>
                      <a:pt x="347" y="344"/>
                      <a:pt x="363" y="393"/>
                    </a:cubicBezTo>
                    <a:cubicBezTo>
                      <a:pt x="365" y="399"/>
                      <a:pt x="364" y="406"/>
                      <a:pt x="360" y="41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8" name="Oval 316"/>
              <p:cNvSpPr>
                <a:spLocks noChangeArrowheads="1"/>
              </p:cNvSpPr>
              <p:nvPr/>
            </p:nvSpPr>
            <p:spPr bwMode="auto">
              <a:xfrm>
                <a:off x="217487" y="3805238"/>
                <a:ext cx="44450" cy="46038"/>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9" name="Oval 317"/>
              <p:cNvSpPr>
                <a:spLocks noChangeArrowheads="1"/>
              </p:cNvSpPr>
              <p:nvPr/>
            </p:nvSpPr>
            <p:spPr bwMode="auto">
              <a:xfrm>
                <a:off x="173037" y="3835400"/>
                <a:ext cx="23813" cy="2381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50" name="Group 213"/>
            <p:cNvGrpSpPr/>
            <p:nvPr/>
          </p:nvGrpSpPr>
          <p:grpSpPr>
            <a:xfrm>
              <a:off x="4797103" y="2575355"/>
              <a:ext cx="412750" cy="412750"/>
              <a:chOff x="846137" y="3833813"/>
              <a:chExt cx="412750" cy="412750"/>
            </a:xfrm>
            <a:grpFill/>
          </p:grpSpPr>
          <p:sp>
            <p:nvSpPr>
              <p:cNvPr id="83" name="Freeform 318"/>
              <p:cNvSpPr>
                <a:spLocks noEditPoints="1"/>
              </p:cNvSpPr>
              <p:nvPr/>
            </p:nvSpPr>
            <p:spPr bwMode="auto">
              <a:xfrm>
                <a:off x="846137" y="3833813"/>
                <a:ext cx="412750" cy="412750"/>
              </a:xfrm>
              <a:custGeom>
                <a:avLst/>
                <a:gdLst>
                  <a:gd name="T0" fmla="*/ 476 w 548"/>
                  <a:gd name="T1" fmla="*/ 72 h 548"/>
                  <a:gd name="T2" fmla="*/ 216 w 548"/>
                  <a:gd name="T3" fmla="*/ 72 h 548"/>
                  <a:gd name="T4" fmla="*/ 190 w 548"/>
                  <a:gd name="T5" fmla="*/ 300 h 548"/>
                  <a:gd name="T6" fmla="*/ 14 w 548"/>
                  <a:gd name="T7" fmla="*/ 477 h 548"/>
                  <a:gd name="T8" fmla="*/ 14 w 548"/>
                  <a:gd name="T9" fmla="*/ 525 h 548"/>
                  <a:gd name="T10" fmla="*/ 23 w 548"/>
                  <a:gd name="T11" fmla="*/ 534 h 548"/>
                  <a:gd name="T12" fmla="*/ 71 w 548"/>
                  <a:gd name="T13" fmla="*/ 534 h 548"/>
                  <a:gd name="T14" fmla="*/ 248 w 548"/>
                  <a:gd name="T15" fmla="*/ 358 h 548"/>
                  <a:gd name="T16" fmla="*/ 476 w 548"/>
                  <a:gd name="T17" fmla="*/ 332 h 548"/>
                  <a:gd name="T18" fmla="*/ 476 w 548"/>
                  <a:gd name="T19" fmla="*/ 72 h 548"/>
                  <a:gd name="T20" fmla="*/ 440 w 548"/>
                  <a:gd name="T21" fmla="*/ 296 h 548"/>
                  <a:gd name="T22" fmla="*/ 252 w 548"/>
                  <a:gd name="T23" fmla="*/ 296 h 548"/>
                  <a:gd name="T24" fmla="*/ 252 w 548"/>
                  <a:gd name="T25" fmla="*/ 108 h 548"/>
                  <a:gd name="T26" fmla="*/ 440 w 548"/>
                  <a:gd name="T27" fmla="*/ 108 h 548"/>
                  <a:gd name="T28" fmla="*/ 440 w 548"/>
                  <a:gd name="T29" fmla="*/ 29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548">
                    <a:moveTo>
                      <a:pt x="476" y="72"/>
                    </a:moveTo>
                    <a:cubicBezTo>
                      <a:pt x="404" y="0"/>
                      <a:pt x="288" y="0"/>
                      <a:pt x="216" y="72"/>
                    </a:cubicBezTo>
                    <a:cubicBezTo>
                      <a:pt x="154" y="134"/>
                      <a:pt x="145" y="229"/>
                      <a:pt x="190" y="300"/>
                    </a:cubicBezTo>
                    <a:cubicBezTo>
                      <a:pt x="14" y="477"/>
                      <a:pt x="14" y="477"/>
                      <a:pt x="14" y="477"/>
                    </a:cubicBezTo>
                    <a:cubicBezTo>
                      <a:pt x="0" y="490"/>
                      <a:pt x="0" y="512"/>
                      <a:pt x="14" y="525"/>
                    </a:cubicBezTo>
                    <a:cubicBezTo>
                      <a:pt x="23" y="534"/>
                      <a:pt x="23" y="534"/>
                      <a:pt x="23" y="534"/>
                    </a:cubicBezTo>
                    <a:cubicBezTo>
                      <a:pt x="36" y="548"/>
                      <a:pt x="58" y="548"/>
                      <a:pt x="71" y="534"/>
                    </a:cubicBezTo>
                    <a:cubicBezTo>
                      <a:pt x="248" y="358"/>
                      <a:pt x="248" y="358"/>
                      <a:pt x="248" y="358"/>
                    </a:cubicBezTo>
                    <a:cubicBezTo>
                      <a:pt x="319" y="403"/>
                      <a:pt x="414" y="394"/>
                      <a:pt x="476" y="332"/>
                    </a:cubicBezTo>
                    <a:cubicBezTo>
                      <a:pt x="548" y="260"/>
                      <a:pt x="548" y="144"/>
                      <a:pt x="476" y="72"/>
                    </a:cubicBezTo>
                    <a:close/>
                    <a:moveTo>
                      <a:pt x="440" y="296"/>
                    </a:moveTo>
                    <a:cubicBezTo>
                      <a:pt x="388" y="348"/>
                      <a:pt x="304" y="348"/>
                      <a:pt x="252" y="296"/>
                    </a:cubicBezTo>
                    <a:cubicBezTo>
                      <a:pt x="200" y="244"/>
                      <a:pt x="200" y="160"/>
                      <a:pt x="252" y="108"/>
                    </a:cubicBezTo>
                    <a:cubicBezTo>
                      <a:pt x="304" y="56"/>
                      <a:pt x="388" y="56"/>
                      <a:pt x="440" y="108"/>
                    </a:cubicBezTo>
                    <a:cubicBezTo>
                      <a:pt x="492" y="160"/>
                      <a:pt x="492" y="244"/>
                      <a:pt x="440" y="29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4" name="Freeform 319"/>
              <p:cNvSpPr/>
              <p:nvPr/>
            </p:nvSpPr>
            <p:spPr bwMode="auto">
              <a:xfrm>
                <a:off x="1008062" y="3944938"/>
                <a:ext cx="196850" cy="23813"/>
              </a:xfrm>
              <a:custGeom>
                <a:avLst/>
                <a:gdLst>
                  <a:gd name="T0" fmla="*/ 9 w 262"/>
                  <a:gd name="T1" fmla="*/ 0 h 31"/>
                  <a:gd name="T2" fmla="*/ 0 w 262"/>
                  <a:gd name="T3" fmla="*/ 31 h 31"/>
                  <a:gd name="T4" fmla="*/ 262 w 262"/>
                  <a:gd name="T5" fmla="*/ 31 h 31"/>
                  <a:gd name="T6" fmla="*/ 253 w 262"/>
                  <a:gd name="T7" fmla="*/ 0 h 31"/>
                  <a:gd name="T8" fmla="*/ 9 w 262"/>
                  <a:gd name="T9" fmla="*/ 0 h 31"/>
                </a:gdLst>
                <a:ahLst/>
                <a:cxnLst>
                  <a:cxn ang="0">
                    <a:pos x="T0" y="T1"/>
                  </a:cxn>
                  <a:cxn ang="0">
                    <a:pos x="T2" y="T3"/>
                  </a:cxn>
                  <a:cxn ang="0">
                    <a:pos x="T4" y="T5"/>
                  </a:cxn>
                  <a:cxn ang="0">
                    <a:pos x="T6" y="T7"/>
                  </a:cxn>
                  <a:cxn ang="0">
                    <a:pos x="T8" y="T9"/>
                  </a:cxn>
                </a:cxnLst>
                <a:rect l="0" t="0" r="r" b="b"/>
                <a:pathLst>
                  <a:path w="262" h="31">
                    <a:moveTo>
                      <a:pt x="9" y="0"/>
                    </a:moveTo>
                    <a:cubicBezTo>
                      <a:pt x="5" y="10"/>
                      <a:pt x="2" y="20"/>
                      <a:pt x="0" y="31"/>
                    </a:cubicBezTo>
                    <a:cubicBezTo>
                      <a:pt x="262" y="31"/>
                      <a:pt x="262" y="31"/>
                      <a:pt x="262" y="31"/>
                    </a:cubicBezTo>
                    <a:cubicBezTo>
                      <a:pt x="260" y="20"/>
                      <a:pt x="257" y="10"/>
                      <a:pt x="253" y="0"/>
                    </a:cubicBezTo>
                    <a:lnTo>
                      <a:pt x="9"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5" name="Freeform 320"/>
              <p:cNvSpPr/>
              <p:nvPr/>
            </p:nvSpPr>
            <p:spPr bwMode="auto">
              <a:xfrm>
                <a:off x="1006475" y="3990975"/>
                <a:ext cx="200025" cy="23813"/>
              </a:xfrm>
              <a:custGeom>
                <a:avLst/>
                <a:gdLst>
                  <a:gd name="T0" fmla="*/ 0 w 266"/>
                  <a:gd name="T1" fmla="*/ 1 h 31"/>
                  <a:gd name="T2" fmla="*/ 5 w 266"/>
                  <a:gd name="T3" fmla="*/ 31 h 31"/>
                  <a:gd name="T4" fmla="*/ 261 w 266"/>
                  <a:gd name="T5" fmla="*/ 31 h 31"/>
                  <a:gd name="T6" fmla="*/ 266 w 266"/>
                  <a:gd name="T7" fmla="*/ 0 h 31"/>
                  <a:gd name="T8" fmla="*/ 0 w 266"/>
                  <a:gd name="T9" fmla="*/ 1 h 31"/>
                </a:gdLst>
                <a:ahLst/>
                <a:cxnLst>
                  <a:cxn ang="0">
                    <a:pos x="T0" y="T1"/>
                  </a:cxn>
                  <a:cxn ang="0">
                    <a:pos x="T2" y="T3"/>
                  </a:cxn>
                  <a:cxn ang="0">
                    <a:pos x="T4" y="T5"/>
                  </a:cxn>
                  <a:cxn ang="0">
                    <a:pos x="T6" y="T7"/>
                  </a:cxn>
                  <a:cxn ang="0">
                    <a:pos x="T8" y="T9"/>
                  </a:cxn>
                </a:cxnLst>
                <a:rect l="0" t="0" r="r" b="b"/>
                <a:pathLst>
                  <a:path w="266" h="31">
                    <a:moveTo>
                      <a:pt x="0" y="1"/>
                    </a:moveTo>
                    <a:cubicBezTo>
                      <a:pt x="1" y="11"/>
                      <a:pt x="2" y="21"/>
                      <a:pt x="5" y="31"/>
                    </a:cubicBezTo>
                    <a:cubicBezTo>
                      <a:pt x="261" y="31"/>
                      <a:pt x="261" y="31"/>
                      <a:pt x="261" y="31"/>
                    </a:cubicBezTo>
                    <a:cubicBezTo>
                      <a:pt x="264" y="21"/>
                      <a:pt x="265" y="11"/>
                      <a:pt x="266" y="0"/>
                    </a:cubicBezTo>
                    <a:lnTo>
                      <a:pt x="0" y="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51" name="Freeform 321"/>
            <p:cNvSpPr/>
            <p:nvPr/>
          </p:nvSpPr>
          <p:spPr bwMode="auto">
            <a:xfrm>
              <a:off x="5591175" y="2540000"/>
              <a:ext cx="352425" cy="393700"/>
            </a:xfrm>
            <a:custGeom>
              <a:avLst/>
              <a:gdLst>
                <a:gd name="T0" fmla="*/ 234 w 468"/>
                <a:gd name="T1" fmla="*/ 299 h 522"/>
                <a:gd name="T2" fmla="*/ 163 w 468"/>
                <a:gd name="T3" fmla="*/ 414 h 522"/>
                <a:gd name="T4" fmla="*/ 170 w 468"/>
                <a:gd name="T5" fmla="*/ 504 h 522"/>
                <a:gd name="T6" fmla="*/ 164 w 468"/>
                <a:gd name="T7" fmla="*/ 518 h 522"/>
                <a:gd name="T8" fmla="*/ 148 w 468"/>
                <a:gd name="T9" fmla="*/ 519 h 522"/>
                <a:gd name="T10" fmla="*/ 80 w 468"/>
                <a:gd name="T11" fmla="*/ 430 h 522"/>
                <a:gd name="T12" fmla="*/ 76 w 468"/>
                <a:gd name="T13" fmla="*/ 284 h 522"/>
                <a:gd name="T14" fmla="*/ 17 w 468"/>
                <a:gd name="T15" fmla="*/ 207 h 522"/>
                <a:gd name="T16" fmla="*/ 17 w 468"/>
                <a:gd name="T17" fmla="*/ 92 h 522"/>
                <a:gd name="T18" fmla="*/ 105 w 468"/>
                <a:gd name="T19" fmla="*/ 8 h 522"/>
                <a:gd name="T20" fmla="*/ 234 w 468"/>
                <a:gd name="T21" fmla="*/ 32 h 522"/>
                <a:gd name="T22" fmla="*/ 363 w 468"/>
                <a:gd name="T23" fmla="*/ 8 h 522"/>
                <a:gd name="T24" fmla="*/ 451 w 468"/>
                <a:gd name="T25" fmla="*/ 92 h 522"/>
                <a:gd name="T26" fmla="*/ 451 w 468"/>
                <a:gd name="T27" fmla="*/ 207 h 522"/>
                <a:gd name="T28" fmla="*/ 392 w 468"/>
                <a:gd name="T29" fmla="*/ 284 h 522"/>
                <a:gd name="T30" fmla="*/ 388 w 468"/>
                <a:gd name="T31" fmla="*/ 430 h 522"/>
                <a:gd name="T32" fmla="*/ 320 w 468"/>
                <a:gd name="T33" fmla="*/ 519 h 522"/>
                <a:gd name="T34" fmla="*/ 304 w 468"/>
                <a:gd name="T35" fmla="*/ 518 h 522"/>
                <a:gd name="T36" fmla="*/ 298 w 468"/>
                <a:gd name="T37" fmla="*/ 504 h 522"/>
                <a:gd name="T38" fmla="*/ 305 w 468"/>
                <a:gd name="T39" fmla="*/ 414 h 522"/>
                <a:gd name="T40" fmla="*/ 234 w 468"/>
                <a:gd name="T41" fmla="*/ 29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8" h="522">
                  <a:moveTo>
                    <a:pt x="234" y="299"/>
                  </a:moveTo>
                  <a:cubicBezTo>
                    <a:pt x="206" y="299"/>
                    <a:pt x="163" y="350"/>
                    <a:pt x="163" y="414"/>
                  </a:cubicBezTo>
                  <a:cubicBezTo>
                    <a:pt x="163" y="450"/>
                    <a:pt x="167" y="482"/>
                    <a:pt x="170" y="504"/>
                  </a:cubicBezTo>
                  <a:cubicBezTo>
                    <a:pt x="171" y="509"/>
                    <a:pt x="169" y="515"/>
                    <a:pt x="164" y="518"/>
                  </a:cubicBezTo>
                  <a:cubicBezTo>
                    <a:pt x="159" y="522"/>
                    <a:pt x="153" y="522"/>
                    <a:pt x="148" y="519"/>
                  </a:cubicBezTo>
                  <a:cubicBezTo>
                    <a:pt x="127" y="508"/>
                    <a:pt x="98" y="483"/>
                    <a:pt x="80" y="430"/>
                  </a:cubicBezTo>
                  <a:cubicBezTo>
                    <a:pt x="47" y="337"/>
                    <a:pt x="76" y="284"/>
                    <a:pt x="76" y="284"/>
                  </a:cubicBezTo>
                  <a:cubicBezTo>
                    <a:pt x="76" y="284"/>
                    <a:pt x="35" y="254"/>
                    <a:pt x="17" y="207"/>
                  </a:cubicBezTo>
                  <a:cubicBezTo>
                    <a:pt x="0" y="160"/>
                    <a:pt x="2" y="114"/>
                    <a:pt x="17" y="92"/>
                  </a:cubicBezTo>
                  <a:cubicBezTo>
                    <a:pt x="33" y="70"/>
                    <a:pt x="71" y="16"/>
                    <a:pt x="105" y="8"/>
                  </a:cubicBezTo>
                  <a:cubicBezTo>
                    <a:pt x="139" y="0"/>
                    <a:pt x="164" y="32"/>
                    <a:pt x="234" y="32"/>
                  </a:cubicBezTo>
                  <a:cubicBezTo>
                    <a:pt x="304" y="32"/>
                    <a:pt x="329" y="0"/>
                    <a:pt x="363" y="8"/>
                  </a:cubicBezTo>
                  <a:cubicBezTo>
                    <a:pt x="397" y="16"/>
                    <a:pt x="435" y="70"/>
                    <a:pt x="451" y="92"/>
                  </a:cubicBezTo>
                  <a:cubicBezTo>
                    <a:pt x="466" y="114"/>
                    <a:pt x="468" y="160"/>
                    <a:pt x="451" y="207"/>
                  </a:cubicBezTo>
                  <a:cubicBezTo>
                    <a:pt x="433" y="254"/>
                    <a:pt x="392" y="284"/>
                    <a:pt x="392" y="284"/>
                  </a:cubicBezTo>
                  <a:cubicBezTo>
                    <a:pt x="392" y="284"/>
                    <a:pt x="421" y="337"/>
                    <a:pt x="388" y="430"/>
                  </a:cubicBezTo>
                  <a:cubicBezTo>
                    <a:pt x="370" y="483"/>
                    <a:pt x="341" y="508"/>
                    <a:pt x="320" y="519"/>
                  </a:cubicBezTo>
                  <a:cubicBezTo>
                    <a:pt x="315" y="522"/>
                    <a:pt x="309" y="522"/>
                    <a:pt x="304" y="518"/>
                  </a:cubicBezTo>
                  <a:cubicBezTo>
                    <a:pt x="299" y="515"/>
                    <a:pt x="297" y="509"/>
                    <a:pt x="298" y="504"/>
                  </a:cubicBezTo>
                  <a:cubicBezTo>
                    <a:pt x="301" y="482"/>
                    <a:pt x="305" y="450"/>
                    <a:pt x="305" y="414"/>
                  </a:cubicBezTo>
                  <a:cubicBezTo>
                    <a:pt x="305" y="350"/>
                    <a:pt x="262" y="299"/>
                    <a:pt x="234" y="299"/>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2" name="Freeform 322"/>
            <p:cNvSpPr/>
            <p:nvPr/>
          </p:nvSpPr>
          <p:spPr bwMode="auto">
            <a:xfrm>
              <a:off x="6283325" y="2517775"/>
              <a:ext cx="355600" cy="423863"/>
            </a:xfrm>
            <a:custGeom>
              <a:avLst/>
              <a:gdLst>
                <a:gd name="T0" fmla="*/ 419 w 473"/>
                <a:gd name="T1" fmla="*/ 209 h 564"/>
                <a:gd name="T2" fmla="*/ 1 w 473"/>
                <a:gd name="T3" fmla="*/ 209 h 564"/>
                <a:gd name="T4" fmla="*/ 95 w 473"/>
                <a:gd name="T5" fmla="*/ 411 h 564"/>
                <a:gd name="T6" fmla="*/ 143 w 473"/>
                <a:gd name="T7" fmla="*/ 564 h 564"/>
                <a:gd name="T8" fmla="*/ 117 w 473"/>
                <a:gd name="T9" fmla="*/ 341 h 564"/>
                <a:gd name="T10" fmla="*/ 55 w 473"/>
                <a:gd name="T11" fmla="*/ 257 h 564"/>
                <a:gd name="T12" fmla="*/ 71 w 473"/>
                <a:gd name="T13" fmla="*/ 234 h 564"/>
                <a:gd name="T14" fmla="*/ 28 w 473"/>
                <a:gd name="T15" fmla="*/ 210 h 564"/>
                <a:gd name="T16" fmla="*/ 60 w 473"/>
                <a:gd name="T17" fmla="*/ 156 h 564"/>
                <a:gd name="T18" fmla="*/ 83 w 473"/>
                <a:gd name="T19" fmla="*/ 149 h 564"/>
                <a:gd name="T20" fmla="*/ 66 w 473"/>
                <a:gd name="T21" fmla="*/ 109 h 564"/>
                <a:gd name="T22" fmla="*/ 115 w 473"/>
                <a:gd name="T23" fmla="*/ 83 h 564"/>
                <a:gd name="T24" fmla="*/ 145 w 473"/>
                <a:gd name="T25" fmla="*/ 94 h 564"/>
                <a:gd name="T26" fmla="*/ 142 w 473"/>
                <a:gd name="T27" fmla="*/ 50 h 564"/>
                <a:gd name="T28" fmla="*/ 202 w 473"/>
                <a:gd name="T29" fmla="*/ 55 h 564"/>
                <a:gd name="T30" fmla="*/ 221 w 473"/>
                <a:gd name="T31" fmla="*/ 78 h 564"/>
                <a:gd name="T32" fmla="*/ 244 w 473"/>
                <a:gd name="T33" fmla="*/ 38 h 564"/>
                <a:gd name="T34" fmla="*/ 290 w 473"/>
                <a:gd name="T35" fmla="*/ 80 h 564"/>
                <a:gd name="T36" fmla="*/ 296 w 473"/>
                <a:gd name="T37" fmla="*/ 103 h 564"/>
                <a:gd name="T38" fmla="*/ 319 w 473"/>
                <a:gd name="T39" fmla="*/ 76 h 564"/>
                <a:gd name="T40" fmla="*/ 356 w 473"/>
                <a:gd name="T41" fmla="*/ 169 h 564"/>
                <a:gd name="T42" fmla="*/ 281 w 473"/>
                <a:gd name="T43" fmla="*/ 195 h 564"/>
                <a:gd name="T44" fmla="*/ 260 w 473"/>
                <a:gd name="T45" fmla="*/ 147 h 564"/>
                <a:gd name="T46" fmla="*/ 239 w 473"/>
                <a:gd name="T47" fmla="*/ 177 h 564"/>
                <a:gd name="T48" fmla="*/ 203 w 473"/>
                <a:gd name="T49" fmla="*/ 194 h 564"/>
                <a:gd name="T50" fmla="*/ 170 w 473"/>
                <a:gd name="T51" fmla="*/ 169 h 564"/>
                <a:gd name="T52" fmla="*/ 172 w 473"/>
                <a:gd name="T53" fmla="*/ 198 h 564"/>
                <a:gd name="T54" fmla="*/ 181 w 473"/>
                <a:gd name="T55" fmla="*/ 241 h 564"/>
                <a:gd name="T56" fmla="*/ 140 w 473"/>
                <a:gd name="T57" fmla="*/ 259 h 564"/>
                <a:gd name="T58" fmla="*/ 163 w 473"/>
                <a:gd name="T59" fmla="*/ 278 h 564"/>
                <a:gd name="T60" fmla="*/ 178 w 473"/>
                <a:gd name="T61" fmla="*/ 564 h 564"/>
                <a:gd name="T62" fmla="*/ 315 w 473"/>
                <a:gd name="T63" fmla="*/ 479 h 564"/>
                <a:gd name="T64" fmla="*/ 390 w 473"/>
                <a:gd name="T65" fmla="*/ 460 h 564"/>
                <a:gd name="T66" fmla="*/ 420 w 473"/>
                <a:gd name="T67" fmla="*/ 354 h 564"/>
                <a:gd name="T68" fmla="*/ 450 w 473"/>
                <a:gd name="T69" fmla="*/ 34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3" h="564">
                  <a:moveTo>
                    <a:pt x="467" y="319"/>
                  </a:moveTo>
                  <a:cubicBezTo>
                    <a:pt x="419" y="209"/>
                    <a:pt x="419" y="209"/>
                    <a:pt x="419" y="209"/>
                  </a:cubicBezTo>
                  <a:cubicBezTo>
                    <a:pt x="419" y="93"/>
                    <a:pt x="325" y="0"/>
                    <a:pt x="210" y="0"/>
                  </a:cubicBezTo>
                  <a:cubicBezTo>
                    <a:pt x="94" y="0"/>
                    <a:pt x="0" y="94"/>
                    <a:pt x="1" y="209"/>
                  </a:cubicBezTo>
                  <a:cubicBezTo>
                    <a:pt x="1" y="275"/>
                    <a:pt x="31" y="334"/>
                    <a:pt x="79" y="372"/>
                  </a:cubicBezTo>
                  <a:cubicBezTo>
                    <a:pt x="95" y="384"/>
                    <a:pt x="95" y="394"/>
                    <a:pt x="95" y="411"/>
                  </a:cubicBezTo>
                  <a:cubicBezTo>
                    <a:pt x="95" y="564"/>
                    <a:pt x="95" y="564"/>
                    <a:pt x="95" y="564"/>
                  </a:cubicBezTo>
                  <a:cubicBezTo>
                    <a:pt x="143" y="564"/>
                    <a:pt x="143" y="564"/>
                    <a:pt x="143" y="564"/>
                  </a:cubicBezTo>
                  <a:cubicBezTo>
                    <a:pt x="143" y="397"/>
                    <a:pt x="143" y="397"/>
                    <a:pt x="143" y="397"/>
                  </a:cubicBezTo>
                  <a:cubicBezTo>
                    <a:pt x="143" y="374"/>
                    <a:pt x="131" y="356"/>
                    <a:pt x="117" y="341"/>
                  </a:cubicBezTo>
                  <a:cubicBezTo>
                    <a:pt x="96" y="320"/>
                    <a:pt x="65" y="307"/>
                    <a:pt x="49" y="285"/>
                  </a:cubicBezTo>
                  <a:cubicBezTo>
                    <a:pt x="42" y="277"/>
                    <a:pt x="45" y="259"/>
                    <a:pt x="55" y="257"/>
                  </a:cubicBezTo>
                  <a:cubicBezTo>
                    <a:pt x="76" y="251"/>
                    <a:pt x="76" y="251"/>
                    <a:pt x="76" y="251"/>
                  </a:cubicBezTo>
                  <a:cubicBezTo>
                    <a:pt x="90" y="247"/>
                    <a:pt x="84" y="232"/>
                    <a:pt x="71" y="234"/>
                  </a:cubicBezTo>
                  <a:cubicBezTo>
                    <a:pt x="49" y="238"/>
                    <a:pt x="49" y="238"/>
                    <a:pt x="49" y="238"/>
                  </a:cubicBezTo>
                  <a:cubicBezTo>
                    <a:pt x="32" y="241"/>
                    <a:pt x="26" y="225"/>
                    <a:pt x="28" y="210"/>
                  </a:cubicBezTo>
                  <a:cubicBezTo>
                    <a:pt x="29" y="194"/>
                    <a:pt x="32" y="179"/>
                    <a:pt x="37" y="164"/>
                  </a:cubicBezTo>
                  <a:cubicBezTo>
                    <a:pt x="40" y="155"/>
                    <a:pt x="49" y="150"/>
                    <a:pt x="60" y="156"/>
                  </a:cubicBezTo>
                  <a:cubicBezTo>
                    <a:pt x="74" y="164"/>
                    <a:pt x="74" y="164"/>
                    <a:pt x="74" y="164"/>
                  </a:cubicBezTo>
                  <a:cubicBezTo>
                    <a:pt x="88" y="172"/>
                    <a:pt x="95" y="157"/>
                    <a:pt x="83" y="149"/>
                  </a:cubicBezTo>
                  <a:cubicBezTo>
                    <a:pt x="66" y="137"/>
                    <a:pt x="66" y="137"/>
                    <a:pt x="66" y="137"/>
                  </a:cubicBezTo>
                  <a:cubicBezTo>
                    <a:pt x="55" y="129"/>
                    <a:pt x="61" y="116"/>
                    <a:pt x="66" y="109"/>
                  </a:cubicBezTo>
                  <a:cubicBezTo>
                    <a:pt x="72" y="101"/>
                    <a:pt x="79" y="94"/>
                    <a:pt x="86" y="87"/>
                  </a:cubicBezTo>
                  <a:cubicBezTo>
                    <a:pt x="94" y="79"/>
                    <a:pt x="106" y="69"/>
                    <a:pt x="115" y="83"/>
                  </a:cubicBezTo>
                  <a:cubicBezTo>
                    <a:pt x="129" y="105"/>
                    <a:pt x="129" y="105"/>
                    <a:pt x="129" y="105"/>
                  </a:cubicBezTo>
                  <a:cubicBezTo>
                    <a:pt x="136" y="116"/>
                    <a:pt x="153" y="107"/>
                    <a:pt x="145" y="94"/>
                  </a:cubicBezTo>
                  <a:cubicBezTo>
                    <a:pt x="132" y="72"/>
                    <a:pt x="132" y="72"/>
                    <a:pt x="132" y="72"/>
                  </a:cubicBezTo>
                  <a:cubicBezTo>
                    <a:pt x="124" y="60"/>
                    <a:pt x="136" y="53"/>
                    <a:pt x="142" y="50"/>
                  </a:cubicBezTo>
                  <a:cubicBezTo>
                    <a:pt x="155" y="45"/>
                    <a:pt x="168" y="41"/>
                    <a:pt x="181" y="39"/>
                  </a:cubicBezTo>
                  <a:cubicBezTo>
                    <a:pt x="192" y="37"/>
                    <a:pt x="202" y="41"/>
                    <a:pt x="202" y="55"/>
                  </a:cubicBezTo>
                  <a:cubicBezTo>
                    <a:pt x="202" y="79"/>
                    <a:pt x="202" y="79"/>
                    <a:pt x="202" y="79"/>
                  </a:cubicBezTo>
                  <a:cubicBezTo>
                    <a:pt x="202" y="95"/>
                    <a:pt x="221" y="95"/>
                    <a:pt x="221" y="78"/>
                  </a:cubicBezTo>
                  <a:cubicBezTo>
                    <a:pt x="222" y="58"/>
                    <a:pt x="222" y="58"/>
                    <a:pt x="222" y="58"/>
                  </a:cubicBezTo>
                  <a:cubicBezTo>
                    <a:pt x="222" y="44"/>
                    <a:pt x="228" y="36"/>
                    <a:pt x="244" y="38"/>
                  </a:cubicBezTo>
                  <a:cubicBezTo>
                    <a:pt x="255" y="40"/>
                    <a:pt x="265" y="43"/>
                    <a:pt x="275" y="46"/>
                  </a:cubicBezTo>
                  <a:cubicBezTo>
                    <a:pt x="292" y="52"/>
                    <a:pt x="302" y="62"/>
                    <a:pt x="290" y="80"/>
                  </a:cubicBezTo>
                  <a:cubicBezTo>
                    <a:pt x="282" y="94"/>
                    <a:pt x="282" y="94"/>
                    <a:pt x="282" y="94"/>
                  </a:cubicBezTo>
                  <a:cubicBezTo>
                    <a:pt x="274" y="106"/>
                    <a:pt x="288" y="116"/>
                    <a:pt x="296" y="103"/>
                  </a:cubicBezTo>
                  <a:cubicBezTo>
                    <a:pt x="307" y="85"/>
                    <a:pt x="307" y="85"/>
                    <a:pt x="307" y="85"/>
                  </a:cubicBezTo>
                  <a:cubicBezTo>
                    <a:pt x="310" y="80"/>
                    <a:pt x="314" y="76"/>
                    <a:pt x="319" y="76"/>
                  </a:cubicBezTo>
                  <a:cubicBezTo>
                    <a:pt x="329" y="76"/>
                    <a:pt x="340" y="84"/>
                    <a:pt x="348" y="93"/>
                  </a:cubicBezTo>
                  <a:cubicBezTo>
                    <a:pt x="380" y="125"/>
                    <a:pt x="359" y="165"/>
                    <a:pt x="356" y="169"/>
                  </a:cubicBezTo>
                  <a:cubicBezTo>
                    <a:pt x="340" y="188"/>
                    <a:pt x="319" y="195"/>
                    <a:pt x="294" y="195"/>
                  </a:cubicBezTo>
                  <a:cubicBezTo>
                    <a:pt x="281" y="195"/>
                    <a:pt x="281" y="195"/>
                    <a:pt x="281" y="195"/>
                  </a:cubicBezTo>
                  <a:cubicBezTo>
                    <a:pt x="271" y="194"/>
                    <a:pt x="260" y="188"/>
                    <a:pt x="260" y="178"/>
                  </a:cubicBezTo>
                  <a:cubicBezTo>
                    <a:pt x="260" y="147"/>
                    <a:pt x="260" y="147"/>
                    <a:pt x="260" y="147"/>
                  </a:cubicBezTo>
                  <a:cubicBezTo>
                    <a:pt x="260" y="135"/>
                    <a:pt x="239" y="132"/>
                    <a:pt x="239" y="147"/>
                  </a:cubicBezTo>
                  <a:cubicBezTo>
                    <a:pt x="239" y="177"/>
                    <a:pt x="239" y="177"/>
                    <a:pt x="239" y="177"/>
                  </a:cubicBezTo>
                  <a:cubicBezTo>
                    <a:pt x="239" y="190"/>
                    <a:pt x="234" y="194"/>
                    <a:pt x="220" y="194"/>
                  </a:cubicBezTo>
                  <a:cubicBezTo>
                    <a:pt x="203" y="194"/>
                    <a:pt x="203" y="194"/>
                    <a:pt x="203" y="194"/>
                  </a:cubicBezTo>
                  <a:cubicBezTo>
                    <a:pt x="195" y="194"/>
                    <a:pt x="190" y="189"/>
                    <a:pt x="184" y="184"/>
                  </a:cubicBezTo>
                  <a:cubicBezTo>
                    <a:pt x="170" y="169"/>
                    <a:pt x="170" y="169"/>
                    <a:pt x="170" y="169"/>
                  </a:cubicBezTo>
                  <a:cubicBezTo>
                    <a:pt x="157" y="156"/>
                    <a:pt x="144" y="171"/>
                    <a:pt x="156" y="183"/>
                  </a:cubicBezTo>
                  <a:cubicBezTo>
                    <a:pt x="172" y="198"/>
                    <a:pt x="172" y="198"/>
                    <a:pt x="172" y="198"/>
                  </a:cubicBezTo>
                  <a:cubicBezTo>
                    <a:pt x="179" y="205"/>
                    <a:pt x="181" y="211"/>
                    <a:pt x="181" y="219"/>
                  </a:cubicBezTo>
                  <a:cubicBezTo>
                    <a:pt x="181" y="241"/>
                    <a:pt x="181" y="241"/>
                    <a:pt x="181" y="241"/>
                  </a:cubicBezTo>
                  <a:cubicBezTo>
                    <a:pt x="181" y="252"/>
                    <a:pt x="178" y="259"/>
                    <a:pt x="163" y="259"/>
                  </a:cubicBezTo>
                  <a:cubicBezTo>
                    <a:pt x="140" y="259"/>
                    <a:pt x="140" y="259"/>
                    <a:pt x="140" y="259"/>
                  </a:cubicBezTo>
                  <a:cubicBezTo>
                    <a:pt x="123" y="259"/>
                    <a:pt x="122" y="279"/>
                    <a:pt x="140" y="279"/>
                  </a:cubicBezTo>
                  <a:cubicBezTo>
                    <a:pt x="163" y="278"/>
                    <a:pt x="163" y="278"/>
                    <a:pt x="163" y="278"/>
                  </a:cubicBezTo>
                  <a:cubicBezTo>
                    <a:pt x="173" y="278"/>
                    <a:pt x="180" y="281"/>
                    <a:pt x="180" y="295"/>
                  </a:cubicBezTo>
                  <a:cubicBezTo>
                    <a:pt x="178" y="564"/>
                    <a:pt x="178" y="564"/>
                    <a:pt x="178" y="564"/>
                  </a:cubicBezTo>
                  <a:cubicBezTo>
                    <a:pt x="315" y="564"/>
                    <a:pt x="315" y="564"/>
                    <a:pt x="315" y="564"/>
                  </a:cubicBezTo>
                  <a:cubicBezTo>
                    <a:pt x="315" y="479"/>
                    <a:pt x="315" y="479"/>
                    <a:pt x="315" y="479"/>
                  </a:cubicBezTo>
                  <a:cubicBezTo>
                    <a:pt x="315" y="465"/>
                    <a:pt x="319" y="460"/>
                    <a:pt x="335" y="460"/>
                  </a:cubicBezTo>
                  <a:cubicBezTo>
                    <a:pt x="390" y="460"/>
                    <a:pt x="390" y="460"/>
                    <a:pt x="390" y="460"/>
                  </a:cubicBezTo>
                  <a:cubicBezTo>
                    <a:pt x="411" y="460"/>
                    <a:pt x="420" y="451"/>
                    <a:pt x="420" y="430"/>
                  </a:cubicBezTo>
                  <a:cubicBezTo>
                    <a:pt x="420" y="354"/>
                    <a:pt x="420" y="354"/>
                    <a:pt x="420" y="354"/>
                  </a:cubicBezTo>
                  <a:cubicBezTo>
                    <a:pt x="420" y="347"/>
                    <a:pt x="423" y="344"/>
                    <a:pt x="430" y="344"/>
                  </a:cubicBezTo>
                  <a:cubicBezTo>
                    <a:pt x="450" y="344"/>
                    <a:pt x="450" y="344"/>
                    <a:pt x="450" y="344"/>
                  </a:cubicBezTo>
                  <a:cubicBezTo>
                    <a:pt x="468" y="344"/>
                    <a:pt x="473" y="335"/>
                    <a:pt x="467" y="319"/>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3" name="Freeform 323"/>
            <p:cNvSpPr/>
            <p:nvPr/>
          </p:nvSpPr>
          <p:spPr bwMode="auto">
            <a:xfrm>
              <a:off x="7040563" y="2543175"/>
              <a:ext cx="328612" cy="388938"/>
            </a:xfrm>
            <a:custGeom>
              <a:avLst/>
              <a:gdLst>
                <a:gd name="T0" fmla="*/ 419 w 437"/>
                <a:gd name="T1" fmla="*/ 256 h 517"/>
                <a:gd name="T2" fmla="*/ 386 w 437"/>
                <a:gd name="T3" fmla="*/ 265 h 517"/>
                <a:gd name="T4" fmla="*/ 316 w 437"/>
                <a:gd name="T5" fmla="*/ 344 h 517"/>
                <a:gd name="T6" fmla="*/ 293 w 437"/>
                <a:gd name="T7" fmla="*/ 332 h 517"/>
                <a:gd name="T8" fmla="*/ 285 w 437"/>
                <a:gd name="T9" fmla="*/ 72 h 517"/>
                <a:gd name="T10" fmla="*/ 267 w 437"/>
                <a:gd name="T11" fmla="*/ 41 h 517"/>
                <a:gd name="T12" fmla="*/ 232 w 437"/>
                <a:gd name="T13" fmla="*/ 62 h 517"/>
                <a:gd name="T14" fmla="*/ 228 w 437"/>
                <a:gd name="T15" fmla="*/ 242 h 517"/>
                <a:gd name="T16" fmla="*/ 214 w 437"/>
                <a:gd name="T17" fmla="*/ 242 h 517"/>
                <a:gd name="T18" fmla="*/ 211 w 437"/>
                <a:gd name="T19" fmla="*/ 29 h 517"/>
                <a:gd name="T20" fmla="*/ 186 w 437"/>
                <a:gd name="T21" fmla="*/ 1 h 517"/>
                <a:gd name="T22" fmla="*/ 156 w 437"/>
                <a:gd name="T23" fmla="*/ 24 h 517"/>
                <a:gd name="T24" fmla="*/ 153 w 437"/>
                <a:gd name="T25" fmla="*/ 244 h 517"/>
                <a:gd name="T26" fmla="*/ 139 w 437"/>
                <a:gd name="T27" fmla="*/ 244 h 517"/>
                <a:gd name="T28" fmla="*/ 134 w 437"/>
                <a:gd name="T29" fmla="*/ 54 h 517"/>
                <a:gd name="T30" fmla="*/ 105 w 437"/>
                <a:gd name="T31" fmla="*/ 29 h 517"/>
                <a:gd name="T32" fmla="*/ 79 w 437"/>
                <a:gd name="T33" fmla="*/ 54 h 517"/>
                <a:gd name="T34" fmla="*/ 78 w 437"/>
                <a:gd name="T35" fmla="*/ 246 h 517"/>
                <a:gd name="T36" fmla="*/ 66 w 437"/>
                <a:gd name="T37" fmla="*/ 243 h 517"/>
                <a:gd name="T38" fmla="*/ 53 w 437"/>
                <a:gd name="T39" fmla="*/ 104 h 517"/>
                <a:gd name="T40" fmla="*/ 19 w 437"/>
                <a:gd name="T41" fmla="*/ 86 h 517"/>
                <a:gd name="T42" fmla="*/ 0 w 437"/>
                <a:gd name="T43" fmla="*/ 116 h 517"/>
                <a:gd name="T44" fmla="*/ 9 w 437"/>
                <a:gd name="T45" fmla="*/ 377 h 517"/>
                <a:gd name="T46" fmla="*/ 170 w 437"/>
                <a:gd name="T47" fmla="*/ 517 h 517"/>
                <a:gd name="T48" fmla="*/ 344 w 437"/>
                <a:gd name="T49" fmla="*/ 428 h 517"/>
                <a:gd name="T50" fmla="*/ 430 w 437"/>
                <a:gd name="T51" fmla="*/ 290 h 517"/>
                <a:gd name="T52" fmla="*/ 419 w 437"/>
                <a:gd name="T53" fmla="*/ 25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517">
                  <a:moveTo>
                    <a:pt x="419" y="256"/>
                  </a:moveTo>
                  <a:cubicBezTo>
                    <a:pt x="408" y="252"/>
                    <a:pt x="395" y="254"/>
                    <a:pt x="386" y="265"/>
                  </a:cubicBezTo>
                  <a:cubicBezTo>
                    <a:pt x="316" y="344"/>
                    <a:pt x="316" y="344"/>
                    <a:pt x="316" y="344"/>
                  </a:cubicBezTo>
                  <a:cubicBezTo>
                    <a:pt x="305" y="357"/>
                    <a:pt x="293" y="348"/>
                    <a:pt x="293" y="332"/>
                  </a:cubicBezTo>
                  <a:cubicBezTo>
                    <a:pt x="285" y="72"/>
                    <a:pt x="285" y="72"/>
                    <a:pt x="285" y="72"/>
                  </a:cubicBezTo>
                  <a:cubicBezTo>
                    <a:pt x="284" y="58"/>
                    <a:pt x="282" y="45"/>
                    <a:pt x="267" y="41"/>
                  </a:cubicBezTo>
                  <a:cubicBezTo>
                    <a:pt x="248" y="35"/>
                    <a:pt x="233" y="45"/>
                    <a:pt x="232" y="62"/>
                  </a:cubicBezTo>
                  <a:cubicBezTo>
                    <a:pt x="228" y="242"/>
                    <a:pt x="228" y="242"/>
                    <a:pt x="228" y="242"/>
                  </a:cubicBezTo>
                  <a:cubicBezTo>
                    <a:pt x="227" y="258"/>
                    <a:pt x="214" y="257"/>
                    <a:pt x="214" y="242"/>
                  </a:cubicBezTo>
                  <a:cubicBezTo>
                    <a:pt x="211" y="29"/>
                    <a:pt x="211" y="29"/>
                    <a:pt x="211" y="29"/>
                  </a:cubicBezTo>
                  <a:cubicBezTo>
                    <a:pt x="211" y="15"/>
                    <a:pt x="201" y="3"/>
                    <a:pt x="186" y="1"/>
                  </a:cubicBezTo>
                  <a:cubicBezTo>
                    <a:pt x="171" y="0"/>
                    <a:pt x="156" y="10"/>
                    <a:pt x="156" y="24"/>
                  </a:cubicBezTo>
                  <a:cubicBezTo>
                    <a:pt x="153" y="244"/>
                    <a:pt x="153" y="244"/>
                    <a:pt x="153" y="244"/>
                  </a:cubicBezTo>
                  <a:cubicBezTo>
                    <a:pt x="153" y="257"/>
                    <a:pt x="140" y="256"/>
                    <a:pt x="139" y="244"/>
                  </a:cubicBezTo>
                  <a:cubicBezTo>
                    <a:pt x="134" y="54"/>
                    <a:pt x="134" y="54"/>
                    <a:pt x="134" y="54"/>
                  </a:cubicBezTo>
                  <a:cubicBezTo>
                    <a:pt x="133" y="40"/>
                    <a:pt x="121" y="29"/>
                    <a:pt x="105" y="29"/>
                  </a:cubicBezTo>
                  <a:cubicBezTo>
                    <a:pt x="90" y="29"/>
                    <a:pt x="79" y="41"/>
                    <a:pt x="79" y="54"/>
                  </a:cubicBezTo>
                  <a:cubicBezTo>
                    <a:pt x="78" y="246"/>
                    <a:pt x="78" y="246"/>
                    <a:pt x="78" y="246"/>
                  </a:cubicBezTo>
                  <a:cubicBezTo>
                    <a:pt x="78" y="256"/>
                    <a:pt x="67" y="257"/>
                    <a:pt x="66" y="243"/>
                  </a:cubicBezTo>
                  <a:cubicBezTo>
                    <a:pt x="53" y="104"/>
                    <a:pt x="53" y="104"/>
                    <a:pt x="53" y="104"/>
                  </a:cubicBezTo>
                  <a:cubicBezTo>
                    <a:pt x="52" y="91"/>
                    <a:pt x="34" y="83"/>
                    <a:pt x="19" y="86"/>
                  </a:cubicBezTo>
                  <a:cubicBezTo>
                    <a:pt x="5" y="90"/>
                    <a:pt x="0" y="103"/>
                    <a:pt x="0" y="116"/>
                  </a:cubicBezTo>
                  <a:cubicBezTo>
                    <a:pt x="9" y="377"/>
                    <a:pt x="9" y="377"/>
                    <a:pt x="9" y="377"/>
                  </a:cubicBezTo>
                  <a:cubicBezTo>
                    <a:pt x="11" y="455"/>
                    <a:pt x="93" y="517"/>
                    <a:pt x="170" y="517"/>
                  </a:cubicBezTo>
                  <a:cubicBezTo>
                    <a:pt x="245" y="517"/>
                    <a:pt x="308" y="486"/>
                    <a:pt x="344" y="428"/>
                  </a:cubicBezTo>
                  <a:cubicBezTo>
                    <a:pt x="430" y="290"/>
                    <a:pt x="430" y="290"/>
                    <a:pt x="430" y="290"/>
                  </a:cubicBezTo>
                  <a:cubicBezTo>
                    <a:pt x="437" y="279"/>
                    <a:pt x="436" y="262"/>
                    <a:pt x="419" y="25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4" name="Freeform 324"/>
            <p:cNvSpPr>
              <a:spLocks noEditPoints="1"/>
            </p:cNvSpPr>
            <p:nvPr/>
          </p:nvSpPr>
          <p:spPr bwMode="auto">
            <a:xfrm>
              <a:off x="7777163" y="2520950"/>
              <a:ext cx="307975" cy="433388"/>
            </a:xfrm>
            <a:custGeom>
              <a:avLst/>
              <a:gdLst>
                <a:gd name="T0" fmla="*/ 227 w 410"/>
                <a:gd name="T1" fmla="*/ 10 h 578"/>
                <a:gd name="T2" fmla="*/ 206 w 410"/>
                <a:gd name="T3" fmla="*/ 0 h 578"/>
                <a:gd name="T4" fmla="*/ 184 w 410"/>
                <a:gd name="T5" fmla="*/ 10 h 578"/>
                <a:gd name="T6" fmla="*/ 0 w 410"/>
                <a:gd name="T7" fmla="*/ 373 h 578"/>
                <a:gd name="T8" fmla="*/ 205 w 410"/>
                <a:gd name="T9" fmla="*/ 578 h 578"/>
                <a:gd name="T10" fmla="*/ 410 w 410"/>
                <a:gd name="T11" fmla="*/ 373 h 578"/>
                <a:gd name="T12" fmla="*/ 227 w 410"/>
                <a:gd name="T13" fmla="*/ 10 h 578"/>
                <a:gd name="T14" fmla="*/ 331 w 410"/>
                <a:gd name="T15" fmla="*/ 393 h 578"/>
                <a:gd name="T16" fmla="*/ 315 w 410"/>
                <a:gd name="T17" fmla="*/ 408 h 578"/>
                <a:gd name="T18" fmla="*/ 254 w 410"/>
                <a:gd name="T19" fmla="*/ 408 h 578"/>
                <a:gd name="T20" fmla="*/ 254 w 410"/>
                <a:gd name="T21" fmla="*/ 469 h 578"/>
                <a:gd name="T22" fmla="*/ 239 w 410"/>
                <a:gd name="T23" fmla="*/ 485 h 578"/>
                <a:gd name="T24" fmla="*/ 175 w 410"/>
                <a:gd name="T25" fmla="*/ 485 h 578"/>
                <a:gd name="T26" fmla="*/ 159 w 410"/>
                <a:gd name="T27" fmla="*/ 469 h 578"/>
                <a:gd name="T28" fmla="*/ 159 w 410"/>
                <a:gd name="T29" fmla="*/ 408 h 578"/>
                <a:gd name="T30" fmla="*/ 98 w 410"/>
                <a:gd name="T31" fmla="*/ 408 h 578"/>
                <a:gd name="T32" fmla="*/ 83 w 410"/>
                <a:gd name="T33" fmla="*/ 393 h 578"/>
                <a:gd name="T34" fmla="*/ 83 w 410"/>
                <a:gd name="T35" fmla="*/ 329 h 578"/>
                <a:gd name="T36" fmla="*/ 98 w 410"/>
                <a:gd name="T37" fmla="*/ 313 h 578"/>
                <a:gd name="T38" fmla="*/ 159 w 410"/>
                <a:gd name="T39" fmla="*/ 313 h 578"/>
                <a:gd name="T40" fmla="*/ 159 w 410"/>
                <a:gd name="T41" fmla="*/ 252 h 578"/>
                <a:gd name="T42" fmla="*/ 175 w 410"/>
                <a:gd name="T43" fmla="*/ 236 h 578"/>
                <a:gd name="T44" fmla="*/ 239 w 410"/>
                <a:gd name="T45" fmla="*/ 236 h 578"/>
                <a:gd name="T46" fmla="*/ 254 w 410"/>
                <a:gd name="T47" fmla="*/ 252 h 578"/>
                <a:gd name="T48" fmla="*/ 254 w 410"/>
                <a:gd name="T49" fmla="*/ 313 h 578"/>
                <a:gd name="T50" fmla="*/ 315 w 410"/>
                <a:gd name="T51" fmla="*/ 313 h 578"/>
                <a:gd name="T52" fmla="*/ 331 w 410"/>
                <a:gd name="T53" fmla="*/ 329 h 578"/>
                <a:gd name="T54" fmla="*/ 331 w 410"/>
                <a:gd name="T55" fmla="*/ 39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0" h="578">
                  <a:moveTo>
                    <a:pt x="227" y="10"/>
                  </a:moveTo>
                  <a:cubicBezTo>
                    <a:pt x="222" y="4"/>
                    <a:pt x="214" y="0"/>
                    <a:pt x="206" y="0"/>
                  </a:cubicBezTo>
                  <a:cubicBezTo>
                    <a:pt x="197" y="0"/>
                    <a:pt x="189" y="3"/>
                    <a:pt x="184" y="10"/>
                  </a:cubicBezTo>
                  <a:cubicBezTo>
                    <a:pt x="176" y="18"/>
                    <a:pt x="0" y="217"/>
                    <a:pt x="0" y="373"/>
                  </a:cubicBezTo>
                  <a:cubicBezTo>
                    <a:pt x="0" y="486"/>
                    <a:pt x="92" y="578"/>
                    <a:pt x="205" y="578"/>
                  </a:cubicBezTo>
                  <a:cubicBezTo>
                    <a:pt x="318" y="578"/>
                    <a:pt x="410" y="486"/>
                    <a:pt x="410" y="373"/>
                  </a:cubicBezTo>
                  <a:cubicBezTo>
                    <a:pt x="410" y="234"/>
                    <a:pt x="234" y="19"/>
                    <a:pt x="227" y="10"/>
                  </a:cubicBezTo>
                  <a:close/>
                  <a:moveTo>
                    <a:pt x="331" y="393"/>
                  </a:moveTo>
                  <a:cubicBezTo>
                    <a:pt x="331" y="401"/>
                    <a:pt x="324" y="408"/>
                    <a:pt x="315" y="408"/>
                  </a:cubicBezTo>
                  <a:cubicBezTo>
                    <a:pt x="254" y="408"/>
                    <a:pt x="254" y="408"/>
                    <a:pt x="254" y="408"/>
                  </a:cubicBezTo>
                  <a:cubicBezTo>
                    <a:pt x="254" y="469"/>
                    <a:pt x="254" y="469"/>
                    <a:pt x="254" y="469"/>
                  </a:cubicBezTo>
                  <a:cubicBezTo>
                    <a:pt x="254" y="478"/>
                    <a:pt x="247" y="485"/>
                    <a:pt x="239" y="485"/>
                  </a:cubicBezTo>
                  <a:cubicBezTo>
                    <a:pt x="175" y="485"/>
                    <a:pt x="175" y="485"/>
                    <a:pt x="175" y="485"/>
                  </a:cubicBezTo>
                  <a:cubicBezTo>
                    <a:pt x="166" y="485"/>
                    <a:pt x="159" y="478"/>
                    <a:pt x="159" y="469"/>
                  </a:cubicBezTo>
                  <a:cubicBezTo>
                    <a:pt x="159" y="408"/>
                    <a:pt x="159" y="408"/>
                    <a:pt x="159" y="408"/>
                  </a:cubicBezTo>
                  <a:cubicBezTo>
                    <a:pt x="98" y="408"/>
                    <a:pt x="98" y="408"/>
                    <a:pt x="98" y="408"/>
                  </a:cubicBezTo>
                  <a:cubicBezTo>
                    <a:pt x="90" y="408"/>
                    <a:pt x="83" y="401"/>
                    <a:pt x="83" y="393"/>
                  </a:cubicBezTo>
                  <a:cubicBezTo>
                    <a:pt x="83" y="329"/>
                    <a:pt x="83" y="329"/>
                    <a:pt x="83" y="329"/>
                  </a:cubicBezTo>
                  <a:cubicBezTo>
                    <a:pt x="83" y="320"/>
                    <a:pt x="90" y="313"/>
                    <a:pt x="98" y="313"/>
                  </a:cubicBezTo>
                  <a:cubicBezTo>
                    <a:pt x="159" y="313"/>
                    <a:pt x="159" y="313"/>
                    <a:pt x="159" y="313"/>
                  </a:cubicBezTo>
                  <a:cubicBezTo>
                    <a:pt x="159" y="252"/>
                    <a:pt x="159" y="252"/>
                    <a:pt x="159" y="252"/>
                  </a:cubicBezTo>
                  <a:cubicBezTo>
                    <a:pt x="159" y="243"/>
                    <a:pt x="166" y="236"/>
                    <a:pt x="175" y="236"/>
                  </a:cubicBezTo>
                  <a:cubicBezTo>
                    <a:pt x="239" y="236"/>
                    <a:pt x="239" y="236"/>
                    <a:pt x="239" y="236"/>
                  </a:cubicBezTo>
                  <a:cubicBezTo>
                    <a:pt x="247" y="236"/>
                    <a:pt x="254" y="243"/>
                    <a:pt x="254" y="252"/>
                  </a:cubicBezTo>
                  <a:cubicBezTo>
                    <a:pt x="254" y="313"/>
                    <a:pt x="254" y="313"/>
                    <a:pt x="254" y="313"/>
                  </a:cubicBezTo>
                  <a:cubicBezTo>
                    <a:pt x="315" y="313"/>
                    <a:pt x="315" y="313"/>
                    <a:pt x="315" y="313"/>
                  </a:cubicBezTo>
                  <a:cubicBezTo>
                    <a:pt x="324" y="313"/>
                    <a:pt x="331" y="320"/>
                    <a:pt x="331" y="329"/>
                  </a:cubicBezTo>
                  <a:lnTo>
                    <a:pt x="331" y="393"/>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nvGrpSpPr>
            <p:cNvPr id="55" name="Group 221"/>
            <p:cNvGrpSpPr/>
            <p:nvPr/>
          </p:nvGrpSpPr>
          <p:grpSpPr>
            <a:xfrm>
              <a:off x="8448675" y="3295392"/>
              <a:ext cx="420687" cy="385763"/>
              <a:chOff x="5816600" y="4683125"/>
              <a:chExt cx="420688" cy="385763"/>
            </a:xfrm>
            <a:grpFill/>
          </p:grpSpPr>
          <p:sp>
            <p:nvSpPr>
              <p:cNvPr id="80" name="Oval 325"/>
              <p:cNvSpPr>
                <a:spLocks noChangeArrowheads="1"/>
              </p:cNvSpPr>
              <p:nvPr/>
            </p:nvSpPr>
            <p:spPr bwMode="auto">
              <a:xfrm>
                <a:off x="6151563" y="5006975"/>
                <a:ext cx="61913" cy="6191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1" name="Oval 326"/>
              <p:cNvSpPr>
                <a:spLocks noChangeArrowheads="1"/>
              </p:cNvSpPr>
              <p:nvPr/>
            </p:nvSpPr>
            <p:spPr bwMode="auto">
              <a:xfrm>
                <a:off x="5930900" y="5006975"/>
                <a:ext cx="61913" cy="6191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82" name="Freeform 327"/>
              <p:cNvSpPr>
                <a:spLocks noEditPoints="1"/>
              </p:cNvSpPr>
              <p:nvPr/>
            </p:nvSpPr>
            <p:spPr bwMode="auto">
              <a:xfrm>
                <a:off x="5816600" y="4683125"/>
                <a:ext cx="420688" cy="311150"/>
              </a:xfrm>
              <a:custGeom>
                <a:avLst/>
                <a:gdLst>
                  <a:gd name="T0" fmla="*/ 550 w 559"/>
                  <a:gd name="T1" fmla="*/ 91 h 414"/>
                  <a:gd name="T2" fmla="*/ 529 w 559"/>
                  <a:gd name="T3" fmla="*/ 81 h 414"/>
                  <a:gd name="T4" fmla="*/ 163 w 559"/>
                  <a:gd name="T5" fmla="*/ 81 h 414"/>
                  <a:gd name="T6" fmla="*/ 153 w 559"/>
                  <a:gd name="T7" fmla="*/ 24 h 414"/>
                  <a:gd name="T8" fmla="*/ 124 w 559"/>
                  <a:gd name="T9" fmla="*/ 0 h 414"/>
                  <a:gd name="T10" fmla="*/ 29 w 559"/>
                  <a:gd name="T11" fmla="*/ 0 h 414"/>
                  <a:gd name="T12" fmla="*/ 0 w 559"/>
                  <a:gd name="T13" fmla="*/ 30 h 414"/>
                  <a:gd name="T14" fmla="*/ 29 w 559"/>
                  <a:gd name="T15" fmla="*/ 59 h 414"/>
                  <a:gd name="T16" fmla="*/ 99 w 559"/>
                  <a:gd name="T17" fmla="*/ 59 h 414"/>
                  <a:gd name="T18" fmla="*/ 162 w 559"/>
                  <a:gd name="T19" fmla="*/ 390 h 414"/>
                  <a:gd name="T20" fmla="*/ 191 w 559"/>
                  <a:gd name="T21" fmla="*/ 414 h 414"/>
                  <a:gd name="T22" fmla="*/ 502 w 559"/>
                  <a:gd name="T23" fmla="*/ 414 h 414"/>
                  <a:gd name="T24" fmla="*/ 531 w 559"/>
                  <a:gd name="T25" fmla="*/ 385 h 414"/>
                  <a:gd name="T26" fmla="*/ 502 w 559"/>
                  <a:gd name="T27" fmla="*/ 355 h 414"/>
                  <a:gd name="T28" fmla="*/ 215 w 559"/>
                  <a:gd name="T29" fmla="*/ 355 h 414"/>
                  <a:gd name="T30" fmla="*/ 207 w 559"/>
                  <a:gd name="T31" fmla="*/ 314 h 414"/>
                  <a:gd name="T32" fmla="*/ 516 w 559"/>
                  <a:gd name="T33" fmla="*/ 289 h 414"/>
                  <a:gd name="T34" fmla="*/ 542 w 559"/>
                  <a:gd name="T35" fmla="*/ 262 h 414"/>
                  <a:gd name="T36" fmla="*/ 558 w 559"/>
                  <a:gd name="T37" fmla="*/ 113 h 414"/>
                  <a:gd name="T38" fmla="*/ 550 w 559"/>
                  <a:gd name="T39" fmla="*/ 91 h 414"/>
                  <a:gd name="T40" fmla="*/ 418 w 559"/>
                  <a:gd name="T41" fmla="*/ 211 h 414"/>
                  <a:gd name="T42" fmla="*/ 408 w 559"/>
                  <a:gd name="T43" fmla="*/ 222 h 414"/>
                  <a:gd name="T44" fmla="*/ 369 w 559"/>
                  <a:gd name="T45" fmla="*/ 222 h 414"/>
                  <a:gd name="T46" fmla="*/ 369 w 559"/>
                  <a:gd name="T47" fmla="*/ 261 h 414"/>
                  <a:gd name="T48" fmla="*/ 359 w 559"/>
                  <a:gd name="T49" fmla="*/ 271 h 414"/>
                  <a:gd name="T50" fmla="*/ 317 w 559"/>
                  <a:gd name="T51" fmla="*/ 271 h 414"/>
                  <a:gd name="T52" fmla="*/ 307 w 559"/>
                  <a:gd name="T53" fmla="*/ 261 h 414"/>
                  <a:gd name="T54" fmla="*/ 307 w 559"/>
                  <a:gd name="T55" fmla="*/ 222 h 414"/>
                  <a:gd name="T56" fmla="*/ 267 w 559"/>
                  <a:gd name="T57" fmla="*/ 222 h 414"/>
                  <a:gd name="T58" fmla="*/ 257 w 559"/>
                  <a:gd name="T59" fmla="*/ 211 h 414"/>
                  <a:gd name="T60" fmla="*/ 257 w 559"/>
                  <a:gd name="T61" fmla="*/ 170 h 414"/>
                  <a:gd name="T62" fmla="*/ 267 w 559"/>
                  <a:gd name="T63" fmla="*/ 160 h 414"/>
                  <a:gd name="T64" fmla="*/ 307 w 559"/>
                  <a:gd name="T65" fmla="*/ 160 h 414"/>
                  <a:gd name="T66" fmla="*/ 307 w 559"/>
                  <a:gd name="T67" fmla="*/ 120 h 414"/>
                  <a:gd name="T68" fmla="*/ 317 w 559"/>
                  <a:gd name="T69" fmla="*/ 110 h 414"/>
                  <a:gd name="T70" fmla="*/ 359 w 559"/>
                  <a:gd name="T71" fmla="*/ 110 h 414"/>
                  <a:gd name="T72" fmla="*/ 369 w 559"/>
                  <a:gd name="T73" fmla="*/ 120 h 414"/>
                  <a:gd name="T74" fmla="*/ 369 w 559"/>
                  <a:gd name="T75" fmla="*/ 160 h 414"/>
                  <a:gd name="T76" fmla="*/ 408 w 559"/>
                  <a:gd name="T77" fmla="*/ 160 h 414"/>
                  <a:gd name="T78" fmla="*/ 418 w 559"/>
                  <a:gd name="T79" fmla="*/ 170 h 414"/>
                  <a:gd name="T80" fmla="*/ 418 w 559"/>
                  <a:gd name="T81" fmla="*/ 21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9" h="414">
                    <a:moveTo>
                      <a:pt x="550" y="91"/>
                    </a:moveTo>
                    <a:cubicBezTo>
                      <a:pt x="545" y="84"/>
                      <a:pt x="537" y="81"/>
                      <a:pt x="529" y="81"/>
                    </a:cubicBezTo>
                    <a:cubicBezTo>
                      <a:pt x="163" y="81"/>
                      <a:pt x="163" y="81"/>
                      <a:pt x="163" y="81"/>
                    </a:cubicBezTo>
                    <a:cubicBezTo>
                      <a:pt x="153" y="24"/>
                      <a:pt x="153" y="24"/>
                      <a:pt x="153" y="24"/>
                    </a:cubicBezTo>
                    <a:cubicBezTo>
                      <a:pt x="150" y="10"/>
                      <a:pt x="138" y="0"/>
                      <a:pt x="124" y="0"/>
                    </a:cubicBezTo>
                    <a:cubicBezTo>
                      <a:pt x="29" y="0"/>
                      <a:pt x="29" y="0"/>
                      <a:pt x="29" y="0"/>
                    </a:cubicBezTo>
                    <a:cubicBezTo>
                      <a:pt x="13" y="0"/>
                      <a:pt x="0" y="13"/>
                      <a:pt x="0" y="30"/>
                    </a:cubicBezTo>
                    <a:cubicBezTo>
                      <a:pt x="0" y="46"/>
                      <a:pt x="13" y="59"/>
                      <a:pt x="29" y="59"/>
                    </a:cubicBezTo>
                    <a:cubicBezTo>
                      <a:pt x="99" y="59"/>
                      <a:pt x="99" y="59"/>
                      <a:pt x="99" y="59"/>
                    </a:cubicBezTo>
                    <a:cubicBezTo>
                      <a:pt x="162" y="390"/>
                      <a:pt x="162" y="390"/>
                      <a:pt x="162" y="390"/>
                    </a:cubicBezTo>
                    <a:cubicBezTo>
                      <a:pt x="164" y="404"/>
                      <a:pt x="176" y="414"/>
                      <a:pt x="191" y="414"/>
                    </a:cubicBezTo>
                    <a:cubicBezTo>
                      <a:pt x="502" y="414"/>
                      <a:pt x="502" y="414"/>
                      <a:pt x="502" y="414"/>
                    </a:cubicBezTo>
                    <a:cubicBezTo>
                      <a:pt x="518" y="414"/>
                      <a:pt x="531" y="401"/>
                      <a:pt x="531" y="385"/>
                    </a:cubicBezTo>
                    <a:cubicBezTo>
                      <a:pt x="531" y="369"/>
                      <a:pt x="518" y="355"/>
                      <a:pt x="502" y="355"/>
                    </a:cubicBezTo>
                    <a:cubicBezTo>
                      <a:pt x="215" y="355"/>
                      <a:pt x="215" y="355"/>
                      <a:pt x="215" y="355"/>
                    </a:cubicBezTo>
                    <a:cubicBezTo>
                      <a:pt x="207" y="314"/>
                      <a:pt x="207" y="314"/>
                      <a:pt x="207" y="314"/>
                    </a:cubicBezTo>
                    <a:cubicBezTo>
                      <a:pt x="516" y="289"/>
                      <a:pt x="516" y="289"/>
                      <a:pt x="516" y="289"/>
                    </a:cubicBezTo>
                    <a:cubicBezTo>
                      <a:pt x="530" y="287"/>
                      <a:pt x="541" y="276"/>
                      <a:pt x="542" y="262"/>
                    </a:cubicBezTo>
                    <a:cubicBezTo>
                      <a:pt x="558" y="113"/>
                      <a:pt x="558" y="113"/>
                      <a:pt x="558" y="113"/>
                    </a:cubicBezTo>
                    <a:cubicBezTo>
                      <a:pt x="559" y="105"/>
                      <a:pt x="556" y="97"/>
                      <a:pt x="550" y="91"/>
                    </a:cubicBezTo>
                    <a:close/>
                    <a:moveTo>
                      <a:pt x="418" y="211"/>
                    </a:moveTo>
                    <a:cubicBezTo>
                      <a:pt x="418" y="217"/>
                      <a:pt x="414" y="222"/>
                      <a:pt x="408" y="222"/>
                    </a:cubicBezTo>
                    <a:cubicBezTo>
                      <a:pt x="369" y="222"/>
                      <a:pt x="369" y="222"/>
                      <a:pt x="369" y="222"/>
                    </a:cubicBezTo>
                    <a:cubicBezTo>
                      <a:pt x="369" y="261"/>
                      <a:pt x="369" y="261"/>
                      <a:pt x="369" y="261"/>
                    </a:cubicBezTo>
                    <a:cubicBezTo>
                      <a:pt x="369" y="267"/>
                      <a:pt x="364" y="271"/>
                      <a:pt x="359" y="271"/>
                    </a:cubicBezTo>
                    <a:cubicBezTo>
                      <a:pt x="317" y="271"/>
                      <a:pt x="317" y="271"/>
                      <a:pt x="317" y="271"/>
                    </a:cubicBezTo>
                    <a:cubicBezTo>
                      <a:pt x="311" y="271"/>
                      <a:pt x="307" y="267"/>
                      <a:pt x="307" y="261"/>
                    </a:cubicBezTo>
                    <a:cubicBezTo>
                      <a:pt x="307" y="222"/>
                      <a:pt x="307" y="222"/>
                      <a:pt x="307" y="222"/>
                    </a:cubicBezTo>
                    <a:cubicBezTo>
                      <a:pt x="267" y="222"/>
                      <a:pt x="267" y="222"/>
                      <a:pt x="267" y="222"/>
                    </a:cubicBezTo>
                    <a:cubicBezTo>
                      <a:pt x="261" y="222"/>
                      <a:pt x="257" y="217"/>
                      <a:pt x="257" y="211"/>
                    </a:cubicBezTo>
                    <a:cubicBezTo>
                      <a:pt x="257" y="170"/>
                      <a:pt x="257" y="170"/>
                      <a:pt x="257" y="170"/>
                    </a:cubicBezTo>
                    <a:cubicBezTo>
                      <a:pt x="257" y="164"/>
                      <a:pt x="261" y="160"/>
                      <a:pt x="267" y="160"/>
                    </a:cubicBezTo>
                    <a:cubicBezTo>
                      <a:pt x="307" y="160"/>
                      <a:pt x="307" y="160"/>
                      <a:pt x="307" y="160"/>
                    </a:cubicBezTo>
                    <a:cubicBezTo>
                      <a:pt x="307" y="120"/>
                      <a:pt x="307" y="120"/>
                      <a:pt x="307" y="120"/>
                    </a:cubicBezTo>
                    <a:cubicBezTo>
                      <a:pt x="307" y="114"/>
                      <a:pt x="311" y="110"/>
                      <a:pt x="317" y="110"/>
                    </a:cubicBezTo>
                    <a:cubicBezTo>
                      <a:pt x="359" y="110"/>
                      <a:pt x="359" y="110"/>
                      <a:pt x="359" y="110"/>
                    </a:cubicBezTo>
                    <a:cubicBezTo>
                      <a:pt x="364" y="110"/>
                      <a:pt x="369" y="114"/>
                      <a:pt x="369" y="120"/>
                    </a:cubicBezTo>
                    <a:cubicBezTo>
                      <a:pt x="369" y="160"/>
                      <a:pt x="369" y="160"/>
                      <a:pt x="369" y="160"/>
                    </a:cubicBezTo>
                    <a:cubicBezTo>
                      <a:pt x="408" y="160"/>
                      <a:pt x="408" y="160"/>
                      <a:pt x="408" y="160"/>
                    </a:cubicBezTo>
                    <a:cubicBezTo>
                      <a:pt x="414" y="160"/>
                      <a:pt x="418" y="164"/>
                      <a:pt x="418" y="170"/>
                    </a:cubicBezTo>
                    <a:lnTo>
                      <a:pt x="418" y="211"/>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56" name="Freeform 328"/>
            <p:cNvSpPr>
              <a:spLocks noEditPoints="1"/>
            </p:cNvSpPr>
            <p:nvPr/>
          </p:nvSpPr>
          <p:spPr bwMode="auto">
            <a:xfrm>
              <a:off x="5630863" y="3929063"/>
              <a:ext cx="322262" cy="466725"/>
            </a:xfrm>
            <a:custGeom>
              <a:avLst/>
              <a:gdLst>
                <a:gd name="T0" fmla="*/ 215 w 430"/>
                <a:gd name="T1" fmla="*/ 0 h 621"/>
                <a:gd name="T2" fmla="*/ 0 w 430"/>
                <a:gd name="T3" fmla="*/ 216 h 621"/>
                <a:gd name="T4" fmla="*/ 182 w 430"/>
                <a:gd name="T5" fmla="*/ 428 h 621"/>
                <a:gd name="T6" fmla="*/ 182 w 430"/>
                <a:gd name="T7" fmla="*/ 494 h 621"/>
                <a:gd name="T8" fmla="*/ 135 w 430"/>
                <a:gd name="T9" fmla="*/ 494 h 621"/>
                <a:gd name="T10" fmla="*/ 119 w 430"/>
                <a:gd name="T11" fmla="*/ 511 h 621"/>
                <a:gd name="T12" fmla="*/ 119 w 430"/>
                <a:gd name="T13" fmla="*/ 541 h 621"/>
                <a:gd name="T14" fmla="*/ 135 w 430"/>
                <a:gd name="T15" fmla="*/ 557 h 621"/>
                <a:gd name="T16" fmla="*/ 182 w 430"/>
                <a:gd name="T17" fmla="*/ 557 h 621"/>
                <a:gd name="T18" fmla="*/ 182 w 430"/>
                <a:gd name="T19" fmla="*/ 604 h 621"/>
                <a:gd name="T20" fmla="*/ 199 w 430"/>
                <a:gd name="T21" fmla="*/ 621 h 621"/>
                <a:gd name="T22" fmla="*/ 229 w 430"/>
                <a:gd name="T23" fmla="*/ 621 h 621"/>
                <a:gd name="T24" fmla="*/ 246 w 430"/>
                <a:gd name="T25" fmla="*/ 604 h 621"/>
                <a:gd name="T26" fmla="*/ 246 w 430"/>
                <a:gd name="T27" fmla="*/ 557 h 621"/>
                <a:gd name="T28" fmla="*/ 293 w 430"/>
                <a:gd name="T29" fmla="*/ 557 h 621"/>
                <a:gd name="T30" fmla="*/ 310 w 430"/>
                <a:gd name="T31" fmla="*/ 541 h 621"/>
                <a:gd name="T32" fmla="*/ 310 w 430"/>
                <a:gd name="T33" fmla="*/ 511 h 621"/>
                <a:gd name="T34" fmla="*/ 293 w 430"/>
                <a:gd name="T35" fmla="*/ 494 h 621"/>
                <a:gd name="T36" fmla="*/ 246 w 430"/>
                <a:gd name="T37" fmla="*/ 494 h 621"/>
                <a:gd name="T38" fmla="*/ 246 w 430"/>
                <a:gd name="T39" fmla="*/ 429 h 621"/>
                <a:gd name="T40" fmla="*/ 430 w 430"/>
                <a:gd name="T41" fmla="*/ 216 h 621"/>
                <a:gd name="T42" fmla="*/ 215 w 430"/>
                <a:gd name="T43" fmla="*/ 0 h 621"/>
                <a:gd name="T44" fmla="*/ 367 w 430"/>
                <a:gd name="T45" fmla="*/ 216 h 621"/>
                <a:gd name="T46" fmla="*/ 215 w 430"/>
                <a:gd name="T47" fmla="*/ 368 h 621"/>
                <a:gd name="T48" fmla="*/ 63 w 430"/>
                <a:gd name="T49" fmla="*/ 216 h 621"/>
                <a:gd name="T50" fmla="*/ 215 w 430"/>
                <a:gd name="T51" fmla="*/ 63 h 621"/>
                <a:gd name="T52" fmla="*/ 367 w 430"/>
                <a:gd name="T53" fmla="*/ 21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0" h="621">
                  <a:moveTo>
                    <a:pt x="215" y="0"/>
                  </a:moveTo>
                  <a:cubicBezTo>
                    <a:pt x="96" y="0"/>
                    <a:pt x="0" y="97"/>
                    <a:pt x="0" y="216"/>
                  </a:cubicBezTo>
                  <a:cubicBezTo>
                    <a:pt x="0" y="324"/>
                    <a:pt x="79" y="413"/>
                    <a:pt x="182" y="428"/>
                  </a:cubicBezTo>
                  <a:cubicBezTo>
                    <a:pt x="182" y="494"/>
                    <a:pt x="182" y="494"/>
                    <a:pt x="182" y="494"/>
                  </a:cubicBezTo>
                  <a:cubicBezTo>
                    <a:pt x="135" y="494"/>
                    <a:pt x="135" y="494"/>
                    <a:pt x="135" y="494"/>
                  </a:cubicBezTo>
                  <a:cubicBezTo>
                    <a:pt x="126" y="494"/>
                    <a:pt x="119" y="502"/>
                    <a:pt x="119" y="511"/>
                  </a:cubicBezTo>
                  <a:cubicBezTo>
                    <a:pt x="119" y="541"/>
                    <a:pt x="119" y="541"/>
                    <a:pt x="119" y="541"/>
                  </a:cubicBezTo>
                  <a:cubicBezTo>
                    <a:pt x="119" y="550"/>
                    <a:pt x="127" y="557"/>
                    <a:pt x="135" y="557"/>
                  </a:cubicBezTo>
                  <a:cubicBezTo>
                    <a:pt x="182" y="557"/>
                    <a:pt x="182" y="557"/>
                    <a:pt x="182" y="557"/>
                  </a:cubicBezTo>
                  <a:cubicBezTo>
                    <a:pt x="182" y="604"/>
                    <a:pt x="182" y="604"/>
                    <a:pt x="182" y="604"/>
                  </a:cubicBezTo>
                  <a:cubicBezTo>
                    <a:pt x="182" y="614"/>
                    <a:pt x="190" y="621"/>
                    <a:pt x="199" y="621"/>
                  </a:cubicBezTo>
                  <a:cubicBezTo>
                    <a:pt x="229" y="621"/>
                    <a:pt x="229" y="621"/>
                    <a:pt x="229" y="621"/>
                  </a:cubicBezTo>
                  <a:cubicBezTo>
                    <a:pt x="239" y="621"/>
                    <a:pt x="246" y="614"/>
                    <a:pt x="246" y="604"/>
                  </a:cubicBezTo>
                  <a:cubicBezTo>
                    <a:pt x="246" y="557"/>
                    <a:pt x="246" y="557"/>
                    <a:pt x="246" y="557"/>
                  </a:cubicBezTo>
                  <a:cubicBezTo>
                    <a:pt x="293" y="557"/>
                    <a:pt x="293" y="557"/>
                    <a:pt x="293" y="557"/>
                  </a:cubicBezTo>
                  <a:cubicBezTo>
                    <a:pt x="302" y="557"/>
                    <a:pt x="310" y="550"/>
                    <a:pt x="310" y="541"/>
                  </a:cubicBezTo>
                  <a:cubicBezTo>
                    <a:pt x="310" y="511"/>
                    <a:pt x="310" y="511"/>
                    <a:pt x="310" y="511"/>
                  </a:cubicBezTo>
                  <a:cubicBezTo>
                    <a:pt x="310" y="502"/>
                    <a:pt x="302" y="494"/>
                    <a:pt x="293" y="494"/>
                  </a:cubicBezTo>
                  <a:cubicBezTo>
                    <a:pt x="246" y="494"/>
                    <a:pt x="246" y="494"/>
                    <a:pt x="246" y="494"/>
                  </a:cubicBezTo>
                  <a:cubicBezTo>
                    <a:pt x="246" y="429"/>
                    <a:pt x="246" y="429"/>
                    <a:pt x="246" y="429"/>
                  </a:cubicBezTo>
                  <a:cubicBezTo>
                    <a:pt x="350" y="414"/>
                    <a:pt x="430" y="324"/>
                    <a:pt x="430" y="216"/>
                  </a:cubicBezTo>
                  <a:cubicBezTo>
                    <a:pt x="430" y="97"/>
                    <a:pt x="334" y="0"/>
                    <a:pt x="215" y="0"/>
                  </a:cubicBezTo>
                  <a:close/>
                  <a:moveTo>
                    <a:pt x="367" y="216"/>
                  </a:moveTo>
                  <a:cubicBezTo>
                    <a:pt x="367" y="300"/>
                    <a:pt x="299" y="368"/>
                    <a:pt x="215" y="368"/>
                  </a:cubicBezTo>
                  <a:cubicBezTo>
                    <a:pt x="131" y="368"/>
                    <a:pt x="63" y="300"/>
                    <a:pt x="63" y="216"/>
                  </a:cubicBezTo>
                  <a:cubicBezTo>
                    <a:pt x="63" y="132"/>
                    <a:pt x="131" y="63"/>
                    <a:pt x="215" y="63"/>
                  </a:cubicBezTo>
                  <a:cubicBezTo>
                    <a:pt x="299" y="63"/>
                    <a:pt x="367" y="132"/>
                    <a:pt x="367" y="21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57" name="Freeform 329"/>
            <p:cNvSpPr>
              <a:spLocks noEditPoints="1"/>
            </p:cNvSpPr>
            <p:nvPr/>
          </p:nvSpPr>
          <p:spPr bwMode="auto">
            <a:xfrm>
              <a:off x="4765675" y="3943350"/>
              <a:ext cx="384175" cy="485775"/>
            </a:xfrm>
            <a:custGeom>
              <a:avLst/>
              <a:gdLst>
                <a:gd name="T0" fmla="*/ 439 w 511"/>
                <a:gd name="T1" fmla="*/ 3 h 645"/>
                <a:gd name="T2" fmla="*/ 287 w 511"/>
                <a:gd name="T3" fmla="*/ 51 h 645"/>
                <a:gd name="T4" fmla="*/ 277 w 511"/>
                <a:gd name="T5" fmla="*/ 72 h 645"/>
                <a:gd name="T6" fmla="*/ 286 w 511"/>
                <a:gd name="T7" fmla="*/ 101 h 645"/>
                <a:gd name="T8" fmla="*/ 307 w 511"/>
                <a:gd name="T9" fmla="*/ 112 h 645"/>
                <a:gd name="T10" fmla="*/ 369 w 511"/>
                <a:gd name="T11" fmla="*/ 93 h 645"/>
                <a:gd name="T12" fmla="*/ 320 w 511"/>
                <a:gd name="T13" fmla="*/ 187 h 645"/>
                <a:gd name="T14" fmla="*/ 49 w 511"/>
                <a:gd name="T15" fmla="*/ 306 h 645"/>
                <a:gd name="T16" fmla="*/ 161 w 511"/>
                <a:gd name="T17" fmla="*/ 595 h 645"/>
                <a:gd name="T18" fmla="*/ 451 w 511"/>
                <a:gd name="T19" fmla="*/ 484 h 645"/>
                <a:gd name="T20" fmla="*/ 378 w 511"/>
                <a:gd name="T21" fmla="*/ 216 h 645"/>
                <a:gd name="T22" fmla="*/ 427 w 511"/>
                <a:gd name="T23" fmla="*/ 123 h 645"/>
                <a:gd name="T24" fmla="*/ 446 w 511"/>
                <a:gd name="T25" fmla="*/ 185 h 645"/>
                <a:gd name="T26" fmla="*/ 468 w 511"/>
                <a:gd name="T27" fmla="*/ 196 h 645"/>
                <a:gd name="T28" fmla="*/ 497 w 511"/>
                <a:gd name="T29" fmla="*/ 187 h 645"/>
                <a:gd name="T30" fmla="*/ 508 w 511"/>
                <a:gd name="T31" fmla="*/ 165 h 645"/>
                <a:gd name="T32" fmla="*/ 474 w 511"/>
                <a:gd name="T33" fmla="*/ 59 h 645"/>
                <a:gd name="T34" fmla="*/ 474 w 511"/>
                <a:gd name="T35" fmla="*/ 59 h 645"/>
                <a:gd name="T36" fmla="*/ 460 w 511"/>
                <a:gd name="T37" fmla="*/ 13 h 645"/>
                <a:gd name="T38" fmla="*/ 439 w 511"/>
                <a:gd name="T39" fmla="*/ 3 h 645"/>
                <a:gd name="T40" fmla="*/ 392 w 511"/>
                <a:gd name="T41" fmla="*/ 458 h 645"/>
                <a:gd name="T42" fmla="*/ 187 w 511"/>
                <a:gd name="T43" fmla="*/ 537 h 645"/>
                <a:gd name="T44" fmla="*/ 108 w 511"/>
                <a:gd name="T45" fmla="*/ 332 h 645"/>
                <a:gd name="T46" fmla="*/ 313 w 511"/>
                <a:gd name="T47" fmla="*/ 253 h 645"/>
                <a:gd name="T48" fmla="*/ 392 w 511"/>
                <a:gd name="T49" fmla="*/ 45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1" h="645">
                  <a:moveTo>
                    <a:pt x="439" y="3"/>
                  </a:moveTo>
                  <a:cubicBezTo>
                    <a:pt x="287" y="51"/>
                    <a:pt x="287" y="51"/>
                    <a:pt x="287" y="51"/>
                  </a:cubicBezTo>
                  <a:cubicBezTo>
                    <a:pt x="278" y="54"/>
                    <a:pt x="274" y="63"/>
                    <a:pt x="277" y="72"/>
                  </a:cubicBezTo>
                  <a:cubicBezTo>
                    <a:pt x="286" y="101"/>
                    <a:pt x="286" y="101"/>
                    <a:pt x="286" y="101"/>
                  </a:cubicBezTo>
                  <a:cubicBezTo>
                    <a:pt x="289" y="110"/>
                    <a:pt x="298" y="115"/>
                    <a:pt x="307" y="112"/>
                  </a:cubicBezTo>
                  <a:cubicBezTo>
                    <a:pt x="369" y="93"/>
                    <a:pt x="369" y="93"/>
                    <a:pt x="369" y="93"/>
                  </a:cubicBezTo>
                  <a:cubicBezTo>
                    <a:pt x="320" y="187"/>
                    <a:pt x="320" y="187"/>
                    <a:pt x="320" y="187"/>
                  </a:cubicBezTo>
                  <a:cubicBezTo>
                    <a:pt x="214" y="151"/>
                    <a:pt x="96" y="201"/>
                    <a:pt x="49" y="306"/>
                  </a:cubicBezTo>
                  <a:cubicBezTo>
                    <a:pt x="0" y="417"/>
                    <a:pt x="50" y="546"/>
                    <a:pt x="161" y="595"/>
                  </a:cubicBezTo>
                  <a:cubicBezTo>
                    <a:pt x="272" y="645"/>
                    <a:pt x="402" y="595"/>
                    <a:pt x="451" y="484"/>
                  </a:cubicBezTo>
                  <a:cubicBezTo>
                    <a:pt x="494" y="387"/>
                    <a:pt x="461" y="276"/>
                    <a:pt x="378" y="216"/>
                  </a:cubicBezTo>
                  <a:cubicBezTo>
                    <a:pt x="427" y="123"/>
                    <a:pt x="427" y="123"/>
                    <a:pt x="427" y="123"/>
                  </a:cubicBezTo>
                  <a:cubicBezTo>
                    <a:pt x="446" y="185"/>
                    <a:pt x="446" y="185"/>
                    <a:pt x="446" y="185"/>
                  </a:cubicBezTo>
                  <a:cubicBezTo>
                    <a:pt x="449" y="194"/>
                    <a:pt x="459" y="199"/>
                    <a:pt x="468" y="196"/>
                  </a:cubicBezTo>
                  <a:cubicBezTo>
                    <a:pt x="497" y="187"/>
                    <a:pt x="497" y="187"/>
                    <a:pt x="497" y="187"/>
                  </a:cubicBezTo>
                  <a:cubicBezTo>
                    <a:pt x="505" y="184"/>
                    <a:pt x="511" y="175"/>
                    <a:pt x="508" y="165"/>
                  </a:cubicBezTo>
                  <a:cubicBezTo>
                    <a:pt x="474" y="59"/>
                    <a:pt x="474" y="59"/>
                    <a:pt x="474" y="59"/>
                  </a:cubicBezTo>
                  <a:cubicBezTo>
                    <a:pt x="474" y="59"/>
                    <a:pt x="474" y="59"/>
                    <a:pt x="474" y="59"/>
                  </a:cubicBezTo>
                  <a:cubicBezTo>
                    <a:pt x="460" y="13"/>
                    <a:pt x="460" y="13"/>
                    <a:pt x="460" y="13"/>
                  </a:cubicBezTo>
                  <a:cubicBezTo>
                    <a:pt x="457" y="4"/>
                    <a:pt x="447" y="0"/>
                    <a:pt x="439" y="3"/>
                  </a:cubicBezTo>
                  <a:close/>
                  <a:moveTo>
                    <a:pt x="392" y="458"/>
                  </a:moveTo>
                  <a:cubicBezTo>
                    <a:pt x="357" y="536"/>
                    <a:pt x="266" y="571"/>
                    <a:pt x="187" y="537"/>
                  </a:cubicBezTo>
                  <a:cubicBezTo>
                    <a:pt x="109" y="502"/>
                    <a:pt x="73" y="410"/>
                    <a:pt x="108" y="332"/>
                  </a:cubicBezTo>
                  <a:cubicBezTo>
                    <a:pt x="143" y="253"/>
                    <a:pt x="235" y="218"/>
                    <a:pt x="313" y="253"/>
                  </a:cubicBezTo>
                  <a:cubicBezTo>
                    <a:pt x="391" y="288"/>
                    <a:pt x="427" y="379"/>
                    <a:pt x="392" y="458"/>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nvGrpSpPr>
            <p:cNvPr id="58" name="Group 227"/>
            <p:cNvGrpSpPr/>
            <p:nvPr/>
          </p:nvGrpSpPr>
          <p:grpSpPr>
            <a:xfrm>
              <a:off x="7747112" y="3235800"/>
              <a:ext cx="381000" cy="382588"/>
              <a:chOff x="3346450" y="4684713"/>
              <a:chExt cx="381000" cy="382588"/>
            </a:xfrm>
            <a:grpFill/>
          </p:grpSpPr>
          <p:sp>
            <p:nvSpPr>
              <p:cNvPr id="78" name="Freeform 330"/>
              <p:cNvSpPr/>
              <p:nvPr/>
            </p:nvSpPr>
            <p:spPr bwMode="auto">
              <a:xfrm>
                <a:off x="3389313" y="4905375"/>
                <a:ext cx="115888" cy="115888"/>
              </a:xfrm>
              <a:custGeom>
                <a:avLst/>
                <a:gdLst>
                  <a:gd name="T0" fmla="*/ 62 w 73"/>
                  <a:gd name="T1" fmla="*/ 0 h 73"/>
                  <a:gd name="T2" fmla="*/ 2 w 73"/>
                  <a:gd name="T3" fmla="*/ 60 h 73"/>
                  <a:gd name="T4" fmla="*/ 0 w 73"/>
                  <a:gd name="T5" fmla="*/ 73 h 73"/>
                  <a:gd name="T6" fmla="*/ 13 w 73"/>
                  <a:gd name="T7" fmla="*/ 70 h 73"/>
                  <a:gd name="T8" fmla="*/ 73 w 73"/>
                  <a:gd name="T9" fmla="*/ 11 h 73"/>
                  <a:gd name="T10" fmla="*/ 62 w 73"/>
                  <a:gd name="T11" fmla="*/ 0 h 73"/>
                </a:gdLst>
                <a:ahLst/>
                <a:cxnLst>
                  <a:cxn ang="0">
                    <a:pos x="T0" y="T1"/>
                  </a:cxn>
                  <a:cxn ang="0">
                    <a:pos x="T2" y="T3"/>
                  </a:cxn>
                  <a:cxn ang="0">
                    <a:pos x="T4" y="T5"/>
                  </a:cxn>
                  <a:cxn ang="0">
                    <a:pos x="T6" y="T7"/>
                  </a:cxn>
                  <a:cxn ang="0">
                    <a:pos x="T8" y="T9"/>
                  </a:cxn>
                  <a:cxn ang="0">
                    <a:pos x="T10" y="T11"/>
                  </a:cxn>
                </a:cxnLst>
                <a:rect l="0" t="0" r="r" b="b"/>
                <a:pathLst>
                  <a:path w="73" h="73">
                    <a:moveTo>
                      <a:pt x="62" y="0"/>
                    </a:moveTo>
                    <a:lnTo>
                      <a:pt x="2" y="60"/>
                    </a:lnTo>
                    <a:lnTo>
                      <a:pt x="0" y="73"/>
                    </a:lnTo>
                    <a:lnTo>
                      <a:pt x="13" y="70"/>
                    </a:lnTo>
                    <a:lnTo>
                      <a:pt x="73" y="11"/>
                    </a:lnTo>
                    <a:lnTo>
                      <a:pt x="62" y="0"/>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9" name="Freeform 331"/>
              <p:cNvSpPr>
                <a:spLocks noEditPoints="1"/>
              </p:cNvSpPr>
              <p:nvPr/>
            </p:nvSpPr>
            <p:spPr bwMode="auto">
              <a:xfrm>
                <a:off x="3346450" y="4684713"/>
                <a:ext cx="381000" cy="382588"/>
              </a:xfrm>
              <a:custGeom>
                <a:avLst/>
                <a:gdLst>
                  <a:gd name="T0" fmla="*/ 506 w 506"/>
                  <a:gd name="T1" fmla="*/ 66 h 508"/>
                  <a:gd name="T2" fmla="*/ 486 w 506"/>
                  <a:gd name="T3" fmla="*/ 20 h 508"/>
                  <a:gd name="T4" fmla="*/ 440 w 506"/>
                  <a:gd name="T5" fmla="*/ 0 h 508"/>
                  <a:gd name="T6" fmla="*/ 393 w 506"/>
                  <a:gd name="T7" fmla="*/ 20 h 508"/>
                  <a:gd name="T8" fmla="*/ 269 w 506"/>
                  <a:gd name="T9" fmla="*/ 144 h 508"/>
                  <a:gd name="T10" fmla="*/ 212 w 506"/>
                  <a:gd name="T11" fmla="*/ 145 h 508"/>
                  <a:gd name="T12" fmla="*/ 210 w 506"/>
                  <a:gd name="T13" fmla="*/ 199 h 508"/>
                  <a:gd name="T14" fmla="*/ 19 w 506"/>
                  <a:gd name="T15" fmla="*/ 391 h 508"/>
                  <a:gd name="T16" fmla="*/ 14 w 506"/>
                  <a:gd name="T17" fmla="*/ 400 h 508"/>
                  <a:gd name="T18" fmla="*/ 1 w 506"/>
                  <a:gd name="T19" fmla="*/ 488 h 508"/>
                  <a:gd name="T20" fmla="*/ 6 w 506"/>
                  <a:gd name="T21" fmla="*/ 503 h 508"/>
                  <a:gd name="T22" fmla="*/ 18 w 506"/>
                  <a:gd name="T23" fmla="*/ 508 h 508"/>
                  <a:gd name="T24" fmla="*/ 21 w 506"/>
                  <a:gd name="T25" fmla="*/ 507 h 508"/>
                  <a:gd name="T26" fmla="*/ 104 w 506"/>
                  <a:gd name="T27" fmla="*/ 490 h 508"/>
                  <a:gd name="T28" fmla="*/ 113 w 506"/>
                  <a:gd name="T29" fmla="*/ 485 h 508"/>
                  <a:gd name="T30" fmla="*/ 304 w 506"/>
                  <a:gd name="T31" fmla="*/ 294 h 508"/>
                  <a:gd name="T32" fmla="*/ 360 w 506"/>
                  <a:gd name="T33" fmla="*/ 293 h 508"/>
                  <a:gd name="T34" fmla="*/ 362 w 506"/>
                  <a:gd name="T35" fmla="*/ 238 h 508"/>
                  <a:gd name="T36" fmla="*/ 486 w 506"/>
                  <a:gd name="T37" fmla="*/ 113 h 508"/>
                  <a:gd name="T38" fmla="*/ 506 w 506"/>
                  <a:gd name="T39" fmla="*/ 66 h 508"/>
                  <a:gd name="T40" fmla="*/ 92 w 506"/>
                  <a:gd name="T41" fmla="*/ 457 h 508"/>
                  <a:gd name="T42" fmla="*/ 39 w 506"/>
                  <a:gd name="T43" fmla="*/ 468 h 508"/>
                  <a:gd name="T44" fmla="*/ 47 w 506"/>
                  <a:gd name="T45" fmla="*/ 411 h 508"/>
                  <a:gd name="T46" fmla="*/ 234 w 506"/>
                  <a:gd name="T47" fmla="*/ 224 h 508"/>
                  <a:gd name="T48" fmla="*/ 279 w 506"/>
                  <a:gd name="T49" fmla="*/ 270 h 508"/>
                  <a:gd name="T50" fmla="*/ 92 w 506"/>
                  <a:gd name="T51" fmla="*/ 45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508">
                    <a:moveTo>
                      <a:pt x="506" y="66"/>
                    </a:moveTo>
                    <a:cubicBezTo>
                      <a:pt x="506" y="49"/>
                      <a:pt x="499" y="32"/>
                      <a:pt x="486" y="20"/>
                    </a:cubicBezTo>
                    <a:cubicBezTo>
                      <a:pt x="474" y="7"/>
                      <a:pt x="457" y="0"/>
                      <a:pt x="440" y="0"/>
                    </a:cubicBezTo>
                    <a:cubicBezTo>
                      <a:pt x="422" y="0"/>
                      <a:pt x="405" y="7"/>
                      <a:pt x="393" y="20"/>
                    </a:cubicBezTo>
                    <a:cubicBezTo>
                      <a:pt x="269" y="144"/>
                      <a:pt x="269" y="144"/>
                      <a:pt x="269" y="144"/>
                    </a:cubicBezTo>
                    <a:cubicBezTo>
                      <a:pt x="253" y="128"/>
                      <a:pt x="228" y="129"/>
                      <a:pt x="212" y="145"/>
                    </a:cubicBezTo>
                    <a:cubicBezTo>
                      <a:pt x="198" y="160"/>
                      <a:pt x="197" y="183"/>
                      <a:pt x="210" y="199"/>
                    </a:cubicBezTo>
                    <a:cubicBezTo>
                      <a:pt x="19" y="391"/>
                      <a:pt x="19" y="391"/>
                      <a:pt x="19" y="391"/>
                    </a:cubicBezTo>
                    <a:cubicBezTo>
                      <a:pt x="16" y="393"/>
                      <a:pt x="14" y="397"/>
                      <a:pt x="14" y="400"/>
                    </a:cubicBezTo>
                    <a:cubicBezTo>
                      <a:pt x="1" y="488"/>
                      <a:pt x="1" y="488"/>
                      <a:pt x="1" y="488"/>
                    </a:cubicBezTo>
                    <a:cubicBezTo>
                      <a:pt x="0" y="493"/>
                      <a:pt x="2" y="499"/>
                      <a:pt x="6" y="503"/>
                    </a:cubicBezTo>
                    <a:cubicBezTo>
                      <a:pt x="9" y="506"/>
                      <a:pt x="13" y="508"/>
                      <a:pt x="18" y="508"/>
                    </a:cubicBezTo>
                    <a:cubicBezTo>
                      <a:pt x="19" y="508"/>
                      <a:pt x="20" y="508"/>
                      <a:pt x="21" y="507"/>
                    </a:cubicBezTo>
                    <a:cubicBezTo>
                      <a:pt x="104" y="490"/>
                      <a:pt x="104" y="490"/>
                      <a:pt x="104" y="490"/>
                    </a:cubicBezTo>
                    <a:cubicBezTo>
                      <a:pt x="108" y="489"/>
                      <a:pt x="111" y="487"/>
                      <a:pt x="113" y="485"/>
                    </a:cubicBezTo>
                    <a:cubicBezTo>
                      <a:pt x="304" y="294"/>
                      <a:pt x="304" y="294"/>
                      <a:pt x="304" y="294"/>
                    </a:cubicBezTo>
                    <a:cubicBezTo>
                      <a:pt x="320" y="310"/>
                      <a:pt x="345" y="309"/>
                      <a:pt x="360" y="293"/>
                    </a:cubicBezTo>
                    <a:cubicBezTo>
                      <a:pt x="375" y="278"/>
                      <a:pt x="376" y="254"/>
                      <a:pt x="362" y="238"/>
                    </a:cubicBezTo>
                    <a:cubicBezTo>
                      <a:pt x="486" y="113"/>
                      <a:pt x="486" y="113"/>
                      <a:pt x="486" y="113"/>
                    </a:cubicBezTo>
                    <a:cubicBezTo>
                      <a:pt x="499" y="101"/>
                      <a:pt x="506" y="84"/>
                      <a:pt x="506" y="66"/>
                    </a:cubicBezTo>
                    <a:close/>
                    <a:moveTo>
                      <a:pt x="92" y="457"/>
                    </a:moveTo>
                    <a:cubicBezTo>
                      <a:pt x="39" y="468"/>
                      <a:pt x="39" y="468"/>
                      <a:pt x="39" y="468"/>
                    </a:cubicBezTo>
                    <a:cubicBezTo>
                      <a:pt x="47" y="411"/>
                      <a:pt x="47" y="411"/>
                      <a:pt x="47" y="411"/>
                    </a:cubicBezTo>
                    <a:cubicBezTo>
                      <a:pt x="234" y="224"/>
                      <a:pt x="234" y="224"/>
                      <a:pt x="234" y="224"/>
                    </a:cubicBezTo>
                    <a:cubicBezTo>
                      <a:pt x="279" y="270"/>
                      <a:pt x="279" y="270"/>
                      <a:pt x="279" y="270"/>
                    </a:cubicBezTo>
                    <a:lnTo>
                      <a:pt x="92" y="45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59" name="Group 230"/>
            <p:cNvGrpSpPr/>
            <p:nvPr/>
          </p:nvGrpSpPr>
          <p:grpSpPr>
            <a:xfrm>
              <a:off x="6974681" y="3282899"/>
              <a:ext cx="401638" cy="401637"/>
              <a:chOff x="2506662" y="4675188"/>
              <a:chExt cx="401638" cy="401638"/>
            </a:xfrm>
            <a:grpFill/>
          </p:grpSpPr>
          <p:sp>
            <p:nvSpPr>
              <p:cNvPr id="75" name="Freeform 332"/>
              <p:cNvSpPr/>
              <p:nvPr/>
            </p:nvSpPr>
            <p:spPr bwMode="auto">
              <a:xfrm>
                <a:off x="2787650" y="4675188"/>
                <a:ext cx="120650" cy="117475"/>
              </a:xfrm>
              <a:custGeom>
                <a:avLst/>
                <a:gdLst>
                  <a:gd name="T0" fmla="*/ 150 w 161"/>
                  <a:gd name="T1" fmla="*/ 111 h 158"/>
                  <a:gd name="T2" fmla="*/ 50 w 161"/>
                  <a:gd name="T3" fmla="*/ 11 h 158"/>
                  <a:gd name="T4" fmla="*/ 11 w 161"/>
                  <a:gd name="T5" fmla="*/ 11 h 158"/>
                  <a:gd name="T6" fmla="*/ 11 w 161"/>
                  <a:gd name="T7" fmla="*/ 50 h 158"/>
                  <a:gd name="T8" fmla="*/ 111 w 161"/>
                  <a:gd name="T9" fmla="*/ 150 h 158"/>
                  <a:gd name="T10" fmla="*/ 131 w 161"/>
                  <a:gd name="T11" fmla="*/ 158 h 158"/>
                  <a:gd name="T12" fmla="*/ 150 w 161"/>
                  <a:gd name="T13" fmla="*/ 150 h 158"/>
                  <a:gd name="T14" fmla="*/ 150 w 161"/>
                  <a:gd name="T15" fmla="*/ 111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8">
                    <a:moveTo>
                      <a:pt x="150" y="111"/>
                    </a:moveTo>
                    <a:cubicBezTo>
                      <a:pt x="50" y="11"/>
                      <a:pt x="50" y="11"/>
                      <a:pt x="50" y="11"/>
                    </a:cubicBezTo>
                    <a:cubicBezTo>
                      <a:pt x="39" y="0"/>
                      <a:pt x="22" y="0"/>
                      <a:pt x="11" y="11"/>
                    </a:cubicBezTo>
                    <a:cubicBezTo>
                      <a:pt x="0" y="22"/>
                      <a:pt x="0" y="39"/>
                      <a:pt x="11" y="50"/>
                    </a:cubicBezTo>
                    <a:cubicBezTo>
                      <a:pt x="111" y="150"/>
                      <a:pt x="111" y="150"/>
                      <a:pt x="111" y="150"/>
                    </a:cubicBezTo>
                    <a:cubicBezTo>
                      <a:pt x="117" y="156"/>
                      <a:pt x="124" y="158"/>
                      <a:pt x="131" y="158"/>
                    </a:cubicBezTo>
                    <a:cubicBezTo>
                      <a:pt x="138" y="158"/>
                      <a:pt x="145" y="156"/>
                      <a:pt x="150" y="150"/>
                    </a:cubicBezTo>
                    <a:cubicBezTo>
                      <a:pt x="161" y="140"/>
                      <a:pt x="161" y="122"/>
                      <a:pt x="150" y="11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6" name="Freeform 333"/>
              <p:cNvSpPr>
                <a:spLocks noEditPoints="1"/>
              </p:cNvSpPr>
              <p:nvPr/>
            </p:nvSpPr>
            <p:spPr bwMode="auto">
              <a:xfrm>
                <a:off x="2506662" y="4748213"/>
                <a:ext cx="328613" cy="328613"/>
              </a:xfrm>
              <a:custGeom>
                <a:avLst/>
                <a:gdLst>
                  <a:gd name="T0" fmla="*/ 398 w 437"/>
                  <a:gd name="T1" fmla="*/ 0 h 438"/>
                  <a:gd name="T2" fmla="*/ 344 w 437"/>
                  <a:gd name="T3" fmla="*/ 54 h 438"/>
                  <a:gd name="T4" fmla="*/ 313 w 437"/>
                  <a:gd name="T5" fmla="*/ 23 h 438"/>
                  <a:gd name="T6" fmla="*/ 287 w 437"/>
                  <a:gd name="T7" fmla="*/ 23 h 438"/>
                  <a:gd name="T8" fmla="*/ 88 w 437"/>
                  <a:gd name="T9" fmla="*/ 222 h 438"/>
                  <a:gd name="T10" fmla="*/ 82 w 437"/>
                  <a:gd name="T11" fmla="*/ 235 h 438"/>
                  <a:gd name="T12" fmla="*/ 82 w 437"/>
                  <a:gd name="T13" fmla="*/ 323 h 438"/>
                  <a:gd name="T14" fmla="*/ 3 w 437"/>
                  <a:gd name="T15" fmla="*/ 419 h 438"/>
                  <a:gd name="T16" fmla="*/ 3 w 437"/>
                  <a:gd name="T17" fmla="*/ 432 h 438"/>
                  <a:gd name="T18" fmla="*/ 18 w 437"/>
                  <a:gd name="T19" fmla="*/ 434 h 438"/>
                  <a:gd name="T20" fmla="*/ 114 w 437"/>
                  <a:gd name="T21" fmla="*/ 354 h 438"/>
                  <a:gd name="T22" fmla="*/ 202 w 437"/>
                  <a:gd name="T23" fmla="*/ 354 h 438"/>
                  <a:gd name="T24" fmla="*/ 215 w 437"/>
                  <a:gd name="T25" fmla="*/ 349 h 438"/>
                  <a:gd name="T26" fmla="*/ 414 w 437"/>
                  <a:gd name="T27" fmla="*/ 150 h 438"/>
                  <a:gd name="T28" fmla="*/ 414 w 437"/>
                  <a:gd name="T29" fmla="*/ 124 h 438"/>
                  <a:gd name="T30" fmla="*/ 383 w 437"/>
                  <a:gd name="T31" fmla="*/ 93 h 438"/>
                  <a:gd name="T32" fmla="*/ 437 w 437"/>
                  <a:gd name="T33" fmla="*/ 39 h 438"/>
                  <a:gd name="T34" fmla="*/ 398 w 437"/>
                  <a:gd name="T35" fmla="*/ 0 h 438"/>
                  <a:gd name="T36" fmla="*/ 194 w 437"/>
                  <a:gd name="T37" fmla="*/ 317 h 438"/>
                  <a:gd name="T38" fmla="*/ 119 w 437"/>
                  <a:gd name="T39" fmla="*/ 317 h 438"/>
                  <a:gd name="T40" fmla="*/ 119 w 437"/>
                  <a:gd name="T41" fmla="*/ 243 h 438"/>
                  <a:gd name="T42" fmla="*/ 139 w 437"/>
                  <a:gd name="T43" fmla="*/ 224 h 438"/>
                  <a:gd name="T44" fmla="*/ 167 w 437"/>
                  <a:gd name="T45" fmla="*/ 252 h 438"/>
                  <a:gd name="T46" fmla="*/ 173 w 437"/>
                  <a:gd name="T47" fmla="*/ 255 h 438"/>
                  <a:gd name="T48" fmla="*/ 180 w 437"/>
                  <a:gd name="T49" fmla="*/ 252 h 438"/>
                  <a:gd name="T50" fmla="*/ 180 w 437"/>
                  <a:gd name="T51" fmla="*/ 239 h 438"/>
                  <a:gd name="T52" fmla="*/ 152 w 437"/>
                  <a:gd name="T53" fmla="*/ 211 h 438"/>
                  <a:gd name="T54" fmla="*/ 179 w 437"/>
                  <a:gd name="T55" fmla="*/ 183 h 438"/>
                  <a:gd name="T56" fmla="*/ 189 w 437"/>
                  <a:gd name="T57" fmla="*/ 193 h 438"/>
                  <a:gd name="T58" fmla="*/ 196 w 437"/>
                  <a:gd name="T59" fmla="*/ 196 h 438"/>
                  <a:gd name="T60" fmla="*/ 202 w 437"/>
                  <a:gd name="T61" fmla="*/ 193 h 438"/>
                  <a:gd name="T62" fmla="*/ 202 w 437"/>
                  <a:gd name="T63" fmla="*/ 180 h 438"/>
                  <a:gd name="T64" fmla="*/ 192 w 437"/>
                  <a:gd name="T65" fmla="*/ 170 h 438"/>
                  <a:gd name="T66" fmla="*/ 220 w 437"/>
                  <a:gd name="T67" fmla="*/ 142 h 438"/>
                  <a:gd name="T68" fmla="*/ 248 w 437"/>
                  <a:gd name="T69" fmla="*/ 171 h 438"/>
                  <a:gd name="T70" fmla="*/ 255 w 437"/>
                  <a:gd name="T71" fmla="*/ 173 h 438"/>
                  <a:gd name="T72" fmla="*/ 261 w 437"/>
                  <a:gd name="T73" fmla="*/ 171 h 438"/>
                  <a:gd name="T74" fmla="*/ 261 w 437"/>
                  <a:gd name="T75" fmla="*/ 158 h 438"/>
                  <a:gd name="T76" fmla="*/ 233 w 437"/>
                  <a:gd name="T77" fmla="*/ 129 h 438"/>
                  <a:gd name="T78" fmla="*/ 261 w 437"/>
                  <a:gd name="T79" fmla="*/ 102 h 438"/>
                  <a:gd name="T80" fmla="*/ 270 w 437"/>
                  <a:gd name="T81" fmla="*/ 112 h 438"/>
                  <a:gd name="T82" fmla="*/ 277 w 437"/>
                  <a:gd name="T83" fmla="*/ 114 h 438"/>
                  <a:gd name="T84" fmla="*/ 283 w 437"/>
                  <a:gd name="T85" fmla="*/ 112 h 438"/>
                  <a:gd name="T86" fmla="*/ 283 w 437"/>
                  <a:gd name="T87" fmla="*/ 99 h 438"/>
                  <a:gd name="T88" fmla="*/ 274 w 437"/>
                  <a:gd name="T89" fmla="*/ 89 h 438"/>
                  <a:gd name="T90" fmla="*/ 300 w 437"/>
                  <a:gd name="T91" fmla="*/ 62 h 438"/>
                  <a:gd name="T92" fmla="*/ 375 w 437"/>
                  <a:gd name="T93" fmla="*/ 137 h 438"/>
                  <a:gd name="T94" fmla="*/ 194 w 437"/>
                  <a:gd name="T95" fmla="*/ 31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7" h="438">
                    <a:moveTo>
                      <a:pt x="398" y="0"/>
                    </a:moveTo>
                    <a:cubicBezTo>
                      <a:pt x="344" y="54"/>
                      <a:pt x="344" y="54"/>
                      <a:pt x="344" y="54"/>
                    </a:cubicBezTo>
                    <a:cubicBezTo>
                      <a:pt x="313" y="23"/>
                      <a:pt x="313" y="23"/>
                      <a:pt x="313" y="23"/>
                    </a:cubicBezTo>
                    <a:cubicBezTo>
                      <a:pt x="306" y="16"/>
                      <a:pt x="295" y="16"/>
                      <a:pt x="287" y="23"/>
                    </a:cubicBezTo>
                    <a:cubicBezTo>
                      <a:pt x="88" y="222"/>
                      <a:pt x="88" y="222"/>
                      <a:pt x="88" y="222"/>
                    </a:cubicBezTo>
                    <a:cubicBezTo>
                      <a:pt x="84" y="226"/>
                      <a:pt x="82" y="230"/>
                      <a:pt x="82" y="235"/>
                    </a:cubicBezTo>
                    <a:cubicBezTo>
                      <a:pt x="82" y="323"/>
                      <a:pt x="82" y="323"/>
                      <a:pt x="82" y="323"/>
                    </a:cubicBezTo>
                    <a:cubicBezTo>
                      <a:pt x="3" y="419"/>
                      <a:pt x="3" y="419"/>
                      <a:pt x="3" y="419"/>
                    </a:cubicBezTo>
                    <a:cubicBezTo>
                      <a:pt x="0" y="423"/>
                      <a:pt x="0" y="428"/>
                      <a:pt x="3" y="432"/>
                    </a:cubicBezTo>
                    <a:cubicBezTo>
                      <a:pt x="7" y="437"/>
                      <a:pt x="14" y="438"/>
                      <a:pt x="18" y="434"/>
                    </a:cubicBezTo>
                    <a:cubicBezTo>
                      <a:pt x="114" y="354"/>
                      <a:pt x="114" y="354"/>
                      <a:pt x="114" y="354"/>
                    </a:cubicBezTo>
                    <a:cubicBezTo>
                      <a:pt x="202" y="354"/>
                      <a:pt x="202" y="354"/>
                      <a:pt x="202" y="354"/>
                    </a:cubicBezTo>
                    <a:cubicBezTo>
                      <a:pt x="207" y="354"/>
                      <a:pt x="211" y="352"/>
                      <a:pt x="215" y="349"/>
                    </a:cubicBezTo>
                    <a:cubicBezTo>
                      <a:pt x="414" y="150"/>
                      <a:pt x="414" y="150"/>
                      <a:pt x="414" y="150"/>
                    </a:cubicBezTo>
                    <a:cubicBezTo>
                      <a:pt x="421" y="142"/>
                      <a:pt x="421" y="131"/>
                      <a:pt x="414" y="124"/>
                    </a:cubicBezTo>
                    <a:cubicBezTo>
                      <a:pt x="383" y="93"/>
                      <a:pt x="383" y="93"/>
                      <a:pt x="383" y="93"/>
                    </a:cubicBezTo>
                    <a:cubicBezTo>
                      <a:pt x="437" y="39"/>
                      <a:pt x="437" y="39"/>
                      <a:pt x="437" y="39"/>
                    </a:cubicBezTo>
                    <a:lnTo>
                      <a:pt x="398" y="0"/>
                    </a:lnTo>
                    <a:close/>
                    <a:moveTo>
                      <a:pt x="194" y="317"/>
                    </a:moveTo>
                    <a:cubicBezTo>
                      <a:pt x="119" y="317"/>
                      <a:pt x="119" y="317"/>
                      <a:pt x="119" y="317"/>
                    </a:cubicBezTo>
                    <a:cubicBezTo>
                      <a:pt x="119" y="243"/>
                      <a:pt x="119" y="243"/>
                      <a:pt x="119" y="243"/>
                    </a:cubicBezTo>
                    <a:cubicBezTo>
                      <a:pt x="139" y="224"/>
                      <a:pt x="139" y="224"/>
                      <a:pt x="139" y="224"/>
                    </a:cubicBezTo>
                    <a:cubicBezTo>
                      <a:pt x="167" y="252"/>
                      <a:pt x="167" y="252"/>
                      <a:pt x="167" y="252"/>
                    </a:cubicBezTo>
                    <a:cubicBezTo>
                      <a:pt x="169" y="254"/>
                      <a:pt x="171" y="255"/>
                      <a:pt x="173" y="255"/>
                    </a:cubicBezTo>
                    <a:cubicBezTo>
                      <a:pt x="176" y="255"/>
                      <a:pt x="178" y="254"/>
                      <a:pt x="180" y="252"/>
                    </a:cubicBezTo>
                    <a:cubicBezTo>
                      <a:pt x="184" y="248"/>
                      <a:pt x="184" y="243"/>
                      <a:pt x="180" y="239"/>
                    </a:cubicBezTo>
                    <a:cubicBezTo>
                      <a:pt x="152" y="211"/>
                      <a:pt x="152" y="211"/>
                      <a:pt x="152" y="211"/>
                    </a:cubicBezTo>
                    <a:cubicBezTo>
                      <a:pt x="179" y="183"/>
                      <a:pt x="179" y="183"/>
                      <a:pt x="179" y="183"/>
                    </a:cubicBezTo>
                    <a:cubicBezTo>
                      <a:pt x="189" y="193"/>
                      <a:pt x="189" y="193"/>
                      <a:pt x="189" y="193"/>
                    </a:cubicBezTo>
                    <a:cubicBezTo>
                      <a:pt x="191" y="195"/>
                      <a:pt x="193" y="196"/>
                      <a:pt x="196" y="196"/>
                    </a:cubicBezTo>
                    <a:cubicBezTo>
                      <a:pt x="198" y="196"/>
                      <a:pt x="200" y="195"/>
                      <a:pt x="202" y="193"/>
                    </a:cubicBezTo>
                    <a:cubicBezTo>
                      <a:pt x="206" y="189"/>
                      <a:pt x="206" y="183"/>
                      <a:pt x="202" y="180"/>
                    </a:cubicBezTo>
                    <a:cubicBezTo>
                      <a:pt x="192" y="170"/>
                      <a:pt x="192" y="170"/>
                      <a:pt x="192" y="170"/>
                    </a:cubicBezTo>
                    <a:cubicBezTo>
                      <a:pt x="220" y="142"/>
                      <a:pt x="220" y="142"/>
                      <a:pt x="220" y="142"/>
                    </a:cubicBezTo>
                    <a:cubicBezTo>
                      <a:pt x="248" y="171"/>
                      <a:pt x="248" y="171"/>
                      <a:pt x="248" y="171"/>
                    </a:cubicBezTo>
                    <a:cubicBezTo>
                      <a:pt x="250" y="173"/>
                      <a:pt x="252" y="173"/>
                      <a:pt x="255" y="173"/>
                    </a:cubicBezTo>
                    <a:cubicBezTo>
                      <a:pt x="257" y="173"/>
                      <a:pt x="259" y="173"/>
                      <a:pt x="261" y="171"/>
                    </a:cubicBezTo>
                    <a:cubicBezTo>
                      <a:pt x="265" y="167"/>
                      <a:pt x="265" y="161"/>
                      <a:pt x="261" y="158"/>
                    </a:cubicBezTo>
                    <a:cubicBezTo>
                      <a:pt x="233" y="129"/>
                      <a:pt x="233" y="129"/>
                      <a:pt x="233" y="129"/>
                    </a:cubicBezTo>
                    <a:cubicBezTo>
                      <a:pt x="261" y="102"/>
                      <a:pt x="261" y="102"/>
                      <a:pt x="261" y="102"/>
                    </a:cubicBezTo>
                    <a:cubicBezTo>
                      <a:pt x="270" y="112"/>
                      <a:pt x="270" y="112"/>
                      <a:pt x="270" y="112"/>
                    </a:cubicBezTo>
                    <a:cubicBezTo>
                      <a:pt x="272" y="113"/>
                      <a:pt x="274" y="114"/>
                      <a:pt x="277" y="114"/>
                    </a:cubicBezTo>
                    <a:cubicBezTo>
                      <a:pt x="279" y="114"/>
                      <a:pt x="281" y="113"/>
                      <a:pt x="283" y="112"/>
                    </a:cubicBezTo>
                    <a:cubicBezTo>
                      <a:pt x="287" y="108"/>
                      <a:pt x="287" y="102"/>
                      <a:pt x="283" y="99"/>
                    </a:cubicBezTo>
                    <a:cubicBezTo>
                      <a:pt x="274" y="89"/>
                      <a:pt x="274" y="89"/>
                      <a:pt x="274" y="89"/>
                    </a:cubicBezTo>
                    <a:cubicBezTo>
                      <a:pt x="300" y="62"/>
                      <a:pt x="300" y="62"/>
                      <a:pt x="300" y="62"/>
                    </a:cubicBezTo>
                    <a:cubicBezTo>
                      <a:pt x="375" y="137"/>
                      <a:pt x="375" y="137"/>
                      <a:pt x="375" y="137"/>
                    </a:cubicBezTo>
                    <a:lnTo>
                      <a:pt x="194" y="31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7" name="Freeform 334"/>
              <p:cNvSpPr/>
              <p:nvPr/>
            </p:nvSpPr>
            <p:spPr bwMode="auto">
              <a:xfrm>
                <a:off x="2638425" y="4843463"/>
                <a:ext cx="134938" cy="134938"/>
              </a:xfrm>
              <a:custGeom>
                <a:avLst/>
                <a:gdLst>
                  <a:gd name="T0" fmla="*/ 4 w 180"/>
                  <a:gd name="T1" fmla="*/ 176 h 179"/>
                  <a:gd name="T2" fmla="*/ 10 w 180"/>
                  <a:gd name="T3" fmla="*/ 179 h 179"/>
                  <a:gd name="T4" fmla="*/ 16 w 180"/>
                  <a:gd name="T5" fmla="*/ 176 h 179"/>
                  <a:gd name="T6" fmla="*/ 177 w 180"/>
                  <a:gd name="T7" fmla="*/ 15 h 179"/>
                  <a:gd name="T8" fmla="*/ 177 w 180"/>
                  <a:gd name="T9" fmla="*/ 3 h 179"/>
                  <a:gd name="T10" fmla="*/ 165 w 180"/>
                  <a:gd name="T11" fmla="*/ 3 h 179"/>
                  <a:gd name="T12" fmla="*/ 4 w 180"/>
                  <a:gd name="T13" fmla="*/ 164 h 179"/>
                  <a:gd name="T14" fmla="*/ 4 w 180"/>
                  <a:gd name="T15" fmla="*/ 176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79">
                    <a:moveTo>
                      <a:pt x="4" y="176"/>
                    </a:moveTo>
                    <a:cubicBezTo>
                      <a:pt x="5" y="178"/>
                      <a:pt x="7" y="179"/>
                      <a:pt x="10" y="179"/>
                    </a:cubicBezTo>
                    <a:cubicBezTo>
                      <a:pt x="12" y="179"/>
                      <a:pt x="14" y="178"/>
                      <a:pt x="16" y="176"/>
                    </a:cubicBezTo>
                    <a:cubicBezTo>
                      <a:pt x="177" y="15"/>
                      <a:pt x="177" y="15"/>
                      <a:pt x="177" y="15"/>
                    </a:cubicBezTo>
                    <a:cubicBezTo>
                      <a:pt x="180" y="12"/>
                      <a:pt x="180" y="6"/>
                      <a:pt x="177" y="3"/>
                    </a:cubicBezTo>
                    <a:cubicBezTo>
                      <a:pt x="173" y="0"/>
                      <a:pt x="168" y="0"/>
                      <a:pt x="165" y="3"/>
                    </a:cubicBezTo>
                    <a:cubicBezTo>
                      <a:pt x="4" y="164"/>
                      <a:pt x="4" y="164"/>
                      <a:pt x="4" y="164"/>
                    </a:cubicBezTo>
                    <a:cubicBezTo>
                      <a:pt x="0" y="167"/>
                      <a:pt x="0" y="173"/>
                      <a:pt x="4" y="17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60" name="Group 234"/>
            <p:cNvGrpSpPr/>
            <p:nvPr/>
          </p:nvGrpSpPr>
          <p:grpSpPr>
            <a:xfrm>
              <a:off x="6271989" y="3252135"/>
              <a:ext cx="365126" cy="400050"/>
              <a:chOff x="1693862" y="4675188"/>
              <a:chExt cx="365125" cy="400050"/>
            </a:xfrm>
            <a:grpFill/>
          </p:grpSpPr>
          <p:sp>
            <p:nvSpPr>
              <p:cNvPr id="73"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4"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61" name="Group 237"/>
            <p:cNvGrpSpPr/>
            <p:nvPr/>
          </p:nvGrpSpPr>
          <p:grpSpPr>
            <a:xfrm>
              <a:off x="5556995" y="3222751"/>
              <a:ext cx="338137" cy="436564"/>
              <a:chOff x="879475" y="4657725"/>
              <a:chExt cx="338138" cy="436563"/>
            </a:xfrm>
            <a:grpFill/>
          </p:grpSpPr>
          <p:sp>
            <p:nvSpPr>
              <p:cNvPr id="71" name="Oval 337"/>
              <p:cNvSpPr>
                <a:spLocks noChangeArrowheads="1"/>
              </p:cNvSpPr>
              <p:nvPr/>
            </p:nvSpPr>
            <p:spPr bwMode="auto">
              <a:xfrm>
                <a:off x="984250" y="4657725"/>
                <a:ext cx="74613" cy="74613"/>
              </a:xfrm>
              <a:prstGeom prst="ellipse">
                <a:avLst/>
              </a:pr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2" name="Freeform 338"/>
              <p:cNvSpPr>
                <a:spLocks noEditPoints="1"/>
              </p:cNvSpPr>
              <p:nvPr/>
            </p:nvSpPr>
            <p:spPr bwMode="auto">
              <a:xfrm>
                <a:off x="879475" y="4738688"/>
                <a:ext cx="338138" cy="355600"/>
              </a:xfrm>
              <a:custGeom>
                <a:avLst/>
                <a:gdLst>
                  <a:gd name="T0" fmla="*/ 444 w 450"/>
                  <a:gd name="T1" fmla="*/ 439 h 474"/>
                  <a:gd name="T2" fmla="*/ 398 w 450"/>
                  <a:gd name="T3" fmla="*/ 261 h 474"/>
                  <a:gd name="T4" fmla="*/ 344 w 450"/>
                  <a:gd name="T5" fmla="*/ 217 h 474"/>
                  <a:gd name="T6" fmla="*/ 229 w 450"/>
                  <a:gd name="T7" fmla="*/ 205 h 474"/>
                  <a:gd name="T8" fmla="*/ 226 w 450"/>
                  <a:gd name="T9" fmla="*/ 159 h 474"/>
                  <a:gd name="T10" fmla="*/ 333 w 450"/>
                  <a:gd name="T11" fmla="*/ 160 h 474"/>
                  <a:gd name="T12" fmla="*/ 333 w 450"/>
                  <a:gd name="T13" fmla="*/ 125 h 474"/>
                  <a:gd name="T14" fmla="*/ 222 w 450"/>
                  <a:gd name="T15" fmla="*/ 116 h 474"/>
                  <a:gd name="T16" fmla="*/ 218 w 450"/>
                  <a:gd name="T17" fmla="*/ 63 h 474"/>
                  <a:gd name="T18" fmla="*/ 181 w 450"/>
                  <a:gd name="T19" fmla="*/ 14 h 474"/>
                  <a:gd name="T20" fmla="*/ 147 w 450"/>
                  <a:gd name="T21" fmla="*/ 62 h 474"/>
                  <a:gd name="T22" fmla="*/ 147 w 450"/>
                  <a:gd name="T23" fmla="*/ 124 h 474"/>
                  <a:gd name="T24" fmla="*/ 0 w 450"/>
                  <a:gd name="T25" fmla="*/ 298 h 474"/>
                  <a:gd name="T26" fmla="*/ 176 w 450"/>
                  <a:gd name="T27" fmla="*/ 474 h 474"/>
                  <a:gd name="T28" fmla="*/ 352 w 450"/>
                  <a:gd name="T29" fmla="*/ 311 h 474"/>
                  <a:gd name="T30" fmla="*/ 410 w 450"/>
                  <a:gd name="T31" fmla="*/ 448 h 474"/>
                  <a:gd name="T32" fmla="*/ 444 w 450"/>
                  <a:gd name="T33" fmla="*/ 439 h 474"/>
                  <a:gd name="T34" fmla="*/ 176 w 450"/>
                  <a:gd name="T35" fmla="*/ 429 h 474"/>
                  <a:gd name="T36" fmla="*/ 45 w 450"/>
                  <a:gd name="T37" fmla="*/ 298 h 474"/>
                  <a:gd name="T38" fmla="*/ 147 w 450"/>
                  <a:gd name="T39" fmla="*/ 170 h 474"/>
                  <a:gd name="T40" fmla="*/ 147 w 450"/>
                  <a:gd name="T41" fmla="*/ 219 h 474"/>
                  <a:gd name="T42" fmla="*/ 198 w 450"/>
                  <a:gd name="T43" fmla="*/ 279 h 474"/>
                  <a:gd name="T44" fmla="*/ 306 w 450"/>
                  <a:gd name="T45" fmla="*/ 279 h 474"/>
                  <a:gd name="T46" fmla="*/ 307 w 450"/>
                  <a:gd name="T47" fmla="*/ 298 h 474"/>
                  <a:gd name="T48" fmla="*/ 176 w 450"/>
                  <a:gd name="T49" fmla="*/ 42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0" h="474">
                    <a:moveTo>
                      <a:pt x="444" y="439"/>
                    </a:moveTo>
                    <a:cubicBezTo>
                      <a:pt x="398" y="261"/>
                      <a:pt x="398" y="261"/>
                      <a:pt x="398" y="261"/>
                    </a:cubicBezTo>
                    <a:cubicBezTo>
                      <a:pt x="391" y="236"/>
                      <a:pt x="370" y="219"/>
                      <a:pt x="344" y="217"/>
                    </a:cubicBezTo>
                    <a:cubicBezTo>
                      <a:pt x="229" y="205"/>
                      <a:pt x="229" y="205"/>
                      <a:pt x="229" y="205"/>
                    </a:cubicBezTo>
                    <a:cubicBezTo>
                      <a:pt x="226" y="159"/>
                      <a:pt x="226" y="159"/>
                      <a:pt x="226" y="159"/>
                    </a:cubicBezTo>
                    <a:cubicBezTo>
                      <a:pt x="333" y="160"/>
                      <a:pt x="333" y="160"/>
                      <a:pt x="333" y="160"/>
                    </a:cubicBezTo>
                    <a:cubicBezTo>
                      <a:pt x="356" y="160"/>
                      <a:pt x="356" y="127"/>
                      <a:pt x="333" y="125"/>
                    </a:cubicBezTo>
                    <a:cubicBezTo>
                      <a:pt x="222" y="116"/>
                      <a:pt x="222" y="116"/>
                      <a:pt x="222" y="116"/>
                    </a:cubicBezTo>
                    <a:cubicBezTo>
                      <a:pt x="218" y="63"/>
                      <a:pt x="218" y="63"/>
                      <a:pt x="218" y="63"/>
                    </a:cubicBezTo>
                    <a:cubicBezTo>
                      <a:pt x="216" y="39"/>
                      <a:pt x="201" y="23"/>
                      <a:pt x="181" y="14"/>
                    </a:cubicBezTo>
                    <a:cubicBezTo>
                      <a:pt x="148" y="0"/>
                      <a:pt x="147" y="29"/>
                      <a:pt x="147" y="62"/>
                    </a:cubicBezTo>
                    <a:cubicBezTo>
                      <a:pt x="147" y="124"/>
                      <a:pt x="147" y="124"/>
                      <a:pt x="147" y="124"/>
                    </a:cubicBezTo>
                    <a:cubicBezTo>
                      <a:pt x="63" y="138"/>
                      <a:pt x="0" y="211"/>
                      <a:pt x="0" y="298"/>
                    </a:cubicBezTo>
                    <a:cubicBezTo>
                      <a:pt x="0" y="395"/>
                      <a:pt x="79" y="474"/>
                      <a:pt x="176" y="474"/>
                    </a:cubicBezTo>
                    <a:cubicBezTo>
                      <a:pt x="269" y="474"/>
                      <a:pt x="345" y="402"/>
                      <a:pt x="352" y="311"/>
                    </a:cubicBezTo>
                    <a:cubicBezTo>
                      <a:pt x="410" y="448"/>
                      <a:pt x="410" y="448"/>
                      <a:pt x="410" y="448"/>
                    </a:cubicBezTo>
                    <a:cubicBezTo>
                      <a:pt x="419" y="469"/>
                      <a:pt x="450" y="462"/>
                      <a:pt x="444" y="439"/>
                    </a:cubicBezTo>
                    <a:close/>
                    <a:moveTo>
                      <a:pt x="176" y="429"/>
                    </a:moveTo>
                    <a:cubicBezTo>
                      <a:pt x="104" y="429"/>
                      <a:pt x="45" y="370"/>
                      <a:pt x="45" y="298"/>
                    </a:cubicBezTo>
                    <a:cubicBezTo>
                      <a:pt x="45" y="236"/>
                      <a:pt x="89" y="183"/>
                      <a:pt x="147" y="170"/>
                    </a:cubicBezTo>
                    <a:cubicBezTo>
                      <a:pt x="147" y="219"/>
                      <a:pt x="147" y="219"/>
                      <a:pt x="147" y="219"/>
                    </a:cubicBezTo>
                    <a:cubicBezTo>
                      <a:pt x="147" y="251"/>
                      <a:pt x="164" y="280"/>
                      <a:pt x="198" y="279"/>
                    </a:cubicBezTo>
                    <a:cubicBezTo>
                      <a:pt x="306" y="279"/>
                      <a:pt x="306" y="279"/>
                      <a:pt x="306" y="279"/>
                    </a:cubicBezTo>
                    <a:cubicBezTo>
                      <a:pt x="307" y="285"/>
                      <a:pt x="307" y="291"/>
                      <a:pt x="307" y="298"/>
                    </a:cubicBezTo>
                    <a:cubicBezTo>
                      <a:pt x="307" y="370"/>
                      <a:pt x="248" y="429"/>
                      <a:pt x="176" y="429"/>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62" name="Group 240"/>
            <p:cNvGrpSpPr/>
            <p:nvPr/>
          </p:nvGrpSpPr>
          <p:grpSpPr>
            <a:xfrm>
              <a:off x="8530860" y="3987306"/>
              <a:ext cx="171450" cy="433388"/>
              <a:chOff x="131762" y="4659313"/>
              <a:chExt cx="171450" cy="433388"/>
            </a:xfrm>
            <a:grpFill/>
          </p:grpSpPr>
          <p:sp>
            <p:nvSpPr>
              <p:cNvPr id="69" name="Freeform 339"/>
              <p:cNvSpPr>
                <a:spLocks noEditPoints="1"/>
              </p:cNvSpPr>
              <p:nvPr/>
            </p:nvSpPr>
            <p:spPr bwMode="auto">
              <a:xfrm>
                <a:off x="131762" y="4659313"/>
                <a:ext cx="171450" cy="433388"/>
              </a:xfrm>
              <a:custGeom>
                <a:avLst/>
                <a:gdLst>
                  <a:gd name="T0" fmla="*/ 182 w 228"/>
                  <a:gd name="T1" fmla="*/ 374 h 578"/>
                  <a:gd name="T2" fmla="*/ 182 w 228"/>
                  <a:gd name="T3" fmla="*/ 37 h 578"/>
                  <a:gd name="T4" fmla="*/ 146 w 228"/>
                  <a:gd name="T5" fmla="*/ 0 h 578"/>
                  <a:gd name="T6" fmla="*/ 82 w 228"/>
                  <a:gd name="T7" fmla="*/ 0 h 578"/>
                  <a:gd name="T8" fmla="*/ 46 w 228"/>
                  <a:gd name="T9" fmla="*/ 37 h 578"/>
                  <a:gd name="T10" fmla="*/ 46 w 228"/>
                  <a:gd name="T11" fmla="*/ 374 h 578"/>
                  <a:gd name="T12" fmla="*/ 0 w 228"/>
                  <a:gd name="T13" fmla="*/ 464 h 578"/>
                  <a:gd name="T14" fmla="*/ 114 w 228"/>
                  <a:gd name="T15" fmla="*/ 578 h 578"/>
                  <a:gd name="T16" fmla="*/ 228 w 228"/>
                  <a:gd name="T17" fmla="*/ 464 h 578"/>
                  <a:gd name="T18" fmla="*/ 182 w 228"/>
                  <a:gd name="T19" fmla="*/ 374 h 578"/>
                  <a:gd name="T20" fmla="*/ 114 w 228"/>
                  <a:gd name="T21" fmla="*/ 542 h 578"/>
                  <a:gd name="T22" fmla="*/ 36 w 228"/>
                  <a:gd name="T23" fmla="*/ 464 h 578"/>
                  <a:gd name="T24" fmla="*/ 73 w 228"/>
                  <a:gd name="T25" fmla="*/ 398 h 578"/>
                  <a:gd name="T26" fmla="*/ 81 w 228"/>
                  <a:gd name="T27" fmla="*/ 393 h 578"/>
                  <a:gd name="T28" fmla="*/ 81 w 228"/>
                  <a:gd name="T29" fmla="*/ 37 h 578"/>
                  <a:gd name="T30" fmla="*/ 82 w 228"/>
                  <a:gd name="T31" fmla="*/ 36 h 578"/>
                  <a:gd name="T32" fmla="*/ 146 w 228"/>
                  <a:gd name="T33" fmla="*/ 36 h 578"/>
                  <a:gd name="T34" fmla="*/ 147 w 228"/>
                  <a:gd name="T35" fmla="*/ 37 h 578"/>
                  <a:gd name="T36" fmla="*/ 147 w 228"/>
                  <a:gd name="T37" fmla="*/ 393 h 578"/>
                  <a:gd name="T38" fmla="*/ 155 w 228"/>
                  <a:gd name="T39" fmla="*/ 398 h 578"/>
                  <a:gd name="T40" fmla="*/ 192 w 228"/>
                  <a:gd name="T41" fmla="*/ 464 h 578"/>
                  <a:gd name="T42" fmla="*/ 114 w 228"/>
                  <a:gd name="T43" fmla="*/ 54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8" h="578">
                    <a:moveTo>
                      <a:pt x="182" y="374"/>
                    </a:moveTo>
                    <a:cubicBezTo>
                      <a:pt x="182" y="37"/>
                      <a:pt x="182" y="37"/>
                      <a:pt x="182" y="37"/>
                    </a:cubicBezTo>
                    <a:cubicBezTo>
                      <a:pt x="182" y="16"/>
                      <a:pt x="166" y="0"/>
                      <a:pt x="146" y="0"/>
                    </a:cubicBezTo>
                    <a:cubicBezTo>
                      <a:pt x="82" y="0"/>
                      <a:pt x="82" y="0"/>
                      <a:pt x="82" y="0"/>
                    </a:cubicBezTo>
                    <a:cubicBezTo>
                      <a:pt x="62" y="0"/>
                      <a:pt x="46" y="16"/>
                      <a:pt x="46" y="37"/>
                    </a:cubicBezTo>
                    <a:cubicBezTo>
                      <a:pt x="46" y="374"/>
                      <a:pt x="46" y="374"/>
                      <a:pt x="46" y="374"/>
                    </a:cubicBezTo>
                    <a:cubicBezTo>
                      <a:pt x="17" y="396"/>
                      <a:pt x="0" y="429"/>
                      <a:pt x="0" y="464"/>
                    </a:cubicBezTo>
                    <a:cubicBezTo>
                      <a:pt x="0" y="527"/>
                      <a:pt x="51" y="578"/>
                      <a:pt x="114" y="578"/>
                    </a:cubicBezTo>
                    <a:cubicBezTo>
                      <a:pt x="177" y="578"/>
                      <a:pt x="228" y="527"/>
                      <a:pt x="228" y="464"/>
                    </a:cubicBezTo>
                    <a:cubicBezTo>
                      <a:pt x="228" y="429"/>
                      <a:pt x="211" y="396"/>
                      <a:pt x="182" y="374"/>
                    </a:cubicBezTo>
                    <a:close/>
                    <a:moveTo>
                      <a:pt x="114" y="542"/>
                    </a:moveTo>
                    <a:cubicBezTo>
                      <a:pt x="71" y="542"/>
                      <a:pt x="36" y="507"/>
                      <a:pt x="36" y="464"/>
                    </a:cubicBezTo>
                    <a:cubicBezTo>
                      <a:pt x="36" y="438"/>
                      <a:pt x="50" y="413"/>
                      <a:pt x="73" y="398"/>
                    </a:cubicBezTo>
                    <a:cubicBezTo>
                      <a:pt x="81" y="393"/>
                      <a:pt x="81" y="393"/>
                      <a:pt x="81" y="393"/>
                    </a:cubicBezTo>
                    <a:cubicBezTo>
                      <a:pt x="81" y="37"/>
                      <a:pt x="81" y="37"/>
                      <a:pt x="81" y="37"/>
                    </a:cubicBezTo>
                    <a:cubicBezTo>
                      <a:pt x="81" y="36"/>
                      <a:pt x="82" y="36"/>
                      <a:pt x="82" y="36"/>
                    </a:cubicBezTo>
                    <a:cubicBezTo>
                      <a:pt x="146" y="36"/>
                      <a:pt x="146" y="36"/>
                      <a:pt x="146" y="36"/>
                    </a:cubicBezTo>
                    <a:cubicBezTo>
                      <a:pt x="146" y="36"/>
                      <a:pt x="147" y="36"/>
                      <a:pt x="147" y="37"/>
                    </a:cubicBezTo>
                    <a:cubicBezTo>
                      <a:pt x="147" y="393"/>
                      <a:pt x="147" y="393"/>
                      <a:pt x="147" y="393"/>
                    </a:cubicBezTo>
                    <a:cubicBezTo>
                      <a:pt x="155" y="398"/>
                      <a:pt x="155" y="398"/>
                      <a:pt x="155" y="398"/>
                    </a:cubicBezTo>
                    <a:cubicBezTo>
                      <a:pt x="178" y="413"/>
                      <a:pt x="192" y="438"/>
                      <a:pt x="192" y="464"/>
                    </a:cubicBezTo>
                    <a:cubicBezTo>
                      <a:pt x="192" y="507"/>
                      <a:pt x="157" y="542"/>
                      <a:pt x="114" y="542"/>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70" name="Freeform 340"/>
              <p:cNvSpPr/>
              <p:nvPr/>
            </p:nvSpPr>
            <p:spPr bwMode="auto">
              <a:xfrm>
                <a:off x="171450" y="4802188"/>
                <a:ext cx="92075" cy="252413"/>
              </a:xfrm>
              <a:custGeom>
                <a:avLst/>
                <a:gdLst>
                  <a:gd name="T0" fmla="*/ 93 w 122"/>
                  <a:gd name="T1" fmla="*/ 223 h 336"/>
                  <a:gd name="T2" fmla="*/ 77 w 122"/>
                  <a:gd name="T3" fmla="*/ 213 h 336"/>
                  <a:gd name="T4" fmla="*/ 77 w 122"/>
                  <a:gd name="T5" fmla="*/ 0 h 336"/>
                  <a:gd name="T6" fmla="*/ 45 w 122"/>
                  <a:gd name="T7" fmla="*/ 0 h 336"/>
                  <a:gd name="T8" fmla="*/ 45 w 122"/>
                  <a:gd name="T9" fmla="*/ 213 h 336"/>
                  <a:gd name="T10" fmla="*/ 29 w 122"/>
                  <a:gd name="T11" fmla="*/ 223 h 336"/>
                  <a:gd name="T12" fmla="*/ 0 w 122"/>
                  <a:gd name="T13" fmla="*/ 275 h 336"/>
                  <a:gd name="T14" fmla="*/ 61 w 122"/>
                  <a:gd name="T15" fmla="*/ 336 h 336"/>
                  <a:gd name="T16" fmla="*/ 122 w 122"/>
                  <a:gd name="T17" fmla="*/ 275 h 336"/>
                  <a:gd name="T18" fmla="*/ 93 w 122"/>
                  <a:gd name="T19" fmla="*/ 22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336">
                    <a:moveTo>
                      <a:pt x="93" y="223"/>
                    </a:moveTo>
                    <a:cubicBezTo>
                      <a:pt x="77" y="213"/>
                      <a:pt x="77" y="213"/>
                      <a:pt x="77" y="213"/>
                    </a:cubicBezTo>
                    <a:cubicBezTo>
                      <a:pt x="77" y="0"/>
                      <a:pt x="77" y="0"/>
                      <a:pt x="77" y="0"/>
                    </a:cubicBezTo>
                    <a:cubicBezTo>
                      <a:pt x="45" y="0"/>
                      <a:pt x="45" y="0"/>
                      <a:pt x="45" y="0"/>
                    </a:cubicBezTo>
                    <a:cubicBezTo>
                      <a:pt x="45" y="213"/>
                      <a:pt x="45" y="213"/>
                      <a:pt x="45" y="213"/>
                    </a:cubicBezTo>
                    <a:cubicBezTo>
                      <a:pt x="29" y="223"/>
                      <a:pt x="29" y="223"/>
                      <a:pt x="29" y="223"/>
                    </a:cubicBezTo>
                    <a:cubicBezTo>
                      <a:pt x="11" y="235"/>
                      <a:pt x="0" y="254"/>
                      <a:pt x="0" y="275"/>
                    </a:cubicBezTo>
                    <a:cubicBezTo>
                      <a:pt x="0" y="309"/>
                      <a:pt x="27" y="336"/>
                      <a:pt x="61" y="336"/>
                    </a:cubicBezTo>
                    <a:cubicBezTo>
                      <a:pt x="95" y="336"/>
                      <a:pt x="122" y="309"/>
                      <a:pt x="122" y="275"/>
                    </a:cubicBezTo>
                    <a:cubicBezTo>
                      <a:pt x="122" y="254"/>
                      <a:pt x="112" y="235"/>
                      <a:pt x="93" y="223"/>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63" name="Group 243"/>
            <p:cNvGrpSpPr/>
            <p:nvPr/>
          </p:nvGrpSpPr>
          <p:grpSpPr>
            <a:xfrm>
              <a:off x="5610694" y="1109642"/>
              <a:ext cx="207963" cy="393701"/>
              <a:chOff x="942975" y="5508625"/>
              <a:chExt cx="207963" cy="393700"/>
            </a:xfrm>
            <a:grpFill/>
          </p:grpSpPr>
          <p:sp>
            <p:nvSpPr>
              <p:cNvPr id="67" name="Freeform 343"/>
              <p:cNvSpPr/>
              <p:nvPr/>
            </p:nvSpPr>
            <p:spPr bwMode="auto">
              <a:xfrm>
                <a:off x="974725" y="5508625"/>
                <a:ext cx="147638" cy="111125"/>
              </a:xfrm>
              <a:custGeom>
                <a:avLst/>
                <a:gdLst>
                  <a:gd name="T0" fmla="*/ 23 w 195"/>
                  <a:gd name="T1" fmla="*/ 146 h 146"/>
                  <a:gd name="T2" fmla="*/ 176 w 195"/>
                  <a:gd name="T3" fmla="*/ 146 h 146"/>
                  <a:gd name="T4" fmla="*/ 195 w 195"/>
                  <a:gd name="T5" fmla="*/ 134 h 146"/>
                  <a:gd name="T6" fmla="*/ 195 w 195"/>
                  <a:gd name="T7" fmla="*/ 60 h 146"/>
                  <a:gd name="T8" fmla="*/ 195 w 195"/>
                  <a:gd name="T9" fmla="*/ 57 h 146"/>
                  <a:gd name="T10" fmla="*/ 195 w 195"/>
                  <a:gd name="T11" fmla="*/ 55 h 146"/>
                  <a:gd name="T12" fmla="*/ 195 w 195"/>
                  <a:gd name="T13" fmla="*/ 55 h 146"/>
                  <a:gd name="T14" fmla="*/ 104 w 195"/>
                  <a:gd name="T15" fmla="*/ 2 h 146"/>
                  <a:gd name="T16" fmla="*/ 1 w 195"/>
                  <a:gd name="T17" fmla="*/ 55 h 146"/>
                  <a:gd name="T18" fmla="*/ 1 w 195"/>
                  <a:gd name="T19" fmla="*/ 55 h 146"/>
                  <a:gd name="T20" fmla="*/ 0 w 195"/>
                  <a:gd name="T21" fmla="*/ 55 h 146"/>
                  <a:gd name="T22" fmla="*/ 0 w 195"/>
                  <a:gd name="T23" fmla="*/ 57 h 146"/>
                  <a:gd name="T24" fmla="*/ 0 w 195"/>
                  <a:gd name="T25" fmla="*/ 59 h 146"/>
                  <a:gd name="T26" fmla="*/ 0 w 195"/>
                  <a:gd name="T27" fmla="*/ 135 h 146"/>
                  <a:gd name="T28" fmla="*/ 23 w 195"/>
                  <a:gd name="T29"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46">
                    <a:moveTo>
                      <a:pt x="23" y="146"/>
                    </a:moveTo>
                    <a:cubicBezTo>
                      <a:pt x="176" y="146"/>
                      <a:pt x="176" y="146"/>
                      <a:pt x="176" y="146"/>
                    </a:cubicBezTo>
                    <a:cubicBezTo>
                      <a:pt x="188" y="146"/>
                      <a:pt x="195" y="142"/>
                      <a:pt x="195" y="134"/>
                    </a:cubicBezTo>
                    <a:cubicBezTo>
                      <a:pt x="195" y="60"/>
                      <a:pt x="195" y="60"/>
                      <a:pt x="195" y="60"/>
                    </a:cubicBezTo>
                    <a:cubicBezTo>
                      <a:pt x="195" y="59"/>
                      <a:pt x="195" y="58"/>
                      <a:pt x="195" y="57"/>
                    </a:cubicBezTo>
                    <a:cubicBezTo>
                      <a:pt x="195" y="55"/>
                      <a:pt x="195" y="55"/>
                      <a:pt x="195" y="55"/>
                    </a:cubicBezTo>
                    <a:cubicBezTo>
                      <a:pt x="195" y="55"/>
                      <a:pt x="195" y="55"/>
                      <a:pt x="195" y="55"/>
                    </a:cubicBezTo>
                    <a:cubicBezTo>
                      <a:pt x="192" y="27"/>
                      <a:pt x="153" y="4"/>
                      <a:pt x="104" y="2"/>
                    </a:cubicBezTo>
                    <a:cubicBezTo>
                      <a:pt x="50" y="0"/>
                      <a:pt x="4" y="24"/>
                      <a:pt x="1" y="55"/>
                    </a:cubicBezTo>
                    <a:cubicBezTo>
                      <a:pt x="1" y="55"/>
                      <a:pt x="1" y="55"/>
                      <a:pt x="1" y="55"/>
                    </a:cubicBezTo>
                    <a:cubicBezTo>
                      <a:pt x="0" y="55"/>
                      <a:pt x="0" y="55"/>
                      <a:pt x="0" y="55"/>
                    </a:cubicBezTo>
                    <a:cubicBezTo>
                      <a:pt x="0" y="57"/>
                      <a:pt x="0" y="57"/>
                      <a:pt x="0" y="57"/>
                    </a:cubicBezTo>
                    <a:cubicBezTo>
                      <a:pt x="0" y="59"/>
                      <a:pt x="0" y="59"/>
                      <a:pt x="0" y="59"/>
                    </a:cubicBezTo>
                    <a:cubicBezTo>
                      <a:pt x="0" y="135"/>
                      <a:pt x="0" y="135"/>
                      <a:pt x="0" y="135"/>
                    </a:cubicBezTo>
                    <a:cubicBezTo>
                      <a:pt x="0" y="145"/>
                      <a:pt x="9" y="146"/>
                      <a:pt x="23" y="146"/>
                    </a:cubicBez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8" name="Freeform 344"/>
              <p:cNvSpPr>
                <a:spLocks noEditPoints="1"/>
              </p:cNvSpPr>
              <p:nvPr/>
            </p:nvSpPr>
            <p:spPr bwMode="auto">
              <a:xfrm>
                <a:off x="942975" y="5607050"/>
                <a:ext cx="207963" cy="295275"/>
              </a:xfrm>
              <a:custGeom>
                <a:avLst/>
                <a:gdLst>
                  <a:gd name="T0" fmla="*/ 276 w 276"/>
                  <a:gd name="T1" fmla="*/ 147 h 393"/>
                  <a:gd name="T2" fmla="*/ 0 w 276"/>
                  <a:gd name="T3" fmla="*/ 146 h 393"/>
                  <a:gd name="T4" fmla="*/ 0 w 276"/>
                  <a:gd name="T5" fmla="*/ 147 h 393"/>
                  <a:gd name="T6" fmla="*/ 0 w 276"/>
                  <a:gd name="T7" fmla="*/ 147 h 393"/>
                  <a:gd name="T8" fmla="*/ 0 w 276"/>
                  <a:gd name="T9" fmla="*/ 152 h 393"/>
                  <a:gd name="T10" fmla="*/ 0 w 276"/>
                  <a:gd name="T11" fmla="*/ 157 h 393"/>
                  <a:gd name="T12" fmla="*/ 0 w 276"/>
                  <a:gd name="T13" fmla="*/ 367 h 393"/>
                  <a:gd name="T14" fmla="*/ 32 w 276"/>
                  <a:gd name="T15" fmla="*/ 393 h 393"/>
                  <a:gd name="T16" fmla="*/ 249 w 276"/>
                  <a:gd name="T17" fmla="*/ 393 h 393"/>
                  <a:gd name="T18" fmla="*/ 276 w 276"/>
                  <a:gd name="T19" fmla="*/ 363 h 393"/>
                  <a:gd name="T20" fmla="*/ 276 w 276"/>
                  <a:gd name="T21" fmla="*/ 159 h 393"/>
                  <a:gd name="T22" fmla="*/ 276 w 276"/>
                  <a:gd name="T23" fmla="*/ 151 h 393"/>
                  <a:gd name="T24" fmla="*/ 276 w 276"/>
                  <a:gd name="T25" fmla="*/ 147 h 393"/>
                  <a:gd name="T26" fmla="*/ 229 w 276"/>
                  <a:gd name="T27" fmla="*/ 242 h 393"/>
                  <a:gd name="T28" fmla="*/ 218 w 276"/>
                  <a:gd name="T29" fmla="*/ 253 h 393"/>
                  <a:gd name="T30" fmla="*/ 174 w 276"/>
                  <a:gd name="T31" fmla="*/ 253 h 393"/>
                  <a:gd name="T32" fmla="*/ 174 w 276"/>
                  <a:gd name="T33" fmla="*/ 298 h 393"/>
                  <a:gd name="T34" fmla="*/ 163 w 276"/>
                  <a:gd name="T35" fmla="*/ 309 h 393"/>
                  <a:gd name="T36" fmla="*/ 116 w 276"/>
                  <a:gd name="T37" fmla="*/ 309 h 393"/>
                  <a:gd name="T38" fmla="*/ 105 w 276"/>
                  <a:gd name="T39" fmla="*/ 298 h 393"/>
                  <a:gd name="T40" fmla="*/ 105 w 276"/>
                  <a:gd name="T41" fmla="*/ 253 h 393"/>
                  <a:gd name="T42" fmla="*/ 60 w 276"/>
                  <a:gd name="T43" fmla="*/ 253 h 393"/>
                  <a:gd name="T44" fmla="*/ 49 w 276"/>
                  <a:gd name="T45" fmla="*/ 242 h 393"/>
                  <a:gd name="T46" fmla="*/ 49 w 276"/>
                  <a:gd name="T47" fmla="*/ 195 h 393"/>
                  <a:gd name="T48" fmla="*/ 60 w 276"/>
                  <a:gd name="T49" fmla="*/ 184 h 393"/>
                  <a:gd name="T50" fmla="*/ 105 w 276"/>
                  <a:gd name="T51" fmla="*/ 184 h 393"/>
                  <a:gd name="T52" fmla="*/ 105 w 276"/>
                  <a:gd name="T53" fmla="*/ 140 h 393"/>
                  <a:gd name="T54" fmla="*/ 116 w 276"/>
                  <a:gd name="T55" fmla="*/ 129 h 393"/>
                  <a:gd name="T56" fmla="*/ 163 w 276"/>
                  <a:gd name="T57" fmla="*/ 129 h 393"/>
                  <a:gd name="T58" fmla="*/ 174 w 276"/>
                  <a:gd name="T59" fmla="*/ 140 h 393"/>
                  <a:gd name="T60" fmla="*/ 174 w 276"/>
                  <a:gd name="T61" fmla="*/ 184 h 393"/>
                  <a:gd name="T62" fmla="*/ 218 w 276"/>
                  <a:gd name="T63" fmla="*/ 184 h 393"/>
                  <a:gd name="T64" fmla="*/ 229 w 276"/>
                  <a:gd name="T65" fmla="*/ 195 h 393"/>
                  <a:gd name="T66" fmla="*/ 229 w 276"/>
                  <a:gd name="T67" fmla="*/ 24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393">
                    <a:moveTo>
                      <a:pt x="276" y="147"/>
                    </a:moveTo>
                    <a:cubicBezTo>
                      <a:pt x="269" y="2"/>
                      <a:pt x="13" y="0"/>
                      <a:pt x="0" y="146"/>
                    </a:cubicBezTo>
                    <a:cubicBezTo>
                      <a:pt x="0" y="147"/>
                      <a:pt x="0" y="147"/>
                      <a:pt x="0" y="147"/>
                    </a:cubicBezTo>
                    <a:cubicBezTo>
                      <a:pt x="0" y="147"/>
                      <a:pt x="0" y="147"/>
                      <a:pt x="0" y="147"/>
                    </a:cubicBezTo>
                    <a:cubicBezTo>
                      <a:pt x="0" y="152"/>
                      <a:pt x="0" y="152"/>
                      <a:pt x="0" y="152"/>
                    </a:cubicBezTo>
                    <a:cubicBezTo>
                      <a:pt x="0" y="157"/>
                      <a:pt x="0" y="157"/>
                      <a:pt x="0" y="157"/>
                    </a:cubicBezTo>
                    <a:cubicBezTo>
                      <a:pt x="0" y="367"/>
                      <a:pt x="0" y="367"/>
                      <a:pt x="0" y="367"/>
                    </a:cubicBezTo>
                    <a:cubicBezTo>
                      <a:pt x="0" y="390"/>
                      <a:pt x="13" y="393"/>
                      <a:pt x="32" y="393"/>
                    </a:cubicBezTo>
                    <a:cubicBezTo>
                      <a:pt x="249" y="393"/>
                      <a:pt x="249" y="393"/>
                      <a:pt x="249" y="393"/>
                    </a:cubicBezTo>
                    <a:cubicBezTo>
                      <a:pt x="266" y="393"/>
                      <a:pt x="276" y="384"/>
                      <a:pt x="276" y="363"/>
                    </a:cubicBezTo>
                    <a:cubicBezTo>
                      <a:pt x="276" y="159"/>
                      <a:pt x="276" y="159"/>
                      <a:pt x="276" y="159"/>
                    </a:cubicBezTo>
                    <a:cubicBezTo>
                      <a:pt x="276" y="156"/>
                      <a:pt x="276" y="153"/>
                      <a:pt x="276" y="151"/>
                    </a:cubicBezTo>
                    <a:cubicBezTo>
                      <a:pt x="276" y="147"/>
                      <a:pt x="276" y="147"/>
                      <a:pt x="276" y="147"/>
                    </a:cubicBezTo>
                    <a:close/>
                    <a:moveTo>
                      <a:pt x="229" y="242"/>
                    </a:moveTo>
                    <a:cubicBezTo>
                      <a:pt x="229" y="248"/>
                      <a:pt x="224" y="253"/>
                      <a:pt x="218" y="253"/>
                    </a:cubicBezTo>
                    <a:cubicBezTo>
                      <a:pt x="174" y="253"/>
                      <a:pt x="174" y="253"/>
                      <a:pt x="174" y="253"/>
                    </a:cubicBezTo>
                    <a:cubicBezTo>
                      <a:pt x="174" y="298"/>
                      <a:pt x="174" y="298"/>
                      <a:pt x="174" y="298"/>
                    </a:cubicBezTo>
                    <a:cubicBezTo>
                      <a:pt x="174" y="304"/>
                      <a:pt x="169" y="309"/>
                      <a:pt x="163" y="309"/>
                    </a:cubicBezTo>
                    <a:cubicBezTo>
                      <a:pt x="116" y="309"/>
                      <a:pt x="116" y="309"/>
                      <a:pt x="116" y="309"/>
                    </a:cubicBezTo>
                    <a:cubicBezTo>
                      <a:pt x="110" y="309"/>
                      <a:pt x="105" y="304"/>
                      <a:pt x="105" y="298"/>
                    </a:cubicBezTo>
                    <a:cubicBezTo>
                      <a:pt x="105" y="253"/>
                      <a:pt x="105" y="253"/>
                      <a:pt x="105" y="253"/>
                    </a:cubicBezTo>
                    <a:cubicBezTo>
                      <a:pt x="60" y="253"/>
                      <a:pt x="60" y="253"/>
                      <a:pt x="60" y="253"/>
                    </a:cubicBezTo>
                    <a:cubicBezTo>
                      <a:pt x="54" y="253"/>
                      <a:pt x="49" y="248"/>
                      <a:pt x="49" y="242"/>
                    </a:cubicBezTo>
                    <a:cubicBezTo>
                      <a:pt x="49" y="195"/>
                      <a:pt x="49" y="195"/>
                      <a:pt x="49" y="195"/>
                    </a:cubicBezTo>
                    <a:cubicBezTo>
                      <a:pt x="49" y="189"/>
                      <a:pt x="54" y="184"/>
                      <a:pt x="60" y="184"/>
                    </a:cubicBezTo>
                    <a:cubicBezTo>
                      <a:pt x="105" y="184"/>
                      <a:pt x="105" y="184"/>
                      <a:pt x="105" y="184"/>
                    </a:cubicBezTo>
                    <a:cubicBezTo>
                      <a:pt x="105" y="140"/>
                      <a:pt x="105" y="140"/>
                      <a:pt x="105" y="140"/>
                    </a:cubicBezTo>
                    <a:cubicBezTo>
                      <a:pt x="105" y="134"/>
                      <a:pt x="110" y="129"/>
                      <a:pt x="116" y="129"/>
                    </a:cubicBezTo>
                    <a:cubicBezTo>
                      <a:pt x="163" y="129"/>
                      <a:pt x="163" y="129"/>
                      <a:pt x="163" y="129"/>
                    </a:cubicBezTo>
                    <a:cubicBezTo>
                      <a:pt x="169" y="129"/>
                      <a:pt x="174" y="134"/>
                      <a:pt x="174" y="140"/>
                    </a:cubicBezTo>
                    <a:cubicBezTo>
                      <a:pt x="174" y="184"/>
                      <a:pt x="174" y="184"/>
                      <a:pt x="174" y="184"/>
                    </a:cubicBezTo>
                    <a:cubicBezTo>
                      <a:pt x="218" y="184"/>
                      <a:pt x="218" y="184"/>
                      <a:pt x="218" y="184"/>
                    </a:cubicBezTo>
                    <a:cubicBezTo>
                      <a:pt x="224" y="184"/>
                      <a:pt x="229" y="189"/>
                      <a:pt x="229" y="195"/>
                    </a:cubicBezTo>
                    <a:lnTo>
                      <a:pt x="229" y="242"/>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nvGrpSpPr>
            <p:cNvPr id="64" name="Group 246"/>
            <p:cNvGrpSpPr/>
            <p:nvPr/>
          </p:nvGrpSpPr>
          <p:grpSpPr>
            <a:xfrm>
              <a:off x="5500141" y="1899560"/>
              <a:ext cx="460375" cy="392112"/>
              <a:chOff x="1635125" y="3014663"/>
              <a:chExt cx="460375" cy="392112"/>
            </a:xfrm>
            <a:grpFill/>
          </p:grpSpPr>
          <p:sp>
            <p:nvSpPr>
              <p:cNvPr id="65" name="Freeform 348"/>
              <p:cNvSpPr/>
              <p:nvPr/>
            </p:nvSpPr>
            <p:spPr bwMode="auto">
              <a:xfrm>
                <a:off x="1635125" y="3014663"/>
                <a:ext cx="460375" cy="238125"/>
              </a:xfrm>
              <a:custGeom>
                <a:avLst/>
                <a:gdLst>
                  <a:gd name="T0" fmla="*/ 159 w 613"/>
                  <a:gd name="T1" fmla="*/ 254 h 316"/>
                  <a:gd name="T2" fmla="*/ 203 w 613"/>
                  <a:gd name="T3" fmla="*/ 148 h 316"/>
                  <a:gd name="T4" fmla="*/ 222 w 613"/>
                  <a:gd name="T5" fmla="*/ 136 h 316"/>
                  <a:gd name="T6" fmla="*/ 240 w 613"/>
                  <a:gd name="T7" fmla="*/ 149 h 316"/>
                  <a:gd name="T8" fmla="*/ 306 w 613"/>
                  <a:gd name="T9" fmla="*/ 316 h 316"/>
                  <a:gd name="T10" fmla="*/ 372 w 613"/>
                  <a:gd name="T11" fmla="*/ 149 h 316"/>
                  <a:gd name="T12" fmla="*/ 391 w 613"/>
                  <a:gd name="T13" fmla="*/ 136 h 316"/>
                  <a:gd name="T14" fmla="*/ 391 w 613"/>
                  <a:gd name="T15" fmla="*/ 136 h 316"/>
                  <a:gd name="T16" fmla="*/ 409 w 613"/>
                  <a:gd name="T17" fmla="*/ 148 h 316"/>
                  <a:gd name="T18" fmla="*/ 452 w 613"/>
                  <a:gd name="T19" fmla="*/ 254 h 316"/>
                  <a:gd name="T20" fmla="*/ 583 w 613"/>
                  <a:gd name="T21" fmla="*/ 254 h 316"/>
                  <a:gd name="T22" fmla="*/ 613 w 613"/>
                  <a:gd name="T23" fmla="*/ 161 h 316"/>
                  <a:gd name="T24" fmla="*/ 566 w 613"/>
                  <a:gd name="T25" fmla="*/ 47 h 316"/>
                  <a:gd name="T26" fmla="*/ 453 w 613"/>
                  <a:gd name="T27" fmla="*/ 0 h 316"/>
                  <a:gd name="T28" fmla="*/ 339 w 613"/>
                  <a:gd name="T29" fmla="*/ 47 h 316"/>
                  <a:gd name="T30" fmla="*/ 307 w 613"/>
                  <a:gd name="T31" fmla="*/ 80 h 316"/>
                  <a:gd name="T32" fmla="*/ 273 w 613"/>
                  <a:gd name="T33" fmla="*/ 46 h 316"/>
                  <a:gd name="T34" fmla="*/ 160 w 613"/>
                  <a:gd name="T35" fmla="*/ 0 h 316"/>
                  <a:gd name="T36" fmla="*/ 47 w 613"/>
                  <a:gd name="T37" fmla="*/ 47 h 316"/>
                  <a:gd name="T38" fmla="*/ 0 w 613"/>
                  <a:gd name="T39" fmla="*/ 160 h 316"/>
                  <a:gd name="T40" fmla="*/ 30 w 613"/>
                  <a:gd name="T41" fmla="*/ 254 h 316"/>
                  <a:gd name="T42" fmla="*/ 159 w 613"/>
                  <a:gd name="T43" fmla="*/ 25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3" h="316">
                    <a:moveTo>
                      <a:pt x="159" y="254"/>
                    </a:moveTo>
                    <a:cubicBezTo>
                      <a:pt x="203" y="148"/>
                      <a:pt x="203" y="148"/>
                      <a:pt x="203" y="148"/>
                    </a:cubicBezTo>
                    <a:cubicBezTo>
                      <a:pt x="207" y="141"/>
                      <a:pt x="214" y="136"/>
                      <a:pt x="222" y="136"/>
                    </a:cubicBezTo>
                    <a:cubicBezTo>
                      <a:pt x="230" y="136"/>
                      <a:pt x="237" y="141"/>
                      <a:pt x="240" y="149"/>
                    </a:cubicBezTo>
                    <a:cubicBezTo>
                      <a:pt x="306" y="316"/>
                      <a:pt x="306" y="316"/>
                      <a:pt x="306" y="316"/>
                    </a:cubicBezTo>
                    <a:cubicBezTo>
                      <a:pt x="372" y="149"/>
                      <a:pt x="372" y="149"/>
                      <a:pt x="372" y="149"/>
                    </a:cubicBezTo>
                    <a:cubicBezTo>
                      <a:pt x="375" y="141"/>
                      <a:pt x="382" y="136"/>
                      <a:pt x="391" y="136"/>
                    </a:cubicBezTo>
                    <a:cubicBezTo>
                      <a:pt x="391" y="136"/>
                      <a:pt x="391" y="136"/>
                      <a:pt x="391" y="136"/>
                    </a:cubicBezTo>
                    <a:cubicBezTo>
                      <a:pt x="399" y="136"/>
                      <a:pt x="406" y="141"/>
                      <a:pt x="409" y="148"/>
                    </a:cubicBezTo>
                    <a:cubicBezTo>
                      <a:pt x="452" y="254"/>
                      <a:pt x="452" y="254"/>
                      <a:pt x="452" y="254"/>
                    </a:cubicBezTo>
                    <a:cubicBezTo>
                      <a:pt x="583" y="254"/>
                      <a:pt x="583" y="254"/>
                      <a:pt x="583" y="254"/>
                    </a:cubicBezTo>
                    <a:cubicBezTo>
                      <a:pt x="602" y="227"/>
                      <a:pt x="613" y="195"/>
                      <a:pt x="613" y="161"/>
                    </a:cubicBezTo>
                    <a:cubicBezTo>
                      <a:pt x="613" y="118"/>
                      <a:pt x="596" y="78"/>
                      <a:pt x="566" y="47"/>
                    </a:cubicBezTo>
                    <a:cubicBezTo>
                      <a:pt x="536" y="17"/>
                      <a:pt x="495" y="0"/>
                      <a:pt x="453" y="0"/>
                    </a:cubicBezTo>
                    <a:cubicBezTo>
                      <a:pt x="410" y="0"/>
                      <a:pt x="370" y="17"/>
                      <a:pt x="339" y="47"/>
                    </a:cubicBezTo>
                    <a:cubicBezTo>
                      <a:pt x="307" y="80"/>
                      <a:pt x="307" y="80"/>
                      <a:pt x="307" y="80"/>
                    </a:cubicBezTo>
                    <a:cubicBezTo>
                      <a:pt x="273" y="46"/>
                      <a:pt x="273" y="46"/>
                      <a:pt x="273" y="46"/>
                    </a:cubicBezTo>
                    <a:cubicBezTo>
                      <a:pt x="243" y="16"/>
                      <a:pt x="203" y="0"/>
                      <a:pt x="160" y="0"/>
                    </a:cubicBezTo>
                    <a:cubicBezTo>
                      <a:pt x="117" y="0"/>
                      <a:pt x="77" y="16"/>
                      <a:pt x="47" y="47"/>
                    </a:cubicBezTo>
                    <a:cubicBezTo>
                      <a:pt x="16" y="77"/>
                      <a:pt x="0" y="117"/>
                      <a:pt x="0" y="160"/>
                    </a:cubicBezTo>
                    <a:cubicBezTo>
                      <a:pt x="0" y="194"/>
                      <a:pt x="10" y="227"/>
                      <a:pt x="30" y="254"/>
                    </a:cubicBezTo>
                    <a:lnTo>
                      <a:pt x="159" y="25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6" name="Freeform 349"/>
              <p:cNvSpPr/>
              <p:nvPr/>
            </p:nvSpPr>
            <p:spPr bwMode="auto">
              <a:xfrm>
                <a:off x="1685925" y="3171825"/>
                <a:ext cx="358775" cy="234950"/>
              </a:xfrm>
              <a:custGeom>
                <a:avLst/>
                <a:gdLst>
                  <a:gd name="T0" fmla="*/ 372 w 479"/>
                  <a:gd name="T1" fmla="*/ 85 h 312"/>
                  <a:gd name="T2" fmla="*/ 353 w 479"/>
                  <a:gd name="T3" fmla="*/ 72 h 312"/>
                  <a:gd name="T4" fmla="*/ 324 w 479"/>
                  <a:gd name="T5" fmla="*/ 1 h 312"/>
                  <a:gd name="T6" fmla="*/ 258 w 479"/>
                  <a:gd name="T7" fmla="*/ 169 h 312"/>
                  <a:gd name="T8" fmla="*/ 239 w 479"/>
                  <a:gd name="T9" fmla="*/ 182 h 312"/>
                  <a:gd name="T10" fmla="*/ 221 w 479"/>
                  <a:gd name="T11" fmla="*/ 169 h 312"/>
                  <a:gd name="T12" fmla="*/ 154 w 479"/>
                  <a:gd name="T13" fmla="*/ 0 h 312"/>
                  <a:gd name="T14" fmla="*/ 123 w 479"/>
                  <a:gd name="T15" fmla="*/ 72 h 312"/>
                  <a:gd name="T16" fmla="*/ 105 w 479"/>
                  <a:gd name="T17" fmla="*/ 85 h 312"/>
                  <a:gd name="T18" fmla="*/ 0 w 479"/>
                  <a:gd name="T19" fmla="*/ 85 h 312"/>
                  <a:gd name="T20" fmla="*/ 220 w 479"/>
                  <a:gd name="T21" fmla="*/ 303 h 312"/>
                  <a:gd name="T22" fmla="*/ 241 w 479"/>
                  <a:gd name="T23" fmla="*/ 312 h 312"/>
                  <a:gd name="T24" fmla="*/ 241 w 479"/>
                  <a:gd name="T25" fmla="*/ 312 h 312"/>
                  <a:gd name="T26" fmla="*/ 262 w 479"/>
                  <a:gd name="T27" fmla="*/ 303 h 312"/>
                  <a:gd name="T28" fmla="*/ 479 w 479"/>
                  <a:gd name="T29" fmla="*/ 85 h 312"/>
                  <a:gd name="T30" fmla="*/ 372 w 479"/>
                  <a:gd name="T31" fmla="*/ 8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312">
                    <a:moveTo>
                      <a:pt x="372" y="85"/>
                    </a:moveTo>
                    <a:cubicBezTo>
                      <a:pt x="364" y="85"/>
                      <a:pt x="356" y="80"/>
                      <a:pt x="353" y="72"/>
                    </a:cubicBezTo>
                    <a:cubicBezTo>
                      <a:pt x="324" y="1"/>
                      <a:pt x="324" y="1"/>
                      <a:pt x="324" y="1"/>
                    </a:cubicBezTo>
                    <a:cubicBezTo>
                      <a:pt x="258" y="169"/>
                      <a:pt x="258" y="169"/>
                      <a:pt x="258" y="169"/>
                    </a:cubicBezTo>
                    <a:cubicBezTo>
                      <a:pt x="255" y="177"/>
                      <a:pt x="248" y="182"/>
                      <a:pt x="239" y="182"/>
                    </a:cubicBezTo>
                    <a:cubicBezTo>
                      <a:pt x="231" y="182"/>
                      <a:pt x="224" y="177"/>
                      <a:pt x="221" y="169"/>
                    </a:cubicBezTo>
                    <a:cubicBezTo>
                      <a:pt x="154" y="0"/>
                      <a:pt x="154" y="0"/>
                      <a:pt x="154" y="0"/>
                    </a:cubicBezTo>
                    <a:cubicBezTo>
                      <a:pt x="123" y="72"/>
                      <a:pt x="123" y="72"/>
                      <a:pt x="123" y="72"/>
                    </a:cubicBezTo>
                    <a:cubicBezTo>
                      <a:pt x="120" y="80"/>
                      <a:pt x="113" y="85"/>
                      <a:pt x="105" y="85"/>
                    </a:cubicBezTo>
                    <a:cubicBezTo>
                      <a:pt x="0" y="85"/>
                      <a:pt x="0" y="85"/>
                      <a:pt x="0" y="85"/>
                    </a:cubicBezTo>
                    <a:cubicBezTo>
                      <a:pt x="220" y="303"/>
                      <a:pt x="220" y="303"/>
                      <a:pt x="220" y="303"/>
                    </a:cubicBezTo>
                    <a:cubicBezTo>
                      <a:pt x="226" y="309"/>
                      <a:pt x="233" y="312"/>
                      <a:pt x="241" y="312"/>
                    </a:cubicBezTo>
                    <a:cubicBezTo>
                      <a:pt x="241" y="312"/>
                      <a:pt x="241" y="312"/>
                      <a:pt x="241" y="312"/>
                    </a:cubicBezTo>
                    <a:cubicBezTo>
                      <a:pt x="249" y="312"/>
                      <a:pt x="256" y="309"/>
                      <a:pt x="262" y="303"/>
                    </a:cubicBezTo>
                    <a:cubicBezTo>
                      <a:pt x="479" y="85"/>
                      <a:pt x="479" y="85"/>
                      <a:pt x="479" y="85"/>
                    </a:cubicBezTo>
                    <a:lnTo>
                      <a:pt x="372" y="85"/>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0000" t="-14000" r="-30000" b="-18000"/>
          </a:stretch>
        </a:blipFill>
        <a:effectLst/>
      </p:bgPr>
    </p:bg>
    <p:spTree>
      <p:nvGrpSpPr>
        <p:cNvPr id="1" name=""/>
        <p:cNvGrpSpPr/>
        <p:nvPr/>
      </p:nvGrpSpPr>
      <p:grpSpPr>
        <a:xfrm>
          <a:off x="0" y="0"/>
          <a:ext cx="0" cy="0"/>
          <a:chOff x="0" y="0"/>
          <a:chExt cx="0" cy="0"/>
        </a:xfrm>
      </p:grpSpPr>
      <p:grpSp>
        <p:nvGrpSpPr>
          <p:cNvPr id="21" name="组合 20"/>
          <p:cNvGrpSpPr/>
          <p:nvPr/>
        </p:nvGrpSpPr>
        <p:grpSpPr>
          <a:xfrm>
            <a:off x="3824645" y="0"/>
            <a:ext cx="4542710" cy="5335946"/>
            <a:chOff x="4052650" y="0"/>
            <a:chExt cx="4542710" cy="5335946"/>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2650" y="0"/>
              <a:ext cx="4542710" cy="5335946"/>
            </a:xfrm>
            <a:prstGeom prst="rect">
              <a:avLst/>
            </a:prstGeom>
          </p:spPr>
        </p:pic>
        <p:sp>
          <p:nvSpPr>
            <p:cNvPr id="3" name="文本框 34"/>
            <p:cNvSpPr txBox="1">
              <a:spLocks noChangeArrowheads="1"/>
            </p:cNvSpPr>
            <p:nvPr/>
          </p:nvSpPr>
          <p:spPr bwMode="auto">
            <a:xfrm>
              <a:off x="4393318" y="1602427"/>
              <a:ext cx="3951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400" b="1" dirty="0">
                  <a:solidFill>
                    <a:schemeClr val="bg1">
                      <a:lumMod val="95000"/>
                    </a:schemeClr>
                  </a:solidFill>
                  <a:latin typeface="幼圆" panose="02010509060101010101" pitchFamily="49" charset="-122"/>
                  <a:ea typeface="幼圆" panose="02010509060101010101" pitchFamily="49" charset="-122"/>
                </a:rPr>
                <a:t>Part 01/</a:t>
              </a:r>
              <a:r>
                <a:rPr lang="zh-CN" altLang="en-US" sz="2400" b="1" dirty="0">
                  <a:solidFill>
                    <a:schemeClr val="bg1">
                      <a:lumMod val="95000"/>
                    </a:schemeClr>
                  </a:solidFill>
                  <a:latin typeface="幼圆" panose="02010509060101010101" pitchFamily="49" charset="-122"/>
                  <a:ea typeface="幼圆" panose="02010509060101010101" pitchFamily="49" charset="-122"/>
                </a:rPr>
                <a:t>点击此处添加目录</a:t>
              </a:r>
              <a:endParaRPr lang="zh-CN" altLang="en-US" sz="2400" b="1" dirty="0">
                <a:solidFill>
                  <a:schemeClr val="bg1">
                    <a:lumMod val="95000"/>
                  </a:schemeClr>
                </a:solidFill>
                <a:latin typeface="幼圆" panose="02010509060101010101" pitchFamily="49" charset="-122"/>
                <a:ea typeface="幼圆" panose="02010509060101010101" pitchFamily="49" charset="-122"/>
              </a:endParaRPr>
            </a:p>
          </p:txBody>
        </p:sp>
        <p:sp>
          <p:nvSpPr>
            <p:cNvPr id="4" name="文本框 37"/>
            <p:cNvSpPr txBox="1">
              <a:spLocks noChangeArrowheads="1"/>
            </p:cNvSpPr>
            <p:nvPr/>
          </p:nvSpPr>
          <p:spPr bwMode="auto">
            <a:xfrm>
              <a:off x="4393318" y="2551221"/>
              <a:ext cx="3951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400" b="1" dirty="0">
                  <a:solidFill>
                    <a:schemeClr val="bg1">
                      <a:lumMod val="95000"/>
                    </a:schemeClr>
                  </a:solidFill>
                  <a:latin typeface="幼圆" panose="02010509060101010101" pitchFamily="49" charset="-122"/>
                  <a:ea typeface="幼圆" panose="02010509060101010101" pitchFamily="49" charset="-122"/>
                </a:rPr>
                <a:t>Part </a:t>
              </a:r>
              <a:r>
                <a:rPr lang="en-US" altLang="zh-CN" sz="2400" b="1" dirty="0" smtClean="0">
                  <a:solidFill>
                    <a:schemeClr val="bg1">
                      <a:lumMod val="95000"/>
                    </a:schemeClr>
                  </a:solidFill>
                  <a:latin typeface="幼圆" panose="02010509060101010101" pitchFamily="49" charset="-122"/>
                  <a:ea typeface="幼圆" panose="02010509060101010101" pitchFamily="49" charset="-122"/>
                </a:rPr>
                <a:t>02/</a:t>
              </a:r>
              <a:r>
                <a:rPr lang="zh-CN" altLang="en-US" sz="2400" b="1" dirty="0">
                  <a:solidFill>
                    <a:schemeClr val="bg1">
                      <a:lumMod val="95000"/>
                    </a:schemeClr>
                  </a:solidFill>
                  <a:latin typeface="幼圆" panose="02010509060101010101" pitchFamily="49" charset="-122"/>
                  <a:ea typeface="幼圆" panose="02010509060101010101" pitchFamily="49" charset="-122"/>
                </a:rPr>
                <a:t>点击此处添加目录</a:t>
              </a:r>
              <a:endParaRPr lang="zh-CN" altLang="en-US" sz="2400" b="1" dirty="0">
                <a:solidFill>
                  <a:schemeClr val="bg1">
                    <a:lumMod val="95000"/>
                  </a:schemeClr>
                </a:solidFill>
                <a:latin typeface="幼圆" panose="02010509060101010101" pitchFamily="49" charset="-122"/>
                <a:ea typeface="幼圆" panose="02010509060101010101" pitchFamily="49" charset="-122"/>
              </a:endParaRPr>
            </a:p>
          </p:txBody>
        </p:sp>
        <p:sp>
          <p:nvSpPr>
            <p:cNvPr id="5" name="文本框 39"/>
            <p:cNvSpPr txBox="1">
              <a:spLocks noChangeArrowheads="1"/>
            </p:cNvSpPr>
            <p:nvPr/>
          </p:nvSpPr>
          <p:spPr bwMode="auto">
            <a:xfrm>
              <a:off x="4393318" y="3485158"/>
              <a:ext cx="3951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400" b="1" dirty="0">
                  <a:solidFill>
                    <a:schemeClr val="bg1">
                      <a:lumMod val="95000"/>
                    </a:schemeClr>
                  </a:solidFill>
                  <a:latin typeface="幼圆" panose="02010509060101010101" pitchFamily="49" charset="-122"/>
                  <a:ea typeface="幼圆" panose="02010509060101010101" pitchFamily="49" charset="-122"/>
                </a:rPr>
                <a:t>Part </a:t>
              </a:r>
              <a:r>
                <a:rPr lang="en-US" altLang="zh-CN" sz="2400" b="1" dirty="0" smtClean="0">
                  <a:solidFill>
                    <a:schemeClr val="bg1">
                      <a:lumMod val="95000"/>
                    </a:schemeClr>
                  </a:solidFill>
                  <a:latin typeface="幼圆" panose="02010509060101010101" pitchFamily="49" charset="-122"/>
                  <a:ea typeface="幼圆" panose="02010509060101010101" pitchFamily="49" charset="-122"/>
                </a:rPr>
                <a:t>03/</a:t>
              </a:r>
              <a:r>
                <a:rPr lang="zh-CN" altLang="en-US" sz="2400" b="1" dirty="0">
                  <a:solidFill>
                    <a:schemeClr val="bg1">
                      <a:lumMod val="95000"/>
                    </a:schemeClr>
                  </a:solidFill>
                  <a:latin typeface="幼圆" panose="02010509060101010101" pitchFamily="49" charset="-122"/>
                  <a:ea typeface="幼圆" panose="02010509060101010101" pitchFamily="49" charset="-122"/>
                </a:rPr>
                <a:t>点击此处添加目录</a:t>
              </a:r>
              <a:endParaRPr lang="zh-CN" altLang="en-US" sz="2400" b="1" dirty="0">
                <a:solidFill>
                  <a:schemeClr val="bg1">
                    <a:lumMod val="95000"/>
                  </a:schemeClr>
                </a:solidFill>
                <a:latin typeface="幼圆" panose="02010509060101010101" pitchFamily="49" charset="-122"/>
                <a:ea typeface="幼圆" panose="02010509060101010101" pitchFamily="49" charset="-122"/>
              </a:endParaRPr>
            </a:p>
          </p:txBody>
        </p:sp>
        <p:sp>
          <p:nvSpPr>
            <p:cNvPr id="7" name="文本框 41"/>
            <p:cNvSpPr txBox="1">
              <a:spLocks noChangeArrowheads="1"/>
            </p:cNvSpPr>
            <p:nvPr/>
          </p:nvSpPr>
          <p:spPr bwMode="auto">
            <a:xfrm>
              <a:off x="4393318" y="4344602"/>
              <a:ext cx="3951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2400" b="1" dirty="0">
                  <a:solidFill>
                    <a:schemeClr val="bg1">
                      <a:lumMod val="95000"/>
                    </a:schemeClr>
                  </a:solidFill>
                  <a:latin typeface="幼圆" panose="02010509060101010101" pitchFamily="49" charset="-122"/>
                  <a:ea typeface="幼圆" panose="02010509060101010101" pitchFamily="49" charset="-122"/>
                </a:rPr>
                <a:t>Part </a:t>
              </a:r>
              <a:r>
                <a:rPr lang="en-US" altLang="zh-CN" sz="2400" b="1" dirty="0" smtClean="0">
                  <a:solidFill>
                    <a:schemeClr val="bg1">
                      <a:lumMod val="95000"/>
                    </a:schemeClr>
                  </a:solidFill>
                  <a:latin typeface="幼圆" panose="02010509060101010101" pitchFamily="49" charset="-122"/>
                  <a:ea typeface="幼圆" panose="02010509060101010101" pitchFamily="49" charset="-122"/>
                </a:rPr>
                <a:t>04/</a:t>
              </a:r>
              <a:r>
                <a:rPr lang="zh-CN" altLang="en-US" sz="2400" b="1" dirty="0">
                  <a:solidFill>
                    <a:schemeClr val="bg1">
                      <a:lumMod val="95000"/>
                    </a:schemeClr>
                  </a:solidFill>
                  <a:latin typeface="幼圆" panose="02010509060101010101" pitchFamily="49" charset="-122"/>
                  <a:ea typeface="幼圆" panose="02010509060101010101" pitchFamily="49" charset="-122"/>
                </a:rPr>
                <a:t>点击此处添加目录</a:t>
              </a:r>
              <a:endParaRPr lang="zh-CN" altLang="en-US" sz="2400" b="1" dirty="0">
                <a:solidFill>
                  <a:schemeClr val="bg1">
                    <a:lumMod val="95000"/>
                  </a:schemeClr>
                </a:solidFill>
                <a:latin typeface="幼圆" panose="02010509060101010101" pitchFamily="49" charset="-122"/>
                <a:ea typeface="幼圆" panose="02010509060101010101" pitchFamily="49"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0000" t="-5000" r="-30000" b="-38000"/>
          </a:stretch>
        </a:blipFill>
        <a:effectLst/>
      </p:bgPr>
    </p:bg>
    <p:spTree>
      <p:nvGrpSpPr>
        <p:cNvPr id="1" name=""/>
        <p:cNvGrpSpPr/>
        <p:nvPr/>
      </p:nvGrpSpPr>
      <p:grpSpPr>
        <a:xfrm>
          <a:off x="0" y="0"/>
          <a:ext cx="0" cy="0"/>
          <a:chOff x="0" y="0"/>
          <a:chExt cx="0" cy="0"/>
        </a:xfrm>
      </p:grpSpPr>
      <p:grpSp>
        <p:nvGrpSpPr>
          <p:cNvPr id="62" name="组合 61"/>
          <p:cNvGrpSpPr/>
          <p:nvPr/>
        </p:nvGrpSpPr>
        <p:grpSpPr>
          <a:xfrm>
            <a:off x="2789705" y="1087556"/>
            <a:ext cx="6092826" cy="4164012"/>
            <a:chOff x="2608730" y="1068305"/>
            <a:chExt cx="6092826" cy="4164012"/>
          </a:xfrm>
        </p:grpSpPr>
        <p:sp>
          <p:nvSpPr>
            <p:cNvPr id="43" name="Freeform 8"/>
            <p:cNvSpPr>
              <a:spLocks noEditPoints="1"/>
            </p:cNvSpPr>
            <p:nvPr/>
          </p:nvSpPr>
          <p:spPr bwMode="auto">
            <a:xfrm>
              <a:off x="3632668" y="1339767"/>
              <a:ext cx="5068888" cy="3892550"/>
            </a:xfrm>
            <a:custGeom>
              <a:avLst/>
              <a:gdLst>
                <a:gd name="T0" fmla="*/ 2280145 w 1545"/>
                <a:gd name="T1" fmla="*/ 3888446 h 1186"/>
                <a:gd name="T2" fmla="*/ 921900 w 1545"/>
                <a:gd name="T3" fmla="*/ 3819536 h 1186"/>
                <a:gd name="T4" fmla="*/ 708649 w 1545"/>
                <a:gd name="T5" fmla="*/ 3809692 h 1186"/>
                <a:gd name="T6" fmla="*/ 2595101 w 1545"/>
                <a:gd name="T7" fmla="*/ 3842506 h 1186"/>
                <a:gd name="T8" fmla="*/ 1446826 w 1545"/>
                <a:gd name="T9" fmla="*/ 3793285 h 1186"/>
                <a:gd name="T10" fmla="*/ 508522 w 1545"/>
                <a:gd name="T11" fmla="*/ 3694844 h 1186"/>
                <a:gd name="T12" fmla="*/ 1545249 w 1545"/>
                <a:gd name="T13" fmla="*/ 3750627 h 1186"/>
                <a:gd name="T14" fmla="*/ 351044 w 1545"/>
                <a:gd name="T15" fmla="*/ 3563588 h 1186"/>
                <a:gd name="T16" fmla="*/ 1719131 w 1545"/>
                <a:gd name="T17" fmla="*/ 3642341 h 1186"/>
                <a:gd name="T18" fmla="*/ 1975032 w 1545"/>
                <a:gd name="T19" fmla="*/ 3625935 h 1186"/>
                <a:gd name="T20" fmla="*/ 3576055 w 1545"/>
                <a:gd name="T21" fmla="*/ 3412644 h 1186"/>
                <a:gd name="T22" fmla="*/ 288709 w 1545"/>
                <a:gd name="T23" fmla="*/ 3520930 h 1186"/>
                <a:gd name="T24" fmla="*/ 1958628 w 1545"/>
                <a:gd name="T25" fmla="*/ 3429051 h 1186"/>
                <a:gd name="T26" fmla="*/ 3776183 w 1545"/>
                <a:gd name="T27" fmla="*/ 3343735 h 1186"/>
                <a:gd name="T28" fmla="*/ 3067533 w 1545"/>
                <a:gd name="T29" fmla="*/ 3327328 h 1186"/>
                <a:gd name="T30" fmla="*/ 3005199 w 1545"/>
                <a:gd name="T31" fmla="*/ 3369986 h 1186"/>
                <a:gd name="T32" fmla="*/ 3936941 w 1545"/>
                <a:gd name="T33" fmla="*/ 3228886 h 1186"/>
                <a:gd name="T34" fmla="*/ 4035365 w 1545"/>
                <a:gd name="T35" fmla="*/ 3173103 h 1186"/>
                <a:gd name="T36" fmla="*/ 4104261 w 1545"/>
                <a:gd name="T37" fmla="*/ 2848245 h 1186"/>
                <a:gd name="T38" fmla="*/ 26246 w 1545"/>
                <a:gd name="T39" fmla="*/ 2959813 h 1186"/>
                <a:gd name="T40" fmla="*/ 4327355 w 1545"/>
                <a:gd name="T41" fmla="*/ 2792462 h 1186"/>
                <a:gd name="T42" fmla="*/ 4547167 w 1545"/>
                <a:gd name="T43" fmla="*/ 2759648 h 1186"/>
                <a:gd name="T44" fmla="*/ 4055050 w 1545"/>
                <a:gd name="T45" fmla="*/ 2730115 h 1186"/>
                <a:gd name="T46" fmla="*/ 78739 w 1545"/>
                <a:gd name="T47" fmla="*/ 2713708 h 1186"/>
                <a:gd name="T48" fmla="*/ 4789945 w 1545"/>
                <a:gd name="T49" fmla="*/ 2602141 h 1186"/>
                <a:gd name="T50" fmla="*/ 288709 w 1545"/>
                <a:gd name="T51" fmla="*/ 2487293 h 1186"/>
                <a:gd name="T52" fmla="*/ 574137 w 1545"/>
                <a:gd name="T53" fmla="*/ 2362600 h 1186"/>
                <a:gd name="T54" fmla="*/ 4983512 w 1545"/>
                <a:gd name="T55" fmla="*/ 2333067 h 1186"/>
                <a:gd name="T56" fmla="*/ 331359 w 1545"/>
                <a:gd name="T57" fmla="*/ 2129621 h 1186"/>
                <a:gd name="T58" fmla="*/ 5022881 w 1545"/>
                <a:gd name="T59" fmla="*/ 2231344 h 1186"/>
                <a:gd name="T60" fmla="*/ 5049127 w 1545"/>
                <a:gd name="T61" fmla="*/ 1896643 h 1186"/>
                <a:gd name="T62" fmla="*/ 95143 w 1545"/>
                <a:gd name="T63" fmla="*/ 1962270 h 1186"/>
                <a:gd name="T64" fmla="*/ 5019600 w 1545"/>
                <a:gd name="T65" fmla="*/ 1742417 h 1186"/>
                <a:gd name="T66" fmla="*/ 4931019 w 1545"/>
                <a:gd name="T67" fmla="*/ 1552097 h 1186"/>
                <a:gd name="T68" fmla="*/ 95143 w 1545"/>
                <a:gd name="T69" fmla="*/ 1578348 h 1186"/>
                <a:gd name="T70" fmla="*/ 4819472 w 1545"/>
                <a:gd name="T71" fmla="*/ 1388027 h 1186"/>
                <a:gd name="T72" fmla="*/ 528206 w 1545"/>
                <a:gd name="T73" fmla="*/ 1260053 h 1186"/>
                <a:gd name="T74" fmla="*/ 4730891 w 1545"/>
                <a:gd name="T75" fmla="*/ 1342088 h 1186"/>
                <a:gd name="T76" fmla="*/ 748019 w 1545"/>
                <a:gd name="T77" fmla="*/ 1214114 h 1186"/>
                <a:gd name="T78" fmla="*/ 1023605 w 1545"/>
                <a:gd name="T79" fmla="*/ 1266616 h 1186"/>
                <a:gd name="T80" fmla="*/ 4488113 w 1545"/>
                <a:gd name="T81" fmla="*/ 1118954 h 1186"/>
                <a:gd name="T82" fmla="*/ 3549809 w 1545"/>
                <a:gd name="T83" fmla="*/ 958166 h 1186"/>
                <a:gd name="T84" fmla="*/ 4192843 w 1545"/>
                <a:gd name="T85" fmla="*/ 1017230 h 1186"/>
                <a:gd name="T86" fmla="*/ 938304 w 1545"/>
                <a:gd name="T87" fmla="*/ 945040 h 1186"/>
                <a:gd name="T88" fmla="*/ 3421858 w 1545"/>
                <a:gd name="T89" fmla="*/ 1040200 h 1186"/>
                <a:gd name="T90" fmla="*/ 974393 w 1545"/>
                <a:gd name="T91" fmla="*/ 735031 h 1186"/>
                <a:gd name="T92" fmla="*/ 3494035 w 1545"/>
                <a:gd name="T93" fmla="*/ 856442 h 1186"/>
                <a:gd name="T94" fmla="*/ 3001918 w 1545"/>
                <a:gd name="T95" fmla="*/ 577524 h 1186"/>
                <a:gd name="T96" fmla="*/ 1049851 w 1545"/>
                <a:gd name="T97" fmla="*/ 554555 h 1186"/>
                <a:gd name="T98" fmla="*/ 3494035 w 1545"/>
                <a:gd name="T99" fmla="*/ 603776 h 1186"/>
                <a:gd name="T100" fmla="*/ 3100341 w 1545"/>
                <a:gd name="T101" fmla="*/ 551273 h 1186"/>
                <a:gd name="T102" fmla="*/ 3398893 w 1545"/>
                <a:gd name="T103" fmla="*/ 459394 h 1186"/>
                <a:gd name="T104" fmla="*/ 2742736 w 1545"/>
                <a:gd name="T105" fmla="*/ 377360 h 1186"/>
                <a:gd name="T106" fmla="*/ 1354964 w 1545"/>
                <a:gd name="T107" fmla="*/ 242823 h 1186"/>
                <a:gd name="T108" fmla="*/ 2706647 w 1545"/>
                <a:gd name="T109" fmla="*/ 295325 h 1186"/>
                <a:gd name="T110" fmla="*/ 1535407 w 1545"/>
                <a:gd name="T111" fmla="*/ 131256 h 1186"/>
                <a:gd name="T112" fmla="*/ 1696166 w 1545"/>
                <a:gd name="T113" fmla="*/ 55784 h 1186"/>
                <a:gd name="T114" fmla="*/ 2355603 w 1545"/>
                <a:gd name="T115" fmla="*/ 75472 h 1186"/>
                <a:gd name="T116" fmla="*/ 1935663 w 1545"/>
                <a:gd name="T117" fmla="*/ 6563 h 1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45" h="1186">
                  <a:moveTo>
                    <a:pt x="760" y="1170"/>
                  </a:moveTo>
                  <a:cubicBezTo>
                    <a:pt x="760" y="1170"/>
                    <a:pt x="759" y="1170"/>
                    <a:pt x="759" y="1170"/>
                  </a:cubicBezTo>
                  <a:cubicBezTo>
                    <a:pt x="748" y="1173"/>
                    <a:pt x="738" y="1174"/>
                    <a:pt x="728" y="1175"/>
                  </a:cubicBezTo>
                  <a:cubicBezTo>
                    <a:pt x="725" y="1175"/>
                    <a:pt x="723" y="1178"/>
                    <a:pt x="723" y="1181"/>
                  </a:cubicBezTo>
                  <a:cubicBezTo>
                    <a:pt x="723" y="1184"/>
                    <a:pt x="725" y="1186"/>
                    <a:pt x="728" y="1186"/>
                  </a:cubicBezTo>
                  <a:cubicBezTo>
                    <a:pt x="728" y="1186"/>
                    <a:pt x="728" y="1186"/>
                    <a:pt x="728" y="1186"/>
                  </a:cubicBezTo>
                  <a:cubicBezTo>
                    <a:pt x="739" y="1185"/>
                    <a:pt x="750" y="1183"/>
                    <a:pt x="761" y="1181"/>
                  </a:cubicBezTo>
                  <a:cubicBezTo>
                    <a:pt x="764" y="1180"/>
                    <a:pt x="766" y="1177"/>
                    <a:pt x="765" y="1174"/>
                  </a:cubicBezTo>
                  <a:cubicBezTo>
                    <a:pt x="765" y="1172"/>
                    <a:pt x="762" y="1170"/>
                    <a:pt x="760" y="1170"/>
                  </a:cubicBezTo>
                  <a:moveTo>
                    <a:pt x="664" y="1168"/>
                  </a:moveTo>
                  <a:cubicBezTo>
                    <a:pt x="662" y="1168"/>
                    <a:pt x="660" y="1169"/>
                    <a:pt x="659" y="1171"/>
                  </a:cubicBezTo>
                  <a:cubicBezTo>
                    <a:pt x="658" y="1174"/>
                    <a:pt x="660" y="1177"/>
                    <a:pt x="663" y="1178"/>
                  </a:cubicBezTo>
                  <a:cubicBezTo>
                    <a:pt x="673" y="1182"/>
                    <a:pt x="684" y="1184"/>
                    <a:pt x="695" y="1185"/>
                  </a:cubicBezTo>
                  <a:cubicBezTo>
                    <a:pt x="696" y="1185"/>
                    <a:pt x="696" y="1185"/>
                    <a:pt x="696" y="1185"/>
                  </a:cubicBezTo>
                  <a:cubicBezTo>
                    <a:pt x="699" y="1185"/>
                    <a:pt x="701" y="1183"/>
                    <a:pt x="701" y="1180"/>
                  </a:cubicBezTo>
                  <a:cubicBezTo>
                    <a:pt x="702" y="1178"/>
                    <a:pt x="699" y="1175"/>
                    <a:pt x="696" y="1175"/>
                  </a:cubicBezTo>
                  <a:cubicBezTo>
                    <a:pt x="686" y="1173"/>
                    <a:pt x="676" y="1171"/>
                    <a:pt x="666" y="1168"/>
                  </a:cubicBezTo>
                  <a:cubicBezTo>
                    <a:pt x="666" y="1168"/>
                    <a:pt x="665" y="1168"/>
                    <a:pt x="664" y="1168"/>
                  </a:cubicBezTo>
                  <a:moveTo>
                    <a:pt x="281" y="1164"/>
                  </a:moveTo>
                  <a:cubicBezTo>
                    <a:pt x="278" y="1164"/>
                    <a:pt x="276" y="1166"/>
                    <a:pt x="275" y="1169"/>
                  </a:cubicBezTo>
                  <a:cubicBezTo>
                    <a:pt x="275" y="1172"/>
                    <a:pt x="277" y="1175"/>
                    <a:pt x="280" y="1175"/>
                  </a:cubicBezTo>
                  <a:cubicBezTo>
                    <a:pt x="290" y="1176"/>
                    <a:pt x="301" y="1177"/>
                    <a:pt x="313" y="1177"/>
                  </a:cubicBezTo>
                  <a:cubicBezTo>
                    <a:pt x="313" y="1177"/>
                    <a:pt x="313" y="1177"/>
                    <a:pt x="313" y="1177"/>
                  </a:cubicBezTo>
                  <a:cubicBezTo>
                    <a:pt x="316" y="1177"/>
                    <a:pt x="318" y="1175"/>
                    <a:pt x="318" y="1172"/>
                  </a:cubicBezTo>
                  <a:cubicBezTo>
                    <a:pt x="318" y="1169"/>
                    <a:pt x="316" y="1167"/>
                    <a:pt x="313" y="1167"/>
                  </a:cubicBezTo>
                  <a:cubicBezTo>
                    <a:pt x="302" y="1166"/>
                    <a:pt x="291" y="1166"/>
                    <a:pt x="281" y="1164"/>
                  </a:cubicBezTo>
                  <a:cubicBezTo>
                    <a:pt x="281" y="1164"/>
                    <a:pt x="281" y="1164"/>
                    <a:pt x="281" y="1164"/>
                  </a:cubicBezTo>
                  <a:moveTo>
                    <a:pt x="377" y="1162"/>
                  </a:moveTo>
                  <a:cubicBezTo>
                    <a:pt x="377" y="1162"/>
                    <a:pt x="376" y="1162"/>
                    <a:pt x="376" y="1162"/>
                  </a:cubicBezTo>
                  <a:cubicBezTo>
                    <a:pt x="365" y="1164"/>
                    <a:pt x="355" y="1165"/>
                    <a:pt x="344" y="1166"/>
                  </a:cubicBezTo>
                  <a:cubicBezTo>
                    <a:pt x="342" y="1166"/>
                    <a:pt x="339" y="1169"/>
                    <a:pt x="340" y="1172"/>
                  </a:cubicBezTo>
                  <a:cubicBezTo>
                    <a:pt x="340" y="1174"/>
                    <a:pt x="342" y="1177"/>
                    <a:pt x="345" y="1177"/>
                  </a:cubicBezTo>
                  <a:cubicBezTo>
                    <a:pt x="345" y="1177"/>
                    <a:pt x="345" y="1177"/>
                    <a:pt x="345" y="1177"/>
                  </a:cubicBezTo>
                  <a:cubicBezTo>
                    <a:pt x="356" y="1176"/>
                    <a:pt x="367" y="1175"/>
                    <a:pt x="378" y="1173"/>
                  </a:cubicBezTo>
                  <a:cubicBezTo>
                    <a:pt x="381" y="1172"/>
                    <a:pt x="383" y="1169"/>
                    <a:pt x="382" y="1166"/>
                  </a:cubicBezTo>
                  <a:cubicBezTo>
                    <a:pt x="382" y="1164"/>
                    <a:pt x="379" y="1162"/>
                    <a:pt x="377" y="1162"/>
                  </a:cubicBezTo>
                  <a:moveTo>
                    <a:pt x="218" y="1151"/>
                  </a:moveTo>
                  <a:cubicBezTo>
                    <a:pt x="215" y="1151"/>
                    <a:pt x="213" y="1152"/>
                    <a:pt x="213" y="1154"/>
                  </a:cubicBezTo>
                  <a:cubicBezTo>
                    <a:pt x="212" y="1157"/>
                    <a:pt x="213" y="1160"/>
                    <a:pt x="216" y="1161"/>
                  </a:cubicBezTo>
                  <a:cubicBezTo>
                    <a:pt x="218" y="1162"/>
                    <a:pt x="218" y="1162"/>
                    <a:pt x="218" y="1162"/>
                  </a:cubicBezTo>
                  <a:cubicBezTo>
                    <a:pt x="227" y="1165"/>
                    <a:pt x="237" y="1167"/>
                    <a:pt x="248" y="1170"/>
                  </a:cubicBezTo>
                  <a:cubicBezTo>
                    <a:pt x="248" y="1170"/>
                    <a:pt x="248" y="1170"/>
                    <a:pt x="249" y="1170"/>
                  </a:cubicBezTo>
                  <a:cubicBezTo>
                    <a:pt x="251" y="1170"/>
                    <a:pt x="253" y="1168"/>
                    <a:pt x="254" y="1166"/>
                  </a:cubicBezTo>
                  <a:cubicBezTo>
                    <a:pt x="255" y="1163"/>
                    <a:pt x="253" y="1160"/>
                    <a:pt x="250" y="1159"/>
                  </a:cubicBezTo>
                  <a:cubicBezTo>
                    <a:pt x="240" y="1157"/>
                    <a:pt x="230" y="1154"/>
                    <a:pt x="221" y="1151"/>
                  </a:cubicBezTo>
                  <a:cubicBezTo>
                    <a:pt x="219" y="1151"/>
                    <a:pt x="219" y="1151"/>
                    <a:pt x="219" y="1151"/>
                  </a:cubicBezTo>
                  <a:cubicBezTo>
                    <a:pt x="219" y="1151"/>
                    <a:pt x="218" y="1151"/>
                    <a:pt x="218" y="1151"/>
                  </a:cubicBezTo>
                  <a:moveTo>
                    <a:pt x="820" y="1147"/>
                  </a:moveTo>
                  <a:cubicBezTo>
                    <a:pt x="819" y="1147"/>
                    <a:pt x="818" y="1147"/>
                    <a:pt x="817" y="1148"/>
                  </a:cubicBezTo>
                  <a:cubicBezTo>
                    <a:pt x="808" y="1153"/>
                    <a:pt x="798" y="1157"/>
                    <a:pt x="789" y="1161"/>
                  </a:cubicBezTo>
                  <a:cubicBezTo>
                    <a:pt x="786" y="1162"/>
                    <a:pt x="785" y="1165"/>
                    <a:pt x="786" y="1168"/>
                  </a:cubicBezTo>
                  <a:cubicBezTo>
                    <a:pt x="786" y="1170"/>
                    <a:pt x="789" y="1171"/>
                    <a:pt x="791" y="1171"/>
                  </a:cubicBezTo>
                  <a:cubicBezTo>
                    <a:pt x="791" y="1171"/>
                    <a:pt x="792" y="1171"/>
                    <a:pt x="793" y="1171"/>
                  </a:cubicBezTo>
                  <a:cubicBezTo>
                    <a:pt x="803" y="1167"/>
                    <a:pt x="813" y="1162"/>
                    <a:pt x="822" y="1157"/>
                  </a:cubicBezTo>
                  <a:cubicBezTo>
                    <a:pt x="825" y="1155"/>
                    <a:pt x="826" y="1152"/>
                    <a:pt x="824" y="1150"/>
                  </a:cubicBezTo>
                  <a:cubicBezTo>
                    <a:pt x="823" y="1148"/>
                    <a:pt x="822" y="1147"/>
                    <a:pt x="820" y="1147"/>
                  </a:cubicBezTo>
                  <a:moveTo>
                    <a:pt x="439" y="1145"/>
                  </a:moveTo>
                  <a:cubicBezTo>
                    <a:pt x="438" y="1145"/>
                    <a:pt x="438" y="1145"/>
                    <a:pt x="437" y="1146"/>
                  </a:cubicBezTo>
                  <a:cubicBezTo>
                    <a:pt x="433" y="1147"/>
                    <a:pt x="429" y="1149"/>
                    <a:pt x="425" y="1150"/>
                  </a:cubicBezTo>
                  <a:cubicBezTo>
                    <a:pt x="419" y="1152"/>
                    <a:pt x="413" y="1154"/>
                    <a:pt x="407" y="1155"/>
                  </a:cubicBezTo>
                  <a:cubicBezTo>
                    <a:pt x="404" y="1156"/>
                    <a:pt x="402" y="1159"/>
                    <a:pt x="403" y="1162"/>
                  </a:cubicBezTo>
                  <a:cubicBezTo>
                    <a:pt x="404" y="1164"/>
                    <a:pt x="406" y="1166"/>
                    <a:pt x="408" y="1166"/>
                  </a:cubicBezTo>
                  <a:cubicBezTo>
                    <a:pt x="409" y="1166"/>
                    <a:pt x="409" y="1166"/>
                    <a:pt x="410" y="1166"/>
                  </a:cubicBezTo>
                  <a:cubicBezTo>
                    <a:pt x="416" y="1164"/>
                    <a:pt x="422" y="1162"/>
                    <a:pt x="428" y="1160"/>
                  </a:cubicBezTo>
                  <a:cubicBezTo>
                    <a:pt x="432" y="1159"/>
                    <a:pt x="437" y="1157"/>
                    <a:pt x="441" y="1156"/>
                  </a:cubicBezTo>
                  <a:cubicBezTo>
                    <a:pt x="444" y="1155"/>
                    <a:pt x="445" y="1151"/>
                    <a:pt x="444" y="1149"/>
                  </a:cubicBezTo>
                  <a:cubicBezTo>
                    <a:pt x="443" y="1147"/>
                    <a:pt x="441" y="1145"/>
                    <a:pt x="439" y="1145"/>
                  </a:cubicBezTo>
                  <a:moveTo>
                    <a:pt x="613" y="1131"/>
                  </a:moveTo>
                  <a:cubicBezTo>
                    <a:pt x="612" y="1131"/>
                    <a:pt x="611" y="1131"/>
                    <a:pt x="610" y="1132"/>
                  </a:cubicBezTo>
                  <a:cubicBezTo>
                    <a:pt x="607" y="1134"/>
                    <a:pt x="607" y="1137"/>
                    <a:pt x="608" y="1140"/>
                  </a:cubicBezTo>
                  <a:cubicBezTo>
                    <a:pt x="615" y="1149"/>
                    <a:pt x="624" y="1157"/>
                    <a:pt x="633" y="1163"/>
                  </a:cubicBezTo>
                  <a:cubicBezTo>
                    <a:pt x="634" y="1164"/>
                    <a:pt x="635" y="1164"/>
                    <a:pt x="636" y="1164"/>
                  </a:cubicBezTo>
                  <a:cubicBezTo>
                    <a:pt x="637" y="1164"/>
                    <a:pt x="639" y="1163"/>
                    <a:pt x="640" y="1162"/>
                  </a:cubicBezTo>
                  <a:cubicBezTo>
                    <a:pt x="642" y="1159"/>
                    <a:pt x="641" y="1156"/>
                    <a:pt x="639" y="1154"/>
                  </a:cubicBezTo>
                  <a:cubicBezTo>
                    <a:pt x="631" y="1148"/>
                    <a:pt x="623" y="1141"/>
                    <a:pt x="617" y="1133"/>
                  </a:cubicBezTo>
                  <a:cubicBezTo>
                    <a:pt x="616" y="1132"/>
                    <a:pt x="614" y="1131"/>
                    <a:pt x="613" y="1131"/>
                  </a:cubicBezTo>
                  <a:moveTo>
                    <a:pt x="159" y="1123"/>
                  </a:moveTo>
                  <a:cubicBezTo>
                    <a:pt x="157" y="1123"/>
                    <a:pt x="156" y="1124"/>
                    <a:pt x="155" y="1126"/>
                  </a:cubicBezTo>
                  <a:cubicBezTo>
                    <a:pt x="153" y="1129"/>
                    <a:pt x="154" y="1132"/>
                    <a:pt x="157" y="1133"/>
                  </a:cubicBezTo>
                  <a:cubicBezTo>
                    <a:pt x="166" y="1139"/>
                    <a:pt x="176" y="1144"/>
                    <a:pt x="185" y="1149"/>
                  </a:cubicBezTo>
                  <a:cubicBezTo>
                    <a:pt x="186" y="1149"/>
                    <a:pt x="187" y="1149"/>
                    <a:pt x="188" y="1149"/>
                  </a:cubicBezTo>
                  <a:cubicBezTo>
                    <a:pt x="190" y="1149"/>
                    <a:pt x="192" y="1148"/>
                    <a:pt x="193" y="1146"/>
                  </a:cubicBezTo>
                  <a:cubicBezTo>
                    <a:pt x="194" y="1144"/>
                    <a:pt x="193" y="1140"/>
                    <a:pt x="190" y="1139"/>
                  </a:cubicBezTo>
                  <a:cubicBezTo>
                    <a:pt x="181" y="1135"/>
                    <a:pt x="171" y="1130"/>
                    <a:pt x="162" y="1124"/>
                  </a:cubicBezTo>
                  <a:cubicBezTo>
                    <a:pt x="161" y="1124"/>
                    <a:pt x="160" y="1123"/>
                    <a:pt x="159" y="1123"/>
                  </a:cubicBezTo>
                  <a:moveTo>
                    <a:pt x="497" y="1117"/>
                  </a:moveTo>
                  <a:cubicBezTo>
                    <a:pt x="496" y="1117"/>
                    <a:pt x="495" y="1117"/>
                    <a:pt x="494" y="1118"/>
                  </a:cubicBezTo>
                  <a:cubicBezTo>
                    <a:pt x="485" y="1123"/>
                    <a:pt x="475" y="1128"/>
                    <a:pt x="466" y="1133"/>
                  </a:cubicBezTo>
                  <a:cubicBezTo>
                    <a:pt x="464" y="1134"/>
                    <a:pt x="462" y="1138"/>
                    <a:pt x="464" y="1140"/>
                  </a:cubicBezTo>
                  <a:cubicBezTo>
                    <a:pt x="465" y="1142"/>
                    <a:pt x="467" y="1143"/>
                    <a:pt x="469" y="1143"/>
                  </a:cubicBezTo>
                  <a:cubicBezTo>
                    <a:pt x="469" y="1143"/>
                    <a:pt x="470" y="1143"/>
                    <a:pt x="471" y="1143"/>
                  </a:cubicBezTo>
                  <a:cubicBezTo>
                    <a:pt x="481" y="1138"/>
                    <a:pt x="490" y="1133"/>
                    <a:pt x="500" y="1127"/>
                  </a:cubicBezTo>
                  <a:cubicBezTo>
                    <a:pt x="502" y="1125"/>
                    <a:pt x="503" y="1122"/>
                    <a:pt x="501" y="1120"/>
                  </a:cubicBezTo>
                  <a:cubicBezTo>
                    <a:pt x="500" y="1118"/>
                    <a:pt x="499" y="1117"/>
                    <a:pt x="497" y="1117"/>
                  </a:cubicBezTo>
                  <a:moveTo>
                    <a:pt x="870" y="1107"/>
                  </a:moveTo>
                  <a:cubicBezTo>
                    <a:pt x="869" y="1107"/>
                    <a:pt x="867" y="1108"/>
                    <a:pt x="866" y="1109"/>
                  </a:cubicBezTo>
                  <a:cubicBezTo>
                    <a:pt x="859" y="1117"/>
                    <a:pt x="851" y="1124"/>
                    <a:pt x="843" y="1130"/>
                  </a:cubicBezTo>
                  <a:cubicBezTo>
                    <a:pt x="841" y="1132"/>
                    <a:pt x="840" y="1135"/>
                    <a:pt x="842" y="1138"/>
                  </a:cubicBezTo>
                  <a:cubicBezTo>
                    <a:pt x="843" y="1139"/>
                    <a:pt x="845" y="1140"/>
                    <a:pt x="847" y="1140"/>
                  </a:cubicBezTo>
                  <a:cubicBezTo>
                    <a:pt x="848" y="1140"/>
                    <a:pt x="849" y="1139"/>
                    <a:pt x="850" y="1139"/>
                  </a:cubicBezTo>
                  <a:cubicBezTo>
                    <a:pt x="859" y="1132"/>
                    <a:pt x="867" y="1124"/>
                    <a:pt x="874" y="1116"/>
                  </a:cubicBezTo>
                  <a:cubicBezTo>
                    <a:pt x="876" y="1114"/>
                    <a:pt x="876" y="1110"/>
                    <a:pt x="874" y="1108"/>
                  </a:cubicBezTo>
                  <a:cubicBezTo>
                    <a:pt x="873" y="1108"/>
                    <a:pt x="871" y="1107"/>
                    <a:pt x="870" y="1107"/>
                  </a:cubicBezTo>
                  <a:moveTo>
                    <a:pt x="107" y="1086"/>
                  </a:moveTo>
                  <a:cubicBezTo>
                    <a:pt x="106" y="1086"/>
                    <a:pt x="104" y="1086"/>
                    <a:pt x="103" y="1087"/>
                  </a:cubicBezTo>
                  <a:cubicBezTo>
                    <a:pt x="101" y="1090"/>
                    <a:pt x="101" y="1093"/>
                    <a:pt x="104" y="1095"/>
                  </a:cubicBezTo>
                  <a:cubicBezTo>
                    <a:pt x="112" y="1102"/>
                    <a:pt x="121" y="1109"/>
                    <a:pt x="129" y="1115"/>
                  </a:cubicBezTo>
                  <a:cubicBezTo>
                    <a:pt x="130" y="1116"/>
                    <a:pt x="131" y="1116"/>
                    <a:pt x="132" y="1116"/>
                  </a:cubicBezTo>
                  <a:cubicBezTo>
                    <a:pt x="134" y="1116"/>
                    <a:pt x="136" y="1116"/>
                    <a:pt x="137" y="1114"/>
                  </a:cubicBezTo>
                  <a:cubicBezTo>
                    <a:pt x="139" y="1112"/>
                    <a:pt x="138" y="1108"/>
                    <a:pt x="136" y="1107"/>
                  </a:cubicBezTo>
                  <a:cubicBezTo>
                    <a:pt x="127" y="1101"/>
                    <a:pt x="119" y="1094"/>
                    <a:pt x="111" y="1087"/>
                  </a:cubicBezTo>
                  <a:cubicBezTo>
                    <a:pt x="110" y="1086"/>
                    <a:pt x="108" y="1086"/>
                    <a:pt x="107" y="1086"/>
                  </a:cubicBezTo>
                  <a:moveTo>
                    <a:pt x="549" y="1079"/>
                  </a:moveTo>
                  <a:cubicBezTo>
                    <a:pt x="547" y="1079"/>
                    <a:pt x="546" y="1079"/>
                    <a:pt x="545" y="1080"/>
                  </a:cubicBezTo>
                  <a:cubicBezTo>
                    <a:pt x="537" y="1087"/>
                    <a:pt x="529" y="1094"/>
                    <a:pt x="520" y="1100"/>
                  </a:cubicBezTo>
                  <a:cubicBezTo>
                    <a:pt x="518" y="1102"/>
                    <a:pt x="517" y="1105"/>
                    <a:pt x="519" y="1108"/>
                  </a:cubicBezTo>
                  <a:cubicBezTo>
                    <a:pt x="520" y="1109"/>
                    <a:pt x="522" y="1110"/>
                    <a:pt x="524" y="1110"/>
                  </a:cubicBezTo>
                  <a:cubicBezTo>
                    <a:pt x="525" y="1110"/>
                    <a:pt x="526" y="1109"/>
                    <a:pt x="527" y="1109"/>
                  </a:cubicBezTo>
                  <a:cubicBezTo>
                    <a:pt x="535" y="1102"/>
                    <a:pt x="544" y="1096"/>
                    <a:pt x="552" y="1088"/>
                  </a:cubicBezTo>
                  <a:cubicBezTo>
                    <a:pt x="554" y="1086"/>
                    <a:pt x="555" y="1083"/>
                    <a:pt x="553" y="1081"/>
                  </a:cubicBezTo>
                  <a:cubicBezTo>
                    <a:pt x="552" y="1079"/>
                    <a:pt x="550" y="1079"/>
                    <a:pt x="549" y="1079"/>
                  </a:cubicBezTo>
                  <a:moveTo>
                    <a:pt x="591" y="1071"/>
                  </a:moveTo>
                  <a:cubicBezTo>
                    <a:pt x="591" y="1071"/>
                    <a:pt x="591" y="1071"/>
                    <a:pt x="591" y="1071"/>
                  </a:cubicBezTo>
                  <a:cubicBezTo>
                    <a:pt x="588" y="1071"/>
                    <a:pt x="586" y="1074"/>
                    <a:pt x="586" y="1077"/>
                  </a:cubicBezTo>
                  <a:cubicBezTo>
                    <a:pt x="587" y="1088"/>
                    <a:pt x="589" y="1099"/>
                    <a:pt x="592" y="1108"/>
                  </a:cubicBezTo>
                  <a:cubicBezTo>
                    <a:pt x="593" y="1110"/>
                    <a:pt x="593" y="1110"/>
                    <a:pt x="593" y="1110"/>
                  </a:cubicBezTo>
                  <a:cubicBezTo>
                    <a:pt x="594" y="1112"/>
                    <a:pt x="596" y="1113"/>
                    <a:pt x="598" y="1113"/>
                  </a:cubicBezTo>
                  <a:cubicBezTo>
                    <a:pt x="598" y="1113"/>
                    <a:pt x="599" y="1113"/>
                    <a:pt x="600" y="1113"/>
                  </a:cubicBezTo>
                  <a:cubicBezTo>
                    <a:pt x="602" y="1112"/>
                    <a:pt x="604" y="1109"/>
                    <a:pt x="603" y="1106"/>
                  </a:cubicBezTo>
                  <a:cubicBezTo>
                    <a:pt x="602" y="1105"/>
                    <a:pt x="602" y="1105"/>
                    <a:pt x="602" y="1105"/>
                  </a:cubicBezTo>
                  <a:cubicBezTo>
                    <a:pt x="600" y="1096"/>
                    <a:pt x="598" y="1086"/>
                    <a:pt x="597" y="1076"/>
                  </a:cubicBezTo>
                  <a:cubicBezTo>
                    <a:pt x="596" y="1073"/>
                    <a:pt x="594" y="1071"/>
                    <a:pt x="591" y="1071"/>
                  </a:cubicBezTo>
                  <a:moveTo>
                    <a:pt x="904" y="1052"/>
                  </a:moveTo>
                  <a:cubicBezTo>
                    <a:pt x="901" y="1052"/>
                    <a:pt x="899" y="1054"/>
                    <a:pt x="898" y="1056"/>
                  </a:cubicBezTo>
                  <a:cubicBezTo>
                    <a:pt x="895" y="1066"/>
                    <a:pt x="890" y="1075"/>
                    <a:pt x="885" y="1084"/>
                  </a:cubicBezTo>
                  <a:cubicBezTo>
                    <a:pt x="883" y="1086"/>
                    <a:pt x="884" y="1090"/>
                    <a:pt x="887" y="1091"/>
                  </a:cubicBezTo>
                  <a:cubicBezTo>
                    <a:pt x="888" y="1092"/>
                    <a:pt x="889" y="1092"/>
                    <a:pt x="890" y="1092"/>
                  </a:cubicBezTo>
                  <a:cubicBezTo>
                    <a:pt x="891" y="1092"/>
                    <a:pt x="893" y="1091"/>
                    <a:pt x="894" y="1090"/>
                  </a:cubicBezTo>
                  <a:cubicBezTo>
                    <a:pt x="900" y="1080"/>
                    <a:pt x="905" y="1070"/>
                    <a:pt x="909" y="1060"/>
                  </a:cubicBezTo>
                  <a:cubicBezTo>
                    <a:pt x="910" y="1057"/>
                    <a:pt x="908" y="1054"/>
                    <a:pt x="905" y="1053"/>
                  </a:cubicBezTo>
                  <a:cubicBezTo>
                    <a:pt x="905" y="1053"/>
                    <a:pt x="904" y="1052"/>
                    <a:pt x="904" y="1052"/>
                  </a:cubicBezTo>
                  <a:moveTo>
                    <a:pt x="1091" y="1040"/>
                  </a:moveTo>
                  <a:cubicBezTo>
                    <a:pt x="1090" y="1040"/>
                    <a:pt x="1090" y="1040"/>
                    <a:pt x="1090" y="1040"/>
                  </a:cubicBezTo>
                  <a:cubicBezTo>
                    <a:pt x="1079" y="1042"/>
                    <a:pt x="1069" y="1043"/>
                    <a:pt x="1058" y="1043"/>
                  </a:cubicBezTo>
                  <a:cubicBezTo>
                    <a:pt x="1056" y="1043"/>
                    <a:pt x="1053" y="1046"/>
                    <a:pt x="1053" y="1049"/>
                  </a:cubicBezTo>
                  <a:cubicBezTo>
                    <a:pt x="1053" y="1052"/>
                    <a:pt x="1056" y="1054"/>
                    <a:pt x="1059" y="1054"/>
                  </a:cubicBezTo>
                  <a:cubicBezTo>
                    <a:pt x="1059" y="1054"/>
                    <a:pt x="1059" y="1054"/>
                    <a:pt x="1059" y="1054"/>
                  </a:cubicBezTo>
                  <a:cubicBezTo>
                    <a:pt x="1069" y="1054"/>
                    <a:pt x="1080" y="1053"/>
                    <a:pt x="1092" y="1050"/>
                  </a:cubicBezTo>
                  <a:cubicBezTo>
                    <a:pt x="1094" y="1050"/>
                    <a:pt x="1096" y="1047"/>
                    <a:pt x="1096" y="1044"/>
                  </a:cubicBezTo>
                  <a:cubicBezTo>
                    <a:pt x="1095" y="1042"/>
                    <a:pt x="1093" y="1040"/>
                    <a:pt x="1091" y="1040"/>
                  </a:cubicBezTo>
                  <a:moveTo>
                    <a:pt x="62" y="1039"/>
                  </a:moveTo>
                  <a:cubicBezTo>
                    <a:pt x="61" y="1039"/>
                    <a:pt x="60" y="1040"/>
                    <a:pt x="59" y="1040"/>
                  </a:cubicBezTo>
                  <a:cubicBezTo>
                    <a:pt x="57" y="1042"/>
                    <a:pt x="56" y="1046"/>
                    <a:pt x="58" y="1048"/>
                  </a:cubicBezTo>
                  <a:cubicBezTo>
                    <a:pt x="65" y="1056"/>
                    <a:pt x="72" y="1065"/>
                    <a:pt x="80" y="1073"/>
                  </a:cubicBezTo>
                  <a:cubicBezTo>
                    <a:pt x="81" y="1074"/>
                    <a:pt x="82" y="1074"/>
                    <a:pt x="84" y="1074"/>
                  </a:cubicBezTo>
                  <a:cubicBezTo>
                    <a:pt x="85" y="1074"/>
                    <a:pt x="87" y="1074"/>
                    <a:pt x="88" y="1073"/>
                  </a:cubicBezTo>
                  <a:cubicBezTo>
                    <a:pt x="90" y="1071"/>
                    <a:pt x="90" y="1067"/>
                    <a:pt x="88" y="1065"/>
                  </a:cubicBezTo>
                  <a:cubicBezTo>
                    <a:pt x="80" y="1057"/>
                    <a:pt x="73" y="1049"/>
                    <a:pt x="67" y="1041"/>
                  </a:cubicBezTo>
                  <a:cubicBezTo>
                    <a:pt x="66" y="1040"/>
                    <a:pt x="64" y="1039"/>
                    <a:pt x="62" y="1039"/>
                  </a:cubicBezTo>
                  <a:moveTo>
                    <a:pt x="591" y="1035"/>
                  </a:moveTo>
                  <a:cubicBezTo>
                    <a:pt x="590" y="1035"/>
                    <a:pt x="588" y="1036"/>
                    <a:pt x="587" y="1037"/>
                  </a:cubicBezTo>
                  <a:cubicBezTo>
                    <a:pt x="581" y="1045"/>
                    <a:pt x="575" y="1052"/>
                    <a:pt x="568" y="1058"/>
                  </a:cubicBezTo>
                  <a:cubicBezTo>
                    <a:pt x="566" y="1060"/>
                    <a:pt x="566" y="1064"/>
                    <a:pt x="568" y="1066"/>
                  </a:cubicBezTo>
                  <a:cubicBezTo>
                    <a:pt x="569" y="1067"/>
                    <a:pt x="571" y="1067"/>
                    <a:pt x="572" y="1067"/>
                  </a:cubicBezTo>
                  <a:cubicBezTo>
                    <a:pt x="573" y="1067"/>
                    <a:pt x="575" y="1067"/>
                    <a:pt x="576" y="1066"/>
                  </a:cubicBezTo>
                  <a:cubicBezTo>
                    <a:pt x="576" y="1066"/>
                    <a:pt x="576" y="1066"/>
                    <a:pt x="576" y="1066"/>
                  </a:cubicBezTo>
                  <a:cubicBezTo>
                    <a:pt x="581" y="1061"/>
                    <a:pt x="586" y="1055"/>
                    <a:pt x="591" y="1050"/>
                  </a:cubicBezTo>
                  <a:cubicBezTo>
                    <a:pt x="591" y="1050"/>
                    <a:pt x="591" y="1050"/>
                    <a:pt x="591" y="1050"/>
                  </a:cubicBezTo>
                  <a:cubicBezTo>
                    <a:pt x="594" y="1050"/>
                    <a:pt x="596" y="1048"/>
                    <a:pt x="597" y="1045"/>
                  </a:cubicBezTo>
                  <a:cubicBezTo>
                    <a:pt x="597" y="1044"/>
                    <a:pt x="597" y="1042"/>
                    <a:pt x="597" y="1041"/>
                  </a:cubicBezTo>
                  <a:cubicBezTo>
                    <a:pt x="597" y="1039"/>
                    <a:pt x="596" y="1037"/>
                    <a:pt x="594" y="1036"/>
                  </a:cubicBezTo>
                  <a:cubicBezTo>
                    <a:pt x="593" y="1036"/>
                    <a:pt x="592" y="1035"/>
                    <a:pt x="591" y="1035"/>
                  </a:cubicBezTo>
                  <a:moveTo>
                    <a:pt x="995" y="1032"/>
                  </a:moveTo>
                  <a:cubicBezTo>
                    <a:pt x="993" y="1032"/>
                    <a:pt x="991" y="1034"/>
                    <a:pt x="990" y="1036"/>
                  </a:cubicBezTo>
                  <a:cubicBezTo>
                    <a:pt x="989" y="1039"/>
                    <a:pt x="991" y="1042"/>
                    <a:pt x="994" y="1043"/>
                  </a:cubicBezTo>
                  <a:cubicBezTo>
                    <a:pt x="1004" y="1046"/>
                    <a:pt x="1015" y="1049"/>
                    <a:pt x="1026" y="1051"/>
                  </a:cubicBezTo>
                  <a:cubicBezTo>
                    <a:pt x="1026" y="1051"/>
                    <a:pt x="1026" y="1051"/>
                    <a:pt x="1027" y="1051"/>
                  </a:cubicBezTo>
                  <a:cubicBezTo>
                    <a:pt x="1029" y="1051"/>
                    <a:pt x="1031" y="1049"/>
                    <a:pt x="1032" y="1047"/>
                  </a:cubicBezTo>
                  <a:cubicBezTo>
                    <a:pt x="1032" y="1044"/>
                    <a:pt x="1030" y="1041"/>
                    <a:pt x="1027" y="1041"/>
                  </a:cubicBezTo>
                  <a:cubicBezTo>
                    <a:pt x="1017" y="1039"/>
                    <a:pt x="1007" y="1036"/>
                    <a:pt x="997" y="1033"/>
                  </a:cubicBezTo>
                  <a:cubicBezTo>
                    <a:pt x="997" y="1032"/>
                    <a:pt x="996" y="1032"/>
                    <a:pt x="995" y="1032"/>
                  </a:cubicBezTo>
                  <a:moveTo>
                    <a:pt x="1151" y="1019"/>
                  </a:moveTo>
                  <a:cubicBezTo>
                    <a:pt x="1151" y="1019"/>
                    <a:pt x="1150" y="1019"/>
                    <a:pt x="1149" y="1020"/>
                  </a:cubicBezTo>
                  <a:cubicBezTo>
                    <a:pt x="1148" y="1020"/>
                    <a:pt x="1148" y="1020"/>
                    <a:pt x="1148" y="1020"/>
                  </a:cubicBezTo>
                  <a:cubicBezTo>
                    <a:pt x="1138" y="1025"/>
                    <a:pt x="1129" y="1028"/>
                    <a:pt x="1120" y="1032"/>
                  </a:cubicBezTo>
                  <a:cubicBezTo>
                    <a:pt x="1117" y="1033"/>
                    <a:pt x="1116" y="1036"/>
                    <a:pt x="1117" y="1039"/>
                  </a:cubicBezTo>
                  <a:cubicBezTo>
                    <a:pt x="1117" y="1041"/>
                    <a:pt x="1119" y="1042"/>
                    <a:pt x="1122" y="1042"/>
                  </a:cubicBezTo>
                  <a:cubicBezTo>
                    <a:pt x="1122" y="1042"/>
                    <a:pt x="1123" y="1042"/>
                    <a:pt x="1123" y="1042"/>
                  </a:cubicBezTo>
                  <a:cubicBezTo>
                    <a:pt x="1133" y="1038"/>
                    <a:pt x="1143" y="1034"/>
                    <a:pt x="1153" y="1030"/>
                  </a:cubicBezTo>
                  <a:cubicBezTo>
                    <a:pt x="1154" y="1029"/>
                    <a:pt x="1154" y="1029"/>
                    <a:pt x="1154" y="1029"/>
                  </a:cubicBezTo>
                  <a:cubicBezTo>
                    <a:pt x="1156" y="1028"/>
                    <a:pt x="1157" y="1025"/>
                    <a:pt x="1156" y="1022"/>
                  </a:cubicBezTo>
                  <a:cubicBezTo>
                    <a:pt x="1155" y="1020"/>
                    <a:pt x="1153" y="1019"/>
                    <a:pt x="1151" y="1019"/>
                  </a:cubicBezTo>
                  <a:moveTo>
                    <a:pt x="938" y="1004"/>
                  </a:moveTo>
                  <a:cubicBezTo>
                    <a:pt x="936" y="1004"/>
                    <a:pt x="934" y="1005"/>
                    <a:pt x="933" y="1007"/>
                  </a:cubicBezTo>
                  <a:cubicBezTo>
                    <a:pt x="931" y="1009"/>
                    <a:pt x="932" y="1012"/>
                    <a:pt x="935" y="1014"/>
                  </a:cubicBezTo>
                  <a:cubicBezTo>
                    <a:pt x="944" y="1020"/>
                    <a:pt x="954" y="1025"/>
                    <a:pt x="963" y="1030"/>
                  </a:cubicBezTo>
                  <a:cubicBezTo>
                    <a:pt x="964" y="1030"/>
                    <a:pt x="965" y="1030"/>
                    <a:pt x="966" y="1030"/>
                  </a:cubicBezTo>
                  <a:cubicBezTo>
                    <a:pt x="968" y="1030"/>
                    <a:pt x="970" y="1029"/>
                    <a:pt x="971" y="1027"/>
                  </a:cubicBezTo>
                  <a:cubicBezTo>
                    <a:pt x="972" y="1025"/>
                    <a:pt x="971" y="1022"/>
                    <a:pt x="968" y="1020"/>
                  </a:cubicBezTo>
                  <a:cubicBezTo>
                    <a:pt x="959" y="1016"/>
                    <a:pt x="950" y="1011"/>
                    <a:pt x="940" y="1005"/>
                  </a:cubicBezTo>
                  <a:cubicBezTo>
                    <a:pt x="940" y="1004"/>
                    <a:pt x="939" y="1004"/>
                    <a:pt x="938" y="1004"/>
                  </a:cubicBezTo>
                  <a:moveTo>
                    <a:pt x="912" y="989"/>
                  </a:moveTo>
                  <a:cubicBezTo>
                    <a:pt x="912" y="989"/>
                    <a:pt x="912" y="989"/>
                    <a:pt x="912" y="989"/>
                  </a:cubicBezTo>
                  <a:cubicBezTo>
                    <a:pt x="909" y="989"/>
                    <a:pt x="907" y="992"/>
                    <a:pt x="907" y="995"/>
                  </a:cubicBezTo>
                  <a:cubicBezTo>
                    <a:pt x="907" y="1006"/>
                    <a:pt x="907" y="1016"/>
                    <a:pt x="906" y="1026"/>
                  </a:cubicBezTo>
                  <a:cubicBezTo>
                    <a:pt x="905" y="1029"/>
                    <a:pt x="907" y="1031"/>
                    <a:pt x="910" y="1032"/>
                  </a:cubicBezTo>
                  <a:cubicBezTo>
                    <a:pt x="911" y="1032"/>
                    <a:pt x="911" y="1032"/>
                    <a:pt x="911" y="1032"/>
                  </a:cubicBezTo>
                  <a:cubicBezTo>
                    <a:pt x="914" y="1032"/>
                    <a:pt x="916" y="1030"/>
                    <a:pt x="916" y="1027"/>
                  </a:cubicBezTo>
                  <a:cubicBezTo>
                    <a:pt x="918" y="1017"/>
                    <a:pt x="918" y="1006"/>
                    <a:pt x="917" y="994"/>
                  </a:cubicBezTo>
                  <a:cubicBezTo>
                    <a:pt x="917" y="991"/>
                    <a:pt x="915" y="989"/>
                    <a:pt x="912" y="989"/>
                  </a:cubicBezTo>
                  <a:moveTo>
                    <a:pt x="28" y="985"/>
                  </a:moveTo>
                  <a:cubicBezTo>
                    <a:pt x="27" y="985"/>
                    <a:pt x="26" y="985"/>
                    <a:pt x="25" y="986"/>
                  </a:cubicBezTo>
                  <a:cubicBezTo>
                    <a:pt x="23" y="987"/>
                    <a:pt x="22" y="990"/>
                    <a:pt x="23" y="993"/>
                  </a:cubicBezTo>
                  <a:cubicBezTo>
                    <a:pt x="28" y="1003"/>
                    <a:pt x="33" y="1012"/>
                    <a:pt x="39" y="1021"/>
                  </a:cubicBezTo>
                  <a:cubicBezTo>
                    <a:pt x="40" y="1023"/>
                    <a:pt x="42" y="1024"/>
                    <a:pt x="44" y="1024"/>
                  </a:cubicBezTo>
                  <a:cubicBezTo>
                    <a:pt x="45" y="1024"/>
                    <a:pt x="46" y="1024"/>
                    <a:pt x="47" y="1023"/>
                  </a:cubicBezTo>
                  <a:cubicBezTo>
                    <a:pt x="49" y="1021"/>
                    <a:pt x="50" y="1018"/>
                    <a:pt x="48" y="1016"/>
                  </a:cubicBezTo>
                  <a:cubicBezTo>
                    <a:pt x="42" y="1007"/>
                    <a:pt x="37" y="997"/>
                    <a:pt x="33" y="988"/>
                  </a:cubicBezTo>
                  <a:cubicBezTo>
                    <a:pt x="32" y="986"/>
                    <a:pt x="30" y="985"/>
                    <a:pt x="28" y="985"/>
                  </a:cubicBezTo>
                  <a:moveTo>
                    <a:pt x="1204" y="982"/>
                  </a:moveTo>
                  <a:cubicBezTo>
                    <a:pt x="1203" y="982"/>
                    <a:pt x="1201" y="983"/>
                    <a:pt x="1200" y="984"/>
                  </a:cubicBezTo>
                  <a:cubicBezTo>
                    <a:pt x="1193" y="991"/>
                    <a:pt x="1184" y="998"/>
                    <a:pt x="1176" y="1004"/>
                  </a:cubicBezTo>
                  <a:cubicBezTo>
                    <a:pt x="1174" y="1005"/>
                    <a:pt x="1173" y="1009"/>
                    <a:pt x="1175" y="1011"/>
                  </a:cubicBezTo>
                  <a:cubicBezTo>
                    <a:pt x="1176" y="1013"/>
                    <a:pt x="1177" y="1013"/>
                    <a:pt x="1179" y="1013"/>
                  </a:cubicBezTo>
                  <a:cubicBezTo>
                    <a:pt x="1180" y="1013"/>
                    <a:pt x="1181" y="1013"/>
                    <a:pt x="1182" y="1012"/>
                  </a:cubicBezTo>
                  <a:cubicBezTo>
                    <a:pt x="1191" y="1006"/>
                    <a:pt x="1200" y="999"/>
                    <a:pt x="1208" y="991"/>
                  </a:cubicBezTo>
                  <a:cubicBezTo>
                    <a:pt x="1210" y="989"/>
                    <a:pt x="1210" y="986"/>
                    <a:pt x="1208" y="984"/>
                  </a:cubicBezTo>
                  <a:cubicBezTo>
                    <a:pt x="1207" y="983"/>
                    <a:pt x="1205" y="982"/>
                    <a:pt x="1204" y="982"/>
                  </a:cubicBezTo>
                  <a:moveTo>
                    <a:pt x="1242" y="931"/>
                  </a:moveTo>
                  <a:cubicBezTo>
                    <a:pt x="1240" y="931"/>
                    <a:pt x="1238" y="932"/>
                    <a:pt x="1237" y="934"/>
                  </a:cubicBezTo>
                  <a:cubicBezTo>
                    <a:pt x="1233" y="943"/>
                    <a:pt x="1227" y="952"/>
                    <a:pt x="1221" y="960"/>
                  </a:cubicBezTo>
                  <a:cubicBezTo>
                    <a:pt x="1219" y="963"/>
                    <a:pt x="1220" y="966"/>
                    <a:pt x="1222" y="968"/>
                  </a:cubicBezTo>
                  <a:cubicBezTo>
                    <a:pt x="1223" y="968"/>
                    <a:pt x="1224" y="969"/>
                    <a:pt x="1225" y="969"/>
                  </a:cubicBezTo>
                  <a:cubicBezTo>
                    <a:pt x="1227" y="969"/>
                    <a:pt x="1229" y="968"/>
                    <a:pt x="1230" y="967"/>
                  </a:cubicBezTo>
                  <a:cubicBezTo>
                    <a:pt x="1236" y="958"/>
                    <a:pt x="1242" y="948"/>
                    <a:pt x="1247" y="938"/>
                  </a:cubicBezTo>
                  <a:cubicBezTo>
                    <a:pt x="1248" y="935"/>
                    <a:pt x="1247" y="932"/>
                    <a:pt x="1244" y="931"/>
                  </a:cubicBezTo>
                  <a:cubicBezTo>
                    <a:pt x="1244" y="931"/>
                    <a:pt x="1243" y="931"/>
                    <a:pt x="1242" y="931"/>
                  </a:cubicBezTo>
                  <a:moveTo>
                    <a:pt x="9" y="924"/>
                  </a:moveTo>
                  <a:cubicBezTo>
                    <a:pt x="9" y="924"/>
                    <a:pt x="8" y="924"/>
                    <a:pt x="8" y="924"/>
                  </a:cubicBezTo>
                  <a:cubicBezTo>
                    <a:pt x="5" y="924"/>
                    <a:pt x="3" y="927"/>
                    <a:pt x="3" y="930"/>
                  </a:cubicBezTo>
                  <a:cubicBezTo>
                    <a:pt x="5" y="941"/>
                    <a:pt x="7" y="952"/>
                    <a:pt x="11" y="962"/>
                  </a:cubicBezTo>
                  <a:cubicBezTo>
                    <a:pt x="11" y="964"/>
                    <a:pt x="14" y="966"/>
                    <a:pt x="16" y="966"/>
                  </a:cubicBezTo>
                  <a:cubicBezTo>
                    <a:pt x="16" y="966"/>
                    <a:pt x="17" y="966"/>
                    <a:pt x="17" y="966"/>
                  </a:cubicBezTo>
                  <a:cubicBezTo>
                    <a:pt x="20" y="965"/>
                    <a:pt x="22" y="962"/>
                    <a:pt x="21" y="959"/>
                  </a:cubicBezTo>
                  <a:cubicBezTo>
                    <a:pt x="18" y="949"/>
                    <a:pt x="15" y="939"/>
                    <a:pt x="14" y="928"/>
                  </a:cubicBezTo>
                  <a:cubicBezTo>
                    <a:pt x="14" y="926"/>
                    <a:pt x="11" y="924"/>
                    <a:pt x="9" y="924"/>
                  </a:cubicBezTo>
                  <a:moveTo>
                    <a:pt x="1251" y="868"/>
                  </a:moveTo>
                  <a:cubicBezTo>
                    <a:pt x="1250" y="868"/>
                    <a:pt x="1250" y="868"/>
                    <a:pt x="1250" y="868"/>
                  </a:cubicBezTo>
                  <a:cubicBezTo>
                    <a:pt x="1247" y="869"/>
                    <a:pt x="1245" y="871"/>
                    <a:pt x="1245" y="874"/>
                  </a:cubicBezTo>
                  <a:cubicBezTo>
                    <a:pt x="1248" y="884"/>
                    <a:pt x="1248" y="894"/>
                    <a:pt x="1246" y="904"/>
                  </a:cubicBezTo>
                  <a:cubicBezTo>
                    <a:pt x="1246" y="907"/>
                    <a:pt x="1248" y="910"/>
                    <a:pt x="1251" y="911"/>
                  </a:cubicBezTo>
                  <a:cubicBezTo>
                    <a:pt x="1251" y="911"/>
                    <a:pt x="1251" y="911"/>
                    <a:pt x="1252" y="911"/>
                  </a:cubicBezTo>
                  <a:cubicBezTo>
                    <a:pt x="1254" y="911"/>
                    <a:pt x="1256" y="909"/>
                    <a:pt x="1257" y="906"/>
                  </a:cubicBezTo>
                  <a:cubicBezTo>
                    <a:pt x="1259" y="895"/>
                    <a:pt x="1258" y="883"/>
                    <a:pt x="1256" y="872"/>
                  </a:cubicBezTo>
                  <a:cubicBezTo>
                    <a:pt x="1255" y="870"/>
                    <a:pt x="1253" y="868"/>
                    <a:pt x="1251" y="868"/>
                  </a:cubicBezTo>
                  <a:moveTo>
                    <a:pt x="13" y="860"/>
                  </a:moveTo>
                  <a:cubicBezTo>
                    <a:pt x="11" y="860"/>
                    <a:pt x="9" y="861"/>
                    <a:pt x="8" y="864"/>
                  </a:cubicBezTo>
                  <a:cubicBezTo>
                    <a:pt x="5" y="875"/>
                    <a:pt x="3" y="886"/>
                    <a:pt x="2" y="897"/>
                  </a:cubicBezTo>
                  <a:cubicBezTo>
                    <a:pt x="2" y="900"/>
                    <a:pt x="4" y="902"/>
                    <a:pt x="7" y="902"/>
                  </a:cubicBezTo>
                  <a:cubicBezTo>
                    <a:pt x="7" y="902"/>
                    <a:pt x="7" y="902"/>
                    <a:pt x="8" y="902"/>
                  </a:cubicBezTo>
                  <a:cubicBezTo>
                    <a:pt x="10" y="902"/>
                    <a:pt x="13" y="900"/>
                    <a:pt x="13" y="897"/>
                  </a:cubicBezTo>
                  <a:cubicBezTo>
                    <a:pt x="14" y="887"/>
                    <a:pt x="15" y="877"/>
                    <a:pt x="18" y="867"/>
                  </a:cubicBezTo>
                  <a:cubicBezTo>
                    <a:pt x="19" y="864"/>
                    <a:pt x="17" y="861"/>
                    <a:pt x="15" y="860"/>
                  </a:cubicBezTo>
                  <a:cubicBezTo>
                    <a:pt x="14" y="860"/>
                    <a:pt x="14" y="860"/>
                    <a:pt x="13" y="860"/>
                  </a:cubicBezTo>
                  <a:moveTo>
                    <a:pt x="1287" y="849"/>
                  </a:moveTo>
                  <a:cubicBezTo>
                    <a:pt x="1284" y="849"/>
                    <a:pt x="1282" y="851"/>
                    <a:pt x="1281" y="854"/>
                  </a:cubicBezTo>
                  <a:cubicBezTo>
                    <a:pt x="1281" y="855"/>
                    <a:pt x="1281" y="856"/>
                    <a:pt x="1282" y="857"/>
                  </a:cubicBezTo>
                  <a:cubicBezTo>
                    <a:pt x="1283" y="858"/>
                    <a:pt x="1285" y="859"/>
                    <a:pt x="1286" y="860"/>
                  </a:cubicBezTo>
                  <a:cubicBezTo>
                    <a:pt x="1295" y="861"/>
                    <a:pt x="1304" y="862"/>
                    <a:pt x="1313" y="862"/>
                  </a:cubicBezTo>
                  <a:cubicBezTo>
                    <a:pt x="1315" y="862"/>
                    <a:pt x="1317" y="862"/>
                    <a:pt x="1319" y="862"/>
                  </a:cubicBezTo>
                  <a:cubicBezTo>
                    <a:pt x="1322" y="862"/>
                    <a:pt x="1324" y="859"/>
                    <a:pt x="1324" y="856"/>
                  </a:cubicBezTo>
                  <a:cubicBezTo>
                    <a:pt x="1324" y="854"/>
                    <a:pt x="1322" y="851"/>
                    <a:pt x="1319" y="851"/>
                  </a:cubicBezTo>
                  <a:cubicBezTo>
                    <a:pt x="1319" y="851"/>
                    <a:pt x="1319" y="851"/>
                    <a:pt x="1319" y="851"/>
                  </a:cubicBezTo>
                  <a:cubicBezTo>
                    <a:pt x="1317" y="851"/>
                    <a:pt x="1315" y="851"/>
                    <a:pt x="1314" y="851"/>
                  </a:cubicBezTo>
                  <a:cubicBezTo>
                    <a:pt x="1305" y="851"/>
                    <a:pt x="1296" y="851"/>
                    <a:pt x="1287" y="849"/>
                  </a:cubicBezTo>
                  <a:cubicBezTo>
                    <a:pt x="1287" y="849"/>
                    <a:pt x="1287" y="849"/>
                    <a:pt x="1287" y="849"/>
                  </a:cubicBezTo>
                  <a:moveTo>
                    <a:pt x="1381" y="837"/>
                  </a:moveTo>
                  <a:cubicBezTo>
                    <a:pt x="1381" y="837"/>
                    <a:pt x="1380" y="838"/>
                    <a:pt x="1379" y="838"/>
                  </a:cubicBezTo>
                  <a:cubicBezTo>
                    <a:pt x="1375" y="840"/>
                    <a:pt x="1371" y="841"/>
                    <a:pt x="1367" y="842"/>
                  </a:cubicBezTo>
                  <a:cubicBezTo>
                    <a:pt x="1361" y="844"/>
                    <a:pt x="1355" y="846"/>
                    <a:pt x="1349" y="847"/>
                  </a:cubicBezTo>
                  <a:cubicBezTo>
                    <a:pt x="1347" y="848"/>
                    <a:pt x="1345" y="851"/>
                    <a:pt x="1345" y="854"/>
                  </a:cubicBezTo>
                  <a:cubicBezTo>
                    <a:pt x="1346" y="856"/>
                    <a:pt x="1348" y="858"/>
                    <a:pt x="1351" y="858"/>
                  </a:cubicBezTo>
                  <a:cubicBezTo>
                    <a:pt x="1351" y="858"/>
                    <a:pt x="1351" y="858"/>
                    <a:pt x="1352" y="858"/>
                  </a:cubicBezTo>
                  <a:cubicBezTo>
                    <a:pt x="1358" y="856"/>
                    <a:pt x="1364" y="855"/>
                    <a:pt x="1370" y="853"/>
                  </a:cubicBezTo>
                  <a:cubicBezTo>
                    <a:pt x="1375" y="851"/>
                    <a:pt x="1379" y="850"/>
                    <a:pt x="1383" y="848"/>
                  </a:cubicBezTo>
                  <a:cubicBezTo>
                    <a:pt x="1386" y="847"/>
                    <a:pt x="1387" y="844"/>
                    <a:pt x="1386" y="841"/>
                  </a:cubicBezTo>
                  <a:cubicBezTo>
                    <a:pt x="1385" y="839"/>
                    <a:pt x="1383" y="837"/>
                    <a:pt x="1381" y="837"/>
                  </a:cubicBezTo>
                  <a:moveTo>
                    <a:pt x="1234" y="831"/>
                  </a:moveTo>
                  <a:cubicBezTo>
                    <a:pt x="1232" y="831"/>
                    <a:pt x="1231" y="832"/>
                    <a:pt x="1229" y="833"/>
                  </a:cubicBezTo>
                  <a:cubicBezTo>
                    <a:pt x="1228" y="835"/>
                    <a:pt x="1228" y="838"/>
                    <a:pt x="1229" y="840"/>
                  </a:cubicBezTo>
                  <a:cubicBezTo>
                    <a:pt x="1231" y="842"/>
                    <a:pt x="1232" y="844"/>
                    <a:pt x="1234" y="847"/>
                  </a:cubicBezTo>
                  <a:cubicBezTo>
                    <a:pt x="1235" y="848"/>
                    <a:pt x="1237" y="849"/>
                    <a:pt x="1238" y="849"/>
                  </a:cubicBezTo>
                  <a:cubicBezTo>
                    <a:pt x="1239" y="849"/>
                    <a:pt x="1240" y="849"/>
                    <a:pt x="1241" y="848"/>
                  </a:cubicBezTo>
                  <a:cubicBezTo>
                    <a:pt x="1242" y="848"/>
                    <a:pt x="1242" y="847"/>
                    <a:pt x="1243" y="847"/>
                  </a:cubicBezTo>
                  <a:cubicBezTo>
                    <a:pt x="1246" y="849"/>
                    <a:pt x="1250" y="850"/>
                    <a:pt x="1254" y="851"/>
                  </a:cubicBezTo>
                  <a:cubicBezTo>
                    <a:pt x="1254" y="852"/>
                    <a:pt x="1255" y="852"/>
                    <a:pt x="1255" y="852"/>
                  </a:cubicBezTo>
                  <a:cubicBezTo>
                    <a:pt x="1258" y="852"/>
                    <a:pt x="1260" y="850"/>
                    <a:pt x="1260" y="848"/>
                  </a:cubicBezTo>
                  <a:cubicBezTo>
                    <a:pt x="1262" y="845"/>
                    <a:pt x="1260" y="842"/>
                    <a:pt x="1257" y="841"/>
                  </a:cubicBezTo>
                  <a:cubicBezTo>
                    <a:pt x="1250" y="839"/>
                    <a:pt x="1243" y="836"/>
                    <a:pt x="1236" y="832"/>
                  </a:cubicBezTo>
                  <a:cubicBezTo>
                    <a:pt x="1235" y="832"/>
                    <a:pt x="1234" y="831"/>
                    <a:pt x="1234" y="831"/>
                  </a:cubicBezTo>
                  <a:moveTo>
                    <a:pt x="1436" y="804"/>
                  </a:moveTo>
                  <a:cubicBezTo>
                    <a:pt x="1435" y="804"/>
                    <a:pt x="1434" y="805"/>
                    <a:pt x="1433" y="806"/>
                  </a:cubicBezTo>
                  <a:cubicBezTo>
                    <a:pt x="1425" y="812"/>
                    <a:pt x="1416" y="818"/>
                    <a:pt x="1407" y="824"/>
                  </a:cubicBezTo>
                  <a:cubicBezTo>
                    <a:pt x="1405" y="825"/>
                    <a:pt x="1404" y="829"/>
                    <a:pt x="1405" y="831"/>
                  </a:cubicBezTo>
                  <a:cubicBezTo>
                    <a:pt x="1406" y="833"/>
                    <a:pt x="1408" y="834"/>
                    <a:pt x="1410" y="834"/>
                  </a:cubicBezTo>
                  <a:cubicBezTo>
                    <a:pt x="1411" y="834"/>
                    <a:pt x="1412" y="833"/>
                    <a:pt x="1413" y="833"/>
                  </a:cubicBezTo>
                  <a:cubicBezTo>
                    <a:pt x="1422" y="827"/>
                    <a:pt x="1431" y="821"/>
                    <a:pt x="1440" y="814"/>
                  </a:cubicBezTo>
                  <a:cubicBezTo>
                    <a:pt x="1442" y="812"/>
                    <a:pt x="1442" y="809"/>
                    <a:pt x="1440" y="806"/>
                  </a:cubicBezTo>
                  <a:cubicBezTo>
                    <a:pt x="1439" y="805"/>
                    <a:pt x="1438" y="804"/>
                    <a:pt x="1436" y="804"/>
                  </a:cubicBezTo>
                  <a:moveTo>
                    <a:pt x="43" y="803"/>
                  </a:moveTo>
                  <a:cubicBezTo>
                    <a:pt x="41" y="803"/>
                    <a:pt x="39" y="804"/>
                    <a:pt x="38" y="805"/>
                  </a:cubicBezTo>
                  <a:cubicBezTo>
                    <a:pt x="33" y="812"/>
                    <a:pt x="28" y="819"/>
                    <a:pt x="24" y="827"/>
                  </a:cubicBezTo>
                  <a:cubicBezTo>
                    <a:pt x="23" y="829"/>
                    <a:pt x="22" y="831"/>
                    <a:pt x="21" y="833"/>
                  </a:cubicBezTo>
                  <a:cubicBezTo>
                    <a:pt x="19" y="836"/>
                    <a:pt x="20" y="839"/>
                    <a:pt x="23" y="840"/>
                  </a:cubicBezTo>
                  <a:cubicBezTo>
                    <a:pt x="24" y="841"/>
                    <a:pt x="24" y="841"/>
                    <a:pt x="25" y="841"/>
                  </a:cubicBezTo>
                  <a:cubicBezTo>
                    <a:pt x="27" y="841"/>
                    <a:pt x="29" y="840"/>
                    <a:pt x="30" y="838"/>
                  </a:cubicBezTo>
                  <a:cubicBezTo>
                    <a:pt x="31" y="836"/>
                    <a:pt x="32" y="834"/>
                    <a:pt x="33" y="833"/>
                  </a:cubicBezTo>
                  <a:cubicBezTo>
                    <a:pt x="37" y="825"/>
                    <a:pt x="42" y="818"/>
                    <a:pt x="47" y="812"/>
                  </a:cubicBezTo>
                  <a:cubicBezTo>
                    <a:pt x="49" y="809"/>
                    <a:pt x="48" y="806"/>
                    <a:pt x="46" y="804"/>
                  </a:cubicBezTo>
                  <a:cubicBezTo>
                    <a:pt x="45" y="803"/>
                    <a:pt x="44" y="803"/>
                    <a:pt x="43" y="803"/>
                  </a:cubicBezTo>
                  <a:moveTo>
                    <a:pt x="1481" y="758"/>
                  </a:moveTo>
                  <a:cubicBezTo>
                    <a:pt x="1479" y="758"/>
                    <a:pt x="1478" y="759"/>
                    <a:pt x="1477" y="760"/>
                  </a:cubicBezTo>
                  <a:cubicBezTo>
                    <a:pt x="1470" y="769"/>
                    <a:pt x="1463" y="777"/>
                    <a:pt x="1456" y="784"/>
                  </a:cubicBezTo>
                  <a:cubicBezTo>
                    <a:pt x="1454" y="786"/>
                    <a:pt x="1454" y="790"/>
                    <a:pt x="1456" y="792"/>
                  </a:cubicBezTo>
                  <a:cubicBezTo>
                    <a:pt x="1457" y="793"/>
                    <a:pt x="1459" y="793"/>
                    <a:pt x="1460" y="793"/>
                  </a:cubicBezTo>
                  <a:cubicBezTo>
                    <a:pt x="1461" y="793"/>
                    <a:pt x="1463" y="793"/>
                    <a:pt x="1464" y="792"/>
                  </a:cubicBezTo>
                  <a:cubicBezTo>
                    <a:pt x="1471" y="784"/>
                    <a:pt x="1479" y="776"/>
                    <a:pt x="1485" y="767"/>
                  </a:cubicBezTo>
                  <a:cubicBezTo>
                    <a:pt x="1487" y="764"/>
                    <a:pt x="1487" y="761"/>
                    <a:pt x="1484" y="759"/>
                  </a:cubicBezTo>
                  <a:cubicBezTo>
                    <a:pt x="1483" y="759"/>
                    <a:pt x="1482" y="758"/>
                    <a:pt x="1481" y="758"/>
                  </a:cubicBezTo>
                  <a:moveTo>
                    <a:pt x="88" y="758"/>
                  </a:moveTo>
                  <a:cubicBezTo>
                    <a:pt x="87" y="758"/>
                    <a:pt x="86" y="758"/>
                    <a:pt x="85" y="759"/>
                  </a:cubicBezTo>
                  <a:cubicBezTo>
                    <a:pt x="76" y="765"/>
                    <a:pt x="68" y="773"/>
                    <a:pt x="60" y="780"/>
                  </a:cubicBezTo>
                  <a:cubicBezTo>
                    <a:pt x="58" y="782"/>
                    <a:pt x="58" y="786"/>
                    <a:pt x="60" y="788"/>
                  </a:cubicBezTo>
                  <a:cubicBezTo>
                    <a:pt x="61" y="789"/>
                    <a:pt x="62" y="790"/>
                    <a:pt x="64" y="790"/>
                  </a:cubicBezTo>
                  <a:cubicBezTo>
                    <a:pt x="65" y="790"/>
                    <a:pt x="67" y="789"/>
                    <a:pt x="68" y="788"/>
                  </a:cubicBezTo>
                  <a:cubicBezTo>
                    <a:pt x="75" y="781"/>
                    <a:pt x="83" y="774"/>
                    <a:pt x="92" y="768"/>
                  </a:cubicBezTo>
                  <a:cubicBezTo>
                    <a:pt x="94" y="766"/>
                    <a:pt x="95" y="763"/>
                    <a:pt x="93" y="760"/>
                  </a:cubicBezTo>
                  <a:cubicBezTo>
                    <a:pt x="92" y="759"/>
                    <a:pt x="90" y="758"/>
                    <a:pt x="88" y="758"/>
                  </a:cubicBezTo>
                  <a:moveTo>
                    <a:pt x="145" y="728"/>
                  </a:moveTo>
                  <a:cubicBezTo>
                    <a:pt x="145" y="728"/>
                    <a:pt x="144" y="729"/>
                    <a:pt x="144" y="729"/>
                  </a:cubicBezTo>
                  <a:cubicBezTo>
                    <a:pt x="133" y="732"/>
                    <a:pt x="123" y="737"/>
                    <a:pt x="113" y="742"/>
                  </a:cubicBezTo>
                  <a:cubicBezTo>
                    <a:pt x="111" y="743"/>
                    <a:pt x="110" y="746"/>
                    <a:pt x="111" y="749"/>
                  </a:cubicBezTo>
                  <a:cubicBezTo>
                    <a:pt x="112" y="751"/>
                    <a:pt x="114" y="752"/>
                    <a:pt x="116" y="752"/>
                  </a:cubicBezTo>
                  <a:cubicBezTo>
                    <a:pt x="117" y="752"/>
                    <a:pt x="118" y="752"/>
                    <a:pt x="118" y="751"/>
                  </a:cubicBezTo>
                  <a:cubicBezTo>
                    <a:pt x="128" y="747"/>
                    <a:pt x="137" y="742"/>
                    <a:pt x="147" y="739"/>
                  </a:cubicBezTo>
                  <a:cubicBezTo>
                    <a:pt x="150" y="738"/>
                    <a:pt x="151" y="735"/>
                    <a:pt x="150" y="732"/>
                  </a:cubicBezTo>
                  <a:cubicBezTo>
                    <a:pt x="150" y="730"/>
                    <a:pt x="148" y="728"/>
                    <a:pt x="145" y="728"/>
                  </a:cubicBezTo>
                  <a:moveTo>
                    <a:pt x="208" y="715"/>
                  </a:moveTo>
                  <a:cubicBezTo>
                    <a:pt x="208" y="715"/>
                    <a:pt x="208" y="715"/>
                    <a:pt x="208" y="715"/>
                  </a:cubicBezTo>
                  <a:cubicBezTo>
                    <a:pt x="208" y="715"/>
                    <a:pt x="208" y="715"/>
                    <a:pt x="208" y="715"/>
                  </a:cubicBezTo>
                  <a:cubicBezTo>
                    <a:pt x="197" y="716"/>
                    <a:pt x="186" y="717"/>
                    <a:pt x="175" y="720"/>
                  </a:cubicBezTo>
                  <a:cubicBezTo>
                    <a:pt x="172" y="720"/>
                    <a:pt x="171" y="723"/>
                    <a:pt x="171" y="726"/>
                  </a:cubicBezTo>
                  <a:cubicBezTo>
                    <a:pt x="172" y="729"/>
                    <a:pt x="174" y="730"/>
                    <a:pt x="176" y="730"/>
                  </a:cubicBezTo>
                  <a:cubicBezTo>
                    <a:pt x="177" y="730"/>
                    <a:pt x="177" y="730"/>
                    <a:pt x="178" y="730"/>
                  </a:cubicBezTo>
                  <a:cubicBezTo>
                    <a:pt x="188" y="728"/>
                    <a:pt x="198" y="726"/>
                    <a:pt x="209" y="725"/>
                  </a:cubicBezTo>
                  <a:cubicBezTo>
                    <a:pt x="212" y="725"/>
                    <a:pt x="214" y="722"/>
                    <a:pt x="214" y="719"/>
                  </a:cubicBezTo>
                  <a:cubicBezTo>
                    <a:pt x="213" y="717"/>
                    <a:pt x="211" y="715"/>
                    <a:pt x="208" y="715"/>
                  </a:cubicBezTo>
                  <a:moveTo>
                    <a:pt x="1514" y="703"/>
                  </a:moveTo>
                  <a:cubicBezTo>
                    <a:pt x="1512" y="703"/>
                    <a:pt x="1510" y="704"/>
                    <a:pt x="1510" y="706"/>
                  </a:cubicBezTo>
                  <a:cubicBezTo>
                    <a:pt x="1505" y="716"/>
                    <a:pt x="1500" y="725"/>
                    <a:pt x="1495" y="734"/>
                  </a:cubicBezTo>
                  <a:cubicBezTo>
                    <a:pt x="1493" y="737"/>
                    <a:pt x="1494" y="740"/>
                    <a:pt x="1496" y="742"/>
                  </a:cubicBezTo>
                  <a:cubicBezTo>
                    <a:pt x="1497" y="742"/>
                    <a:pt x="1498" y="742"/>
                    <a:pt x="1499" y="742"/>
                  </a:cubicBezTo>
                  <a:cubicBezTo>
                    <a:pt x="1501" y="742"/>
                    <a:pt x="1503" y="741"/>
                    <a:pt x="1504" y="740"/>
                  </a:cubicBezTo>
                  <a:cubicBezTo>
                    <a:pt x="1509" y="730"/>
                    <a:pt x="1515" y="721"/>
                    <a:pt x="1519" y="711"/>
                  </a:cubicBezTo>
                  <a:cubicBezTo>
                    <a:pt x="1521" y="708"/>
                    <a:pt x="1519" y="705"/>
                    <a:pt x="1517" y="704"/>
                  </a:cubicBezTo>
                  <a:cubicBezTo>
                    <a:pt x="1516" y="703"/>
                    <a:pt x="1515" y="703"/>
                    <a:pt x="1514" y="703"/>
                  </a:cubicBezTo>
                  <a:moveTo>
                    <a:pt x="161" y="679"/>
                  </a:moveTo>
                  <a:cubicBezTo>
                    <a:pt x="159" y="679"/>
                    <a:pt x="157" y="680"/>
                    <a:pt x="156" y="682"/>
                  </a:cubicBezTo>
                  <a:cubicBezTo>
                    <a:pt x="155" y="684"/>
                    <a:pt x="155" y="687"/>
                    <a:pt x="158" y="689"/>
                  </a:cubicBezTo>
                  <a:cubicBezTo>
                    <a:pt x="168" y="695"/>
                    <a:pt x="177" y="701"/>
                    <a:pt x="185" y="706"/>
                  </a:cubicBezTo>
                  <a:cubicBezTo>
                    <a:pt x="186" y="707"/>
                    <a:pt x="187" y="707"/>
                    <a:pt x="188" y="707"/>
                  </a:cubicBezTo>
                  <a:cubicBezTo>
                    <a:pt x="190" y="707"/>
                    <a:pt x="191" y="706"/>
                    <a:pt x="192" y="705"/>
                  </a:cubicBezTo>
                  <a:cubicBezTo>
                    <a:pt x="194" y="702"/>
                    <a:pt x="193" y="699"/>
                    <a:pt x="191" y="697"/>
                  </a:cubicBezTo>
                  <a:cubicBezTo>
                    <a:pt x="182" y="692"/>
                    <a:pt x="173" y="686"/>
                    <a:pt x="163" y="680"/>
                  </a:cubicBezTo>
                  <a:cubicBezTo>
                    <a:pt x="163" y="679"/>
                    <a:pt x="162" y="679"/>
                    <a:pt x="161" y="679"/>
                  </a:cubicBezTo>
                  <a:moveTo>
                    <a:pt x="105" y="646"/>
                  </a:moveTo>
                  <a:cubicBezTo>
                    <a:pt x="103" y="646"/>
                    <a:pt x="102" y="647"/>
                    <a:pt x="101" y="649"/>
                  </a:cubicBezTo>
                  <a:cubicBezTo>
                    <a:pt x="99" y="651"/>
                    <a:pt x="100" y="654"/>
                    <a:pt x="102" y="656"/>
                  </a:cubicBezTo>
                  <a:cubicBezTo>
                    <a:pt x="112" y="662"/>
                    <a:pt x="121" y="667"/>
                    <a:pt x="130" y="673"/>
                  </a:cubicBezTo>
                  <a:cubicBezTo>
                    <a:pt x="131" y="673"/>
                    <a:pt x="132" y="673"/>
                    <a:pt x="133" y="673"/>
                  </a:cubicBezTo>
                  <a:cubicBezTo>
                    <a:pt x="135" y="673"/>
                    <a:pt x="137" y="672"/>
                    <a:pt x="138" y="671"/>
                  </a:cubicBezTo>
                  <a:cubicBezTo>
                    <a:pt x="139" y="668"/>
                    <a:pt x="138" y="665"/>
                    <a:pt x="136" y="663"/>
                  </a:cubicBezTo>
                  <a:cubicBezTo>
                    <a:pt x="127" y="658"/>
                    <a:pt x="117" y="652"/>
                    <a:pt x="108" y="647"/>
                  </a:cubicBezTo>
                  <a:cubicBezTo>
                    <a:pt x="107" y="646"/>
                    <a:pt x="106" y="646"/>
                    <a:pt x="105" y="646"/>
                  </a:cubicBezTo>
                  <a:moveTo>
                    <a:pt x="1535" y="642"/>
                  </a:moveTo>
                  <a:cubicBezTo>
                    <a:pt x="1532" y="642"/>
                    <a:pt x="1530" y="644"/>
                    <a:pt x="1530" y="646"/>
                  </a:cubicBezTo>
                  <a:cubicBezTo>
                    <a:pt x="1527" y="657"/>
                    <a:pt x="1525" y="667"/>
                    <a:pt x="1521" y="677"/>
                  </a:cubicBezTo>
                  <a:cubicBezTo>
                    <a:pt x="1520" y="680"/>
                    <a:pt x="1522" y="683"/>
                    <a:pt x="1525" y="684"/>
                  </a:cubicBezTo>
                  <a:cubicBezTo>
                    <a:pt x="1525" y="684"/>
                    <a:pt x="1526" y="684"/>
                    <a:pt x="1526" y="684"/>
                  </a:cubicBezTo>
                  <a:cubicBezTo>
                    <a:pt x="1529" y="684"/>
                    <a:pt x="1531" y="683"/>
                    <a:pt x="1531" y="680"/>
                  </a:cubicBezTo>
                  <a:cubicBezTo>
                    <a:pt x="1535" y="670"/>
                    <a:pt x="1538" y="659"/>
                    <a:pt x="1540" y="649"/>
                  </a:cubicBezTo>
                  <a:cubicBezTo>
                    <a:pt x="1541" y="646"/>
                    <a:pt x="1539" y="643"/>
                    <a:pt x="1536" y="642"/>
                  </a:cubicBezTo>
                  <a:cubicBezTo>
                    <a:pt x="1535" y="642"/>
                    <a:pt x="1535" y="642"/>
                    <a:pt x="1535" y="642"/>
                  </a:cubicBezTo>
                  <a:moveTo>
                    <a:pt x="52" y="609"/>
                  </a:moveTo>
                  <a:cubicBezTo>
                    <a:pt x="51" y="609"/>
                    <a:pt x="49" y="610"/>
                    <a:pt x="48" y="611"/>
                  </a:cubicBezTo>
                  <a:cubicBezTo>
                    <a:pt x="46" y="614"/>
                    <a:pt x="47" y="617"/>
                    <a:pt x="49" y="619"/>
                  </a:cubicBezTo>
                  <a:cubicBezTo>
                    <a:pt x="57" y="626"/>
                    <a:pt x="66" y="632"/>
                    <a:pt x="75" y="638"/>
                  </a:cubicBezTo>
                  <a:cubicBezTo>
                    <a:pt x="76" y="639"/>
                    <a:pt x="77" y="639"/>
                    <a:pt x="78" y="639"/>
                  </a:cubicBezTo>
                  <a:cubicBezTo>
                    <a:pt x="80" y="639"/>
                    <a:pt x="82" y="638"/>
                    <a:pt x="83" y="637"/>
                  </a:cubicBezTo>
                  <a:cubicBezTo>
                    <a:pt x="84" y="634"/>
                    <a:pt x="84" y="631"/>
                    <a:pt x="81" y="629"/>
                  </a:cubicBezTo>
                  <a:cubicBezTo>
                    <a:pt x="72" y="623"/>
                    <a:pt x="64" y="617"/>
                    <a:pt x="56" y="611"/>
                  </a:cubicBezTo>
                  <a:cubicBezTo>
                    <a:pt x="55" y="610"/>
                    <a:pt x="53" y="609"/>
                    <a:pt x="52" y="609"/>
                  </a:cubicBezTo>
                  <a:moveTo>
                    <a:pt x="1539" y="578"/>
                  </a:moveTo>
                  <a:cubicBezTo>
                    <a:pt x="1539" y="578"/>
                    <a:pt x="1539" y="578"/>
                    <a:pt x="1539" y="578"/>
                  </a:cubicBezTo>
                  <a:cubicBezTo>
                    <a:pt x="1536" y="578"/>
                    <a:pt x="1534" y="581"/>
                    <a:pt x="1534" y="584"/>
                  </a:cubicBezTo>
                  <a:cubicBezTo>
                    <a:pt x="1535" y="594"/>
                    <a:pt x="1535" y="605"/>
                    <a:pt x="1534" y="615"/>
                  </a:cubicBezTo>
                  <a:cubicBezTo>
                    <a:pt x="1534" y="618"/>
                    <a:pt x="1536" y="621"/>
                    <a:pt x="1539" y="621"/>
                  </a:cubicBezTo>
                  <a:cubicBezTo>
                    <a:pt x="1539" y="621"/>
                    <a:pt x="1539" y="621"/>
                    <a:pt x="1539" y="621"/>
                  </a:cubicBezTo>
                  <a:cubicBezTo>
                    <a:pt x="1542" y="621"/>
                    <a:pt x="1544" y="619"/>
                    <a:pt x="1545" y="616"/>
                  </a:cubicBezTo>
                  <a:cubicBezTo>
                    <a:pt x="1545" y="605"/>
                    <a:pt x="1545" y="594"/>
                    <a:pt x="1545" y="583"/>
                  </a:cubicBezTo>
                  <a:cubicBezTo>
                    <a:pt x="1544" y="580"/>
                    <a:pt x="1542" y="578"/>
                    <a:pt x="1539" y="578"/>
                  </a:cubicBezTo>
                  <a:moveTo>
                    <a:pt x="11" y="560"/>
                  </a:moveTo>
                  <a:cubicBezTo>
                    <a:pt x="10" y="560"/>
                    <a:pt x="10" y="561"/>
                    <a:pt x="9" y="561"/>
                  </a:cubicBezTo>
                  <a:cubicBezTo>
                    <a:pt x="6" y="562"/>
                    <a:pt x="5" y="565"/>
                    <a:pt x="6" y="568"/>
                  </a:cubicBezTo>
                  <a:cubicBezTo>
                    <a:pt x="11" y="578"/>
                    <a:pt x="17" y="587"/>
                    <a:pt x="25" y="596"/>
                  </a:cubicBezTo>
                  <a:cubicBezTo>
                    <a:pt x="26" y="597"/>
                    <a:pt x="27" y="598"/>
                    <a:pt x="29" y="598"/>
                  </a:cubicBezTo>
                  <a:cubicBezTo>
                    <a:pt x="30" y="598"/>
                    <a:pt x="31" y="597"/>
                    <a:pt x="32" y="597"/>
                  </a:cubicBezTo>
                  <a:cubicBezTo>
                    <a:pt x="35" y="595"/>
                    <a:pt x="35" y="591"/>
                    <a:pt x="33" y="589"/>
                  </a:cubicBezTo>
                  <a:cubicBezTo>
                    <a:pt x="26" y="581"/>
                    <a:pt x="20" y="572"/>
                    <a:pt x="16" y="564"/>
                  </a:cubicBezTo>
                  <a:cubicBezTo>
                    <a:pt x="15" y="562"/>
                    <a:pt x="13" y="560"/>
                    <a:pt x="11" y="560"/>
                  </a:cubicBezTo>
                  <a:moveTo>
                    <a:pt x="1530" y="531"/>
                  </a:moveTo>
                  <a:cubicBezTo>
                    <a:pt x="1530" y="531"/>
                    <a:pt x="1529" y="531"/>
                    <a:pt x="1529" y="531"/>
                  </a:cubicBezTo>
                  <a:cubicBezTo>
                    <a:pt x="1526" y="532"/>
                    <a:pt x="1524" y="535"/>
                    <a:pt x="1525" y="538"/>
                  </a:cubicBezTo>
                  <a:cubicBezTo>
                    <a:pt x="1528" y="548"/>
                    <a:pt x="1531" y="558"/>
                    <a:pt x="1532" y="569"/>
                  </a:cubicBezTo>
                  <a:cubicBezTo>
                    <a:pt x="1533" y="571"/>
                    <a:pt x="1535" y="573"/>
                    <a:pt x="1537" y="573"/>
                  </a:cubicBezTo>
                  <a:cubicBezTo>
                    <a:pt x="1538" y="573"/>
                    <a:pt x="1538" y="573"/>
                    <a:pt x="1538" y="573"/>
                  </a:cubicBezTo>
                  <a:cubicBezTo>
                    <a:pt x="1541" y="573"/>
                    <a:pt x="1543" y="570"/>
                    <a:pt x="1543" y="567"/>
                  </a:cubicBezTo>
                  <a:cubicBezTo>
                    <a:pt x="1541" y="556"/>
                    <a:pt x="1539" y="545"/>
                    <a:pt x="1535" y="535"/>
                  </a:cubicBezTo>
                  <a:cubicBezTo>
                    <a:pt x="1535" y="533"/>
                    <a:pt x="1532" y="531"/>
                    <a:pt x="1530" y="531"/>
                  </a:cubicBezTo>
                  <a:moveTo>
                    <a:pt x="15" y="499"/>
                  </a:moveTo>
                  <a:cubicBezTo>
                    <a:pt x="13" y="499"/>
                    <a:pt x="11" y="500"/>
                    <a:pt x="10" y="501"/>
                  </a:cubicBezTo>
                  <a:cubicBezTo>
                    <a:pt x="10" y="501"/>
                    <a:pt x="10" y="501"/>
                    <a:pt x="10" y="501"/>
                  </a:cubicBezTo>
                  <a:cubicBezTo>
                    <a:pt x="10" y="502"/>
                    <a:pt x="10" y="502"/>
                    <a:pt x="10" y="502"/>
                  </a:cubicBezTo>
                  <a:cubicBezTo>
                    <a:pt x="4" y="513"/>
                    <a:pt x="1" y="524"/>
                    <a:pt x="0" y="534"/>
                  </a:cubicBezTo>
                  <a:cubicBezTo>
                    <a:pt x="0" y="537"/>
                    <a:pt x="2" y="540"/>
                    <a:pt x="5" y="540"/>
                  </a:cubicBezTo>
                  <a:cubicBezTo>
                    <a:pt x="5" y="540"/>
                    <a:pt x="5" y="540"/>
                    <a:pt x="6" y="540"/>
                  </a:cubicBezTo>
                  <a:cubicBezTo>
                    <a:pt x="8" y="540"/>
                    <a:pt x="11" y="538"/>
                    <a:pt x="11" y="535"/>
                  </a:cubicBezTo>
                  <a:cubicBezTo>
                    <a:pt x="12" y="526"/>
                    <a:pt x="14" y="517"/>
                    <a:pt x="20" y="507"/>
                  </a:cubicBezTo>
                  <a:cubicBezTo>
                    <a:pt x="20" y="506"/>
                    <a:pt x="20" y="506"/>
                    <a:pt x="20" y="506"/>
                  </a:cubicBezTo>
                  <a:cubicBezTo>
                    <a:pt x="21" y="504"/>
                    <a:pt x="20" y="501"/>
                    <a:pt x="18" y="499"/>
                  </a:cubicBezTo>
                  <a:cubicBezTo>
                    <a:pt x="17" y="499"/>
                    <a:pt x="16" y="499"/>
                    <a:pt x="15" y="499"/>
                  </a:cubicBezTo>
                  <a:moveTo>
                    <a:pt x="1503" y="473"/>
                  </a:moveTo>
                  <a:cubicBezTo>
                    <a:pt x="1503" y="473"/>
                    <a:pt x="1502" y="473"/>
                    <a:pt x="1501" y="473"/>
                  </a:cubicBezTo>
                  <a:cubicBezTo>
                    <a:pt x="1498" y="475"/>
                    <a:pt x="1497" y="478"/>
                    <a:pt x="1499" y="481"/>
                  </a:cubicBezTo>
                  <a:cubicBezTo>
                    <a:pt x="1504" y="490"/>
                    <a:pt x="1509" y="499"/>
                    <a:pt x="1514" y="509"/>
                  </a:cubicBezTo>
                  <a:cubicBezTo>
                    <a:pt x="1515" y="511"/>
                    <a:pt x="1517" y="512"/>
                    <a:pt x="1519" y="512"/>
                  </a:cubicBezTo>
                  <a:cubicBezTo>
                    <a:pt x="1519" y="512"/>
                    <a:pt x="1520" y="512"/>
                    <a:pt x="1521" y="511"/>
                  </a:cubicBezTo>
                  <a:cubicBezTo>
                    <a:pt x="1524" y="510"/>
                    <a:pt x="1525" y="507"/>
                    <a:pt x="1523" y="504"/>
                  </a:cubicBezTo>
                  <a:cubicBezTo>
                    <a:pt x="1523" y="504"/>
                    <a:pt x="1523" y="504"/>
                    <a:pt x="1523" y="504"/>
                  </a:cubicBezTo>
                  <a:cubicBezTo>
                    <a:pt x="1519" y="494"/>
                    <a:pt x="1514" y="485"/>
                    <a:pt x="1508" y="475"/>
                  </a:cubicBezTo>
                  <a:cubicBezTo>
                    <a:pt x="1507" y="474"/>
                    <a:pt x="1505" y="473"/>
                    <a:pt x="1503" y="473"/>
                  </a:cubicBezTo>
                  <a:moveTo>
                    <a:pt x="54" y="448"/>
                  </a:moveTo>
                  <a:cubicBezTo>
                    <a:pt x="53" y="448"/>
                    <a:pt x="52" y="448"/>
                    <a:pt x="51" y="449"/>
                  </a:cubicBezTo>
                  <a:cubicBezTo>
                    <a:pt x="43" y="457"/>
                    <a:pt x="35" y="465"/>
                    <a:pt x="28" y="474"/>
                  </a:cubicBezTo>
                  <a:cubicBezTo>
                    <a:pt x="27" y="476"/>
                    <a:pt x="27" y="479"/>
                    <a:pt x="29" y="481"/>
                  </a:cubicBezTo>
                  <a:cubicBezTo>
                    <a:pt x="30" y="482"/>
                    <a:pt x="32" y="482"/>
                    <a:pt x="33" y="482"/>
                  </a:cubicBezTo>
                  <a:cubicBezTo>
                    <a:pt x="34" y="482"/>
                    <a:pt x="36" y="482"/>
                    <a:pt x="37" y="480"/>
                  </a:cubicBezTo>
                  <a:cubicBezTo>
                    <a:pt x="43" y="472"/>
                    <a:pt x="50" y="464"/>
                    <a:pt x="58" y="457"/>
                  </a:cubicBezTo>
                  <a:cubicBezTo>
                    <a:pt x="60" y="455"/>
                    <a:pt x="60" y="452"/>
                    <a:pt x="58" y="449"/>
                  </a:cubicBezTo>
                  <a:cubicBezTo>
                    <a:pt x="57" y="448"/>
                    <a:pt x="56" y="448"/>
                    <a:pt x="54" y="448"/>
                  </a:cubicBezTo>
                  <a:moveTo>
                    <a:pt x="1465" y="421"/>
                  </a:moveTo>
                  <a:cubicBezTo>
                    <a:pt x="1464" y="421"/>
                    <a:pt x="1462" y="421"/>
                    <a:pt x="1461" y="422"/>
                  </a:cubicBezTo>
                  <a:cubicBezTo>
                    <a:pt x="1459" y="424"/>
                    <a:pt x="1459" y="428"/>
                    <a:pt x="1461" y="430"/>
                  </a:cubicBezTo>
                  <a:cubicBezTo>
                    <a:pt x="1468" y="438"/>
                    <a:pt x="1475" y="446"/>
                    <a:pt x="1481" y="455"/>
                  </a:cubicBezTo>
                  <a:cubicBezTo>
                    <a:pt x="1482" y="456"/>
                    <a:pt x="1484" y="457"/>
                    <a:pt x="1485" y="457"/>
                  </a:cubicBezTo>
                  <a:cubicBezTo>
                    <a:pt x="1487" y="457"/>
                    <a:pt x="1488" y="456"/>
                    <a:pt x="1489" y="456"/>
                  </a:cubicBezTo>
                  <a:cubicBezTo>
                    <a:pt x="1491" y="454"/>
                    <a:pt x="1492" y="450"/>
                    <a:pt x="1490" y="448"/>
                  </a:cubicBezTo>
                  <a:cubicBezTo>
                    <a:pt x="1483" y="439"/>
                    <a:pt x="1476" y="431"/>
                    <a:pt x="1469" y="423"/>
                  </a:cubicBezTo>
                  <a:cubicBezTo>
                    <a:pt x="1468" y="422"/>
                    <a:pt x="1466" y="421"/>
                    <a:pt x="1465" y="421"/>
                  </a:cubicBezTo>
                  <a:moveTo>
                    <a:pt x="106" y="409"/>
                  </a:moveTo>
                  <a:cubicBezTo>
                    <a:pt x="105" y="409"/>
                    <a:pt x="104" y="409"/>
                    <a:pt x="103" y="410"/>
                  </a:cubicBezTo>
                  <a:cubicBezTo>
                    <a:pt x="94" y="415"/>
                    <a:pt x="84" y="421"/>
                    <a:pt x="76" y="428"/>
                  </a:cubicBezTo>
                  <a:cubicBezTo>
                    <a:pt x="73" y="430"/>
                    <a:pt x="73" y="433"/>
                    <a:pt x="75" y="436"/>
                  </a:cubicBezTo>
                  <a:cubicBezTo>
                    <a:pt x="76" y="437"/>
                    <a:pt x="77" y="438"/>
                    <a:pt x="79" y="438"/>
                  </a:cubicBezTo>
                  <a:cubicBezTo>
                    <a:pt x="80" y="438"/>
                    <a:pt x="81" y="437"/>
                    <a:pt x="82" y="437"/>
                  </a:cubicBezTo>
                  <a:cubicBezTo>
                    <a:pt x="91" y="430"/>
                    <a:pt x="99" y="425"/>
                    <a:pt x="109" y="419"/>
                  </a:cubicBezTo>
                  <a:cubicBezTo>
                    <a:pt x="111" y="418"/>
                    <a:pt x="112" y="414"/>
                    <a:pt x="111" y="412"/>
                  </a:cubicBezTo>
                  <a:cubicBezTo>
                    <a:pt x="110" y="410"/>
                    <a:pt x="108" y="409"/>
                    <a:pt x="106" y="409"/>
                  </a:cubicBezTo>
                  <a:moveTo>
                    <a:pt x="165" y="383"/>
                  </a:moveTo>
                  <a:cubicBezTo>
                    <a:pt x="164" y="383"/>
                    <a:pt x="164" y="383"/>
                    <a:pt x="163" y="383"/>
                  </a:cubicBezTo>
                  <a:cubicBezTo>
                    <a:pt x="161" y="384"/>
                    <a:pt x="161" y="384"/>
                    <a:pt x="161" y="384"/>
                  </a:cubicBezTo>
                  <a:cubicBezTo>
                    <a:pt x="151" y="387"/>
                    <a:pt x="142" y="391"/>
                    <a:pt x="132" y="395"/>
                  </a:cubicBezTo>
                  <a:cubicBezTo>
                    <a:pt x="130" y="396"/>
                    <a:pt x="128" y="399"/>
                    <a:pt x="130" y="402"/>
                  </a:cubicBezTo>
                  <a:cubicBezTo>
                    <a:pt x="131" y="404"/>
                    <a:pt x="133" y="405"/>
                    <a:pt x="135" y="405"/>
                  </a:cubicBezTo>
                  <a:cubicBezTo>
                    <a:pt x="135" y="405"/>
                    <a:pt x="136" y="405"/>
                    <a:pt x="137" y="405"/>
                  </a:cubicBezTo>
                  <a:cubicBezTo>
                    <a:pt x="146" y="401"/>
                    <a:pt x="155" y="397"/>
                    <a:pt x="164" y="394"/>
                  </a:cubicBezTo>
                  <a:cubicBezTo>
                    <a:pt x="166" y="394"/>
                    <a:pt x="166" y="394"/>
                    <a:pt x="166" y="394"/>
                  </a:cubicBezTo>
                  <a:cubicBezTo>
                    <a:pt x="169" y="393"/>
                    <a:pt x="171" y="390"/>
                    <a:pt x="170" y="387"/>
                  </a:cubicBezTo>
                  <a:cubicBezTo>
                    <a:pt x="169" y="385"/>
                    <a:pt x="167" y="383"/>
                    <a:pt x="165" y="383"/>
                  </a:cubicBezTo>
                  <a:moveTo>
                    <a:pt x="1418" y="377"/>
                  </a:moveTo>
                  <a:cubicBezTo>
                    <a:pt x="1417" y="377"/>
                    <a:pt x="1415" y="377"/>
                    <a:pt x="1414" y="379"/>
                  </a:cubicBezTo>
                  <a:cubicBezTo>
                    <a:pt x="1412" y="381"/>
                    <a:pt x="1412" y="384"/>
                    <a:pt x="1415" y="386"/>
                  </a:cubicBezTo>
                  <a:cubicBezTo>
                    <a:pt x="1423" y="393"/>
                    <a:pt x="1431" y="400"/>
                    <a:pt x="1439" y="407"/>
                  </a:cubicBezTo>
                  <a:cubicBezTo>
                    <a:pt x="1440" y="408"/>
                    <a:pt x="1441" y="409"/>
                    <a:pt x="1442" y="409"/>
                  </a:cubicBezTo>
                  <a:cubicBezTo>
                    <a:pt x="1444" y="409"/>
                    <a:pt x="1445" y="408"/>
                    <a:pt x="1446" y="407"/>
                  </a:cubicBezTo>
                  <a:cubicBezTo>
                    <a:pt x="1448" y="405"/>
                    <a:pt x="1448" y="402"/>
                    <a:pt x="1446" y="399"/>
                  </a:cubicBezTo>
                  <a:cubicBezTo>
                    <a:pt x="1438" y="392"/>
                    <a:pt x="1430" y="385"/>
                    <a:pt x="1422" y="378"/>
                  </a:cubicBezTo>
                  <a:cubicBezTo>
                    <a:pt x="1421" y="377"/>
                    <a:pt x="1419" y="377"/>
                    <a:pt x="1418" y="377"/>
                  </a:cubicBezTo>
                  <a:moveTo>
                    <a:pt x="228" y="370"/>
                  </a:moveTo>
                  <a:cubicBezTo>
                    <a:pt x="227" y="370"/>
                    <a:pt x="227" y="370"/>
                    <a:pt x="227" y="370"/>
                  </a:cubicBezTo>
                  <a:cubicBezTo>
                    <a:pt x="216" y="371"/>
                    <a:pt x="206" y="373"/>
                    <a:pt x="195" y="375"/>
                  </a:cubicBezTo>
                  <a:cubicBezTo>
                    <a:pt x="192" y="376"/>
                    <a:pt x="190" y="378"/>
                    <a:pt x="191" y="381"/>
                  </a:cubicBezTo>
                  <a:cubicBezTo>
                    <a:pt x="191" y="384"/>
                    <a:pt x="193" y="386"/>
                    <a:pt x="196" y="386"/>
                  </a:cubicBezTo>
                  <a:cubicBezTo>
                    <a:pt x="196" y="386"/>
                    <a:pt x="197" y="386"/>
                    <a:pt x="197" y="385"/>
                  </a:cubicBezTo>
                  <a:cubicBezTo>
                    <a:pt x="207" y="383"/>
                    <a:pt x="218" y="382"/>
                    <a:pt x="228" y="381"/>
                  </a:cubicBezTo>
                  <a:cubicBezTo>
                    <a:pt x="231" y="380"/>
                    <a:pt x="233" y="378"/>
                    <a:pt x="233" y="375"/>
                  </a:cubicBezTo>
                  <a:cubicBezTo>
                    <a:pt x="233" y="372"/>
                    <a:pt x="230" y="370"/>
                    <a:pt x="228" y="370"/>
                  </a:cubicBezTo>
                  <a:moveTo>
                    <a:pt x="260" y="369"/>
                  </a:moveTo>
                  <a:cubicBezTo>
                    <a:pt x="257" y="369"/>
                    <a:pt x="255" y="371"/>
                    <a:pt x="254" y="374"/>
                  </a:cubicBezTo>
                  <a:cubicBezTo>
                    <a:pt x="254" y="377"/>
                    <a:pt x="257" y="380"/>
                    <a:pt x="260" y="380"/>
                  </a:cubicBezTo>
                  <a:cubicBezTo>
                    <a:pt x="270" y="380"/>
                    <a:pt x="281" y="381"/>
                    <a:pt x="291" y="383"/>
                  </a:cubicBezTo>
                  <a:cubicBezTo>
                    <a:pt x="291" y="383"/>
                    <a:pt x="292" y="383"/>
                    <a:pt x="292" y="383"/>
                  </a:cubicBezTo>
                  <a:cubicBezTo>
                    <a:pt x="294" y="383"/>
                    <a:pt x="297" y="381"/>
                    <a:pt x="297" y="379"/>
                  </a:cubicBezTo>
                  <a:cubicBezTo>
                    <a:pt x="298" y="376"/>
                    <a:pt x="296" y="373"/>
                    <a:pt x="293" y="372"/>
                  </a:cubicBezTo>
                  <a:cubicBezTo>
                    <a:pt x="282" y="370"/>
                    <a:pt x="271" y="369"/>
                    <a:pt x="260" y="369"/>
                  </a:cubicBezTo>
                  <a:cubicBezTo>
                    <a:pt x="260" y="369"/>
                    <a:pt x="260" y="369"/>
                    <a:pt x="260" y="369"/>
                  </a:cubicBezTo>
                  <a:moveTo>
                    <a:pt x="297" y="350"/>
                  </a:moveTo>
                  <a:cubicBezTo>
                    <a:pt x="296" y="350"/>
                    <a:pt x="296" y="351"/>
                    <a:pt x="295" y="351"/>
                  </a:cubicBezTo>
                  <a:cubicBezTo>
                    <a:pt x="292" y="352"/>
                    <a:pt x="291" y="355"/>
                    <a:pt x="292" y="358"/>
                  </a:cubicBezTo>
                  <a:cubicBezTo>
                    <a:pt x="297" y="368"/>
                    <a:pt x="304" y="378"/>
                    <a:pt x="312" y="386"/>
                  </a:cubicBezTo>
                  <a:cubicBezTo>
                    <a:pt x="313" y="387"/>
                    <a:pt x="315" y="387"/>
                    <a:pt x="316" y="387"/>
                  </a:cubicBezTo>
                  <a:cubicBezTo>
                    <a:pt x="317" y="387"/>
                    <a:pt x="319" y="387"/>
                    <a:pt x="320" y="385"/>
                  </a:cubicBezTo>
                  <a:cubicBezTo>
                    <a:pt x="322" y="383"/>
                    <a:pt x="322" y="380"/>
                    <a:pt x="320" y="378"/>
                  </a:cubicBezTo>
                  <a:cubicBezTo>
                    <a:pt x="312" y="371"/>
                    <a:pt x="306" y="363"/>
                    <a:pt x="302" y="354"/>
                  </a:cubicBezTo>
                  <a:cubicBezTo>
                    <a:pt x="301" y="352"/>
                    <a:pt x="299" y="350"/>
                    <a:pt x="297" y="350"/>
                  </a:cubicBezTo>
                  <a:moveTo>
                    <a:pt x="1365" y="340"/>
                  </a:moveTo>
                  <a:cubicBezTo>
                    <a:pt x="1363" y="340"/>
                    <a:pt x="1362" y="341"/>
                    <a:pt x="1361" y="343"/>
                  </a:cubicBezTo>
                  <a:cubicBezTo>
                    <a:pt x="1359" y="345"/>
                    <a:pt x="1360" y="348"/>
                    <a:pt x="1363" y="350"/>
                  </a:cubicBezTo>
                  <a:cubicBezTo>
                    <a:pt x="1372" y="355"/>
                    <a:pt x="1381" y="361"/>
                    <a:pt x="1389" y="367"/>
                  </a:cubicBezTo>
                  <a:cubicBezTo>
                    <a:pt x="1390" y="368"/>
                    <a:pt x="1391" y="368"/>
                    <a:pt x="1392" y="368"/>
                  </a:cubicBezTo>
                  <a:cubicBezTo>
                    <a:pt x="1394" y="368"/>
                    <a:pt x="1396" y="367"/>
                    <a:pt x="1397" y="366"/>
                  </a:cubicBezTo>
                  <a:cubicBezTo>
                    <a:pt x="1398" y="363"/>
                    <a:pt x="1398" y="360"/>
                    <a:pt x="1395" y="358"/>
                  </a:cubicBezTo>
                  <a:cubicBezTo>
                    <a:pt x="1387" y="352"/>
                    <a:pt x="1377" y="346"/>
                    <a:pt x="1368" y="341"/>
                  </a:cubicBezTo>
                  <a:cubicBezTo>
                    <a:pt x="1367" y="340"/>
                    <a:pt x="1366" y="340"/>
                    <a:pt x="1365" y="340"/>
                  </a:cubicBezTo>
                  <a:moveTo>
                    <a:pt x="1308" y="311"/>
                  </a:moveTo>
                  <a:cubicBezTo>
                    <a:pt x="1306" y="311"/>
                    <a:pt x="1304" y="312"/>
                    <a:pt x="1303" y="314"/>
                  </a:cubicBezTo>
                  <a:cubicBezTo>
                    <a:pt x="1302" y="317"/>
                    <a:pt x="1303" y="320"/>
                    <a:pt x="1306" y="321"/>
                  </a:cubicBezTo>
                  <a:cubicBezTo>
                    <a:pt x="1316" y="325"/>
                    <a:pt x="1325" y="330"/>
                    <a:pt x="1335" y="334"/>
                  </a:cubicBezTo>
                  <a:cubicBezTo>
                    <a:pt x="1335" y="335"/>
                    <a:pt x="1336" y="335"/>
                    <a:pt x="1337" y="335"/>
                  </a:cubicBezTo>
                  <a:cubicBezTo>
                    <a:pt x="1339" y="335"/>
                    <a:pt x="1341" y="334"/>
                    <a:pt x="1342" y="332"/>
                  </a:cubicBezTo>
                  <a:cubicBezTo>
                    <a:pt x="1343" y="329"/>
                    <a:pt x="1342" y="326"/>
                    <a:pt x="1340" y="325"/>
                  </a:cubicBezTo>
                  <a:cubicBezTo>
                    <a:pt x="1330" y="320"/>
                    <a:pt x="1320" y="315"/>
                    <a:pt x="1310" y="311"/>
                  </a:cubicBezTo>
                  <a:cubicBezTo>
                    <a:pt x="1309" y="311"/>
                    <a:pt x="1309" y="311"/>
                    <a:pt x="1308" y="311"/>
                  </a:cubicBezTo>
                  <a:moveTo>
                    <a:pt x="1088" y="290"/>
                  </a:moveTo>
                  <a:cubicBezTo>
                    <a:pt x="1087" y="290"/>
                    <a:pt x="1087" y="290"/>
                    <a:pt x="1086" y="291"/>
                  </a:cubicBezTo>
                  <a:cubicBezTo>
                    <a:pt x="1085" y="291"/>
                    <a:pt x="1083" y="292"/>
                    <a:pt x="1082" y="292"/>
                  </a:cubicBezTo>
                  <a:cubicBezTo>
                    <a:pt x="1073" y="295"/>
                    <a:pt x="1064" y="299"/>
                    <a:pt x="1055" y="303"/>
                  </a:cubicBezTo>
                  <a:cubicBezTo>
                    <a:pt x="1053" y="304"/>
                    <a:pt x="1052" y="307"/>
                    <a:pt x="1053" y="310"/>
                  </a:cubicBezTo>
                  <a:cubicBezTo>
                    <a:pt x="1054" y="312"/>
                    <a:pt x="1056" y="313"/>
                    <a:pt x="1058" y="313"/>
                  </a:cubicBezTo>
                  <a:cubicBezTo>
                    <a:pt x="1058" y="313"/>
                    <a:pt x="1059" y="313"/>
                    <a:pt x="1060" y="312"/>
                  </a:cubicBezTo>
                  <a:cubicBezTo>
                    <a:pt x="1068" y="308"/>
                    <a:pt x="1077" y="305"/>
                    <a:pt x="1085" y="302"/>
                  </a:cubicBezTo>
                  <a:cubicBezTo>
                    <a:pt x="1087" y="302"/>
                    <a:pt x="1088" y="301"/>
                    <a:pt x="1089" y="301"/>
                  </a:cubicBezTo>
                  <a:cubicBezTo>
                    <a:pt x="1092" y="300"/>
                    <a:pt x="1094" y="297"/>
                    <a:pt x="1093" y="294"/>
                  </a:cubicBezTo>
                  <a:cubicBezTo>
                    <a:pt x="1092" y="292"/>
                    <a:pt x="1090" y="290"/>
                    <a:pt x="1088" y="290"/>
                  </a:cubicBezTo>
                  <a:moveTo>
                    <a:pt x="1247" y="290"/>
                  </a:moveTo>
                  <a:cubicBezTo>
                    <a:pt x="1244" y="290"/>
                    <a:pt x="1242" y="292"/>
                    <a:pt x="1242" y="294"/>
                  </a:cubicBezTo>
                  <a:cubicBezTo>
                    <a:pt x="1241" y="297"/>
                    <a:pt x="1243" y="300"/>
                    <a:pt x="1245" y="301"/>
                  </a:cubicBezTo>
                  <a:cubicBezTo>
                    <a:pt x="1256" y="303"/>
                    <a:pt x="1266" y="306"/>
                    <a:pt x="1276" y="310"/>
                  </a:cubicBezTo>
                  <a:cubicBezTo>
                    <a:pt x="1277" y="310"/>
                    <a:pt x="1277" y="310"/>
                    <a:pt x="1278" y="310"/>
                  </a:cubicBezTo>
                  <a:cubicBezTo>
                    <a:pt x="1280" y="310"/>
                    <a:pt x="1282" y="309"/>
                    <a:pt x="1283" y="306"/>
                  </a:cubicBezTo>
                  <a:cubicBezTo>
                    <a:pt x="1284" y="304"/>
                    <a:pt x="1282" y="301"/>
                    <a:pt x="1279" y="300"/>
                  </a:cubicBezTo>
                  <a:cubicBezTo>
                    <a:pt x="1269" y="296"/>
                    <a:pt x="1259" y="293"/>
                    <a:pt x="1248" y="290"/>
                  </a:cubicBezTo>
                  <a:cubicBezTo>
                    <a:pt x="1248" y="290"/>
                    <a:pt x="1247" y="290"/>
                    <a:pt x="1247" y="290"/>
                  </a:cubicBezTo>
                  <a:moveTo>
                    <a:pt x="286" y="288"/>
                  </a:moveTo>
                  <a:cubicBezTo>
                    <a:pt x="283" y="288"/>
                    <a:pt x="281" y="290"/>
                    <a:pt x="280" y="293"/>
                  </a:cubicBezTo>
                  <a:cubicBezTo>
                    <a:pt x="280" y="304"/>
                    <a:pt x="281" y="315"/>
                    <a:pt x="283" y="326"/>
                  </a:cubicBezTo>
                  <a:cubicBezTo>
                    <a:pt x="283" y="329"/>
                    <a:pt x="285" y="330"/>
                    <a:pt x="288" y="330"/>
                  </a:cubicBezTo>
                  <a:cubicBezTo>
                    <a:pt x="288" y="330"/>
                    <a:pt x="288" y="330"/>
                    <a:pt x="289" y="330"/>
                  </a:cubicBezTo>
                  <a:cubicBezTo>
                    <a:pt x="292" y="330"/>
                    <a:pt x="294" y="327"/>
                    <a:pt x="293" y="324"/>
                  </a:cubicBezTo>
                  <a:cubicBezTo>
                    <a:pt x="291" y="314"/>
                    <a:pt x="291" y="304"/>
                    <a:pt x="291" y="293"/>
                  </a:cubicBezTo>
                  <a:cubicBezTo>
                    <a:pt x="291" y="290"/>
                    <a:pt x="289" y="288"/>
                    <a:pt x="286" y="288"/>
                  </a:cubicBezTo>
                  <a:cubicBezTo>
                    <a:pt x="286" y="288"/>
                    <a:pt x="286" y="288"/>
                    <a:pt x="286" y="288"/>
                  </a:cubicBezTo>
                  <a:moveTo>
                    <a:pt x="1155" y="282"/>
                  </a:moveTo>
                  <a:cubicBezTo>
                    <a:pt x="1141" y="284"/>
                    <a:pt x="1128" y="287"/>
                    <a:pt x="1115" y="292"/>
                  </a:cubicBezTo>
                  <a:cubicBezTo>
                    <a:pt x="1116" y="293"/>
                    <a:pt x="1117" y="294"/>
                    <a:pt x="1119" y="294"/>
                  </a:cubicBezTo>
                  <a:cubicBezTo>
                    <a:pt x="1119" y="294"/>
                    <a:pt x="1120" y="294"/>
                    <a:pt x="1120" y="294"/>
                  </a:cubicBezTo>
                  <a:cubicBezTo>
                    <a:pt x="1130" y="292"/>
                    <a:pt x="1141" y="291"/>
                    <a:pt x="1151" y="290"/>
                  </a:cubicBezTo>
                  <a:cubicBezTo>
                    <a:pt x="1154" y="290"/>
                    <a:pt x="1156" y="288"/>
                    <a:pt x="1156" y="285"/>
                  </a:cubicBezTo>
                  <a:cubicBezTo>
                    <a:pt x="1156" y="284"/>
                    <a:pt x="1156" y="283"/>
                    <a:pt x="1155" y="282"/>
                  </a:cubicBezTo>
                  <a:moveTo>
                    <a:pt x="1053" y="281"/>
                  </a:moveTo>
                  <a:cubicBezTo>
                    <a:pt x="1051" y="281"/>
                    <a:pt x="1049" y="282"/>
                    <a:pt x="1048" y="284"/>
                  </a:cubicBezTo>
                  <a:cubicBezTo>
                    <a:pt x="1044" y="294"/>
                    <a:pt x="1039" y="304"/>
                    <a:pt x="1034" y="312"/>
                  </a:cubicBezTo>
                  <a:cubicBezTo>
                    <a:pt x="1032" y="315"/>
                    <a:pt x="1033" y="318"/>
                    <a:pt x="1036" y="319"/>
                  </a:cubicBezTo>
                  <a:cubicBezTo>
                    <a:pt x="1037" y="320"/>
                    <a:pt x="1038" y="320"/>
                    <a:pt x="1038" y="320"/>
                  </a:cubicBezTo>
                  <a:cubicBezTo>
                    <a:pt x="1040" y="320"/>
                    <a:pt x="1042" y="319"/>
                    <a:pt x="1043" y="317"/>
                  </a:cubicBezTo>
                  <a:cubicBezTo>
                    <a:pt x="1048" y="309"/>
                    <a:pt x="1053" y="299"/>
                    <a:pt x="1058" y="288"/>
                  </a:cubicBezTo>
                  <a:cubicBezTo>
                    <a:pt x="1059" y="286"/>
                    <a:pt x="1058" y="282"/>
                    <a:pt x="1055" y="281"/>
                  </a:cubicBezTo>
                  <a:cubicBezTo>
                    <a:pt x="1055" y="281"/>
                    <a:pt x="1054" y="281"/>
                    <a:pt x="1053" y="281"/>
                  </a:cubicBezTo>
                  <a:moveTo>
                    <a:pt x="1183" y="280"/>
                  </a:moveTo>
                  <a:cubicBezTo>
                    <a:pt x="1180" y="280"/>
                    <a:pt x="1178" y="282"/>
                    <a:pt x="1178" y="285"/>
                  </a:cubicBezTo>
                  <a:cubicBezTo>
                    <a:pt x="1178" y="288"/>
                    <a:pt x="1180" y="291"/>
                    <a:pt x="1183" y="291"/>
                  </a:cubicBezTo>
                  <a:cubicBezTo>
                    <a:pt x="1193" y="291"/>
                    <a:pt x="1204" y="293"/>
                    <a:pt x="1214" y="294"/>
                  </a:cubicBezTo>
                  <a:cubicBezTo>
                    <a:pt x="1215" y="294"/>
                    <a:pt x="1215" y="294"/>
                    <a:pt x="1215" y="294"/>
                  </a:cubicBezTo>
                  <a:cubicBezTo>
                    <a:pt x="1218" y="294"/>
                    <a:pt x="1220" y="293"/>
                    <a:pt x="1221" y="290"/>
                  </a:cubicBezTo>
                  <a:cubicBezTo>
                    <a:pt x="1221" y="287"/>
                    <a:pt x="1219" y="284"/>
                    <a:pt x="1216" y="284"/>
                  </a:cubicBezTo>
                  <a:cubicBezTo>
                    <a:pt x="1205" y="282"/>
                    <a:pt x="1194" y="281"/>
                    <a:pt x="1184" y="280"/>
                  </a:cubicBezTo>
                  <a:cubicBezTo>
                    <a:pt x="1183" y="280"/>
                    <a:pt x="1183" y="280"/>
                    <a:pt x="1183" y="280"/>
                  </a:cubicBezTo>
                  <a:moveTo>
                    <a:pt x="297" y="224"/>
                  </a:moveTo>
                  <a:cubicBezTo>
                    <a:pt x="295" y="224"/>
                    <a:pt x="293" y="226"/>
                    <a:pt x="292" y="228"/>
                  </a:cubicBezTo>
                  <a:cubicBezTo>
                    <a:pt x="289" y="238"/>
                    <a:pt x="286" y="249"/>
                    <a:pt x="284" y="260"/>
                  </a:cubicBezTo>
                  <a:cubicBezTo>
                    <a:pt x="283" y="263"/>
                    <a:pt x="285" y="266"/>
                    <a:pt x="288" y="266"/>
                  </a:cubicBezTo>
                  <a:cubicBezTo>
                    <a:pt x="289" y="266"/>
                    <a:pt x="289" y="266"/>
                    <a:pt x="289" y="266"/>
                  </a:cubicBezTo>
                  <a:cubicBezTo>
                    <a:pt x="292" y="266"/>
                    <a:pt x="294" y="264"/>
                    <a:pt x="295" y="262"/>
                  </a:cubicBezTo>
                  <a:cubicBezTo>
                    <a:pt x="296" y="251"/>
                    <a:pt x="299" y="241"/>
                    <a:pt x="302" y="231"/>
                  </a:cubicBezTo>
                  <a:cubicBezTo>
                    <a:pt x="303" y="228"/>
                    <a:pt x="301" y="225"/>
                    <a:pt x="299" y="225"/>
                  </a:cubicBezTo>
                  <a:cubicBezTo>
                    <a:pt x="298" y="224"/>
                    <a:pt x="298" y="224"/>
                    <a:pt x="297" y="224"/>
                  </a:cubicBezTo>
                  <a:moveTo>
                    <a:pt x="1072" y="219"/>
                  </a:moveTo>
                  <a:cubicBezTo>
                    <a:pt x="1070" y="219"/>
                    <a:pt x="1068" y="221"/>
                    <a:pt x="1067" y="224"/>
                  </a:cubicBezTo>
                  <a:cubicBezTo>
                    <a:pt x="1066" y="234"/>
                    <a:pt x="1063" y="244"/>
                    <a:pt x="1060" y="254"/>
                  </a:cubicBezTo>
                  <a:cubicBezTo>
                    <a:pt x="1059" y="257"/>
                    <a:pt x="1061" y="260"/>
                    <a:pt x="1063" y="261"/>
                  </a:cubicBezTo>
                  <a:cubicBezTo>
                    <a:pt x="1064" y="261"/>
                    <a:pt x="1064" y="261"/>
                    <a:pt x="1065" y="261"/>
                  </a:cubicBezTo>
                  <a:cubicBezTo>
                    <a:pt x="1067" y="261"/>
                    <a:pt x="1069" y="260"/>
                    <a:pt x="1070" y="258"/>
                  </a:cubicBezTo>
                  <a:cubicBezTo>
                    <a:pt x="1074" y="247"/>
                    <a:pt x="1076" y="236"/>
                    <a:pt x="1078" y="226"/>
                  </a:cubicBezTo>
                  <a:cubicBezTo>
                    <a:pt x="1078" y="223"/>
                    <a:pt x="1076" y="220"/>
                    <a:pt x="1073" y="219"/>
                  </a:cubicBezTo>
                  <a:cubicBezTo>
                    <a:pt x="1073" y="219"/>
                    <a:pt x="1073" y="219"/>
                    <a:pt x="1072" y="219"/>
                  </a:cubicBezTo>
                  <a:moveTo>
                    <a:pt x="915" y="176"/>
                  </a:moveTo>
                  <a:cubicBezTo>
                    <a:pt x="914" y="176"/>
                    <a:pt x="913" y="176"/>
                    <a:pt x="912" y="177"/>
                  </a:cubicBezTo>
                  <a:cubicBezTo>
                    <a:pt x="903" y="184"/>
                    <a:pt x="895" y="191"/>
                    <a:pt x="887" y="197"/>
                  </a:cubicBezTo>
                  <a:cubicBezTo>
                    <a:pt x="885" y="199"/>
                    <a:pt x="884" y="203"/>
                    <a:pt x="886" y="205"/>
                  </a:cubicBezTo>
                  <a:cubicBezTo>
                    <a:pt x="887" y="206"/>
                    <a:pt x="889" y="207"/>
                    <a:pt x="890" y="207"/>
                  </a:cubicBezTo>
                  <a:cubicBezTo>
                    <a:pt x="892" y="207"/>
                    <a:pt x="893" y="206"/>
                    <a:pt x="894" y="206"/>
                  </a:cubicBezTo>
                  <a:cubicBezTo>
                    <a:pt x="902" y="199"/>
                    <a:pt x="910" y="192"/>
                    <a:pt x="919" y="186"/>
                  </a:cubicBezTo>
                  <a:cubicBezTo>
                    <a:pt x="921" y="184"/>
                    <a:pt x="922" y="180"/>
                    <a:pt x="920" y="178"/>
                  </a:cubicBezTo>
                  <a:cubicBezTo>
                    <a:pt x="919" y="177"/>
                    <a:pt x="917" y="176"/>
                    <a:pt x="915" y="176"/>
                  </a:cubicBezTo>
                  <a:moveTo>
                    <a:pt x="865" y="167"/>
                  </a:moveTo>
                  <a:cubicBezTo>
                    <a:pt x="864" y="167"/>
                    <a:pt x="864" y="167"/>
                    <a:pt x="863" y="168"/>
                  </a:cubicBezTo>
                  <a:cubicBezTo>
                    <a:pt x="860" y="169"/>
                    <a:pt x="859" y="172"/>
                    <a:pt x="860" y="175"/>
                  </a:cubicBezTo>
                  <a:cubicBezTo>
                    <a:pt x="862" y="179"/>
                    <a:pt x="864" y="183"/>
                    <a:pt x="865" y="188"/>
                  </a:cubicBezTo>
                  <a:cubicBezTo>
                    <a:pt x="867" y="193"/>
                    <a:pt x="868" y="199"/>
                    <a:pt x="869" y="204"/>
                  </a:cubicBezTo>
                  <a:cubicBezTo>
                    <a:pt x="870" y="207"/>
                    <a:pt x="872" y="209"/>
                    <a:pt x="875" y="209"/>
                  </a:cubicBezTo>
                  <a:cubicBezTo>
                    <a:pt x="875" y="209"/>
                    <a:pt x="875" y="209"/>
                    <a:pt x="875" y="209"/>
                  </a:cubicBezTo>
                  <a:cubicBezTo>
                    <a:pt x="878" y="208"/>
                    <a:pt x="880" y="205"/>
                    <a:pt x="880" y="203"/>
                  </a:cubicBezTo>
                  <a:cubicBezTo>
                    <a:pt x="879" y="197"/>
                    <a:pt x="877" y="190"/>
                    <a:pt x="875" y="184"/>
                  </a:cubicBezTo>
                  <a:cubicBezTo>
                    <a:pt x="874" y="180"/>
                    <a:pt x="872" y="175"/>
                    <a:pt x="870" y="171"/>
                  </a:cubicBezTo>
                  <a:cubicBezTo>
                    <a:pt x="869" y="169"/>
                    <a:pt x="867" y="167"/>
                    <a:pt x="865" y="167"/>
                  </a:cubicBezTo>
                  <a:moveTo>
                    <a:pt x="324" y="166"/>
                  </a:moveTo>
                  <a:cubicBezTo>
                    <a:pt x="322" y="166"/>
                    <a:pt x="321" y="167"/>
                    <a:pt x="320" y="169"/>
                  </a:cubicBezTo>
                  <a:cubicBezTo>
                    <a:pt x="317" y="173"/>
                    <a:pt x="314" y="177"/>
                    <a:pt x="312" y="181"/>
                  </a:cubicBezTo>
                  <a:cubicBezTo>
                    <a:pt x="309" y="186"/>
                    <a:pt x="306" y="192"/>
                    <a:pt x="304" y="197"/>
                  </a:cubicBezTo>
                  <a:cubicBezTo>
                    <a:pt x="302" y="200"/>
                    <a:pt x="304" y="203"/>
                    <a:pt x="306" y="204"/>
                  </a:cubicBezTo>
                  <a:cubicBezTo>
                    <a:pt x="307" y="205"/>
                    <a:pt x="308" y="205"/>
                    <a:pt x="309" y="205"/>
                  </a:cubicBezTo>
                  <a:cubicBezTo>
                    <a:pt x="311" y="205"/>
                    <a:pt x="313" y="204"/>
                    <a:pt x="313" y="202"/>
                  </a:cubicBezTo>
                  <a:cubicBezTo>
                    <a:pt x="316" y="197"/>
                    <a:pt x="319" y="191"/>
                    <a:pt x="321" y="187"/>
                  </a:cubicBezTo>
                  <a:cubicBezTo>
                    <a:pt x="324" y="183"/>
                    <a:pt x="326" y="178"/>
                    <a:pt x="329" y="174"/>
                  </a:cubicBezTo>
                  <a:cubicBezTo>
                    <a:pt x="330" y="172"/>
                    <a:pt x="330" y="169"/>
                    <a:pt x="327" y="167"/>
                  </a:cubicBezTo>
                  <a:cubicBezTo>
                    <a:pt x="326" y="166"/>
                    <a:pt x="325" y="166"/>
                    <a:pt x="324" y="166"/>
                  </a:cubicBezTo>
                  <a:moveTo>
                    <a:pt x="1060" y="158"/>
                  </a:moveTo>
                  <a:cubicBezTo>
                    <a:pt x="1059" y="158"/>
                    <a:pt x="1057" y="158"/>
                    <a:pt x="1056" y="159"/>
                  </a:cubicBezTo>
                  <a:cubicBezTo>
                    <a:pt x="1054" y="161"/>
                    <a:pt x="1054" y="164"/>
                    <a:pt x="1056" y="167"/>
                  </a:cubicBezTo>
                  <a:cubicBezTo>
                    <a:pt x="1060" y="172"/>
                    <a:pt x="1063" y="177"/>
                    <a:pt x="1065" y="184"/>
                  </a:cubicBezTo>
                  <a:cubicBezTo>
                    <a:pt x="1066" y="187"/>
                    <a:pt x="1067" y="190"/>
                    <a:pt x="1067" y="194"/>
                  </a:cubicBezTo>
                  <a:cubicBezTo>
                    <a:pt x="1068" y="196"/>
                    <a:pt x="1070" y="198"/>
                    <a:pt x="1072" y="198"/>
                  </a:cubicBezTo>
                  <a:cubicBezTo>
                    <a:pt x="1073" y="198"/>
                    <a:pt x="1073" y="198"/>
                    <a:pt x="1073" y="198"/>
                  </a:cubicBezTo>
                  <a:cubicBezTo>
                    <a:pt x="1076" y="197"/>
                    <a:pt x="1078" y="195"/>
                    <a:pt x="1078" y="192"/>
                  </a:cubicBezTo>
                  <a:cubicBezTo>
                    <a:pt x="1077" y="188"/>
                    <a:pt x="1076" y="184"/>
                    <a:pt x="1075" y="180"/>
                  </a:cubicBezTo>
                  <a:cubicBezTo>
                    <a:pt x="1073" y="173"/>
                    <a:pt x="1069" y="166"/>
                    <a:pt x="1064" y="160"/>
                  </a:cubicBezTo>
                  <a:cubicBezTo>
                    <a:pt x="1063" y="159"/>
                    <a:pt x="1061" y="158"/>
                    <a:pt x="1060" y="158"/>
                  </a:cubicBezTo>
                  <a:moveTo>
                    <a:pt x="971" y="144"/>
                  </a:moveTo>
                  <a:cubicBezTo>
                    <a:pt x="970" y="144"/>
                    <a:pt x="970" y="144"/>
                    <a:pt x="969" y="144"/>
                  </a:cubicBezTo>
                  <a:cubicBezTo>
                    <a:pt x="959" y="148"/>
                    <a:pt x="949" y="153"/>
                    <a:pt x="940" y="159"/>
                  </a:cubicBezTo>
                  <a:cubicBezTo>
                    <a:pt x="937" y="160"/>
                    <a:pt x="936" y="163"/>
                    <a:pt x="938" y="166"/>
                  </a:cubicBezTo>
                  <a:cubicBezTo>
                    <a:pt x="939" y="168"/>
                    <a:pt x="940" y="169"/>
                    <a:pt x="942" y="169"/>
                  </a:cubicBezTo>
                  <a:cubicBezTo>
                    <a:pt x="943" y="169"/>
                    <a:pt x="944" y="168"/>
                    <a:pt x="945" y="168"/>
                  </a:cubicBezTo>
                  <a:cubicBezTo>
                    <a:pt x="954" y="162"/>
                    <a:pt x="964" y="158"/>
                    <a:pt x="973" y="154"/>
                  </a:cubicBezTo>
                  <a:cubicBezTo>
                    <a:pt x="976" y="153"/>
                    <a:pt x="977" y="150"/>
                    <a:pt x="976" y="147"/>
                  </a:cubicBezTo>
                  <a:cubicBezTo>
                    <a:pt x="975" y="145"/>
                    <a:pt x="973" y="144"/>
                    <a:pt x="971" y="144"/>
                  </a:cubicBezTo>
                  <a:moveTo>
                    <a:pt x="1010" y="135"/>
                  </a:moveTo>
                  <a:cubicBezTo>
                    <a:pt x="1007" y="135"/>
                    <a:pt x="1005" y="135"/>
                    <a:pt x="1002" y="136"/>
                  </a:cubicBezTo>
                  <a:cubicBezTo>
                    <a:pt x="999" y="136"/>
                    <a:pt x="997" y="139"/>
                    <a:pt x="997" y="142"/>
                  </a:cubicBezTo>
                  <a:cubicBezTo>
                    <a:pt x="997" y="144"/>
                    <a:pt x="1000" y="146"/>
                    <a:pt x="1002" y="146"/>
                  </a:cubicBezTo>
                  <a:cubicBezTo>
                    <a:pt x="1002" y="146"/>
                    <a:pt x="1003" y="146"/>
                    <a:pt x="1003" y="146"/>
                  </a:cubicBezTo>
                  <a:cubicBezTo>
                    <a:pt x="1005" y="146"/>
                    <a:pt x="1008" y="146"/>
                    <a:pt x="1010" y="146"/>
                  </a:cubicBezTo>
                  <a:cubicBezTo>
                    <a:pt x="1018" y="146"/>
                    <a:pt x="1025" y="147"/>
                    <a:pt x="1032" y="150"/>
                  </a:cubicBezTo>
                  <a:cubicBezTo>
                    <a:pt x="1033" y="150"/>
                    <a:pt x="1033" y="150"/>
                    <a:pt x="1034" y="150"/>
                  </a:cubicBezTo>
                  <a:cubicBezTo>
                    <a:pt x="1036" y="150"/>
                    <a:pt x="1038" y="149"/>
                    <a:pt x="1039" y="147"/>
                  </a:cubicBezTo>
                  <a:cubicBezTo>
                    <a:pt x="1040" y="144"/>
                    <a:pt x="1039" y="141"/>
                    <a:pt x="1036" y="140"/>
                  </a:cubicBezTo>
                  <a:cubicBezTo>
                    <a:pt x="1028" y="137"/>
                    <a:pt x="1019" y="135"/>
                    <a:pt x="1010" y="135"/>
                  </a:cubicBezTo>
                  <a:moveTo>
                    <a:pt x="364" y="116"/>
                  </a:moveTo>
                  <a:cubicBezTo>
                    <a:pt x="363" y="116"/>
                    <a:pt x="361" y="116"/>
                    <a:pt x="360" y="117"/>
                  </a:cubicBezTo>
                  <a:cubicBezTo>
                    <a:pt x="353" y="125"/>
                    <a:pt x="346" y="133"/>
                    <a:pt x="339" y="142"/>
                  </a:cubicBezTo>
                  <a:cubicBezTo>
                    <a:pt x="337" y="144"/>
                    <a:pt x="337" y="148"/>
                    <a:pt x="340" y="149"/>
                  </a:cubicBezTo>
                  <a:cubicBezTo>
                    <a:pt x="341" y="150"/>
                    <a:pt x="342" y="151"/>
                    <a:pt x="343" y="151"/>
                  </a:cubicBezTo>
                  <a:cubicBezTo>
                    <a:pt x="344" y="151"/>
                    <a:pt x="346" y="150"/>
                    <a:pt x="347" y="149"/>
                  </a:cubicBezTo>
                  <a:cubicBezTo>
                    <a:pt x="354" y="140"/>
                    <a:pt x="361" y="132"/>
                    <a:pt x="368" y="125"/>
                  </a:cubicBezTo>
                  <a:cubicBezTo>
                    <a:pt x="370" y="123"/>
                    <a:pt x="370" y="119"/>
                    <a:pt x="368" y="117"/>
                  </a:cubicBezTo>
                  <a:cubicBezTo>
                    <a:pt x="367" y="116"/>
                    <a:pt x="366" y="116"/>
                    <a:pt x="364" y="116"/>
                  </a:cubicBezTo>
                  <a:moveTo>
                    <a:pt x="841" y="108"/>
                  </a:moveTo>
                  <a:cubicBezTo>
                    <a:pt x="840" y="108"/>
                    <a:pt x="840" y="108"/>
                    <a:pt x="839" y="108"/>
                  </a:cubicBezTo>
                  <a:cubicBezTo>
                    <a:pt x="836" y="109"/>
                    <a:pt x="835" y="112"/>
                    <a:pt x="836" y="115"/>
                  </a:cubicBezTo>
                  <a:cubicBezTo>
                    <a:pt x="838" y="119"/>
                    <a:pt x="839" y="123"/>
                    <a:pt x="841" y="127"/>
                  </a:cubicBezTo>
                  <a:cubicBezTo>
                    <a:pt x="841" y="128"/>
                    <a:pt x="841" y="128"/>
                    <a:pt x="841" y="128"/>
                  </a:cubicBezTo>
                  <a:cubicBezTo>
                    <a:pt x="841" y="129"/>
                    <a:pt x="841" y="129"/>
                    <a:pt x="841" y="129"/>
                  </a:cubicBezTo>
                  <a:cubicBezTo>
                    <a:pt x="843" y="134"/>
                    <a:pt x="845" y="139"/>
                    <a:pt x="848" y="145"/>
                  </a:cubicBezTo>
                  <a:cubicBezTo>
                    <a:pt x="848" y="147"/>
                    <a:pt x="850" y="148"/>
                    <a:pt x="852" y="148"/>
                  </a:cubicBezTo>
                  <a:cubicBezTo>
                    <a:pt x="853" y="148"/>
                    <a:pt x="854" y="148"/>
                    <a:pt x="855" y="148"/>
                  </a:cubicBezTo>
                  <a:cubicBezTo>
                    <a:pt x="857" y="147"/>
                    <a:pt x="859" y="144"/>
                    <a:pt x="857" y="141"/>
                  </a:cubicBezTo>
                  <a:cubicBezTo>
                    <a:pt x="855" y="135"/>
                    <a:pt x="853" y="130"/>
                    <a:pt x="851" y="125"/>
                  </a:cubicBezTo>
                  <a:cubicBezTo>
                    <a:pt x="851" y="125"/>
                    <a:pt x="851" y="125"/>
                    <a:pt x="851" y="125"/>
                  </a:cubicBezTo>
                  <a:cubicBezTo>
                    <a:pt x="851" y="123"/>
                    <a:pt x="851" y="123"/>
                    <a:pt x="851" y="123"/>
                  </a:cubicBezTo>
                  <a:cubicBezTo>
                    <a:pt x="849" y="119"/>
                    <a:pt x="848" y="115"/>
                    <a:pt x="846" y="111"/>
                  </a:cubicBezTo>
                  <a:cubicBezTo>
                    <a:pt x="845" y="109"/>
                    <a:pt x="843" y="108"/>
                    <a:pt x="841" y="108"/>
                  </a:cubicBezTo>
                  <a:moveTo>
                    <a:pt x="413" y="74"/>
                  </a:moveTo>
                  <a:cubicBezTo>
                    <a:pt x="412" y="74"/>
                    <a:pt x="411" y="74"/>
                    <a:pt x="410" y="75"/>
                  </a:cubicBezTo>
                  <a:cubicBezTo>
                    <a:pt x="401" y="81"/>
                    <a:pt x="393" y="88"/>
                    <a:pt x="384" y="95"/>
                  </a:cubicBezTo>
                  <a:cubicBezTo>
                    <a:pt x="382" y="97"/>
                    <a:pt x="382" y="100"/>
                    <a:pt x="384" y="103"/>
                  </a:cubicBezTo>
                  <a:cubicBezTo>
                    <a:pt x="385" y="104"/>
                    <a:pt x="386" y="104"/>
                    <a:pt x="388" y="104"/>
                  </a:cubicBezTo>
                  <a:cubicBezTo>
                    <a:pt x="389" y="104"/>
                    <a:pt x="390" y="104"/>
                    <a:pt x="391" y="103"/>
                  </a:cubicBezTo>
                  <a:cubicBezTo>
                    <a:pt x="399" y="96"/>
                    <a:pt x="408" y="90"/>
                    <a:pt x="416" y="84"/>
                  </a:cubicBezTo>
                  <a:cubicBezTo>
                    <a:pt x="419" y="82"/>
                    <a:pt x="419" y="79"/>
                    <a:pt x="418" y="76"/>
                  </a:cubicBezTo>
                  <a:cubicBezTo>
                    <a:pt x="416" y="75"/>
                    <a:pt x="415" y="74"/>
                    <a:pt x="413" y="74"/>
                  </a:cubicBezTo>
                  <a:moveTo>
                    <a:pt x="803" y="56"/>
                  </a:moveTo>
                  <a:cubicBezTo>
                    <a:pt x="802" y="56"/>
                    <a:pt x="800" y="57"/>
                    <a:pt x="799" y="58"/>
                  </a:cubicBezTo>
                  <a:cubicBezTo>
                    <a:pt x="797" y="60"/>
                    <a:pt x="797" y="64"/>
                    <a:pt x="800" y="66"/>
                  </a:cubicBezTo>
                  <a:cubicBezTo>
                    <a:pt x="807" y="72"/>
                    <a:pt x="814" y="80"/>
                    <a:pt x="821" y="88"/>
                  </a:cubicBezTo>
                  <a:cubicBezTo>
                    <a:pt x="822" y="90"/>
                    <a:pt x="823" y="90"/>
                    <a:pt x="825" y="90"/>
                  </a:cubicBezTo>
                  <a:cubicBezTo>
                    <a:pt x="826" y="90"/>
                    <a:pt x="827" y="90"/>
                    <a:pt x="828" y="89"/>
                  </a:cubicBezTo>
                  <a:cubicBezTo>
                    <a:pt x="830" y="88"/>
                    <a:pt x="831" y="84"/>
                    <a:pt x="829" y="82"/>
                  </a:cubicBezTo>
                  <a:cubicBezTo>
                    <a:pt x="823" y="73"/>
                    <a:pt x="815" y="65"/>
                    <a:pt x="807" y="57"/>
                  </a:cubicBezTo>
                  <a:cubicBezTo>
                    <a:pt x="806" y="57"/>
                    <a:pt x="804" y="56"/>
                    <a:pt x="803" y="56"/>
                  </a:cubicBezTo>
                  <a:moveTo>
                    <a:pt x="468" y="40"/>
                  </a:moveTo>
                  <a:cubicBezTo>
                    <a:pt x="467" y="40"/>
                    <a:pt x="466" y="40"/>
                    <a:pt x="465" y="40"/>
                  </a:cubicBezTo>
                  <a:cubicBezTo>
                    <a:pt x="456" y="46"/>
                    <a:pt x="446" y="51"/>
                    <a:pt x="437" y="57"/>
                  </a:cubicBezTo>
                  <a:cubicBezTo>
                    <a:pt x="435" y="58"/>
                    <a:pt x="434" y="62"/>
                    <a:pt x="435" y="64"/>
                  </a:cubicBezTo>
                  <a:cubicBezTo>
                    <a:pt x="436" y="66"/>
                    <a:pt x="438" y="67"/>
                    <a:pt x="440" y="67"/>
                  </a:cubicBezTo>
                  <a:cubicBezTo>
                    <a:pt x="441" y="67"/>
                    <a:pt x="442" y="67"/>
                    <a:pt x="443" y="66"/>
                  </a:cubicBezTo>
                  <a:cubicBezTo>
                    <a:pt x="452" y="60"/>
                    <a:pt x="461" y="55"/>
                    <a:pt x="470" y="50"/>
                  </a:cubicBezTo>
                  <a:cubicBezTo>
                    <a:pt x="473" y="48"/>
                    <a:pt x="474" y="45"/>
                    <a:pt x="473" y="43"/>
                  </a:cubicBezTo>
                  <a:cubicBezTo>
                    <a:pt x="472" y="41"/>
                    <a:pt x="470" y="40"/>
                    <a:pt x="468" y="40"/>
                  </a:cubicBezTo>
                  <a:moveTo>
                    <a:pt x="748" y="23"/>
                  </a:moveTo>
                  <a:cubicBezTo>
                    <a:pt x="746" y="23"/>
                    <a:pt x="744" y="24"/>
                    <a:pt x="743" y="26"/>
                  </a:cubicBezTo>
                  <a:cubicBezTo>
                    <a:pt x="742" y="29"/>
                    <a:pt x="744" y="32"/>
                    <a:pt x="746" y="33"/>
                  </a:cubicBezTo>
                  <a:cubicBezTo>
                    <a:pt x="756" y="37"/>
                    <a:pt x="766" y="42"/>
                    <a:pt x="774" y="47"/>
                  </a:cubicBezTo>
                  <a:cubicBezTo>
                    <a:pt x="775" y="48"/>
                    <a:pt x="776" y="48"/>
                    <a:pt x="777" y="48"/>
                  </a:cubicBezTo>
                  <a:cubicBezTo>
                    <a:pt x="779" y="48"/>
                    <a:pt x="781" y="47"/>
                    <a:pt x="782" y="45"/>
                  </a:cubicBezTo>
                  <a:cubicBezTo>
                    <a:pt x="783" y="43"/>
                    <a:pt x="782" y="39"/>
                    <a:pt x="780" y="38"/>
                  </a:cubicBezTo>
                  <a:cubicBezTo>
                    <a:pt x="771" y="32"/>
                    <a:pt x="761" y="27"/>
                    <a:pt x="750" y="23"/>
                  </a:cubicBezTo>
                  <a:cubicBezTo>
                    <a:pt x="750" y="23"/>
                    <a:pt x="749" y="23"/>
                    <a:pt x="748" y="23"/>
                  </a:cubicBezTo>
                  <a:moveTo>
                    <a:pt x="527" y="14"/>
                  </a:moveTo>
                  <a:cubicBezTo>
                    <a:pt x="526" y="14"/>
                    <a:pt x="526" y="14"/>
                    <a:pt x="525" y="15"/>
                  </a:cubicBezTo>
                  <a:cubicBezTo>
                    <a:pt x="525" y="15"/>
                    <a:pt x="525" y="15"/>
                    <a:pt x="525" y="15"/>
                  </a:cubicBezTo>
                  <a:cubicBezTo>
                    <a:pt x="522" y="15"/>
                    <a:pt x="520" y="16"/>
                    <a:pt x="517" y="17"/>
                  </a:cubicBezTo>
                  <a:cubicBezTo>
                    <a:pt x="509" y="20"/>
                    <a:pt x="502" y="23"/>
                    <a:pt x="494" y="26"/>
                  </a:cubicBezTo>
                  <a:cubicBezTo>
                    <a:pt x="492" y="27"/>
                    <a:pt x="490" y="30"/>
                    <a:pt x="492" y="33"/>
                  </a:cubicBezTo>
                  <a:cubicBezTo>
                    <a:pt x="493" y="35"/>
                    <a:pt x="494" y="36"/>
                    <a:pt x="497" y="36"/>
                  </a:cubicBezTo>
                  <a:cubicBezTo>
                    <a:pt x="497" y="36"/>
                    <a:pt x="498" y="36"/>
                    <a:pt x="499" y="36"/>
                  </a:cubicBezTo>
                  <a:cubicBezTo>
                    <a:pt x="506" y="33"/>
                    <a:pt x="513" y="30"/>
                    <a:pt x="520" y="27"/>
                  </a:cubicBezTo>
                  <a:cubicBezTo>
                    <a:pt x="523" y="27"/>
                    <a:pt x="526" y="26"/>
                    <a:pt x="528" y="25"/>
                  </a:cubicBezTo>
                  <a:cubicBezTo>
                    <a:pt x="531" y="24"/>
                    <a:pt x="533" y="21"/>
                    <a:pt x="532" y="18"/>
                  </a:cubicBezTo>
                  <a:cubicBezTo>
                    <a:pt x="531" y="16"/>
                    <a:pt x="529" y="14"/>
                    <a:pt x="527" y="14"/>
                  </a:cubicBezTo>
                  <a:moveTo>
                    <a:pt x="686" y="5"/>
                  </a:moveTo>
                  <a:cubicBezTo>
                    <a:pt x="684" y="5"/>
                    <a:pt x="682" y="7"/>
                    <a:pt x="681" y="9"/>
                  </a:cubicBezTo>
                  <a:cubicBezTo>
                    <a:pt x="681" y="12"/>
                    <a:pt x="683" y="15"/>
                    <a:pt x="686" y="16"/>
                  </a:cubicBezTo>
                  <a:cubicBezTo>
                    <a:pt x="696" y="17"/>
                    <a:pt x="706" y="20"/>
                    <a:pt x="717" y="23"/>
                  </a:cubicBezTo>
                  <a:cubicBezTo>
                    <a:pt x="717" y="23"/>
                    <a:pt x="717" y="23"/>
                    <a:pt x="718" y="23"/>
                  </a:cubicBezTo>
                  <a:cubicBezTo>
                    <a:pt x="720" y="23"/>
                    <a:pt x="722" y="21"/>
                    <a:pt x="723" y="19"/>
                  </a:cubicBezTo>
                  <a:cubicBezTo>
                    <a:pt x="724" y="16"/>
                    <a:pt x="722" y="13"/>
                    <a:pt x="719" y="12"/>
                  </a:cubicBezTo>
                  <a:cubicBezTo>
                    <a:pt x="709" y="9"/>
                    <a:pt x="698" y="7"/>
                    <a:pt x="687" y="5"/>
                  </a:cubicBezTo>
                  <a:cubicBezTo>
                    <a:pt x="687" y="5"/>
                    <a:pt x="687" y="5"/>
                    <a:pt x="686" y="5"/>
                  </a:cubicBezTo>
                  <a:moveTo>
                    <a:pt x="590" y="2"/>
                  </a:moveTo>
                  <a:cubicBezTo>
                    <a:pt x="590" y="2"/>
                    <a:pt x="590" y="2"/>
                    <a:pt x="590" y="2"/>
                  </a:cubicBezTo>
                  <a:cubicBezTo>
                    <a:pt x="579" y="3"/>
                    <a:pt x="568" y="5"/>
                    <a:pt x="557" y="7"/>
                  </a:cubicBezTo>
                  <a:cubicBezTo>
                    <a:pt x="554" y="7"/>
                    <a:pt x="552" y="10"/>
                    <a:pt x="553" y="13"/>
                  </a:cubicBezTo>
                  <a:cubicBezTo>
                    <a:pt x="553" y="16"/>
                    <a:pt x="556" y="17"/>
                    <a:pt x="558" y="17"/>
                  </a:cubicBezTo>
                  <a:cubicBezTo>
                    <a:pt x="559" y="17"/>
                    <a:pt x="559" y="17"/>
                    <a:pt x="559" y="17"/>
                  </a:cubicBezTo>
                  <a:cubicBezTo>
                    <a:pt x="569" y="15"/>
                    <a:pt x="580" y="14"/>
                    <a:pt x="591" y="13"/>
                  </a:cubicBezTo>
                  <a:cubicBezTo>
                    <a:pt x="594" y="12"/>
                    <a:pt x="596" y="10"/>
                    <a:pt x="595" y="7"/>
                  </a:cubicBezTo>
                  <a:cubicBezTo>
                    <a:pt x="595" y="4"/>
                    <a:pt x="593" y="2"/>
                    <a:pt x="590" y="2"/>
                  </a:cubicBezTo>
                  <a:moveTo>
                    <a:pt x="627" y="0"/>
                  </a:moveTo>
                  <a:cubicBezTo>
                    <a:pt x="626" y="0"/>
                    <a:pt x="624" y="0"/>
                    <a:pt x="622" y="0"/>
                  </a:cubicBezTo>
                  <a:cubicBezTo>
                    <a:pt x="619" y="0"/>
                    <a:pt x="617" y="3"/>
                    <a:pt x="617" y="6"/>
                  </a:cubicBezTo>
                  <a:cubicBezTo>
                    <a:pt x="617" y="9"/>
                    <a:pt x="619" y="11"/>
                    <a:pt x="622" y="11"/>
                  </a:cubicBezTo>
                  <a:cubicBezTo>
                    <a:pt x="622" y="11"/>
                    <a:pt x="622" y="11"/>
                    <a:pt x="622" y="11"/>
                  </a:cubicBezTo>
                  <a:cubicBezTo>
                    <a:pt x="624" y="11"/>
                    <a:pt x="626" y="11"/>
                    <a:pt x="627" y="11"/>
                  </a:cubicBezTo>
                  <a:cubicBezTo>
                    <a:pt x="636" y="11"/>
                    <a:pt x="645" y="11"/>
                    <a:pt x="654" y="12"/>
                  </a:cubicBezTo>
                  <a:cubicBezTo>
                    <a:pt x="654" y="12"/>
                    <a:pt x="654" y="12"/>
                    <a:pt x="654" y="12"/>
                  </a:cubicBezTo>
                  <a:cubicBezTo>
                    <a:pt x="657" y="12"/>
                    <a:pt x="660" y="10"/>
                    <a:pt x="660" y="7"/>
                  </a:cubicBezTo>
                  <a:cubicBezTo>
                    <a:pt x="660" y="4"/>
                    <a:pt x="658" y="1"/>
                    <a:pt x="655" y="1"/>
                  </a:cubicBezTo>
                  <a:cubicBezTo>
                    <a:pt x="646" y="0"/>
                    <a:pt x="636" y="0"/>
                    <a:pt x="627" y="0"/>
                  </a:cubicBezTo>
                </a:path>
              </a:pathLst>
            </a:custGeom>
            <a:solidFill>
              <a:srgbClr val="3C4930"/>
            </a:solidFill>
            <a:ln w="9525">
              <a:noFill/>
              <a:round/>
            </a:ln>
          </p:spPr>
          <p:txBody>
            <a:bodyPr/>
            <a:lstStyle/>
            <a:p>
              <a:endParaRPr lang="zh-CN" altLang="en-US"/>
            </a:p>
          </p:txBody>
        </p:sp>
        <p:sp>
          <p:nvSpPr>
            <p:cNvPr id="44" name="Freeform 9"/>
            <p:cNvSpPr>
              <a:spLocks noEditPoints="1"/>
            </p:cNvSpPr>
            <p:nvPr/>
          </p:nvSpPr>
          <p:spPr bwMode="auto">
            <a:xfrm>
              <a:off x="7285506" y="2279567"/>
              <a:ext cx="568325" cy="1903412"/>
            </a:xfrm>
            <a:custGeom>
              <a:avLst/>
              <a:gdLst>
                <a:gd name="T0" fmla="*/ 555296 w 173"/>
                <a:gd name="T1" fmla="*/ 1893731 h 580"/>
                <a:gd name="T2" fmla="*/ 568439 w 173"/>
                <a:gd name="T3" fmla="*/ 1903577 h 580"/>
                <a:gd name="T4" fmla="*/ 568439 w 173"/>
                <a:gd name="T5" fmla="*/ 1903577 h 580"/>
                <a:gd name="T6" fmla="*/ 555296 w 173"/>
                <a:gd name="T7" fmla="*/ 1893731 h 580"/>
                <a:gd name="T8" fmla="*/ 124859 w 173"/>
                <a:gd name="T9" fmla="*/ 0 h 580"/>
                <a:gd name="T10" fmla="*/ 124859 w 173"/>
                <a:gd name="T11" fmla="*/ 0 h 580"/>
                <a:gd name="T12" fmla="*/ 16429 w 173"/>
                <a:gd name="T13" fmla="*/ 9846 h 580"/>
                <a:gd name="T14" fmla="*/ 3286 w 173"/>
                <a:gd name="T15" fmla="*/ 29538 h 580"/>
                <a:gd name="T16" fmla="*/ 6572 w 173"/>
                <a:gd name="T17" fmla="*/ 39384 h 580"/>
                <a:gd name="T18" fmla="*/ 138003 w 173"/>
                <a:gd name="T19" fmla="*/ 6564 h 580"/>
                <a:gd name="T20" fmla="*/ 124859 w 173"/>
                <a:gd name="T21" fmla="*/ 0 h 5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3" h="580">
                  <a:moveTo>
                    <a:pt x="169" y="577"/>
                  </a:moveTo>
                  <a:cubicBezTo>
                    <a:pt x="169" y="578"/>
                    <a:pt x="171" y="579"/>
                    <a:pt x="173" y="580"/>
                  </a:cubicBezTo>
                  <a:cubicBezTo>
                    <a:pt x="173" y="580"/>
                    <a:pt x="173" y="580"/>
                    <a:pt x="173" y="580"/>
                  </a:cubicBezTo>
                  <a:cubicBezTo>
                    <a:pt x="172" y="579"/>
                    <a:pt x="170" y="578"/>
                    <a:pt x="169" y="577"/>
                  </a:cubicBezTo>
                  <a:moveTo>
                    <a:pt x="38" y="0"/>
                  </a:moveTo>
                  <a:cubicBezTo>
                    <a:pt x="38" y="0"/>
                    <a:pt x="38" y="0"/>
                    <a:pt x="38" y="0"/>
                  </a:cubicBezTo>
                  <a:cubicBezTo>
                    <a:pt x="27" y="0"/>
                    <a:pt x="16" y="1"/>
                    <a:pt x="5" y="3"/>
                  </a:cubicBezTo>
                  <a:cubicBezTo>
                    <a:pt x="2" y="4"/>
                    <a:pt x="0" y="6"/>
                    <a:pt x="1" y="9"/>
                  </a:cubicBezTo>
                  <a:cubicBezTo>
                    <a:pt x="1" y="10"/>
                    <a:pt x="1" y="11"/>
                    <a:pt x="2" y="12"/>
                  </a:cubicBezTo>
                  <a:cubicBezTo>
                    <a:pt x="15" y="7"/>
                    <a:pt x="28" y="4"/>
                    <a:pt x="42" y="2"/>
                  </a:cubicBezTo>
                  <a:cubicBezTo>
                    <a:pt x="41" y="1"/>
                    <a:pt x="40" y="0"/>
                    <a:pt x="38" y="0"/>
                  </a:cubicBezTo>
                </a:path>
              </a:pathLst>
            </a:custGeom>
            <a:solidFill>
              <a:srgbClr val="CD8D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10"/>
            <p:cNvSpPr/>
            <p:nvPr/>
          </p:nvSpPr>
          <p:spPr bwMode="auto">
            <a:xfrm>
              <a:off x="7498231" y="5065629"/>
              <a:ext cx="4762" cy="0"/>
            </a:xfrm>
            <a:custGeom>
              <a:avLst/>
              <a:gdLst>
                <a:gd name="T0" fmla="*/ 4159 w 1"/>
                <a:gd name="T1" fmla="*/ 0 w 1"/>
                <a:gd name="T2" fmla="*/ 4159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0" y="0"/>
                    <a:pt x="0" y="0"/>
                  </a:cubicBezTo>
                  <a:cubicBezTo>
                    <a:pt x="0" y="0"/>
                    <a:pt x="1" y="0"/>
                    <a:pt x="1" y="0"/>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Freeform 12"/>
            <p:cNvSpPr>
              <a:spLocks noEditPoints="1"/>
            </p:cNvSpPr>
            <p:nvPr/>
          </p:nvSpPr>
          <p:spPr bwMode="auto">
            <a:xfrm>
              <a:off x="2667468" y="1720767"/>
              <a:ext cx="349250" cy="693738"/>
            </a:xfrm>
            <a:custGeom>
              <a:avLst/>
              <a:gdLst>
                <a:gd name="T0" fmla="*/ 82075 w 106"/>
                <a:gd name="T1" fmla="*/ 32764 h 212"/>
                <a:gd name="T2" fmla="*/ 98489 w 106"/>
                <a:gd name="T3" fmla="*/ 619247 h 212"/>
                <a:gd name="T4" fmla="*/ 219960 w 106"/>
                <a:gd name="T5" fmla="*/ 688052 h 212"/>
                <a:gd name="T6" fmla="*/ 344713 w 106"/>
                <a:gd name="T7" fmla="*/ 396449 h 212"/>
                <a:gd name="T8" fmla="*/ 157583 w 106"/>
                <a:gd name="T9" fmla="*/ 9829 h 212"/>
                <a:gd name="T10" fmla="*/ 157583 w 106"/>
                <a:gd name="T11" fmla="*/ 9829 h 212"/>
                <a:gd name="T12" fmla="*/ 82075 w 106"/>
                <a:gd name="T13" fmla="*/ 32764 h 212"/>
                <a:gd name="T14" fmla="*/ 128036 w 106"/>
                <a:gd name="T15" fmla="*/ 599588 h 212"/>
                <a:gd name="T16" fmla="*/ 111621 w 106"/>
                <a:gd name="T17" fmla="*/ 52423 h 212"/>
                <a:gd name="T18" fmla="*/ 144451 w 106"/>
                <a:gd name="T19" fmla="*/ 42594 h 212"/>
                <a:gd name="T20" fmla="*/ 308600 w 106"/>
                <a:gd name="T21" fmla="*/ 376790 h 212"/>
                <a:gd name="T22" fmla="*/ 308600 w 106"/>
                <a:gd name="T23" fmla="*/ 396449 h 212"/>
                <a:gd name="T24" fmla="*/ 210111 w 106"/>
                <a:gd name="T25" fmla="*/ 652011 h 212"/>
                <a:gd name="T26" fmla="*/ 128036 w 106"/>
                <a:gd name="T27" fmla="*/ 599588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212">
                  <a:moveTo>
                    <a:pt x="25" y="10"/>
                  </a:moveTo>
                  <a:cubicBezTo>
                    <a:pt x="0" y="42"/>
                    <a:pt x="18" y="171"/>
                    <a:pt x="30" y="189"/>
                  </a:cubicBezTo>
                  <a:cubicBezTo>
                    <a:pt x="45" y="211"/>
                    <a:pt x="59" y="212"/>
                    <a:pt x="67" y="210"/>
                  </a:cubicBezTo>
                  <a:cubicBezTo>
                    <a:pt x="91" y="203"/>
                    <a:pt x="104" y="159"/>
                    <a:pt x="105" y="121"/>
                  </a:cubicBezTo>
                  <a:cubicBezTo>
                    <a:pt x="106" y="75"/>
                    <a:pt x="92" y="19"/>
                    <a:pt x="48" y="3"/>
                  </a:cubicBezTo>
                  <a:cubicBezTo>
                    <a:pt x="48" y="3"/>
                    <a:pt x="48" y="3"/>
                    <a:pt x="48" y="3"/>
                  </a:cubicBezTo>
                  <a:cubicBezTo>
                    <a:pt x="39" y="0"/>
                    <a:pt x="31" y="2"/>
                    <a:pt x="25" y="10"/>
                  </a:cubicBezTo>
                  <a:close/>
                  <a:moveTo>
                    <a:pt x="39" y="183"/>
                  </a:moveTo>
                  <a:cubicBezTo>
                    <a:pt x="29" y="168"/>
                    <a:pt x="12" y="43"/>
                    <a:pt x="34" y="16"/>
                  </a:cubicBezTo>
                  <a:cubicBezTo>
                    <a:pt x="36" y="12"/>
                    <a:pt x="39" y="11"/>
                    <a:pt x="44" y="13"/>
                  </a:cubicBezTo>
                  <a:cubicBezTo>
                    <a:pt x="81" y="27"/>
                    <a:pt x="94" y="73"/>
                    <a:pt x="94" y="115"/>
                  </a:cubicBezTo>
                  <a:cubicBezTo>
                    <a:pt x="94" y="117"/>
                    <a:pt x="94" y="119"/>
                    <a:pt x="94" y="121"/>
                  </a:cubicBezTo>
                  <a:cubicBezTo>
                    <a:pt x="93" y="160"/>
                    <a:pt x="80" y="195"/>
                    <a:pt x="64" y="199"/>
                  </a:cubicBezTo>
                  <a:cubicBezTo>
                    <a:pt x="55" y="202"/>
                    <a:pt x="45" y="192"/>
                    <a:pt x="39" y="183"/>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14"/>
            <p:cNvSpPr>
              <a:spLocks noEditPoints="1"/>
            </p:cNvSpPr>
            <p:nvPr/>
          </p:nvSpPr>
          <p:spPr bwMode="auto">
            <a:xfrm>
              <a:off x="2608730" y="1336592"/>
              <a:ext cx="341313" cy="387350"/>
            </a:xfrm>
            <a:custGeom>
              <a:avLst/>
              <a:gdLst>
                <a:gd name="T0" fmla="*/ 115248 w 104"/>
                <a:gd name="T1" fmla="*/ 9834 h 118"/>
                <a:gd name="T2" fmla="*/ 9878 w 104"/>
                <a:gd name="T3" fmla="*/ 167183 h 118"/>
                <a:gd name="T4" fmla="*/ 72441 w 104"/>
                <a:gd name="T5" fmla="*/ 360591 h 118"/>
                <a:gd name="T6" fmla="*/ 237081 w 104"/>
                <a:gd name="T7" fmla="*/ 321254 h 118"/>
                <a:gd name="T8" fmla="*/ 296351 w 104"/>
                <a:gd name="T9" fmla="*/ 124568 h 118"/>
                <a:gd name="T10" fmla="*/ 115248 w 104"/>
                <a:gd name="T11" fmla="*/ 9834 h 118"/>
                <a:gd name="T12" fmla="*/ 88905 w 104"/>
                <a:gd name="T13" fmla="*/ 331088 h 118"/>
                <a:gd name="T14" fmla="*/ 46099 w 104"/>
                <a:gd name="T15" fmla="*/ 173739 h 118"/>
                <a:gd name="T16" fmla="*/ 125126 w 104"/>
                <a:gd name="T17" fmla="*/ 45893 h 118"/>
                <a:gd name="T18" fmla="*/ 270009 w 104"/>
                <a:gd name="T19" fmla="*/ 144236 h 118"/>
                <a:gd name="T20" fmla="*/ 283180 w 104"/>
                <a:gd name="T21" fmla="*/ 190130 h 118"/>
                <a:gd name="T22" fmla="*/ 217324 w 104"/>
                <a:gd name="T23" fmla="*/ 291751 h 118"/>
                <a:gd name="T24" fmla="*/ 88905 w 104"/>
                <a:gd name="T25" fmla="*/ 331088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18">
                  <a:moveTo>
                    <a:pt x="35" y="3"/>
                  </a:moveTo>
                  <a:cubicBezTo>
                    <a:pt x="16" y="8"/>
                    <a:pt x="6" y="31"/>
                    <a:pt x="3" y="51"/>
                  </a:cubicBezTo>
                  <a:cubicBezTo>
                    <a:pt x="0" y="74"/>
                    <a:pt x="5" y="101"/>
                    <a:pt x="22" y="110"/>
                  </a:cubicBezTo>
                  <a:cubicBezTo>
                    <a:pt x="31" y="116"/>
                    <a:pt x="47" y="118"/>
                    <a:pt x="72" y="98"/>
                  </a:cubicBezTo>
                  <a:cubicBezTo>
                    <a:pt x="97" y="78"/>
                    <a:pt x="104" y="56"/>
                    <a:pt x="90" y="38"/>
                  </a:cubicBezTo>
                  <a:cubicBezTo>
                    <a:pt x="66" y="4"/>
                    <a:pt x="47" y="0"/>
                    <a:pt x="35" y="3"/>
                  </a:cubicBezTo>
                  <a:close/>
                  <a:moveTo>
                    <a:pt x="27" y="101"/>
                  </a:moveTo>
                  <a:cubicBezTo>
                    <a:pt x="16" y="95"/>
                    <a:pt x="11" y="75"/>
                    <a:pt x="14" y="53"/>
                  </a:cubicBezTo>
                  <a:cubicBezTo>
                    <a:pt x="17" y="32"/>
                    <a:pt x="26" y="17"/>
                    <a:pt x="38" y="14"/>
                  </a:cubicBezTo>
                  <a:cubicBezTo>
                    <a:pt x="50" y="11"/>
                    <a:pt x="65" y="21"/>
                    <a:pt x="82" y="44"/>
                  </a:cubicBezTo>
                  <a:cubicBezTo>
                    <a:pt x="85" y="48"/>
                    <a:pt x="86" y="53"/>
                    <a:pt x="86" y="58"/>
                  </a:cubicBezTo>
                  <a:cubicBezTo>
                    <a:pt x="86" y="68"/>
                    <a:pt x="79" y="79"/>
                    <a:pt x="66" y="89"/>
                  </a:cubicBezTo>
                  <a:cubicBezTo>
                    <a:pt x="54" y="98"/>
                    <a:pt x="39" y="108"/>
                    <a:pt x="27" y="101"/>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16"/>
            <p:cNvSpPr>
              <a:spLocks noEditPoints="1"/>
            </p:cNvSpPr>
            <p:nvPr/>
          </p:nvSpPr>
          <p:spPr bwMode="auto">
            <a:xfrm>
              <a:off x="3616793" y="1500105"/>
              <a:ext cx="600075" cy="749300"/>
            </a:xfrm>
            <a:custGeom>
              <a:avLst/>
              <a:gdLst>
                <a:gd name="T0" fmla="*/ 75451 w 183"/>
                <a:gd name="T1" fmla="*/ 164183 h 228"/>
                <a:gd name="T2" fmla="*/ 213231 w 183"/>
                <a:gd name="T3" fmla="*/ 702705 h 228"/>
                <a:gd name="T4" fmla="*/ 482230 w 183"/>
                <a:gd name="T5" fmla="*/ 663301 h 228"/>
                <a:gd name="T6" fmla="*/ 570803 w 183"/>
                <a:gd name="T7" fmla="*/ 413742 h 228"/>
                <a:gd name="T8" fmla="*/ 551120 w 183"/>
                <a:gd name="T9" fmla="*/ 403891 h 228"/>
                <a:gd name="T10" fmla="*/ 406779 w 183"/>
                <a:gd name="T11" fmla="*/ 512252 h 228"/>
                <a:gd name="T12" fmla="*/ 314926 w 183"/>
                <a:gd name="T13" fmla="*/ 581209 h 228"/>
                <a:gd name="T14" fmla="*/ 219792 w 183"/>
                <a:gd name="T15" fmla="*/ 469564 h 228"/>
                <a:gd name="T16" fmla="*/ 511754 w 183"/>
                <a:gd name="T17" fmla="*/ 272544 h 228"/>
                <a:gd name="T18" fmla="*/ 524876 w 183"/>
                <a:gd name="T19" fmla="*/ 206871 h 228"/>
                <a:gd name="T20" fmla="*/ 501913 w 183"/>
                <a:gd name="T21" fmla="*/ 111645 h 228"/>
                <a:gd name="T22" fmla="*/ 331328 w 183"/>
                <a:gd name="T23" fmla="*/ 0 h 228"/>
                <a:gd name="T24" fmla="*/ 75451 w 183"/>
                <a:gd name="T25" fmla="*/ 164183 h 228"/>
                <a:gd name="T26" fmla="*/ 232914 w 183"/>
                <a:gd name="T27" fmla="*/ 673152 h 228"/>
                <a:gd name="T28" fmla="*/ 104975 w 183"/>
                <a:gd name="T29" fmla="*/ 177318 h 228"/>
                <a:gd name="T30" fmla="*/ 331328 w 183"/>
                <a:gd name="T31" fmla="*/ 36120 h 228"/>
                <a:gd name="T32" fmla="*/ 469108 w 183"/>
                <a:gd name="T33" fmla="*/ 128063 h 228"/>
                <a:gd name="T34" fmla="*/ 478949 w 183"/>
                <a:gd name="T35" fmla="*/ 259410 h 228"/>
                <a:gd name="T36" fmla="*/ 190268 w 183"/>
                <a:gd name="T37" fmla="*/ 443295 h 228"/>
                <a:gd name="T38" fmla="*/ 180426 w 183"/>
                <a:gd name="T39" fmla="*/ 466281 h 228"/>
                <a:gd name="T40" fmla="*/ 186987 w 183"/>
                <a:gd name="T41" fmla="*/ 479415 h 228"/>
                <a:gd name="T42" fmla="*/ 186987 w 183"/>
                <a:gd name="T43" fmla="*/ 482699 h 228"/>
                <a:gd name="T44" fmla="*/ 311645 w 183"/>
                <a:gd name="T45" fmla="*/ 617329 h 228"/>
                <a:gd name="T46" fmla="*/ 433023 w 183"/>
                <a:gd name="T47" fmla="*/ 535238 h 228"/>
                <a:gd name="T48" fmla="*/ 541278 w 183"/>
                <a:gd name="T49" fmla="*/ 446579 h 228"/>
                <a:gd name="T50" fmla="*/ 544559 w 183"/>
                <a:gd name="T51" fmla="*/ 476132 h 228"/>
                <a:gd name="T52" fmla="*/ 459267 w 183"/>
                <a:gd name="T53" fmla="*/ 637031 h 228"/>
                <a:gd name="T54" fmla="*/ 232914 w 183"/>
                <a:gd name="T55" fmla="*/ 673152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3" h="228">
                  <a:moveTo>
                    <a:pt x="23" y="50"/>
                  </a:moveTo>
                  <a:cubicBezTo>
                    <a:pt x="0" y="96"/>
                    <a:pt x="17" y="186"/>
                    <a:pt x="65" y="214"/>
                  </a:cubicBezTo>
                  <a:cubicBezTo>
                    <a:pt x="88" y="228"/>
                    <a:pt x="121" y="223"/>
                    <a:pt x="147" y="202"/>
                  </a:cubicBezTo>
                  <a:cubicBezTo>
                    <a:pt x="172" y="182"/>
                    <a:pt x="183" y="153"/>
                    <a:pt x="174" y="126"/>
                  </a:cubicBezTo>
                  <a:cubicBezTo>
                    <a:pt x="173" y="124"/>
                    <a:pt x="170" y="122"/>
                    <a:pt x="168" y="123"/>
                  </a:cubicBezTo>
                  <a:cubicBezTo>
                    <a:pt x="149" y="127"/>
                    <a:pt x="136" y="143"/>
                    <a:pt x="124" y="156"/>
                  </a:cubicBezTo>
                  <a:cubicBezTo>
                    <a:pt x="114" y="168"/>
                    <a:pt x="105" y="178"/>
                    <a:pt x="96" y="177"/>
                  </a:cubicBezTo>
                  <a:cubicBezTo>
                    <a:pt x="88" y="176"/>
                    <a:pt x="78" y="165"/>
                    <a:pt x="67" y="143"/>
                  </a:cubicBezTo>
                  <a:cubicBezTo>
                    <a:pt x="99" y="132"/>
                    <a:pt x="143" y="115"/>
                    <a:pt x="156" y="83"/>
                  </a:cubicBezTo>
                  <a:cubicBezTo>
                    <a:pt x="158" y="77"/>
                    <a:pt x="160" y="70"/>
                    <a:pt x="160" y="63"/>
                  </a:cubicBezTo>
                  <a:cubicBezTo>
                    <a:pt x="160" y="54"/>
                    <a:pt x="157" y="44"/>
                    <a:pt x="153" y="34"/>
                  </a:cubicBezTo>
                  <a:cubicBezTo>
                    <a:pt x="142" y="12"/>
                    <a:pt x="124" y="0"/>
                    <a:pt x="101" y="0"/>
                  </a:cubicBezTo>
                  <a:cubicBezTo>
                    <a:pt x="71" y="0"/>
                    <a:pt x="37" y="21"/>
                    <a:pt x="23" y="50"/>
                  </a:cubicBezTo>
                  <a:close/>
                  <a:moveTo>
                    <a:pt x="71" y="205"/>
                  </a:moveTo>
                  <a:cubicBezTo>
                    <a:pt x="27" y="180"/>
                    <a:pt x="12" y="96"/>
                    <a:pt x="32" y="54"/>
                  </a:cubicBezTo>
                  <a:cubicBezTo>
                    <a:pt x="44" y="30"/>
                    <a:pt x="75" y="11"/>
                    <a:pt x="101" y="11"/>
                  </a:cubicBezTo>
                  <a:cubicBezTo>
                    <a:pt x="114" y="11"/>
                    <a:pt x="132" y="16"/>
                    <a:pt x="143" y="39"/>
                  </a:cubicBezTo>
                  <a:cubicBezTo>
                    <a:pt x="150" y="54"/>
                    <a:pt x="151" y="67"/>
                    <a:pt x="146" y="79"/>
                  </a:cubicBezTo>
                  <a:cubicBezTo>
                    <a:pt x="134" y="108"/>
                    <a:pt x="88" y="124"/>
                    <a:pt x="58" y="135"/>
                  </a:cubicBezTo>
                  <a:cubicBezTo>
                    <a:pt x="55" y="136"/>
                    <a:pt x="54" y="139"/>
                    <a:pt x="55" y="142"/>
                  </a:cubicBezTo>
                  <a:cubicBezTo>
                    <a:pt x="57" y="146"/>
                    <a:pt x="57" y="146"/>
                    <a:pt x="57" y="146"/>
                  </a:cubicBezTo>
                  <a:cubicBezTo>
                    <a:pt x="57" y="147"/>
                    <a:pt x="57" y="147"/>
                    <a:pt x="57" y="147"/>
                  </a:cubicBezTo>
                  <a:cubicBezTo>
                    <a:pt x="71" y="174"/>
                    <a:pt x="82" y="186"/>
                    <a:pt x="95" y="188"/>
                  </a:cubicBezTo>
                  <a:cubicBezTo>
                    <a:pt x="109" y="190"/>
                    <a:pt x="120" y="177"/>
                    <a:pt x="132" y="163"/>
                  </a:cubicBezTo>
                  <a:cubicBezTo>
                    <a:pt x="142" y="152"/>
                    <a:pt x="152" y="141"/>
                    <a:pt x="165" y="136"/>
                  </a:cubicBezTo>
                  <a:cubicBezTo>
                    <a:pt x="165" y="139"/>
                    <a:pt x="166" y="142"/>
                    <a:pt x="166" y="145"/>
                  </a:cubicBezTo>
                  <a:cubicBezTo>
                    <a:pt x="166" y="165"/>
                    <a:pt x="154" y="183"/>
                    <a:pt x="140" y="194"/>
                  </a:cubicBezTo>
                  <a:cubicBezTo>
                    <a:pt x="121" y="209"/>
                    <a:pt x="93" y="218"/>
                    <a:pt x="71" y="205"/>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17"/>
            <p:cNvSpPr>
              <a:spLocks noEditPoints="1"/>
            </p:cNvSpPr>
            <p:nvPr/>
          </p:nvSpPr>
          <p:spPr bwMode="auto">
            <a:xfrm>
              <a:off x="3777130" y="1631867"/>
              <a:ext cx="219075" cy="203200"/>
            </a:xfrm>
            <a:custGeom>
              <a:avLst/>
              <a:gdLst>
                <a:gd name="T0" fmla="*/ 9809 w 67"/>
                <a:gd name="T1" fmla="*/ 111765 h 62"/>
                <a:gd name="T2" fmla="*/ 29426 w 67"/>
                <a:gd name="T3" fmla="*/ 177508 h 62"/>
                <a:gd name="T4" fmla="*/ 156936 w 67"/>
                <a:gd name="T5" fmla="*/ 170934 h 62"/>
                <a:gd name="T6" fmla="*/ 219057 w 67"/>
                <a:gd name="T7" fmla="*/ 65744 h 62"/>
                <a:gd name="T8" fmla="*/ 215787 w 67"/>
                <a:gd name="T9" fmla="*/ 46021 h 62"/>
                <a:gd name="T10" fmla="*/ 147128 w 67"/>
                <a:gd name="T11" fmla="*/ 0 h 62"/>
                <a:gd name="T12" fmla="*/ 9809 w 67"/>
                <a:gd name="T13" fmla="*/ 111765 h 62"/>
                <a:gd name="T14" fmla="*/ 49043 w 67"/>
                <a:gd name="T15" fmla="*/ 147924 h 62"/>
                <a:gd name="T16" fmla="*/ 42504 w 67"/>
                <a:gd name="T17" fmla="*/ 124913 h 62"/>
                <a:gd name="T18" fmla="*/ 143858 w 67"/>
                <a:gd name="T19" fmla="*/ 36159 h 62"/>
                <a:gd name="T20" fmla="*/ 143858 w 67"/>
                <a:gd name="T21" fmla="*/ 36159 h 62"/>
                <a:gd name="T22" fmla="*/ 183092 w 67"/>
                <a:gd name="T23" fmla="*/ 55882 h 62"/>
                <a:gd name="T24" fmla="*/ 134050 w 67"/>
                <a:gd name="T25" fmla="*/ 144637 h 62"/>
                <a:gd name="T26" fmla="*/ 49043 w 67"/>
                <a:gd name="T27" fmla="*/ 147924 h 62"/>
                <a:gd name="T28" fmla="*/ 147128 w 67"/>
                <a:gd name="T29" fmla="*/ 0 h 62"/>
                <a:gd name="T30" fmla="*/ 147128 w 67"/>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 h="62">
                  <a:moveTo>
                    <a:pt x="3" y="34"/>
                  </a:moveTo>
                  <a:cubicBezTo>
                    <a:pt x="0" y="42"/>
                    <a:pt x="2" y="50"/>
                    <a:pt x="9" y="54"/>
                  </a:cubicBezTo>
                  <a:cubicBezTo>
                    <a:pt x="21" y="62"/>
                    <a:pt x="35" y="62"/>
                    <a:pt x="48" y="52"/>
                  </a:cubicBezTo>
                  <a:cubicBezTo>
                    <a:pt x="59" y="44"/>
                    <a:pt x="67" y="31"/>
                    <a:pt x="67" y="20"/>
                  </a:cubicBezTo>
                  <a:cubicBezTo>
                    <a:pt x="67" y="18"/>
                    <a:pt x="66" y="16"/>
                    <a:pt x="66" y="14"/>
                  </a:cubicBezTo>
                  <a:cubicBezTo>
                    <a:pt x="64" y="9"/>
                    <a:pt x="60" y="1"/>
                    <a:pt x="45" y="0"/>
                  </a:cubicBezTo>
                  <a:cubicBezTo>
                    <a:pt x="32" y="0"/>
                    <a:pt x="8" y="19"/>
                    <a:pt x="3" y="34"/>
                  </a:cubicBezTo>
                  <a:close/>
                  <a:moveTo>
                    <a:pt x="15" y="45"/>
                  </a:moveTo>
                  <a:cubicBezTo>
                    <a:pt x="13" y="44"/>
                    <a:pt x="12" y="42"/>
                    <a:pt x="13" y="38"/>
                  </a:cubicBezTo>
                  <a:cubicBezTo>
                    <a:pt x="17" y="25"/>
                    <a:pt x="38" y="11"/>
                    <a:pt x="44" y="11"/>
                  </a:cubicBezTo>
                  <a:cubicBezTo>
                    <a:pt x="44" y="11"/>
                    <a:pt x="44" y="11"/>
                    <a:pt x="44" y="11"/>
                  </a:cubicBezTo>
                  <a:cubicBezTo>
                    <a:pt x="51" y="11"/>
                    <a:pt x="54" y="13"/>
                    <a:pt x="56" y="17"/>
                  </a:cubicBezTo>
                  <a:cubicBezTo>
                    <a:pt x="58" y="24"/>
                    <a:pt x="51" y="37"/>
                    <a:pt x="41" y="44"/>
                  </a:cubicBezTo>
                  <a:cubicBezTo>
                    <a:pt x="36" y="48"/>
                    <a:pt x="26" y="53"/>
                    <a:pt x="15" y="45"/>
                  </a:cubicBezTo>
                  <a:close/>
                  <a:moveTo>
                    <a:pt x="45" y="0"/>
                  </a:moveTo>
                  <a:cubicBezTo>
                    <a:pt x="45" y="0"/>
                    <a:pt x="45" y="0"/>
                    <a:pt x="45" y="0"/>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19"/>
            <p:cNvSpPr>
              <a:spLocks noEditPoints="1"/>
            </p:cNvSpPr>
            <p:nvPr/>
          </p:nvSpPr>
          <p:spPr bwMode="auto">
            <a:xfrm>
              <a:off x="4164480" y="1415967"/>
              <a:ext cx="766763" cy="769938"/>
            </a:xfrm>
            <a:custGeom>
              <a:avLst/>
              <a:gdLst>
                <a:gd name="T0" fmla="*/ 108320 w 234"/>
                <a:gd name="T1" fmla="*/ 190255 h 235"/>
                <a:gd name="T2" fmla="*/ 65648 w 234"/>
                <a:gd name="T3" fmla="*/ 587165 h 235"/>
                <a:gd name="T4" fmla="*/ 137862 w 234"/>
                <a:gd name="T5" fmla="*/ 675732 h 235"/>
                <a:gd name="T6" fmla="*/ 377478 w 234"/>
                <a:gd name="T7" fmla="*/ 682292 h 235"/>
                <a:gd name="T8" fmla="*/ 390608 w 234"/>
                <a:gd name="T9" fmla="*/ 672451 h 235"/>
                <a:gd name="T10" fmla="*/ 452974 w 234"/>
                <a:gd name="T11" fmla="*/ 626528 h 235"/>
                <a:gd name="T12" fmla="*/ 535034 w 234"/>
                <a:gd name="T13" fmla="*/ 597006 h 235"/>
                <a:gd name="T14" fmla="*/ 580988 w 234"/>
                <a:gd name="T15" fmla="*/ 623248 h 235"/>
                <a:gd name="T16" fmla="*/ 702438 w 234"/>
                <a:gd name="T17" fmla="*/ 619967 h 235"/>
                <a:gd name="T18" fmla="*/ 722132 w 234"/>
                <a:gd name="T19" fmla="*/ 347707 h 235"/>
                <a:gd name="T20" fmla="*/ 456256 w 234"/>
                <a:gd name="T21" fmla="*/ 22962 h 235"/>
                <a:gd name="T22" fmla="*/ 108320 w 234"/>
                <a:gd name="T23" fmla="*/ 190255 h 235"/>
                <a:gd name="T24" fmla="*/ 160839 w 234"/>
                <a:gd name="T25" fmla="*/ 652770 h 235"/>
                <a:gd name="T26" fmla="*/ 98473 w 234"/>
                <a:gd name="T27" fmla="*/ 570764 h 235"/>
                <a:gd name="T28" fmla="*/ 137862 w 234"/>
                <a:gd name="T29" fmla="*/ 209936 h 235"/>
                <a:gd name="T30" fmla="*/ 449691 w 234"/>
                <a:gd name="T31" fmla="*/ 55764 h 235"/>
                <a:gd name="T32" fmla="*/ 686026 w 234"/>
                <a:gd name="T33" fmla="*/ 354267 h 235"/>
                <a:gd name="T34" fmla="*/ 676178 w 234"/>
                <a:gd name="T35" fmla="*/ 597006 h 235"/>
                <a:gd name="T36" fmla="*/ 603965 w 234"/>
                <a:gd name="T37" fmla="*/ 597006 h 235"/>
                <a:gd name="T38" fmla="*/ 531752 w 234"/>
                <a:gd name="T39" fmla="*/ 564203 h 235"/>
                <a:gd name="T40" fmla="*/ 429997 w 234"/>
                <a:gd name="T41" fmla="*/ 600286 h 235"/>
                <a:gd name="T42" fmla="*/ 370913 w 234"/>
                <a:gd name="T43" fmla="*/ 642929 h 235"/>
                <a:gd name="T44" fmla="*/ 357784 w 234"/>
                <a:gd name="T45" fmla="*/ 652770 h 235"/>
                <a:gd name="T46" fmla="*/ 160839 w 234"/>
                <a:gd name="T47" fmla="*/ 652770 h 2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4" h="235">
                  <a:moveTo>
                    <a:pt x="33" y="58"/>
                  </a:moveTo>
                  <a:cubicBezTo>
                    <a:pt x="5" y="96"/>
                    <a:pt x="0" y="142"/>
                    <a:pt x="20" y="179"/>
                  </a:cubicBezTo>
                  <a:cubicBezTo>
                    <a:pt x="26" y="189"/>
                    <a:pt x="33" y="198"/>
                    <a:pt x="42" y="206"/>
                  </a:cubicBezTo>
                  <a:cubicBezTo>
                    <a:pt x="72" y="235"/>
                    <a:pt x="90" y="224"/>
                    <a:pt x="115" y="208"/>
                  </a:cubicBezTo>
                  <a:cubicBezTo>
                    <a:pt x="119" y="205"/>
                    <a:pt x="119" y="205"/>
                    <a:pt x="119" y="205"/>
                  </a:cubicBezTo>
                  <a:cubicBezTo>
                    <a:pt x="138" y="191"/>
                    <a:pt x="138" y="191"/>
                    <a:pt x="138" y="191"/>
                  </a:cubicBezTo>
                  <a:cubicBezTo>
                    <a:pt x="144" y="186"/>
                    <a:pt x="146" y="184"/>
                    <a:pt x="163" y="182"/>
                  </a:cubicBezTo>
                  <a:cubicBezTo>
                    <a:pt x="168" y="182"/>
                    <a:pt x="172" y="185"/>
                    <a:pt x="177" y="190"/>
                  </a:cubicBezTo>
                  <a:cubicBezTo>
                    <a:pt x="184" y="197"/>
                    <a:pt x="196" y="207"/>
                    <a:pt x="214" y="189"/>
                  </a:cubicBezTo>
                  <a:cubicBezTo>
                    <a:pt x="234" y="169"/>
                    <a:pt x="222" y="116"/>
                    <a:pt x="220" y="106"/>
                  </a:cubicBezTo>
                  <a:cubicBezTo>
                    <a:pt x="201" y="34"/>
                    <a:pt x="166" y="12"/>
                    <a:pt x="139" y="7"/>
                  </a:cubicBezTo>
                  <a:cubicBezTo>
                    <a:pt x="102" y="0"/>
                    <a:pt x="61" y="20"/>
                    <a:pt x="33" y="58"/>
                  </a:cubicBezTo>
                  <a:close/>
                  <a:moveTo>
                    <a:pt x="49" y="199"/>
                  </a:moveTo>
                  <a:cubicBezTo>
                    <a:pt x="41" y="191"/>
                    <a:pt x="35" y="183"/>
                    <a:pt x="30" y="174"/>
                  </a:cubicBezTo>
                  <a:cubicBezTo>
                    <a:pt x="11" y="140"/>
                    <a:pt x="16" y="99"/>
                    <a:pt x="42" y="64"/>
                  </a:cubicBezTo>
                  <a:cubicBezTo>
                    <a:pt x="67" y="30"/>
                    <a:pt x="105" y="11"/>
                    <a:pt x="137" y="17"/>
                  </a:cubicBezTo>
                  <a:cubicBezTo>
                    <a:pt x="171" y="24"/>
                    <a:pt x="196" y="56"/>
                    <a:pt x="209" y="108"/>
                  </a:cubicBezTo>
                  <a:cubicBezTo>
                    <a:pt x="216" y="136"/>
                    <a:pt x="218" y="170"/>
                    <a:pt x="206" y="182"/>
                  </a:cubicBezTo>
                  <a:cubicBezTo>
                    <a:pt x="195" y="192"/>
                    <a:pt x="192" y="189"/>
                    <a:pt x="184" y="182"/>
                  </a:cubicBezTo>
                  <a:cubicBezTo>
                    <a:pt x="179" y="177"/>
                    <a:pt x="172" y="171"/>
                    <a:pt x="162" y="172"/>
                  </a:cubicBezTo>
                  <a:cubicBezTo>
                    <a:pt x="142" y="173"/>
                    <a:pt x="138" y="176"/>
                    <a:pt x="131" y="183"/>
                  </a:cubicBezTo>
                  <a:cubicBezTo>
                    <a:pt x="113" y="196"/>
                    <a:pt x="113" y="196"/>
                    <a:pt x="113" y="196"/>
                  </a:cubicBezTo>
                  <a:cubicBezTo>
                    <a:pt x="109" y="199"/>
                    <a:pt x="109" y="199"/>
                    <a:pt x="109" y="199"/>
                  </a:cubicBezTo>
                  <a:cubicBezTo>
                    <a:pt x="84" y="215"/>
                    <a:pt x="73" y="222"/>
                    <a:pt x="49" y="199"/>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20"/>
            <p:cNvSpPr>
              <a:spLocks noEditPoints="1"/>
            </p:cNvSpPr>
            <p:nvPr/>
          </p:nvSpPr>
          <p:spPr bwMode="auto">
            <a:xfrm>
              <a:off x="4340693" y="1636630"/>
              <a:ext cx="266700" cy="285750"/>
            </a:xfrm>
            <a:custGeom>
              <a:avLst/>
              <a:gdLst>
                <a:gd name="T0" fmla="*/ 115023 w 81"/>
                <a:gd name="T1" fmla="*/ 6566 h 87"/>
                <a:gd name="T2" fmla="*/ 13145 w 81"/>
                <a:gd name="T3" fmla="*/ 160859 h 87"/>
                <a:gd name="T4" fmla="*/ 161032 w 81"/>
                <a:gd name="T5" fmla="*/ 275758 h 87"/>
                <a:gd name="T6" fmla="*/ 266196 w 81"/>
                <a:gd name="T7" fmla="*/ 144444 h 87"/>
                <a:gd name="T8" fmla="*/ 262910 w 81"/>
                <a:gd name="T9" fmla="*/ 118182 h 87"/>
                <a:gd name="T10" fmla="*/ 207041 w 81"/>
                <a:gd name="T11" fmla="*/ 26263 h 87"/>
                <a:gd name="T12" fmla="*/ 115023 w 81"/>
                <a:gd name="T13" fmla="*/ 6566 h 87"/>
                <a:gd name="T14" fmla="*/ 46009 w 81"/>
                <a:gd name="T15" fmla="*/ 154293 h 87"/>
                <a:gd name="T16" fmla="*/ 121596 w 81"/>
                <a:gd name="T17" fmla="*/ 39394 h 87"/>
                <a:gd name="T18" fmla="*/ 187323 w 81"/>
                <a:gd name="T19" fmla="*/ 55808 h 87"/>
                <a:gd name="T20" fmla="*/ 226760 w 81"/>
                <a:gd name="T21" fmla="*/ 124747 h 87"/>
                <a:gd name="T22" fmla="*/ 154459 w 81"/>
                <a:gd name="T23" fmla="*/ 239646 h 87"/>
                <a:gd name="T24" fmla="*/ 46009 w 81"/>
                <a:gd name="T25" fmla="*/ 154293 h 87"/>
                <a:gd name="T26" fmla="*/ 161032 w 81"/>
                <a:gd name="T27" fmla="*/ 275758 h 87"/>
                <a:gd name="T28" fmla="*/ 161032 w 81"/>
                <a:gd name="T29" fmla="*/ 275758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87">
                  <a:moveTo>
                    <a:pt x="35" y="2"/>
                  </a:moveTo>
                  <a:cubicBezTo>
                    <a:pt x="14" y="5"/>
                    <a:pt x="0" y="26"/>
                    <a:pt x="4" y="49"/>
                  </a:cubicBezTo>
                  <a:cubicBezTo>
                    <a:pt x="8" y="72"/>
                    <a:pt x="28" y="87"/>
                    <a:pt x="49" y="84"/>
                  </a:cubicBezTo>
                  <a:cubicBezTo>
                    <a:pt x="67" y="81"/>
                    <a:pt x="81" y="63"/>
                    <a:pt x="81" y="44"/>
                  </a:cubicBezTo>
                  <a:cubicBezTo>
                    <a:pt x="81" y="41"/>
                    <a:pt x="80" y="39"/>
                    <a:pt x="80" y="36"/>
                  </a:cubicBezTo>
                  <a:cubicBezTo>
                    <a:pt x="78" y="25"/>
                    <a:pt x="72" y="15"/>
                    <a:pt x="63" y="8"/>
                  </a:cubicBezTo>
                  <a:cubicBezTo>
                    <a:pt x="55" y="2"/>
                    <a:pt x="45" y="0"/>
                    <a:pt x="35" y="2"/>
                  </a:cubicBezTo>
                  <a:close/>
                  <a:moveTo>
                    <a:pt x="14" y="47"/>
                  </a:moveTo>
                  <a:cubicBezTo>
                    <a:pt x="12" y="30"/>
                    <a:pt x="22" y="15"/>
                    <a:pt x="37" y="12"/>
                  </a:cubicBezTo>
                  <a:cubicBezTo>
                    <a:pt x="44" y="11"/>
                    <a:pt x="51" y="13"/>
                    <a:pt x="57" y="17"/>
                  </a:cubicBezTo>
                  <a:cubicBezTo>
                    <a:pt x="63" y="22"/>
                    <a:pt x="68" y="29"/>
                    <a:pt x="69" y="38"/>
                  </a:cubicBezTo>
                  <a:cubicBezTo>
                    <a:pt x="72" y="55"/>
                    <a:pt x="62" y="71"/>
                    <a:pt x="47" y="73"/>
                  </a:cubicBezTo>
                  <a:cubicBezTo>
                    <a:pt x="32" y="76"/>
                    <a:pt x="17" y="64"/>
                    <a:pt x="14" y="47"/>
                  </a:cubicBezTo>
                  <a:close/>
                  <a:moveTo>
                    <a:pt x="49" y="84"/>
                  </a:moveTo>
                  <a:cubicBezTo>
                    <a:pt x="49" y="84"/>
                    <a:pt x="49" y="84"/>
                    <a:pt x="49" y="84"/>
                  </a:cubicBezTo>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22"/>
            <p:cNvSpPr>
              <a:spLocks noEditPoints="1"/>
            </p:cNvSpPr>
            <p:nvPr/>
          </p:nvSpPr>
          <p:spPr bwMode="auto">
            <a:xfrm>
              <a:off x="3023068" y="1068305"/>
              <a:ext cx="609600" cy="1289050"/>
            </a:xfrm>
            <a:custGeom>
              <a:avLst/>
              <a:gdLst>
                <a:gd name="T0" fmla="*/ 341093 w 186"/>
                <a:gd name="T1" fmla="*/ 0 h 393"/>
                <a:gd name="T2" fmla="*/ 265659 w 186"/>
                <a:gd name="T3" fmla="*/ 72179 h 393"/>
                <a:gd name="T4" fmla="*/ 242701 w 186"/>
                <a:gd name="T5" fmla="*/ 216538 h 393"/>
                <a:gd name="T6" fmla="*/ 337813 w 186"/>
                <a:gd name="T7" fmla="*/ 643053 h 393"/>
                <a:gd name="T8" fmla="*/ 327974 w 186"/>
                <a:gd name="T9" fmla="*/ 636491 h 393"/>
                <a:gd name="T10" fmla="*/ 160707 w 186"/>
                <a:gd name="T11" fmla="*/ 656176 h 393"/>
                <a:gd name="T12" fmla="*/ 22958 w 186"/>
                <a:gd name="T13" fmla="*/ 853029 h 393"/>
                <a:gd name="T14" fmla="*/ 127910 w 186"/>
                <a:gd name="T15" fmla="*/ 1197521 h 393"/>
                <a:gd name="T16" fmla="*/ 360772 w 186"/>
                <a:gd name="T17" fmla="*/ 1272982 h 393"/>
                <a:gd name="T18" fmla="*/ 387010 w 186"/>
                <a:gd name="T19" fmla="*/ 1269701 h 393"/>
                <a:gd name="T20" fmla="*/ 580514 w 186"/>
                <a:gd name="T21" fmla="*/ 826782 h 393"/>
                <a:gd name="T22" fmla="*/ 573955 w 186"/>
                <a:gd name="T23" fmla="*/ 705389 h 393"/>
                <a:gd name="T24" fmla="*/ 478842 w 186"/>
                <a:gd name="T25" fmla="*/ 154201 h 393"/>
                <a:gd name="T26" fmla="*/ 341093 w 186"/>
                <a:gd name="T27" fmla="*/ 0 h 393"/>
                <a:gd name="T28" fmla="*/ 370611 w 186"/>
                <a:gd name="T29" fmla="*/ 633210 h 393"/>
                <a:gd name="T30" fmla="*/ 278778 w 186"/>
                <a:gd name="T31" fmla="*/ 213257 h 393"/>
                <a:gd name="T32" fmla="*/ 298457 w 186"/>
                <a:gd name="T33" fmla="*/ 82022 h 393"/>
                <a:gd name="T34" fmla="*/ 341093 w 186"/>
                <a:gd name="T35" fmla="*/ 32809 h 393"/>
                <a:gd name="T36" fmla="*/ 446045 w 186"/>
                <a:gd name="T37" fmla="*/ 167325 h 393"/>
                <a:gd name="T38" fmla="*/ 537878 w 186"/>
                <a:gd name="T39" fmla="*/ 698828 h 393"/>
                <a:gd name="T40" fmla="*/ 537878 w 186"/>
                <a:gd name="T41" fmla="*/ 705389 h 393"/>
                <a:gd name="T42" fmla="*/ 544437 w 186"/>
                <a:gd name="T43" fmla="*/ 830063 h 393"/>
                <a:gd name="T44" fmla="*/ 554276 w 186"/>
                <a:gd name="T45" fmla="*/ 964579 h 393"/>
                <a:gd name="T46" fmla="*/ 377170 w 186"/>
                <a:gd name="T47" fmla="*/ 1233611 h 393"/>
                <a:gd name="T48" fmla="*/ 354212 w 186"/>
                <a:gd name="T49" fmla="*/ 1240173 h 393"/>
                <a:gd name="T50" fmla="*/ 150868 w 186"/>
                <a:gd name="T51" fmla="*/ 1171274 h 393"/>
                <a:gd name="T52" fmla="*/ 55756 w 186"/>
                <a:gd name="T53" fmla="*/ 859591 h 393"/>
                <a:gd name="T54" fmla="*/ 177106 w 186"/>
                <a:gd name="T55" fmla="*/ 685704 h 393"/>
                <a:gd name="T56" fmla="*/ 314855 w 186"/>
                <a:gd name="T57" fmla="*/ 669300 h 393"/>
                <a:gd name="T58" fmla="*/ 364051 w 186"/>
                <a:gd name="T59" fmla="*/ 725075 h 393"/>
                <a:gd name="T60" fmla="*/ 383730 w 186"/>
                <a:gd name="T61" fmla="*/ 734917 h 393"/>
                <a:gd name="T62" fmla="*/ 396849 w 186"/>
                <a:gd name="T63" fmla="*/ 718513 h 393"/>
                <a:gd name="T64" fmla="*/ 396849 w 186"/>
                <a:gd name="T65" fmla="*/ 715232 h 393"/>
                <a:gd name="T66" fmla="*/ 370611 w 186"/>
                <a:gd name="T67" fmla="*/ 633210 h 3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393">
                  <a:moveTo>
                    <a:pt x="104" y="0"/>
                  </a:moveTo>
                  <a:cubicBezTo>
                    <a:pt x="94" y="0"/>
                    <a:pt x="87" y="7"/>
                    <a:pt x="81" y="22"/>
                  </a:cubicBezTo>
                  <a:cubicBezTo>
                    <a:pt x="76" y="35"/>
                    <a:pt x="74" y="50"/>
                    <a:pt x="74" y="66"/>
                  </a:cubicBezTo>
                  <a:cubicBezTo>
                    <a:pt x="74" y="108"/>
                    <a:pt x="89" y="155"/>
                    <a:pt x="103" y="196"/>
                  </a:cubicBezTo>
                  <a:cubicBezTo>
                    <a:pt x="101" y="195"/>
                    <a:pt x="101" y="194"/>
                    <a:pt x="100" y="194"/>
                  </a:cubicBezTo>
                  <a:cubicBezTo>
                    <a:pt x="83" y="187"/>
                    <a:pt x="62" y="192"/>
                    <a:pt x="49" y="200"/>
                  </a:cubicBezTo>
                  <a:cubicBezTo>
                    <a:pt x="24" y="214"/>
                    <a:pt x="11" y="232"/>
                    <a:pt x="7" y="260"/>
                  </a:cubicBezTo>
                  <a:cubicBezTo>
                    <a:pt x="0" y="297"/>
                    <a:pt x="13" y="339"/>
                    <a:pt x="39" y="365"/>
                  </a:cubicBezTo>
                  <a:cubicBezTo>
                    <a:pt x="58" y="385"/>
                    <a:pt x="83" y="393"/>
                    <a:pt x="110" y="388"/>
                  </a:cubicBezTo>
                  <a:cubicBezTo>
                    <a:pt x="118" y="387"/>
                    <a:pt x="118" y="387"/>
                    <a:pt x="118" y="387"/>
                  </a:cubicBezTo>
                  <a:cubicBezTo>
                    <a:pt x="186" y="370"/>
                    <a:pt x="181" y="305"/>
                    <a:pt x="177" y="252"/>
                  </a:cubicBezTo>
                  <a:cubicBezTo>
                    <a:pt x="175" y="215"/>
                    <a:pt x="175" y="215"/>
                    <a:pt x="175" y="215"/>
                  </a:cubicBezTo>
                  <a:cubicBezTo>
                    <a:pt x="175" y="162"/>
                    <a:pt x="163" y="95"/>
                    <a:pt x="146" y="47"/>
                  </a:cubicBezTo>
                  <a:cubicBezTo>
                    <a:pt x="141" y="34"/>
                    <a:pt x="123" y="0"/>
                    <a:pt x="104" y="0"/>
                  </a:cubicBezTo>
                  <a:close/>
                  <a:moveTo>
                    <a:pt x="113" y="193"/>
                  </a:moveTo>
                  <a:cubicBezTo>
                    <a:pt x="101" y="155"/>
                    <a:pt x="85" y="107"/>
                    <a:pt x="85" y="65"/>
                  </a:cubicBezTo>
                  <a:cubicBezTo>
                    <a:pt x="85" y="51"/>
                    <a:pt x="87" y="37"/>
                    <a:pt x="91" y="25"/>
                  </a:cubicBezTo>
                  <a:cubicBezTo>
                    <a:pt x="94" y="18"/>
                    <a:pt x="98" y="10"/>
                    <a:pt x="104" y="10"/>
                  </a:cubicBezTo>
                  <a:cubicBezTo>
                    <a:pt x="114" y="10"/>
                    <a:pt x="129" y="34"/>
                    <a:pt x="136" y="51"/>
                  </a:cubicBezTo>
                  <a:cubicBezTo>
                    <a:pt x="153" y="97"/>
                    <a:pt x="164" y="162"/>
                    <a:pt x="164" y="213"/>
                  </a:cubicBezTo>
                  <a:cubicBezTo>
                    <a:pt x="164" y="214"/>
                    <a:pt x="164" y="214"/>
                    <a:pt x="164" y="215"/>
                  </a:cubicBezTo>
                  <a:cubicBezTo>
                    <a:pt x="166" y="253"/>
                    <a:pt x="166" y="253"/>
                    <a:pt x="166" y="253"/>
                  </a:cubicBezTo>
                  <a:cubicBezTo>
                    <a:pt x="168" y="266"/>
                    <a:pt x="169" y="280"/>
                    <a:pt x="169" y="294"/>
                  </a:cubicBezTo>
                  <a:cubicBezTo>
                    <a:pt x="169" y="332"/>
                    <a:pt x="160" y="366"/>
                    <a:pt x="115" y="376"/>
                  </a:cubicBezTo>
                  <a:cubicBezTo>
                    <a:pt x="108" y="378"/>
                    <a:pt x="108" y="378"/>
                    <a:pt x="108" y="378"/>
                  </a:cubicBezTo>
                  <a:cubicBezTo>
                    <a:pt x="79" y="382"/>
                    <a:pt x="58" y="369"/>
                    <a:pt x="46" y="357"/>
                  </a:cubicBezTo>
                  <a:cubicBezTo>
                    <a:pt x="23" y="334"/>
                    <a:pt x="12" y="296"/>
                    <a:pt x="17" y="262"/>
                  </a:cubicBezTo>
                  <a:cubicBezTo>
                    <a:pt x="22" y="237"/>
                    <a:pt x="32" y="222"/>
                    <a:pt x="54" y="209"/>
                  </a:cubicBezTo>
                  <a:cubicBezTo>
                    <a:pt x="68" y="201"/>
                    <a:pt x="85" y="199"/>
                    <a:pt x="96" y="204"/>
                  </a:cubicBezTo>
                  <a:cubicBezTo>
                    <a:pt x="103" y="207"/>
                    <a:pt x="108" y="212"/>
                    <a:pt x="111" y="221"/>
                  </a:cubicBezTo>
                  <a:cubicBezTo>
                    <a:pt x="112" y="224"/>
                    <a:pt x="115" y="225"/>
                    <a:pt x="117" y="224"/>
                  </a:cubicBezTo>
                  <a:cubicBezTo>
                    <a:pt x="120" y="224"/>
                    <a:pt x="121" y="222"/>
                    <a:pt x="121" y="219"/>
                  </a:cubicBezTo>
                  <a:cubicBezTo>
                    <a:pt x="121" y="219"/>
                    <a:pt x="121" y="218"/>
                    <a:pt x="121" y="218"/>
                  </a:cubicBezTo>
                  <a:lnTo>
                    <a:pt x="113" y="193"/>
                  </a:ln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23"/>
            <p:cNvSpPr>
              <a:spLocks noEditPoints="1"/>
            </p:cNvSpPr>
            <p:nvPr/>
          </p:nvSpPr>
          <p:spPr bwMode="auto">
            <a:xfrm>
              <a:off x="3223093" y="1877930"/>
              <a:ext cx="206375" cy="246062"/>
            </a:xfrm>
            <a:custGeom>
              <a:avLst/>
              <a:gdLst>
                <a:gd name="T0" fmla="*/ 45906 w 63"/>
                <a:gd name="T1" fmla="*/ 29614 h 75"/>
                <a:gd name="T2" fmla="*/ 29511 w 63"/>
                <a:gd name="T3" fmla="*/ 200719 h 75"/>
                <a:gd name="T4" fmla="*/ 114766 w 63"/>
                <a:gd name="T5" fmla="*/ 240205 h 75"/>
                <a:gd name="T6" fmla="*/ 200021 w 63"/>
                <a:gd name="T7" fmla="*/ 134910 h 75"/>
                <a:gd name="T8" fmla="*/ 140998 w 63"/>
                <a:gd name="T9" fmla="*/ 16452 h 75"/>
                <a:gd name="T10" fmla="*/ 45906 w 63"/>
                <a:gd name="T11" fmla="*/ 29614 h 75"/>
                <a:gd name="T12" fmla="*/ 59023 w 63"/>
                <a:gd name="T13" fmla="*/ 184267 h 75"/>
                <a:gd name="T14" fmla="*/ 72139 w 63"/>
                <a:gd name="T15" fmla="*/ 55938 h 75"/>
                <a:gd name="T16" fmla="*/ 124603 w 63"/>
                <a:gd name="T17" fmla="*/ 46067 h 75"/>
                <a:gd name="T18" fmla="*/ 167231 w 63"/>
                <a:gd name="T19" fmla="*/ 118457 h 75"/>
                <a:gd name="T20" fmla="*/ 167231 w 63"/>
                <a:gd name="T21" fmla="*/ 131619 h 75"/>
                <a:gd name="T22" fmla="*/ 104929 w 63"/>
                <a:gd name="T23" fmla="*/ 204010 h 75"/>
                <a:gd name="T24" fmla="*/ 59023 w 63"/>
                <a:gd name="T25" fmla="*/ 18426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5">
                  <a:moveTo>
                    <a:pt x="14" y="9"/>
                  </a:moveTo>
                  <a:cubicBezTo>
                    <a:pt x="3" y="21"/>
                    <a:pt x="0" y="46"/>
                    <a:pt x="9" y="61"/>
                  </a:cubicBezTo>
                  <a:cubicBezTo>
                    <a:pt x="14" y="71"/>
                    <a:pt x="24" y="75"/>
                    <a:pt x="35" y="73"/>
                  </a:cubicBezTo>
                  <a:cubicBezTo>
                    <a:pt x="49" y="70"/>
                    <a:pt x="59" y="57"/>
                    <a:pt x="61" y="41"/>
                  </a:cubicBezTo>
                  <a:cubicBezTo>
                    <a:pt x="63" y="25"/>
                    <a:pt x="56" y="11"/>
                    <a:pt x="43" y="5"/>
                  </a:cubicBezTo>
                  <a:cubicBezTo>
                    <a:pt x="32" y="0"/>
                    <a:pt x="21" y="1"/>
                    <a:pt x="14" y="9"/>
                  </a:cubicBezTo>
                  <a:close/>
                  <a:moveTo>
                    <a:pt x="18" y="56"/>
                  </a:moveTo>
                  <a:cubicBezTo>
                    <a:pt x="12" y="45"/>
                    <a:pt x="14" y="25"/>
                    <a:pt x="22" y="17"/>
                  </a:cubicBezTo>
                  <a:cubicBezTo>
                    <a:pt x="26" y="12"/>
                    <a:pt x="31" y="11"/>
                    <a:pt x="38" y="14"/>
                  </a:cubicBezTo>
                  <a:cubicBezTo>
                    <a:pt x="47" y="19"/>
                    <a:pt x="51" y="28"/>
                    <a:pt x="51" y="36"/>
                  </a:cubicBezTo>
                  <a:cubicBezTo>
                    <a:pt x="51" y="37"/>
                    <a:pt x="51" y="39"/>
                    <a:pt x="51" y="40"/>
                  </a:cubicBezTo>
                  <a:cubicBezTo>
                    <a:pt x="49" y="49"/>
                    <a:pt x="43" y="60"/>
                    <a:pt x="32" y="62"/>
                  </a:cubicBezTo>
                  <a:cubicBezTo>
                    <a:pt x="26" y="64"/>
                    <a:pt x="21" y="61"/>
                    <a:pt x="18" y="56"/>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文本框 31"/>
            <p:cNvSpPr txBox="1">
              <a:spLocks noChangeArrowheads="1"/>
            </p:cNvSpPr>
            <p:nvPr/>
          </p:nvSpPr>
          <p:spPr bwMode="auto">
            <a:xfrm>
              <a:off x="4386731" y="3054267"/>
              <a:ext cx="3448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fontAlgn="auto" hangingPunct="1">
                <a:lnSpc>
                  <a:spcPct val="100000"/>
                </a:lnSpc>
                <a:spcBef>
                  <a:spcPct val="0"/>
                </a:spcBef>
                <a:spcAft>
                  <a:spcPts val="0"/>
                </a:spcAft>
                <a:buFontTx/>
                <a:buNone/>
                <a:defRPr/>
              </a:pPr>
              <a:r>
                <a:rPr lang="zh-CN" altLang="en-US" sz="3200" b="1" dirty="0" smtClean="0">
                  <a:solidFill>
                    <a:srgbClr val="3C4930"/>
                  </a:solidFill>
                  <a:latin typeface="微软雅黑" panose="020B0503020204020204" pitchFamily="34" charset="-122"/>
                  <a:ea typeface="微软雅黑" panose="020B0503020204020204" pitchFamily="34" charset="-122"/>
                </a:rPr>
                <a:t>点击此处添加目录</a:t>
              </a:r>
              <a:endParaRPr lang="zh-CN" altLang="en-US" sz="3200" b="1" dirty="0">
                <a:solidFill>
                  <a:srgbClr val="3C4930"/>
                </a:solidFill>
                <a:latin typeface="微软雅黑" panose="020B0503020204020204" pitchFamily="34" charset="-122"/>
                <a:ea typeface="微软雅黑" panose="020B0503020204020204" pitchFamily="34" charset="-122"/>
              </a:endParaRPr>
            </a:p>
          </p:txBody>
        </p:sp>
        <p:sp>
          <p:nvSpPr>
            <p:cNvPr id="60" name="文本框 31"/>
            <p:cNvSpPr txBox="1">
              <a:spLocks noChangeArrowheads="1"/>
            </p:cNvSpPr>
            <p:nvPr/>
          </p:nvSpPr>
          <p:spPr bwMode="auto">
            <a:xfrm>
              <a:off x="5086818" y="2220829"/>
              <a:ext cx="180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5400" b="1" dirty="0">
                  <a:solidFill>
                    <a:srgbClr val="3C4930"/>
                  </a:solidFill>
                  <a:latin typeface="微软雅黑" panose="020B0503020204020204" pitchFamily="34" charset="-122"/>
                  <a:ea typeface="微软雅黑" panose="020B0503020204020204" pitchFamily="34" charset="-122"/>
                </a:rPr>
                <a:t>01</a:t>
              </a:r>
              <a:endParaRPr lang="zh-CN" altLang="en-US" sz="5400" b="1" dirty="0">
                <a:solidFill>
                  <a:srgbClr val="3C4930"/>
                </a:solidFill>
                <a:latin typeface="微软雅黑" panose="020B0503020204020204" pitchFamily="34" charset="-122"/>
                <a:ea typeface="微软雅黑" panose="020B0503020204020204" pitchFamily="34" charset="-122"/>
              </a:endParaRPr>
            </a:p>
          </p:txBody>
        </p:sp>
        <p:sp>
          <p:nvSpPr>
            <p:cNvPr id="61" name="文本框 60"/>
            <p:cNvSpPr txBox="1">
              <a:spLocks noChangeArrowheads="1"/>
            </p:cNvSpPr>
            <p:nvPr/>
          </p:nvSpPr>
          <p:spPr bwMode="auto">
            <a:xfrm>
              <a:off x="4315293" y="3686092"/>
              <a:ext cx="3519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fontAlgn="auto" hangingPunct="1">
                <a:lnSpc>
                  <a:spcPct val="100000"/>
                </a:lnSpc>
                <a:spcBef>
                  <a:spcPct val="0"/>
                </a:spcBef>
                <a:spcAft>
                  <a:spcPts val="0"/>
                </a:spcAft>
                <a:buFontTx/>
                <a:buNone/>
                <a:defRPr/>
              </a:pPr>
              <a:r>
                <a:rPr lang="en-US" altLang="zh-CN" sz="1600" dirty="0">
                  <a:solidFill>
                    <a:srgbClr val="3C4930"/>
                  </a:solidFill>
                  <a:latin typeface="微软雅黑" panose="020B0503020204020204" pitchFamily="34" charset="-122"/>
                  <a:ea typeface="微软雅黑" panose="020B0503020204020204" pitchFamily="34" charset="-122"/>
                </a:rPr>
                <a:t>Click  to  add  your  title. Click  to  </a:t>
              </a:r>
              <a:endParaRPr lang="en-US" altLang="zh-CN" sz="1600" dirty="0" smtClean="0">
                <a:solidFill>
                  <a:srgbClr val="3C4930"/>
                </a:solidFill>
                <a:latin typeface="微软雅黑" panose="020B0503020204020204" pitchFamily="34" charset="-122"/>
                <a:ea typeface="微软雅黑" panose="020B0503020204020204" pitchFamily="34" charset="-122"/>
              </a:endParaRPr>
            </a:p>
            <a:p>
              <a:pPr algn="ctr" eaLnBrk="1" fontAlgn="auto" hangingPunct="1">
                <a:lnSpc>
                  <a:spcPct val="100000"/>
                </a:lnSpc>
                <a:spcBef>
                  <a:spcPct val="0"/>
                </a:spcBef>
                <a:spcAft>
                  <a:spcPts val="0"/>
                </a:spcAft>
                <a:buFontTx/>
                <a:buNone/>
                <a:defRPr/>
              </a:pPr>
              <a:r>
                <a:rPr lang="en-US" altLang="zh-CN" sz="1600" dirty="0" smtClean="0">
                  <a:solidFill>
                    <a:srgbClr val="3C4930"/>
                  </a:solidFill>
                  <a:latin typeface="微软雅黑" panose="020B0503020204020204" pitchFamily="34" charset="-122"/>
                  <a:ea typeface="微软雅黑" panose="020B0503020204020204" pitchFamily="34" charset="-122"/>
                </a:rPr>
                <a:t>add  </a:t>
              </a:r>
              <a:r>
                <a:rPr lang="en-US" altLang="zh-CN" sz="1600" dirty="0">
                  <a:solidFill>
                    <a:srgbClr val="3C4930"/>
                  </a:solidFill>
                  <a:latin typeface="微软雅黑" panose="020B0503020204020204" pitchFamily="34" charset="-122"/>
                  <a:ea typeface="微软雅黑" panose="020B0503020204020204" pitchFamily="34" charset="-122"/>
                </a:rPr>
                <a:t>your  title.</a:t>
              </a:r>
              <a:endParaRPr lang="zh-CN" altLang="en-US" sz="1600" dirty="0">
                <a:solidFill>
                  <a:srgbClr val="3C493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0" t="-90000" r="-120000" b="-165000"/>
          </a:stretch>
        </a:blipFill>
        <a:effectLst/>
      </p:bgPr>
    </p:bg>
    <p:spTree>
      <p:nvGrpSpPr>
        <p:cNvPr id="1" name=""/>
        <p:cNvGrpSpPr/>
        <p:nvPr/>
      </p:nvGrpSpPr>
      <p:grpSpPr>
        <a:xfrm>
          <a:off x="0" y="0"/>
          <a:ext cx="0" cy="0"/>
          <a:chOff x="0" y="0"/>
          <a:chExt cx="0" cy="0"/>
        </a:xfrm>
      </p:grpSpPr>
      <p:grpSp>
        <p:nvGrpSpPr>
          <p:cNvPr id="3" name="cd3a3375-9ccd-4c1d-8377-21c761d6113b"/>
          <p:cNvGrpSpPr>
            <a:grpSpLocks noChangeAspect="1"/>
          </p:cNvGrpSpPr>
          <p:nvPr/>
        </p:nvGrpSpPr>
        <p:grpSpPr>
          <a:xfrm>
            <a:off x="1180623" y="1480726"/>
            <a:ext cx="9515349" cy="4181147"/>
            <a:chOff x="1180623" y="1480726"/>
            <a:chExt cx="9515349" cy="4181147"/>
          </a:xfrm>
        </p:grpSpPr>
        <p:cxnSp>
          <p:nvCxnSpPr>
            <p:cNvPr id="4" name="直接箭头连接符 3"/>
            <p:cNvCxnSpPr/>
            <p:nvPr/>
          </p:nvCxnSpPr>
          <p:spPr>
            <a:xfrm>
              <a:off x="1775520" y="3645024"/>
              <a:ext cx="8568952" cy="0"/>
            </a:xfrm>
            <a:prstGeom prst="straightConnector1">
              <a:avLst/>
            </a:prstGeom>
            <a:ln w="3175" cap="rnd">
              <a:solidFill>
                <a:schemeClr val="tx1">
                  <a:lumMod val="40000"/>
                  <a:lumOff val="60000"/>
                </a:schemeClr>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6096000" y="1702852"/>
              <a:ext cx="0" cy="3929592"/>
            </a:xfrm>
            <a:prstGeom prst="straightConnector1">
              <a:avLst/>
            </a:prstGeom>
            <a:ln w="3175" cap="rnd">
              <a:solidFill>
                <a:schemeClr val="tx1">
                  <a:lumMod val="40000"/>
                  <a:lumOff val="60000"/>
                </a:schemeClr>
              </a:solidFill>
              <a:roun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367338" y="2899298"/>
              <a:ext cx="1457325" cy="1536700"/>
              <a:chOff x="5263617" y="2657799"/>
              <a:chExt cx="1457325" cy="1536700"/>
            </a:xfrm>
          </p:grpSpPr>
          <p:sp>
            <p:nvSpPr>
              <p:cNvPr id="32" name="矩形 31"/>
              <p:cNvSpPr>
                <a:spLocks noChangeAspect="1"/>
              </p:cNvSpPr>
              <p:nvPr/>
            </p:nvSpPr>
            <p:spPr bwMode="auto">
              <a:xfrm>
                <a:off x="5263617" y="2659387"/>
                <a:ext cx="14573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任意多边形: 形状 8"/>
              <p:cNvSpPr/>
              <p:nvPr/>
            </p:nvSpPr>
            <p:spPr bwMode="auto">
              <a:xfrm>
                <a:off x="5264410" y="2657799"/>
                <a:ext cx="1455738" cy="1536700"/>
              </a:xfrm>
              <a:custGeom>
                <a:avLst/>
                <a:gdLst>
                  <a:gd name="T0" fmla="*/ 2110 w 4221"/>
                  <a:gd name="T1" fmla="*/ 0 h 4457"/>
                  <a:gd name="T2" fmla="*/ 4221 w 4221"/>
                  <a:gd name="T3" fmla="*/ 2111 h 4457"/>
                  <a:gd name="T4" fmla="*/ 2110 w 4221"/>
                  <a:gd name="T5" fmla="*/ 4221 h 4457"/>
                  <a:gd name="T6" fmla="*/ 1482 w 4221"/>
                  <a:gd name="T7" fmla="*/ 4126 h 4457"/>
                  <a:gd name="T8" fmla="*/ 1468 w 4221"/>
                  <a:gd name="T9" fmla="*/ 4121 h 4457"/>
                  <a:gd name="T10" fmla="*/ 1219 w 4221"/>
                  <a:gd name="T11" fmla="*/ 4457 h 4457"/>
                  <a:gd name="T12" fmla="*/ 1174 w 4221"/>
                  <a:gd name="T13" fmla="*/ 3993 h 4457"/>
                  <a:gd name="T14" fmla="*/ 930 w 4221"/>
                  <a:gd name="T15" fmla="*/ 3861 h 4457"/>
                  <a:gd name="T16" fmla="*/ 0 w 4221"/>
                  <a:gd name="T17" fmla="*/ 2111 h 4457"/>
                  <a:gd name="T18" fmla="*/ 2110 w 4221"/>
                  <a:gd name="T19"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1" h="4457">
                    <a:moveTo>
                      <a:pt x="2110" y="0"/>
                    </a:moveTo>
                    <a:cubicBezTo>
                      <a:pt x="3276" y="0"/>
                      <a:pt x="4221" y="945"/>
                      <a:pt x="4221" y="2111"/>
                    </a:cubicBezTo>
                    <a:cubicBezTo>
                      <a:pt x="4221" y="3276"/>
                      <a:pt x="3276" y="4221"/>
                      <a:pt x="2110" y="4221"/>
                    </a:cubicBezTo>
                    <a:cubicBezTo>
                      <a:pt x="1891" y="4221"/>
                      <a:pt x="1681" y="4188"/>
                      <a:pt x="1482" y="4126"/>
                    </a:cubicBezTo>
                    <a:lnTo>
                      <a:pt x="1468" y="4121"/>
                    </a:lnTo>
                    <a:lnTo>
                      <a:pt x="1219" y="4457"/>
                    </a:lnTo>
                    <a:lnTo>
                      <a:pt x="1174" y="3993"/>
                    </a:lnTo>
                    <a:lnTo>
                      <a:pt x="930" y="3861"/>
                    </a:lnTo>
                    <a:cubicBezTo>
                      <a:pt x="369" y="3481"/>
                      <a:pt x="0" y="2839"/>
                      <a:pt x="0" y="2111"/>
                    </a:cubicBezTo>
                    <a:cubicBezTo>
                      <a:pt x="0" y="945"/>
                      <a:pt x="944" y="0"/>
                      <a:pt x="2110" y="0"/>
                    </a:cubicBezTo>
                    <a:close/>
                  </a:path>
                </a:pathLst>
              </a:custGeom>
              <a:noFill/>
              <a:ln w="19050">
                <a:solidFill>
                  <a:srgbClr val="3C4930"/>
                </a:solidFill>
                <a:prstDash val="solid"/>
                <a:round/>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10"/>
              <p:cNvSpPr txBox="1"/>
              <p:nvPr/>
            </p:nvSpPr>
            <p:spPr>
              <a:xfrm>
                <a:off x="5535079" y="2968949"/>
                <a:ext cx="914400" cy="914400"/>
              </a:xfrm>
              <a:prstGeom prst="rect">
                <a:avLst/>
              </a:prstGeom>
              <a:noFill/>
            </p:spPr>
            <p:txBody>
              <a:bodyPr wrap="none" lIns="0" tIns="0" rIns="0" bIns="0" anchor="ctr" anchorCtr="0">
                <a:normAutofit/>
              </a:bodyPr>
              <a:lstStyle/>
              <a:p>
                <a:pPr algn="ctr"/>
                <a:r>
                  <a:rPr lang="zh-CN" altLang="en-US" sz="2400" b="1">
                    <a:solidFill>
                      <a:schemeClr val="tx1">
                        <a:lumMod val="85000"/>
                        <a:lumOff val="15000"/>
                      </a:schemeClr>
                    </a:solidFill>
                    <a:latin typeface="微软雅黑" panose="020B0503020204020204" pitchFamily="34" charset="-122"/>
                    <a:ea typeface="微软雅黑" panose="020B0503020204020204" pitchFamily="34" charset="-122"/>
                  </a:rPr>
                  <a:t>关键词</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180623" y="1481921"/>
              <a:ext cx="1095650" cy="1156586"/>
              <a:chOff x="2495600" y="1268760"/>
              <a:chExt cx="1457325" cy="1536700"/>
            </a:xfrm>
          </p:grpSpPr>
          <p:sp>
            <p:nvSpPr>
              <p:cNvPr id="29" name="矩形 28"/>
              <p:cNvSpPr>
                <a:spLocks noChangeAspect="1"/>
              </p:cNvSpPr>
              <p:nvPr/>
            </p:nvSpPr>
            <p:spPr bwMode="auto">
              <a:xfrm>
                <a:off x="2495600" y="1270348"/>
                <a:ext cx="14573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任意多边形: 形状 29"/>
              <p:cNvSpPr/>
              <p:nvPr/>
            </p:nvSpPr>
            <p:spPr bwMode="auto">
              <a:xfrm flipH="1">
                <a:off x="2496393" y="1268760"/>
                <a:ext cx="1455738" cy="1536700"/>
              </a:xfrm>
              <a:custGeom>
                <a:avLst/>
                <a:gdLst>
                  <a:gd name="T0" fmla="*/ 2110 w 4221"/>
                  <a:gd name="T1" fmla="*/ 0 h 4457"/>
                  <a:gd name="T2" fmla="*/ 4221 w 4221"/>
                  <a:gd name="T3" fmla="*/ 2111 h 4457"/>
                  <a:gd name="T4" fmla="*/ 2110 w 4221"/>
                  <a:gd name="T5" fmla="*/ 4221 h 4457"/>
                  <a:gd name="T6" fmla="*/ 1482 w 4221"/>
                  <a:gd name="T7" fmla="*/ 4126 h 4457"/>
                  <a:gd name="T8" fmla="*/ 1468 w 4221"/>
                  <a:gd name="T9" fmla="*/ 4121 h 4457"/>
                  <a:gd name="T10" fmla="*/ 1219 w 4221"/>
                  <a:gd name="T11" fmla="*/ 4457 h 4457"/>
                  <a:gd name="T12" fmla="*/ 1174 w 4221"/>
                  <a:gd name="T13" fmla="*/ 3993 h 4457"/>
                  <a:gd name="T14" fmla="*/ 930 w 4221"/>
                  <a:gd name="T15" fmla="*/ 3861 h 4457"/>
                  <a:gd name="T16" fmla="*/ 0 w 4221"/>
                  <a:gd name="T17" fmla="*/ 2111 h 4457"/>
                  <a:gd name="T18" fmla="*/ 2110 w 4221"/>
                  <a:gd name="T19"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1" h="4457">
                    <a:moveTo>
                      <a:pt x="2110" y="0"/>
                    </a:moveTo>
                    <a:cubicBezTo>
                      <a:pt x="3276" y="0"/>
                      <a:pt x="4221" y="945"/>
                      <a:pt x="4221" y="2111"/>
                    </a:cubicBezTo>
                    <a:cubicBezTo>
                      <a:pt x="4221" y="3276"/>
                      <a:pt x="3276" y="4221"/>
                      <a:pt x="2110" y="4221"/>
                    </a:cubicBezTo>
                    <a:cubicBezTo>
                      <a:pt x="1891" y="4221"/>
                      <a:pt x="1681" y="4188"/>
                      <a:pt x="1482" y="4126"/>
                    </a:cubicBezTo>
                    <a:lnTo>
                      <a:pt x="1468" y="4121"/>
                    </a:lnTo>
                    <a:lnTo>
                      <a:pt x="1219" y="4457"/>
                    </a:lnTo>
                    <a:lnTo>
                      <a:pt x="1174" y="3993"/>
                    </a:lnTo>
                    <a:lnTo>
                      <a:pt x="930" y="3861"/>
                    </a:lnTo>
                    <a:cubicBezTo>
                      <a:pt x="369" y="3481"/>
                      <a:pt x="0" y="2839"/>
                      <a:pt x="0" y="2111"/>
                    </a:cubicBezTo>
                    <a:cubicBezTo>
                      <a:pt x="0" y="945"/>
                      <a:pt x="944" y="0"/>
                      <a:pt x="2110" y="0"/>
                    </a:cubicBezTo>
                    <a:close/>
                  </a:path>
                </a:pathLst>
              </a:custGeom>
              <a:noFill/>
              <a:ln w="22225">
                <a:solidFill>
                  <a:srgbClr val="3C4930"/>
                </a:solidFill>
                <a:prstDash val="solid"/>
                <a:round/>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任意多边形: 形状 34"/>
              <p:cNvSpPr>
                <a:spLocks noChangeAspect="1"/>
              </p:cNvSpPr>
              <p:nvPr/>
            </p:nvSpPr>
            <p:spPr bwMode="auto">
              <a:xfrm>
                <a:off x="2746363" y="1581342"/>
                <a:ext cx="955798" cy="911536"/>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rgbClr val="3C4930"/>
              </a:solidFill>
              <a:ln>
                <a:noFill/>
              </a:ln>
            </p:spPr>
            <p:txBody>
              <a:bodyPr lIns="0" tIns="0" rIns="0" bIns="0"/>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9600322" y="1480726"/>
              <a:ext cx="1095650" cy="1156586"/>
              <a:chOff x="7644196" y="1458817"/>
              <a:chExt cx="1095650" cy="1156586"/>
            </a:xfrm>
          </p:grpSpPr>
          <p:sp>
            <p:nvSpPr>
              <p:cNvPr id="27" name="任意多边形: 形状 31"/>
              <p:cNvSpPr/>
              <p:nvPr/>
            </p:nvSpPr>
            <p:spPr bwMode="auto">
              <a:xfrm>
                <a:off x="7644196" y="1458817"/>
                <a:ext cx="1095650" cy="1156586"/>
              </a:xfrm>
              <a:custGeom>
                <a:avLst/>
                <a:gdLst>
                  <a:gd name="T0" fmla="*/ 2110 w 4221"/>
                  <a:gd name="T1" fmla="*/ 0 h 4457"/>
                  <a:gd name="T2" fmla="*/ 4221 w 4221"/>
                  <a:gd name="T3" fmla="*/ 2111 h 4457"/>
                  <a:gd name="T4" fmla="*/ 2110 w 4221"/>
                  <a:gd name="T5" fmla="*/ 4221 h 4457"/>
                  <a:gd name="T6" fmla="*/ 1482 w 4221"/>
                  <a:gd name="T7" fmla="*/ 4126 h 4457"/>
                  <a:gd name="T8" fmla="*/ 1468 w 4221"/>
                  <a:gd name="T9" fmla="*/ 4121 h 4457"/>
                  <a:gd name="T10" fmla="*/ 1219 w 4221"/>
                  <a:gd name="T11" fmla="*/ 4457 h 4457"/>
                  <a:gd name="T12" fmla="*/ 1174 w 4221"/>
                  <a:gd name="T13" fmla="*/ 3993 h 4457"/>
                  <a:gd name="T14" fmla="*/ 930 w 4221"/>
                  <a:gd name="T15" fmla="*/ 3861 h 4457"/>
                  <a:gd name="T16" fmla="*/ 0 w 4221"/>
                  <a:gd name="T17" fmla="*/ 2111 h 4457"/>
                  <a:gd name="T18" fmla="*/ 2110 w 4221"/>
                  <a:gd name="T19"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1" h="4457">
                    <a:moveTo>
                      <a:pt x="2110" y="0"/>
                    </a:moveTo>
                    <a:cubicBezTo>
                      <a:pt x="3276" y="0"/>
                      <a:pt x="4221" y="945"/>
                      <a:pt x="4221" y="2111"/>
                    </a:cubicBezTo>
                    <a:cubicBezTo>
                      <a:pt x="4221" y="3276"/>
                      <a:pt x="3276" y="4221"/>
                      <a:pt x="2110" y="4221"/>
                    </a:cubicBezTo>
                    <a:cubicBezTo>
                      <a:pt x="1891" y="4221"/>
                      <a:pt x="1681" y="4188"/>
                      <a:pt x="1482" y="4126"/>
                    </a:cubicBezTo>
                    <a:lnTo>
                      <a:pt x="1468" y="4121"/>
                    </a:lnTo>
                    <a:lnTo>
                      <a:pt x="1219" y="4457"/>
                    </a:lnTo>
                    <a:lnTo>
                      <a:pt x="1174" y="3993"/>
                    </a:lnTo>
                    <a:lnTo>
                      <a:pt x="930" y="3861"/>
                    </a:lnTo>
                    <a:cubicBezTo>
                      <a:pt x="369" y="3481"/>
                      <a:pt x="0" y="2839"/>
                      <a:pt x="0" y="2111"/>
                    </a:cubicBezTo>
                    <a:cubicBezTo>
                      <a:pt x="0" y="945"/>
                      <a:pt x="944" y="0"/>
                      <a:pt x="2110" y="0"/>
                    </a:cubicBezTo>
                    <a:close/>
                  </a:path>
                </a:pathLst>
              </a:custGeom>
              <a:noFill/>
              <a:ln w="22225">
                <a:solidFill>
                  <a:srgbClr val="3C4930"/>
                </a:solidFill>
                <a:prstDash val="solid"/>
                <a:round/>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任意多边形: 形状 35"/>
              <p:cNvSpPr>
                <a:spLocks noChangeAspect="1"/>
              </p:cNvSpPr>
              <p:nvPr/>
            </p:nvSpPr>
            <p:spPr bwMode="auto">
              <a:xfrm>
                <a:off x="7887179" y="1732765"/>
                <a:ext cx="609685" cy="608691"/>
              </a:xfrm>
              <a:custGeom>
                <a:avLst/>
                <a:gdLst>
                  <a:gd name="connsiteX0" fmla="*/ 139649 w 606580"/>
                  <a:gd name="connsiteY0" fmla="*/ 323260 h 605592"/>
                  <a:gd name="connsiteX1" fmla="*/ 274852 w 606580"/>
                  <a:gd name="connsiteY1" fmla="*/ 323260 h 605592"/>
                  <a:gd name="connsiteX2" fmla="*/ 274852 w 606580"/>
                  <a:gd name="connsiteY2" fmla="*/ 349440 h 605592"/>
                  <a:gd name="connsiteX3" fmla="*/ 139649 w 606580"/>
                  <a:gd name="connsiteY3" fmla="*/ 349440 h 605592"/>
                  <a:gd name="connsiteX4" fmla="*/ 66294 w 606580"/>
                  <a:gd name="connsiteY4" fmla="*/ 26233 h 605592"/>
                  <a:gd name="connsiteX5" fmla="*/ 66294 w 606580"/>
                  <a:gd name="connsiteY5" fmla="*/ 375703 h 605592"/>
                  <a:gd name="connsiteX6" fmla="*/ 540286 w 606580"/>
                  <a:gd name="connsiteY6" fmla="*/ 375703 h 605592"/>
                  <a:gd name="connsiteX7" fmla="*/ 540286 w 606580"/>
                  <a:gd name="connsiteY7" fmla="*/ 26233 h 605592"/>
                  <a:gd name="connsiteX8" fmla="*/ 39925 w 606580"/>
                  <a:gd name="connsiteY8" fmla="*/ 0 h 605592"/>
                  <a:gd name="connsiteX9" fmla="*/ 566655 w 606580"/>
                  <a:gd name="connsiteY9" fmla="*/ 0 h 605592"/>
                  <a:gd name="connsiteX10" fmla="*/ 566655 w 606580"/>
                  <a:gd name="connsiteY10" fmla="*/ 375703 h 605592"/>
                  <a:gd name="connsiteX11" fmla="*/ 606580 w 606580"/>
                  <a:gd name="connsiteY11" fmla="*/ 375703 h 605592"/>
                  <a:gd name="connsiteX12" fmla="*/ 606580 w 606580"/>
                  <a:gd name="connsiteY12" fmla="*/ 401936 h 605592"/>
                  <a:gd name="connsiteX13" fmla="*/ 373716 w 606580"/>
                  <a:gd name="connsiteY13" fmla="*/ 401936 h 605592"/>
                  <a:gd name="connsiteX14" fmla="*/ 413269 w 606580"/>
                  <a:gd name="connsiteY14" fmla="*/ 600587 h 605592"/>
                  <a:gd name="connsiteX15" fmla="*/ 387364 w 606580"/>
                  <a:gd name="connsiteY15" fmla="*/ 605592 h 605592"/>
                  <a:gd name="connsiteX16" fmla="*/ 346790 w 606580"/>
                  <a:gd name="connsiteY16" fmla="*/ 401936 h 605592"/>
                  <a:gd name="connsiteX17" fmla="*/ 316521 w 606580"/>
                  <a:gd name="connsiteY17" fmla="*/ 401936 h 605592"/>
                  <a:gd name="connsiteX18" fmla="*/ 316521 w 606580"/>
                  <a:gd name="connsiteY18" fmla="*/ 551828 h 605592"/>
                  <a:gd name="connsiteX19" fmla="*/ 290059 w 606580"/>
                  <a:gd name="connsiteY19" fmla="*/ 551828 h 605592"/>
                  <a:gd name="connsiteX20" fmla="*/ 290059 w 606580"/>
                  <a:gd name="connsiteY20" fmla="*/ 401936 h 605592"/>
                  <a:gd name="connsiteX21" fmla="*/ 247163 w 606580"/>
                  <a:gd name="connsiteY21" fmla="*/ 401936 h 605592"/>
                  <a:gd name="connsiteX22" fmla="*/ 206588 w 606580"/>
                  <a:gd name="connsiteY22" fmla="*/ 605592 h 605592"/>
                  <a:gd name="connsiteX23" fmla="*/ 180591 w 606580"/>
                  <a:gd name="connsiteY23" fmla="*/ 600494 h 605592"/>
                  <a:gd name="connsiteX24" fmla="*/ 220237 w 606580"/>
                  <a:gd name="connsiteY24" fmla="*/ 401936 h 605592"/>
                  <a:gd name="connsiteX25" fmla="*/ 0 w 606580"/>
                  <a:gd name="connsiteY25" fmla="*/ 401936 h 605592"/>
                  <a:gd name="connsiteX26" fmla="*/ 0 w 606580"/>
                  <a:gd name="connsiteY26" fmla="*/ 375703 h 605592"/>
                  <a:gd name="connsiteX27" fmla="*/ 39925 w 606580"/>
                  <a:gd name="connsiteY27" fmla="*/ 375703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5592">
                    <a:moveTo>
                      <a:pt x="139649" y="323260"/>
                    </a:moveTo>
                    <a:lnTo>
                      <a:pt x="274852" y="323260"/>
                    </a:lnTo>
                    <a:lnTo>
                      <a:pt x="274852" y="349440"/>
                    </a:lnTo>
                    <a:lnTo>
                      <a:pt x="139649" y="349440"/>
                    </a:lnTo>
                    <a:close/>
                    <a:moveTo>
                      <a:pt x="66294" y="26233"/>
                    </a:moveTo>
                    <a:lnTo>
                      <a:pt x="66294" y="375703"/>
                    </a:lnTo>
                    <a:lnTo>
                      <a:pt x="540286" y="375703"/>
                    </a:lnTo>
                    <a:lnTo>
                      <a:pt x="540286" y="26233"/>
                    </a:lnTo>
                    <a:close/>
                    <a:moveTo>
                      <a:pt x="39925" y="0"/>
                    </a:moveTo>
                    <a:lnTo>
                      <a:pt x="566655" y="0"/>
                    </a:lnTo>
                    <a:lnTo>
                      <a:pt x="566655" y="375703"/>
                    </a:lnTo>
                    <a:lnTo>
                      <a:pt x="606580" y="375703"/>
                    </a:lnTo>
                    <a:lnTo>
                      <a:pt x="606580" y="401936"/>
                    </a:lnTo>
                    <a:lnTo>
                      <a:pt x="373716" y="401936"/>
                    </a:lnTo>
                    <a:lnTo>
                      <a:pt x="413269" y="600587"/>
                    </a:lnTo>
                    <a:lnTo>
                      <a:pt x="387364" y="605592"/>
                    </a:lnTo>
                    <a:lnTo>
                      <a:pt x="346790" y="401936"/>
                    </a:lnTo>
                    <a:lnTo>
                      <a:pt x="316521" y="401936"/>
                    </a:lnTo>
                    <a:lnTo>
                      <a:pt x="316521" y="551828"/>
                    </a:lnTo>
                    <a:lnTo>
                      <a:pt x="290059" y="551828"/>
                    </a:lnTo>
                    <a:lnTo>
                      <a:pt x="290059" y="401936"/>
                    </a:lnTo>
                    <a:lnTo>
                      <a:pt x="247163" y="401936"/>
                    </a:lnTo>
                    <a:lnTo>
                      <a:pt x="206588" y="605592"/>
                    </a:lnTo>
                    <a:lnTo>
                      <a:pt x="180591" y="600494"/>
                    </a:lnTo>
                    <a:lnTo>
                      <a:pt x="220237" y="401936"/>
                    </a:lnTo>
                    <a:lnTo>
                      <a:pt x="0" y="401936"/>
                    </a:lnTo>
                    <a:lnTo>
                      <a:pt x="0" y="375703"/>
                    </a:lnTo>
                    <a:lnTo>
                      <a:pt x="39925" y="375703"/>
                    </a:lnTo>
                    <a:close/>
                  </a:path>
                </a:pathLst>
              </a:custGeom>
              <a:solidFill>
                <a:srgbClr val="3C4930"/>
              </a:solidFill>
              <a:ln>
                <a:noFill/>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180623" y="4505287"/>
              <a:ext cx="1095650" cy="1156586"/>
              <a:chOff x="2800796" y="4058308"/>
              <a:chExt cx="846932" cy="894034"/>
            </a:xfrm>
          </p:grpSpPr>
          <p:sp>
            <p:nvSpPr>
              <p:cNvPr id="25" name="任意多边形: 形状 32"/>
              <p:cNvSpPr/>
              <p:nvPr/>
            </p:nvSpPr>
            <p:spPr bwMode="auto">
              <a:xfrm flipH="1" flipV="1">
                <a:off x="2800796" y="4058308"/>
                <a:ext cx="846932" cy="894034"/>
              </a:xfrm>
              <a:custGeom>
                <a:avLst/>
                <a:gdLst>
                  <a:gd name="T0" fmla="*/ 2110 w 4221"/>
                  <a:gd name="T1" fmla="*/ 0 h 4457"/>
                  <a:gd name="T2" fmla="*/ 4221 w 4221"/>
                  <a:gd name="T3" fmla="*/ 2111 h 4457"/>
                  <a:gd name="T4" fmla="*/ 2110 w 4221"/>
                  <a:gd name="T5" fmla="*/ 4221 h 4457"/>
                  <a:gd name="T6" fmla="*/ 1482 w 4221"/>
                  <a:gd name="T7" fmla="*/ 4126 h 4457"/>
                  <a:gd name="T8" fmla="*/ 1468 w 4221"/>
                  <a:gd name="T9" fmla="*/ 4121 h 4457"/>
                  <a:gd name="T10" fmla="*/ 1219 w 4221"/>
                  <a:gd name="T11" fmla="*/ 4457 h 4457"/>
                  <a:gd name="T12" fmla="*/ 1174 w 4221"/>
                  <a:gd name="T13" fmla="*/ 3993 h 4457"/>
                  <a:gd name="T14" fmla="*/ 930 w 4221"/>
                  <a:gd name="T15" fmla="*/ 3861 h 4457"/>
                  <a:gd name="T16" fmla="*/ 0 w 4221"/>
                  <a:gd name="T17" fmla="*/ 2111 h 4457"/>
                  <a:gd name="T18" fmla="*/ 2110 w 4221"/>
                  <a:gd name="T19"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1" h="4457">
                    <a:moveTo>
                      <a:pt x="2110" y="0"/>
                    </a:moveTo>
                    <a:cubicBezTo>
                      <a:pt x="3276" y="0"/>
                      <a:pt x="4221" y="945"/>
                      <a:pt x="4221" y="2111"/>
                    </a:cubicBezTo>
                    <a:cubicBezTo>
                      <a:pt x="4221" y="3276"/>
                      <a:pt x="3276" y="4221"/>
                      <a:pt x="2110" y="4221"/>
                    </a:cubicBezTo>
                    <a:cubicBezTo>
                      <a:pt x="1891" y="4221"/>
                      <a:pt x="1681" y="4188"/>
                      <a:pt x="1482" y="4126"/>
                    </a:cubicBezTo>
                    <a:lnTo>
                      <a:pt x="1468" y="4121"/>
                    </a:lnTo>
                    <a:lnTo>
                      <a:pt x="1219" y="4457"/>
                    </a:lnTo>
                    <a:lnTo>
                      <a:pt x="1174" y="3993"/>
                    </a:lnTo>
                    <a:lnTo>
                      <a:pt x="930" y="3861"/>
                    </a:lnTo>
                    <a:cubicBezTo>
                      <a:pt x="369" y="3481"/>
                      <a:pt x="0" y="2839"/>
                      <a:pt x="0" y="2111"/>
                    </a:cubicBezTo>
                    <a:cubicBezTo>
                      <a:pt x="0" y="945"/>
                      <a:pt x="944" y="0"/>
                      <a:pt x="2110" y="0"/>
                    </a:cubicBezTo>
                    <a:close/>
                  </a:path>
                </a:pathLst>
              </a:custGeom>
              <a:noFill/>
              <a:ln w="22225">
                <a:solidFill>
                  <a:srgbClr val="3C4930"/>
                </a:solidFill>
                <a:prstDash val="solid"/>
                <a:round/>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任意多边形: 形状 37"/>
              <p:cNvSpPr>
                <a:spLocks noChangeAspect="1"/>
              </p:cNvSpPr>
              <p:nvPr/>
            </p:nvSpPr>
            <p:spPr bwMode="auto">
              <a:xfrm>
                <a:off x="2994078" y="4275494"/>
                <a:ext cx="460368" cy="459662"/>
              </a:xfrm>
              <a:custGeom>
                <a:avLst/>
                <a:gdLst>
                  <a:gd name="connsiteX0" fmla="*/ 424725 w 607004"/>
                  <a:gd name="connsiteY0" fmla="*/ 67461 h 606075"/>
                  <a:gd name="connsiteX1" fmla="*/ 522693 w 607004"/>
                  <a:gd name="connsiteY1" fmla="*/ 67461 h 606075"/>
                  <a:gd name="connsiteX2" fmla="*/ 539544 w 607004"/>
                  <a:gd name="connsiteY2" fmla="*/ 84287 h 606075"/>
                  <a:gd name="connsiteX3" fmla="*/ 539544 w 607004"/>
                  <a:gd name="connsiteY3" fmla="*/ 182109 h 606075"/>
                  <a:gd name="connsiteX4" fmla="*/ 522693 w 607004"/>
                  <a:gd name="connsiteY4" fmla="*/ 198935 h 606075"/>
                  <a:gd name="connsiteX5" fmla="*/ 505843 w 607004"/>
                  <a:gd name="connsiteY5" fmla="*/ 182109 h 606075"/>
                  <a:gd name="connsiteX6" fmla="*/ 505843 w 607004"/>
                  <a:gd name="connsiteY6" fmla="*/ 124830 h 606075"/>
                  <a:gd name="connsiteX7" fmla="*/ 332046 w 607004"/>
                  <a:gd name="connsiteY7" fmla="*/ 298457 h 606075"/>
                  <a:gd name="connsiteX8" fmla="*/ 308204 w 607004"/>
                  <a:gd name="connsiteY8" fmla="*/ 298457 h 606075"/>
                  <a:gd name="connsiteX9" fmla="*/ 233450 w 607004"/>
                  <a:gd name="connsiteY9" fmla="*/ 223905 h 606075"/>
                  <a:gd name="connsiteX10" fmla="*/ 96134 w 607004"/>
                  <a:gd name="connsiteY10" fmla="*/ 361017 h 606075"/>
                  <a:gd name="connsiteX11" fmla="*/ 72381 w 607004"/>
                  <a:gd name="connsiteY11" fmla="*/ 361106 h 606075"/>
                  <a:gd name="connsiteX12" fmla="*/ 72381 w 607004"/>
                  <a:gd name="connsiteY12" fmla="*/ 337210 h 606075"/>
                  <a:gd name="connsiteX13" fmla="*/ 221529 w 607004"/>
                  <a:gd name="connsiteY13" fmla="*/ 188105 h 606075"/>
                  <a:gd name="connsiteX14" fmla="*/ 245461 w 607004"/>
                  <a:gd name="connsiteY14" fmla="*/ 188105 h 606075"/>
                  <a:gd name="connsiteX15" fmla="*/ 320125 w 607004"/>
                  <a:gd name="connsiteY15" fmla="*/ 262658 h 606075"/>
                  <a:gd name="connsiteX16" fmla="*/ 481911 w 607004"/>
                  <a:gd name="connsiteY16" fmla="*/ 101113 h 606075"/>
                  <a:gd name="connsiteX17" fmla="*/ 424725 w 607004"/>
                  <a:gd name="connsiteY17" fmla="*/ 101113 h 606075"/>
                  <a:gd name="connsiteX18" fmla="*/ 407875 w 607004"/>
                  <a:gd name="connsiteY18" fmla="*/ 84287 h 606075"/>
                  <a:gd name="connsiteX19" fmla="*/ 424725 w 607004"/>
                  <a:gd name="connsiteY19" fmla="*/ 67461 h 606075"/>
                  <a:gd name="connsiteX20" fmla="*/ 33697 w 607004"/>
                  <a:gd name="connsiteY20" fmla="*/ 33647 h 606075"/>
                  <a:gd name="connsiteX21" fmla="*/ 33697 w 607004"/>
                  <a:gd name="connsiteY21" fmla="*/ 399644 h 606075"/>
                  <a:gd name="connsiteX22" fmla="*/ 573307 w 607004"/>
                  <a:gd name="connsiteY22" fmla="*/ 399644 h 606075"/>
                  <a:gd name="connsiteX23" fmla="*/ 573307 w 607004"/>
                  <a:gd name="connsiteY23" fmla="*/ 33647 h 606075"/>
                  <a:gd name="connsiteX24" fmla="*/ 16849 w 607004"/>
                  <a:gd name="connsiteY24" fmla="*/ 0 h 606075"/>
                  <a:gd name="connsiteX25" fmla="*/ 590155 w 607004"/>
                  <a:gd name="connsiteY25" fmla="*/ 0 h 606075"/>
                  <a:gd name="connsiteX26" fmla="*/ 607004 w 607004"/>
                  <a:gd name="connsiteY26" fmla="*/ 16823 h 606075"/>
                  <a:gd name="connsiteX27" fmla="*/ 607004 w 607004"/>
                  <a:gd name="connsiteY27" fmla="*/ 416468 h 606075"/>
                  <a:gd name="connsiteX28" fmla="*/ 590155 w 607004"/>
                  <a:gd name="connsiteY28" fmla="*/ 433291 h 606075"/>
                  <a:gd name="connsiteX29" fmla="*/ 320396 w 607004"/>
                  <a:gd name="connsiteY29" fmla="*/ 433291 h 606075"/>
                  <a:gd name="connsiteX30" fmla="*/ 320396 w 607004"/>
                  <a:gd name="connsiteY30" fmla="*/ 503448 h 606075"/>
                  <a:gd name="connsiteX31" fmla="*/ 456441 w 607004"/>
                  <a:gd name="connsiteY31" fmla="*/ 577990 h 606075"/>
                  <a:gd name="connsiteX32" fmla="*/ 455276 w 607004"/>
                  <a:gd name="connsiteY32" fmla="*/ 601704 h 606075"/>
                  <a:gd name="connsiteX33" fmla="*/ 431526 w 607004"/>
                  <a:gd name="connsiteY33" fmla="*/ 600540 h 606075"/>
                  <a:gd name="connsiteX34" fmla="*/ 320396 w 607004"/>
                  <a:gd name="connsiteY34" fmla="*/ 537184 h 606075"/>
                  <a:gd name="connsiteX35" fmla="*/ 320396 w 607004"/>
                  <a:gd name="connsiteY35" fmla="*/ 589175 h 606075"/>
                  <a:gd name="connsiteX36" fmla="*/ 303547 w 607004"/>
                  <a:gd name="connsiteY36" fmla="*/ 605999 h 606075"/>
                  <a:gd name="connsiteX37" fmla="*/ 286698 w 607004"/>
                  <a:gd name="connsiteY37" fmla="*/ 589175 h 606075"/>
                  <a:gd name="connsiteX38" fmla="*/ 286698 w 607004"/>
                  <a:gd name="connsiteY38" fmla="*/ 537184 h 606075"/>
                  <a:gd name="connsiteX39" fmla="*/ 175568 w 607004"/>
                  <a:gd name="connsiteY39" fmla="*/ 600540 h 606075"/>
                  <a:gd name="connsiteX40" fmla="*/ 151729 w 607004"/>
                  <a:gd name="connsiteY40" fmla="*/ 601704 h 606075"/>
                  <a:gd name="connsiteX41" fmla="*/ 150564 w 607004"/>
                  <a:gd name="connsiteY41" fmla="*/ 577990 h 606075"/>
                  <a:gd name="connsiteX42" fmla="*/ 286698 w 607004"/>
                  <a:gd name="connsiteY42" fmla="*/ 503448 h 606075"/>
                  <a:gd name="connsiteX43" fmla="*/ 286698 w 607004"/>
                  <a:gd name="connsiteY43" fmla="*/ 433291 h 606075"/>
                  <a:gd name="connsiteX44" fmla="*/ 16849 w 607004"/>
                  <a:gd name="connsiteY44" fmla="*/ 433291 h 606075"/>
                  <a:gd name="connsiteX45" fmla="*/ 0 w 607004"/>
                  <a:gd name="connsiteY45" fmla="*/ 416468 h 606075"/>
                  <a:gd name="connsiteX46" fmla="*/ 0 w 607004"/>
                  <a:gd name="connsiteY46" fmla="*/ 16823 h 606075"/>
                  <a:gd name="connsiteX47" fmla="*/ 16849 w 607004"/>
                  <a:gd name="connsiteY47" fmla="*/ 0 h 60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004" h="606075">
                    <a:moveTo>
                      <a:pt x="424725" y="67461"/>
                    </a:moveTo>
                    <a:lnTo>
                      <a:pt x="522693" y="67461"/>
                    </a:lnTo>
                    <a:cubicBezTo>
                      <a:pt x="532015" y="67461"/>
                      <a:pt x="539544" y="74979"/>
                      <a:pt x="539544" y="84287"/>
                    </a:cubicBezTo>
                    <a:lnTo>
                      <a:pt x="539544" y="182109"/>
                    </a:lnTo>
                    <a:cubicBezTo>
                      <a:pt x="539544" y="191417"/>
                      <a:pt x="532015" y="198935"/>
                      <a:pt x="522693" y="198935"/>
                    </a:cubicBezTo>
                    <a:cubicBezTo>
                      <a:pt x="513372" y="198935"/>
                      <a:pt x="505843" y="191417"/>
                      <a:pt x="505843" y="182109"/>
                    </a:cubicBezTo>
                    <a:lnTo>
                      <a:pt x="505843" y="124830"/>
                    </a:lnTo>
                    <a:lnTo>
                      <a:pt x="332046" y="298457"/>
                    </a:lnTo>
                    <a:cubicBezTo>
                      <a:pt x="325772" y="304811"/>
                      <a:pt x="314478" y="304811"/>
                      <a:pt x="308204" y="298457"/>
                    </a:cubicBezTo>
                    <a:lnTo>
                      <a:pt x="233450" y="223905"/>
                    </a:lnTo>
                    <a:lnTo>
                      <a:pt x="96134" y="361017"/>
                    </a:lnTo>
                    <a:cubicBezTo>
                      <a:pt x="92907" y="364328"/>
                      <a:pt x="80717" y="369340"/>
                      <a:pt x="72381" y="361106"/>
                    </a:cubicBezTo>
                    <a:cubicBezTo>
                      <a:pt x="65838" y="354394"/>
                      <a:pt x="65838" y="343833"/>
                      <a:pt x="72381" y="337210"/>
                    </a:cubicBezTo>
                    <a:lnTo>
                      <a:pt x="221529" y="188105"/>
                    </a:lnTo>
                    <a:cubicBezTo>
                      <a:pt x="227893" y="181751"/>
                      <a:pt x="239097" y="181751"/>
                      <a:pt x="245461" y="188105"/>
                    </a:cubicBezTo>
                    <a:lnTo>
                      <a:pt x="320125" y="262658"/>
                    </a:lnTo>
                    <a:lnTo>
                      <a:pt x="481911" y="101113"/>
                    </a:lnTo>
                    <a:lnTo>
                      <a:pt x="424725" y="101113"/>
                    </a:lnTo>
                    <a:cubicBezTo>
                      <a:pt x="415404" y="101113"/>
                      <a:pt x="407875" y="93595"/>
                      <a:pt x="407875" y="84287"/>
                    </a:cubicBezTo>
                    <a:cubicBezTo>
                      <a:pt x="407875" y="74979"/>
                      <a:pt x="415404" y="67461"/>
                      <a:pt x="424725" y="67461"/>
                    </a:cubicBezTo>
                    <a:close/>
                    <a:moveTo>
                      <a:pt x="33697" y="33647"/>
                    </a:moveTo>
                    <a:lnTo>
                      <a:pt x="33697" y="399644"/>
                    </a:lnTo>
                    <a:lnTo>
                      <a:pt x="573307" y="399644"/>
                    </a:lnTo>
                    <a:lnTo>
                      <a:pt x="573307" y="33647"/>
                    </a:lnTo>
                    <a:close/>
                    <a:moveTo>
                      <a:pt x="16849" y="0"/>
                    </a:moveTo>
                    <a:lnTo>
                      <a:pt x="590155" y="0"/>
                    </a:lnTo>
                    <a:cubicBezTo>
                      <a:pt x="599476" y="0"/>
                      <a:pt x="607004" y="7517"/>
                      <a:pt x="607004" y="16823"/>
                    </a:cubicBezTo>
                    <a:lnTo>
                      <a:pt x="607004" y="416468"/>
                    </a:lnTo>
                    <a:cubicBezTo>
                      <a:pt x="607004" y="425774"/>
                      <a:pt x="599476" y="433291"/>
                      <a:pt x="590155" y="433291"/>
                    </a:cubicBezTo>
                    <a:lnTo>
                      <a:pt x="320396" y="433291"/>
                    </a:lnTo>
                    <a:lnTo>
                      <a:pt x="320396" y="503448"/>
                    </a:lnTo>
                    <a:cubicBezTo>
                      <a:pt x="369598" y="508191"/>
                      <a:pt x="416290" y="533694"/>
                      <a:pt x="456441" y="577990"/>
                    </a:cubicBezTo>
                    <a:cubicBezTo>
                      <a:pt x="462714" y="584791"/>
                      <a:pt x="462176" y="595529"/>
                      <a:pt x="455276" y="601704"/>
                    </a:cubicBezTo>
                    <a:cubicBezTo>
                      <a:pt x="448375" y="607968"/>
                      <a:pt x="437710" y="607431"/>
                      <a:pt x="431526" y="600540"/>
                    </a:cubicBezTo>
                    <a:cubicBezTo>
                      <a:pt x="398008" y="563672"/>
                      <a:pt x="359919" y="541927"/>
                      <a:pt x="320396" y="537184"/>
                    </a:cubicBezTo>
                    <a:lnTo>
                      <a:pt x="320396" y="589175"/>
                    </a:lnTo>
                    <a:cubicBezTo>
                      <a:pt x="320396" y="598482"/>
                      <a:pt x="312868" y="605999"/>
                      <a:pt x="303547" y="605999"/>
                    </a:cubicBezTo>
                    <a:cubicBezTo>
                      <a:pt x="294226" y="605999"/>
                      <a:pt x="286698" y="598482"/>
                      <a:pt x="286698" y="589175"/>
                    </a:cubicBezTo>
                    <a:lnTo>
                      <a:pt x="286698" y="537184"/>
                    </a:lnTo>
                    <a:cubicBezTo>
                      <a:pt x="247086" y="542106"/>
                      <a:pt x="208997" y="563672"/>
                      <a:pt x="175568" y="600540"/>
                    </a:cubicBezTo>
                    <a:cubicBezTo>
                      <a:pt x="172162" y="604209"/>
                      <a:pt x="159436" y="608415"/>
                      <a:pt x="151729" y="601704"/>
                    </a:cubicBezTo>
                    <a:cubicBezTo>
                      <a:pt x="144828" y="595619"/>
                      <a:pt x="144380" y="584880"/>
                      <a:pt x="150564" y="577990"/>
                    </a:cubicBezTo>
                    <a:cubicBezTo>
                      <a:pt x="190714" y="533605"/>
                      <a:pt x="237407" y="508191"/>
                      <a:pt x="286698" y="503448"/>
                    </a:cubicBezTo>
                    <a:lnTo>
                      <a:pt x="286698" y="433291"/>
                    </a:lnTo>
                    <a:lnTo>
                      <a:pt x="16849" y="433291"/>
                    </a:lnTo>
                    <a:cubicBezTo>
                      <a:pt x="7528" y="433291"/>
                      <a:pt x="0" y="425774"/>
                      <a:pt x="0" y="416468"/>
                    </a:cubicBezTo>
                    <a:lnTo>
                      <a:pt x="0" y="16823"/>
                    </a:lnTo>
                    <a:cubicBezTo>
                      <a:pt x="0" y="7517"/>
                      <a:pt x="7528" y="0"/>
                      <a:pt x="16849" y="0"/>
                    </a:cubicBezTo>
                    <a:close/>
                  </a:path>
                </a:pathLst>
              </a:custGeom>
              <a:solidFill>
                <a:srgbClr val="3C4930"/>
              </a:solidFill>
              <a:ln>
                <a:noFill/>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9600322" y="4485260"/>
              <a:ext cx="1095650" cy="1156586"/>
              <a:chOff x="7898768" y="4195763"/>
              <a:chExt cx="586506" cy="619124"/>
            </a:xfrm>
          </p:grpSpPr>
          <p:sp>
            <p:nvSpPr>
              <p:cNvPr id="23" name="任意多边形: 形状 33"/>
              <p:cNvSpPr/>
              <p:nvPr/>
            </p:nvSpPr>
            <p:spPr bwMode="auto">
              <a:xfrm flipV="1">
                <a:off x="7898768" y="4195763"/>
                <a:ext cx="586506" cy="619124"/>
              </a:xfrm>
              <a:custGeom>
                <a:avLst/>
                <a:gdLst>
                  <a:gd name="T0" fmla="*/ 2110 w 4221"/>
                  <a:gd name="T1" fmla="*/ 0 h 4457"/>
                  <a:gd name="T2" fmla="*/ 4221 w 4221"/>
                  <a:gd name="T3" fmla="*/ 2111 h 4457"/>
                  <a:gd name="T4" fmla="*/ 2110 w 4221"/>
                  <a:gd name="T5" fmla="*/ 4221 h 4457"/>
                  <a:gd name="T6" fmla="*/ 1482 w 4221"/>
                  <a:gd name="T7" fmla="*/ 4126 h 4457"/>
                  <a:gd name="T8" fmla="*/ 1468 w 4221"/>
                  <a:gd name="T9" fmla="*/ 4121 h 4457"/>
                  <a:gd name="T10" fmla="*/ 1219 w 4221"/>
                  <a:gd name="T11" fmla="*/ 4457 h 4457"/>
                  <a:gd name="T12" fmla="*/ 1174 w 4221"/>
                  <a:gd name="T13" fmla="*/ 3993 h 4457"/>
                  <a:gd name="T14" fmla="*/ 930 w 4221"/>
                  <a:gd name="T15" fmla="*/ 3861 h 4457"/>
                  <a:gd name="T16" fmla="*/ 0 w 4221"/>
                  <a:gd name="T17" fmla="*/ 2111 h 4457"/>
                  <a:gd name="T18" fmla="*/ 2110 w 4221"/>
                  <a:gd name="T19" fmla="*/ 0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1" h="4457">
                    <a:moveTo>
                      <a:pt x="2110" y="0"/>
                    </a:moveTo>
                    <a:cubicBezTo>
                      <a:pt x="3276" y="0"/>
                      <a:pt x="4221" y="945"/>
                      <a:pt x="4221" y="2111"/>
                    </a:cubicBezTo>
                    <a:cubicBezTo>
                      <a:pt x="4221" y="3276"/>
                      <a:pt x="3276" y="4221"/>
                      <a:pt x="2110" y="4221"/>
                    </a:cubicBezTo>
                    <a:cubicBezTo>
                      <a:pt x="1891" y="4221"/>
                      <a:pt x="1681" y="4188"/>
                      <a:pt x="1482" y="4126"/>
                    </a:cubicBezTo>
                    <a:lnTo>
                      <a:pt x="1468" y="4121"/>
                    </a:lnTo>
                    <a:lnTo>
                      <a:pt x="1219" y="4457"/>
                    </a:lnTo>
                    <a:lnTo>
                      <a:pt x="1174" y="3993"/>
                    </a:lnTo>
                    <a:lnTo>
                      <a:pt x="930" y="3861"/>
                    </a:lnTo>
                    <a:cubicBezTo>
                      <a:pt x="369" y="3481"/>
                      <a:pt x="0" y="2839"/>
                      <a:pt x="0" y="2111"/>
                    </a:cubicBezTo>
                    <a:cubicBezTo>
                      <a:pt x="0" y="945"/>
                      <a:pt x="944" y="0"/>
                      <a:pt x="2110" y="0"/>
                    </a:cubicBezTo>
                    <a:close/>
                  </a:path>
                </a:pathLst>
              </a:custGeom>
              <a:noFill/>
              <a:ln w="22225">
                <a:solidFill>
                  <a:srgbClr val="3C4930"/>
                </a:solidFill>
                <a:prstDash val="solid"/>
                <a:round/>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任意多边形: 形状 39"/>
              <p:cNvSpPr>
                <a:spLocks noChangeAspect="1"/>
              </p:cNvSpPr>
              <p:nvPr/>
            </p:nvSpPr>
            <p:spPr bwMode="auto">
              <a:xfrm>
                <a:off x="8054352" y="4397785"/>
                <a:ext cx="275338" cy="274912"/>
              </a:xfrm>
              <a:custGeom>
                <a:avLst/>
                <a:gdLst>
                  <a:gd name="connsiteX0" fmla="*/ 12438 w 608556"/>
                  <a:gd name="connsiteY0" fmla="*/ 316909 h 607614"/>
                  <a:gd name="connsiteX1" fmla="*/ 596024 w 608556"/>
                  <a:gd name="connsiteY1" fmla="*/ 316909 h 607614"/>
                  <a:gd name="connsiteX2" fmla="*/ 608556 w 608556"/>
                  <a:gd name="connsiteY2" fmla="*/ 329424 h 607614"/>
                  <a:gd name="connsiteX3" fmla="*/ 596024 w 608556"/>
                  <a:gd name="connsiteY3" fmla="*/ 341846 h 607614"/>
                  <a:gd name="connsiteX4" fmla="*/ 316764 w 608556"/>
                  <a:gd name="connsiteY4" fmla="*/ 341846 h 607614"/>
                  <a:gd name="connsiteX5" fmla="*/ 316764 w 608556"/>
                  <a:gd name="connsiteY5" fmla="*/ 500244 h 607614"/>
                  <a:gd name="connsiteX6" fmla="*/ 414495 w 608556"/>
                  <a:gd name="connsiteY6" fmla="*/ 585795 h 607614"/>
                  <a:gd name="connsiteX7" fmla="*/ 415618 w 608556"/>
                  <a:gd name="connsiteY7" fmla="*/ 603353 h 607614"/>
                  <a:gd name="connsiteX8" fmla="*/ 406265 w 608556"/>
                  <a:gd name="connsiteY8" fmla="*/ 607556 h 607614"/>
                  <a:gd name="connsiteX9" fmla="*/ 398035 w 608556"/>
                  <a:gd name="connsiteY9" fmla="*/ 604474 h 607614"/>
                  <a:gd name="connsiteX10" fmla="*/ 316764 w 608556"/>
                  <a:gd name="connsiteY10" fmla="*/ 533400 h 607614"/>
                  <a:gd name="connsiteX11" fmla="*/ 316764 w 608556"/>
                  <a:gd name="connsiteY11" fmla="*/ 594107 h 607614"/>
                  <a:gd name="connsiteX12" fmla="*/ 304231 w 608556"/>
                  <a:gd name="connsiteY12" fmla="*/ 606622 h 607614"/>
                  <a:gd name="connsiteX13" fmla="*/ 291793 w 608556"/>
                  <a:gd name="connsiteY13" fmla="*/ 594107 h 607614"/>
                  <a:gd name="connsiteX14" fmla="*/ 291793 w 608556"/>
                  <a:gd name="connsiteY14" fmla="*/ 533400 h 607614"/>
                  <a:gd name="connsiteX15" fmla="*/ 210521 w 608556"/>
                  <a:gd name="connsiteY15" fmla="*/ 604474 h 607614"/>
                  <a:gd name="connsiteX16" fmla="*/ 192938 w 608556"/>
                  <a:gd name="connsiteY16" fmla="*/ 603353 h 607614"/>
                  <a:gd name="connsiteX17" fmla="*/ 194061 w 608556"/>
                  <a:gd name="connsiteY17" fmla="*/ 585795 h 607614"/>
                  <a:gd name="connsiteX18" fmla="*/ 291793 w 608556"/>
                  <a:gd name="connsiteY18" fmla="*/ 500244 h 607614"/>
                  <a:gd name="connsiteX19" fmla="*/ 291793 w 608556"/>
                  <a:gd name="connsiteY19" fmla="*/ 341846 h 607614"/>
                  <a:gd name="connsiteX20" fmla="*/ 12438 w 608556"/>
                  <a:gd name="connsiteY20" fmla="*/ 341846 h 607614"/>
                  <a:gd name="connsiteX21" fmla="*/ 0 w 608556"/>
                  <a:gd name="connsiteY21" fmla="*/ 329424 h 607614"/>
                  <a:gd name="connsiteX22" fmla="*/ 12438 w 608556"/>
                  <a:gd name="connsiteY22" fmla="*/ 316909 h 607614"/>
                  <a:gd name="connsiteX23" fmla="*/ 278583 w 608556"/>
                  <a:gd name="connsiteY23" fmla="*/ 124789 h 607614"/>
                  <a:gd name="connsiteX24" fmla="*/ 278583 w 608556"/>
                  <a:gd name="connsiteY24" fmla="*/ 169701 h 607614"/>
                  <a:gd name="connsiteX25" fmla="*/ 317489 w 608556"/>
                  <a:gd name="connsiteY25" fmla="*/ 150466 h 607614"/>
                  <a:gd name="connsiteX26" fmla="*/ 260252 w 608556"/>
                  <a:gd name="connsiteY26" fmla="*/ 90708 h 607614"/>
                  <a:gd name="connsiteX27" fmla="*/ 272972 w 608556"/>
                  <a:gd name="connsiteY27" fmla="*/ 91268 h 607614"/>
                  <a:gd name="connsiteX28" fmla="*/ 349287 w 608556"/>
                  <a:gd name="connsiteY28" fmla="*/ 141596 h 607614"/>
                  <a:gd name="connsiteX29" fmla="*/ 354898 w 608556"/>
                  <a:gd name="connsiteY29" fmla="*/ 152801 h 607614"/>
                  <a:gd name="connsiteX30" fmla="*/ 347977 w 608556"/>
                  <a:gd name="connsiteY30" fmla="*/ 163165 h 607614"/>
                  <a:gd name="connsiteX31" fmla="*/ 271662 w 608556"/>
                  <a:gd name="connsiteY31" fmla="*/ 201075 h 607614"/>
                  <a:gd name="connsiteX32" fmla="*/ 266051 w 608556"/>
                  <a:gd name="connsiteY32" fmla="*/ 202382 h 607614"/>
                  <a:gd name="connsiteX33" fmla="*/ 259504 w 608556"/>
                  <a:gd name="connsiteY33" fmla="*/ 200515 h 607614"/>
                  <a:gd name="connsiteX34" fmla="*/ 253612 w 608556"/>
                  <a:gd name="connsiteY34" fmla="*/ 189870 h 607614"/>
                  <a:gd name="connsiteX35" fmla="*/ 253612 w 608556"/>
                  <a:gd name="connsiteY35" fmla="*/ 101632 h 607614"/>
                  <a:gd name="connsiteX36" fmla="*/ 260252 w 608556"/>
                  <a:gd name="connsiteY36" fmla="*/ 90708 h 607614"/>
                  <a:gd name="connsiteX37" fmla="*/ 87934 w 608556"/>
                  <a:gd name="connsiteY37" fmla="*/ 24932 h 607614"/>
                  <a:gd name="connsiteX38" fmla="*/ 87934 w 608556"/>
                  <a:gd name="connsiteY38" fmla="*/ 265656 h 607614"/>
                  <a:gd name="connsiteX39" fmla="*/ 520692 w 608556"/>
                  <a:gd name="connsiteY39" fmla="*/ 265656 h 607614"/>
                  <a:gd name="connsiteX40" fmla="*/ 520692 w 608556"/>
                  <a:gd name="connsiteY40" fmla="*/ 24932 h 607614"/>
                  <a:gd name="connsiteX41" fmla="*/ 75310 w 608556"/>
                  <a:gd name="connsiteY41" fmla="*/ 0 h 607614"/>
                  <a:gd name="connsiteX42" fmla="*/ 533035 w 608556"/>
                  <a:gd name="connsiteY42" fmla="*/ 0 h 607614"/>
                  <a:gd name="connsiteX43" fmla="*/ 545471 w 608556"/>
                  <a:gd name="connsiteY43" fmla="*/ 12419 h 607614"/>
                  <a:gd name="connsiteX44" fmla="*/ 545471 w 608556"/>
                  <a:gd name="connsiteY44" fmla="*/ 278076 h 607614"/>
                  <a:gd name="connsiteX45" fmla="*/ 533035 w 608556"/>
                  <a:gd name="connsiteY45" fmla="*/ 290588 h 607614"/>
                  <a:gd name="connsiteX46" fmla="*/ 75310 w 608556"/>
                  <a:gd name="connsiteY46" fmla="*/ 290588 h 607614"/>
                  <a:gd name="connsiteX47" fmla="*/ 62874 w 608556"/>
                  <a:gd name="connsiteY47" fmla="*/ 278076 h 607614"/>
                  <a:gd name="connsiteX48" fmla="*/ 62874 w 608556"/>
                  <a:gd name="connsiteY48" fmla="*/ 12419 h 607614"/>
                  <a:gd name="connsiteX49" fmla="*/ 75310 w 608556"/>
                  <a:gd name="connsiteY49" fmla="*/ 0 h 60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8556" h="607614">
                    <a:moveTo>
                      <a:pt x="12438" y="316909"/>
                    </a:moveTo>
                    <a:lnTo>
                      <a:pt x="596024" y="316909"/>
                    </a:lnTo>
                    <a:cubicBezTo>
                      <a:pt x="602945" y="316909"/>
                      <a:pt x="608556" y="322513"/>
                      <a:pt x="608556" y="329424"/>
                    </a:cubicBezTo>
                    <a:cubicBezTo>
                      <a:pt x="608556" y="336242"/>
                      <a:pt x="602945" y="341846"/>
                      <a:pt x="596024" y="341846"/>
                    </a:cubicBezTo>
                    <a:lnTo>
                      <a:pt x="316764" y="341846"/>
                    </a:lnTo>
                    <a:lnTo>
                      <a:pt x="316764" y="500244"/>
                    </a:lnTo>
                    <a:lnTo>
                      <a:pt x="414495" y="585795"/>
                    </a:lnTo>
                    <a:cubicBezTo>
                      <a:pt x="419639" y="590278"/>
                      <a:pt x="420107" y="598123"/>
                      <a:pt x="415618" y="603353"/>
                    </a:cubicBezTo>
                    <a:cubicBezTo>
                      <a:pt x="413280" y="606061"/>
                      <a:pt x="409726" y="607556"/>
                      <a:pt x="406265" y="607556"/>
                    </a:cubicBezTo>
                    <a:cubicBezTo>
                      <a:pt x="403273" y="607556"/>
                      <a:pt x="400373" y="606622"/>
                      <a:pt x="398035" y="604474"/>
                    </a:cubicBezTo>
                    <a:lnTo>
                      <a:pt x="316764" y="533400"/>
                    </a:lnTo>
                    <a:lnTo>
                      <a:pt x="316764" y="594107"/>
                    </a:lnTo>
                    <a:cubicBezTo>
                      <a:pt x="316764" y="601018"/>
                      <a:pt x="311152" y="606622"/>
                      <a:pt x="304231" y="606622"/>
                    </a:cubicBezTo>
                    <a:cubicBezTo>
                      <a:pt x="297404" y="606622"/>
                      <a:pt x="291793" y="601018"/>
                      <a:pt x="291793" y="594107"/>
                    </a:cubicBezTo>
                    <a:lnTo>
                      <a:pt x="291793" y="533400"/>
                    </a:lnTo>
                    <a:lnTo>
                      <a:pt x="210521" y="604474"/>
                    </a:lnTo>
                    <a:cubicBezTo>
                      <a:pt x="205377" y="609050"/>
                      <a:pt x="197427" y="608583"/>
                      <a:pt x="192938" y="603353"/>
                    </a:cubicBezTo>
                    <a:cubicBezTo>
                      <a:pt x="188262" y="598216"/>
                      <a:pt x="188823" y="590278"/>
                      <a:pt x="194061" y="585795"/>
                    </a:cubicBezTo>
                    <a:lnTo>
                      <a:pt x="291793" y="500244"/>
                    </a:lnTo>
                    <a:lnTo>
                      <a:pt x="291793" y="341846"/>
                    </a:lnTo>
                    <a:lnTo>
                      <a:pt x="12438" y="341846"/>
                    </a:lnTo>
                    <a:cubicBezTo>
                      <a:pt x="5611" y="341846"/>
                      <a:pt x="0" y="336242"/>
                      <a:pt x="0" y="329424"/>
                    </a:cubicBezTo>
                    <a:cubicBezTo>
                      <a:pt x="0" y="322513"/>
                      <a:pt x="5611" y="316909"/>
                      <a:pt x="12438" y="316909"/>
                    </a:cubicBezTo>
                    <a:close/>
                    <a:moveTo>
                      <a:pt x="278583" y="124789"/>
                    </a:moveTo>
                    <a:lnTo>
                      <a:pt x="278583" y="169701"/>
                    </a:lnTo>
                    <a:lnTo>
                      <a:pt x="317489" y="150466"/>
                    </a:lnTo>
                    <a:close/>
                    <a:moveTo>
                      <a:pt x="260252" y="90708"/>
                    </a:moveTo>
                    <a:cubicBezTo>
                      <a:pt x="264180" y="88560"/>
                      <a:pt x="269231" y="88653"/>
                      <a:pt x="272972" y="91268"/>
                    </a:cubicBezTo>
                    <a:lnTo>
                      <a:pt x="349287" y="141596"/>
                    </a:lnTo>
                    <a:cubicBezTo>
                      <a:pt x="353028" y="144117"/>
                      <a:pt x="355085" y="148319"/>
                      <a:pt x="354898" y="152801"/>
                    </a:cubicBezTo>
                    <a:cubicBezTo>
                      <a:pt x="354618" y="157283"/>
                      <a:pt x="351999" y="161111"/>
                      <a:pt x="347977" y="163165"/>
                    </a:cubicBezTo>
                    <a:lnTo>
                      <a:pt x="271662" y="201075"/>
                    </a:lnTo>
                    <a:cubicBezTo>
                      <a:pt x="269979" y="202009"/>
                      <a:pt x="267921" y="202382"/>
                      <a:pt x="266051" y="202382"/>
                    </a:cubicBezTo>
                    <a:cubicBezTo>
                      <a:pt x="263806" y="202382"/>
                      <a:pt x="261468" y="201728"/>
                      <a:pt x="259504" y="200515"/>
                    </a:cubicBezTo>
                    <a:cubicBezTo>
                      <a:pt x="255857" y="198274"/>
                      <a:pt x="253612" y="194259"/>
                      <a:pt x="253612" y="189870"/>
                    </a:cubicBezTo>
                    <a:lnTo>
                      <a:pt x="253612" y="101632"/>
                    </a:lnTo>
                    <a:cubicBezTo>
                      <a:pt x="253612" y="97057"/>
                      <a:pt x="256137" y="92762"/>
                      <a:pt x="260252" y="90708"/>
                    </a:cubicBezTo>
                    <a:close/>
                    <a:moveTo>
                      <a:pt x="87934" y="24932"/>
                    </a:moveTo>
                    <a:lnTo>
                      <a:pt x="87934" y="265656"/>
                    </a:lnTo>
                    <a:lnTo>
                      <a:pt x="520692" y="265656"/>
                    </a:lnTo>
                    <a:lnTo>
                      <a:pt x="520692" y="24932"/>
                    </a:lnTo>
                    <a:close/>
                    <a:moveTo>
                      <a:pt x="75310" y="0"/>
                    </a:moveTo>
                    <a:lnTo>
                      <a:pt x="533035" y="0"/>
                    </a:lnTo>
                    <a:cubicBezTo>
                      <a:pt x="539861" y="0"/>
                      <a:pt x="545471" y="5603"/>
                      <a:pt x="545471" y="12419"/>
                    </a:cubicBezTo>
                    <a:lnTo>
                      <a:pt x="545471" y="278076"/>
                    </a:lnTo>
                    <a:cubicBezTo>
                      <a:pt x="545471" y="284985"/>
                      <a:pt x="540048" y="290588"/>
                      <a:pt x="533035" y="290588"/>
                    </a:cubicBezTo>
                    <a:lnTo>
                      <a:pt x="75310" y="290588"/>
                    </a:lnTo>
                    <a:cubicBezTo>
                      <a:pt x="68484" y="290588"/>
                      <a:pt x="62874" y="284985"/>
                      <a:pt x="62874" y="278076"/>
                    </a:cubicBezTo>
                    <a:lnTo>
                      <a:pt x="62874" y="12419"/>
                    </a:lnTo>
                    <a:cubicBezTo>
                      <a:pt x="62874" y="5603"/>
                      <a:pt x="68484" y="0"/>
                      <a:pt x="75310" y="0"/>
                    </a:cubicBezTo>
                    <a:close/>
                  </a:path>
                </a:pathLst>
              </a:custGeom>
              <a:solidFill>
                <a:srgbClr val="3C4930"/>
              </a:solidFill>
              <a:ln>
                <a:noFill/>
              </a:ln>
            </p:spPr>
            <p:txBody>
              <a:bodyPr lIns="0" tIns="0" rIns="0" bIns="0" anchor="ctr"/>
              <a:lstStyle/>
              <a:p>
                <a:pPr algn="ct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447212" y="2407534"/>
              <a:ext cx="2642096" cy="750965"/>
              <a:chOff x="1539665" y="1934079"/>
              <a:chExt cx="2642096" cy="750965"/>
            </a:xfrm>
          </p:grpSpPr>
          <p:sp>
            <p:nvSpPr>
              <p:cNvPr id="21" name="矩形 20"/>
              <p:cNvSpPr/>
              <p:nvPr/>
            </p:nvSpPr>
            <p:spPr bwMode="auto">
              <a:xfrm>
                <a:off x="1539665" y="2272164"/>
                <a:ext cx="2642096" cy="4128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eaLnBrk="1" hangingPunct="1">
                  <a:lnSpc>
                    <a:spcPct val="120000"/>
                  </a:lnSpc>
                  <a:spcBef>
                    <a:spcPct val="0"/>
                  </a:spcBef>
                  <a:buFontTx/>
                  <a:buNone/>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43"/>
              <p:cNvSpPr txBox="1"/>
              <p:nvPr/>
            </p:nvSpPr>
            <p:spPr bwMode="auto">
              <a:xfrm>
                <a:off x="1539665" y="1934079"/>
                <a:ext cx="2642096" cy="4128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eaLnBrk="1" hangingPunct="1">
                  <a:spcBef>
                    <a:spcPct val="0"/>
                  </a:spcBef>
                  <a:buFontTx/>
                  <a:buNone/>
                </a:pPr>
                <a:r>
                  <a:rPr lang="zh-CN" altLang="en-US" sz="18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447212" y="3999792"/>
              <a:ext cx="2642096" cy="895483"/>
              <a:chOff x="5239627" y="1978388"/>
              <a:chExt cx="2642096" cy="895483"/>
            </a:xfrm>
          </p:grpSpPr>
          <p:sp>
            <p:nvSpPr>
              <p:cNvPr id="19" name="矩形 18"/>
              <p:cNvSpPr/>
              <p:nvPr/>
            </p:nvSpPr>
            <p:spPr bwMode="auto">
              <a:xfrm>
                <a:off x="5239627" y="2316472"/>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eaLnBrk="1" hangingPunct="1">
                  <a:lnSpc>
                    <a:spcPct val="120000"/>
                  </a:lnSpc>
                  <a:spcBef>
                    <a:spcPct val="0"/>
                  </a:spcBef>
                  <a:buFontTx/>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46"/>
              <p:cNvSpPr txBox="1"/>
              <p:nvPr/>
            </p:nvSpPr>
            <p:spPr bwMode="auto">
              <a:xfrm>
                <a:off x="5239627" y="1978388"/>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eaLnBrk="1" hangingPunct="1">
                  <a:spcBef>
                    <a:spcPct val="0"/>
                  </a:spcBef>
                  <a:buFontTx/>
                  <a:buNone/>
                </a:pPr>
                <a:r>
                  <a:rPr lang="zh-CN" altLang="en-US" sz="18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822824" y="2407534"/>
              <a:ext cx="2642096" cy="895483"/>
              <a:chOff x="8966795" y="1919619"/>
              <a:chExt cx="2642096" cy="895483"/>
            </a:xfrm>
          </p:grpSpPr>
          <p:sp>
            <p:nvSpPr>
              <p:cNvPr id="17" name="矩形 16"/>
              <p:cNvSpPr/>
              <p:nvPr/>
            </p:nvSpPr>
            <p:spPr bwMode="auto">
              <a:xfrm>
                <a:off x="8966795" y="2257703"/>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gn="r" eaLnBrk="1" hangingPunct="1">
                  <a:lnSpc>
                    <a:spcPct val="120000"/>
                  </a:lnSpc>
                  <a:spcBef>
                    <a:spcPct val="0"/>
                  </a:spcBef>
                  <a:buFontTx/>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文本框 49"/>
              <p:cNvSpPr txBox="1"/>
              <p:nvPr/>
            </p:nvSpPr>
            <p:spPr bwMode="auto">
              <a:xfrm>
                <a:off x="8966795" y="1919619"/>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r" eaLnBrk="1" hangingPunct="1">
                  <a:spcBef>
                    <a:spcPct val="0"/>
                  </a:spcBef>
                  <a:buFontTx/>
                  <a:buNone/>
                </a:pPr>
                <a:r>
                  <a:rPr lang="zh-CN" altLang="en-US" sz="18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898198" y="3999792"/>
              <a:ext cx="2642096" cy="895483"/>
              <a:chOff x="1539665" y="3250529"/>
              <a:chExt cx="2642096" cy="895483"/>
            </a:xfrm>
          </p:grpSpPr>
          <p:sp>
            <p:nvSpPr>
              <p:cNvPr id="15" name="矩形 14"/>
              <p:cNvSpPr/>
              <p:nvPr/>
            </p:nvSpPr>
            <p:spPr bwMode="auto">
              <a:xfrm>
                <a:off x="1539665" y="3588613"/>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gn="r" eaLnBrk="1" hangingPunct="1">
                  <a:lnSpc>
                    <a:spcPct val="120000"/>
                  </a:lnSpc>
                  <a:spcBef>
                    <a:spcPct val="0"/>
                  </a:spcBef>
                  <a:buFontTx/>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52"/>
              <p:cNvSpPr txBox="1"/>
              <p:nvPr/>
            </p:nvSpPr>
            <p:spPr bwMode="auto">
              <a:xfrm>
                <a:off x="1539665" y="3250529"/>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r" eaLnBrk="1" hangingPunct="1">
                  <a:spcBef>
                    <a:spcPct val="0"/>
                  </a:spcBef>
                  <a:buFontTx/>
                  <a:buNone/>
                </a:pPr>
                <a:r>
                  <a:rPr lang="zh-CN" altLang="en-US" sz="18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36" name="文本框 35"/>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0" t="-90000" r="-120000" b="-165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0b95ea7b-cfb2-426e-8ec1-49231745e226"/>
          <p:cNvGrpSpPr>
            <a:grpSpLocks noChangeAspect="1"/>
          </p:cNvGrpSpPr>
          <p:nvPr/>
        </p:nvGrpSpPr>
        <p:grpSpPr>
          <a:xfrm>
            <a:off x="0" y="0"/>
            <a:ext cx="12192000" cy="5848253"/>
            <a:chOff x="0" y="0"/>
            <a:chExt cx="12192000" cy="5848253"/>
          </a:xfrm>
        </p:grpSpPr>
        <p:sp>
          <p:nvSpPr>
            <p:cNvPr id="4" name="矩形 3"/>
            <p:cNvSpPr/>
            <p:nvPr/>
          </p:nvSpPr>
          <p:spPr>
            <a:xfrm>
              <a:off x="0" y="0"/>
              <a:ext cx="12192000" cy="299695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p>
          </p:txBody>
        </p:sp>
        <p:grpSp>
          <p:nvGrpSpPr>
            <p:cNvPr id="5" name="组合 4"/>
            <p:cNvGrpSpPr/>
            <p:nvPr/>
          </p:nvGrpSpPr>
          <p:grpSpPr>
            <a:xfrm>
              <a:off x="686321" y="0"/>
              <a:ext cx="2880320" cy="2996542"/>
              <a:chOff x="4655840" y="-170066"/>
              <a:chExt cx="2880320" cy="2996542"/>
            </a:xfrm>
          </p:grpSpPr>
          <p:sp>
            <p:nvSpPr>
              <p:cNvPr id="26" name="矩形 25"/>
              <p:cNvSpPr/>
              <p:nvPr/>
            </p:nvSpPr>
            <p:spPr>
              <a:xfrm>
                <a:off x="4655840" y="-170066"/>
                <a:ext cx="2880320" cy="2996542"/>
              </a:xfrm>
              <a:prstGeom prst="rect">
                <a:avLst/>
              </a:prstGeom>
              <a:solidFill>
                <a:srgbClr val="3C49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p>
            </p:txBody>
          </p:sp>
          <p:grpSp>
            <p:nvGrpSpPr>
              <p:cNvPr id="27" name="组合 26"/>
              <p:cNvGrpSpPr/>
              <p:nvPr/>
            </p:nvGrpSpPr>
            <p:grpSpPr>
              <a:xfrm>
                <a:off x="4774952" y="1483457"/>
                <a:ext cx="2642096" cy="1000170"/>
                <a:chOff x="1539665" y="1565631"/>
                <a:chExt cx="2642096" cy="1000170"/>
              </a:xfrm>
            </p:grpSpPr>
            <p:sp>
              <p:nvSpPr>
                <p:cNvPr id="28" name="矩形 27"/>
                <p:cNvSpPr/>
                <p:nvPr/>
              </p:nvSpPr>
              <p:spPr bwMode="auto">
                <a:xfrm>
                  <a:off x="1539665" y="2008402"/>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gn="ctr" eaLnBrk="1" hangingPunct="1">
                    <a:lnSpc>
                      <a:spcPct val="120000"/>
                    </a:lnSpc>
                    <a:spcBef>
                      <a:spcPct val="0"/>
                    </a:spcBef>
                    <a:buFontTx/>
                    <a:buNone/>
                  </a:pPr>
                  <a:r>
                    <a:rPr lang="zh-CN" altLang="en-US" sz="1100" dirty="0">
                      <a:solidFill>
                        <a:schemeClr val="bg1"/>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29" name="文本框 7"/>
                <p:cNvSpPr txBox="1"/>
                <p:nvPr/>
              </p:nvSpPr>
              <p:spPr bwMode="auto">
                <a:xfrm>
                  <a:off x="1539665" y="1565631"/>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eaLnBrk="1" hangingPunct="1">
                    <a:spcBef>
                      <a:spcPct val="0"/>
                    </a:spcBef>
                    <a:buFontTx/>
                    <a:buNone/>
                  </a:pPr>
                  <a:r>
                    <a:rPr lang="zh-CN" altLang="en-US" sz="1800" b="1" dirty="0" smtClean="0">
                      <a:solidFill>
                        <a:schemeClr val="bg1"/>
                      </a:solidFill>
                    </a:rPr>
                    <a:t>添加标题</a:t>
                  </a:r>
                  <a:endParaRPr lang="zh-CN" altLang="en-US" sz="1800" b="1" dirty="0">
                    <a:solidFill>
                      <a:schemeClr val="bg1"/>
                    </a:solidFill>
                  </a:endParaRPr>
                </a:p>
              </p:txBody>
            </p:sp>
          </p:grpSp>
        </p:grpSp>
        <p:grpSp>
          <p:nvGrpSpPr>
            <p:cNvPr id="6" name="组合 5"/>
            <p:cNvGrpSpPr/>
            <p:nvPr/>
          </p:nvGrpSpPr>
          <p:grpSpPr>
            <a:xfrm>
              <a:off x="3379667" y="3759201"/>
              <a:ext cx="5427214" cy="2089052"/>
              <a:chOff x="3379667" y="4130490"/>
              <a:chExt cx="5427214" cy="1346473"/>
            </a:xfrm>
          </p:grpSpPr>
          <p:cxnSp>
            <p:nvCxnSpPr>
              <p:cNvPr id="23" name="直接连接符 22"/>
              <p:cNvCxnSpPr/>
              <p:nvPr/>
            </p:nvCxnSpPr>
            <p:spPr>
              <a:xfrm>
                <a:off x="3379667" y="4130490"/>
                <a:ext cx="0" cy="1346473"/>
              </a:xfrm>
              <a:prstGeom prst="line">
                <a:avLst/>
              </a:prstGeom>
              <a:ln w="6350" cap="rnd">
                <a:solidFill>
                  <a:schemeClr val="tx1">
                    <a:lumMod val="40000"/>
                    <a:lumOff val="6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093274" y="4130490"/>
                <a:ext cx="0" cy="1346473"/>
              </a:xfrm>
              <a:prstGeom prst="line">
                <a:avLst/>
              </a:prstGeom>
              <a:ln w="6350" cap="rnd">
                <a:solidFill>
                  <a:schemeClr val="tx1">
                    <a:lumMod val="40000"/>
                    <a:lumOff val="6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806881" y="4130490"/>
                <a:ext cx="0" cy="1346473"/>
              </a:xfrm>
              <a:prstGeom prst="line">
                <a:avLst/>
              </a:prstGeom>
              <a:ln w="6350" cap="rnd">
                <a:solidFill>
                  <a:schemeClr val="tx1">
                    <a:lumMod val="40000"/>
                    <a:lumOff val="6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755802" y="4390847"/>
              <a:ext cx="2540602" cy="895483"/>
              <a:chOff x="551384" y="5098836"/>
              <a:chExt cx="2642096" cy="895483"/>
            </a:xfrm>
          </p:grpSpPr>
          <p:sp>
            <p:nvSpPr>
              <p:cNvPr id="21" name="矩形 20"/>
              <p:cNvSpPr/>
              <p:nvPr/>
            </p:nvSpPr>
            <p:spPr bwMode="auto">
              <a:xfrm>
                <a:off x="551384" y="5436920"/>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gn="ctr" eaLnBrk="1" hangingPunct="1">
                  <a:lnSpc>
                    <a:spcPct val="120000"/>
                  </a:lnSpc>
                  <a:spcBef>
                    <a:spcPct val="0"/>
                  </a:spcBef>
                  <a:buFontTx/>
                  <a:buNone/>
                </a:pPr>
                <a:r>
                  <a:rPr lang="zh-CN" altLang="en-US" sz="1100" dirty="0">
                    <a:solidFill>
                      <a:srgbClr val="3C4930"/>
                    </a:solidFill>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solidFill>
                    <a:srgbClr val="3C4930"/>
                  </a:solidFill>
                  <a:latin typeface="微软雅黑" panose="020B0503020204020204" pitchFamily="34" charset="-122"/>
                  <a:ea typeface="微软雅黑" panose="020B0503020204020204" pitchFamily="34" charset="-122"/>
                </a:endParaRPr>
              </a:p>
            </p:txBody>
          </p:sp>
          <p:sp>
            <p:nvSpPr>
              <p:cNvPr id="22" name="文本框 21"/>
              <p:cNvSpPr txBox="1"/>
              <p:nvPr/>
            </p:nvSpPr>
            <p:spPr bwMode="auto">
              <a:xfrm>
                <a:off x="551384" y="5098836"/>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eaLnBrk="1" hangingPunct="1">
                  <a:spcBef>
                    <a:spcPct val="0"/>
                  </a:spcBef>
                  <a:buFontTx/>
                  <a:buNone/>
                </a:pPr>
                <a:r>
                  <a:rPr lang="zh-CN" altLang="en-US" sz="1800" b="1" dirty="0" smtClean="0">
                    <a:solidFill>
                      <a:srgbClr val="3C4930"/>
                    </a:solidFill>
                  </a:rPr>
                  <a:t>添加标题</a:t>
                </a:r>
                <a:endParaRPr lang="zh-CN" altLang="en-US" sz="1800" b="1" dirty="0">
                  <a:solidFill>
                    <a:srgbClr val="3C4930"/>
                  </a:solidFill>
                </a:endParaRPr>
              </a:p>
            </p:txBody>
          </p:sp>
        </p:grpSp>
        <p:grpSp>
          <p:nvGrpSpPr>
            <p:cNvPr id="8" name="组合 7"/>
            <p:cNvGrpSpPr/>
            <p:nvPr/>
          </p:nvGrpSpPr>
          <p:grpSpPr>
            <a:xfrm>
              <a:off x="3466170" y="4390847"/>
              <a:ext cx="2540602" cy="895483"/>
              <a:chOff x="551384" y="5098836"/>
              <a:chExt cx="2642096" cy="895483"/>
            </a:xfrm>
          </p:grpSpPr>
          <p:sp>
            <p:nvSpPr>
              <p:cNvPr id="19" name="矩形 18"/>
              <p:cNvSpPr/>
              <p:nvPr/>
            </p:nvSpPr>
            <p:spPr bwMode="auto">
              <a:xfrm>
                <a:off x="551384" y="5436920"/>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gn="ctr" eaLnBrk="1" hangingPunct="1">
                  <a:lnSpc>
                    <a:spcPct val="120000"/>
                  </a:lnSpc>
                  <a:spcBef>
                    <a:spcPct val="0"/>
                  </a:spcBef>
                  <a:buFontTx/>
                  <a:buNone/>
                </a:pPr>
                <a:r>
                  <a:rPr lang="zh-CN" altLang="en-US" sz="1100" dirty="0">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latin typeface="微软雅黑" panose="020B0503020204020204" pitchFamily="34" charset="-122"/>
                  <a:ea typeface="微软雅黑" panose="020B0503020204020204" pitchFamily="34" charset="-122"/>
                </a:endParaRPr>
              </a:p>
            </p:txBody>
          </p:sp>
          <p:sp>
            <p:nvSpPr>
              <p:cNvPr id="20" name="文本框 29"/>
              <p:cNvSpPr txBox="1"/>
              <p:nvPr/>
            </p:nvSpPr>
            <p:spPr bwMode="auto">
              <a:xfrm>
                <a:off x="551384" y="5098836"/>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eaLnBrk="1" hangingPunct="1">
                  <a:spcBef>
                    <a:spcPct val="0"/>
                  </a:spcBef>
                  <a:buFontTx/>
                  <a:buNone/>
                </a:pPr>
                <a:r>
                  <a:rPr lang="zh-CN" altLang="en-US" sz="1800" b="1" dirty="0" smtClean="0"/>
                  <a:t>添加标题</a:t>
                </a:r>
                <a:endParaRPr lang="zh-CN" altLang="en-US" sz="1800" b="1" dirty="0"/>
              </a:p>
            </p:txBody>
          </p:sp>
        </p:grpSp>
        <p:grpSp>
          <p:nvGrpSpPr>
            <p:cNvPr id="9" name="组合 8"/>
            <p:cNvGrpSpPr/>
            <p:nvPr/>
          </p:nvGrpSpPr>
          <p:grpSpPr>
            <a:xfrm>
              <a:off x="6179776" y="4390847"/>
              <a:ext cx="2540602" cy="895483"/>
              <a:chOff x="551384" y="5098836"/>
              <a:chExt cx="2642096" cy="895483"/>
            </a:xfrm>
          </p:grpSpPr>
          <p:sp>
            <p:nvSpPr>
              <p:cNvPr id="17" name="矩形 16"/>
              <p:cNvSpPr/>
              <p:nvPr/>
            </p:nvSpPr>
            <p:spPr bwMode="auto">
              <a:xfrm>
                <a:off x="551384" y="5436920"/>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gn="ctr" eaLnBrk="1" hangingPunct="1">
                  <a:lnSpc>
                    <a:spcPct val="120000"/>
                  </a:lnSpc>
                  <a:spcBef>
                    <a:spcPct val="0"/>
                  </a:spcBef>
                  <a:buFontTx/>
                  <a:buNone/>
                </a:pPr>
                <a:r>
                  <a:rPr lang="zh-CN" altLang="en-US" sz="1100" dirty="0">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latin typeface="微软雅黑" panose="020B0503020204020204" pitchFamily="34" charset="-122"/>
                  <a:ea typeface="微软雅黑" panose="020B0503020204020204" pitchFamily="34" charset="-122"/>
                </a:endParaRPr>
              </a:p>
            </p:txBody>
          </p:sp>
          <p:sp>
            <p:nvSpPr>
              <p:cNvPr id="18" name="文本框 32"/>
              <p:cNvSpPr txBox="1"/>
              <p:nvPr/>
            </p:nvSpPr>
            <p:spPr bwMode="auto">
              <a:xfrm>
                <a:off x="551384" y="5098836"/>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eaLnBrk="1" hangingPunct="1">
                  <a:spcBef>
                    <a:spcPct val="0"/>
                  </a:spcBef>
                  <a:buFontTx/>
                  <a:buNone/>
                </a:pPr>
                <a:r>
                  <a:rPr lang="zh-CN" altLang="en-US" sz="1800" b="1" dirty="0" smtClean="0"/>
                  <a:t>添加标题</a:t>
                </a:r>
                <a:endParaRPr lang="zh-CN" altLang="en-US" sz="1800" b="1" dirty="0"/>
              </a:p>
            </p:txBody>
          </p:sp>
        </p:grpSp>
        <p:grpSp>
          <p:nvGrpSpPr>
            <p:cNvPr id="10" name="组合 9"/>
            <p:cNvGrpSpPr/>
            <p:nvPr/>
          </p:nvGrpSpPr>
          <p:grpSpPr>
            <a:xfrm>
              <a:off x="8893383" y="4390847"/>
              <a:ext cx="2540602" cy="895483"/>
              <a:chOff x="551384" y="5098836"/>
              <a:chExt cx="2642096" cy="895483"/>
            </a:xfrm>
          </p:grpSpPr>
          <p:sp>
            <p:nvSpPr>
              <p:cNvPr id="15" name="矩形 14"/>
              <p:cNvSpPr/>
              <p:nvPr/>
            </p:nvSpPr>
            <p:spPr bwMode="auto">
              <a:xfrm>
                <a:off x="551384" y="5436920"/>
                <a:ext cx="2642096"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p>
                <a:pPr algn="ctr" eaLnBrk="1" hangingPunct="1">
                  <a:lnSpc>
                    <a:spcPct val="120000"/>
                  </a:lnSpc>
                  <a:spcBef>
                    <a:spcPct val="0"/>
                  </a:spcBef>
                  <a:buFontTx/>
                  <a:buNone/>
                </a:pPr>
                <a:r>
                  <a:rPr lang="zh-CN" altLang="en-US" sz="1100" dirty="0">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latin typeface="微软雅黑" panose="020B0503020204020204" pitchFamily="34" charset="-122"/>
                  <a:ea typeface="微软雅黑" panose="020B0503020204020204" pitchFamily="34" charset="-122"/>
                </a:endParaRPr>
              </a:p>
            </p:txBody>
          </p:sp>
          <p:sp>
            <p:nvSpPr>
              <p:cNvPr id="16" name="文本框 35"/>
              <p:cNvSpPr txBox="1"/>
              <p:nvPr/>
            </p:nvSpPr>
            <p:spPr bwMode="auto">
              <a:xfrm>
                <a:off x="551384" y="5098836"/>
                <a:ext cx="2642096"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ctr" eaLnBrk="1" hangingPunct="1">
                  <a:spcBef>
                    <a:spcPct val="0"/>
                  </a:spcBef>
                  <a:buFontTx/>
                  <a:buNone/>
                </a:pPr>
                <a:r>
                  <a:rPr lang="zh-CN" altLang="en-US" sz="1800" b="1" dirty="0" smtClean="0"/>
                  <a:t>添加标题</a:t>
                </a:r>
                <a:endParaRPr lang="zh-CN" altLang="en-US" sz="1800" b="1" dirty="0"/>
              </a:p>
            </p:txBody>
          </p:sp>
        </p:grpSp>
        <p:sp>
          <p:nvSpPr>
            <p:cNvPr id="11" name="等腰三角形 10"/>
            <p:cNvSpPr/>
            <p:nvPr/>
          </p:nvSpPr>
          <p:spPr>
            <a:xfrm flipV="1">
              <a:off x="1884589" y="3752031"/>
              <a:ext cx="283028" cy="243989"/>
            </a:xfrm>
            <a:prstGeom prst="triangle">
              <a:avLst/>
            </a:prstGeom>
            <a:solidFill>
              <a:srgbClr val="3C49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p>
          </p:txBody>
        </p:sp>
        <p:sp>
          <p:nvSpPr>
            <p:cNvPr id="12" name="箭头: 右 17"/>
            <p:cNvSpPr/>
            <p:nvPr/>
          </p:nvSpPr>
          <p:spPr>
            <a:xfrm>
              <a:off x="3246433" y="4601562"/>
              <a:ext cx="266468" cy="356253"/>
            </a:xfrm>
            <a:prstGeom prst="rightArrow">
              <a:avLst/>
            </a:prstGeom>
            <a:solidFill>
              <a:srgbClr val="3C49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p>
          </p:txBody>
        </p:sp>
        <p:sp>
          <p:nvSpPr>
            <p:cNvPr id="13" name="箭头: 右 37"/>
            <p:cNvSpPr/>
            <p:nvPr/>
          </p:nvSpPr>
          <p:spPr>
            <a:xfrm>
              <a:off x="5960039" y="4601562"/>
              <a:ext cx="266468" cy="356253"/>
            </a:xfrm>
            <a:prstGeom prst="rightArrow">
              <a:avLst/>
            </a:prstGeom>
            <a:solidFill>
              <a:srgbClr val="3C49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p>
          </p:txBody>
        </p:sp>
        <p:sp>
          <p:nvSpPr>
            <p:cNvPr id="14" name="箭头: 右 38"/>
            <p:cNvSpPr/>
            <p:nvPr/>
          </p:nvSpPr>
          <p:spPr>
            <a:xfrm>
              <a:off x="8673645" y="4601562"/>
              <a:ext cx="266468" cy="356253"/>
            </a:xfrm>
            <a:prstGeom prst="rightArrow">
              <a:avLst/>
            </a:prstGeom>
            <a:solidFill>
              <a:srgbClr val="3C49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0000" t="-5000" r="-30000" b="-38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789705" y="1087556"/>
            <a:ext cx="6092826" cy="4164012"/>
            <a:chOff x="2608730" y="1068305"/>
            <a:chExt cx="6092826" cy="4164012"/>
          </a:xfrm>
        </p:grpSpPr>
        <p:sp>
          <p:nvSpPr>
            <p:cNvPr id="3" name="Freeform 8"/>
            <p:cNvSpPr>
              <a:spLocks noEditPoints="1"/>
            </p:cNvSpPr>
            <p:nvPr/>
          </p:nvSpPr>
          <p:spPr bwMode="auto">
            <a:xfrm>
              <a:off x="3632668" y="1339767"/>
              <a:ext cx="5068888" cy="3892550"/>
            </a:xfrm>
            <a:custGeom>
              <a:avLst/>
              <a:gdLst>
                <a:gd name="T0" fmla="*/ 2280145 w 1545"/>
                <a:gd name="T1" fmla="*/ 3888446 h 1186"/>
                <a:gd name="T2" fmla="*/ 921900 w 1545"/>
                <a:gd name="T3" fmla="*/ 3819536 h 1186"/>
                <a:gd name="T4" fmla="*/ 708649 w 1545"/>
                <a:gd name="T5" fmla="*/ 3809692 h 1186"/>
                <a:gd name="T6" fmla="*/ 2595101 w 1545"/>
                <a:gd name="T7" fmla="*/ 3842506 h 1186"/>
                <a:gd name="T8" fmla="*/ 1446826 w 1545"/>
                <a:gd name="T9" fmla="*/ 3793285 h 1186"/>
                <a:gd name="T10" fmla="*/ 508522 w 1545"/>
                <a:gd name="T11" fmla="*/ 3694844 h 1186"/>
                <a:gd name="T12" fmla="*/ 1545249 w 1545"/>
                <a:gd name="T13" fmla="*/ 3750627 h 1186"/>
                <a:gd name="T14" fmla="*/ 351044 w 1545"/>
                <a:gd name="T15" fmla="*/ 3563588 h 1186"/>
                <a:gd name="T16" fmla="*/ 1719131 w 1545"/>
                <a:gd name="T17" fmla="*/ 3642341 h 1186"/>
                <a:gd name="T18" fmla="*/ 1975032 w 1545"/>
                <a:gd name="T19" fmla="*/ 3625935 h 1186"/>
                <a:gd name="T20" fmla="*/ 3576055 w 1545"/>
                <a:gd name="T21" fmla="*/ 3412644 h 1186"/>
                <a:gd name="T22" fmla="*/ 288709 w 1545"/>
                <a:gd name="T23" fmla="*/ 3520930 h 1186"/>
                <a:gd name="T24" fmla="*/ 1958628 w 1545"/>
                <a:gd name="T25" fmla="*/ 3429051 h 1186"/>
                <a:gd name="T26" fmla="*/ 3776183 w 1545"/>
                <a:gd name="T27" fmla="*/ 3343735 h 1186"/>
                <a:gd name="T28" fmla="*/ 3067533 w 1545"/>
                <a:gd name="T29" fmla="*/ 3327328 h 1186"/>
                <a:gd name="T30" fmla="*/ 3005199 w 1545"/>
                <a:gd name="T31" fmla="*/ 3369986 h 1186"/>
                <a:gd name="T32" fmla="*/ 3936941 w 1545"/>
                <a:gd name="T33" fmla="*/ 3228886 h 1186"/>
                <a:gd name="T34" fmla="*/ 4035365 w 1545"/>
                <a:gd name="T35" fmla="*/ 3173103 h 1186"/>
                <a:gd name="T36" fmla="*/ 4104261 w 1545"/>
                <a:gd name="T37" fmla="*/ 2848245 h 1186"/>
                <a:gd name="T38" fmla="*/ 26246 w 1545"/>
                <a:gd name="T39" fmla="*/ 2959813 h 1186"/>
                <a:gd name="T40" fmla="*/ 4327355 w 1545"/>
                <a:gd name="T41" fmla="*/ 2792462 h 1186"/>
                <a:gd name="T42" fmla="*/ 4547167 w 1545"/>
                <a:gd name="T43" fmla="*/ 2759648 h 1186"/>
                <a:gd name="T44" fmla="*/ 4055050 w 1545"/>
                <a:gd name="T45" fmla="*/ 2730115 h 1186"/>
                <a:gd name="T46" fmla="*/ 78739 w 1545"/>
                <a:gd name="T47" fmla="*/ 2713708 h 1186"/>
                <a:gd name="T48" fmla="*/ 4789945 w 1545"/>
                <a:gd name="T49" fmla="*/ 2602141 h 1186"/>
                <a:gd name="T50" fmla="*/ 288709 w 1545"/>
                <a:gd name="T51" fmla="*/ 2487293 h 1186"/>
                <a:gd name="T52" fmla="*/ 574137 w 1545"/>
                <a:gd name="T53" fmla="*/ 2362600 h 1186"/>
                <a:gd name="T54" fmla="*/ 4983512 w 1545"/>
                <a:gd name="T55" fmla="*/ 2333067 h 1186"/>
                <a:gd name="T56" fmla="*/ 331359 w 1545"/>
                <a:gd name="T57" fmla="*/ 2129621 h 1186"/>
                <a:gd name="T58" fmla="*/ 5022881 w 1545"/>
                <a:gd name="T59" fmla="*/ 2231344 h 1186"/>
                <a:gd name="T60" fmla="*/ 5049127 w 1545"/>
                <a:gd name="T61" fmla="*/ 1896643 h 1186"/>
                <a:gd name="T62" fmla="*/ 95143 w 1545"/>
                <a:gd name="T63" fmla="*/ 1962270 h 1186"/>
                <a:gd name="T64" fmla="*/ 5019600 w 1545"/>
                <a:gd name="T65" fmla="*/ 1742417 h 1186"/>
                <a:gd name="T66" fmla="*/ 4931019 w 1545"/>
                <a:gd name="T67" fmla="*/ 1552097 h 1186"/>
                <a:gd name="T68" fmla="*/ 95143 w 1545"/>
                <a:gd name="T69" fmla="*/ 1578348 h 1186"/>
                <a:gd name="T70" fmla="*/ 4819472 w 1545"/>
                <a:gd name="T71" fmla="*/ 1388027 h 1186"/>
                <a:gd name="T72" fmla="*/ 528206 w 1545"/>
                <a:gd name="T73" fmla="*/ 1260053 h 1186"/>
                <a:gd name="T74" fmla="*/ 4730891 w 1545"/>
                <a:gd name="T75" fmla="*/ 1342088 h 1186"/>
                <a:gd name="T76" fmla="*/ 748019 w 1545"/>
                <a:gd name="T77" fmla="*/ 1214114 h 1186"/>
                <a:gd name="T78" fmla="*/ 1023605 w 1545"/>
                <a:gd name="T79" fmla="*/ 1266616 h 1186"/>
                <a:gd name="T80" fmla="*/ 4488113 w 1545"/>
                <a:gd name="T81" fmla="*/ 1118954 h 1186"/>
                <a:gd name="T82" fmla="*/ 3549809 w 1545"/>
                <a:gd name="T83" fmla="*/ 958166 h 1186"/>
                <a:gd name="T84" fmla="*/ 4192843 w 1545"/>
                <a:gd name="T85" fmla="*/ 1017230 h 1186"/>
                <a:gd name="T86" fmla="*/ 938304 w 1545"/>
                <a:gd name="T87" fmla="*/ 945040 h 1186"/>
                <a:gd name="T88" fmla="*/ 3421858 w 1545"/>
                <a:gd name="T89" fmla="*/ 1040200 h 1186"/>
                <a:gd name="T90" fmla="*/ 974393 w 1545"/>
                <a:gd name="T91" fmla="*/ 735031 h 1186"/>
                <a:gd name="T92" fmla="*/ 3494035 w 1545"/>
                <a:gd name="T93" fmla="*/ 856442 h 1186"/>
                <a:gd name="T94" fmla="*/ 3001918 w 1545"/>
                <a:gd name="T95" fmla="*/ 577524 h 1186"/>
                <a:gd name="T96" fmla="*/ 1049851 w 1545"/>
                <a:gd name="T97" fmla="*/ 554555 h 1186"/>
                <a:gd name="T98" fmla="*/ 3494035 w 1545"/>
                <a:gd name="T99" fmla="*/ 603776 h 1186"/>
                <a:gd name="T100" fmla="*/ 3100341 w 1545"/>
                <a:gd name="T101" fmla="*/ 551273 h 1186"/>
                <a:gd name="T102" fmla="*/ 3398893 w 1545"/>
                <a:gd name="T103" fmla="*/ 459394 h 1186"/>
                <a:gd name="T104" fmla="*/ 2742736 w 1545"/>
                <a:gd name="T105" fmla="*/ 377360 h 1186"/>
                <a:gd name="T106" fmla="*/ 1354964 w 1545"/>
                <a:gd name="T107" fmla="*/ 242823 h 1186"/>
                <a:gd name="T108" fmla="*/ 2706647 w 1545"/>
                <a:gd name="T109" fmla="*/ 295325 h 1186"/>
                <a:gd name="T110" fmla="*/ 1535407 w 1545"/>
                <a:gd name="T111" fmla="*/ 131256 h 1186"/>
                <a:gd name="T112" fmla="*/ 1696166 w 1545"/>
                <a:gd name="T113" fmla="*/ 55784 h 1186"/>
                <a:gd name="T114" fmla="*/ 2355603 w 1545"/>
                <a:gd name="T115" fmla="*/ 75472 h 1186"/>
                <a:gd name="T116" fmla="*/ 1935663 w 1545"/>
                <a:gd name="T117" fmla="*/ 6563 h 1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45" h="1186">
                  <a:moveTo>
                    <a:pt x="760" y="1170"/>
                  </a:moveTo>
                  <a:cubicBezTo>
                    <a:pt x="760" y="1170"/>
                    <a:pt x="759" y="1170"/>
                    <a:pt x="759" y="1170"/>
                  </a:cubicBezTo>
                  <a:cubicBezTo>
                    <a:pt x="748" y="1173"/>
                    <a:pt x="738" y="1174"/>
                    <a:pt x="728" y="1175"/>
                  </a:cubicBezTo>
                  <a:cubicBezTo>
                    <a:pt x="725" y="1175"/>
                    <a:pt x="723" y="1178"/>
                    <a:pt x="723" y="1181"/>
                  </a:cubicBezTo>
                  <a:cubicBezTo>
                    <a:pt x="723" y="1184"/>
                    <a:pt x="725" y="1186"/>
                    <a:pt x="728" y="1186"/>
                  </a:cubicBezTo>
                  <a:cubicBezTo>
                    <a:pt x="728" y="1186"/>
                    <a:pt x="728" y="1186"/>
                    <a:pt x="728" y="1186"/>
                  </a:cubicBezTo>
                  <a:cubicBezTo>
                    <a:pt x="739" y="1185"/>
                    <a:pt x="750" y="1183"/>
                    <a:pt x="761" y="1181"/>
                  </a:cubicBezTo>
                  <a:cubicBezTo>
                    <a:pt x="764" y="1180"/>
                    <a:pt x="766" y="1177"/>
                    <a:pt x="765" y="1174"/>
                  </a:cubicBezTo>
                  <a:cubicBezTo>
                    <a:pt x="765" y="1172"/>
                    <a:pt x="762" y="1170"/>
                    <a:pt x="760" y="1170"/>
                  </a:cubicBezTo>
                  <a:moveTo>
                    <a:pt x="664" y="1168"/>
                  </a:moveTo>
                  <a:cubicBezTo>
                    <a:pt x="662" y="1168"/>
                    <a:pt x="660" y="1169"/>
                    <a:pt x="659" y="1171"/>
                  </a:cubicBezTo>
                  <a:cubicBezTo>
                    <a:pt x="658" y="1174"/>
                    <a:pt x="660" y="1177"/>
                    <a:pt x="663" y="1178"/>
                  </a:cubicBezTo>
                  <a:cubicBezTo>
                    <a:pt x="673" y="1182"/>
                    <a:pt x="684" y="1184"/>
                    <a:pt x="695" y="1185"/>
                  </a:cubicBezTo>
                  <a:cubicBezTo>
                    <a:pt x="696" y="1185"/>
                    <a:pt x="696" y="1185"/>
                    <a:pt x="696" y="1185"/>
                  </a:cubicBezTo>
                  <a:cubicBezTo>
                    <a:pt x="699" y="1185"/>
                    <a:pt x="701" y="1183"/>
                    <a:pt x="701" y="1180"/>
                  </a:cubicBezTo>
                  <a:cubicBezTo>
                    <a:pt x="702" y="1178"/>
                    <a:pt x="699" y="1175"/>
                    <a:pt x="696" y="1175"/>
                  </a:cubicBezTo>
                  <a:cubicBezTo>
                    <a:pt x="686" y="1173"/>
                    <a:pt x="676" y="1171"/>
                    <a:pt x="666" y="1168"/>
                  </a:cubicBezTo>
                  <a:cubicBezTo>
                    <a:pt x="666" y="1168"/>
                    <a:pt x="665" y="1168"/>
                    <a:pt x="664" y="1168"/>
                  </a:cubicBezTo>
                  <a:moveTo>
                    <a:pt x="281" y="1164"/>
                  </a:moveTo>
                  <a:cubicBezTo>
                    <a:pt x="278" y="1164"/>
                    <a:pt x="276" y="1166"/>
                    <a:pt x="275" y="1169"/>
                  </a:cubicBezTo>
                  <a:cubicBezTo>
                    <a:pt x="275" y="1172"/>
                    <a:pt x="277" y="1175"/>
                    <a:pt x="280" y="1175"/>
                  </a:cubicBezTo>
                  <a:cubicBezTo>
                    <a:pt x="290" y="1176"/>
                    <a:pt x="301" y="1177"/>
                    <a:pt x="313" y="1177"/>
                  </a:cubicBezTo>
                  <a:cubicBezTo>
                    <a:pt x="313" y="1177"/>
                    <a:pt x="313" y="1177"/>
                    <a:pt x="313" y="1177"/>
                  </a:cubicBezTo>
                  <a:cubicBezTo>
                    <a:pt x="316" y="1177"/>
                    <a:pt x="318" y="1175"/>
                    <a:pt x="318" y="1172"/>
                  </a:cubicBezTo>
                  <a:cubicBezTo>
                    <a:pt x="318" y="1169"/>
                    <a:pt x="316" y="1167"/>
                    <a:pt x="313" y="1167"/>
                  </a:cubicBezTo>
                  <a:cubicBezTo>
                    <a:pt x="302" y="1166"/>
                    <a:pt x="291" y="1166"/>
                    <a:pt x="281" y="1164"/>
                  </a:cubicBezTo>
                  <a:cubicBezTo>
                    <a:pt x="281" y="1164"/>
                    <a:pt x="281" y="1164"/>
                    <a:pt x="281" y="1164"/>
                  </a:cubicBezTo>
                  <a:moveTo>
                    <a:pt x="377" y="1162"/>
                  </a:moveTo>
                  <a:cubicBezTo>
                    <a:pt x="377" y="1162"/>
                    <a:pt x="376" y="1162"/>
                    <a:pt x="376" y="1162"/>
                  </a:cubicBezTo>
                  <a:cubicBezTo>
                    <a:pt x="365" y="1164"/>
                    <a:pt x="355" y="1165"/>
                    <a:pt x="344" y="1166"/>
                  </a:cubicBezTo>
                  <a:cubicBezTo>
                    <a:pt x="342" y="1166"/>
                    <a:pt x="339" y="1169"/>
                    <a:pt x="340" y="1172"/>
                  </a:cubicBezTo>
                  <a:cubicBezTo>
                    <a:pt x="340" y="1174"/>
                    <a:pt x="342" y="1177"/>
                    <a:pt x="345" y="1177"/>
                  </a:cubicBezTo>
                  <a:cubicBezTo>
                    <a:pt x="345" y="1177"/>
                    <a:pt x="345" y="1177"/>
                    <a:pt x="345" y="1177"/>
                  </a:cubicBezTo>
                  <a:cubicBezTo>
                    <a:pt x="356" y="1176"/>
                    <a:pt x="367" y="1175"/>
                    <a:pt x="378" y="1173"/>
                  </a:cubicBezTo>
                  <a:cubicBezTo>
                    <a:pt x="381" y="1172"/>
                    <a:pt x="383" y="1169"/>
                    <a:pt x="382" y="1166"/>
                  </a:cubicBezTo>
                  <a:cubicBezTo>
                    <a:pt x="382" y="1164"/>
                    <a:pt x="379" y="1162"/>
                    <a:pt x="377" y="1162"/>
                  </a:cubicBezTo>
                  <a:moveTo>
                    <a:pt x="218" y="1151"/>
                  </a:moveTo>
                  <a:cubicBezTo>
                    <a:pt x="215" y="1151"/>
                    <a:pt x="213" y="1152"/>
                    <a:pt x="213" y="1154"/>
                  </a:cubicBezTo>
                  <a:cubicBezTo>
                    <a:pt x="212" y="1157"/>
                    <a:pt x="213" y="1160"/>
                    <a:pt x="216" y="1161"/>
                  </a:cubicBezTo>
                  <a:cubicBezTo>
                    <a:pt x="218" y="1162"/>
                    <a:pt x="218" y="1162"/>
                    <a:pt x="218" y="1162"/>
                  </a:cubicBezTo>
                  <a:cubicBezTo>
                    <a:pt x="227" y="1165"/>
                    <a:pt x="237" y="1167"/>
                    <a:pt x="248" y="1170"/>
                  </a:cubicBezTo>
                  <a:cubicBezTo>
                    <a:pt x="248" y="1170"/>
                    <a:pt x="248" y="1170"/>
                    <a:pt x="249" y="1170"/>
                  </a:cubicBezTo>
                  <a:cubicBezTo>
                    <a:pt x="251" y="1170"/>
                    <a:pt x="253" y="1168"/>
                    <a:pt x="254" y="1166"/>
                  </a:cubicBezTo>
                  <a:cubicBezTo>
                    <a:pt x="255" y="1163"/>
                    <a:pt x="253" y="1160"/>
                    <a:pt x="250" y="1159"/>
                  </a:cubicBezTo>
                  <a:cubicBezTo>
                    <a:pt x="240" y="1157"/>
                    <a:pt x="230" y="1154"/>
                    <a:pt x="221" y="1151"/>
                  </a:cubicBezTo>
                  <a:cubicBezTo>
                    <a:pt x="219" y="1151"/>
                    <a:pt x="219" y="1151"/>
                    <a:pt x="219" y="1151"/>
                  </a:cubicBezTo>
                  <a:cubicBezTo>
                    <a:pt x="219" y="1151"/>
                    <a:pt x="218" y="1151"/>
                    <a:pt x="218" y="1151"/>
                  </a:cubicBezTo>
                  <a:moveTo>
                    <a:pt x="820" y="1147"/>
                  </a:moveTo>
                  <a:cubicBezTo>
                    <a:pt x="819" y="1147"/>
                    <a:pt x="818" y="1147"/>
                    <a:pt x="817" y="1148"/>
                  </a:cubicBezTo>
                  <a:cubicBezTo>
                    <a:pt x="808" y="1153"/>
                    <a:pt x="798" y="1157"/>
                    <a:pt x="789" y="1161"/>
                  </a:cubicBezTo>
                  <a:cubicBezTo>
                    <a:pt x="786" y="1162"/>
                    <a:pt x="785" y="1165"/>
                    <a:pt x="786" y="1168"/>
                  </a:cubicBezTo>
                  <a:cubicBezTo>
                    <a:pt x="786" y="1170"/>
                    <a:pt x="789" y="1171"/>
                    <a:pt x="791" y="1171"/>
                  </a:cubicBezTo>
                  <a:cubicBezTo>
                    <a:pt x="791" y="1171"/>
                    <a:pt x="792" y="1171"/>
                    <a:pt x="793" y="1171"/>
                  </a:cubicBezTo>
                  <a:cubicBezTo>
                    <a:pt x="803" y="1167"/>
                    <a:pt x="813" y="1162"/>
                    <a:pt x="822" y="1157"/>
                  </a:cubicBezTo>
                  <a:cubicBezTo>
                    <a:pt x="825" y="1155"/>
                    <a:pt x="826" y="1152"/>
                    <a:pt x="824" y="1150"/>
                  </a:cubicBezTo>
                  <a:cubicBezTo>
                    <a:pt x="823" y="1148"/>
                    <a:pt x="822" y="1147"/>
                    <a:pt x="820" y="1147"/>
                  </a:cubicBezTo>
                  <a:moveTo>
                    <a:pt x="439" y="1145"/>
                  </a:moveTo>
                  <a:cubicBezTo>
                    <a:pt x="438" y="1145"/>
                    <a:pt x="438" y="1145"/>
                    <a:pt x="437" y="1146"/>
                  </a:cubicBezTo>
                  <a:cubicBezTo>
                    <a:pt x="433" y="1147"/>
                    <a:pt x="429" y="1149"/>
                    <a:pt x="425" y="1150"/>
                  </a:cubicBezTo>
                  <a:cubicBezTo>
                    <a:pt x="419" y="1152"/>
                    <a:pt x="413" y="1154"/>
                    <a:pt x="407" y="1155"/>
                  </a:cubicBezTo>
                  <a:cubicBezTo>
                    <a:pt x="404" y="1156"/>
                    <a:pt x="402" y="1159"/>
                    <a:pt x="403" y="1162"/>
                  </a:cubicBezTo>
                  <a:cubicBezTo>
                    <a:pt x="404" y="1164"/>
                    <a:pt x="406" y="1166"/>
                    <a:pt x="408" y="1166"/>
                  </a:cubicBezTo>
                  <a:cubicBezTo>
                    <a:pt x="409" y="1166"/>
                    <a:pt x="409" y="1166"/>
                    <a:pt x="410" y="1166"/>
                  </a:cubicBezTo>
                  <a:cubicBezTo>
                    <a:pt x="416" y="1164"/>
                    <a:pt x="422" y="1162"/>
                    <a:pt x="428" y="1160"/>
                  </a:cubicBezTo>
                  <a:cubicBezTo>
                    <a:pt x="432" y="1159"/>
                    <a:pt x="437" y="1157"/>
                    <a:pt x="441" y="1156"/>
                  </a:cubicBezTo>
                  <a:cubicBezTo>
                    <a:pt x="444" y="1155"/>
                    <a:pt x="445" y="1151"/>
                    <a:pt x="444" y="1149"/>
                  </a:cubicBezTo>
                  <a:cubicBezTo>
                    <a:pt x="443" y="1147"/>
                    <a:pt x="441" y="1145"/>
                    <a:pt x="439" y="1145"/>
                  </a:cubicBezTo>
                  <a:moveTo>
                    <a:pt x="613" y="1131"/>
                  </a:moveTo>
                  <a:cubicBezTo>
                    <a:pt x="612" y="1131"/>
                    <a:pt x="611" y="1131"/>
                    <a:pt x="610" y="1132"/>
                  </a:cubicBezTo>
                  <a:cubicBezTo>
                    <a:pt x="607" y="1134"/>
                    <a:pt x="607" y="1137"/>
                    <a:pt x="608" y="1140"/>
                  </a:cubicBezTo>
                  <a:cubicBezTo>
                    <a:pt x="615" y="1149"/>
                    <a:pt x="624" y="1157"/>
                    <a:pt x="633" y="1163"/>
                  </a:cubicBezTo>
                  <a:cubicBezTo>
                    <a:pt x="634" y="1164"/>
                    <a:pt x="635" y="1164"/>
                    <a:pt x="636" y="1164"/>
                  </a:cubicBezTo>
                  <a:cubicBezTo>
                    <a:pt x="637" y="1164"/>
                    <a:pt x="639" y="1163"/>
                    <a:pt x="640" y="1162"/>
                  </a:cubicBezTo>
                  <a:cubicBezTo>
                    <a:pt x="642" y="1159"/>
                    <a:pt x="641" y="1156"/>
                    <a:pt x="639" y="1154"/>
                  </a:cubicBezTo>
                  <a:cubicBezTo>
                    <a:pt x="631" y="1148"/>
                    <a:pt x="623" y="1141"/>
                    <a:pt x="617" y="1133"/>
                  </a:cubicBezTo>
                  <a:cubicBezTo>
                    <a:pt x="616" y="1132"/>
                    <a:pt x="614" y="1131"/>
                    <a:pt x="613" y="1131"/>
                  </a:cubicBezTo>
                  <a:moveTo>
                    <a:pt x="159" y="1123"/>
                  </a:moveTo>
                  <a:cubicBezTo>
                    <a:pt x="157" y="1123"/>
                    <a:pt x="156" y="1124"/>
                    <a:pt x="155" y="1126"/>
                  </a:cubicBezTo>
                  <a:cubicBezTo>
                    <a:pt x="153" y="1129"/>
                    <a:pt x="154" y="1132"/>
                    <a:pt x="157" y="1133"/>
                  </a:cubicBezTo>
                  <a:cubicBezTo>
                    <a:pt x="166" y="1139"/>
                    <a:pt x="176" y="1144"/>
                    <a:pt x="185" y="1149"/>
                  </a:cubicBezTo>
                  <a:cubicBezTo>
                    <a:pt x="186" y="1149"/>
                    <a:pt x="187" y="1149"/>
                    <a:pt x="188" y="1149"/>
                  </a:cubicBezTo>
                  <a:cubicBezTo>
                    <a:pt x="190" y="1149"/>
                    <a:pt x="192" y="1148"/>
                    <a:pt x="193" y="1146"/>
                  </a:cubicBezTo>
                  <a:cubicBezTo>
                    <a:pt x="194" y="1144"/>
                    <a:pt x="193" y="1140"/>
                    <a:pt x="190" y="1139"/>
                  </a:cubicBezTo>
                  <a:cubicBezTo>
                    <a:pt x="181" y="1135"/>
                    <a:pt x="171" y="1130"/>
                    <a:pt x="162" y="1124"/>
                  </a:cubicBezTo>
                  <a:cubicBezTo>
                    <a:pt x="161" y="1124"/>
                    <a:pt x="160" y="1123"/>
                    <a:pt x="159" y="1123"/>
                  </a:cubicBezTo>
                  <a:moveTo>
                    <a:pt x="497" y="1117"/>
                  </a:moveTo>
                  <a:cubicBezTo>
                    <a:pt x="496" y="1117"/>
                    <a:pt x="495" y="1117"/>
                    <a:pt x="494" y="1118"/>
                  </a:cubicBezTo>
                  <a:cubicBezTo>
                    <a:pt x="485" y="1123"/>
                    <a:pt x="475" y="1128"/>
                    <a:pt x="466" y="1133"/>
                  </a:cubicBezTo>
                  <a:cubicBezTo>
                    <a:pt x="464" y="1134"/>
                    <a:pt x="462" y="1138"/>
                    <a:pt x="464" y="1140"/>
                  </a:cubicBezTo>
                  <a:cubicBezTo>
                    <a:pt x="465" y="1142"/>
                    <a:pt x="467" y="1143"/>
                    <a:pt x="469" y="1143"/>
                  </a:cubicBezTo>
                  <a:cubicBezTo>
                    <a:pt x="469" y="1143"/>
                    <a:pt x="470" y="1143"/>
                    <a:pt x="471" y="1143"/>
                  </a:cubicBezTo>
                  <a:cubicBezTo>
                    <a:pt x="481" y="1138"/>
                    <a:pt x="490" y="1133"/>
                    <a:pt x="500" y="1127"/>
                  </a:cubicBezTo>
                  <a:cubicBezTo>
                    <a:pt x="502" y="1125"/>
                    <a:pt x="503" y="1122"/>
                    <a:pt x="501" y="1120"/>
                  </a:cubicBezTo>
                  <a:cubicBezTo>
                    <a:pt x="500" y="1118"/>
                    <a:pt x="499" y="1117"/>
                    <a:pt x="497" y="1117"/>
                  </a:cubicBezTo>
                  <a:moveTo>
                    <a:pt x="870" y="1107"/>
                  </a:moveTo>
                  <a:cubicBezTo>
                    <a:pt x="869" y="1107"/>
                    <a:pt x="867" y="1108"/>
                    <a:pt x="866" y="1109"/>
                  </a:cubicBezTo>
                  <a:cubicBezTo>
                    <a:pt x="859" y="1117"/>
                    <a:pt x="851" y="1124"/>
                    <a:pt x="843" y="1130"/>
                  </a:cubicBezTo>
                  <a:cubicBezTo>
                    <a:pt x="841" y="1132"/>
                    <a:pt x="840" y="1135"/>
                    <a:pt x="842" y="1138"/>
                  </a:cubicBezTo>
                  <a:cubicBezTo>
                    <a:pt x="843" y="1139"/>
                    <a:pt x="845" y="1140"/>
                    <a:pt x="847" y="1140"/>
                  </a:cubicBezTo>
                  <a:cubicBezTo>
                    <a:pt x="848" y="1140"/>
                    <a:pt x="849" y="1139"/>
                    <a:pt x="850" y="1139"/>
                  </a:cubicBezTo>
                  <a:cubicBezTo>
                    <a:pt x="859" y="1132"/>
                    <a:pt x="867" y="1124"/>
                    <a:pt x="874" y="1116"/>
                  </a:cubicBezTo>
                  <a:cubicBezTo>
                    <a:pt x="876" y="1114"/>
                    <a:pt x="876" y="1110"/>
                    <a:pt x="874" y="1108"/>
                  </a:cubicBezTo>
                  <a:cubicBezTo>
                    <a:pt x="873" y="1108"/>
                    <a:pt x="871" y="1107"/>
                    <a:pt x="870" y="1107"/>
                  </a:cubicBezTo>
                  <a:moveTo>
                    <a:pt x="107" y="1086"/>
                  </a:moveTo>
                  <a:cubicBezTo>
                    <a:pt x="106" y="1086"/>
                    <a:pt x="104" y="1086"/>
                    <a:pt x="103" y="1087"/>
                  </a:cubicBezTo>
                  <a:cubicBezTo>
                    <a:pt x="101" y="1090"/>
                    <a:pt x="101" y="1093"/>
                    <a:pt x="104" y="1095"/>
                  </a:cubicBezTo>
                  <a:cubicBezTo>
                    <a:pt x="112" y="1102"/>
                    <a:pt x="121" y="1109"/>
                    <a:pt x="129" y="1115"/>
                  </a:cubicBezTo>
                  <a:cubicBezTo>
                    <a:pt x="130" y="1116"/>
                    <a:pt x="131" y="1116"/>
                    <a:pt x="132" y="1116"/>
                  </a:cubicBezTo>
                  <a:cubicBezTo>
                    <a:pt x="134" y="1116"/>
                    <a:pt x="136" y="1116"/>
                    <a:pt x="137" y="1114"/>
                  </a:cubicBezTo>
                  <a:cubicBezTo>
                    <a:pt x="139" y="1112"/>
                    <a:pt x="138" y="1108"/>
                    <a:pt x="136" y="1107"/>
                  </a:cubicBezTo>
                  <a:cubicBezTo>
                    <a:pt x="127" y="1101"/>
                    <a:pt x="119" y="1094"/>
                    <a:pt x="111" y="1087"/>
                  </a:cubicBezTo>
                  <a:cubicBezTo>
                    <a:pt x="110" y="1086"/>
                    <a:pt x="108" y="1086"/>
                    <a:pt x="107" y="1086"/>
                  </a:cubicBezTo>
                  <a:moveTo>
                    <a:pt x="549" y="1079"/>
                  </a:moveTo>
                  <a:cubicBezTo>
                    <a:pt x="547" y="1079"/>
                    <a:pt x="546" y="1079"/>
                    <a:pt x="545" y="1080"/>
                  </a:cubicBezTo>
                  <a:cubicBezTo>
                    <a:pt x="537" y="1087"/>
                    <a:pt x="529" y="1094"/>
                    <a:pt x="520" y="1100"/>
                  </a:cubicBezTo>
                  <a:cubicBezTo>
                    <a:pt x="518" y="1102"/>
                    <a:pt x="517" y="1105"/>
                    <a:pt x="519" y="1108"/>
                  </a:cubicBezTo>
                  <a:cubicBezTo>
                    <a:pt x="520" y="1109"/>
                    <a:pt x="522" y="1110"/>
                    <a:pt x="524" y="1110"/>
                  </a:cubicBezTo>
                  <a:cubicBezTo>
                    <a:pt x="525" y="1110"/>
                    <a:pt x="526" y="1109"/>
                    <a:pt x="527" y="1109"/>
                  </a:cubicBezTo>
                  <a:cubicBezTo>
                    <a:pt x="535" y="1102"/>
                    <a:pt x="544" y="1096"/>
                    <a:pt x="552" y="1088"/>
                  </a:cubicBezTo>
                  <a:cubicBezTo>
                    <a:pt x="554" y="1086"/>
                    <a:pt x="555" y="1083"/>
                    <a:pt x="553" y="1081"/>
                  </a:cubicBezTo>
                  <a:cubicBezTo>
                    <a:pt x="552" y="1079"/>
                    <a:pt x="550" y="1079"/>
                    <a:pt x="549" y="1079"/>
                  </a:cubicBezTo>
                  <a:moveTo>
                    <a:pt x="591" y="1071"/>
                  </a:moveTo>
                  <a:cubicBezTo>
                    <a:pt x="591" y="1071"/>
                    <a:pt x="591" y="1071"/>
                    <a:pt x="591" y="1071"/>
                  </a:cubicBezTo>
                  <a:cubicBezTo>
                    <a:pt x="588" y="1071"/>
                    <a:pt x="586" y="1074"/>
                    <a:pt x="586" y="1077"/>
                  </a:cubicBezTo>
                  <a:cubicBezTo>
                    <a:pt x="587" y="1088"/>
                    <a:pt x="589" y="1099"/>
                    <a:pt x="592" y="1108"/>
                  </a:cubicBezTo>
                  <a:cubicBezTo>
                    <a:pt x="593" y="1110"/>
                    <a:pt x="593" y="1110"/>
                    <a:pt x="593" y="1110"/>
                  </a:cubicBezTo>
                  <a:cubicBezTo>
                    <a:pt x="594" y="1112"/>
                    <a:pt x="596" y="1113"/>
                    <a:pt x="598" y="1113"/>
                  </a:cubicBezTo>
                  <a:cubicBezTo>
                    <a:pt x="598" y="1113"/>
                    <a:pt x="599" y="1113"/>
                    <a:pt x="600" y="1113"/>
                  </a:cubicBezTo>
                  <a:cubicBezTo>
                    <a:pt x="602" y="1112"/>
                    <a:pt x="604" y="1109"/>
                    <a:pt x="603" y="1106"/>
                  </a:cubicBezTo>
                  <a:cubicBezTo>
                    <a:pt x="602" y="1105"/>
                    <a:pt x="602" y="1105"/>
                    <a:pt x="602" y="1105"/>
                  </a:cubicBezTo>
                  <a:cubicBezTo>
                    <a:pt x="600" y="1096"/>
                    <a:pt x="598" y="1086"/>
                    <a:pt x="597" y="1076"/>
                  </a:cubicBezTo>
                  <a:cubicBezTo>
                    <a:pt x="596" y="1073"/>
                    <a:pt x="594" y="1071"/>
                    <a:pt x="591" y="1071"/>
                  </a:cubicBezTo>
                  <a:moveTo>
                    <a:pt x="904" y="1052"/>
                  </a:moveTo>
                  <a:cubicBezTo>
                    <a:pt x="901" y="1052"/>
                    <a:pt x="899" y="1054"/>
                    <a:pt x="898" y="1056"/>
                  </a:cubicBezTo>
                  <a:cubicBezTo>
                    <a:pt x="895" y="1066"/>
                    <a:pt x="890" y="1075"/>
                    <a:pt x="885" y="1084"/>
                  </a:cubicBezTo>
                  <a:cubicBezTo>
                    <a:pt x="883" y="1086"/>
                    <a:pt x="884" y="1090"/>
                    <a:pt x="887" y="1091"/>
                  </a:cubicBezTo>
                  <a:cubicBezTo>
                    <a:pt x="888" y="1092"/>
                    <a:pt x="889" y="1092"/>
                    <a:pt x="890" y="1092"/>
                  </a:cubicBezTo>
                  <a:cubicBezTo>
                    <a:pt x="891" y="1092"/>
                    <a:pt x="893" y="1091"/>
                    <a:pt x="894" y="1090"/>
                  </a:cubicBezTo>
                  <a:cubicBezTo>
                    <a:pt x="900" y="1080"/>
                    <a:pt x="905" y="1070"/>
                    <a:pt x="909" y="1060"/>
                  </a:cubicBezTo>
                  <a:cubicBezTo>
                    <a:pt x="910" y="1057"/>
                    <a:pt x="908" y="1054"/>
                    <a:pt x="905" y="1053"/>
                  </a:cubicBezTo>
                  <a:cubicBezTo>
                    <a:pt x="905" y="1053"/>
                    <a:pt x="904" y="1052"/>
                    <a:pt x="904" y="1052"/>
                  </a:cubicBezTo>
                  <a:moveTo>
                    <a:pt x="1091" y="1040"/>
                  </a:moveTo>
                  <a:cubicBezTo>
                    <a:pt x="1090" y="1040"/>
                    <a:pt x="1090" y="1040"/>
                    <a:pt x="1090" y="1040"/>
                  </a:cubicBezTo>
                  <a:cubicBezTo>
                    <a:pt x="1079" y="1042"/>
                    <a:pt x="1069" y="1043"/>
                    <a:pt x="1058" y="1043"/>
                  </a:cubicBezTo>
                  <a:cubicBezTo>
                    <a:pt x="1056" y="1043"/>
                    <a:pt x="1053" y="1046"/>
                    <a:pt x="1053" y="1049"/>
                  </a:cubicBezTo>
                  <a:cubicBezTo>
                    <a:pt x="1053" y="1052"/>
                    <a:pt x="1056" y="1054"/>
                    <a:pt x="1059" y="1054"/>
                  </a:cubicBezTo>
                  <a:cubicBezTo>
                    <a:pt x="1059" y="1054"/>
                    <a:pt x="1059" y="1054"/>
                    <a:pt x="1059" y="1054"/>
                  </a:cubicBezTo>
                  <a:cubicBezTo>
                    <a:pt x="1069" y="1054"/>
                    <a:pt x="1080" y="1053"/>
                    <a:pt x="1092" y="1050"/>
                  </a:cubicBezTo>
                  <a:cubicBezTo>
                    <a:pt x="1094" y="1050"/>
                    <a:pt x="1096" y="1047"/>
                    <a:pt x="1096" y="1044"/>
                  </a:cubicBezTo>
                  <a:cubicBezTo>
                    <a:pt x="1095" y="1042"/>
                    <a:pt x="1093" y="1040"/>
                    <a:pt x="1091" y="1040"/>
                  </a:cubicBezTo>
                  <a:moveTo>
                    <a:pt x="62" y="1039"/>
                  </a:moveTo>
                  <a:cubicBezTo>
                    <a:pt x="61" y="1039"/>
                    <a:pt x="60" y="1040"/>
                    <a:pt x="59" y="1040"/>
                  </a:cubicBezTo>
                  <a:cubicBezTo>
                    <a:pt x="57" y="1042"/>
                    <a:pt x="56" y="1046"/>
                    <a:pt x="58" y="1048"/>
                  </a:cubicBezTo>
                  <a:cubicBezTo>
                    <a:pt x="65" y="1056"/>
                    <a:pt x="72" y="1065"/>
                    <a:pt x="80" y="1073"/>
                  </a:cubicBezTo>
                  <a:cubicBezTo>
                    <a:pt x="81" y="1074"/>
                    <a:pt x="82" y="1074"/>
                    <a:pt x="84" y="1074"/>
                  </a:cubicBezTo>
                  <a:cubicBezTo>
                    <a:pt x="85" y="1074"/>
                    <a:pt x="87" y="1074"/>
                    <a:pt x="88" y="1073"/>
                  </a:cubicBezTo>
                  <a:cubicBezTo>
                    <a:pt x="90" y="1071"/>
                    <a:pt x="90" y="1067"/>
                    <a:pt x="88" y="1065"/>
                  </a:cubicBezTo>
                  <a:cubicBezTo>
                    <a:pt x="80" y="1057"/>
                    <a:pt x="73" y="1049"/>
                    <a:pt x="67" y="1041"/>
                  </a:cubicBezTo>
                  <a:cubicBezTo>
                    <a:pt x="66" y="1040"/>
                    <a:pt x="64" y="1039"/>
                    <a:pt x="62" y="1039"/>
                  </a:cubicBezTo>
                  <a:moveTo>
                    <a:pt x="591" y="1035"/>
                  </a:moveTo>
                  <a:cubicBezTo>
                    <a:pt x="590" y="1035"/>
                    <a:pt x="588" y="1036"/>
                    <a:pt x="587" y="1037"/>
                  </a:cubicBezTo>
                  <a:cubicBezTo>
                    <a:pt x="581" y="1045"/>
                    <a:pt x="575" y="1052"/>
                    <a:pt x="568" y="1058"/>
                  </a:cubicBezTo>
                  <a:cubicBezTo>
                    <a:pt x="566" y="1060"/>
                    <a:pt x="566" y="1064"/>
                    <a:pt x="568" y="1066"/>
                  </a:cubicBezTo>
                  <a:cubicBezTo>
                    <a:pt x="569" y="1067"/>
                    <a:pt x="571" y="1067"/>
                    <a:pt x="572" y="1067"/>
                  </a:cubicBezTo>
                  <a:cubicBezTo>
                    <a:pt x="573" y="1067"/>
                    <a:pt x="575" y="1067"/>
                    <a:pt x="576" y="1066"/>
                  </a:cubicBezTo>
                  <a:cubicBezTo>
                    <a:pt x="576" y="1066"/>
                    <a:pt x="576" y="1066"/>
                    <a:pt x="576" y="1066"/>
                  </a:cubicBezTo>
                  <a:cubicBezTo>
                    <a:pt x="581" y="1061"/>
                    <a:pt x="586" y="1055"/>
                    <a:pt x="591" y="1050"/>
                  </a:cubicBezTo>
                  <a:cubicBezTo>
                    <a:pt x="591" y="1050"/>
                    <a:pt x="591" y="1050"/>
                    <a:pt x="591" y="1050"/>
                  </a:cubicBezTo>
                  <a:cubicBezTo>
                    <a:pt x="594" y="1050"/>
                    <a:pt x="596" y="1048"/>
                    <a:pt x="597" y="1045"/>
                  </a:cubicBezTo>
                  <a:cubicBezTo>
                    <a:pt x="597" y="1044"/>
                    <a:pt x="597" y="1042"/>
                    <a:pt x="597" y="1041"/>
                  </a:cubicBezTo>
                  <a:cubicBezTo>
                    <a:pt x="597" y="1039"/>
                    <a:pt x="596" y="1037"/>
                    <a:pt x="594" y="1036"/>
                  </a:cubicBezTo>
                  <a:cubicBezTo>
                    <a:pt x="593" y="1036"/>
                    <a:pt x="592" y="1035"/>
                    <a:pt x="591" y="1035"/>
                  </a:cubicBezTo>
                  <a:moveTo>
                    <a:pt x="995" y="1032"/>
                  </a:moveTo>
                  <a:cubicBezTo>
                    <a:pt x="993" y="1032"/>
                    <a:pt x="991" y="1034"/>
                    <a:pt x="990" y="1036"/>
                  </a:cubicBezTo>
                  <a:cubicBezTo>
                    <a:pt x="989" y="1039"/>
                    <a:pt x="991" y="1042"/>
                    <a:pt x="994" y="1043"/>
                  </a:cubicBezTo>
                  <a:cubicBezTo>
                    <a:pt x="1004" y="1046"/>
                    <a:pt x="1015" y="1049"/>
                    <a:pt x="1026" y="1051"/>
                  </a:cubicBezTo>
                  <a:cubicBezTo>
                    <a:pt x="1026" y="1051"/>
                    <a:pt x="1026" y="1051"/>
                    <a:pt x="1027" y="1051"/>
                  </a:cubicBezTo>
                  <a:cubicBezTo>
                    <a:pt x="1029" y="1051"/>
                    <a:pt x="1031" y="1049"/>
                    <a:pt x="1032" y="1047"/>
                  </a:cubicBezTo>
                  <a:cubicBezTo>
                    <a:pt x="1032" y="1044"/>
                    <a:pt x="1030" y="1041"/>
                    <a:pt x="1027" y="1041"/>
                  </a:cubicBezTo>
                  <a:cubicBezTo>
                    <a:pt x="1017" y="1039"/>
                    <a:pt x="1007" y="1036"/>
                    <a:pt x="997" y="1033"/>
                  </a:cubicBezTo>
                  <a:cubicBezTo>
                    <a:pt x="997" y="1032"/>
                    <a:pt x="996" y="1032"/>
                    <a:pt x="995" y="1032"/>
                  </a:cubicBezTo>
                  <a:moveTo>
                    <a:pt x="1151" y="1019"/>
                  </a:moveTo>
                  <a:cubicBezTo>
                    <a:pt x="1151" y="1019"/>
                    <a:pt x="1150" y="1019"/>
                    <a:pt x="1149" y="1020"/>
                  </a:cubicBezTo>
                  <a:cubicBezTo>
                    <a:pt x="1148" y="1020"/>
                    <a:pt x="1148" y="1020"/>
                    <a:pt x="1148" y="1020"/>
                  </a:cubicBezTo>
                  <a:cubicBezTo>
                    <a:pt x="1138" y="1025"/>
                    <a:pt x="1129" y="1028"/>
                    <a:pt x="1120" y="1032"/>
                  </a:cubicBezTo>
                  <a:cubicBezTo>
                    <a:pt x="1117" y="1033"/>
                    <a:pt x="1116" y="1036"/>
                    <a:pt x="1117" y="1039"/>
                  </a:cubicBezTo>
                  <a:cubicBezTo>
                    <a:pt x="1117" y="1041"/>
                    <a:pt x="1119" y="1042"/>
                    <a:pt x="1122" y="1042"/>
                  </a:cubicBezTo>
                  <a:cubicBezTo>
                    <a:pt x="1122" y="1042"/>
                    <a:pt x="1123" y="1042"/>
                    <a:pt x="1123" y="1042"/>
                  </a:cubicBezTo>
                  <a:cubicBezTo>
                    <a:pt x="1133" y="1038"/>
                    <a:pt x="1143" y="1034"/>
                    <a:pt x="1153" y="1030"/>
                  </a:cubicBezTo>
                  <a:cubicBezTo>
                    <a:pt x="1154" y="1029"/>
                    <a:pt x="1154" y="1029"/>
                    <a:pt x="1154" y="1029"/>
                  </a:cubicBezTo>
                  <a:cubicBezTo>
                    <a:pt x="1156" y="1028"/>
                    <a:pt x="1157" y="1025"/>
                    <a:pt x="1156" y="1022"/>
                  </a:cubicBezTo>
                  <a:cubicBezTo>
                    <a:pt x="1155" y="1020"/>
                    <a:pt x="1153" y="1019"/>
                    <a:pt x="1151" y="1019"/>
                  </a:cubicBezTo>
                  <a:moveTo>
                    <a:pt x="938" y="1004"/>
                  </a:moveTo>
                  <a:cubicBezTo>
                    <a:pt x="936" y="1004"/>
                    <a:pt x="934" y="1005"/>
                    <a:pt x="933" y="1007"/>
                  </a:cubicBezTo>
                  <a:cubicBezTo>
                    <a:pt x="931" y="1009"/>
                    <a:pt x="932" y="1012"/>
                    <a:pt x="935" y="1014"/>
                  </a:cubicBezTo>
                  <a:cubicBezTo>
                    <a:pt x="944" y="1020"/>
                    <a:pt x="954" y="1025"/>
                    <a:pt x="963" y="1030"/>
                  </a:cubicBezTo>
                  <a:cubicBezTo>
                    <a:pt x="964" y="1030"/>
                    <a:pt x="965" y="1030"/>
                    <a:pt x="966" y="1030"/>
                  </a:cubicBezTo>
                  <a:cubicBezTo>
                    <a:pt x="968" y="1030"/>
                    <a:pt x="970" y="1029"/>
                    <a:pt x="971" y="1027"/>
                  </a:cubicBezTo>
                  <a:cubicBezTo>
                    <a:pt x="972" y="1025"/>
                    <a:pt x="971" y="1022"/>
                    <a:pt x="968" y="1020"/>
                  </a:cubicBezTo>
                  <a:cubicBezTo>
                    <a:pt x="959" y="1016"/>
                    <a:pt x="950" y="1011"/>
                    <a:pt x="940" y="1005"/>
                  </a:cubicBezTo>
                  <a:cubicBezTo>
                    <a:pt x="940" y="1004"/>
                    <a:pt x="939" y="1004"/>
                    <a:pt x="938" y="1004"/>
                  </a:cubicBezTo>
                  <a:moveTo>
                    <a:pt x="912" y="989"/>
                  </a:moveTo>
                  <a:cubicBezTo>
                    <a:pt x="912" y="989"/>
                    <a:pt x="912" y="989"/>
                    <a:pt x="912" y="989"/>
                  </a:cubicBezTo>
                  <a:cubicBezTo>
                    <a:pt x="909" y="989"/>
                    <a:pt x="907" y="992"/>
                    <a:pt x="907" y="995"/>
                  </a:cubicBezTo>
                  <a:cubicBezTo>
                    <a:pt x="907" y="1006"/>
                    <a:pt x="907" y="1016"/>
                    <a:pt x="906" y="1026"/>
                  </a:cubicBezTo>
                  <a:cubicBezTo>
                    <a:pt x="905" y="1029"/>
                    <a:pt x="907" y="1031"/>
                    <a:pt x="910" y="1032"/>
                  </a:cubicBezTo>
                  <a:cubicBezTo>
                    <a:pt x="911" y="1032"/>
                    <a:pt x="911" y="1032"/>
                    <a:pt x="911" y="1032"/>
                  </a:cubicBezTo>
                  <a:cubicBezTo>
                    <a:pt x="914" y="1032"/>
                    <a:pt x="916" y="1030"/>
                    <a:pt x="916" y="1027"/>
                  </a:cubicBezTo>
                  <a:cubicBezTo>
                    <a:pt x="918" y="1017"/>
                    <a:pt x="918" y="1006"/>
                    <a:pt x="917" y="994"/>
                  </a:cubicBezTo>
                  <a:cubicBezTo>
                    <a:pt x="917" y="991"/>
                    <a:pt x="915" y="989"/>
                    <a:pt x="912" y="989"/>
                  </a:cubicBezTo>
                  <a:moveTo>
                    <a:pt x="28" y="985"/>
                  </a:moveTo>
                  <a:cubicBezTo>
                    <a:pt x="27" y="985"/>
                    <a:pt x="26" y="985"/>
                    <a:pt x="25" y="986"/>
                  </a:cubicBezTo>
                  <a:cubicBezTo>
                    <a:pt x="23" y="987"/>
                    <a:pt x="22" y="990"/>
                    <a:pt x="23" y="993"/>
                  </a:cubicBezTo>
                  <a:cubicBezTo>
                    <a:pt x="28" y="1003"/>
                    <a:pt x="33" y="1012"/>
                    <a:pt x="39" y="1021"/>
                  </a:cubicBezTo>
                  <a:cubicBezTo>
                    <a:pt x="40" y="1023"/>
                    <a:pt x="42" y="1024"/>
                    <a:pt x="44" y="1024"/>
                  </a:cubicBezTo>
                  <a:cubicBezTo>
                    <a:pt x="45" y="1024"/>
                    <a:pt x="46" y="1024"/>
                    <a:pt x="47" y="1023"/>
                  </a:cubicBezTo>
                  <a:cubicBezTo>
                    <a:pt x="49" y="1021"/>
                    <a:pt x="50" y="1018"/>
                    <a:pt x="48" y="1016"/>
                  </a:cubicBezTo>
                  <a:cubicBezTo>
                    <a:pt x="42" y="1007"/>
                    <a:pt x="37" y="997"/>
                    <a:pt x="33" y="988"/>
                  </a:cubicBezTo>
                  <a:cubicBezTo>
                    <a:pt x="32" y="986"/>
                    <a:pt x="30" y="985"/>
                    <a:pt x="28" y="985"/>
                  </a:cubicBezTo>
                  <a:moveTo>
                    <a:pt x="1204" y="982"/>
                  </a:moveTo>
                  <a:cubicBezTo>
                    <a:pt x="1203" y="982"/>
                    <a:pt x="1201" y="983"/>
                    <a:pt x="1200" y="984"/>
                  </a:cubicBezTo>
                  <a:cubicBezTo>
                    <a:pt x="1193" y="991"/>
                    <a:pt x="1184" y="998"/>
                    <a:pt x="1176" y="1004"/>
                  </a:cubicBezTo>
                  <a:cubicBezTo>
                    <a:pt x="1174" y="1005"/>
                    <a:pt x="1173" y="1009"/>
                    <a:pt x="1175" y="1011"/>
                  </a:cubicBezTo>
                  <a:cubicBezTo>
                    <a:pt x="1176" y="1013"/>
                    <a:pt x="1177" y="1013"/>
                    <a:pt x="1179" y="1013"/>
                  </a:cubicBezTo>
                  <a:cubicBezTo>
                    <a:pt x="1180" y="1013"/>
                    <a:pt x="1181" y="1013"/>
                    <a:pt x="1182" y="1012"/>
                  </a:cubicBezTo>
                  <a:cubicBezTo>
                    <a:pt x="1191" y="1006"/>
                    <a:pt x="1200" y="999"/>
                    <a:pt x="1208" y="991"/>
                  </a:cubicBezTo>
                  <a:cubicBezTo>
                    <a:pt x="1210" y="989"/>
                    <a:pt x="1210" y="986"/>
                    <a:pt x="1208" y="984"/>
                  </a:cubicBezTo>
                  <a:cubicBezTo>
                    <a:pt x="1207" y="983"/>
                    <a:pt x="1205" y="982"/>
                    <a:pt x="1204" y="982"/>
                  </a:cubicBezTo>
                  <a:moveTo>
                    <a:pt x="1242" y="931"/>
                  </a:moveTo>
                  <a:cubicBezTo>
                    <a:pt x="1240" y="931"/>
                    <a:pt x="1238" y="932"/>
                    <a:pt x="1237" y="934"/>
                  </a:cubicBezTo>
                  <a:cubicBezTo>
                    <a:pt x="1233" y="943"/>
                    <a:pt x="1227" y="952"/>
                    <a:pt x="1221" y="960"/>
                  </a:cubicBezTo>
                  <a:cubicBezTo>
                    <a:pt x="1219" y="963"/>
                    <a:pt x="1220" y="966"/>
                    <a:pt x="1222" y="968"/>
                  </a:cubicBezTo>
                  <a:cubicBezTo>
                    <a:pt x="1223" y="968"/>
                    <a:pt x="1224" y="969"/>
                    <a:pt x="1225" y="969"/>
                  </a:cubicBezTo>
                  <a:cubicBezTo>
                    <a:pt x="1227" y="969"/>
                    <a:pt x="1229" y="968"/>
                    <a:pt x="1230" y="967"/>
                  </a:cubicBezTo>
                  <a:cubicBezTo>
                    <a:pt x="1236" y="958"/>
                    <a:pt x="1242" y="948"/>
                    <a:pt x="1247" y="938"/>
                  </a:cubicBezTo>
                  <a:cubicBezTo>
                    <a:pt x="1248" y="935"/>
                    <a:pt x="1247" y="932"/>
                    <a:pt x="1244" y="931"/>
                  </a:cubicBezTo>
                  <a:cubicBezTo>
                    <a:pt x="1244" y="931"/>
                    <a:pt x="1243" y="931"/>
                    <a:pt x="1242" y="931"/>
                  </a:cubicBezTo>
                  <a:moveTo>
                    <a:pt x="9" y="924"/>
                  </a:moveTo>
                  <a:cubicBezTo>
                    <a:pt x="9" y="924"/>
                    <a:pt x="8" y="924"/>
                    <a:pt x="8" y="924"/>
                  </a:cubicBezTo>
                  <a:cubicBezTo>
                    <a:pt x="5" y="924"/>
                    <a:pt x="3" y="927"/>
                    <a:pt x="3" y="930"/>
                  </a:cubicBezTo>
                  <a:cubicBezTo>
                    <a:pt x="5" y="941"/>
                    <a:pt x="7" y="952"/>
                    <a:pt x="11" y="962"/>
                  </a:cubicBezTo>
                  <a:cubicBezTo>
                    <a:pt x="11" y="964"/>
                    <a:pt x="14" y="966"/>
                    <a:pt x="16" y="966"/>
                  </a:cubicBezTo>
                  <a:cubicBezTo>
                    <a:pt x="16" y="966"/>
                    <a:pt x="17" y="966"/>
                    <a:pt x="17" y="966"/>
                  </a:cubicBezTo>
                  <a:cubicBezTo>
                    <a:pt x="20" y="965"/>
                    <a:pt x="22" y="962"/>
                    <a:pt x="21" y="959"/>
                  </a:cubicBezTo>
                  <a:cubicBezTo>
                    <a:pt x="18" y="949"/>
                    <a:pt x="15" y="939"/>
                    <a:pt x="14" y="928"/>
                  </a:cubicBezTo>
                  <a:cubicBezTo>
                    <a:pt x="14" y="926"/>
                    <a:pt x="11" y="924"/>
                    <a:pt x="9" y="924"/>
                  </a:cubicBezTo>
                  <a:moveTo>
                    <a:pt x="1251" y="868"/>
                  </a:moveTo>
                  <a:cubicBezTo>
                    <a:pt x="1250" y="868"/>
                    <a:pt x="1250" y="868"/>
                    <a:pt x="1250" y="868"/>
                  </a:cubicBezTo>
                  <a:cubicBezTo>
                    <a:pt x="1247" y="869"/>
                    <a:pt x="1245" y="871"/>
                    <a:pt x="1245" y="874"/>
                  </a:cubicBezTo>
                  <a:cubicBezTo>
                    <a:pt x="1248" y="884"/>
                    <a:pt x="1248" y="894"/>
                    <a:pt x="1246" y="904"/>
                  </a:cubicBezTo>
                  <a:cubicBezTo>
                    <a:pt x="1246" y="907"/>
                    <a:pt x="1248" y="910"/>
                    <a:pt x="1251" y="911"/>
                  </a:cubicBezTo>
                  <a:cubicBezTo>
                    <a:pt x="1251" y="911"/>
                    <a:pt x="1251" y="911"/>
                    <a:pt x="1252" y="911"/>
                  </a:cubicBezTo>
                  <a:cubicBezTo>
                    <a:pt x="1254" y="911"/>
                    <a:pt x="1256" y="909"/>
                    <a:pt x="1257" y="906"/>
                  </a:cubicBezTo>
                  <a:cubicBezTo>
                    <a:pt x="1259" y="895"/>
                    <a:pt x="1258" y="883"/>
                    <a:pt x="1256" y="872"/>
                  </a:cubicBezTo>
                  <a:cubicBezTo>
                    <a:pt x="1255" y="870"/>
                    <a:pt x="1253" y="868"/>
                    <a:pt x="1251" y="868"/>
                  </a:cubicBezTo>
                  <a:moveTo>
                    <a:pt x="13" y="860"/>
                  </a:moveTo>
                  <a:cubicBezTo>
                    <a:pt x="11" y="860"/>
                    <a:pt x="9" y="861"/>
                    <a:pt x="8" y="864"/>
                  </a:cubicBezTo>
                  <a:cubicBezTo>
                    <a:pt x="5" y="875"/>
                    <a:pt x="3" y="886"/>
                    <a:pt x="2" y="897"/>
                  </a:cubicBezTo>
                  <a:cubicBezTo>
                    <a:pt x="2" y="900"/>
                    <a:pt x="4" y="902"/>
                    <a:pt x="7" y="902"/>
                  </a:cubicBezTo>
                  <a:cubicBezTo>
                    <a:pt x="7" y="902"/>
                    <a:pt x="7" y="902"/>
                    <a:pt x="8" y="902"/>
                  </a:cubicBezTo>
                  <a:cubicBezTo>
                    <a:pt x="10" y="902"/>
                    <a:pt x="13" y="900"/>
                    <a:pt x="13" y="897"/>
                  </a:cubicBezTo>
                  <a:cubicBezTo>
                    <a:pt x="14" y="887"/>
                    <a:pt x="15" y="877"/>
                    <a:pt x="18" y="867"/>
                  </a:cubicBezTo>
                  <a:cubicBezTo>
                    <a:pt x="19" y="864"/>
                    <a:pt x="17" y="861"/>
                    <a:pt x="15" y="860"/>
                  </a:cubicBezTo>
                  <a:cubicBezTo>
                    <a:pt x="14" y="860"/>
                    <a:pt x="14" y="860"/>
                    <a:pt x="13" y="860"/>
                  </a:cubicBezTo>
                  <a:moveTo>
                    <a:pt x="1287" y="849"/>
                  </a:moveTo>
                  <a:cubicBezTo>
                    <a:pt x="1284" y="849"/>
                    <a:pt x="1282" y="851"/>
                    <a:pt x="1281" y="854"/>
                  </a:cubicBezTo>
                  <a:cubicBezTo>
                    <a:pt x="1281" y="855"/>
                    <a:pt x="1281" y="856"/>
                    <a:pt x="1282" y="857"/>
                  </a:cubicBezTo>
                  <a:cubicBezTo>
                    <a:pt x="1283" y="858"/>
                    <a:pt x="1285" y="859"/>
                    <a:pt x="1286" y="860"/>
                  </a:cubicBezTo>
                  <a:cubicBezTo>
                    <a:pt x="1295" y="861"/>
                    <a:pt x="1304" y="862"/>
                    <a:pt x="1313" y="862"/>
                  </a:cubicBezTo>
                  <a:cubicBezTo>
                    <a:pt x="1315" y="862"/>
                    <a:pt x="1317" y="862"/>
                    <a:pt x="1319" y="862"/>
                  </a:cubicBezTo>
                  <a:cubicBezTo>
                    <a:pt x="1322" y="862"/>
                    <a:pt x="1324" y="859"/>
                    <a:pt x="1324" y="856"/>
                  </a:cubicBezTo>
                  <a:cubicBezTo>
                    <a:pt x="1324" y="854"/>
                    <a:pt x="1322" y="851"/>
                    <a:pt x="1319" y="851"/>
                  </a:cubicBezTo>
                  <a:cubicBezTo>
                    <a:pt x="1319" y="851"/>
                    <a:pt x="1319" y="851"/>
                    <a:pt x="1319" y="851"/>
                  </a:cubicBezTo>
                  <a:cubicBezTo>
                    <a:pt x="1317" y="851"/>
                    <a:pt x="1315" y="851"/>
                    <a:pt x="1314" y="851"/>
                  </a:cubicBezTo>
                  <a:cubicBezTo>
                    <a:pt x="1305" y="851"/>
                    <a:pt x="1296" y="851"/>
                    <a:pt x="1287" y="849"/>
                  </a:cubicBezTo>
                  <a:cubicBezTo>
                    <a:pt x="1287" y="849"/>
                    <a:pt x="1287" y="849"/>
                    <a:pt x="1287" y="849"/>
                  </a:cubicBezTo>
                  <a:moveTo>
                    <a:pt x="1381" y="837"/>
                  </a:moveTo>
                  <a:cubicBezTo>
                    <a:pt x="1381" y="837"/>
                    <a:pt x="1380" y="838"/>
                    <a:pt x="1379" y="838"/>
                  </a:cubicBezTo>
                  <a:cubicBezTo>
                    <a:pt x="1375" y="840"/>
                    <a:pt x="1371" y="841"/>
                    <a:pt x="1367" y="842"/>
                  </a:cubicBezTo>
                  <a:cubicBezTo>
                    <a:pt x="1361" y="844"/>
                    <a:pt x="1355" y="846"/>
                    <a:pt x="1349" y="847"/>
                  </a:cubicBezTo>
                  <a:cubicBezTo>
                    <a:pt x="1347" y="848"/>
                    <a:pt x="1345" y="851"/>
                    <a:pt x="1345" y="854"/>
                  </a:cubicBezTo>
                  <a:cubicBezTo>
                    <a:pt x="1346" y="856"/>
                    <a:pt x="1348" y="858"/>
                    <a:pt x="1351" y="858"/>
                  </a:cubicBezTo>
                  <a:cubicBezTo>
                    <a:pt x="1351" y="858"/>
                    <a:pt x="1351" y="858"/>
                    <a:pt x="1352" y="858"/>
                  </a:cubicBezTo>
                  <a:cubicBezTo>
                    <a:pt x="1358" y="856"/>
                    <a:pt x="1364" y="855"/>
                    <a:pt x="1370" y="853"/>
                  </a:cubicBezTo>
                  <a:cubicBezTo>
                    <a:pt x="1375" y="851"/>
                    <a:pt x="1379" y="850"/>
                    <a:pt x="1383" y="848"/>
                  </a:cubicBezTo>
                  <a:cubicBezTo>
                    <a:pt x="1386" y="847"/>
                    <a:pt x="1387" y="844"/>
                    <a:pt x="1386" y="841"/>
                  </a:cubicBezTo>
                  <a:cubicBezTo>
                    <a:pt x="1385" y="839"/>
                    <a:pt x="1383" y="837"/>
                    <a:pt x="1381" y="837"/>
                  </a:cubicBezTo>
                  <a:moveTo>
                    <a:pt x="1234" y="831"/>
                  </a:moveTo>
                  <a:cubicBezTo>
                    <a:pt x="1232" y="831"/>
                    <a:pt x="1231" y="832"/>
                    <a:pt x="1229" y="833"/>
                  </a:cubicBezTo>
                  <a:cubicBezTo>
                    <a:pt x="1228" y="835"/>
                    <a:pt x="1228" y="838"/>
                    <a:pt x="1229" y="840"/>
                  </a:cubicBezTo>
                  <a:cubicBezTo>
                    <a:pt x="1231" y="842"/>
                    <a:pt x="1232" y="844"/>
                    <a:pt x="1234" y="847"/>
                  </a:cubicBezTo>
                  <a:cubicBezTo>
                    <a:pt x="1235" y="848"/>
                    <a:pt x="1237" y="849"/>
                    <a:pt x="1238" y="849"/>
                  </a:cubicBezTo>
                  <a:cubicBezTo>
                    <a:pt x="1239" y="849"/>
                    <a:pt x="1240" y="849"/>
                    <a:pt x="1241" y="848"/>
                  </a:cubicBezTo>
                  <a:cubicBezTo>
                    <a:pt x="1242" y="848"/>
                    <a:pt x="1242" y="847"/>
                    <a:pt x="1243" y="847"/>
                  </a:cubicBezTo>
                  <a:cubicBezTo>
                    <a:pt x="1246" y="849"/>
                    <a:pt x="1250" y="850"/>
                    <a:pt x="1254" y="851"/>
                  </a:cubicBezTo>
                  <a:cubicBezTo>
                    <a:pt x="1254" y="852"/>
                    <a:pt x="1255" y="852"/>
                    <a:pt x="1255" y="852"/>
                  </a:cubicBezTo>
                  <a:cubicBezTo>
                    <a:pt x="1258" y="852"/>
                    <a:pt x="1260" y="850"/>
                    <a:pt x="1260" y="848"/>
                  </a:cubicBezTo>
                  <a:cubicBezTo>
                    <a:pt x="1262" y="845"/>
                    <a:pt x="1260" y="842"/>
                    <a:pt x="1257" y="841"/>
                  </a:cubicBezTo>
                  <a:cubicBezTo>
                    <a:pt x="1250" y="839"/>
                    <a:pt x="1243" y="836"/>
                    <a:pt x="1236" y="832"/>
                  </a:cubicBezTo>
                  <a:cubicBezTo>
                    <a:pt x="1235" y="832"/>
                    <a:pt x="1234" y="831"/>
                    <a:pt x="1234" y="831"/>
                  </a:cubicBezTo>
                  <a:moveTo>
                    <a:pt x="1436" y="804"/>
                  </a:moveTo>
                  <a:cubicBezTo>
                    <a:pt x="1435" y="804"/>
                    <a:pt x="1434" y="805"/>
                    <a:pt x="1433" y="806"/>
                  </a:cubicBezTo>
                  <a:cubicBezTo>
                    <a:pt x="1425" y="812"/>
                    <a:pt x="1416" y="818"/>
                    <a:pt x="1407" y="824"/>
                  </a:cubicBezTo>
                  <a:cubicBezTo>
                    <a:pt x="1405" y="825"/>
                    <a:pt x="1404" y="829"/>
                    <a:pt x="1405" y="831"/>
                  </a:cubicBezTo>
                  <a:cubicBezTo>
                    <a:pt x="1406" y="833"/>
                    <a:pt x="1408" y="834"/>
                    <a:pt x="1410" y="834"/>
                  </a:cubicBezTo>
                  <a:cubicBezTo>
                    <a:pt x="1411" y="834"/>
                    <a:pt x="1412" y="833"/>
                    <a:pt x="1413" y="833"/>
                  </a:cubicBezTo>
                  <a:cubicBezTo>
                    <a:pt x="1422" y="827"/>
                    <a:pt x="1431" y="821"/>
                    <a:pt x="1440" y="814"/>
                  </a:cubicBezTo>
                  <a:cubicBezTo>
                    <a:pt x="1442" y="812"/>
                    <a:pt x="1442" y="809"/>
                    <a:pt x="1440" y="806"/>
                  </a:cubicBezTo>
                  <a:cubicBezTo>
                    <a:pt x="1439" y="805"/>
                    <a:pt x="1438" y="804"/>
                    <a:pt x="1436" y="804"/>
                  </a:cubicBezTo>
                  <a:moveTo>
                    <a:pt x="43" y="803"/>
                  </a:moveTo>
                  <a:cubicBezTo>
                    <a:pt x="41" y="803"/>
                    <a:pt x="39" y="804"/>
                    <a:pt x="38" y="805"/>
                  </a:cubicBezTo>
                  <a:cubicBezTo>
                    <a:pt x="33" y="812"/>
                    <a:pt x="28" y="819"/>
                    <a:pt x="24" y="827"/>
                  </a:cubicBezTo>
                  <a:cubicBezTo>
                    <a:pt x="23" y="829"/>
                    <a:pt x="22" y="831"/>
                    <a:pt x="21" y="833"/>
                  </a:cubicBezTo>
                  <a:cubicBezTo>
                    <a:pt x="19" y="836"/>
                    <a:pt x="20" y="839"/>
                    <a:pt x="23" y="840"/>
                  </a:cubicBezTo>
                  <a:cubicBezTo>
                    <a:pt x="24" y="841"/>
                    <a:pt x="24" y="841"/>
                    <a:pt x="25" y="841"/>
                  </a:cubicBezTo>
                  <a:cubicBezTo>
                    <a:pt x="27" y="841"/>
                    <a:pt x="29" y="840"/>
                    <a:pt x="30" y="838"/>
                  </a:cubicBezTo>
                  <a:cubicBezTo>
                    <a:pt x="31" y="836"/>
                    <a:pt x="32" y="834"/>
                    <a:pt x="33" y="833"/>
                  </a:cubicBezTo>
                  <a:cubicBezTo>
                    <a:pt x="37" y="825"/>
                    <a:pt x="42" y="818"/>
                    <a:pt x="47" y="812"/>
                  </a:cubicBezTo>
                  <a:cubicBezTo>
                    <a:pt x="49" y="809"/>
                    <a:pt x="48" y="806"/>
                    <a:pt x="46" y="804"/>
                  </a:cubicBezTo>
                  <a:cubicBezTo>
                    <a:pt x="45" y="803"/>
                    <a:pt x="44" y="803"/>
                    <a:pt x="43" y="803"/>
                  </a:cubicBezTo>
                  <a:moveTo>
                    <a:pt x="1481" y="758"/>
                  </a:moveTo>
                  <a:cubicBezTo>
                    <a:pt x="1479" y="758"/>
                    <a:pt x="1478" y="759"/>
                    <a:pt x="1477" y="760"/>
                  </a:cubicBezTo>
                  <a:cubicBezTo>
                    <a:pt x="1470" y="769"/>
                    <a:pt x="1463" y="777"/>
                    <a:pt x="1456" y="784"/>
                  </a:cubicBezTo>
                  <a:cubicBezTo>
                    <a:pt x="1454" y="786"/>
                    <a:pt x="1454" y="790"/>
                    <a:pt x="1456" y="792"/>
                  </a:cubicBezTo>
                  <a:cubicBezTo>
                    <a:pt x="1457" y="793"/>
                    <a:pt x="1459" y="793"/>
                    <a:pt x="1460" y="793"/>
                  </a:cubicBezTo>
                  <a:cubicBezTo>
                    <a:pt x="1461" y="793"/>
                    <a:pt x="1463" y="793"/>
                    <a:pt x="1464" y="792"/>
                  </a:cubicBezTo>
                  <a:cubicBezTo>
                    <a:pt x="1471" y="784"/>
                    <a:pt x="1479" y="776"/>
                    <a:pt x="1485" y="767"/>
                  </a:cubicBezTo>
                  <a:cubicBezTo>
                    <a:pt x="1487" y="764"/>
                    <a:pt x="1487" y="761"/>
                    <a:pt x="1484" y="759"/>
                  </a:cubicBezTo>
                  <a:cubicBezTo>
                    <a:pt x="1483" y="759"/>
                    <a:pt x="1482" y="758"/>
                    <a:pt x="1481" y="758"/>
                  </a:cubicBezTo>
                  <a:moveTo>
                    <a:pt x="88" y="758"/>
                  </a:moveTo>
                  <a:cubicBezTo>
                    <a:pt x="87" y="758"/>
                    <a:pt x="86" y="758"/>
                    <a:pt x="85" y="759"/>
                  </a:cubicBezTo>
                  <a:cubicBezTo>
                    <a:pt x="76" y="765"/>
                    <a:pt x="68" y="773"/>
                    <a:pt x="60" y="780"/>
                  </a:cubicBezTo>
                  <a:cubicBezTo>
                    <a:pt x="58" y="782"/>
                    <a:pt x="58" y="786"/>
                    <a:pt x="60" y="788"/>
                  </a:cubicBezTo>
                  <a:cubicBezTo>
                    <a:pt x="61" y="789"/>
                    <a:pt x="62" y="790"/>
                    <a:pt x="64" y="790"/>
                  </a:cubicBezTo>
                  <a:cubicBezTo>
                    <a:pt x="65" y="790"/>
                    <a:pt x="67" y="789"/>
                    <a:pt x="68" y="788"/>
                  </a:cubicBezTo>
                  <a:cubicBezTo>
                    <a:pt x="75" y="781"/>
                    <a:pt x="83" y="774"/>
                    <a:pt x="92" y="768"/>
                  </a:cubicBezTo>
                  <a:cubicBezTo>
                    <a:pt x="94" y="766"/>
                    <a:pt x="95" y="763"/>
                    <a:pt x="93" y="760"/>
                  </a:cubicBezTo>
                  <a:cubicBezTo>
                    <a:pt x="92" y="759"/>
                    <a:pt x="90" y="758"/>
                    <a:pt x="88" y="758"/>
                  </a:cubicBezTo>
                  <a:moveTo>
                    <a:pt x="145" y="728"/>
                  </a:moveTo>
                  <a:cubicBezTo>
                    <a:pt x="145" y="728"/>
                    <a:pt x="144" y="729"/>
                    <a:pt x="144" y="729"/>
                  </a:cubicBezTo>
                  <a:cubicBezTo>
                    <a:pt x="133" y="732"/>
                    <a:pt x="123" y="737"/>
                    <a:pt x="113" y="742"/>
                  </a:cubicBezTo>
                  <a:cubicBezTo>
                    <a:pt x="111" y="743"/>
                    <a:pt x="110" y="746"/>
                    <a:pt x="111" y="749"/>
                  </a:cubicBezTo>
                  <a:cubicBezTo>
                    <a:pt x="112" y="751"/>
                    <a:pt x="114" y="752"/>
                    <a:pt x="116" y="752"/>
                  </a:cubicBezTo>
                  <a:cubicBezTo>
                    <a:pt x="117" y="752"/>
                    <a:pt x="118" y="752"/>
                    <a:pt x="118" y="751"/>
                  </a:cubicBezTo>
                  <a:cubicBezTo>
                    <a:pt x="128" y="747"/>
                    <a:pt x="137" y="742"/>
                    <a:pt x="147" y="739"/>
                  </a:cubicBezTo>
                  <a:cubicBezTo>
                    <a:pt x="150" y="738"/>
                    <a:pt x="151" y="735"/>
                    <a:pt x="150" y="732"/>
                  </a:cubicBezTo>
                  <a:cubicBezTo>
                    <a:pt x="150" y="730"/>
                    <a:pt x="148" y="728"/>
                    <a:pt x="145" y="728"/>
                  </a:cubicBezTo>
                  <a:moveTo>
                    <a:pt x="208" y="715"/>
                  </a:moveTo>
                  <a:cubicBezTo>
                    <a:pt x="208" y="715"/>
                    <a:pt x="208" y="715"/>
                    <a:pt x="208" y="715"/>
                  </a:cubicBezTo>
                  <a:cubicBezTo>
                    <a:pt x="208" y="715"/>
                    <a:pt x="208" y="715"/>
                    <a:pt x="208" y="715"/>
                  </a:cubicBezTo>
                  <a:cubicBezTo>
                    <a:pt x="197" y="716"/>
                    <a:pt x="186" y="717"/>
                    <a:pt x="175" y="720"/>
                  </a:cubicBezTo>
                  <a:cubicBezTo>
                    <a:pt x="172" y="720"/>
                    <a:pt x="171" y="723"/>
                    <a:pt x="171" y="726"/>
                  </a:cubicBezTo>
                  <a:cubicBezTo>
                    <a:pt x="172" y="729"/>
                    <a:pt x="174" y="730"/>
                    <a:pt x="176" y="730"/>
                  </a:cubicBezTo>
                  <a:cubicBezTo>
                    <a:pt x="177" y="730"/>
                    <a:pt x="177" y="730"/>
                    <a:pt x="178" y="730"/>
                  </a:cubicBezTo>
                  <a:cubicBezTo>
                    <a:pt x="188" y="728"/>
                    <a:pt x="198" y="726"/>
                    <a:pt x="209" y="725"/>
                  </a:cubicBezTo>
                  <a:cubicBezTo>
                    <a:pt x="212" y="725"/>
                    <a:pt x="214" y="722"/>
                    <a:pt x="214" y="719"/>
                  </a:cubicBezTo>
                  <a:cubicBezTo>
                    <a:pt x="213" y="717"/>
                    <a:pt x="211" y="715"/>
                    <a:pt x="208" y="715"/>
                  </a:cubicBezTo>
                  <a:moveTo>
                    <a:pt x="1514" y="703"/>
                  </a:moveTo>
                  <a:cubicBezTo>
                    <a:pt x="1512" y="703"/>
                    <a:pt x="1510" y="704"/>
                    <a:pt x="1510" y="706"/>
                  </a:cubicBezTo>
                  <a:cubicBezTo>
                    <a:pt x="1505" y="716"/>
                    <a:pt x="1500" y="725"/>
                    <a:pt x="1495" y="734"/>
                  </a:cubicBezTo>
                  <a:cubicBezTo>
                    <a:pt x="1493" y="737"/>
                    <a:pt x="1494" y="740"/>
                    <a:pt x="1496" y="742"/>
                  </a:cubicBezTo>
                  <a:cubicBezTo>
                    <a:pt x="1497" y="742"/>
                    <a:pt x="1498" y="742"/>
                    <a:pt x="1499" y="742"/>
                  </a:cubicBezTo>
                  <a:cubicBezTo>
                    <a:pt x="1501" y="742"/>
                    <a:pt x="1503" y="741"/>
                    <a:pt x="1504" y="740"/>
                  </a:cubicBezTo>
                  <a:cubicBezTo>
                    <a:pt x="1509" y="730"/>
                    <a:pt x="1515" y="721"/>
                    <a:pt x="1519" y="711"/>
                  </a:cubicBezTo>
                  <a:cubicBezTo>
                    <a:pt x="1521" y="708"/>
                    <a:pt x="1519" y="705"/>
                    <a:pt x="1517" y="704"/>
                  </a:cubicBezTo>
                  <a:cubicBezTo>
                    <a:pt x="1516" y="703"/>
                    <a:pt x="1515" y="703"/>
                    <a:pt x="1514" y="703"/>
                  </a:cubicBezTo>
                  <a:moveTo>
                    <a:pt x="161" y="679"/>
                  </a:moveTo>
                  <a:cubicBezTo>
                    <a:pt x="159" y="679"/>
                    <a:pt x="157" y="680"/>
                    <a:pt x="156" y="682"/>
                  </a:cubicBezTo>
                  <a:cubicBezTo>
                    <a:pt x="155" y="684"/>
                    <a:pt x="155" y="687"/>
                    <a:pt x="158" y="689"/>
                  </a:cubicBezTo>
                  <a:cubicBezTo>
                    <a:pt x="168" y="695"/>
                    <a:pt x="177" y="701"/>
                    <a:pt x="185" y="706"/>
                  </a:cubicBezTo>
                  <a:cubicBezTo>
                    <a:pt x="186" y="707"/>
                    <a:pt x="187" y="707"/>
                    <a:pt x="188" y="707"/>
                  </a:cubicBezTo>
                  <a:cubicBezTo>
                    <a:pt x="190" y="707"/>
                    <a:pt x="191" y="706"/>
                    <a:pt x="192" y="705"/>
                  </a:cubicBezTo>
                  <a:cubicBezTo>
                    <a:pt x="194" y="702"/>
                    <a:pt x="193" y="699"/>
                    <a:pt x="191" y="697"/>
                  </a:cubicBezTo>
                  <a:cubicBezTo>
                    <a:pt x="182" y="692"/>
                    <a:pt x="173" y="686"/>
                    <a:pt x="163" y="680"/>
                  </a:cubicBezTo>
                  <a:cubicBezTo>
                    <a:pt x="163" y="679"/>
                    <a:pt x="162" y="679"/>
                    <a:pt x="161" y="679"/>
                  </a:cubicBezTo>
                  <a:moveTo>
                    <a:pt x="105" y="646"/>
                  </a:moveTo>
                  <a:cubicBezTo>
                    <a:pt x="103" y="646"/>
                    <a:pt x="102" y="647"/>
                    <a:pt x="101" y="649"/>
                  </a:cubicBezTo>
                  <a:cubicBezTo>
                    <a:pt x="99" y="651"/>
                    <a:pt x="100" y="654"/>
                    <a:pt x="102" y="656"/>
                  </a:cubicBezTo>
                  <a:cubicBezTo>
                    <a:pt x="112" y="662"/>
                    <a:pt x="121" y="667"/>
                    <a:pt x="130" y="673"/>
                  </a:cubicBezTo>
                  <a:cubicBezTo>
                    <a:pt x="131" y="673"/>
                    <a:pt x="132" y="673"/>
                    <a:pt x="133" y="673"/>
                  </a:cubicBezTo>
                  <a:cubicBezTo>
                    <a:pt x="135" y="673"/>
                    <a:pt x="137" y="672"/>
                    <a:pt x="138" y="671"/>
                  </a:cubicBezTo>
                  <a:cubicBezTo>
                    <a:pt x="139" y="668"/>
                    <a:pt x="138" y="665"/>
                    <a:pt x="136" y="663"/>
                  </a:cubicBezTo>
                  <a:cubicBezTo>
                    <a:pt x="127" y="658"/>
                    <a:pt x="117" y="652"/>
                    <a:pt x="108" y="647"/>
                  </a:cubicBezTo>
                  <a:cubicBezTo>
                    <a:pt x="107" y="646"/>
                    <a:pt x="106" y="646"/>
                    <a:pt x="105" y="646"/>
                  </a:cubicBezTo>
                  <a:moveTo>
                    <a:pt x="1535" y="642"/>
                  </a:moveTo>
                  <a:cubicBezTo>
                    <a:pt x="1532" y="642"/>
                    <a:pt x="1530" y="644"/>
                    <a:pt x="1530" y="646"/>
                  </a:cubicBezTo>
                  <a:cubicBezTo>
                    <a:pt x="1527" y="657"/>
                    <a:pt x="1525" y="667"/>
                    <a:pt x="1521" y="677"/>
                  </a:cubicBezTo>
                  <a:cubicBezTo>
                    <a:pt x="1520" y="680"/>
                    <a:pt x="1522" y="683"/>
                    <a:pt x="1525" y="684"/>
                  </a:cubicBezTo>
                  <a:cubicBezTo>
                    <a:pt x="1525" y="684"/>
                    <a:pt x="1526" y="684"/>
                    <a:pt x="1526" y="684"/>
                  </a:cubicBezTo>
                  <a:cubicBezTo>
                    <a:pt x="1529" y="684"/>
                    <a:pt x="1531" y="683"/>
                    <a:pt x="1531" y="680"/>
                  </a:cubicBezTo>
                  <a:cubicBezTo>
                    <a:pt x="1535" y="670"/>
                    <a:pt x="1538" y="659"/>
                    <a:pt x="1540" y="649"/>
                  </a:cubicBezTo>
                  <a:cubicBezTo>
                    <a:pt x="1541" y="646"/>
                    <a:pt x="1539" y="643"/>
                    <a:pt x="1536" y="642"/>
                  </a:cubicBezTo>
                  <a:cubicBezTo>
                    <a:pt x="1535" y="642"/>
                    <a:pt x="1535" y="642"/>
                    <a:pt x="1535" y="642"/>
                  </a:cubicBezTo>
                  <a:moveTo>
                    <a:pt x="52" y="609"/>
                  </a:moveTo>
                  <a:cubicBezTo>
                    <a:pt x="51" y="609"/>
                    <a:pt x="49" y="610"/>
                    <a:pt x="48" y="611"/>
                  </a:cubicBezTo>
                  <a:cubicBezTo>
                    <a:pt x="46" y="614"/>
                    <a:pt x="47" y="617"/>
                    <a:pt x="49" y="619"/>
                  </a:cubicBezTo>
                  <a:cubicBezTo>
                    <a:pt x="57" y="626"/>
                    <a:pt x="66" y="632"/>
                    <a:pt x="75" y="638"/>
                  </a:cubicBezTo>
                  <a:cubicBezTo>
                    <a:pt x="76" y="639"/>
                    <a:pt x="77" y="639"/>
                    <a:pt x="78" y="639"/>
                  </a:cubicBezTo>
                  <a:cubicBezTo>
                    <a:pt x="80" y="639"/>
                    <a:pt x="82" y="638"/>
                    <a:pt x="83" y="637"/>
                  </a:cubicBezTo>
                  <a:cubicBezTo>
                    <a:pt x="84" y="634"/>
                    <a:pt x="84" y="631"/>
                    <a:pt x="81" y="629"/>
                  </a:cubicBezTo>
                  <a:cubicBezTo>
                    <a:pt x="72" y="623"/>
                    <a:pt x="64" y="617"/>
                    <a:pt x="56" y="611"/>
                  </a:cubicBezTo>
                  <a:cubicBezTo>
                    <a:pt x="55" y="610"/>
                    <a:pt x="53" y="609"/>
                    <a:pt x="52" y="609"/>
                  </a:cubicBezTo>
                  <a:moveTo>
                    <a:pt x="1539" y="578"/>
                  </a:moveTo>
                  <a:cubicBezTo>
                    <a:pt x="1539" y="578"/>
                    <a:pt x="1539" y="578"/>
                    <a:pt x="1539" y="578"/>
                  </a:cubicBezTo>
                  <a:cubicBezTo>
                    <a:pt x="1536" y="578"/>
                    <a:pt x="1534" y="581"/>
                    <a:pt x="1534" y="584"/>
                  </a:cubicBezTo>
                  <a:cubicBezTo>
                    <a:pt x="1535" y="594"/>
                    <a:pt x="1535" y="605"/>
                    <a:pt x="1534" y="615"/>
                  </a:cubicBezTo>
                  <a:cubicBezTo>
                    <a:pt x="1534" y="618"/>
                    <a:pt x="1536" y="621"/>
                    <a:pt x="1539" y="621"/>
                  </a:cubicBezTo>
                  <a:cubicBezTo>
                    <a:pt x="1539" y="621"/>
                    <a:pt x="1539" y="621"/>
                    <a:pt x="1539" y="621"/>
                  </a:cubicBezTo>
                  <a:cubicBezTo>
                    <a:pt x="1542" y="621"/>
                    <a:pt x="1544" y="619"/>
                    <a:pt x="1545" y="616"/>
                  </a:cubicBezTo>
                  <a:cubicBezTo>
                    <a:pt x="1545" y="605"/>
                    <a:pt x="1545" y="594"/>
                    <a:pt x="1545" y="583"/>
                  </a:cubicBezTo>
                  <a:cubicBezTo>
                    <a:pt x="1544" y="580"/>
                    <a:pt x="1542" y="578"/>
                    <a:pt x="1539" y="578"/>
                  </a:cubicBezTo>
                  <a:moveTo>
                    <a:pt x="11" y="560"/>
                  </a:moveTo>
                  <a:cubicBezTo>
                    <a:pt x="10" y="560"/>
                    <a:pt x="10" y="561"/>
                    <a:pt x="9" y="561"/>
                  </a:cubicBezTo>
                  <a:cubicBezTo>
                    <a:pt x="6" y="562"/>
                    <a:pt x="5" y="565"/>
                    <a:pt x="6" y="568"/>
                  </a:cubicBezTo>
                  <a:cubicBezTo>
                    <a:pt x="11" y="578"/>
                    <a:pt x="17" y="587"/>
                    <a:pt x="25" y="596"/>
                  </a:cubicBezTo>
                  <a:cubicBezTo>
                    <a:pt x="26" y="597"/>
                    <a:pt x="27" y="598"/>
                    <a:pt x="29" y="598"/>
                  </a:cubicBezTo>
                  <a:cubicBezTo>
                    <a:pt x="30" y="598"/>
                    <a:pt x="31" y="597"/>
                    <a:pt x="32" y="597"/>
                  </a:cubicBezTo>
                  <a:cubicBezTo>
                    <a:pt x="35" y="595"/>
                    <a:pt x="35" y="591"/>
                    <a:pt x="33" y="589"/>
                  </a:cubicBezTo>
                  <a:cubicBezTo>
                    <a:pt x="26" y="581"/>
                    <a:pt x="20" y="572"/>
                    <a:pt x="16" y="564"/>
                  </a:cubicBezTo>
                  <a:cubicBezTo>
                    <a:pt x="15" y="562"/>
                    <a:pt x="13" y="560"/>
                    <a:pt x="11" y="560"/>
                  </a:cubicBezTo>
                  <a:moveTo>
                    <a:pt x="1530" y="531"/>
                  </a:moveTo>
                  <a:cubicBezTo>
                    <a:pt x="1530" y="531"/>
                    <a:pt x="1529" y="531"/>
                    <a:pt x="1529" y="531"/>
                  </a:cubicBezTo>
                  <a:cubicBezTo>
                    <a:pt x="1526" y="532"/>
                    <a:pt x="1524" y="535"/>
                    <a:pt x="1525" y="538"/>
                  </a:cubicBezTo>
                  <a:cubicBezTo>
                    <a:pt x="1528" y="548"/>
                    <a:pt x="1531" y="558"/>
                    <a:pt x="1532" y="569"/>
                  </a:cubicBezTo>
                  <a:cubicBezTo>
                    <a:pt x="1533" y="571"/>
                    <a:pt x="1535" y="573"/>
                    <a:pt x="1537" y="573"/>
                  </a:cubicBezTo>
                  <a:cubicBezTo>
                    <a:pt x="1538" y="573"/>
                    <a:pt x="1538" y="573"/>
                    <a:pt x="1538" y="573"/>
                  </a:cubicBezTo>
                  <a:cubicBezTo>
                    <a:pt x="1541" y="573"/>
                    <a:pt x="1543" y="570"/>
                    <a:pt x="1543" y="567"/>
                  </a:cubicBezTo>
                  <a:cubicBezTo>
                    <a:pt x="1541" y="556"/>
                    <a:pt x="1539" y="545"/>
                    <a:pt x="1535" y="535"/>
                  </a:cubicBezTo>
                  <a:cubicBezTo>
                    <a:pt x="1535" y="533"/>
                    <a:pt x="1532" y="531"/>
                    <a:pt x="1530" y="531"/>
                  </a:cubicBezTo>
                  <a:moveTo>
                    <a:pt x="15" y="499"/>
                  </a:moveTo>
                  <a:cubicBezTo>
                    <a:pt x="13" y="499"/>
                    <a:pt x="11" y="500"/>
                    <a:pt x="10" y="501"/>
                  </a:cubicBezTo>
                  <a:cubicBezTo>
                    <a:pt x="10" y="501"/>
                    <a:pt x="10" y="501"/>
                    <a:pt x="10" y="501"/>
                  </a:cubicBezTo>
                  <a:cubicBezTo>
                    <a:pt x="10" y="502"/>
                    <a:pt x="10" y="502"/>
                    <a:pt x="10" y="502"/>
                  </a:cubicBezTo>
                  <a:cubicBezTo>
                    <a:pt x="4" y="513"/>
                    <a:pt x="1" y="524"/>
                    <a:pt x="0" y="534"/>
                  </a:cubicBezTo>
                  <a:cubicBezTo>
                    <a:pt x="0" y="537"/>
                    <a:pt x="2" y="540"/>
                    <a:pt x="5" y="540"/>
                  </a:cubicBezTo>
                  <a:cubicBezTo>
                    <a:pt x="5" y="540"/>
                    <a:pt x="5" y="540"/>
                    <a:pt x="6" y="540"/>
                  </a:cubicBezTo>
                  <a:cubicBezTo>
                    <a:pt x="8" y="540"/>
                    <a:pt x="11" y="538"/>
                    <a:pt x="11" y="535"/>
                  </a:cubicBezTo>
                  <a:cubicBezTo>
                    <a:pt x="12" y="526"/>
                    <a:pt x="14" y="517"/>
                    <a:pt x="20" y="507"/>
                  </a:cubicBezTo>
                  <a:cubicBezTo>
                    <a:pt x="20" y="506"/>
                    <a:pt x="20" y="506"/>
                    <a:pt x="20" y="506"/>
                  </a:cubicBezTo>
                  <a:cubicBezTo>
                    <a:pt x="21" y="504"/>
                    <a:pt x="20" y="501"/>
                    <a:pt x="18" y="499"/>
                  </a:cubicBezTo>
                  <a:cubicBezTo>
                    <a:pt x="17" y="499"/>
                    <a:pt x="16" y="499"/>
                    <a:pt x="15" y="499"/>
                  </a:cubicBezTo>
                  <a:moveTo>
                    <a:pt x="1503" y="473"/>
                  </a:moveTo>
                  <a:cubicBezTo>
                    <a:pt x="1503" y="473"/>
                    <a:pt x="1502" y="473"/>
                    <a:pt x="1501" y="473"/>
                  </a:cubicBezTo>
                  <a:cubicBezTo>
                    <a:pt x="1498" y="475"/>
                    <a:pt x="1497" y="478"/>
                    <a:pt x="1499" y="481"/>
                  </a:cubicBezTo>
                  <a:cubicBezTo>
                    <a:pt x="1504" y="490"/>
                    <a:pt x="1509" y="499"/>
                    <a:pt x="1514" y="509"/>
                  </a:cubicBezTo>
                  <a:cubicBezTo>
                    <a:pt x="1515" y="511"/>
                    <a:pt x="1517" y="512"/>
                    <a:pt x="1519" y="512"/>
                  </a:cubicBezTo>
                  <a:cubicBezTo>
                    <a:pt x="1519" y="512"/>
                    <a:pt x="1520" y="512"/>
                    <a:pt x="1521" y="511"/>
                  </a:cubicBezTo>
                  <a:cubicBezTo>
                    <a:pt x="1524" y="510"/>
                    <a:pt x="1525" y="507"/>
                    <a:pt x="1523" y="504"/>
                  </a:cubicBezTo>
                  <a:cubicBezTo>
                    <a:pt x="1523" y="504"/>
                    <a:pt x="1523" y="504"/>
                    <a:pt x="1523" y="504"/>
                  </a:cubicBezTo>
                  <a:cubicBezTo>
                    <a:pt x="1519" y="494"/>
                    <a:pt x="1514" y="485"/>
                    <a:pt x="1508" y="475"/>
                  </a:cubicBezTo>
                  <a:cubicBezTo>
                    <a:pt x="1507" y="474"/>
                    <a:pt x="1505" y="473"/>
                    <a:pt x="1503" y="473"/>
                  </a:cubicBezTo>
                  <a:moveTo>
                    <a:pt x="54" y="448"/>
                  </a:moveTo>
                  <a:cubicBezTo>
                    <a:pt x="53" y="448"/>
                    <a:pt x="52" y="448"/>
                    <a:pt x="51" y="449"/>
                  </a:cubicBezTo>
                  <a:cubicBezTo>
                    <a:pt x="43" y="457"/>
                    <a:pt x="35" y="465"/>
                    <a:pt x="28" y="474"/>
                  </a:cubicBezTo>
                  <a:cubicBezTo>
                    <a:pt x="27" y="476"/>
                    <a:pt x="27" y="479"/>
                    <a:pt x="29" y="481"/>
                  </a:cubicBezTo>
                  <a:cubicBezTo>
                    <a:pt x="30" y="482"/>
                    <a:pt x="32" y="482"/>
                    <a:pt x="33" y="482"/>
                  </a:cubicBezTo>
                  <a:cubicBezTo>
                    <a:pt x="34" y="482"/>
                    <a:pt x="36" y="482"/>
                    <a:pt x="37" y="480"/>
                  </a:cubicBezTo>
                  <a:cubicBezTo>
                    <a:pt x="43" y="472"/>
                    <a:pt x="50" y="464"/>
                    <a:pt x="58" y="457"/>
                  </a:cubicBezTo>
                  <a:cubicBezTo>
                    <a:pt x="60" y="455"/>
                    <a:pt x="60" y="452"/>
                    <a:pt x="58" y="449"/>
                  </a:cubicBezTo>
                  <a:cubicBezTo>
                    <a:pt x="57" y="448"/>
                    <a:pt x="56" y="448"/>
                    <a:pt x="54" y="448"/>
                  </a:cubicBezTo>
                  <a:moveTo>
                    <a:pt x="1465" y="421"/>
                  </a:moveTo>
                  <a:cubicBezTo>
                    <a:pt x="1464" y="421"/>
                    <a:pt x="1462" y="421"/>
                    <a:pt x="1461" y="422"/>
                  </a:cubicBezTo>
                  <a:cubicBezTo>
                    <a:pt x="1459" y="424"/>
                    <a:pt x="1459" y="428"/>
                    <a:pt x="1461" y="430"/>
                  </a:cubicBezTo>
                  <a:cubicBezTo>
                    <a:pt x="1468" y="438"/>
                    <a:pt x="1475" y="446"/>
                    <a:pt x="1481" y="455"/>
                  </a:cubicBezTo>
                  <a:cubicBezTo>
                    <a:pt x="1482" y="456"/>
                    <a:pt x="1484" y="457"/>
                    <a:pt x="1485" y="457"/>
                  </a:cubicBezTo>
                  <a:cubicBezTo>
                    <a:pt x="1487" y="457"/>
                    <a:pt x="1488" y="456"/>
                    <a:pt x="1489" y="456"/>
                  </a:cubicBezTo>
                  <a:cubicBezTo>
                    <a:pt x="1491" y="454"/>
                    <a:pt x="1492" y="450"/>
                    <a:pt x="1490" y="448"/>
                  </a:cubicBezTo>
                  <a:cubicBezTo>
                    <a:pt x="1483" y="439"/>
                    <a:pt x="1476" y="431"/>
                    <a:pt x="1469" y="423"/>
                  </a:cubicBezTo>
                  <a:cubicBezTo>
                    <a:pt x="1468" y="422"/>
                    <a:pt x="1466" y="421"/>
                    <a:pt x="1465" y="421"/>
                  </a:cubicBezTo>
                  <a:moveTo>
                    <a:pt x="106" y="409"/>
                  </a:moveTo>
                  <a:cubicBezTo>
                    <a:pt x="105" y="409"/>
                    <a:pt x="104" y="409"/>
                    <a:pt x="103" y="410"/>
                  </a:cubicBezTo>
                  <a:cubicBezTo>
                    <a:pt x="94" y="415"/>
                    <a:pt x="84" y="421"/>
                    <a:pt x="76" y="428"/>
                  </a:cubicBezTo>
                  <a:cubicBezTo>
                    <a:pt x="73" y="430"/>
                    <a:pt x="73" y="433"/>
                    <a:pt x="75" y="436"/>
                  </a:cubicBezTo>
                  <a:cubicBezTo>
                    <a:pt x="76" y="437"/>
                    <a:pt x="77" y="438"/>
                    <a:pt x="79" y="438"/>
                  </a:cubicBezTo>
                  <a:cubicBezTo>
                    <a:pt x="80" y="438"/>
                    <a:pt x="81" y="437"/>
                    <a:pt x="82" y="437"/>
                  </a:cubicBezTo>
                  <a:cubicBezTo>
                    <a:pt x="91" y="430"/>
                    <a:pt x="99" y="425"/>
                    <a:pt x="109" y="419"/>
                  </a:cubicBezTo>
                  <a:cubicBezTo>
                    <a:pt x="111" y="418"/>
                    <a:pt x="112" y="414"/>
                    <a:pt x="111" y="412"/>
                  </a:cubicBezTo>
                  <a:cubicBezTo>
                    <a:pt x="110" y="410"/>
                    <a:pt x="108" y="409"/>
                    <a:pt x="106" y="409"/>
                  </a:cubicBezTo>
                  <a:moveTo>
                    <a:pt x="165" y="383"/>
                  </a:moveTo>
                  <a:cubicBezTo>
                    <a:pt x="164" y="383"/>
                    <a:pt x="164" y="383"/>
                    <a:pt x="163" y="383"/>
                  </a:cubicBezTo>
                  <a:cubicBezTo>
                    <a:pt x="161" y="384"/>
                    <a:pt x="161" y="384"/>
                    <a:pt x="161" y="384"/>
                  </a:cubicBezTo>
                  <a:cubicBezTo>
                    <a:pt x="151" y="387"/>
                    <a:pt x="142" y="391"/>
                    <a:pt x="132" y="395"/>
                  </a:cubicBezTo>
                  <a:cubicBezTo>
                    <a:pt x="130" y="396"/>
                    <a:pt x="128" y="399"/>
                    <a:pt x="130" y="402"/>
                  </a:cubicBezTo>
                  <a:cubicBezTo>
                    <a:pt x="131" y="404"/>
                    <a:pt x="133" y="405"/>
                    <a:pt x="135" y="405"/>
                  </a:cubicBezTo>
                  <a:cubicBezTo>
                    <a:pt x="135" y="405"/>
                    <a:pt x="136" y="405"/>
                    <a:pt x="137" y="405"/>
                  </a:cubicBezTo>
                  <a:cubicBezTo>
                    <a:pt x="146" y="401"/>
                    <a:pt x="155" y="397"/>
                    <a:pt x="164" y="394"/>
                  </a:cubicBezTo>
                  <a:cubicBezTo>
                    <a:pt x="166" y="394"/>
                    <a:pt x="166" y="394"/>
                    <a:pt x="166" y="394"/>
                  </a:cubicBezTo>
                  <a:cubicBezTo>
                    <a:pt x="169" y="393"/>
                    <a:pt x="171" y="390"/>
                    <a:pt x="170" y="387"/>
                  </a:cubicBezTo>
                  <a:cubicBezTo>
                    <a:pt x="169" y="385"/>
                    <a:pt x="167" y="383"/>
                    <a:pt x="165" y="383"/>
                  </a:cubicBezTo>
                  <a:moveTo>
                    <a:pt x="1418" y="377"/>
                  </a:moveTo>
                  <a:cubicBezTo>
                    <a:pt x="1417" y="377"/>
                    <a:pt x="1415" y="377"/>
                    <a:pt x="1414" y="379"/>
                  </a:cubicBezTo>
                  <a:cubicBezTo>
                    <a:pt x="1412" y="381"/>
                    <a:pt x="1412" y="384"/>
                    <a:pt x="1415" y="386"/>
                  </a:cubicBezTo>
                  <a:cubicBezTo>
                    <a:pt x="1423" y="393"/>
                    <a:pt x="1431" y="400"/>
                    <a:pt x="1439" y="407"/>
                  </a:cubicBezTo>
                  <a:cubicBezTo>
                    <a:pt x="1440" y="408"/>
                    <a:pt x="1441" y="409"/>
                    <a:pt x="1442" y="409"/>
                  </a:cubicBezTo>
                  <a:cubicBezTo>
                    <a:pt x="1444" y="409"/>
                    <a:pt x="1445" y="408"/>
                    <a:pt x="1446" y="407"/>
                  </a:cubicBezTo>
                  <a:cubicBezTo>
                    <a:pt x="1448" y="405"/>
                    <a:pt x="1448" y="402"/>
                    <a:pt x="1446" y="399"/>
                  </a:cubicBezTo>
                  <a:cubicBezTo>
                    <a:pt x="1438" y="392"/>
                    <a:pt x="1430" y="385"/>
                    <a:pt x="1422" y="378"/>
                  </a:cubicBezTo>
                  <a:cubicBezTo>
                    <a:pt x="1421" y="377"/>
                    <a:pt x="1419" y="377"/>
                    <a:pt x="1418" y="377"/>
                  </a:cubicBezTo>
                  <a:moveTo>
                    <a:pt x="228" y="370"/>
                  </a:moveTo>
                  <a:cubicBezTo>
                    <a:pt x="227" y="370"/>
                    <a:pt x="227" y="370"/>
                    <a:pt x="227" y="370"/>
                  </a:cubicBezTo>
                  <a:cubicBezTo>
                    <a:pt x="216" y="371"/>
                    <a:pt x="206" y="373"/>
                    <a:pt x="195" y="375"/>
                  </a:cubicBezTo>
                  <a:cubicBezTo>
                    <a:pt x="192" y="376"/>
                    <a:pt x="190" y="378"/>
                    <a:pt x="191" y="381"/>
                  </a:cubicBezTo>
                  <a:cubicBezTo>
                    <a:pt x="191" y="384"/>
                    <a:pt x="193" y="386"/>
                    <a:pt x="196" y="386"/>
                  </a:cubicBezTo>
                  <a:cubicBezTo>
                    <a:pt x="196" y="386"/>
                    <a:pt x="197" y="386"/>
                    <a:pt x="197" y="385"/>
                  </a:cubicBezTo>
                  <a:cubicBezTo>
                    <a:pt x="207" y="383"/>
                    <a:pt x="218" y="382"/>
                    <a:pt x="228" y="381"/>
                  </a:cubicBezTo>
                  <a:cubicBezTo>
                    <a:pt x="231" y="380"/>
                    <a:pt x="233" y="378"/>
                    <a:pt x="233" y="375"/>
                  </a:cubicBezTo>
                  <a:cubicBezTo>
                    <a:pt x="233" y="372"/>
                    <a:pt x="230" y="370"/>
                    <a:pt x="228" y="370"/>
                  </a:cubicBezTo>
                  <a:moveTo>
                    <a:pt x="260" y="369"/>
                  </a:moveTo>
                  <a:cubicBezTo>
                    <a:pt x="257" y="369"/>
                    <a:pt x="255" y="371"/>
                    <a:pt x="254" y="374"/>
                  </a:cubicBezTo>
                  <a:cubicBezTo>
                    <a:pt x="254" y="377"/>
                    <a:pt x="257" y="380"/>
                    <a:pt x="260" y="380"/>
                  </a:cubicBezTo>
                  <a:cubicBezTo>
                    <a:pt x="270" y="380"/>
                    <a:pt x="281" y="381"/>
                    <a:pt x="291" y="383"/>
                  </a:cubicBezTo>
                  <a:cubicBezTo>
                    <a:pt x="291" y="383"/>
                    <a:pt x="292" y="383"/>
                    <a:pt x="292" y="383"/>
                  </a:cubicBezTo>
                  <a:cubicBezTo>
                    <a:pt x="294" y="383"/>
                    <a:pt x="297" y="381"/>
                    <a:pt x="297" y="379"/>
                  </a:cubicBezTo>
                  <a:cubicBezTo>
                    <a:pt x="298" y="376"/>
                    <a:pt x="296" y="373"/>
                    <a:pt x="293" y="372"/>
                  </a:cubicBezTo>
                  <a:cubicBezTo>
                    <a:pt x="282" y="370"/>
                    <a:pt x="271" y="369"/>
                    <a:pt x="260" y="369"/>
                  </a:cubicBezTo>
                  <a:cubicBezTo>
                    <a:pt x="260" y="369"/>
                    <a:pt x="260" y="369"/>
                    <a:pt x="260" y="369"/>
                  </a:cubicBezTo>
                  <a:moveTo>
                    <a:pt x="297" y="350"/>
                  </a:moveTo>
                  <a:cubicBezTo>
                    <a:pt x="296" y="350"/>
                    <a:pt x="296" y="351"/>
                    <a:pt x="295" y="351"/>
                  </a:cubicBezTo>
                  <a:cubicBezTo>
                    <a:pt x="292" y="352"/>
                    <a:pt x="291" y="355"/>
                    <a:pt x="292" y="358"/>
                  </a:cubicBezTo>
                  <a:cubicBezTo>
                    <a:pt x="297" y="368"/>
                    <a:pt x="304" y="378"/>
                    <a:pt x="312" y="386"/>
                  </a:cubicBezTo>
                  <a:cubicBezTo>
                    <a:pt x="313" y="387"/>
                    <a:pt x="315" y="387"/>
                    <a:pt x="316" y="387"/>
                  </a:cubicBezTo>
                  <a:cubicBezTo>
                    <a:pt x="317" y="387"/>
                    <a:pt x="319" y="387"/>
                    <a:pt x="320" y="385"/>
                  </a:cubicBezTo>
                  <a:cubicBezTo>
                    <a:pt x="322" y="383"/>
                    <a:pt x="322" y="380"/>
                    <a:pt x="320" y="378"/>
                  </a:cubicBezTo>
                  <a:cubicBezTo>
                    <a:pt x="312" y="371"/>
                    <a:pt x="306" y="363"/>
                    <a:pt x="302" y="354"/>
                  </a:cubicBezTo>
                  <a:cubicBezTo>
                    <a:pt x="301" y="352"/>
                    <a:pt x="299" y="350"/>
                    <a:pt x="297" y="350"/>
                  </a:cubicBezTo>
                  <a:moveTo>
                    <a:pt x="1365" y="340"/>
                  </a:moveTo>
                  <a:cubicBezTo>
                    <a:pt x="1363" y="340"/>
                    <a:pt x="1362" y="341"/>
                    <a:pt x="1361" y="343"/>
                  </a:cubicBezTo>
                  <a:cubicBezTo>
                    <a:pt x="1359" y="345"/>
                    <a:pt x="1360" y="348"/>
                    <a:pt x="1363" y="350"/>
                  </a:cubicBezTo>
                  <a:cubicBezTo>
                    <a:pt x="1372" y="355"/>
                    <a:pt x="1381" y="361"/>
                    <a:pt x="1389" y="367"/>
                  </a:cubicBezTo>
                  <a:cubicBezTo>
                    <a:pt x="1390" y="368"/>
                    <a:pt x="1391" y="368"/>
                    <a:pt x="1392" y="368"/>
                  </a:cubicBezTo>
                  <a:cubicBezTo>
                    <a:pt x="1394" y="368"/>
                    <a:pt x="1396" y="367"/>
                    <a:pt x="1397" y="366"/>
                  </a:cubicBezTo>
                  <a:cubicBezTo>
                    <a:pt x="1398" y="363"/>
                    <a:pt x="1398" y="360"/>
                    <a:pt x="1395" y="358"/>
                  </a:cubicBezTo>
                  <a:cubicBezTo>
                    <a:pt x="1387" y="352"/>
                    <a:pt x="1377" y="346"/>
                    <a:pt x="1368" y="341"/>
                  </a:cubicBezTo>
                  <a:cubicBezTo>
                    <a:pt x="1367" y="340"/>
                    <a:pt x="1366" y="340"/>
                    <a:pt x="1365" y="340"/>
                  </a:cubicBezTo>
                  <a:moveTo>
                    <a:pt x="1308" y="311"/>
                  </a:moveTo>
                  <a:cubicBezTo>
                    <a:pt x="1306" y="311"/>
                    <a:pt x="1304" y="312"/>
                    <a:pt x="1303" y="314"/>
                  </a:cubicBezTo>
                  <a:cubicBezTo>
                    <a:pt x="1302" y="317"/>
                    <a:pt x="1303" y="320"/>
                    <a:pt x="1306" y="321"/>
                  </a:cubicBezTo>
                  <a:cubicBezTo>
                    <a:pt x="1316" y="325"/>
                    <a:pt x="1325" y="330"/>
                    <a:pt x="1335" y="334"/>
                  </a:cubicBezTo>
                  <a:cubicBezTo>
                    <a:pt x="1335" y="335"/>
                    <a:pt x="1336" y="335"/>
                    <a:pt x="1337" y="335"/>
                  </a:cubicBezTo>
                  <a:cubicBezTo>
                    <a:pt x="1339" y="335"/>
                    <a:pt x="1341" y="334"/>
                    <a:pt x="1342" y="332"/>
                  </a:cubicBezTo>
                  <a:cubicBezTo>
                    <a:pt x="1343" y="329"/>
                    <a:pt x="1342" y="326"/>
                    <a:pt x="1340" y="325"/>
                  </a:cubicBezTo>
                  <a:cubicBezTo>
                    <a:pt x="1330" y="320"/>
                    <a:pt x="1320" y="315"/>
                    <a:pt x="1310" y="311"/>
                  </a:cubicBezTo>
                  <a:cubicBezTo>
                    <a:pt x="1309" y="311"/>
                    <a:pt x="1309" y="311"/>
                    <a:pt x="1308" y="311"/>
                  </a:cubicBezTo>
                  <a:moveTo>
                    <a:pt x="1088" y="290"/>
                  </a:moveTo>
                  <a:cubicBezTo>
                    <a:pt x="1087" y="290"/>
                    <a:pt x="1087" y="290"/>
                    <a:pt x="1086" y="291"/>
                  </a:cubicBezTo>
                  <a:cubicBezTo>
                    <a:pt x="1085" y="291"/>
                    <a:pt x="1083" y="292"/>
                    <a:pt x="1082" y="292"/>
                  </a:cubicBezTo>
                  <a:cubicBezTo>
                    <a:pt x="1073" y="295"/>
                    <a:pt x="1064" y="299"/>
                    <a:pt x="1055" y="303"/>
                  </a:cubicBezTo>
                  <a:cubicBezTo>
                    <a:pt x="1053" y="304"/>
                    <a:pt x="1052" y="307"/>
                    <a:pt x="1053" y="310"/>
                  </a:cubicBezTo>
                  <a:cubicBezTo>
                    <a:pt x="1054" y="312"/>
                    <a:pt x="1056" y="313"/>
                    <a:pt x="1058" y="313"/>
                  </a:cubicBezTo>
                  <a:cubicBezTo>
                    <a:pt x="1058" y="313"/>
                    <a:pt x="1059" y="313"/>
                    <a:pt x="1060" y="312"/>
                  </a:cubicBezTo>
                  <a:cubicBezTo>
                    <a:pt x="1068" y="308"/>
                    <a:pt x="1077" y="305"/>
                    <a:pt x="1085" y="302"/>
                  </a:cubicBezTo>
                  <a:cubicBezTo>
                    <a:pt x="1087" y="302"/>
                    <a:pt x="1088" y="301"/>
                    <a:pt x="1089" y="301"/>
                  </a:cubicBezTo>
                  <a:cubicBezTo>
                    <a:pt x="1092" y="300"/>
                    <a:pt x="1094" y="297"/>
                    <a:pt x="1093" y="294"/>
                  </a:cubicBezTo>
                  <a:cubicBezTo>
                    <a:pt x="1092" y="292"/>
                    <a:pt x="1090" y="290"/>
                    <a:pt x="1088" y="290"/>
                  </a:cubicBezTo>
                  <a:moveTo>
                    <a:pt x="1247" y="290"/>
                  </a:moveTo>
                  <a:cubicBezTo>
                    <a:pt x="1244" y="290"/>
                    <a:pt x="1242" y="292"/>
                    <a:pt x="1242" y="294"/>
                  </a:cubicBezTo>
                  <a:cubicBezTo>
                    <a:pt x="1241" y="297"/>
                    <a:pt x="1243" y="300"/>
                    <a:pt x="1245" y="301"/>
                  </a:cubicBezTo>
                  <a:cubicBezTo>
                    <a:pt x="1256" y="303"/>
                    <a:pt x="1266" y="306"/>
                    <a:pt x="1276" y="310"/>
                  </a:cubicBezTo>
                  <a:cubicBezTo>
                    <a:pt x="1277" y="310"/>
                    <a:pt x="1277" y="310"/>
                    <a:pt x="1278" y="310"/>
                  </a:cubicBezTo>
                  <a:cubicBezTo>
                    <a:pt x="1280" y="310"/>
                    <a:pt x="1282" y="309"/>
                    <a:pt x="1283" y="306"/>
                  </a:cubicBezTo>
                  <a:cubicBezTo>
                    <a:pt x="1284" y="304"/>
                    <a:pt x="1282" y="301"/>
                    <a:pt x="1279" y="300"/>
                  </a:cubicBezTo>
                  <a:cubicBezTo>
                    <a:pt x="1269" y="296"/>
                    <a:pt x="1259" y="293"/>
                    <a:pt x="1248" y="290"/>
                  </a:cubicBezTo>
                  <a:cubicBezTo>
                    <a:pt x="1248" y="290"/>
                    <a:pt x="1247" y="290"/>
                    <a:pt x="1247" y="290"/>
                  </a:cubicBezTo>
                  <a:moveTo>
                    <a:pt x="286" y="288"/>
                  </a:moveTo>
                  <a:cubicBezTo>
                    <a:pt x="283" y="288"/>
                    <a:pt x="281" y="290"/>
                    <a:pt x="280" y="293"/>
                  </a:cubicBezTo>
                  <a:cubicBezTo>
                    <a:pt x="280" y="304"/>
                    <a:pt x="281" y="315"/>
                    <a:pt x="283" y="326"/>
                  </a:cubicBezTo>
                  <a:cubicBezTo>
                    <a:pt x="283" y="329"/>
                    <a:pt x="285" y="330"/>
                    <a:pt x="288" y="330"/>
                  </a:cubicBezTo>
                  <a:cubicBezTo>
                    <a:pt x="288" y="330"/>
                    <a:pt x="288" y="330"/>
                    <a:pt x="289" y="330"/>
                  </a:cubicBezTo>
                  <a:cubicBezTo>
                    <a:pt x="292" y="330"/>
                    <a:pt x="294" y="327"/>
                    <a:pt x="293" y="324"/>
                  </a:cubicBezTo>
                  <a:cubicBezTo>
                    <a:pt x="291" y="314"/>
                    <a:pt x="291" y="304"/>
                    <a:pt x="291" y="293"/>
                  </a:cubicBezTo>
                  <a:cubicBezTo>
                    <a:pt x="291" y="290"/>
                    <a:pt x="289" y="288"/>
                    <a:pt x="286" y="288"/>
                  </a:cubicBezTo>
                  <a:cubicBezTo>
                    <a:pt x="286" y="288"/>
                    <a:pt x="286" y="288"/>
                    <a:pt x="286" y="288"/>
                  </a:cubicBezTo>
                  <a:moveTo>
                    <a:pt x="1155" y="282"/>
                  </a:moveTo>
                  <a:cubicBezTo>
                    <a:pt x="1141" y="284"/>
                    <a:pt x="1128" y="287"/>
                    <a:pt x="1115" y="292"/>
                  </a:cubicBezTo>
                  <a:cubicBezTo>
                    <a:pt x="1116" y="293"/>
                    <a:pt x="1117" y="294"/>
                    <a:pt x="1119" y="294"/>
                  </a:cubicBezTo>
                  <a:cubicBezTo>
                    <a:pt x="1119" y="294"/>
                    <a:pt x="1120" y="294"/>
                    <a:pt x="1120" y="294"/>
                  </a:cubicBezTo>
                  <a:cubicBezTo>
                    <a:pt x="1130" y="292"/>
                    <a:pt x="1141" y="291"/>
                    <a:pt x="1151" y="290"/>
                  </a:cubicBezTo>
                  <a:cubicBezTo>
                    <a:pt x="1154" y="290"/>
                    <a:pt x="1156" y="288"/>
                    <a:pt x="1156" y="285"/>
                  </a:cubicBezTo>
                  <a:cubicBezTo>
                    <a:pt x="1156" y="284"/>
                    <a:pt x="1156" y="283"/>
                    <a:pt x="1155" y="282"/>
                  </a:cubicBezTo>
                  <a:moveTo>
                    <a:pt x="1053" y="281"/>
                  </a:moveTo>
                  <a:cubicBezTo>
                    <a:pt x="1051" y="281"/>
                    <a:pt x="1049" y="282"/>
                    <a:pt x="1048" y="284"/>
                  </a:cubicBezTo>
                  <a:cubicBezTo>
                    <a:pt x="1044" y="294"/>
                    <a:pt x="1039" y="304"/>
                    <a:pt x="1034" y="312"/>
                  </a:cubicBezTo>
                  <a:cubicBezTo>
                    <a:pt x="1032" y="315"/>
                    <a:pt x="1033" y="318"/>
                    <a:pt x="1036" y="319"/>
                  </a:cubicBezTo>
                  <a:cubicBezTo>
                    <a:pt x="1037" y="320"/>
                    <a:pt x="1038" y="320"/>
                    <a:pt x="1038" y="320"/>
                  </a:cubicBezTo>
                  <a:cubicBezTo>
                    <a:pt x="1040" y="320"/>
                    <a:pt x="1042" y="319"/>
                    <a:pt x="1043" y="317"/>
                  </a:cubicBezTo>
                  <a:cubicBezTo>
                    <a:pt x="1048" y="309"/>
                    <a:pt x="1053" y="299"/>
                    <a:pt x="1058" y="288"/>
                  </a:cubicBezTo>
                  <a:cubicBezTo>
                    <a:pt x="1059" y="286"/>
                    <a:pt x="1058" y="282"/>
                    <a:pt x="1055" y="281"/>
                  </a:cubicBezTo>
                  <a:cubicBezTo>
                    <a:pt x="1055" y="281"/>
                    <a:pt x="1054" y="281"/>
                    <a:pt x="1053" y="281"/>
                  </a:cubicBezTo>
                  <a:moveTo>
                    <a:pt x="1183" y="280"/>
                  </a:moveTo>
                  <a:cubicBezTo>
                    <a:pt x="1180" y="280"/>
                    <a:pt x="1178" y="282"/>
                    <a:pt x="1178" y="285"/>
                  </a:cubicBezTo>
                  <a:cubicBezTo>
                    <a:pt x="1178" y="288"/>
                    <a:pt x="1180" y="291"/>
                    <a:pt x="1183" y="291"/>
                  </a:cubicBezTo>
                  <a:cubicBezTo>
                    <a:pt x="1193" y="291"/>
                    <a:pt x="1204" y="293"/>
                    <a:pt x="1214" y="294"/>
                  </a:cubicBezTo>
                  <a:cubicBezTo>
                    <a:pt x="1215" y="294"/>
                    <a:pt x="1215" y="294"/>
                    <a:pt x="1215" y="294"/>
                  </a:cubicBezTo>
                  <a:cubicBezTo>
                    <a:pt x="1218" y="294"/>
                    <a:pt x="1220" y="293"/>
                    <a:pt x="1221" y="290"/>
                  </a:cubicBezTo>
                  <a:cubicBezTo>
                    <a:pt x="1221" y="287"/>
                    <a:pt x="1219" y="284"/>
                    <a:pt x="1216" y="284"/>
                  </a:cubicBezTo>
                  <a:cubicBezTo>
                    <a:pt x="1205" y="282"/>
                    <a:pt x="1194" y="281"/>
                    <a:pt x="1184" y="280"/>
                  </a:cubicBezTo>
                  <a:cubicBezTo>
                    <a:pt x="1183" y="280"/>
                    <a:pt x="1183" y="280"/>
                    <a:pt x="1183" y="280"/>
                  </a:cubicBezTo>
                  <a:moveTo>
                    <a:pt x="297" y="224"/>
                  </a:moveTo>
                  <a:cubicBezTo>
                    <a:pt x="295" y="224"/>
                    <a:pt x="293" y="226"/>
                    <a:pt x="292" y="228"/>
                  </a:cubicBezTo>
                  <a:cubicBezTo>
                    <a:pt x="289" y="238"/>
                    <a:pt x="286" y="249"/>
                    <a:pt x="284" y="260"/>
                  </a:cubicBezTo>
                  <a:cubicBezTo>
                    <a:pt x="283" y="263"/>
                    <a:pt x="285" y="266"/>
                    <a:pt x="288" y="266"/>
                  </a:cubicBezTo>
                  <a:cubicBezTo>
                    <a:pt x="289" y="266"/>
                    <a:pt x="289" y="266"/>
                    <a:pt x="289" y="266"/>
                  </a:cubicBezTo>
                  <a:cubicBezTo>
                    <a:pt x="292" y="266"/>
                    <a:pt x="294" y="264"/>
                    <a:pt x="295" y="262"/>
                  </a:cubicBezTo>
                  <a:cubicBezTo>
                    <a:pt x="296" y="251"/>
                    <a:pt x="299" y="241"/>
                    <a:pt x="302" y="231"/>
                  </a:cubicBezTo>
                  <a:cubicBezTo>
                    <a:pt x="303" y="228"/>
                    <a:pt x="301" y="225"/>
                    <a:pt x="299" y="225"/>
                  </a:cubicBezTo>
                  <a:cubicBezTo>
                    <a:pt x="298" y="224"/>
                    <a:pt x="298" y="224"/>
                    <a:pt x="297" y="224"/>
                  </a:cubicBezTo>
                  <a:moveTo>
                    <a:pt x="1072" y="219"/>
                  </a:moveTo>
                  <a:cubicBezTo>
                    <a:pt x="1070" y="219"/>
                    <a:pt x="1068" y="221"/>
                    <a:pt x="1067" y="224"/>
                  </a:cubicBezTo>
                  <a:cubicBezTo>
                    <a:pt x="1066" y="234"/>
                    <a:pt x="1063" y="244"/>
                    <a:pt x="1060" y="254"/>
                  </a:cubicBezTo>
                  <a:cubicBezTo>
                    <a:pt x="1059" y="257"/>
                    <a:pt x="1061" y="260"/>
                    <a:pt x="1063" y="261"/>
                  </a:cubicBezTo>
                  <a:cubicBezTo>
                    <a:pt x="1064" y="261"/>
                    <a:pt x="1064" y="261"/>
                    <a:pt x="1065" y="261"/>
                  </a:cubicBezTo>
                  <a:cubicBezTo>
                    <a:pt x="1067" y="261"/>
                    <a:pt x="1069" y="260"/>
                    <a:pt x="1070" y="258"/>
                  </a:cubicBezTo>
                  <a:cubicBezTo>
                    <a:pt x="1074" y="247"/>
                    <a:pt x="1076" y="236"/>
                    <a:pt x="1078" y="226"/>
                  </a:cubicBezTo>
                  <a:cubicBezTo>
                    <a:pt x="1078" y="223"/>
                    <a:pt x="1076" y="220"/>
                    <a:pt x="1073" y="219"/>
                  </a:cubicBezTo>
                  <a:cubicBezTo>
                    <a:pt x="1073" y="219"/>
                    <a:pt x="1073" y="219"/>
                    <a:pt x="1072" y="219"/>
                  </a:cubicBezTo>
                  <a:moveTo>
                    <a:pt x="915" y="176"/>
                  </a:moveTo>
                  <a:cubicBezTo>
                    <a:pt x="914" y="176"/>
                    <a:pt x="913" y="176"/>
                    <a:pt x="912" y="177"/>
                  </a:cubicBezTo>
                  <a:cubicBezTo>
                    <a:pt x="903" y="184"/>
                    <a:pt x="895" y="191"/>
                    <a:pt x="887" y="197"/>
                  </a:cubicBezTo>
                  <a:cubicBezTo>
                    <a:pt x="885" y="199"/>
                    <a:pt x="884" y="203"/>
                    <a:pt x="886" y="205"/>
                  </a:cubicBezTo>
                  <a:cubicBezTo>
                    <a:pt x="887" y="206"/>
                    <a:pt x="889" y="207"/>
                    <a:pt x="890" y="207"/>
                  </a:cubicBezTo>
                  <a:cubicBezTo>
                    <a:pt x="892" y="207"/>
                    <a:pt x="893" y="206"/>
                    <a:pt x="894" y="206"/>
                  </a:cubicBezTo>
                  <a:cubicBezTo>
                    <a:pt x="902" y="199"/>
                    <a:pt x="910" y="192"/>
                    <a:pt x="919" y="186"/>
                  </a:cubicBezTo>
                  <a:cubicBezTo>
                    <a:pt x="921" y="184"/>
                    <a:pt x="922" y="180"/>
                    <a:pt x="920" y="178"/>
                  </a:cubicBezTo>
                  <a:cubicBezTo>
                    <a:pt x="919" y="177"/>
                    <a:pt x="917" y="176"/>
                    <a:pt x="915" y="176"/>
                  </a:cubicBezTo>
                  <a:moveTo>
                    <a:pt x="865" y="167"/>
                  </a:moveTo>
                  <a:cubicBezTo>
                    <a:pt x="864" y="167"/>
                    <a:pt x="864" y="167"/>
                    <a:pt x="863" y="168"/>
                  </a:cubicBezTo>
                  <a:cubicBezTo>
                    <a:pt x="860" y="169"/>
                    <a:pt x="859" y="172"/>
                    <a:pt x="860" y="175"/>
                  </a:cubicBezTo>
                  <a:cubicBezTo>
                    <a:pt x="862" y="179"/>
                    <a:pt x="864" y="183"/>
                    <a:pt x="865" y="188"/>
                  </a:cubicBezTo>
                  <a:cubicBezTo>
                    <a:pt x="867" y="193"/>
                    <a:pt x="868" y="199"/>
                    <a:pt x="869" y="204"/>
                  </a:cubicBezTo>
                  <a:cubicBezTo>
                    <a:pt x="870" y="207"/>
                    <a:pt x="872" y="209"/>
                    <a:pt x="875" y="209"/>
                  </a:cubicBezTo>
                  <a:cubicBezTo>
                    <a:pt x="875" y="209"/>
                    <a:pt x="875" y="209"/>
                    <a:pt x="875" y="209"/>
                  </a:cubicBezTo>
                  <a:cubicBezTo>
                    <a:pt x="878" y="208"/>
                    <a:pt x="880" y="205"/>
                    <a:pt x="880" y="203"/>
                  </a:cubicBezTo>
                  <a:cubicBezTo>
                    <a:pt x="879" y="197"/>
                    <a:pt x="877" y="190"/>
                    <a:pt x="875" y="184"/>
                  </a:cubicBezTo>
                  <a:cubicBezTo>
                    <a:pt x="874" y="180"/>
                    <a:pt x="872" y="175"/>
                    <a:pt x="870" y="171"/>
                  </a:cubicBezTo>
                  <a:cubicBezTo>
                    <a:pt x="869" y="169"/>
                    <a:pt x="867" y="167"/>
                    <a:pt x="865" y="167"/>
                  </a:cubicBezTo>
                  <a:moveTo>
                    <a:pt x="324" y="166"/>
                  </a:moveTo>
                  <a:cubicBezTo>
                    <a:pt x="322" y="166"/>
                    <a:pt x="321" y="167"/>
                    <a:pt x="320" y="169"/>
                  </a:cubicBezTo>
                  <a:cubicBezTo>
                    <a:pt x="317" y="173"/>
                    <a:pt x="314" y="177"/>
                    <a:pt x="312" y="181"/>
                  </a:cubicBezTo>
                  <a:cubicBezTo>
                    <a:pt x="309" y="186"/>
                    <a:pt x="306" y="192"/>
                    <a:pt x="304" y="197"/>
                  </a:cubicBezTo>
                  <a:cubicBezTo>
                    <a:pt x="302" y="200"/>
                    <a:pt x="304" y="203"/>
                    <a:pt x="306" y="204"/>
                  </a:cubicBezTo>
                  <a:cubicBezTo>
                    <a:pt x="307" y="205"/>
                    <a:pt x="308" y="205"/>
                    <a:pt x="309" y="205"/>
                  </a:cubicBezTo>
                  <a:cubicBezTo>
                    <a:pt x="311" y="205"/>
                    <a:pt x="313" y="204"/>
                    <a:pt x="313" y="202"/>
                  </a:cubicBezTo>
                  <a:cubicBezTo>
                    <a:pt x="316" y="197"/>
                    <a:pt x="319" y="191"/>
                    <a:pt x="321" y="187"/>
                  </a:cubicBezTo>
                  <a:cubicBezTo>
                    <a:pt x="324" y="183"/>
                    <a:pt x="326" y="178"/>
                    <a:pt x="329" y="174"/>
                  </a:cubicBezTo>
                  <a:cubicBezTo>
                    <a:pt x="330" y="172"/>
                    <a:pt x="330" y="169"/>
                    <a:pt x="327" y="167"/>
                  </a:cubicBezTo>
                  <a:cubicBezTo>
                    <a:pt x="326" y="166"/>
                    <a:pt x="325" y="166"/>
                    <a:pt x="324" y="166"/>
                  </a:cubicBezTo>
                  <a:moveTo>
                    <a:pt x="1060" y="158"/>
                  </a:moveTo>
                  <a:cubicBezTo>
                    <a:pt x="1059" y="158"/>
                    <a:pt x="1057" y="158"/>
                    <a:pt x="1056" y="159"/>
                  </a:cubicBezTo>
                  <a:cubicBezTo>
                    <a:pt x="1054" y="161"/>
                    <a:pt x="1054" y="164"/>
                    <a:pt x="1056" y="167"/>
                  </a:cubicBezTo>
                  <a:cubicBezTo>
                    <a:pt x="1060" y="172"/>
                    <a:pt x="1063" y="177"/>
                    <a:pt x="1065" y="184"/>
                  </a:cubicBezTo>
                  <a:cubicBezTo>
                    <a:pt x="1066" y="187"/>
                    <a:pt x="1067" y="190"/>
                    <a:pt x="1067" y="194"/>
                  </a:cubicBezTo>
                  <a:cubicBezTo>
                    <a:pt x="1068" y="196"/>
                    <a:pt x="1070" y="198"/>
                    <a:pt x="1072" y="198"/>
                  </a:cubicBezTo>
                  <a:cubicBezTo>
                    <a:pt x="1073" y="198"/>
                    <a:pt x="1073" y="198"/>
                    <a:pt x="1073" y="198"/>
                  </a:cubicBezTo>
                  <a:cubicBezTo>
                    <a:pt x="1076" y="197"/>
                    <a:pt x="1078" y="195"/>
                    <a:pt x="1078" y="192"/>
                  </a:cubicBezTo>
                  <a:cubicBezTo>
                    <a:pt x="1077" y="188"/>
                    <a:pt x="1076" y="184"/>
                    <a:pt x="1075" y="180"/>
                  </a:cubicBezTo>
                  <a:cubicBezTo>
                    <a:pt x="1073" y="173"/>
                    <a:pt x="1069" y="166"/>
                    <a:pt x="1064" y="160"/>
                  </a:cubicBezTo>
                  <a:cubicBezTo>
                    <a:pt x="1063" y="159"/>
                    <a:pt x="1061" y="158"/>
                    <a:pt x="1060" y="158"/>
                  </a:cubicBezTo>
                  <a:moveTo>
                    <a:pt x="971" y="144"/>
                  </a:moveTo>
                  <a:cubicBezTo>
                    <a:pt x="970" y="144"/>
                    <a:pt x="970" y="144"/>
                    <a:pt x="969" y="144"/>
                  </a:cubicBezTo>
                  <a:cubicBezTo>
                    <a:pt x="959" y="148"/>
                    <a:pt x="949" y="153"/>
                    <a:pt x="940" y="159"/>
                  </a:cubicBezTo>
                  <a:cubicBezTo>
                    <a:pt x="937" y="160"/>
                    <a:pt x="936" y="163"/>
                    <a:pt x="938" y="166"/>
                  </a:cubicBezTo>
                  <a:cubicBezTo>
                    <a:pt x="939" y="168"/>
                    <a:pt x="940" y="169"/>
                    <a:pt x="942" y="169"/>
                  </a:cubicBezTo>
                  <a:cubicBezTo>
                    <a:pt x="943" y="169"/>
                    <a:pt x="944" y="168"/>
                    <a:pt x="945" y="168"/>
                  </a:cubicBezTo>
                  <a:cubicBezTo>
                    <a:pt x="954" y="162"/>
                    <a:pt x="964" y="158"/>
                    <a:pt x="973" y="154"/>
                  </a:cubicBezTo>
                  <a:cubicBezTo>
                    <a:pt x="976" y="153"/>
                    <a:pt x="977" y="150"/>
                    <a:pt x="976" y="147"/>
                  </a:cubicBezTo>
                  <a:cubicBezTo>
                    <a:pt x="975" y="145"/>
                    <a:pt x="973" y="144"/>
                    <a:pt x="971" y="144"/>
                  </a:cubicBezTo>
                  <a:moveTo>
                    <a:pt x="1010" y="135"/>
                  </a:moveTo>
                  <a:cubicBezTo>
                    <a:pt x="1007" y="135"/>
                    <a:pt x="1005" y="135"/>
                    <a:pt x="1002" y="136"/>
                  </a:cubicBezTo>
                  <a:cubicBezTo>
                    <a:pt x="999" y="136"/>
                    <a:pt x="997" y="139"/>
                    <a:pt x="997" y="142"/>
                  </a:cubicBezTo>
                  <a:cubicBezTo>
                    <a:pt x="997" y="144"/>
                    <a:pt x="1000" y="146"/>
                    <a:pt x="1002" y="146"/>
                  </a:cubicBezTo>
                  <a:cubicBezTo>
                    <a:pt x="1002" y="146"/>
                    <a:pt x="1003" y="146"/>
                    <a:pt x="1003" y="146"/>
                  </a:cubicBezTo>
                  <a:cubicBezTo>
                    <a:pt x="1005" y="146"/>
                    <a:pt x="1008" y="146"/>
                    <a:pt x="1010" y="146"/>
                  </a:cubicBezTo>
                  <a:cubicBezTo>
                    <a:pt x="1018" y="146"/>
                    <a:pt x="1025" y="147"/>
                    <a:pt x="1032" y="150"/>
                  </a:cubicBezTo>
                  <a:cubicBezTo>
                    <a:pt x="1033" y="150"/>
                    <a:pt x="1033" y="150"/>
                    <a:pt x="1034" y="150"/>
                  </a:cubicBezTo>
                  <a:cubicBezTo>
                    <a:pt x="1036" y="150"/>
                    <a:pt x="1038" y="149"/>
                    <a:pt x="1039" y="147"/>
                  </a:cubicBezTo>
                  <a:cubicBezTo>
                    <a:pt x="1040" y="144"/>
                    <a:pt x="1039" y="141"/>
                    <a:pt x="1036" y="140"/>
                  </a:cubicBezTo>
                  <a:cubicBezTo>
                    <a:pt x="1028" y="137"/>
                    <a:pt x="1019" y="135"/>
                    <a:pt x="1010" y="135"/>
                  </a:cubicBezTo>
                  <a:moveTo>
                    <a:pt x="364" y="116"/>
                  </a:moveTo>
                  <a:cubicBezTo>
                    <a:pt x="363" y="116"/>
                    <a:pt x="361" y="116"/>
                    <a:pt x="360" y="117"/>
                  </a:cubicBezTo>
                  <a:cubicBezTo>
                    <a:pt x="353" y="125"/>
                    <a:pt x="346" y="133"/>
                    <a:pt x="339" y="142"/>
                  </a:cubicBezTo>
                  <a:cubicBezTo>
                    <a:pt x="337" y="144"/>
                    <a:pt x="337" y="148"/>
                    <a:pt x="340" y="149"/>
                  </a:cubicBezTo>
                  <a:cubicBezTo>
                    <a:pt x="341" y="150"/>
                    <a:pt x="342" y="151"/>
                    <a:pt x="343" y="151"/>
                  </a:cubicBezTo>
                  <a:cubicBezTo>
                    <a:pt x="344" y="151"/>
                    <a:pt x="346" y="150"/>
                    <a:pt x="347" y="149"/>
                  </a:cubicBezTo>
                  <a:cubicBezTo>
                    <a:pt x="354" y="140"/>
                    <a:pt x="361" y="132"/>
                    <a:pt x="368" y="125"/>
                  </a:cubicBezTo>
                  <a:cubicBezTo>
                    <a:pt x="370" y="123"/>
                    <a:pt x="370" y="119"/>
                    <a:pt x="368" y="117"/>
                  </a:cubicBezTo>
                  <a:cubicBezTo>
                    <a:pt x="367" y="116"/>
                    <a:pt x="366" y="116"/>
                    <a:pt x="364" y="116"/>
                  </a:cubicBezTo>
                  <a:moveTo>
                    <a:pt x="841" y="108"/>
                  </a:moveTo>
                  <a:cubicBezTo>
                    <a:pt x="840" y="108"/>
                    <a:pt x="840" y="108"/>
                    <a:pt x="839" y="108"/>
                  </a:cubicBezTo>
                  <a:cubicBezTo>
                    <a:pt x="836" y="109"/>
                    <a:pt x="835" y="112"/>
                    <a:pt x="836" y="115"/>
                  </a:cubicBezTo>
                  <a:cubicBezTo>
                    <a:pt x="838" y="119"/>
                    <a:pt x="839" y="123"/>
                    <a:pt x="841" y="127"/>
                  </a:cubicBezTo>
                  <a:cubicBezTo>
                    <a:pt x="841" y="128"/>
                    <a:pt x="841" y="128"/>
                    <a:pt x="841" y="128"/>
                  </a:cubicBezTo>
                  <a:cubicBezTo>
                    <a:pt x="841" y="129"/>
                    <a:pt x="841" y="129"/>
                    <a:pt x="841" y="129"/>
                  </a:cubicBezTo>
                  <a:cubicBezTo>
                    <a:pt x="843" y="134"/>
                    <a:pt x="845" y="139"/>
                    <a:pt x="848" y="145"/>
                  </a:cubicBezTo>
                  <a:cubicBezTo>
                    <a:pt x="848" y="147"/>
                    <a:pt x="850" y="148"/>
                    <a:pt x="852" y="148"/>
                  </a:cubicBezTo>
                  <a:cubicBezTo>
                    <a:pt x="853" y="148"/>
                    <a:pt x="854" y="148"/>
                    <a:pt x="855" y="148"/>
                  </a:cubicBezTo>
                  <a:cubicBezTo>
                    <a:pt x="857" y="147"/>
                    <a:pt x="859" y="144"/>
                    <a:pt x="857" y="141"/>
                  </a:cubicBezTo>
                  <a:cubicBezTo>
                    <a:pt x="855" y="135"/>
                    <a:pt x="853" y="130"/>
                    <a:pt x="851" y="125"/>
                  </a:cubicBezTo>
                  <a:cubicBezTo>
                    <a:pt x="851" y="125"/>
                    <a:pt x="851" y="125"/>
                    <a:pt x="851" y="125"/>
                  </a:cubicBezTo>
                  <a:cubicBezTo>
                    <a:pt x="851" y="123"/>
                    <a:pt x="851" y="123"/>
                    <a:pt x="851" y="123"/>
                  </a:cubicBezTo>
                  <a:cubicBezTo>
                    <a:pt x="849" y="119"/>
                    <a:pt x="848" y="115"/>
                    <a:pt x="846" y="111"/>
                  </a:cubicBezTo>
                  <a:cubicBezTo>
                    <a:pt x="845" y="109"/>
                    <a:pt x="843" y="108"/>
                    <a:pt x="841" y="108"/>
                  </a:cubicBezTo>
                  <a:moveTo>
                    <a:pt x="413" y="74"/>
                  </a:moveTo>
                  <a:cubicBezTo>
                    <a:pt x="412" y="74"/>
                    <a:pt x="411" y="74"/>
                    <a:pt x="410" y="75"/>
                  </a:cubicBezTo>
                  <a:cubicBezTo>
                    <a:pt x="401" y="81"/>
                    <a:pt x="393" y="88"/>
                    <a:pt x="384" y="95"/>
                  </a:cubicBezTo>
                  <a:cubicBezTo>
                    <a:pt x="382" y="97"/>
                    <a:pt x="382" y="100"/>
                    <a:pt x="384" y="103"/>
                  </a:cubicBezTo>
                  <a:cubicBezTo>
                    <a:pt x="385" y="104"/>
                    <a:pt x="386" y="104"/>
                    <a:pt x="388" y="104"/>
                  </a:cubicBezTo>
                  <a:cubicBezTo>
                    <a:pt x="389" y="104"/>
                    <a:pt x="390" y="104"/>
                    <a:pt x="391" y="103"/>
                  </a:cubicBezTo>
                  <a:cubicBezTo>
                    <a:pt x="399" y="96"/>
                    <a:pt x="408" y="90"/>
                    <a:pt x="416" y="84"/>
                  </a:cubicBezTo>
                  <a:cubicBezTo>
                    <a:pt x="419" y="82"/>
                    <a:pt x="419" y="79"/>
                    <a:pt x="418" y="76"/>
                  </a:cubicBezTo>
                  <a:cubicBezTo>
                    <a:pt x="416" y="75"/>
                    <a:pt x="415" y="74"/>
                    <a:pt x="413" y="74"/>
                  </a:cubicBezTo>
                  <a:moveTo>
                    <a:pt x="803" y="56"/>
                  </a:moveTo>
                  <a:cubicBezTo>
                    <a:pt x="802" y="56"/>
                    <a:pt x="800" y="57"/>
                    <a:pt x="799" y="58"/>
                  </a:cubicBezTo>
                  <a:cubicBezTo>
                    <a:pt x="797" y="60"/>
                    <a:pt x="797" y="64"/>
                    <a:pt x="800" y="66"/>
                  </a:cubicBezTo>
                  <a:cubicBezTo>
                    <a:pt x="807" y="72"/>
                    <a:pt x="814" y="80"/>
                    <a:pt x="821" y="88"/>
                  </a:cubicBezTo>
                  <a:cubicBezTo>
                    <a:pt x="822" y="90"/>
                    <a:pt x="823" y="90"/>
                    <a:pt x="825" y="90"/>
                  </a:cubicBezTo>
                  <a:cubicBezTo>
                    <a:pt x="826" y="90"/>
                    <a:pt x="827" y="90"/>
                    <a:pt x="828" y="89"/>
                  </a:cubicBezTo>
                  <a:cubicBezTo>
                    <a:pt x="830" y="88"/>
                    <a:pt x="831" y="84"/>
                    <a:pt x="829" y="82"/>
                  </a:cubicBezTo>
                  <a:cubicBezTo>
                    <a:pt x="823" y="73"/>
                    <a:pt x="815" y="65"/>
                    <a:pt x="807" y="57"/>
                  </a:cubicBezTo>
                  <a:cubicBezTo>
                    <a:pt x="806" y="57"/>
                    <a:pt x="804" y="56"/>
                    <a:pt x="803" y="56"/>
                  </a:cubicBezTo>
                  <a:moveTo>
                    <a:pt x="468" y="40"/>
                  </a:moveTo>
                  <a:cubicBezTo>
                    <a:pt x="467" y="40"/>
                    <a:pt x="466" y="40"/>
                    <a:pt x="465" y="40"/>
                  </a:cubicBezTo>
                  <a:cubicBezTo>
                    <a:pt x="456" y="46"/>
                    <a:pt x="446" y="51"/>
                    <a:pt x="437" y="57"/>
                  </a:cubicBezTo>
                  <a:cubicBezTo>
                    <a:pt x="435" y="58"/>
                    <a:pt x="434" y="62"/>
                    <a:pt x="435" y="64"/>
                  </a:cubicBezTo>
                  <a:cubicBezTo>
                    <a:pt x="436" y="66"/>
                    <a:pt x="438" y="67"/>
                    <a:pt x="440" y="67"/>
                  </a:cubicBezTo>
                  <a:cubicBezTo>
                    <a:pt x="441" y="67"/>
                    <a:pt x="442" y="67"/>
                    <a:pt x="443" y="66"/>
                  </a:cubicBezTo>
                  <a:cubicBezTo>
                    <a:pt x="452" y="60"/>
                    <a:pt x="461" y="55"/>
                    <a:pt x="470" y="50"/>
                  </a:cubicBezTo>
                  <a:cubicBezTo>
                    <a:pt x="473" y="48"/>
                    <a:pt x="474" y="45"/>
                    <a:pt x="473" y="43"/>
                  </a:cubicBezTo>
                  <a:cubicBezTo>
                    <a:pt x="472" y="41"/>
                    <a:pt x="470" y="40"/>
                    <a:pt x="468" y="40"/>
                  </a:cubicBezTo>
                  <a:moveTo>
                    <a:pt x="748" y="23"/>
                  </a:moveTo>
                  <a:cubicBezTo>
                    <a:pt x="746" y="23"/>
                    <a:pt x="744" y="24"/>
                    <a:pt x="743" y="26"/>
                  </a:cubicBezTo>
                  <a:cubicBezTo>
                    <a:pt x="742" y="29"/>
                    <a:pt x="744" y="32"/>
                    <a:pt x="746" y="33"/>
                  </a:cubicBezTo>
                  <a:cubicBezTo>
                    <a:pt x="756" y="37"/>
                    <a:pt x="766" y="42"/>
                    <a:pt x="774" y="47"/>
                  </a:cubicBezTo>
                  <a:cubicBezTo>
                    <a:pt x="775" y="48"/>
                    <a:pt x="776" y="48"/>
                    <a:pt x="777" y="48"/>
                  </a:cubicBezTo>
                  <a:cubicBezTo>
                    <a:pt x="779" y="48"/>
                    <a:pt x="781" y="47"/>
                    <a:pt x="782" y="45"/>
                  </a:cubicBezTo>
                  <a:cubicBezTo>
                    <a:pt x="783" y="43"/>
                    <a:pt x="782" y="39"/>
                    <a:pt x="780" y="38"/>
                  </a:cubicBezTo>
                  <a:cubicBezTo>
                    <a:pt x="771" y="32"/>
                    <a:pt x="761" y="27"/>
                    <a:pt x="750" y="23"/>
                  </a:cubicBezTo>
                  <a:cubicBezTo>
                    <a:pt x="750" y="23"/>
                    <a:pt x="749" y="23"/>
                    <a:pt x="748" y="23"/>
                  </a:cubicBezTo>
                  <a:moveTo>
                    <a:pt x="527" y="14"/>
                  </a:moveTo>
                  <a:cubicBezTo>
                    <a:pt x="526" y="14"/>
                    <a:pt x="526" y="14"/>
                    <a:pt x="525" y="15"/>
                  </a:cubicBezTo>
                  <a:cubicBezTo>
                    <a:pt x="525" y="15"/>
                    <a:pt x="525" y="15"/>
                    <a:pt x="525" y="15"/>
                  </a:cubicBezTo>
                  <a:cubicBezTo>
                    <a:pt x="522" y="15"/>
                    <a:pt x="520" y="16"/>
                    <a:pt x="517" y="17"/>
                  </a:cubicBezTo>
                  <a:cubicBezTo>
                    <a:pt x="509" y="20"/>
                    <a:pt x="502" y="23"/>
                    <a:pt x="494" y="26"/>
                  </a:cubicBezTo>
                  <a:cubicBezTo>
                    <a:pt x="492" y="27"/>
                    <a:pt x="490" y="30"/>
                    <a:pt x="492" y="33"/>
                  </a:cubicBezTo>
                  <a:cubicBezTo>
                    <a:pt x="493" y="35"/>
                    <a:pt x="494" y="36"/>
                    <a:pt x="497" y="36"/>
                  </a:cubicBezTo>
                  <a:cubicBezTo>
                    <a:pt x="497" y="36"/>
                    <a:pt x="498" y="36"/>
                    <a:pt x="499" y="36"/>
                  </a:cubicBezTo>
                  <a:cubicBezTo>
                    <a:pt x="506" y="33"/>
                    <a:pt x="513" y="30"/>
                    <a:pt x="520" y="27"/>
                  </a:cubicBezTo>
                  <a:cubicBezTo>
                    <a:pt x="523" y="27"/>
                    <a:pt x="526" y="26"/>
                    <a:pt x="528" y="25"/>
                  </a:cubicBezTo>
                  <a:cubicBezTo>
                    <a:pt x="531" y="24"/>
                    <a:pt x="533" y="21"/>
                    <a:pt x="532" y="18"/>
                  </a:cubicBezTo>
                  <a:cubicBezTo>
                    <a:pt x="531" y="16"/>
                    <a:pt x="529" y="14"/>
                    <a:pt x="527" y="14"/>
                  </a:cubicBezTo>
                  <a:moveTo>
                    <a:pt x="686" y="5"/>
                  </a:moveTo>
                  <a:cubicBezTo>
                    <a:pt x="684" y="5"/>
                    <a:pt x="682" y="7"/>
                    <a:pt x="681" y="9"/>
                  </a:cubicBezTo>
                  <a:cubicBezTo>
                    <a:pt x="681" y="12"/>
                    <a:pt x="683" y="15"/>
                    <a:pt x="686" y="16"/>
                  </a:cubicBezTo>
                  <a:cubicBezTo>
                    <a:pt x="696" y="17"/>
                    <a:pt x="706" y="20"/>
                    <a:pt x="717" y="23"/>
                  </a:cubicBezTo>
                  <a:cubicBezTo>
                    <a:pt x="717" y="23"/>
                    <a:pt x="717" y="23"/>
                    <a:pt x="718" y="23"/>
                  </a:cubicBezTo>
                  <a:cubicBezTo>
                    <a:pt x="720" y="23"/>
                    <a:pt x="722" y="21"/>
                    <a:pt x="723" y="19"/>
                  </a:cubicBezTo>
                  <a:cubicBezTo>
                    <a:pt x="724" y="16"/>
                    <a:pt x="722" y="13"/>
                    <a:pt x="719" y="12"/>
                  </a:cubicBezTo>
                  <a:cubicBezTo>
                    <a:pt x="709" y="9"/>
                    <a:pt x="698" y="7"/>
                    <a:pt x="687" y="5"/>
                  </a:cubicBezTo>
                  <a:cubicBezTo>
                    <a:pt x="687" y="5"/>
                    <a:pt x="687" y="5"/>
                    <a:pt x="686" y="5"/>
                  </a:cubicBezTo>
                  <a:moveTo>
                    <a:pt x="590" y="2"/>
                  </a:moveTo>
                  <a:cubicBezTo>
                    <a:pt x="590" y="2"/>
                    <a:pt x="590" y="2"/>
                    <a:pt x="590" y="2"/>
                  </a:cubicBezTo>
                  <a:cubicBezTo>
                    <a:pt x="579" y="3"/>
                    <a:pt x="568" y="5"/>
                    <a:pt x="557" y="7"/>
                  </a:cubicBezTo>
                  <a:cubicBezTo>
                    <a:pt x="554" y="7"/>
                    <a:pt x="552" y="10"/>
                    <a:pt x="553" y="13"/>
                  </a:cubicBezTo>
                  <a:cubicBezTo>
                    <a:pt x="553" y="16"/>
                    <a:pt x="556" y="17"/>
                    <a:pt x="558" y="17"/>
                  </a:cubicBezTo>
                  <a:cubicBezTo>
                    <a:pt x="559" y="17"/>
                    <a:pt x="559" y="17"/>
                    <a:pt x="559" y="17"/>
                  </a:cubicBezTo>
                  <a:cubicBezTo>
                    <a:pt x="569" y="15"/>
                    <a:pt x="580" y="14"/>
                    <a:pt x="591" y="13"/>
                  </a:cubicBezTo>
                  <a:cubicBezTo>
                    <a:pt x="594" y="12"/>
                    <a:pt x="596" y="10"/>
                    <a:pt x="595" y="7"/>
                  </a:cubicBezTo>
                  <a:cubicBezTo>
                    <a:pt x="595" y="4"/>
                    <a:pt x="593" y="2"/>
                    <a:pt x="590" y="2"/>
                  </a:cubicBezTo>
                  <a:moveTo>
                    <a:pt x="627" y="0"/>
                  </a:moveTo>
                  <a:cubicBezTo>
                    <a:pt x="626" y="0"/>
                    <a:pt x="624" y="0"/>
                    <a:pt x="622" y="0"/>
                  </a:cubicBezTo>
                  <a:cubicBezTo>
                    <a:pt x="619" y="0"/>
                    <a:pt x="617" y="3"/>
                    <a:pt x="617" y="6"/>
                  </a:cubicBezTo>
                  <a:cubicBezTo>
                    <a:pt x="617" y="9"/>
                    <a:pt x="619" y="11"/>
                    <a:pt x="622" y="11"/>
                  </a:cubicBezTo>
                  <a:cubicBezTo>
                    <a:pt x="622" y="11"/>
                    <a:pt x="622" y="11"/>
                    <a:pt x="622" y="11"/>
                  </a:cubicBezTo>
                  <a:cubicBezTo>
                    <a:pt x="624" y="11"/>
                    <a:pt x="626" y="11"/>
                    <a:pt x="627" y="11"/>
                  </a:cubicBezTo>
                  <a:cubicBezTo>
                    <a:pt x="636" y="11"/>
                    <a:pt x="645" y="11"/>
                    <a:pt x="654" y="12"/>
                  </a:cubicBezTo>
                  <a:cubicBezTo>
                    <a:pt x="654" y="12"/>
                    <a:pt x="654" y="12"/>
                    <a:pt x="654" y="12"/>
                  </a:cubicBezTo>
                  <a:cubicBezTo>
                    <a:pt x="657" y="12"/>
                    <a:pt x="660" y="10"/>
                    <a:pt x="660" y="7"/>
                  </a:cubicBezTo>
                  <a:cubicBezTo>
                    <a:pt x="660" y="4"/>
                    <a:pt x="658" y="1"/>
                    <a:pt x="655" y="1"/>
                  </a:cubicBezTo>
                  <a:cubicBezTo>
                    <a:pt x="646" y="0"/>
                    <a:pt x="636" y="0"/>
                    <a:pt x="627" y="0"/>
                  </a:cubicBezTo>
                </a:path>
              </a:pathLst>
            </a:custGeom>
            <a:solidFill>
              <a:srgbClr val="3C4930"/>
            </a:solidFill>
            <a:ln w="9525">
              <a:noFill/>
              <a:round/>
            </a:ln>
          </p:spPr>
          <p:txBody>
            <a:bodyPr/>
            <a:lstStyle/>
            <a:p>
              <a:endParaRPr lang="zh-CN" altLang="en-US"/>
            </a:p>
          </p:txBody>
        </p:sp>
        <p:sp>
          <p:nvSpPr>
            <p:cNvPr id="4" name="Freeform 9"/>
            <p:cNvSpPr>
              <a:spLocks noEditPoints="1"/>
            </p:cNvSpPr>
            <p:nvPr/>
          </p:nvSpPr>
          <p:spPr bwMode="auto">
            <a:xfrm>
              <a:off x="7285506" y="2279567"/>
              <a:ext cx="568325" cy="1903412"/>
            </a:xfrm>
            <a:custGeom>
              <a:avLst/>
              <a:gdLst>
                <a:gd name="T0" fmla="*/ 555296 w 173"/>
                <a:gd name="T1" fmla="*/ 1893731 h 580"/>
                <a:gd name="T2" fmla="*/ 568439 w 173"/>
                <a:gd name="T3" fmla="*/ 1903577 h 580"/>
                <a:gd name="T4" fmla="*/ 568439 w 173"/>
                <a:gd name="T5" fmla="*/ 1903577 h 580"/>
                <a:gd name="T6" fmla="*/ 555296 w 173"/>
                <a:gd name="T7" fmla="*/ 1893731 h 580"/>
                <a:gd name="T8" fmla="*/ 124859 w 173"/>
                <a:gd name="T9" fmla="*/ 0 h 580"/>
                <a:gd name="T10" fmla="*/ 124859 w 173"/>
                <a:gd name="T11" fmla="*/ 0 h 580"/>
                <a:gd name="T12" fmla="*/ 16429 w 173"/>
                <a:gd name="T13" fmla="*/ 9846 h 580"/>
                <a:gd name="T14" fmla="*/ 3286 w 173"/>
                <a:gd name="T15" fmla="*/ 29538 h 580"/>
                <a:gd name="T16" fmla="*/ 6572 w 173"/>
                <a:gd name="T17" fmla="*/ 39384 h 580"/>
                <a:gd name="T18" fmla="*/ 138003 w 173"/>
                <a:gd name="T19" fmla="*/ 6564 h 580"/>
                <a:gd name="T20" fmla="*/ 124859 w 173"/>
                <a:gd name="T21" fmla="*/ 0 h 5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3" h="580">
                  <a:moveTo>
                    <a:pt x="169" y="577"/>
                  </a:moveTo>
                  <a:cubicBezTo>
                    <a:pt x="169" y="578"/>
                    <a:pt x="171" y="579"/>
                    <a:pt x="173" y="580"/>
                  </a:cubicBezTo>
                  <a:cubicBezTo>
                    <a:pt x="173" y="580"/>
                    <a:pt x="173" y="580"/>
                    <a:pt x="173" y="580"/>
                  </a:cubicBezTo>
                  <a:cubicBezTo>
                    <a:pt x="172" y="579"/>
                    <a:pt x="170" y="578"/>
                    <a:pt x="169" y="577"/>
                  </a:cubicBezTo>
                  <a:moveTo>
                    <a:pt x="38" y="0"/>
                  </a:moveTo>
                  <a:cubicBezTo>
                    <a:pt x="38" y="0"/>
                    <a:pt x="38" y="0"/>
                    <a:pt x="38" y="0"/>
                  </a:cubicBezTo>
                  <a:cubicBezTo>
                    <a:pt x="27" y="0"/>
                    <a:pt x="16" y="1"/>
                    <a:pt x="5" y="3"/>
                  </a:cubicBezTo>
                  <a:cubicBezTo>
                    <a:pt x="2" y="4"/>
                    <a:pt x="0" y="6"/>
                    <a:pt x="1" y="9"/>
                  </a:cubicBezTo>
                  <a:cubicBezTo>
                    <a:pt x="1" y="10"/>
                    <a:pt x="1" y="11"/>
                    <a:pt x="2" y="12"/>
                  </a:cubicBezTo>
                  <a:cubicBezTo>
                    <a:pt x="15" y="7"/>
                    <a:pt x="28" y="4"/>
                    <a:pt x="42" y="2"/>
                  </a:cubicBezTo>
                  <a:cubicBezTo>
                    <a:pt x="41" y="1"/>
                    <a:pt x="40" y="0"/>
                    <a:pt x="38" y="0"/>
                  </a:cubicBezTo>
                </a:path>
              </a:pathLst>
            </a:custGeom>
            <a:solidFill>
              <a:srgbClr val="CD8D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10"/>
            <p:cNvSpPr/>
            <p:nvPr/>
          </p:nvSpPr>
          <p:spPr bwMode="auto">
            <a:xfrm>
              <a:off x="7498231" y="5065629"/>
              <a:ext cx="4762" cy="0"/>
            </a:xfrm>
            <a:custGeom>
              <a:avLst/>
              <a:gdLst>
                <a:gd name="T0" fmla="*/ 4159 w 1"/>
                <a:gd name="T1" fmla="*/ 0 w 1"/>
                <a:gd name="T2" fmla="*/ 4159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0" y="0"/>
                    <a:pt x="0" y="0"/>
                  </a:cubicBezTo>
                  <a:cubicBezTo>
                    <a:pt x="0" y="0"/>
                    <a:pt x="1" y="0"/>
                    <a:pt x="1" y="0"/>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12"/>
            <p:cNvSpPr>
              <a:spLocks noEditPoints="1"/>
            </p:cNvSpPr>
            <p:nvPr/>
          </p:nvSpPr>
          <p:spPr bwMode="auto">
            <a:xfrm>
              <a:off x="2667468" y="1720767"/>
              <a:ext cx="349250" cy="693738"/>
            </a:xfrm>
            <a:custGeom>
              <a:avLst/>
              <a:gdLst>
                <a:gd name="T0" fmla="*/ 82075 w 106"/>
                <a:gd name="T1" fmla="*/ 32764 h 212"/>
                <a:gd name="T2" fmla="*/ 98489 w 106"/>
                <a:gd name="T3" fmla="*/ 619247 h 212"/>
                <a:gd name="T4" fmla="*/ 219960 w 106"/>
                <a:gd name="T5" fmla="*/ 688052 h 212"/>
                <a:gd name="T6" fmla="*/ 344713 w 106"/>
                <a:gd name="T7" fmla="*/ 396449 h 212"/>
                <a:gd name="T8" fmla="*/ 157583 w 106"/>
                <a:gd name="T9" fmla="*/ 9829 h 212"/>
                <a:gd name="T10" fmla="*/ 157583 w 106"/>
                <a:gd name="T11" fmla="*/ 9829 h 212"/>
                <a:gd name="T12" fmla="*/ 82075 w 106"/>
                <a:gd name="T13" fmla="*/ 32764 h 212"/>
                <a:gd name="T14" fmla="*/ 128036 w 106"/>
                <a:gd name="T15" fmla="*/ 599588 h 212"/>
                <a:gd name="T16" fmla="*/ 111621 w 106"/>
                <a:gd name="T17" fmla="*/ 52423 h 212"/>
                <a:gd name="T18" fmla="*/ 144451 w 106"/>
                <a:gd name="T19" fmla="*/ 42594 h 212"/>
                <a:gd name="T20" fmla="*/ 308600 w 106"/>
                <a:gd name="T21" fmla="*/ 376790 h 212"/>
                <a:gd name="T22" fmla="*/ 308600 w 106"/>
                <a:gd name="T23" fmla="*/ 396449 h 212"/>
                <a:gd name="T24" fmla="*/ 210111 w 106"/>
                <a:gd name="T25" fmla="*/ 652011 h 212"/>
                <a:gd name="T26" fmla="*/ 128036 w 106"/>
                <a:gd name="T27" fmla="*/ 599588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 h="212">
                  <a:moveTo>
                    <a:pt x="25" y="10"/>
                  </a:moveTo>
                  <a:cubicBezTo>
                    <a:pt x="0" y="42"/>
                    <a:pt x="18" y="171"/>
                    <a:pt x="30" y="189"/>
                  </a:cubicBezTo>
                  <a:cubicBezTo>
                    <a:pt x="45" y="211"/>
                    <a:pt x="59" y="212"/>
                    <a:pt x="67" y="210"/>
                  </a:cubicBezTo>
                  <a:cubicBezTo>
                    <a:pt x="91" y="203"/>
                    <a:pt x="104" y="159"/>
                    <a:pt x="105" y="121"/>
                  </a:cubicBezTo>
                  <a:cubicBezTo>
                    <a:pt x="106" y="75"/>
                    <a:pt x="92" y="19"/>
                    <a:pt x="48" y="3"/>
                  </a:cubicBezTo>
                  <a:cubicBezTo>
                    <a:pt x="48" y="3"/>
                    <a:pt x="48" y="3"/>
                    <a:pt x="48" y="3"/>
                  </a:cubicBezTo>
                  <a:cubicBezTo>
                    <a:pt x="39" y="0"/>
                    <a:pt x="31" y="2"/>
                    <a:pt x="25" y="10"/>
                  </a:cubicBezTo>
                  <a:close/>
                  <a:moveTo>
                    <a:pt x="39" y="183"/>
                  </a:moveTo>
                  <a:cubicBezTo>
                    <a:pt x="29" y="168"/>
                    <a:pt x="12" y="43"/>
                    <a:pt x="34" y="16"/>
                  </a:cubicBezTo>
                  <a:cubicBezTo>
                    <a:pt x="36" y="12"/>
                    <a:pt x="39" y="11"/>
                    <a:pt x="44" y="13"/>
                  </a:cubicBezTo>
                  <a:cubicBezTo>
                    <a:pt x="81" y="27"/>
                    <a:pt x="94" y="73"/>
                    <a:pt x="94" y="115"/>
                  </a:cubicBezTo>
                  <a:cubicBezTo>
                    <a:pt x="94" y="117"/>
                    <a:pt x="94" y="119"/>
                    <a:pt x="94" y="121"/>
                  </a:cubicBezTo>
                  <a:cubicBezTo>
                    <a:pt x="93" y="160"/>
                    <a:pt x="80" y="195"/>
                    <a:pt x="64" y="199"/>
                  </a:cubicBezTo>
                  <a:cubicBezTo>
                    <a:pt x="55" y="202"/>
                    <a:pt x="45" y="192"/>
                    <a:pt x="39" y="183"/>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14"/>
            <p:cNvSpPr>
              <a:spLocks noEditPoints="1"/>
            </p:cNvSpPr>
            <p:nvPr/>
          </p:nvSpPr>
          <p:spPr bwMode="auto">
            <a:xfrm>
              <a:off x="2608730" y="1336592"/>
              <a:ext cx="341313" cy="387350"/>
            </a:xfrm>
            <a:custGeom>
              <a:avLst/>
              <a:gdLst>
                <a:gd name="T0" fmla="*/ 115248 w 104"/>
                <a:gd name="T1" fmla="*/ 9834 h 118"/>
                <a:gd name="T2" fmla="*/ 9878 w 104"/>
                <a:gd name="T3" fmla="*/ 167183 h 118"/>
                <a:gd name="T4" fmla="*/ 72441 w 104"/>
                <a:gd name="T5" fmla="*/ 360591 h 118"/>
                <a:gd name="T6" fmla="*/ 237081 w 104"/>
                <a:gd name="T7" fmla="*/ 321254 h 118"/>
                <a:gd name="T8" fmla="*/ 296351 w 104"/>
                <a:gd name="T9" fmla="*/ 124568 h 118"/>
                <a:gd name="T10" fmla="*/ 115248 w 104"/>
                <a:gd name="T11" fmla="*/ 9834 h 118"/>
                <a:gd name="T12" fmla="*/ 88905 w 104"/>
                <a:gd name="T13" fmla="*/ 331088 h 118"/>
                <a:gd name="T14" fmla="*/ 46099 w 104"/>
                <a:gd name="T15" fmla="*/ 173739 h 118"/>
                <a:gd name="T16" fmla="*/ 125126 w 104"/>
                <a:gd name="T17" fmla="*/ 45893 h 118"/>
                <a:gd name="T18" fmla="*/ 270009 w 104"/>
                <a:gd name="T19" fmla="*/ 144236 h 118"/>
                <a:gd name="T20" fmla="*/ 283180 w 104"/>
                <a:gd name="T21" fmla="*/ 190130 h 118"/>
                <a:gd name="T22" fmla="*/ 217324 w 104"/>
                <a:gd name="T23" fmla="*/ 291751 h 118"/>
                <a:gd name="T24" fmla="*/ 88905 w 104"/>
                <a:gd name="T25" fmla="*/ 331088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18">
                  <a:moveTo>
                    <a:pt x="35" y="3"/>
                  </a:moveTo>
                  <a:cubicBezTo>
                    <a:pt x="16" y="8"/>
                    <a:pt x="6" y="31"/>
                    <a:pt x="3" y="51"/>
                  </a:cubicBezTo>
                  <a:cubicBezTo>
                    <a:pt x="0" y="74"/>
                    <a:pt x="5" y="101"/>
                    <a:pt x="22" y="110"/>
                  </a:cubicBezTo>
                  <a:cubicBezTo>
                    <a:pt x="31" y="116"/>
                    <a:pt x="47" y="118"/>
                    <a:pt x="72" y="98"/>
                  </a:cubicBezTo>
                  <a:cubicBezTo>
                    <a:pt x="97" y="78"/>
                    <a:pt x="104" y="56"/>
                    <a:pt x="90" y="38"/>
                  </a:cubicBezTo>
                  <a:cubicBezTo>
                    <a:pt x="66" y="4"/>
                    <a:pt x="47" y="0"/>
                    <a:pt x="35" y="3"/>
                  </a:cubicBezTo>
                  <a:close/>
                  <a:moveTo>
                    <a:pt x="27" y="101"/>
                  </a:moveTo>
                  <a:cubicBezTo>
                    <a:pt x="16" y="95"/>
                    <a:pt x="11" y="75"/>
                    <a:pt x="14" y="53"/>
                  </a:cubicBezTo>
                  <a:cubicBezTo>
                    <a:pt x="17" y="32"/>
                    <a:pt x="26" y="17"/>
                    <a:pt x="38" y="14"/>
                  </a:cubicBezTo>
                  <a:cubicBezTo>
                    <a:pt x="50" y="11"/>
                    <a:pt x="65" y="21"/>
                    <a:pt x="82" y="44"/>
                  </a:cubicBezTo>
                  <a:cubicBezTo>
                    <a:pt x="85" y="48"/>
                    <a:pt x="86" y="53"/>
                    <a:pt x="86" y="58"/>
                  </a:cubicBezTo>
                  <a:cubicBezTo>
                    <a:pt x="86" y="68"/>
                    <a:pt x="79" y="79"/>
                    <a:pt x="66" y="89"/>
                  </a:cubicBezTo>
                  <a:cubicBezTo>
                    <a:pt x="54" y="98"/>
                    <a:pt x="39" y="108"/>
                    <a:pt x="27" y="101"/>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16"/>
            <p:cNvSpPr>
              <a:spLocks noEditPoints="1"/>
            </p:cNvSpPr>
            <p:nvPr/>
          </p:nvSpPr>
          <p:spPr bwMode="auto">
            <a:xfrm>
              <a:off x="3616793" y="1500105"/>
              <a:ext cx="600075" cy="749300"/>
            </a:xfrm>
            <a:custGeom>
              <a:avLst/>
              <a:gdLst>
                <a:gd name="T0" fmla="*/ 75451 w 183"/>
                <a:gd name="T1" fmla="*/ 164183 h 228"/>
                <a:gd name="T2" fmla="*/ 213231 w 183"/>
                <a:gd name="T3" fmla="*/ 702705 h 228"/>
                <a:gd name="T4" fmla="*/ 482230 w 183"/>
                <a:gd name="T5" fmla="*/ 663301 h 228"/>
                <a:gd name="T6" fmla="*/ 570803 w 183"/>
                <a:gd name="T7" fmla="*/ 413742 h 228"/>
                <a:gd name="T8" fmla="*/ 551120 w 183"/>
                <a:gd name="T9" fmla="*/ 403891 h 228"/>
                <a:gd name="T10" fmla="*/ 406779 w 183"/>
                <a:gd name="T11" fmla="*/ 512252 h 228"/>
                <a:gd name="T12" fmla="*/ 314926 w 183"/>
                <a:gd name="T13" fmla="*/ 581209 h 228"/>
                <a:gd name="T14" fmla="*/ 219792 w 183"/>
                <a:gd name="T15" fmla="*/ 469564 h 228"/>
                <a:gd name="T16" fmla="*/ 511754 w 183"/>
                <a:gd name="T17" fmla="*/ 272544 h 228"/>
                <a:gd name="T18" fmla="*/ 524876 w 183"/>
                <a:gd name="T19" fmla="*/ 206871 h 228"/>
                <a:gd name="T20" fmla="*/ 501913 w 183"/>
                <a:gd name="T21" fmla="*/ 111645 h 228"/>
                <a:gd name="T22" fmla="*/ 331328 w 183"/>
                <a:gd name="T23" fmla="*/ 0 h 228"/>
                <a:gd name="T24" fmla="*/ 75451 w 183"/>
                <a:gd name="T25" fmla="*/ 164183 h 228"/>
                <a:gd name="T26" fmla="*/ 232914 w 183"/>
                <a:gd name="T27" fmla="*/ 673152 h 228"/>
                <a:gd name="T28" fmla="*/ 104975 w 183"/>
                <a:gd name="T29" fmla="*/ 177318 h 228"/>
                <a:gd name="T30" fmla="*/ 331328 w 183"/>
                <a:gd name="T31" fmla="*/ 36120 h 228"/>
                <a:gd name="T32" fmla="*/ 469108 w 183"/>
                <a:gd name="T33" fmla="*/ 128063 h 228"/>
                <a:gd name="T34" fmla="*/ 478949 w 183"/>
                <a:gd name="T35" fmla="*/ 259410 h 228"/>
                <a:gd name="T36" fmla="*/ 190268 w 183"/>
                <a:gd name="T37" fmla="*/ 443295 h 228"/>
                <a:gd name="T38" fmla="*/ 180426 w 183"/>
                <a:gd name="T39" fmla="*/ 466281 h 228"/>
                <a:gd name="T40" fmla="*/ 186987 w 183"/>
                <a:gd name="T41" fmla="*/ 479415 h 228"/>
                <a:gd name="T42" fmla="*/ 186987 w 183"/>
                <a:gd name="T43" fmla="*/ 482699 h 228"/>
                <a:gd name="T44" fmla="*/ 311645 w 183"/>
                <a:gd name="T45" fmla="*/ 617329 h 228"/>
                <a:gd name="T46" fmla="*/ 433023 w 183"/>
                <a:gd name="T47" fmla="*/ 535238 h 228"/>
                <a:gd name="T48" fmla="*/ 541278 w 183"/>
                <a:gd name="T49" fmla="*/ 446579 h 228"/>
                <a:gd name="T50" fmla="*/ 544559 w 183"/>
                <a:gd name="T51" fmla="*/ 476132 h 228"/>
                <a:gd name="T52" fmla="*/ 459267 w 183"/>
                <a:gd name="T53" fmla="*/ 637031 h 228"/>
                <a:gd name="T54" fmla="*/ 232914 w 183"/>
                <a:gd name="T55" fmla="*/ 673152 h 2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3" h="228">
                  <a:moveTo>
                    <a:pt x="23" y="50"/>
                  </a:moveTo>
                  <a:cubicBezTo>
                    <a:pt x="0" y="96"/>
                    <a:pt x="17" y="186"/>
                    <a:pt x="65" y="214"/>
                  </a:cubicBezTo>
                  <a:cubicBezTo>
                    <a:pt x="88" y="228"/>
                    <a:pt x="121" y="223"/>
                    <a:pt x="147" y="202"/>
                  </a:cubicBezTo>
                  <a:cubicBezTo>
                    <a:pt x="172" y="182"/>
                    <a:pt x="183" y="153"/>
                    <a:pt x="174" y="126"/>
                  </a:cubicBezTo>
                  <a:cubicBezTo>
                    <a:pt x="173" y="124"/>
                    <a:pt x="170" y="122"/>
                    <a:pt x="168" y="123"/>
                  </a:cubicBezTo>
                  <a:cubicBezTo>
                    <a:pt x="149" y="127"/>
                    <a:pt x="136" y="143"/>
                    <a:pt x="124" y="156"/>
                  </a:cubicBezTo>
                  <a:cubicBezTo>
                    <a:pt x="114" y="168"/>
                    <a:pt x="105" y="178"/>
                    <a:pt x="96" y="177"/>
                  </a:cubicBezTo>
                  <a:cubicBezTo>
                    <a:pt x="88" y="176"/>
                    <a:pt x="78" y="165"/>
                    <a:pt x="67" y="143"/>
                  </a:cubicBezTo>
                  <a:cubicBezTo>
                    <a:pt x="99" y="132"/>
                    <a:pt x="143" y="115"/>
                    <a:pt x="156" y="83"/>
                  </a:cubicBezTo>
                  <a:cubicBezTo>
                    <a:pt x="158" y="77"/>
                    <a:pt x="160" y="70"/>
                    <a:pt x="160" y="63"/>
                  </a:cubicBezTo>
                  <a:cubicBezTo>
                    <a:pt x="160" y="54"/>
                    <a:pt x="157" y="44"/>
                    <a:pt x="153" y="34"/>
                  </a:cubicBezTo>
                  <a:cubicBezTo>
                    <a:pt x="142" y="12"/>
                    <a:pt x="124" y="0"/>
                    <a:pt x="101" y="0"/>
                  </a:cubicBezTo>
                  <a:cubicBezTo>
                    <a:pt x="71" y="0"/>
                    <a:pt x="37" y="21"/>
                    <a:pt x="23" y="50"/>
                  </a:cubicBezTo>
                  <a:close/>
                  <a:moveTo>
                    <a:pt x="71" y="205"/>
                  </a:moveTo>
                  <a:cubicBezTo>
                    <a:pt x="27" y="180"/>
                    <a:pt x="12" y="96"/>
                    <a:pt x="32" y="54"/>
                  </a:cubicBezTo>
                  <a:cubicBezTo>
                    <a:pt x="44" y="30"/>
                    <a:pt x="75" y="11"/>
                    <a:pt x="101" y="11"/>
                  </a:cubicBezTo>
                  <a:cubicBezTo>
                    <a:pt x="114" y="11"/>
                    <a:pt x="132" y="16"/>
                    <a:pt x="143" y="39"/>
                  </a:cubicBezTo>
                  <a:cubicBezTo>
                    <a:pt x="150" y="54"/>
                    <a:pt x="151" y="67"/>
                    <a:pt x="146" y="79"/>
                  </a:cubicBezTo>
                  <a:cubicBezTo>
                    <a:pt x="134" y="108"/>
                    <a:pt x="88" y="124"/>
                    <a:pt x="58" y="135"/>
                  </a:cubicBezTo>
                  <a:cubicBezTo>
                    <a:pt x="55" y="136"/>
                    <a:pt x="54" y="139"/>
                    <a:pt x="55" y="142"/>
                  </a:cubicBezTo>
                  <a:cubicBezTo>
                    <a:pt x="57" y="146"/>
                    <a:pt x="57" y="146"/>
                    <a:pt x="57" y="146"/>
                  </a:cubicBezTo>
                  <a:cubicBezTo>
                    <a:pt x="57" y="147"/>
                    <a:pt x="57" y="147"/>
                    <a:pt x="57" y="147"/>
                  </a:cubicBezTo>
                  <a:cubicBezTo>
                    <a:pt x="71" y="174"/>
                    <a:pt x="82" y="186"/>
                    <a:pt x="95" y="188"/>
                  </a:cubicBezTo>
                  <a:cubicBezTo>
                    <a:pt x="109" y="190"/>
                    <a:pt x="120" y="177"/>
                    <a:pt x="132" y="163"/>
                  </a:cubicBezTo>
                  <a:cubicBezTo>
                    <a:pt x="142" y="152"/>
                    <a:pt x="152" y="141"/>
                    <a:pt x="165" y="136"/>
                  </a:cubicBezTo>
                  <a:cubicBezTo>
                    <a:pt x="165" y="139"/>
                    <a:pt x="166" y="142"/>
                    <a:pt x="166" y="145"/>
                  </a:cubicBezTo>
                  <a:cubicBezTo>
                    <a:pt x="166" y="165"/>
                    <a:pt x="154" y="183"/>
                    <a:pt x="140" y="194"/>
                  </a:cubicBezTo>
                  <a:cubicBezTo>
                    <a:pt x="121" y="209"/>
                    <a:pt x="93" y="218"/>
                    <a:pt x="71" y="205"/>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7"/>
            <p:cNvSpPr>
              <a:spLocks noEditPoints="1"/>
            </p:cNvSpPr>
            <p:nvPr/>
          </p:nvSpPr>
          <p:spPr bwMode="auto">
            <a:xfrm>
              <a:off x="3777130" y="1631867"/>
              <a:ext cx="219075" cy="203200"/>
            </a:xfrm>
            <a:custGeom>
              <a:avLst/>
              <a:gdLst>
                <a:gd name="T0" fmla="*/ 9809 w 67"/>
                <a:gd name="T1" fmla="*/ 111765 h 62"/>
                <a:gd name="T2" fmla="*/ 29426 w 67"/>
                <a:gd name="T3" fmla="*/ 177508 h 62"/>
                <a:gd name="T4" fmla="*/ 156936 w 67"/>
                <a:gd name="T5" fmla="*/ 170934 h 62"/>
                <a:gd name="T6" fmla="*/ 219057 w 67"/>
                <a:gd name="T7" fmla="*/ 65744 h 62"/>
                <a:gd name="T8" fmla="*/ 215787 w 67"/>
                <a:gd name="T9" fmla="*/ 46021 h 62"/>
                <a:gd name="T10" fmla="*/ 147128 w 67"/>
                <a:gd name="T11" fmla="*/ 0 h 62"/>
                <a:gd name="T12" fmla="*/ 9809 w 67"/>
                <a:gd name="T13" fmla="*/ 111765 h 62"/>
                <a:gd name="T14" fmla="*/ 49043 w 67"/>
                <a:gd name="T15" fmla="*/ 147924 h 62"/>
                <a:gd name="T16" fmla="*/ 42504 w 67"/>
                <a:gd name="T17" fmla="*/ 124913 h 62"/>
                <a:gd name="T18" fmla="*/ 143858 w 67"/>
                <a:gd name="T19" fmla="*/ 36159 h 62"/>
                <a:gd name="T20" fmla="*/ 143858 w 67"/>
                <a:gd name="T21" fmla="*/ 36159 h 62"/>
                <a:gd name="T22" fmla="*/ 183092 w 67"/>
                <a:gd name="T23" fmla="*/ 55882 h 62"/>
                <a:gd name="T24" fmla="*/ 134050 w 67"/>
                <a:gd name="T25" fmla="*/ 144637 h 62"/>
                <a:gd name="T26" fmla="*/ 49043 w 67"/>
                <a:gd name="T27" fmla="*/ 147924 h 62"/>
                <a:gd name="T28" fmla="*/ 147128 w 67"/>
                <a:gd name="T29" fmla="*/ 0 h 62"/>
                <a:gd name="T30" fmla="*/ 147128 w 67"/>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 h="62">
                  <a:moveTo>
                    <a:pt x="3" y="34"/>
                  </a:moveTo>
                  <a:cubicBezTo>
                    <a:pt x="0" y="42"/>
                    <a:pt x="2" y="50"/>
                    <a:pt x="9" y="54"/>
                  </a:cubicBezTo>
                  <a:cubicBezTo>
                    <a:pt x="21" y="62"/>
                    <a:pt x="35" y="62"/>
                    <a:pt x="48" y="52"/>
                  </a:cubicBezTo>
                  <a:cubicBezTo>
                    <a:pt x="59" y="44"/>
                    <a:pt x="67" y="31"/>
                    <a:pt x="67" y="20"/>
                  </a:cubicBezTo>
                  <a:cubicBezTo>
                    <a:pt x="67" y="18"/>
                    <a:pt x="66" y="16"/>
                    <a:pt x="66" y="14"/>
                  </a:cubicBezTo>
                  <a:cubicBezTo>
                    <a:pt x="64" y="9"/>
                    <a:pt x="60" y="1"/>
                    <a:pt x="45" y="0"/>
                  </a:cubicBezTo>
                  <a:cubicBezTo>
                    <a:pt x="32" y="0"/>
                    <a:pt x="8" y="19"/>
                    <a:pt x="3" y="34"/>
                  </a:cubicBezTo>
                  <a:close/>
                  <a:moveTo>
                    <a:pt x="15" y="45"/>
                  </a:moveTo>
                  <a:cubicBezTo>
                    <a:pt x="13" y="44"/>
                    <a:pt x="12" y="42"/>
                    <a:pt x="13" y="38"/>
                  </a:cubicBezTo>
                  <a:cubicBezTo>
                    <a:pt x="17" y="25"/>
                    <a:pt x="38" y="11"/>
                    <a:pt x="44" y="11"/>
                  </a:cubicBezTo>
                  <a:cubicBezTo>
                    <a:pt x="44" y="11"/>
                    <a:pt x="44" y="11"/>
                    <a:pt x="44" y="11"/>
                  </a:cubicBezTo>
                  <a:cubicBezTo>
                    <a:pt x="51" y="11"/>
                    <a:pt x="54" y="13"/>
                    <a:pt x="56" y="17"/>
                  </a:cubicBezTo>
                  <a:cubicBezTo>
                    <a:pt x="58" y="24"/>
                    <a:pt x="51" y="37"/>
                    <a:pt x="41" y="44"/>
                  </a:cubicBezTo>
                  <a:cubicBezTo>
                    <a:pt x="36" y="48"/>
                    <a:pt x="26" y="53"/>
                    <a:pt x="15" y="45"/>
                  </a:cubicBezTo>
                  <a:close/>
                  <a:moveTo>
                    <a:pt x="45" y="0"/>
                  </a:moveTo>
                  <a:cubicBezTo>
                    <a:pt x="45" y="0"/>
                    <a:pt x="45" y="0"/>
                    <a:pt x="45" y="0"/>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9"/>
            <p:cNvSpPr>
              <a:spLocks noEditPoints="1"/>
            </p:cNvSpPr>
            <p:nvPr/>
          </p:nvSpPr>
          <p:spPr bwMode="auto">
            <a:xfrm>
              <a:off x="4164480" y="1415967"/>
              <a:ext cx="766763" cy="769938"/>
            </a:xfrm>
            <a:custGeom>
              <a:avLst/>
              <a:gdLst>
                <a:gd name="T0" fmla="*/ 108320 w 234"/>
                <a:gd name="T1" fmla="*/ 190255 h 235"/>
                <a:gd name="T2" fmla="*/ 65648 w 234"/>
                <a:gd name="T3" fmla="*/ 587165 h 235"/>
                <a:gd name="T4" fmla="*/ 137862 w 234"/>
                <a:gd name="T5" fmla="*/ 675732 h 235"/>
                <a:gd name="T6" fmla="*/ 377478 w 234"/>
                <a:gd name="T7" fmla="*/ 682292 h 235"/>
                <a:gd name="T8" fmla="*/ 390608 w 234"/>
                <a:gd name="T9" fmla="*/ 672451 h 235"/>
                <a:gd name="T10" fmla="*/ 452974 w 234"/>
                <a:gd name="T11" fmla="*/ 626528 h 235"/>
                <a:gd name="T12" fmla="*/ 535034 w 234"/>
                <a:gd name="T13" fmla="*/ 597006 h 235"/>
                <a:gd name="T14" fmla="*/ 580988 w 234"/>
                <a:gd name="T15" fmla="*/ 623248 h 235"/>
                <a:gd name="T16" fmla="*/ 702438 w 234"/>
                <a:gd name="T17" fmla="*/ 619967 h 235"/>
                <a:gd name="T18" fmla="*/ 722132 w 234"/>
                <a:gd name="T19" fmla="*/ 347707 h 235"/>
                <a:gd name="T20" fmla="*/ 456256 w 234"/>
                <a:gd name="T21" fmla="*/ 22962 h 235"/>
                <a:gd name="T22" fmla="*/ 108320 w 234"/>
                <a:gd name="T23" fmla="*/ 190255 h 235"/>
                <a:gd name="T24" fmla="*/ 160839 w 234"/>
                <a:gd name="T25" fmla="*/ 652770 h 235"/>
                <a:gd name="T26" fmla="*/ 98473 w 234"/>
                <a:gd name="T27" fmla="*/ 570764 h 235"/>
                <a:gd name="T28" fmla="*/ 137862 w 234"/>
                <a:gd name="T29" fmla="*/ 209936 h 235"/>
                <a:gd name="T30" fmla="*/ 449691 w 234"/>
                <a:gd name="T31" fmla="*/ 55764 h 235"/>
                <a:gd name="T32" fmla="*/ 686026 w 234"/>
                <a:gd name="T33" fmla="*/ 354267 h 235"/>
                <a:gd name="T34" fmla="*/ 676178 w 234"/>
                <a:gd name="T35" fmla="*/ 597006 h 235"/>
                <a:gd name="T36" fmla="*/ 603965 w 234"/>
                <a:gd name="T37" fmla="*/ 597006 h 235"/>
                <a:gd name="T38" fmla="*/ 531752 w 234"/>
                <a:gd name="T39" fmla="*/ 564203 h 235"/>
                <a:gd name="T40" fmla="*/ 429997 w 234"/>
                <a:gd name="T41" fmla="*/ 600286 h 235"/>
                <a:gd name="T42" fmla="*/ 370913 w 234"/>
                <a:gd name="T43" fmla="*/ 642929 h 235"/>
                <a:gd name="T44" fmla="*/ 357784 w 234"/>
                <a:gd name="T45" fmla="*/ 652770 h 235"/>
                <a:gd name="T46" fmla="*/ 160839 w 234"/>
                <a:gd name="T47" fmla="*/ 652770 h 2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4" h="235">
                  <a:moveTo>
                    <a:pt x="33" y="58"/>
                  </a:moveTo>
                  <a:cubicBezTo>
                    <a:pt x="5" y="96"/>
                    <a:pt x="0" y="142"/>
                    <a:pt x="20" y="179"/>
                  </a:cubicBezTo>
                  <a:cubicBezTo>
                    <a:pt x="26" y="189"/>
                    <a:pt x="33" y="198"/>
                    <a:pt x="42" y="206"/>
                  </a:cubicBezTo>
                  <a:cubicBezTo>
                    <a:pt x="72" y="235"/>
                    <a:pt x="90" y="224"/>
                    <a:pt x="115" y="208"/>
                  </a:cubicBezTo>
                  <a:cubicBezTo>
                    <a:pt x="119" y="205"/>
                    <a:pt x="119" y="205"/>
                    <a:pt x="119" y="205"/>
                  </a:cubicBezTo>
                  <a:cubicBezTo>
                    <a:pt x="138" y="191"/>
                    <a:pt x="138" y="191"/>
                    <a:pt x="138" y="191"/>
                  </a:cubicBezTo>
                  <a:cubicBezTo>
                    <a:pt x="144" y="186"/>
                    <a:pt x="146" y="184"/>
                    <a:pt x="163" y="182"/>
                  </a:cubicBezTo>
                  <a:cubicBezTo>
                    <a:pt x="168" y="182"/>
                    <a:pt x="172" y="185"/>
                    <a:pt x="177" y="190"/>
                  </a:cubicBezTo>
                  <a:cubicBezTo>
                    <a:pt x="184" y="197"/>
                    <a:pt x="196" y="207"/>
                    <a:pt x="214" y="189"/>
                  </a:cubicBezTo>
                  <a:cubicBezTo>
                    <a:pt x="234" y="169"/>
                    <a:pt x="222" y="116"/>
                    <a:pt x="220" y="106"/>
                  </a:cubicBezTo>
                  <a:cubicBezTo>
                    <a:pt x="201" y="34"/>
                    <a:pt x="166" y="12"/>
                    <a:pt x="139" y="7"/>
                  </a:cubicBezTo>
                  <a:cubicBezTo>
                    <a:pt x="102" y="0"/>
                    <a:pt x="61" y="20"/>
                    <a:pt x="33" y="58"/>
                  </a:cubicBezTo>
                  <a:close/>
                  <a:moveTo>
                    <a:pt x="49" y="199"/>
                  </a:moveTo>
                  <a:cubicBezTo>
                    <a:pt x="41" y="191"/>
                    <a:pt x="35" y="183"/>
                    <a:pt x="30" y="174"/>
                  </a:cubicBezTo>
                  <a:cubicBezTo>
                    <a:pt x="11" y="140"/>
                    <a:pt x="16" y="99"/>
                    <a:pt x="42" y="64"/>
                  </a:cubicBezTo>
                  <a:cubicBezTo>
                    <a:pt x="67" y="30"/>
                    <a:pt x="105" y="11"/>
                    <a:pt x="137" y="17"/>
                  </a:cubicBezTo>
                  <a:cubicBezTo>
                    <a:pt x="171" y="24"/>
                    <a:pt x="196" y="56"/>
                    <a:pt x="209" y="108"/>
                  </a:cubicBezTo>
                  <a:cubicBezTo>
                    <a:pt x="216" y="136"/>
                    <a:pt x="218" y="170"/>
                    <a:pt x="206" y="182"/>
                  </a:cubicBezTo>
                  <a:cubicBezTo>
                    <a:pt x="195" y="192"/>
                    <a:pt x="192" y="189"/>
                    <a:pt x="184" y="182"/>
                  </a:cubicBezTo>
                  <a:cubicBezTo>
                    <a:pt x="179" y="177"/>
                    <a:pt x="172" y="171"/>
                    <a:pt x="162" y="172"/>
                  </a:cubicBezTo>
                  <a:cubicBezTo>
                    <a:pt x="142" y="173"/>
                    <a:pt x="138" y="176"/>
                    <a:pt x="131" y="183"/>
                  </a:cubicBezTo>
                  <a:cubicBezTo>
                    <a:pt x="113" y="196"/>
                    <a:pt x="113" y="196"/>
                    <a:pt x="113" y="196"/>
                  </a:cubicBezTo>
                  <a:cubicBezTo>
                    <a:pt x="109" y="199"/>
                    <a:pt x="109" y="199"/>
                    <a:pt x="109" y="199"/>
                  </a:cubicBezTo>
                  <a:cubicBezTo>
                    <a:pt x="84" y="215"/>
                    <a:pt x="73" y="222"/>
                    <a:pt x="49" y="199"/>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20"/>
            <p:cNvSpPr>
              <a:spLocks noEditPoints="1"/>
            </p:cNvSpPr>
            <p:nvPr/>
          </p:nvSpPr>
          <p:spPr bwMode="auto">
            <a:xfrm>
              <a:off x="4340693" y="1636630"/>
              <a:ext cx="266700" cy="285750"/>
            </a:xfrm>
            <a:custGeom>
              <a:avLst/>
              <a:gdLst>
                <a:gd name="T0" fmla="*/ 115023 w 81"/>
                <a:gd name="T1" fmla="*/ 6566 h 87"/>
                <a:gd name="T2" fmla="*/ 13145 w 81"/>
                <a:gd name="T3" fmla="*/ 160859 h 87"/>
                <a:gd name="T4" fmla="*/ 161032 w 81"/>
                <a:gd name="T5" fmla="*/ 275758 h 87"/>
                <a:gd name="T6" fmla="*/ 266196 w 81"/>
                <a:gd name="T7" fmla="*/ 144444 h 87"/>
                <a:gd name="T8" fmla="*/ 262910 w 81"/>
                <a:gd name="T9" fmla="*/ 118182 h 87"/>
                <a:gd name="T10" fmla="*/ 207041 w 81"/>
                <a:gd name="T11" fmla="*/ 26263 h 87"/>
                <a:gd name="T12" fmla="*/ 115023 w 81"/>
                <a:gd name="T13" fmla="*/ 6566 h 87"/>
                <a:gd name="T14" fmla="*/ 46009 w 81"/>
                <a:gd name="T15" fmla="*/ 154293 h 87"/>
                <a:gd name="T16" fmla="*/ 121596 w 81"/>
                <a:gd name="T17" fmla="*/ 39394 h 87"/>
                <a:gd name="T18" fmla="*/ 187323 w 81"/>
                <a:gd name="T19" fmla="*/ 55808 h 87"/>
                <a:gd name="T20" fmla="*/ 226760 w 81"/>
                <a:gd name="T21" fmla="*/ 124747 h 87"/>
                <a:gd name="T22" fmla="*/ 154459 w 81"/>
                <a:gd name="T23" fmla="*/ 239646 h 87"/>
                <a:gd name="T24" fmla="*/ 46009 w 81"/>
                <a:gd name="T25" fmla="*/ 154293 h 87"/>
                <a:gd name="T26" fmla="*/ 161032 w 81"/>
                <a:gd name="T27" fmla="*/ 275758 h 87"/>
                <a:gd name="T28" fmla="*/ 161032 w 81"/>
                <a:gd name="T29" fmla="*/ 275758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 h="87">
                  <a:moveTo>
                    <a:pt x="35" y="2"/>
                  </a:moveTo>
                  <a:cubicBezTo>
                    <a:pt x="14" y="5"/>
                    <a:pt x="0" y="26"/>
                    <a:pt x="4" y="49"/>
                  </a:cubicBezTo>
                  <a:cubicBezTo>
                    <a:pt x="8" y="72"/>
                    <a:pt x="28" y="87"/>
                    <a:pt x="49" y="84"/>
                  </a:cubicBezTo>
                  <a:cubicBezTo>
                    <a:pt x="67" y="81"/>
                    <a:pt x="81" y="63"/>
                    <a:pt x="81" y="44"/>
                  </a:cubicBezTo>
                  <a:cubicBezTo>
                    <a:pt x="81" y="41"/>
                    <a:pt x="80" y="39"/>
                    <a:pt x="80" y="36"/>
                  </a:cubicBezTo>
                  <a:cubicBezTo>
                    <a:pt x="78" y="25"/>
                    <a:pt x="72" y="15"/>
                    <a:pt x="63" y="8"/>
                  </a:cubicBezTo>
                  <a:cubicBezTo>
                    <a:pt x="55" y="2"/>
                    <a:pt x="45" y="0"/>
                    <a:pt x="35" y="2"/>
                  </a:cubicBezTo>
                  <a:close/>
                  <a:moveTo>
                    <a:pt x="14" y="47"/>
                  </a:moveTo>
                  <a:cubicBezTo>
                    <a:pt x="12" y="30"/>
                    <a:pt x="22" y="15"/>
                    <a:pt x="37" y="12"/>
                  </a:cubicBezTo>
                  <a:cubicBezTo>
                    <a:pt x="44" y="11"/>
                    <a:pt x="51" y="13"/>
                    <a:pt x="57" y="17"/>
                  </a:cubicBezTo>
                  <a:cubicBezTo>
                    <a:pt x="63" y="22"/>
                    <a:pt x="68" y="29"/>
                    <a:pt x="69" y="38"/>
                  </a:cubicBezTo>
                  <a:cubicBezTo>
                    <a:pt x="72" y="55"/>
                    <a:pt x="62" y="71"/>
                    <a:pt x="47" y="73"/>
                  </a:cubicBezTo>
                  <a:cubicBezTo>
                    <a:pt x="32" y="76"/>
                    <a:pt x="17" y="64"/>
                    <a:pt x="14" y="47"/>
                  </a:cubicBezTo>
                  <a:close/>
                  <a:moveTo>
                    <a:pt x="49" y="84"/>
                  </a:moveTo>
                  <a:cubicBezTo>
                    <a:pt x="49" y="84"/>
                    <a:pt x="49" y="84"/>
                    <a:pt x="49" y="84"/>
                  </a:cubicBezTo>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22"/>
            <p:cNvSpPr>
              <a:spLocks noEditPoints="1"/>
            </p:cNvSpPr>
            <p:nvPr/>
          </p:nvSpPr>
          <p:spPr bwMode="auto">
            <a:xfrm>
              <a:off x="3023068" y="1068305"/>
              <a:ext cx="609600" cy="1289050"/>
            </a:xfrm>
            <a:custGeom>
              <a:avLst/>
              <a:gdLst>
                <a:gd name="T0" fmla="*/ 341093 w 186"/>
                <a:gd name="T1" fmla="*/ 0 h 393"/>
                <a:gd name="T2" fmla="*/ 265659 w 186"/>
                <a:gd name="T3" fmla="*/ 72179 h 393"/>
                <a:gd name="T4" fmla="*/ 242701 w 186"/>
                <a:gd name="T5" fmla="*/ 216538 h 393"/>
                <a:gd name="T6" fmla="*/ 337813 w 186"/>
                <a:gd name="T7" fmla="*/ 643053 h 393"/>
                <a:gd name="T8" fmla="*/ 327974 w 186"/>
                <a:gd name="T9" fmla="*/ 636491 h 393"/>
                <a:gd name="T10" fmla="*/ 160707 w 186"/>
                <a:gd name="T11" fmla="*/ 656176 h 393"/>
                <a:gd name="T12" fmla="*/ 22958 w 186"/>
                <a:gd name="T13" fmla="*/ 853029 h 393"/>
                <a:gd name="T14" fmla="*/ 127910 w 186"/>
                <a:gd name="T15" fmla="*/ 1197521 h 393"/>
                <a:gd name="T16" fmla="*/ 360772 w 186"/>
                <a:gd name="T17" fmla="*/ 1272982 h 393"/>
                <a:gd name="T18" fmla="*/ 387010 w 186"/>
                <a:gd name="T19" fmla="*/ 1269701 h 393"/>
                <a:gd name="T20" fmla="*/ 580514 w 186"/>
                <a:gd name="T21" fmla="*/ 826782 h 393"/>
                <a:gd name="T22" fmla="*/ 573955 w 186"/>
                <a:gd name="T23" fmla="*/ 705389 h 393"/>
                <a:gd name="T24" fmla="*/ 478842 w 186"/>
                <a:gd name="T25" fmla="*/ 154201 h 393"/>
                <a:gd name="T26" fmla="*/ 341093 w 186"/>
                <a:gd name="T27" fmla="*/ 0 h 393"/>
                <a:gd name="T28" fmla="*/ 370611 w 186"/>
                <a:gd name="T29" fmla="*/ 633210 h 393"/>
                <a:gd name="T30" fmla="*/ 278778 w 186"/>
                <a:gd name="T31" fmla="*/ 213257 h 393"/>
                <a:gd name="T32" fmla="*/ 298457 w 186"/>
                <a:gd name="T33" fmla="*/ 82022 h 393"/>
                <a:gd name="T34" fmla="*/ 341093 w 186"/>
                <a:gd name="T35" fmla="*/ 32809 h 393"/>
                <a:gd name="T36" fmla="*/ 446045 w 186"/>
                <a:gd name="T37" fmla="*/ 167325 h 393"/>
                <a:gd name="T38" fmla="*/ 537878 w 186"/>
                <a:gd name="T39" fmla="*/ 698828 h 393"/>
                <a:gd name="T40" fmla="*/ 537878 w 186"/>
                <a:gd name="T41" fmla="*/ 705389 h 393"/>
                <a:gd name="T42" fmla="*/ 544437 w 186"/>
                <a:gd name="T43" fmla="*/ 830063 h 393"/>
                <a:gd name="T44" fmla="*/ 554276 w 186"/>
                <a:gd name="T45" fmla="*/ 964579 h 393"/>
                <a:gd name="T46" fmla="*/ 377170 w 186"/>
                <a:gd name="T47" fmla="*/ 1233611 h 393"/>
                <a:gd name="T48" fmla="*/ 354212 w 186"/>
                <a:gd name="T49" fmla="*/ 1240173 h 393"/>
                <a:gd name="T50" fmla="*/ 150868 w 186"/>
                <a:gd name="T51" fmla="*/ 1171274 h 393"/>
                <a:gd name="T52" fmla="*/ 55756 w 186"/>
                <a:gd name="T53" fmla="*/ 859591 h 393"/>
                <a:gd name="T54" fmla="*/ 177106 w 186"/>
                <a:gd name="T55" fmla="*/ 685704 h 393"/>
                <a:gd name="T56" fmla="*/ 314855 w 186"/>
                <a:gd name="T57" fmla="*/ 669300 h 393"/>
                <a:gd name="T58" fmla="*/ 364051 w 186"/>
                <a:gd name="T59" fmla="*/ 725075 h 393"/>
                <a:gd name="T60" fmla="*/ 383730 w 186"/>
                <a:gd name="T61" fmla="*/ 734917 h 393"/>
                <a:gd name="T62" fmla="*/ 396849 w 186"/>
                <a:gd name="T63" fmla="*/ 718513 h 393"/>
                <a:gd name="T64" fmla="*/ 396849 w 186"/>
                <a:gd name="T65" fmla="*/ 715232 h 393"/>
                <a:gd name="T66" fmla="*/ 370611 w 186"/>
                <a:gd name="T67" fmla="*/ 633210 h 3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393">
                  <a:moveTo>
                    <a:pt x="104" y="0"/>
                  </a:moveTo>
                  <a:cubicBezTo>
                    <a:pt x="94" y="0"/>
                    <a:pt x="87" y="7"/>
                    <a:pt x="81" y="22"/>
                  </a:cubicBezTo>
                  <a:cubicBezTo>
                    <a:pt x="76" y="35"/>
                    <a:pt x="74" y="50"/>
                    <a:pt x="74" y="66"/>
                  </a:cubicBezTo>
                  <a:cubicBezTo>
                    <a:pt x="74" y="108"/>
                    <a:pt x="89" y="155"/>
                    <a:pt x="103" y="196"/>
                  </a:cubicBezTo>
                  <a:cubicBezTo>
                    <a:pt x="101" y="195"/>
                    <a:pt x="101" y="194"/>
                    <a:pt x="100" y="194"/>
                  </a:cubicBezTo>
                  <a:cubicBezTo>
                    <a:pt x="83" y="187"/>
                    <a:pt x="62" y="192"/>
                    <a:pt x="49" y="200"/>
                  </a:cubicBezTo>
                  <a:cubicBezTo>
                    <a:pt x="24" y="214"/>
                    <a:pt x="11" y="232"/>
                    <a:pt x="7" y="260"/>
                  </a:cubicBezTo>
                  <a:cubicBezTo>
                    <a:pt x="0" y="297"/>
                    <a:pt x="13" y="339"/>
                    <a:pt x="39" y="365"/>
                  </a:cubicBezTo>
                  <a:cubicBezTo>
                    <a:pt x="58" y="385"/>
                    <a:pt x="83" y="393"/>
                    <a:pt x="110" y="388"/>
                  </a:cubicBezTo>
                  <a:cubicBezTo>
                    <a:pt x="118" y="387"/>
                    <a:pt x="118" y="387"/>
                    <a:pt x="118" y="387"/>
                  </a:cubicBezTo>
                  <a:cubicBezTo>
                    <a:pt x="186" y="370"/>
                    <a:pt x="181" y="305"/>
                    <a:pt x="177" y="252"/>
                  </a:cubicBezTo>
                  <a:cubicBezTo>
                    <a:pt x="175" y="215"/>
                    <a:pt x="175" y="215"/>
                    <a:pt x="175" y="215"/>
                  </a:cubicBezTo>
                  <a:cubicBezTo>
                    <a:pt x="175" y="162"/>
                    <a:pt x="163" y="95"/>
                    <a:pt x="146" y="47"/>
                  </a:cubicBezTo>
                  <a:cubicBezTo>
                    <a:pt x="141" y="34"/>
                    <a:pt x="123" y="0"/>
                    <a:pt x="104" y="0"/>
                  </a:cubicBezTo>
                  <a:close/>
                  <a:moveTo>
                    <a:pt x="113" y="193"/>
                  </a:moveTo>
                  <a:cubicBezTo>
                    <a:pt x="101" y="155"/>
                    <a:pt x="85" y="107"/>
                    <a:pt x="85" y="65"/>
                  </a:cubicBezTo>
                  <a:cubicBezTo>
                    <a:pt x="85" y="51"/>
                    <a:pt x="87" y="37"/>
                    <a:pt x="91" y="25"/>
                  </a:cubicBezTo>
                  <a:cubicBezTo>
                    <a:pt x="94" y="18"/>
                    <a:pt x="98" y="10"/>
                    <a:pt x="104" y="10"/>
                  </a:cubicBezTo>
                  <a:cubicBezTo>
                    <a:pt x="114" y="10"/>
                    <a:pt x="129" y="34"/>
                    <a:pt x="136" y="51"/>
                  </a:cubicBezTo>
                  <a:cubicBezTo>
                    <a:pt x="153" y="97"/>
                    <a:pt x="164" y="162"/>
                    <a:pt x="164" y="213"/>
                  </a:cubicBezTo>
                  <a:cubicBezTo>
                    <a:pt x="164" y="214"/>
                    <a:pt x="164" y="214"/>
                    <a:pt x="164" y="215"/>
                  </a:cubicBezTo>
                  <a:cubicBezTo>
                    <a:pt x="166" y="253"/>
                    <a:pt x="166" y="253"/>
                    <a:pt x="166" y="253"/>
                  </a:cubicBezTo>
                  <a:cubicBezTo>
                    <a:pt x="168" y="266"/>
                    <a:pt x="169" y="280"/>
                    <a:pt x="169" y="294"/>
                  </a:cubicBezTo>
                  <a:cubicBezTo>
                    <a:pt x="169" y="332"/>
                    <a:pt x="160" y="366"/>
                    <a:pt x="115" y="376"/>
                  </a:cubicBezTo>
                  <a:cubicBezTo>
                    <a:pt x="108" y="378"/>
                    <a:pt x="108" y="378"/>
                    <a:pt x="108" y="378"/>
                  </a:cubicBezTo>
                  <a:cubicBezTo>
                    <a:pt x="79" y="382"/>
                    <a:pt x="58" y="369"/>
                    <a:pt x="46" y="357"/>
                  </a:cubicBezTo>
                  <a:cubicBezTo>
                    <a:pt x="23" y="334"/>
                    <a:pt x="12" y="296"/>
                    <a:pt x="17" y="262"/>
                  </a:cubicBezTo>
                  <a:cubicBezTo>
                    <a:pt x="22" y="237"/>
                    <a:pt x="32" y="222"/>
                    <a:pt x="54" y="209"/>
                  </a:cubicBezTo>
                  <a:cubicBezTo>
                    <a:pt x="68" y="201"/>
                    <a:pt x="85" y="199"/>
                    <a:pt x="96" y="204"/>
                  </a:cubicBezTo>
                  <a:cubicBezTo>
                    <a:pt x="103" y="207"/>
                    <a:pt x="108" y="212"/>
                    <a:pt x="111" y="221"/>
                  </a:cubicBezTo>
                  <a:cubicBezTo>
                    <a:pt x="112" y="224"/>
                    <a:pt x="115" y="225"/>
                    <a:pt x="117" y="224"/>
                  </a:cubicBezTo>
                  <a:cubicBezTo>
                    <a:pt x="120" y="224"/>
                    <a:pt x="121" y="222"/>
                    <a:pt x="121" y="219"/>
                  </a:cubicBezTo>
                  <a:cubicBezTo>
                    <a:pt x="121" y="219"/>
                    <a:pt x="121" y="218"/>
                    <a:pt x="121" y="218"/>
                  </a:cubicBezTo>
                  <a:lnTo>
                    <a:pt x="113" y="193"/>
                  </a:ln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23"/>
            <p:cNvSpPr>
              <a:spLocks noEditPoints="1"/>
            </p:cNvSpPr>
            <p:nvPr/>
          </p:nvSpPr>
          <p:spPr bwMode="auto">
            <a:xfrm>
              <a:off x="3223093" y="1877930"/>
              <a:ext cx="206375" cy="246062"/>
            </a:xfrm>
            <a:custGeom>
              <a:avLst/>
              <a:gdLst>
                <a:gd name="T0" fmla="*/ 45906 w 63"/>
                <a:gd name="T1" fmla="*/ 29614 h 75"/>
                <a:gd name="T2" fmla="*/ 29511 w 63"/>
                <a:gd name="T3" fmla="*/ 200719 h 75"/>
                <a:gd name="T4" fmla="*/ 114766 w 63"/>
                <a:gd name="T5" fmla="*/ 240205 h 75"/>
                <a:gd name="T6" fmla="*/ 200021 w 63"/>
                <a:gd name="T7" fmla="*/ 134910 h 75"/>
                <a:gd name="T8" fmla="*/ 140998 w 63"/>
                <a:gd name="T9" fmla="*/ 16452 h 75"/>
                <a:gd name="T10" fmla="*/ 45906 w 63"/>
                <a:gd name="T11" fmla="*/ 29614 h 75"/>
                <a:gd name="T12" fmla="*/ 59023 w 63"/>
                <a:gd name="T13" fmla="*/ 184267 h 75"/>
                <a:gd name="T14" fmla="*/ 72139 w 63"/>
                <a:gd name="T15" fmla="*/ 55938 h 75"/>
                <a:gd name="T16" fmla="*/ 124603 w 63"/>
                <a:gd name="T17" fmla="*/ 46067 h 75"/>
                <a:gd name="T18" fmla="*/ 167231 w 63"/>
                <a:gd name="T19" fmla="*/ 118457 h 75"/>
                <a:gd name="T20" fmla="*/ 167231 w 63"/>
                <a:gd name="T21" fmla="*/ 131619 h 75"/>
                <a:gd name="T22" fmla="*/ 104929 w 63"/>
                <a:gd name="T23" fmla="*/ 204010 h 75"/>
                <a:gd name="T24" fmla="*/ 59023 w 63"/>
                <a:gd name="T25" fmla="*/ 18426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5">
                  <a:moveTo>
                    <a:pt x="14" y="9"/>
                  </a:moveTo>
                  <a:cubicBezTo>
                    <a:pt x="3" y="21"/>
                    <a:pt x="0" y="46"/>
                    <a:pt x="9" y="61"/>
                  </a:cubicBezTo>
                  <a:cubicBezTo>
                    <a:pt x="14" y="71"/>
                    <a:pt x="24" y="75"/>
                    <a:pt x="35" y="73"/>
                  </a:cubicBezTo>
                  <a:cubicBezTo>
                    <a:pt x="49" y="70"/>
                    <a:pt x="59" y="57"/>
                    <a:pt x="61" y="41"/>
                  </a:cubicBezTo>
                  <a:cubicBezTo>
                    <a:pt x="63" y="25"/>
                    <a:pt x="56" y="11"/>
                    <a:pt x="43" y="5"/>
                  </a:cubicBezTo>
                  <a:cubicBezTo>
                    <a:pt x="32" y="0"/>
                    <a:pt x="21" y="1"/>
                    <a:pt x="14" y="9"/>
                  </a:cubicBezTo>
                  <a:close/>
                  <a:moveTo>
                    <a:pt x="18" y="56"/>
                  </a:moveTo>
                  <a:cubicBezTo>
                    <a:pt x="12" y="45"/>
                    <a:pt x="14" y="25"/>
                    <a:pt x="22" y="17"/>
                  </a:cubicBezTo>
                  <a:cubicBezTo>
                    <a:pt x="26" y="12"/>
                    <a:pt x="31" y="11"/>
                    <a:pt x="38" y="14"/>
                  </a:cubicBezTo>
                  <a:cubicBezTo>
                    <a:pt x="47" y="19"/>
                    <a:pt x="51" y="28"/>
                    <a:pt x="51" y="36"/>
                  </a:cubicBezTo>
                  <a:cubicBezTo>
                    <a:pt x="51" y="37"/>
                    <a:pt x="51" y="39"/>
                    <a:pt x="51" y="40"/>
                  </a:cubicBezTo>
                  <a:cubicBezTo>
                    <a:pt x="49" y="49"/>
                    <a:pt x="43" y="60"/>
                    <a:pt x="32" y="62"/>
                  </a:cubicBezTo>
                  <a:cubicBezTo>
                    <a:pt x="26" y="64"/>
                    <a:pt x="21" y="61"/>
                    <a:pt x="18" y="56"/>
                  </a:cubicBezTo>
                  <a:close/>
                </a:path>
              </a:pathLst>
            </a:custGeom>
            <a:solidFill>
              <a:srgbClr val="775C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文本框 31"/>
            <p:cNvSpPr txBox="1">
              <a:spLocks noChangeArrowheads="1"/>
            </p:cNvSpPr>
            <p:nvPr/>
          </p:nvSpPr>
          <p:spPr bwMode="auto">
            <a:xfrm>
              <a:off x="4386731" y="3054267"/>
              <a:ext cx="344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lnSpc>
                  <a:spcPct val="100000"/>
                </a:lnSpc>
                <a:spcBef>
                  <a:spcPct val="0"/>
                </a:spcBef>
                <a:buNone/>
                <a:defRPr/>
              </a:pPr>
              <a:r>
                <a:rPr lang="zh-CN" altLang="en-US" sz="3200" b="1" dirty="0">
                  <a:solidFill>
                    <a:srgbClr val="3C4930"/>
                  </a:solidFill>
                  <a:latin typeface="微软雅黑" panose="020B0503020204020204" pitchFamily="34" charset="-122"/>
                  <a:ea typeface="微软雅黑" panose="020B0503020204020204" pitchFamily="34" charset="-122"/>
                </a:rPr>
                <a:t>点击此处添加目录</a:t>
              </a:r>
              <a:endParaRPr lang="zh-CN" altLang="en-US" sz="3200" b="1" dirty="0">
                <a:solidFill>
                  <a:srgbClr val="3C4930"/>
                </a:solidFill>
                <a:latin typeface="微软雅黑" panose="020B0503020204020204" pitchFamily="34" charset="-122"/>
                <a:ea typeface="微软雅黑" panose="020B0503020204020204" pitchFamily="34" charset="-122"/>
              </a:endParaRPr>
            </a:p>
          </p:txBody>
        </p:sp>
        <p:sp>
          <p:nvSpPr>
            <p:cNvPr id="15" name="文本框 31"/>
            <p:cNvSpPr txBox="1">
              <a:spLocks noChangeArrowheads="1"/>
            </p:cNvSpPr>
            <p:nvPr/>
          </p:nvSpPr>
          <p:spPr bwMode="auto">
            <a:xfrm>
              <a:off x="5086818" y="2220829"/>
              <a:ext cx="180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5400" b="1" dirty="0" smtClean="0">
                  <a:solidFill>
                    <a:srgbClr val="3C4930"/>
                  </a:solidFill>
                  <a:latin typeface="微软雅黑" panose="020B0503020204020204" pitchFamily="34" charset="-122"/>
                  <a:ea typeface="微软雅黑" panose="020B0503020204020204" pitchFamily="34" charset="-122"/>
                </a:rPr>
                <a:t>02</a:t>
              </a:r>
              <a:endParaRPr lang="zh-CN" altLang="en-US" sz="5400" b="1" dirty="0">
                <a:solidFill>
                  <a:srgbClr val="3C4930"/>
                </a:solidFill>
                <a:latin typeface="微软雅黑" panose="020B0503020204020204" pitchFamily="34" charset="-122"/>
                <a:ea typeface="微软雅黑" panose="020B0503020204020204" pitchFamily="34" charset="-122"/>
              </a:endParaRPr>
            </a:p>
          </p:txBody>
        </p:sp>
        <p:sp>
          <p:nvSpPr>
            <p:cNvPr id="16" name="文本框 15"/>
            <p:cNvSpPr txBox="1">
              <a:spLocks noChangeArrowheads="1"/>
            </p:cNvSpPr>
            <p:nvPr/>
          </p:nvSpPr>
          <p:spPr bwMode="auto">
            <a:xfrm>
              <a:off x="4315293" y="3686092"/>
              <a:ext cx="3519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fontAlgn="auto" hangingPunct="1">
                <a:lnSpc>
                  <a:spcPct val="100000"/>
                </a:lnSpc>
                <a:spcBef>
                  <a:spcPct val="0"/>
                </a:spcBef>
                <a:spcAft>
                  <a:spcPts val="0"/>
                </a:spcAft>
                <a:buFontTx/>
                <a:buNone/>
                <a:defRPr/>
              </a:pPr>
              <a:r>
                <a:rPr lang="en-US" altLang="zh-CN" sz="1600" dirty="0">
                  <a:solidFill>
                    <a:srgbClr val="3C4930"/>
                  </a:solidFill>
                  <a:latin typeface="微软雅黑" panose="020B0503020204020204" pitchFamily="34" charset="-122"/>
                  <a:ea typeface="微软雅黑" panose="020B0503020204020204" pitchFamily="34" charset="-122"/>
                </a:rPr>
                <a:t>Click  to  add  your  title. Click  to  </a:t>
              </a:r>
              <a:endParaRPr lang="en-US" altLang="zh-CN" sz="1600" dirty="0" smtClean="0">
                <a:solidFill>
                  <a:srgbClr val="3C4930"/>
                </a:solidFill>
                <a:latin typeface="微软雅黑" panose="020B0503020204020204" pitchFamily="34" charset="-122"/>
                <a:ea typeface="微软雅黑" panose="020B0503020204020204" pitchFamily="34" charset="-122"/>
              </a:endParaRPr>
            </a:p>
            <a:p>
              <a:pPr algn="ctr" eaLnBrk="1" fontAlgn="auto" hangingPunct="1">
                <a:lnSpc>
                  <a:spcPct val="100000"/>
                </a:lnSpc>
                <a:spcBef>
                  <a:spcPct val="0"/>
                </a:spcBef>
                <a:spcAft>
                  <a:spcPts val="0"/>
                </a:spcAft>
                <a:buFontTx/>
                <a:buNone/>
                <a:defRPr/>
              </a:pPr>
              <a:r>
                <a:rPr lang="en-US" altLang="zh-CN" sz="1600" dirty="0" smtClean="0">
                  <a:solidFill>
                    <a:srgbClr val="3C4930"/>
                  </a:solidFill>
                  <a:latin typeface="微软雅黑" panose="020B0503020204020204" pitchFamily="34" charset="-122"/>
                  <a:ea typeface="微软雅黑" panose="020B0503020204020204" pitchFamily="34" charset="-122"/>
                </a:rPr>
                <a:t>add  </a:t>
              </a:r>
              <a:r>
                <a:rPr lang="en-US" altLang="zh-CN" sz="1600" dirty="0">
                  <a:solidFill>
                    <a:srgbClr val="3C4930"/>
                  </a:solidFill>
                  <a:latin typeface="微软雅黑" panose="020B0503020204020204" pitchFamily="34" charset="-122"/>
                  <a:ea typeface="微软雅黑" panose="020B0503020204020204" pitchFamily="34" charset="-122"/>
                </a:rPr>
                <a:t>your  title.</a:t>
              </a:r>
              <a:endParaRPr lang="zh-CN" altLang="en-US" sz="1600" dirty="0">
                <a:solidFill>
                  <a:srgbClr val="3C493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0" t="-90000" r="-120000" b="-165000"/>
          </a:stretch>
        </a:blipFill>
        <a:effectLst/>
      </p:bgPr>
    </p:bg>
    <p:spTree>
      <p:nvGrpSpPr>
        <p:cNvPr id="1" name=""/>
        <p:cNvGrpSpPr/>
        <p:nvPr/>
      </p:nvGrpSpPr>
      <p:grpSpPr>
        <a:xfrm>
          <a:off x="0" y="0"/>
          <a:ext cx="0" cy="0"/>
          <a:chOff x="0" y="0"/>
          <a:chExt cx="0" cy="0"/>
        </a:xfrm>
      </p:grpSpPr>
      <p:grpSp>
        <p:nvGrpSpPr>
          <p:cNvPr id="3" name="1e86e61b-b4f4-4199-9063-3a948cc8a592"/>
          <p:cNvGrpSpPr>
            <a:grpSpLocks noChangeAspect="1"/>
          </p:cNvGrpSpPr>
          <p:nvPr/>
        </p:nvGrpSpPr>
        <p:grpSpPr>
          <a:xfrm>
            <a:off x="1253248" y="1740633"/>
            <a:ext cx="10269127" cy="3566380"/>
            <a:chOff x="1253248" y="1740633"/>
            <a:chExt cx="10269127" cy="3566380"/>
          </a:xfrm>
        </p:grpSpPr>
        <p:sp>
          <p:nvSpPr>
            <p:cNvPr id="4" name="Freeform: Shape 1"/>
            <p:cNvSpPr/>
            <p:nvPr/>
          </p:nvSpPr>
          <p:spPr bwMode="auto">
            <a:xfrm>
              <a:off x="5187951" y="1903413"/>
              <a:ext cx="1816100" cy="704850"/>
            </a:xfrm>
            <a:custGeom>
              <a:avLst/>
              <a:gdLst>
                <a:gd name="T0" fmla="*/ 820 w 1308"/>
                <a:gd name="T1" fmla="*/ 419 h 507"/>
                <a:gd name="T2" fmla="*/ 1046 w 1308"/>
                <a:gd name="T3" fmla="*/ 507 h 507"/>
                <a:gd name="T4" fmla="*/ 1055 w 1308"/>
                <a:gd name="T5" fmla="*/ 507 h 507"/>
                <a:gd name="T6" fmla="*/ 1067 w 1308"/>
                <a:gd name="T7" fmla="*/ 507 h 507"/>
                <a:gd name="T8" fmla="*/ 1074 w 1308"/>
                <a:gd name="T9" fmla="*/ 507 h 507"/>
                <a:gd name="T10" fmla="*/ 1086 w 1308"/>
                <a:gd name="T11" fmla="*/ 506 h 507"/>
                <a:gd name="T12" fmla="*/ 1093 w 1308"/>
                <a:gd name="T13" fmla="*/ 505 h 507"/>
                <a:gd name="T14" fmla="*/ 1105 w 1308"/>
                <a:gd name="T15" fmla="*/ 503 h 507"/>
                <a:gd name="T16" fmla="*/ 1111 w 1308"/>
                <a:gd name="T17" fmla="*/ 501 h 507"/>
                <a:gd name="T18" fmla="*/ 1123 w 1308"/>
                <a:gd name="T19" fmla="*/ 498 h 507"/>
                <a:gd name="T20" fmla="*/ 1135 w 1308"/>
                <a:gd name="T21" fmla="*/ 495 h 507"/>
                <a:gd name="T22" fmla="*/ 1303 w 1308"/>
                <a:gd name="T23" fmla="*/ 306 h 507"/>
                <a:gd name="T24" fmla="*/ 1304 w 1308"/>
                <a:gd name="T25" fmla="*/ 300 h 507"/>
                <a:gd name="T26" fmla="*/ 1307 w 1308"/>
                <a:gd name="T27" fmla="*/ 280 h 507"/>
                <a:gd name="T28" fmla="*/ 1308 w 1308"/>
                <a:gd name="T29" fmla="*/ 274 h 507"/>
                <a:gd name="T30" fmla="*/ 1308 w 1308"/>
                <a:gd name="T31" fmla="*/ 254 h 507"/>
                <a:gd name="T32" fmla="*/ 1308 w 1308"/>
                <a:gd name="T33" fmla="*/ 247 h 507"/>
                <a:gd name="T34" fmla="*/ 1307 w 1308"/>
                <a:gd name="T35" fmla="*/ 227 h 507"/>
                <a:gd name="T36" fmla="*/ 1305 w 1308"/>
                <a:gd name="T37" fmla="*/ 214 h 507"/>
                <a:gd name="T38" fmla="*/ 1303 w 1308"/>
                <a:gd name="T39" fmla="*/ 201 h 507"/>
                <a:gd name="T40" fmla="*/ 1299 w 1308"/>
                <a:gd name="T41" fmla="*/ 183 h 507"/>
                <a:gd name="T42" fmla="*/ 1123 w 1308"/>
                <a:gd name="T43" fmla="*/ 9 h 507"/>
                <a:gd name="T44" fmla="*/ 1117 w 1308"/>
                <a:gd name="T45" fmla="*/ 7 h 507"/>
                <a:gd name="T46" fmla="*/ 1105 w 1308"/>
                <a:gd name="T47" fmla="*/ 5 h 507"/>
                <a:gd name="T48" fmla="*/ 1099 w 1308"/>
                <a:gd name="T49" fmla="*/ 4 h 507"/>
                <a:gd name="T50" fmla="*/ 1086 w 1308"/>
                <a:gd name="T51" fmla="*/ 2 h 507"/>
                <a:gd name="T52" fmla="*/ 1080 w 1308"/>
                <a:gd name="T53" fmla="*/ 1 h 507"/>
                <a:gd name="T54" fmla="*/ 1067 w 1308"/>
                <a:gd name="T55" fmla="*/ 0 h 507"/>
                <a:gd name="T56" fmla="*/ 1061 w 1308"/>
                <a:gd name="T57" fmla="*/ 0 h 507"/>
                <a:gd name="T58" fmla="*/ 1053 w 1308"/>
                <a:gd name="T59" fmla="*/ 0 h 507"/>
                <a:gd name="T60" fmla="*/ 1047 w 1308"/>
                <a:gd name="T61" fmla="*/ 0 h 507"/>
                <a:gd name="T62" fmla="*/ 489 w 1308"/>
                <a:gd name="T63" fmla="*/ 89 h 507"/>
                <a:gd name="T64" fmla="*/ 262 w 1308"/>
                <a:gd name="T65" fmla="*/ 0 h 507"/>
                <a:gd name="T66" fmla="*/ 254 w 1308"/>
                <a:gd name="T67" fmla="*/ 0 h 507"/>
                <a:gd name="T68" fmla="*/ 241 w 1308"/>
                <a:gd name="T69" fmla="*/ 0 h 507"/>
                <a:gd name="T70" fmla="*/ 234 w 1308"/>
                <a:gd name="T71" fmla="*/ 1 h 507"/>
                <a:gd name="T72" fmla="*/ 222 w 1308"/>
                <a:gd name="T73" fmla="*/ 2 h 507"/>
                <a:gd name="T74" fmla="*/ 215 w 1308"/>
                <a:gd name="T75" fmla="*/ 3 h 507"/>
                <a:gd name="T76" fmla="*/ 203 w 1308"/>
                <a:gd name="T77" fmla="*/ 5 h 507"/>
                <a:gd name="T78" fmla="*/ 197 w 1308"/>
                <a:gd name="T79" fmla="*/ 6 h 507"/>
                <a:gd name="T80" fmla="*/ 185 w 1308"/>
                <a:gd name="T81" fmla="*/ 9 h 507"/>
                <a:gd name="T82" fmla="*/ 173 w 1308"/>
                <a:gd name="T83" fmla="*/ 13 h 507"/>
                <a:gd name="T84" fmla="*/ 5 w 1308"/>
                <a:gd name="T85" fmla="*/ 201 h 507"/>
                <a:gd name="T86" fmla="*/ 4 w 1308"/>
                <a:gd name="T87" fmla="*/ 208 h 507"/>
                <a:gd name="T88" fmla="*/ 1 w 1308"/>
                <a:gd name="T89" fmla="*/ 227 h 507"/>
                <a:gd name="T90" fmla="*/ 0 w 1308"/>
                <a:gd name="T91" fmla="*/ 234 h 507"/>
                <a:gd name="T92" fmla="*/ 0 w 1308"/>
                <a:gd name="T93" fmla="*/ 254 h 507"/>
                <a:gd name="T94" fmla="*/ 0 w 1308"/>
                <a:gd name="T95" fmla="*/ 260 h 507"/>
                <a:gd name="T96" fmla="*/ 1 w 1308"/>
                <a:gd name="T97" fmla="*/ 280 h 507"/>
                <a:gd name="T98" fmla="*/ 3 w 1308"/>
                <a:gd name="T99" fmla="*/ 293 h 507"/>
                <a:gd name="T100" fmla="*/ 5 w 1308"/>
                <a:gd name="T101" fmla="*/ 306 h 507"/>
                <a:gd name="T102" fmla="*/ 9 w 1308"/>
                <a:gd name="T103" fmla="*/ 324 h 507"/>
                <a:gd name="T104" fmla="*/ 185 w 1308"/>
                <a:gd name="T105" fmla="*/ 498 h 507"/>
                <a:gd name="T106" fmla="*/ 191 w 1308"/>
                <a:gd name="T107" fmla="*/ 500 h 507"/>
                <a:gd name="T108" fmla="*/ 203 w 1308"/>
                <a:gd name="T109" fmla="*/ 503 h 507"/>
                <a:gd name="T110" fmla="*/ 209 w 1308"/>
                <a:gd name="T111" fmla="*/ 504 h 507"/>
                <a:gd name="T112" fmla="*/ 222 w 1308"/>
                <a:gd name="T113" fmla="*/ 506 h 507"/>
                <a:gd name="T114" fmla="*/ 228 w 1308"/>
                <a:gd name="T115" fmla="*/ 506 h 507"/>
                <a:gd name="T116" fmla="*/ 241 w 1308"/>
                <a:gd name="T117" fmla="*/ 507 h 507"/>
                <a:gd name="T118" fmla="*/ 247 w 1308"/>
                <a:gd name="T119" fmla="*/ 507 h 507"/>
                <a:gd name="T120" fmla="*/ 254 w 1308"/>
                <a:gd name="T121" fmla="*/ 507 h 507"/>
                <a:gd name="T122" fmla="*/ 268 w 1308"/>
                <a:gd name="T123" fmla="*/ 50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8" h="507">
                  <a:moveTo>
                    <a:pt x="489" y="418"/>
                  </a:moveTo>
                  <a:cubicBezTo>
                    <a:pt x="533" y="400"/>
                    <a:pt x="584" y="387"/>
                    <a:pt x="652" y="386"/>
                  </a:cubicBezTo>
                  <a:cubicBezTo>
                    <a:pt x="722" y="386"/>
                    <a:pt x="775" y="400"/>
                    <a:pt x="820" y="419"/>
                  </a:cubicBezTo>
                  <a:cubicBezTo>
                    <a:pt x="896" y="454"/>
                    <a:pt x="950" y="502"/>
                    <a:pt x="1039" y="507"/>
                  </a:cubicBezTo>
                  <a:cubicBezTo>
                    <a:pt x="1041" y="507"/>
                    <a:pt x="1043" y="507"/>
                    <a:pt x="1044" y="507"/>
                  </a:cubicBezTo>
                  <a:cubicBezTo>
                    <a:pt x="1046" y="507"/>
                    <a:pt x="1046" y="507"/>
                    <a:pt x="1046" y="507"/>
                  </a:cubicBezTo>
                  <a:cubicBezTo>
                    <a:pt x="1049" y="507"/>
                    <a:pt x="1052" y="507"/>
                    <a:pt x="1054" y="507"/>
                  </a:cubicBezTo>
                  <a:cubicBezTo>
                    <a:pt x="1055" y="507"/>
                    <a:pt x="1055" y="507"/>
                    <a:pt x="1055" y="507"/>
                  </a:cubicBezTo>
                  <a:cubicBezTo>
                    <a:pt x="1055" y="507"/>
                    <a:pt x="1055" y="507"/>
                    <a:pt x="1055" y="507"/>
                  </a:cubicBezTo>
                  <a:cubicBezTo>
                    <a:pt x="1057" y="507"/>
                    <a:pt x="1059" y="507"/>
                    <a:pt x="1061" y="507"/>
                  </a:cubicBezTo>
                  <a:cubicBezTo>
                    <a:pt x="1061" y="507"/>
                    <a:pt x="1061" y="507"/>
                    <a:pt x="1061" y="507"/>
                  </a:cubicBezTo>
                  <a:cubicBezTo>
                    <a:pt x="1063" y="507"/>
                    <a:pt x="1065" y="507"/>
                    <a:pt x="1067" y="507"/>
                  </a:cubicBezTo>
                  <a:cubicBezTo>
                    <a:pt x="1067" y="507"/>
                    <a:pt x="1067" y="507"/>
                    <a:pt x="1067" y="507"/>
                  </a:cubicBezTo>
                  <a:cubicBezTo>
                    <a:pt x="1069" y="507"/>
                    <a:pt x="1072" y="507"/>
                    <a:pt x="1074" y="507"/>
                  </a:cubicBezTo>
                  <a:cubicBezTo>
                    <a:pt x="1074" y="507"/>
                    <a:pt x="1074" y="507"/>
                    <a:pt x="1074" y="507"/>
                  </a:cubicBezTo>
                  <a:cubicBezTo>
                    <a:pt x="1076" y="507"/>
                    <a:pt x="1078" y="506"/>
                    <a:pt x="1080" y="506"/>
                  </a:cubicBezTo>
                  <a:cubicBezTo>
                    <a:pt x="1080" y="506"/>
                    <a:pt x="1080" y="506"/>
                    <a:pt x="1080" y="506"/>
                  </a:cubicBezTo>
                  <a:cubicBezTo>
                    <a:pt x="1082" y="506"/>
                    <a:pt x="1084" y="506"/>
                    <a:pt x="1086" y="506"/>
                  </a:cubicBezTo>
                  <a:cubicBezTo>
                    <a:pt x="1086" y="506"/>
                    <a:pt x="1086" y="506"/>
                    <a:pt x="1086" y="506"/>
                  </a:cubicBezTo>
                  <a:cubicBezTo>
                    <a:pt x="1088" y="505"/>
                    <a:pt x="1091" y="505"/>
                    <a:pt x="1093" y="505"/>
                  </a:cubicBezTo>
                  <a:cubicBezTo>
                    <a:pt x="1093" y="505"/>
                    <a:pt x="1093" y="505"/>
                    <a:pt x="1093" y="505"/>
                  </a:cubicBezTo>
                  <a:cubicBezTo>
                    <a:pt x="1095" y="504"/>
                    <a:pt x="1097" y="504"/>
                    <a:pt x="1099" y="504"/>
                  </a:cubicBezTo>
                  <a:cubicBezTo>
                    <a:pt x="1099" y="504"/>
                    <a:pt x="1099" y="504"/>
                    <a:pt x="1099" y="504"/>
                  </a:cubicBezTo>
                  <a:cubicBezTo>
                    <a:pt x="1101" y="503"/>
                    <a:pt x="1103" y="503"/>
                    <a:pt x="1105" y="503"/>
                  </a:cubicBezTo>
                  <a:cubicBezTo>
                    <a:pt x="1105" y="503"/>
                    <a:pt x="1105" y="503"/>
                    <a:pt x="1105" y="503"/>
                  </a:cubicBezTo>
                  <a:cubicBezTo>
                    <a:pt x="1107" y="502"/>
                    <a:pt x="1109" y="502"/>
                    <a:pt x="1111" y="501"/>
                  </a:cubicBezTo>
                  <a:cubicBezTo>
                    <a:pt x="1111" y="501"/>
                    <a:pt x="1111" y="501"/>
                    <a:pt x="1111" y="501"/>
                  </a:cubicBezTo>
                  <a:cubicBezTo>
                    <a:pt x="1113" y="501"/>
                    <a:pt x="1115" y="500"/>
                    <a:pt x="1117" y="500"/>
                  </a:cubicBezTo>
                  <a:cubicBezTo>
                    <a:pt x="1117" y="500"/>
                    <a:pt x="1117" y="500"/>
                    <a:pt x="1117" y="500"/>
                  </a:cubicBezTo>
                  <a:cubicBezTo>
                    <a:pt x="1119" y="499"/>
                    <a:pt x="1121" y="499"/>
                    <a:pt x="1123" y="498"/>
                  </a:cubicBezTo>
                  <a:cubicBezTo>
                    <a:pt x="1123" y="498"/>
                    <a:pt x="1123" y="498"/>
                    <a:pt x="1123" y="498"/>
                  </a:cubicBezTo>
                  <a:cubicBezTo>
                    <a:pt x="1127" y="497"/>
                    <a:pt x="1131" y="496"/>
                    <a:pt x="1135" y="495"/>
                  </a:cubicBezTo>
                  <a:cubicBezTo>
                    <a:pt x="1135" y="495"/>
                    <a:pt x="1135" y="495"/>
                    <a:pt x="1135" y="495"/>
                  </a:cubicBezTo>
                  <a:cubicBezTo>
                    <a:pt x="1213" y="468"/>
                    <a:pt x="1275" y="406"/>
                    <a:pt x="1299" y="324"/>
                  </a:cubicBezTo>
                  <a:cubicBezTo>
                    <a:pt x="1299" y="324"/>
                    <a:pt x="1299" y="324"/>
                    <a:pt x="1299" y="324"/>
                  </a:cubicBezTo>
                  <a:cubicBezTo>
                    <a:pt x="1300" y="318"/>
                    <a:pt x="1302" y="312"/>
                    <a:pt x="1303" y="306"/>
                  </a:cubicBezTo>
                  <a:cubicBezTo>
                    <a:pt x="1303" y="306"/>
                    <a:pt x="1303" y="306"/>
                    <a:pt x="1303" y="306"/>
                  </a:cubicBezTo>
                  <a:cubicBezTo>
                    <a:pt x="1304" y="304"/>
                    <a:pt x="1304" y="302"/>
                    <a:pt x="1304" y="300"/>
                  </a:cubicBezTo>
                  <a:cubicBezTo>
                    <a:pt x="1304" y="300"/>
                    <a:pt x="1304" y="300"/>
                    <a:pt x="1304" y="300"/>
                  </a:cubicBezTo>
                  <a:cubicBezTo>
                    <a:pt x="1305" y="297"/>
                    <a:pt x="1305" y="295"/>
                    <a:pt x="1305" y="293"/>
                  </a:cubicBezTo>
                  <a:cubicBezTo>
                    <a:pt x="1305" y="293"/>
                    <a:pt x="1305" y="293"/>
                    <a:pt x="1305" y="293"/>
                  </a:cubicBezTo>
                  <a:cubicBezTo>
                    <a:pt x="1306" y="289"/>
                    <a:pt x="1307" y="285"/>
                    <a:pt x="1307" y="280"/>
                  </a:cubicBezTo>
                  <a:cubicBezTo>
                    <a:pt x="1307" y="280"/>
                    <a:pt x="1307" y="280"/>
                    <a:pt x="1307" y="280"/>
                  </a:cubicBezTo>
                  <a:cubicBezTo>
                    <a:pt x="1307" y="278"/>
                    <a:pt x="1307" y="276"/>
                    <a:pt x="1308" y="274"/>
                  </a:cubicBezTo>
                  <a:cubicBezTo>
                    <a:pt x="1308" y="274"/>
                    <a:pt x="1308" y="274"/>
                    <a:pt x="1308" y="274"/>
                  </a:cubicBezTo>
                  <a:cubicBezTo>
                    <a:pt x="1308" y="269"/>
                    <a:pt x="1308" y="265"/>
                    <a:pt x="1308" y="260"/>
                  </a:cubicBezTo>
                  <a:cubicBezTo>
                    <a:pt x="1308" y="260"/>
                    <a:pt x="1308" y="260"/>
                    <a:pt x="1308" y="260"/>
                  </a:cubicBezTo>
                  <a:cubicBezTo>
                    <a:pt x="1308" y="258"/>
                    <a:pt x="1308" y="256"/>
                    <a:pt x="1308" y="254"/>
                  </a:cubicBezTo>
                  <a:cubicBezTo>
                    <a:pt x="1308" y="254"/>
                    <a:pt x="1308" y="254"/>
                    <a:pt x="1308" y="254"/>
                  </a:cubicBezTo>
                  <a:cubicBezTo>
                    <a:pt x="1308" y="251"/>
                    <a:pt x="1308" y="249"/>
                    <a:pt x="1308" y="247"/>
                  </a:cubicBezTo>
                  <a:cubicBezTo>
                    <a:pt x="1308" y="247"/>
                    <a:pt x="1308" y="247"/>
                    <a:pt x="1308" y="247"/>
                  </a:cubicBezTo>
                  <a:cubicBezTo>
                    <a:pt x="1308" y="243"/>
                    <a:pt x="1308" y="238"/>
                    <a:pt x="1308" y="234"/>
                  </a:cubicBezTo>
                  <a:cubicBezTo>
                    <a:pt x="1308" y="234"/>
                    <a:pt x="1308" y="234"/>
                    <a:pt x="1308" y="234"/>
                  </a:cubicBezTo>
                  <a:cubicBezTo>
                    <a:pt x="1307" y="231"/>
                    <a:pt x="1307" y="229"/>
                    <a:pt x="1307" y="227"/>
                  </a:cubicBezTo>
                  <a:cubicBezTo>
                    <a:pt x="1307" y="227"/>
                    <a:pt x="1307" y="227"/>
                    <a:pt x="1307" y="227"/>
                  </a:cubicBezTo>
                  <a:cubicBezTo>
                    <a:pt x="1307" y="223"/>
                    <a:pt x="1306" y="218"/>
                    <a:pt x="1305" y="214"/>
                  </a:cubicBezTo>
                  <a:cubicBezTo>
                    <a:pt x="1305" y="214"/>
                    <a:pt x="1305" y="214"/>
                    <a:pt x="1305" y="214"/>
                  </a:cubicBezTo>
                  <a:cubicBezTo>
                    <a:pt x="1305" y="212"/>
                    <a:pt x="1305" y="210"/>
                    <a:pt x="1304" y="208"/>
                  </a:cubicBezTo>
                  <a:cubicBezTo>
                    <a:pt x="1304" y="208"/>
                    <a:pt x="1304" y="208"/>
                    <a:pt x="1304" y="208"/>
                  </a:cubicBezTo>
                  <a:cubicBezTo>
                    <a:pt x="1304" y="206"/>
                    <a:pt x="1304" y="204"/>
                    <a:pt x="1303" y="201"/>
                  </a:cubicBezTo>
                  <a:cubicBezTo>
                    <a:pt x="1303" y="201"/>
                    <a:pt x="1303" y="201"/>
                    <a:pt x="1303" y="201"/>
                  </a:cubicBezTo>
                  <a:cubicBezTo>
                    <a:pt x="1302" y="195"/>
                    <a:pt x="1300" y="189"/>
                    <a:pt x="1299" y="183"/>
                  </a:cubicBezTo>
                  <a:cubicBezTo>
                    <a:pt x="1299" y="183"/>
                    <a:pt x="1299" y="183"/>
                    <a:pt x="1299" y="183"/>
                  </a:cubicBezTo>
                  <a:cubicBezTo>
                    <a:pt x="1275" y="102"/>
                    <a:pt x="1213" y="39"/>
                    <a:pt x="1135" y="13"/>
                  </a:cubicBezTo>
                  <a:cubicBezTo>
                    <a:pt x="1135" y="13"/>
                    <a:pt x="1135" y="13"/>
                    <a:pt x="1135" y="13"/>
                  </a:cubicBezTo>
                  <a:cubicBezTo>
                    <a:pt x="1131" y="11"/>
                    <a:pt x="1127" y="10"/>
                    <a:pt x="1123" y="9"/>
                  </a:cubicBezTo>
                  <a:cubicBezTo>
                    <a:pt x="1123" y="9"/>
                    <a:pt x="1123" y="9"/>
                    <a:pt x="1123" y="9"/>
                  </a:cubicBezTo>
                  <a:cubicBezTo>
                    <a:pt x="1121" y="9"/>
                    <a:pt x="1119" y="8"/>
                    <a:pt x="1117" y="7"/>
                  </a:cubicBezTo>
                  <a:cubicBezTo>
                    <a:pt x="1117" y="7"/>
                    <a:pt x="1117" y="7"/>
                    <a:pt x="1117" y="7"/>
                  </a:cubicBezTo>
                  <a:cubicBezTo>
                    <a:pt x="1115" y="7"/>
                    <a:pt x="1113" y="7"/>
                    <a:pt x="1111" y="6"/>
                  </a:cubicBezTo>
                  <a:cubicBezTo>
                    <a:pt x="1111" y="6"/>
                    <a:pt x="1111" y="6"/>
                    <a:pt x="1111" y="6"/>
                  </a:cubicBezTo>
                  <a:cubicBezTo>
                    <a:pt x="1109" y="6"/>
                    <a:pt x="1107" y="5"/>
                    <a:pt x="1105" y="5"/>
                  </a:cubicBezTo>
                  <a:cubicBezTo>
                    <a:pt x="1105" y="5"/>
                    <a:pt x="1105" y="5"/>
                    <a:pt x="1105" y="5"/>
                  </a:cubicBezTo>
                  <a:cubicBezTo>
                    <a:pt x="1103" y="4"/>
                    <a:pt x="1101" y="4"/>
                    <a:pt x="1099" y="4"/>
                  </a:cubicBezTo>
                  <a:cubicBezTo>
                    <a:pt x="1099" y="4"/>
                    <a:pt x="1099" y="4"/>
                    <a:pt x="1099" y="4"/>
                  </a:cubicBezTo>
                  <a:cubicBezTo>
                    <a:pt x="1097" y="3"/>
                    <a:pt x="1095" y="3"/>
                    <a:pt x="1093" y="3"/>
                  </a:cubicBezTo>
                  <a:cubicBezTo>
                    <a:pt x="1093" y="3"/>
                    <a:pt x="1093" y="3"/>
                    <a:pt x="1093" y="3"/>
                  </a:cubicBezTo>
                  <a:cubicBezTo>
                    <a:pt x="1091" y="2"/>
                    <a:pt x="1088" y="2"/>
                    <a:pt x="1086" y="2"/>
                  </a:cubicBezTo>
                  <a:cubicBezTo>
                    <a:pt x="1086" y="2"/>
                    <a:pt x="1086" y="2"/>
                    <a:pt x="1086" y="2"/>
                  </a:cubicBezTo>
                  <a:cubicBezTo>
                    <a:pt x="1084" y="1"/>
                    <a:pt x="1082" y="1"/>
                    <a:pt x="1080" y="1"/>
                  </a:cubicBezTo>
                  <a:cubicBezTo>
                    <a:pt x="1080" y="1"/>
                    <a:pt x="1080" y="1"/>
                    <a:pt x="1080" y="1"/>
                  </a:cubicBezTo>
                  <a:cubicBezTo>
                    <a:pt x="1078" y="1"/>
                    <a:pt x="1076" y="1"/>
                    <a:pt x="1074" y="1"/>
                  </a:cubicBezTo>
                  <a:cubicBezTo>
                    <a:pt x="1074" y="1"/>
                    <a:pt x="1074" y="1"/>
                    <a:pt x="1074" y="1"/>
                  </a:cubicBezTo>
                  <a:cubicBezTo>
                    <a:pt x="1072" y="0"/>
                    <a:pt x="1069" y="0"/>
                    <a:pt x="1067" y="0"/>
                  </a:cubicBezTo>
                  <a:cubicBezTo>
                    <a:pt x="1067" y="0"/>
                    <a:pt x="1067" y="0"/>
                    <a:pt x="1067" y="0"/>
                  </a:cubicBezTo>
                  <a:cubicBezTo>
                    <a:pt x="1065" y="0"/>
                    <a:pt x="1063" y="0"/>
                    <a:pt x="1061" y="0"/>
                  </a:cubicBezTo>
                  <a:cubicBezTo>
                    <a:pt x="1061" y="0"/>
                    <a:pt x="1061" y="0"/>
                    <a:pt x="1061" y="0"/>
                  </a:cubicBezTo>
                  <a:cubicBezTo>
                    <a:pt x="1059" y="0"/>
                    <a:pt x="1057" y="0"/>
                    <a:pt x="1055" y="0"/>
                  </a:cubicBezTo>
                  <a:cubicBezTo>
                    <a:pt x="1055" y="0"/>
                    <a:pt x="1055" y="0"/>
                    <a:pt x="1055" y="0"/>
                  </a:cubicBezTo>
                  <a:cubicBezTo>
                    <a:pt x="1053" y="0"/>
                    <a:pt x="1053" y="0"/>
                    <a:pt x="1053" y="0"/>
                  </a:cubicBezTo>
                  <a:cubicBezTo>
                    <a:pt x="1052" y="0"/>
                    <a:pt x="1051" y="0"/>
                    <a:pt x="1051" y="0"/>
                  </a:cubicBezTo>
                  <a:cubicBezTo>
                    <a:pt x="1050" y="0"/>
                    <a:pt x="1048" y="0"/>
                    <a:pt x="1047" y="0"/>
                  </a:cubicBezTo>
                  <a:cubicBezTo>
                    <a:pt x="1047" y="0"/>
                    <a:pt x="1047" y="0"/>
                    <a:pt x="1047" y="0"/>
                  </a:cubicBezTo>
                  <a:cubicBezTo>
                    <a:pt x="953" y="2"/>
                    <a:pt x="898" y="53"/>
                    <a:pt x="820" y="88"/>
                  </a:cubicBezTo>
                  <a:cubicBezTo>
                    <a:pt x="775" y="107"/>
                    <a:pt x="723" y="121"/>
                    <a:pt x="653" y="122"/>
                  </a:cubicBezTo>
                  <a:cubicBezTo>
                    <a:pt x="585" y="121"/>
                    <a:pt x="533" y="107"/>
                    <a:pt x="489" y="89"/>
                  </a:cubicBezTo>
                  <a:cubicBezTo>
                    <a:pt x="412" y="54"/>
                    <a:pt x="359" y="5"/>
                    <a:pt x="268" y="0"/>
                  </a:cubicBezTo>
                  <a:cubicBezTo>
                    <a:pt x="267" y="0"/>
                    <a:pt x="265" y="0"/>
                    <a:pt x="264" y="0"/>
                  </a:cubicBezTo>
                  <a:cubicBezTo>
                    <a:pt x="262" y="0"/>
                    <a:pt x="262" y="0"/>
                    <a:pt x="262" y="0"/>
                  </a:cubicBezTo>
                  <a:cubicBezTo>
                    <a:pt x="259" y="0"/>
                    <a:pt x="256" y="0"/>
                    <a:pt x="254" y="0"/>
                  </a:cubicBezTo>
                  <a:cubicBezTo>
                    <a:pt x="254" y="0"/>
                    <a:pt x="254" y="0"/>
                    <a:pt x="254" y="0"/>
                  </a:cubicBezTo>
                  <a:cubicBezTo>
                    <a:pt x="254" y="0"/>
                    <a:pt x="254" y="0"/>
                    <a:pt x="254" y="0"/>
                  </a:cubicBezTo>
                  <a:cubicBezTo>
                    <a:pt x="251" y="0"/>
                    <a:pt x="249" y="0"/>
                    <a:pt x="247" y="0"/>
                  </a:cubicBezTo>
                  <a:cubicBezTo>
                    <a:pt x="247" y="0"/>
                    <a:pt x="247" y="0"/>
                    <a:pt x="247" y="0"/>
                  </a:cubicBezTo>
                  <a:cubicBezTo>
                    <a:pt x="245" y="0"/>
                    <a:pt x="243" y="0"/>
                    <a:pt x="241" y="0"/>
                  </a:cubicBezTo>
                  <a:cubicBezTo>
                    <a:pt x="241" y="0"/>
                    <a:pt x="241" y="0"/>
                    <a:pt x="241" y="0"/>
                  </a:cubicBezTo>
                  <a:cubicBezTo>
                    <a:pt x="239" y="0"/>
                    <a:pt x="236" y="0"/>
                    <a:pt x="234" y="1"/>
                  </a:cubicBezTo>
                  <a:cubicBezTo>
                    <a:pt x="234" y="1"/>
                    <a:pt x="234" y="1"/>
                    <a:pt x="234" y="1"/>
                  </a:cubicBezTo>
                  <a:cubicBezTo>
                    <a:pt x="232" y="1"/>
                    <a:pt x="230" y="1"/>
                    <a:pt x="228" y="1"/>
                  </a:cubicBezTo>
                  <a:cubicBezTo>
                    <a:pt x="228" y="1"/>
                    <a:pt x="228" y="1"/>
                    <a:pt x="228" y="1"/>
                  </a:cubicBezTo>
                  <a:cubicBezTo>
                    <a:pt x="226" y="1"/>
                    <a:pt x="224" y="1"/>
                    <a:pt x="222" y="2"/>
                  </a:cubicBezTo>
                  <a:cubicBezTo>
                    <a:pt x="222" y="2"/>
                    <a:pt x="222" y="2"/>
                    <a:pt x="222" y="2"/>
                  </a:cubicBezTo>
                  <a:cubicBezTo>
                    <a:pt x="220" y="2"/>
                    <a:pt x="218" y="2"/>
                    <a:pt x="215" y="3"/>
                  </a:cubicBezTo>
                  <a:cubicBezTo>
                    <a:pt x="215" y="3"/>
                    <a:pt x="215" y="3"/>
                    <a:pt x="215" y="3"/>
                  </a:cubicBezTo>
                  <a:cubicBezTo>
                    <a:pt x="213" y="3"/>
                    <a:pt x="211" y="3"/>
                    <a:pt x="209" y="4"/>
                  </a:cubicBezTo>
                  <a:cubicBezTo>
                    <a:pt x="209" y="4"/>
                    <a:pt x="209" y="4"/>
                    <a:pt x="209" y="4"/>
                  </a:cubicBezTo>
                  <a:cubicBezTo>
                    <a:pt x="207" y="4"/>
                    <a:pt x="205" y="4"/>
                    <a:pt x="203" y="5"/>
                  </a:cubicBezTo>
                  <a:cubicBezTo>
                    <a:pt x="203" y="5"/>
                    <a:pt x="203" y="5"/>
                    <a:pt x="203" y="5"/>
                  </a:cubicBezTo>
                  <a:cubicBezTo>
                    <a:pt x="201" y="5"/>
                    <a:pt x="199" y="6"/>
                    <a:pt x="197" y="6"/>
                  </a:cubicBezTo>
                  <a:cubicBezTo>
                    <a:pt x="197" y="6"/>
                    <a:pt x="197" y="6"/>
                    <a:pt x="197" y="6"/>
                  </a:cubicBezTo>
                  <a:cubicBezTo>
                    <a:pt x="195" y="7"/>
                    <a:pt x="193" y="7"/>
                    <a:pt x="191" y="7"/>
                  </a:cubicBezTo>
                  <a:cubicBezTo>
                    <a:pt x="191" y="7"/>
                    <a:pt x="191" y="7"/>
                    <a:pt x="191" y="7"/>
                  </a:cubicBezTo>
                  <a:cubicBezTo>
                    <a:pt x="189" y="8"/>
                    <a:pt x="187" y="9"/>
                    <a:pt x="185" y="9"/>
                  </a:cubicBezTo>
                  <a:cubicBezTo>
                    <a:pt x="185" y="9"/>
                    <a:pt x="185" y="9"/>
                    <a:pt x="185" y="9"/>
                  </a:cubicBezTo>
                  <a:cubicBezTo>
                    <a:pt x="181" y="10"/>
                    <a:pt x="177" y="11"/>
                    <a:pt x="173" y="13"/>
                  </a:cubicBezTo>
                  <a:cubicBezTo>
                    <a:pt x="173" y="13"/>
                    <a:pt x="173" y="13"/>
                    <a:pt x="173" y="13"/>
                  </a:cubicBezTo>
                  <a:cubicBezTo>
                    <a:pt x="95" y="39"/>
                    <a:pt x="33" y="102"/>
                    <a:pt x="9" y="183"/>
                  </a:cubicBezTo>
                  <a:cubicBezTo>
                    <a:pt x="9" y="183"/>
                    <a:pt x="9" y="183"/>
                    <a:pt x="9" y="183"/>
                  </a:cubicBezTo>
                  <a:cubicBezTo>
                    <a:pt x="8" y="189"/>
                    <a:pt x="6" y="195"/>
                    <a:pt x="5" y="201"/>
                  </a:cubicBezTo>
                  <a:cubicBezTo>
                    <a:pt x="5" y="201"/>
                    <a:pt x="5" y="201"/>
                    <a:pt x="5" y="201"/>
                  </a:cubicBezTo>
                  <a:cubicBezTo>
                    <a:pt x="4" y="204"/>
                    <a:pt x="4" y="206"/>
                    <a:pt x="4" y="208"/>
                  </a:cubicBezTo>
                  <a:cubicBezTo>
                    <a:pt x="4" y="208"/>
                    <a:pt x="4" y="208"/>
                    <a:pt x="4" y="208"/>
                  </a:cubicBezTo>
                  <a:cubicBezTo>
                    <a:pt x="3" y="210"/>
                    <a:pt x="3" y="212"/>
                    <a:pt x="3" y="214"/>
                  </a:cubicBezTo>
                  <a:cubicBezTo>
                    <a:pt x="3" y="214"/>
                    <a:pt x="3" y="214"/>
                    <a:pt x="3" y="214"/>
                  </a:cubicBezTo>
                  <a:cubicBezTo>
                    <a:pt x="2" y="218"/>
                    <a:pt x="1" y="223"/>
                    <a:pt x="1" y="227"/>
                  </a:cubicBezTo>
                  <a:cubicBezTo>
                    <a:pt x="1" y="227"/>
                    <a:pt x="1" y="227"/>
                    <a:pt x="1" y="227"/>
                  </a:cubicBezTo>
                  <a:cubicBezTo>
                    <a:pt x="1" y="229"/>
                    <a:pt x="1" y="231"/>
                    <a:pt x="0" y="234"/>
                  </a:cubicBezTo>
                  <a:cubicBezTo>
                    <a:pt x="0" y="234"/>
                    <a:pt x="0" y="234"/>
                    <a:pt x="0" y="234"/>
                  </a:cubicBezTo>
                  <a:cubicBezTo>
                    <a:pt x="0" y="238"/>
                    <a:pt x="0" y="243"/>
                    <a:pt x="0" y="247"/>
                  </a:cubicBezTo>
                  <a:cubicBezTo>
                    <a:pt x="0" y="247"/>
                    <a:pt x="0" y="247"/>
                    <a:pt x="0" y="247"/>
                  </a:cubicBezTo>
                  <a:cubicBezTo>
                    <a:pt x="0" y="249"/>
                    <a:pt x="0" y="251"/>
                    <a:pt x="0" y="254"/>
                  </a:cubicBezTo>
                  <a:cubicBezTo>
                    <a:pt x="0" y="254"/>
                    <a:pt x="0" y="254"/>
                    <a:pt x="0" y="254"/>
                  </a:cubicBezTo>
                  <a:cubicBezTo>
                    <a:pt x="0" y="256"/>
                    <a:pt x="0" y="258"/>
                    <a:pt x="0" y="260"/>
                  </a:cubicBezTo>
                  <a:cubicBezTo>
                    <a:pt x="0" y="260"/>
                    <a:pt x="0" y="260"/>
                    <a:pt x="0" y="260"/>
                  </a:cubicBezTo>
                  <a:cubicBezTo>
                    <a:pt x="0" y="265"/>
                    <a:pt x="0" y="269"/>
                    <a:pt x="0" y="274"/>
                  </a:cubicBezTo>
                  <a:cubicBezTo>
                    <a:pt x="0" y="274"/>
                    <a:pt x="0" y="274"/>
                    <a:pt x="0" y="274"/>
                  </a:cubicBezTo>
                  <a:cubicBezTo>
                    <a:pt x="1" y="276"/>
                    <a:pt x="1" y="278"/>
                    <a:pt x="1" y="280"/>
                  </a:cubicBezTo>
                  <a:cubicBezTo>
                    <a:pt x="1" y="280"/>
                    <a:pt x="1" y="280"/>
                    <a:pt x="1" y="280"/>
                  </a:cubicBezTo>
                  <a:cubicBezTo>
                    <a:pt x="1" y="285"/>
                    <a:pt x="2" y="289"/>
                    <a:pt x="3" y="293"/>
                  </a:cubicBezTo>
                  <a:cubicBezTo>
                    <a:pt x="3" y="293"/>
                    <a:pt x="3" y="293"/>
                    <a:pt x="3" y="293"/>
                  </a:cubicBezTo>
                  <a:cubicBezTo>
                    <a:pt x="3" y="295"/>
                    <a:pt x="3" y="297"/>
                    <a:pt x="4" y="300"/>
                  </a:cubicBezTo>
                  <a:cubicBezTo>
                    <a:pt x="4" y="300"/>
                    <a:pt x="4" y="300"/>
                    <a:pt x="4" y="300"/>
                  </a:cubicBezTo>
                  <a:cubicBezTo>
                    <a:pt x="4" y="302"/>
                    <a:pt x="4" y="304"/>
                    <a:pt x="5" y="306"/>
                  </a:cubicBezTo>
                  <a:cubicBezTo>
                    <a:pt x="5" y="306"/>
                    <a:pt x="5" y="306"/>
                    <a:pt x="5" y="306"/>
                  </a:cubicBezTo>
                  <a:cubicBezTo>
                    <a:pt x="6" y="312"/>
                    <a:pt x="8" y="318"/>
                    <a:pt x="9" y="324"/>
                  </a:cubicBezTo>
                  <a:cubicBezTo>
                    <a:pt x="9" y="324"/>
                    <a:pt x="9" y="324"/>
                    <a:pt x="9" y="324"/>
                  </a:cubicBezTo>
                  <a:cubicBezTo>
                    <a:pt x="33" y="406"/>
                    <a:pt x="95" y="468"/>
                    <a:pt x="173" y="495"/>
                  </a:cubicBezTo>
                  <a:cubicBezTo>
                    <a:pt x="173" y="495"/>
                    <a:pt x="173" y="495"/>
                    <a:pt x="173" y="495"/>
                  </a:cubicBezTo>
                  <a:cubicBezTo>
                    <a:pt x="177" y="496"/>
                    <a:pt x="181" y="497"/>
                    <a:pt x="185" y="498"/>
                  </a:cubicBezTo>
                  <a:cubicBezTo>
                    <a:pt x="185" y="498"/>
                    <a:pt x="185" y="498"/>
                    <a:pt x="185" y="498"/>
                  </a:cubicBezTo>
                  <a:cubicBezTo>
                    <a:pt x="187" y="499"/>
                    <a:pt x="189" y="499"/>
                    <a:pt x="191" y="500"/>
                  </a:cubicBezTo>
                  <a:cubicBezTo>
                    <a:pt x="191" y="500"/>
                    <a:pt x="191" y="500"/>
                    <a:pt x="191" y="500"/>
                  </a:cubicBezTo>
                  <a:cubicBezTo>
                    <a:pt x="193" y="500"/>
                    <a:pt x="195" y="501"/>
                    <a:pt x="197" y="501"/>
                  </a:cubicBezTo>
                  <a:cubicBezTo>
                    <a:pt x="197" y="501"/>
                    <a:pt x="197" y="501"/>
                    <a:pt x="197" y="501"/>
                  </a:cubicBezTo>
                  <a:cubicBezTo>
                    <a:pt x="199" y="502"/>
                    <a:pt x="201" y="502"/>
                    <a:pt x="203" y="503"/>
                  </a:cubicBezTo>
                  <a:cubicBezTo>
                    <a:pt x="203" y="503"/>
                    <a:pt x="203" y="503"/>
                    <a:pt x="203" y="503"/>
                  </a:cubicBezTo>
                  <a:cubicBezTo>
                    <a:pt x="205" y="503"/>
                    <a:pt x="207" y="503"/>
                    <a:pt x="209" y="504"/>
                  </a:cubicBezTo>
                  <a:cubicBezTo>
                    <a:pt x="209" y="504"/>
                    <a:pt x="209" y="504"/>
                    <a:pt x="209" y="504"/>
                  </a:cubicBezTo>
                  <a:cubicBezTo>
                    <a:pt x="211" y="504"/>
                    <a:pt x="213" y="504"/>
                    <a:pt x="215" y="505"/>
                  </a:cubicBezTo>
                  <a:cubicBezTo>
                    <a:pt x="215" y="505"/>
                    <a:pt x="215" y="505"/>
                    <a:pt x="215" y="505"/>
                  </a:cubicBezTo>
                  <a:cubicBezTo>
                    <a:pt x="218" y="505"/>
                    <a:pt x="220" y="505"/>
                    <a:pt x="222" y="506"/>
                  </a:cubicBezTo>
                  <a:cubicBezTo>
                    <a:pt x="222" y="506"/>
                    <a:pt x="222" y="506"/>
                    <a:pt x="222" y="506"/>
                  </a:cubicBezTo>
                  <a:cubicBezTo>
                    <a:pt x="224" y="506"/>
                    <a:pt x="226" y="506"/>
                    <a:pt x="228" y="506"/>
                  </a:cubicBezTo>
                  <a:cubicBezTo>
                    <a:pt x="228" y="506"/>
                    <a:pt x="228" y="506"/>
                    <a:pt x="228" y="506"/>
                  </a:cubicBezTo>
                  <a:cubicBezTo>
                    <a:pt x="230" y="506"/>
                    <a:pt x="232" y="507"/>
                    <a:pt x="234" y="507"/>
                  </a:cubicBezTo>
                  <a:cubicBezTo>
                    <a:pt x="234" y="507"/>
                    <a:pt x="234" y="507"/>
                    <a:pt x="234" y="507"/>
                  </a:cubicBezTo>
                  <a:cubicBezTo>
                    <a:pt x="236" y="507"/>
                    <a:pt x="239" y="507"/>
                    <a:pt x="241" y="507"/>
                  </a:cubicBezTo>
                  <a:cubicBezTo>
                    <a:pt x="241" y="507"/>
                    <a:pt x="241" y="507"/>
                    <a:pt x="241" y="507"/>
                  </a:cubicBezTo>
                  <a:cubicBezTo>
                    <a:pt x="243" y="507"/>
                    <a:pt x="245" y="507"/>
                    <a:pt x="247" y="507"/>
                  </a:cubicBezTo>
                  <a:cubicBezTo>
                    <a:pt x="247" y="507"/>
                    <a:pt x="247" y="507"/>
                    <a:pt x="247" y="507"/>
                  </a:cubicBezTo>
                  <a:cubicBezTo>
                    <a:pt x="249" y="507"/>
                    <a:pt x="251" y="507"/>
                    <a:pt x="254" y="507"/>
                  </a:cubicBezTo>
                  <a:cubicBezTo>
                    <a:pt x="254" y="507"/>
                    <a:pt x="254" y="507"/>
                    <a:pt x="254" y="507"/>
                  </a:cubicBezTo>
                  <a:cubicBezTo>
                    <a:pt x="254" y="507"/>
                    <a:pt x="254" y="507"/>
                    <a:pt x="254" y="507"/>
                  </a:cubicBezTo>
                  <a:cubicBezTo>
                    <a:pt x="256" y="507"/>
                    <a:pt x="259" y="507"/>
                    <a:pt x="262" y="507"/>
                  </a:cubicBezTo>
                  <a:cubicBezTo>
                    <a:pt x="262" y="507"/>
                    <a:pt x="263" y="507"/>
                    <a:pt x="264" y="507"/>
                  </a:cubicBezTo>
                  <a:cubicBezTo>
                    <a:pt x="265" y="507"/>
                    <a:pt x="267" y="507"/>
                    <a:pt x="268" y="507"/>
                  </a:cubicBezTo>
                  <a:cubicBezTo>
                    <a:pt x="359" y="502"/>
                    <a:pt x="412" y="453"/>
                    <a:pt x="489" y="418"/>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 name="Freeform: Shape 2"/>
            <p:cNvSpPr/>
            <p:nvPr/>
          </p:nvSpPr>
          <p:spPr bwMode="auto">
            <a:xfrm>
              <a:off x="7102476" y="3819525"/>
              <a:ext cx="671513" cy="669925"/>
            </a:xfrm>
            <a:custGeom>
              <a:avLst/>
              <a:gdLst>
                <a:gd name="T0" fmla="*/ 86 w 483"/>
                <a:gd name="T1" fmla="*/ 86 h 483"/>
                <a:gd name="T2" fmla="*/ 397 w 483"/>
                <a:gd name="T3" fmla="*/ 86 h 483"/>
                <a:gd name="T4" fmla="*/ 397 w 483"/>
                <a:gd name="T5" fmla="*/ 397 h 483"/>
                <a:gd name="T6" fmla="*/ 86 w 483"/>
                <a:gd name="T7" fmla="*/ 397 h 483"/>
                <a:gd name="T8" fmla="*/ 86 w 483"/>
                <a:gd name="T9" fmla="*/ 86 h 483"/>
              </a:gdLst>
              <a:ahLst/>
              <a:cxnLst>
                <a:cxn ang="0">
                  <a:pos x="T0" y="T1"/>
                </a:cxn>
                <a:cxn ang="0">
                  <a:pos x="T2" y="T3"/>
                </a:cxn>
                <a:cxn ang="0">
                  <a:pos x="T4" y="T5"/>
                </a:cxn>
                <a:cxn ang="0">
                  <a:pos x="T6" y="T7"/>
                </a:cxn>
                <a:cxn ang="0">
                  <a:pos x="T8" y="T9"/>
                </a:cxn>
              </a:cxnLst>
              <a:rect l="0" t="0" r="r" b="b"/>
              <a:pathLst>
                <a:path w="483" h="483">
                  <a:moveTo>
                    <a:pt x="86" y="86"/>
                  </a:moveTo>
                  <a:cubicBezTo>
                    <a:pt x="172" y="0"/>
                    <a:pt x="311" y="0"/>
                    <a:pt x="397" y="86"/>
                  </a:cubicBezTo>
                  <a:cubicBezTo>
                    <a:pt x="483" y="172"/>
                    <a:pt x="483" y="311"/>
                    <a:pt x="397" y="397"/>
                  </a:cubicBezTo>
                  <a:cubicBezTo>
                    <a:pt x="311" y="483"/>
                    <a:pt x="172" y="483"/>
                    <a:pt x="86" y="397"/>
                  </a:cubicBezTo>
                  <a:cubicBezTo>
                    <a:pt x="0" y="311"/>
                    <a:pt x="0" y="172"/>
                    <a:pt x="86" y="86"/>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Freeform: Shape 3"/>
            <p:cNvSpPr/>
            <p:nvPr/>
          </p:nvSpPr>
          <p:spPr bwMode="auto">
            <a:xfrm>
              <a:off x="4402138" y="2687638"/>
              <a:ext cx="703263" cy="1819275"/>
            </a:xfrm>
            <a:custGeom>
              <a:avLst/>
              <a:gdLst>
                <a:gd name="T0" fmla="*/ 88 w 507"/>
                <a:gd name="T1" fmla="*/ 488 h 1309"/>
                <a:gd name="T2" fmla="*/ 0 w 507"/>
                <a:gd name="T3" fmla="*/ 262 h 1309"/>
                <a:gd name="T4" fmla="*/ 0 w 507"/>
                <a:gd name="T5" fmla="*/ 254 h 1309"/>
                <a:gd name="T6" fmla="*/ 0 w 507"/>
                <a:gd name="T7" fmla="*/ 241 h 1309"/>
                <a:gd name="T8" fmla="*/ 0 w 507"/>
                <a:gd name="T9" fmla="*/ 234 h 1309"/>
                <a:gd name="T10" fmla="*/ 1 w 507"/>
                <a:gd name="T11" fmla="*/ 222 h 1309"/>
                <a:gd name="T12" fmla="*/ 2 w 507"/>
                <a:gd name="T13" fmla="*/ 216 h 1309"/>
                <a:gd name="T14" fmla="*/ 5 w 507"/>
                <a:gd name="T15" fmla="*/ 203 h 1309"/>
                <a:gd name="T16" fmla="*/ 6 w 507"/>
                <a:gd name="T17" fmla="*/ 197 h 1309"/>
                <a:gd name="T18" fmla="*/ 9 w 507"/>
                <a:gd name="T19" fmla="*/ 185 h 1309"/>
                <a:gd name="T20" fmla="*/ 13 w 507"/>
                <a:gd name="T21" fmla="*/ 173 h 1309"/>
                <a:gd name="T22" fmla="*/ 201 w 507"/>
                <a:gd name="T23" fmla="*/ 5 h 1309"/>
                <a:gd name="T24" fmla="*/ 208 w 507"/>
                <a:gd name="T25" fmla="*/ 4 h 1309"/>
                <a:gd name="T26" fmla="*/ 227 w 507"/>
                <a:gd name="T27" fmla="*/ 1 h 1309"/>
                <a:gd name="T28" fmla="*/ 233 w 507"/>
                <a:gd name="T29" fmla="*/ 0 h 1309"/>
                <a:gd name="T30" fmla="*/ 253 w 507"/>
                <a:gd name="T31" fmla="*/ 0 h 1309"/>
                <a:gd name="T32" fmla="*/ 260 w 507"/>
                <a:gd name="T33" fmla="*/ 0 h 1309"/>
                <a:gd name="T34" fmla="*/ 280 w 507"/>
                <a:gd name="T35" fmla="*/ 1 h 1309"/>
                <a:gd name="T36" fmla="*/ 293 w 507"/>
                <a:gd name="T37" fmla="*/ 3 h 1309"/>
                <a:gd name="T38" fmla="*/ 305 w 507"/>
                <a:gd name="T39" fmla="*/ 5 h 1309"/>
                <a:gd name="T40" fmla="*/ 324 w 507"/>
                <a:gd name="T41" fmla="*/ 10 h 1309"/>
                <a:gd name="T42" fmla="*/ 498 w 507"/>
                <a:gd name="T43" fmla="*/ 185 h 1309"/>
                <a:gd name="T44" fmla="*/ 499 w 507"/>
                <a:gd name="T45" fmla="*/ 191 h 1309"/>
                <a:gd name="T46" fmla="*/ 502 w 507"/>
                <a:gd name="T47" fmla="*/ 203 h 1309"/>
                <a:gd name="T48" fmla="*/ 503 w 507"/>
                <a:gd name="T49" fmla="*/ 209 h 1309"/>
                <a:gd name="T50" fmla="*/ 505 w 507"/>
                <a:gd name="T51" fmla="*/ 222 h 1309"/>
                <a:gd name="T52" fmla="*/ 506 w 507"/>
                <a:gd name="T53" fmla="*/ 228 h 1309"/>
                <a:gd name="T54" fmla="*/ 507 w 507"/>
                <a:gd name="T55" fmla="*/ 241 h 1309"/>
                <a:gd name="T56" fmla="*/ 507 w 507"/>
                <a:gd name="T57" fmla="*/ 247 h 1309"/>
                <a:gd name="T58" fmla="*/ 507 w 507"/>
                <a:gd name="T59" fmla="*/ 255 h 1309"/>
                <a:gd name="T60" fmla="*/ 507 w 507"/>
                <a:gd name="T61" fmla="*/ 261 h 1309"/>
                <a:gd name="T62" fmla="*/ 418 w 507"/>
                <a:gd name="T63" fmla="*/ 819 h 1309"/>
                <a:gd name="T64" fmla="*/ 507 w 507"/>
                <a:gd name="T65" fmla="*/ 1047 h 1309"/>
                <a:gd name="T66" fmla="*/ 507 w 507"/>
                <a:gd name="T67" fmla="*/ 1055 h 1309"/>
                <a:gd name="T68" fmla="*/ 507 w 507"/>
                <a:gd name="T69" fmla="*/ 1067 h 1309"/>
                <a:gd name="T70" fmla="*/ 507 w 507"/>
                <a:gd name="T71" fmla="*/ 1074 h 1309"/>
                <a:gd name="T72" fmla="*/ 505 w 507"/>
                <a:gd name="T73" fmla="*/ 1086 h 1309"/>
                <a:gd name="T74" fmla="*/ 504 w 507"/>
                <a:gd name="T75" fmla="*/ 1093 h 1309"/>
                <a:gd name="T76" fmla="*/ 502 w 507"/>
                <a:gd name="T77" fmla="*/ 1105 h 1309"/>
                <a:gd name="T78" fmla="*/ 501 w 507"/>
                <a:gd name="T79" fmla="*/ 1111 h 1309"/>
                <a:gd name="T80" fmla="*/ 498 w 507"/>
                <a:gd name="T81" fmla="*/ 1123 h 1309"/>
                <a:gd name="T82" fmla="*/ 494 w 507"/>
                <a:gd name="T83" fmla="*/ 1135 h 1309"/>
                <a:gd name="T84" fmla="*/ 305 w 507"/>
                <a:gd name="T85" fmla="*/ 1303 h 1309"/>
                <a:gd name="T86" fmla="*/ 299 w 507"/>
                <a:gd name="T87" fmla="*/ 1305 h 1309"/>
                <a:gd name="T88" fmla="*/ 280 w 507"/>
                <a:gd name="T89" fmla="*/ 1307 h 1309"/>
                <a:gd name="T90" fmla="*/ 273 w 507"/>
                <a:gd name="T91" fmla="*/ 1308 h 1309"/>
                <a:gd name="T92" fmla="*/ 253 w 507"/>
                <a:gd name="T93" fmla="*/ 1309 h 1309"/>
                <a:gd name="T94" fmla="*/ 247 w 507"/>
                <a:gd name="T95" fmla="*/ 1309 h 1309"/>
                <a:gd name="T96" fmla="*/ 227 w 507"/>
                <a:gd name="T97" fmla="*/ 1307 h 1309"/>
                <a:gd name="T98" fmla="*/ 214 w 507"/>
                <a:gd name="T99" fmla="*/ 1306 h 1309"/>
                <a:gd name="T100" fmla="*/ 201 w 507"/>
                <a:gd name="T101" fmla="*/ 1303 h 1309"/>
                <a:gd name="T102" fmla="*/ 183 w 507"/>
                <a:gd name="T103" fmla="*/ 1299 h 1309"/>
                <a:gd name="T104" fmla="*/ 9 w 507"/>
                <a:gd name="T105" fmla="*/ 1123 h 1309"/>
                <a:gd name="T106" fmla="*/ 7 w 507"/>
                <a:gd name="T107" fmla="*/ 1117 h 1309"/>
                <a:gd name="T108" fmla="*/ 5 w 507"/>
                <a:gd name="T109" fmla="*/ 1105 h 1309"/>
                <a:gd name="T110" fmla="*/ 3 w 507"/>
                <a:gd name="T111" fmla="*/ 1099 h 1309"/>
                <a:gd name="T112" fmla="*/ 1 w 507"/>
                <a:gd name="T113" fmla="*/ 1086 h 1309"/>
                <a:gd name="T114" fmla="*/ 1 w 507"/>
                <a:gd name="T115" fmla="*/ 1080 h 1309"/>
                <a:gd name="T116" fmla="*/ 0 w 507"/>
                <a:gd name="T117" fmla="*/ 1067 h 1309"/>
                <a:gd name="T118" fmla="*/ 0 w 507"/>
                <a:gd name="T119" fmla="*/ 1061 h 1309"/>
                <a:gd name="T120" fmla="*/ 0 w 507"/>
                <a:gd name="T121" fmla="*/ 1055 h 1309"/>
                <a:gd name="T122" fmla="*/ 0 w 507"/>
                <a:gd name="T123" fmla="*/ 1040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7" h="1309">
                  <a:moveTo>
                    <a:pt x="89" y="819"/>
                  </a:moveTo>
                  <a:cubicBezTo>
                    <a:pt x="107" y="775"/>
                    <a:pt x="120" y="724"/>
                    <a:pt x="121" y="656"/>
                  </a:cubicBezTo>
                  <a:cubicBezTo>
                    <a:pt x="121" y="586"/>
                    <a:pt x="107" y="533"/>
                    <a:pt x="88" y="488"/>
                  </a:cubicBezTo>
                  <a:cubicBezTo>
                    <a:pt x="53" y="412"/>
                    <a:pt x="5" y="358"/>
                    <a:pt x="0" y="269"/>
                  </a:cubicBezTo>
                  <a:cubicBezTo>
                    <a:pt x="0" y="267"/>
                    <a:pt x="0" y="266"/>
                    <a:pt x="0" y="264"/>
                  </a:cubicBezTo>
                  <a:cubicBezTo>
                    <a:pt x="0" y="262"/>
                    <a:pt x="0" y="262"/>
                    <a:pt x="0" y="262"/>
                  </a:cubicBezTo>
                  <a:cubicBezTo>
                    <a:pt x="0" y="259"/>
                    <a:pt x="0" y="257"/>
                    <a:pt x="0" y="254"/>
                  </a:cubicBezTo>
                  <a:cubicBezTo>
                    <a:pt x="0" y="254"/>
                    <a:pt x="0" y="254"/>
                    <a:pt x="0" y="254"/>
                  </a:cubicBezTo>
                  <a:cubicBezTo>
                    <a:pt x="0" y="254"/>
                    <a:pt x="0" y="254"/>
                    <a:pt x="0" y="254"/>
                  </a:cubicBezTo>
                  <a:cubicBezTo>
                    <a:pt x="0" y="251"/>
                    <a:pt x="0" y="249"/>
                    <a:pt x="0" y="247"/>
                  </a:cubicBezTo>
                  <a:cubicBezTo>
                    <a:pt x="0" y="247"/>
                    <a:pt x="0" y="247"/>
                    <a:pt x="0" y="247"/>
                  </a:cubicBezTo>
                  <a:cubicBezTo>
                    <a:pt x="0" y="245"/>
                    <a:pt x="0" y="243"/>
                    <a:pt x="0" y="241"/>
                  </a:cubicBezTo>
                  <a:cubicBezTo>
                    <a:pt x="0" y="241"/>
                    <a:pt x="0" y="241"/>
                    <a:pt x="0" y="241"/>
                  </a:cubicBezTo>
                  <a:cubicBezTo>
                    <a:pt x="0" y="239"/>
                    <a:pt x="0" y="237"/>
                    <a:pt x="0" y="234"/>
                  </a:cubicBezTo>
                  <a:cubicBezTo>
                    <a:pt x="0" y="234"/>
                    <a:pt x="0" y="234"/>
                    <a:pt x="0" y="234"/>
                  </a:cubicBezTo>
                  <a:cubicBezTo>
                    <a:pt x="0" y="232"/>
                    <a:pt x="1" y="230"/>
                    <a:pt x="1" y="228"/>
                  </a:cubicBezTo>
                  <a:cubicBezTo>
                    <a:pt x="1" y="228"/>
                    <a:pt x="1" y="228"/>
                    <a:pt x="1" y="228"/>
                  </a:cubicBezTo>
                  <a:cubicBezTo>
                    <a:pt x="1" y="226"/>
                    <a:pt x="1" y="224"/>
                    <a:pt x="1" y="222"/>
                  </a:cubicBezTo>
                  <a:cubicBezTo>
                    <a:pt x="1" y="222"/>
                    <a:pt x="1" y="222"/>
                    <a:pt x="1" y="222"/>
                  </a:cubicBezTo>
                  <a:cubicBezTo>
                    <a:pt x="2" y="220"/>
                    <a:pt x="2" y="218"/>
                    <a:pt x="2" y="216"/>
                  </a:cubicBezTo>
                  <a:cubicBezTo>
                    <a:pt x="2" y="216"/>
                    <a:pt x="2" y="216"/>
                    <a:pt x="2" y="216"/>
                  </a:cubicBezTo>
                  <a:cubicBezTo>
                    <a:pt x="3" y="214"/>
                    <a:pt x="3" y="212"/>
                    <a:pt x="3" y="209"/>
                  </a:cubicBezTo>
                  <a:cubicBezTo>
                    <a:pt x="3" y="209"/>
                    <a:pt x="3" y="209"/>
                    <a:pt x="3" y="209"/>
                  </a:cubicBezTo>
                  <a:cubicBezTo>
                    <a:pt x="4" y="207"/>
                    <a:pt x="4" y="205"/>
                    <a:pt x="5" y="203"/>
                  </a:cubicBezTo>
                  <a:cubicBezTo>
                    <a:pt x="5" y="203"/>
                    <a:pt x="5" y="203"/>
                    <a:pt x="5" y="203"/>
                  </a:cubicBezTo>
                  <a:cubicBezTo>
                    <a:pt x="5" y="201"/>
                    <a:pt x="5" y="199"/>
                    <a:pt x="6" y="197"/>
                  </a:cubicBezTo>
                  <a:cubicBezTo>
                    <a:pt x="6" y="197"/>
                    <a:pt x="6" y="197"/>
                    <a:pt x="6" y="197"/>
                  </a:cubicBezTo>
                  <a:cubicBezTo>
                    <a:pt x="6" y="195"/>
                    <a:pt x="7" y="193"/>
                    <a:pt x="7" y="191"/>
                  </a:cubicBezTo>
                  <a:cubicBezTo>
                    <a:pt x="7" y="191"/>
                    <a:pt x="7" y="191"/>
                    <a:pt x="7" y="191"/>
                  </a:cubicBezTo>
                  <a:cubicBezTo>
                    <a:pt x="8" y="189"/>
                    <a:pt x="8" y="187"/>
                    <a:pt x="9" y="185"/>
                  </a:cubicBezTo>
                  <a:cubicBezTo>
                    <a:pt x="9" y="185"/>
                    <a:pt x="9" y="185"/>
                    <a:pt x="9" y="185"/>
                  </a:cubicBezTo>
                  <a:cubicBezTo>
                    <a:pt x="10" y="181"/>
                    <a:pt x="11" y="177"/>
                    <a:pt x="12" y="173"/>
                  </a:cubicBezTo>
                  <a:cubicBezTo>
                    <a:pt x="13" y="173"/>
                    <a:pt x="13" y="173"/>
                    <a:pt x="13" y="173"/>
                  </a:cubicBezTo>
                  <a:cubicBezTo>
                    <a:pt x="38" y="95"/>
                    <a:pt x="101" y="33"/>
                    <a:pt x="183" y="10"/>
                  </a:cubicBezTo>
                  <a:cubicBezTo>
                    <a:pt x="183" y="10"/>
                    <a:pt x="183" y="10"/>
                    <a:pt x="183" y="10"/>
                  </a:cubicBezTo>
                  <a:cubicBezTo>
                    <a:pt x="189" y="8"/>
                    <a:pt x="195" y="6"/>
                    <a:pt x="201" y="5"/>
                  </a:cubicBezTo>
                  <a:cubicBezTo>
                    <a:pt x="201" y="5"/>
                    <a:pt x="201" y="5"/>
                    <a:pt x="201" y="5"/>
                  </a:cubicBezTo>
                  <a:cubicBezTo>
                    <a:pt x="203" y="5"/>
                    <a:pt x="205" y="4"/>
                    <a:pt x="208" y="4"/>
                  </a:cubicBezTo>
                  <a:cubicBezTo>
                    <a:pt x="208" y="4"/>
                    <a:pt x="208" y="4"/>
                    <a:pt x="208" y="4"/>
                  </a:cubicBezTo>
                  <a:cubicBezTo>
                    <a:pt x="210" y="3"/>
                    <a:pt x="212" y="3"/>
                    <a:pt x="214" y="3"/>
                  </a:cubicBezTo>
                  <a:cubicBezTo>
                    <a:pt x="214" y="3"/>
                    <a:pt x="214" y="3"/>
                    <a:pt x="214" y="3"/>
                  </a:cubicBezTo>
                  <a:cubicBezTo>
                    <a:pt x="218" y="2"/>
                    <a:pt x="223" y="2"/>
                    <a:pt x="227" y="1"/>
                  </a:cubicBezTo>
                  <a:cubicBezTo>
                    <a:pt x="227" y="1"/>
                    <a:pt x="227" y="1"/>
                    <a:pt x="227" y="1"/>
                  </a:cubicBezTo>
                  <a:cubicBezTo>
                    <a:pt x="229" y="1"/>
                    <a:pt x="231" y="1"/>
                    <a:pt x="233" y="0"/>
                  </a:cubicBezTo>
                  <a:cubicBezTo>
                    <a:pt x="233" y="0"/>
                    <a:pt x="233" y="0"/>
                    <a:pt x="233" y="0"/>
                  </a:cubicBezTo>
                  <a:cubicBezTo>
                    <a:pt x="238" y="0"/>
                    <a:pt x="242" y="0"/>
                    <a:pt x="247" y="0"/>
                  </a:cubicBezTo>
                  <a:cubicBezTo>
                    <a:pt x="247" y="0"/>
                    <a:pt x="247" y="0"/>
                    <a:pt x="247" y="0"/>
                  </a:cubicBezTo>
                  <a:cubicBezTo>
                    <a:pt x="249" y="0"/>
                    <a:pt x="251" y="0"/>
                    <a:pt x="253" y="0"/>
                  </a:cubicBezTo>
                  <a:cubicBezTo>
                    <a:pt x="253" y="0"/>
                    <a:pt x="253" y="0"/>
                    <a:pt x="253" y="0"/>
                  </a:cubicBezTo>
                  <a:cubicBezTo>
                    <a:pt x="256" y="0"/>
                    <a:pt x="258" y="0"/>
                    <a:pt x="260" y="0"/>
                  </a:cubicBezTo>
                  <a:cubicBezTo>
                    <a:pt x="260" y="0"/>
                    <a:pt x="260" y="0"/>
                    <a:pt x="260" y="0"/>
                  </a:cubicBezTo>
                  <a:cubicBezTo>
                    <a:pt x="265" y="0"/>
                    <a:pt x="269" y="0"/>
                    <a:pt x="273" y="0"/>
                  </a:cubicBezTo>
                  <a:cubicBezTo>
                    <a:pt x="273" y="0"/>
                    <a:pt x="273" y="0"/>
                    <a:pt x="273" y="0"/>
                  </a:cubicBezTo>
                  <a:cubicBezTo>
                    <a:pt x="276" y="1"/>
                    <a:pt x="278" y="1"/>
                    <a:pt x="280" y="1"/>
                  </a:cubicBezTo>
                  <a:cubicBezTo>
                    <a:pt x="280" y="1"/>
                    <a:pt x="280" y="1"/>
                    <a:pt x="280" y="1"/>
                  </a:cubicBezTo>
                  <a:cubicBezTo>
                    <a:pt x="284" y="2"/>
                    <a:pt x="289" y="2"/>
                    <a:pt x="293" y="3"/>
                  </a:cubicBezTo>
                  <a:cubicBezTo>
                    <a:pt x="293" y="3"/>
                    <a:pt x="293" y="3"/>
                    <a:pt x="293" y="3"/>
                  </a:cubicBezTo>
                  <a:cubicBezTo>
                    <a:pt x="295" y="3"/>
                    <a:pt x="297" y="3"/>
                    <a:pt x="299" y="4"/>
                  </a:cubicBezTo>
                  <a:cubicBezTo>
                    <a:pt x="299" y="4"/>
                    <a:pt x="299" y="4"/>
                    <a:pt x="299" y="4"/>
                  </a:cubicBezTo>
                  <a:cubicBezTo>
                    <a:pt x="301" y="4"/>
                    <a:pt x="303" y="5"/>
                    <a:pt x="305" y="5"/>
                  </a:cubicBezTo>
                  <a:cubicBezTo>
                    <a:pt x="305" y="5"/>
                    <a:pt x="305" y="5"/>
                    <a:pt x="305" y="5"/>
                  </a:cubicBezTo>
                  <a:cubicBezTo>
                    <a:pt x="312" y="6"/>
                    <a:pt x="318" y="8"/>
                    <a:pt x="324" y="10"/>
                  </a:cubicBezTo>
                  <a:cubicBezTo>
                    <a:pt x="324" y="10"/>
                    <a:pt x="324" y="10"/>
                    <a:pt x="324" y="10"/>
                  </a:cubicBezTo>
                  <a:cubicBezTo>
                    <a:pt x="405" y="33"/>
                    <a:pt x="468" y="95"/>
                    <a:pt x="494" y="173"/>
                  </a:cubicBezTo>
                  <a:cubicBezTo>
                    <a:pt x="494" y="173"/>
                    <a:pt x="494" y="173"/>
                    <a:pt x="494" y="173"/>
                  </a:cubicBezTo>
                  <a:cubicBezTo>
                    <a:pt x="496" y="177"/>
                    <a:pt x="497" y="181"/>
                    <a:pt x="498" y="185"/>
                  </a:cubicBezTo>
                  <a:cubicBezTo>
                    <a:pt x="498" y="185"/>
                    <a:pt x="498" y="185"/>
                    <a:pt x="498" y="185"/>
                  </a:cubicBezTo>
                  <a:cubicBezTo>
                    <a:pt x="498" y="187"/>
                    <a:pt x="499" y="189"/>
                    <a:pt x="499" y="191"/>
                  </a:cubicBezTo>
                  <a:cubicBezTo>
                    <a:pt x="499" y="191"/>
                    <a:pt x="499" y="191"/>
                    <a:pt x="499" y="191"/>
                  </a:cubicBezTo>
                  <a:cubicBezTo>
                    <a:pt x="500" y="193"/>
                    <a:pt x="501" y="195"/>
                    <a:pt x="501" y="197"/>
                  </a:cubicBezTo>
                  <a:cubicBezTo>
                    <a:pt x="501" y="197"/>
                    <a:pt x="501" y="197"/>
                    <a:pt x="501" y="197"/>
                  </a:cubicBezTo>
                  <a:cubicBezTo>
                    <a:pt x="501" y="199"/>
                    <a:pt x="502" y="201"/>
                    <a:pt x="502" y="203"/>
                  </a:cubicBezTo>
                  <a:cubicBezTo>
                    <a:pt x="502" y="203"/>
                    <a:pt x="502" y="203"/>
                    <a:pt x="502" y="203"/>
                  </a:cubicBezTo>
                  <a:cubicBezTo>
                    <a:pt x="503" y="205"/>
                    <a:pt x="503" y="207"/>
                    <a:pt x="503" y="209"/>
                  </a:cubicBezTo>
                  <a:cubicBezTo>
                    <a:pt x="503" y="209"/>
                    <a:pt x="503" y="209"/>
                    <a:pt x="503" y="209"/>
                  </a:cubicBezTo>
                  <a:cubicBezTo>
                    <a:pt x="504" y="212"/>
                    <a:pt x="504" y="214"/>
                    <a:pt x="504" y="216"/>
                  </a:cubicBezTo>
                  <a:cubicBezTo>
                    <a:pt x="504" y="216"/>
                    <a:pt x="504" y="216"/>
                    <a:pt x="504" y="216"/>
                  </a:cubicBezTo>
                  <a:cubicBezTo>
                    <a:pt x="505" y="218"/>
                    <a:pt x="505" y="220"/>
                    <a:pt x="505" y="222"/>
                  </a:cubicBezTo>
                  <a:cubicBezTo>
                    <a:pt x="505" y="222"/>
                    <a:pt x="505" y="222"/>
                    <a:pt x="505" y="222"/>
                  </a:cubicBezTo>
                  <a:cubicBezTo>
                    <a:pt x="506" y="224"/>
                    <a:pt x="506" y="226"/>
                    <a:pt x="506" y="228"/>
                  </a:cubicBezTo>
                  <a:cubicBezTo>
                    <a:pt x="506" y="228"/>
                    <a:pt x="506" y="228"/>
                    <a:pt x="506" y="228"/>
                  </a:cubicBezTo>
                  <a:cubicBezTo>
                    <a:pt x="506" y="230"/>
                    <a:pt x="506" y="232"/>
                    <a:pt x="507" y="234"/>
                  </a:cubicBezTo>
                  <a:cubicBezTo>
                    <a:pt x="507" y="234"/>
                    <a:pt x="507" y="234"/>
                    <a:pt x="507" y="234"/>
                  </a:cubicBezTo>
                  <a:cubicBezTo>
                    <a:pt x="507" y="237"/>
                    <a:pt x="507" y="239"/>
                    <a:pt x="507" y="241"/>
                  </a:cubicBezTo>
                  <a:cubicBezTo>
                    <a:pt x="507" y="241"/>
                    <a:pt x="507" y="241"/>
                    <a:pt x="507" y="241"/>
                  </a:cubicBezTo>
                  <a:cubicBezTo>
                    <a:pt x="507" y="243"/>
                    <a:pt x="507" y="245"/>
                    <a:pt x="507" y="247"/>
                  </a:cubicBezTo>
                  <a:cubicBezTo>
                    <a:pt x="507" y="247"/>
                    <a:pt x="507" y="247"/>
                    <a:pt x="507" y="247"/>
                  </a:cubicBezTo>
                  <a:cubicBezTo>
                    <a:pt x="507" y="249"/>
                    <a:pt x="507" y="251"/>
                    <a:pt x="507" y="254"/>
                  </a:cubicBezTo>
                  <a:cubicBezTo>
                    <a:pt x="507" y="254"/>
                    <a:pt x="507" y="254"/>
                    <a:pt x="507" y="254"/>
                  </a:cubicBezTo>
                  <a:cubicBezTo>
                    <a:pt x="507" y="255"/>
                    <a:pt x="507" y="255"/>
                    <a:pt x="507" y="255"/>
                  </a:cubicBezTo>
                  <a:cubicBezTo>
                    <a:pt x="507" y="256"/>
                    <a:pt x="507" y="257"/>
                    <a:pt x="507" y="258"/>
                  </a:cubicBezTo>
                  <a:cubicBezTo>
                    <a:pt x="507" y="259"/>
                    <a:pt x="507" y="260"/>
                    <a:pt x="507" y="261"/>
                  </a:cubicBezTo>
                  <a:cubicBezTo>
                    <a:pt x="507" y="261"/>
                    <a:pt x="507" y="261"/>
                    <a:pt x="507" y="261"/>
                  </a:cubicBezTo>
                  <a:cubicBezTo>
                    <a:pt x="505" y="355"/>
                    <a:pt x="454" y="410"/>
                    <a:pt x="419" y="488"/>
                  </a:cubicBezTo>
                  <a:cubicBezTo>
                    <a:pt x="400" y="533"/>
                    <a:pt x="386" y="586"/>
                    <a:pt x="385" y="656"/>
                  </a:cubicBezTo>
                  <a:cubicBezTo>
                    <a:pt x="386" y="723"/>
                    <a:pt x="400" y="775"/>
                    <a:pt x="418" y="819"/>
                  </a:cubicBezTo>
                  <a:cubicBezTo>
                    <a:pt x="453" y="896"/>
                    <a:pt x="502" y="950"/>
                    <a:pt x="507" y="1040"/>
                  </a:cubicBezTo>
                  <a:cubicBezTo>
                    <a:pt x="507" y="1041"/>
                    <a:pt x="507" y="1043"/>
                    <a:pt x="507" y="1044"/>
                  </a:cubicBezTo>
                  <a:cubicBezTo>
                    <a:pt x="507" y="1047"/>
                    <a:pt x="507" y="1047"/>
                    <a:pt x="507" y="1047"/>
                  </a:cubicBezTo>
                  <a:cubicBezTo>
                    <a:pt x="507" y="1049"/>
                    <a:pt x="507" y="1052"/>
                    <a:pt x="507" y="1055"/>
                  </a:cubicBezTo>
                  <a:cubicBezTo>
                    <a:pt x="507" y="1055"/>
                    <a:pt x="507" y="1055"/>
                    <a:pt x="507" y="1055"/>
                  </a:cubicBezTo>
                  <a:cubicBezTo>
                    <a:pt x="507" y="1055"/>
                    <a:pt x="507" y="1055"/>
                    <a:pt x="507" y="1055"/>
                  </a:cubicBezTo>
                  <a:cubicBezTo>
                    <a:pt x="507" y="1057"/>
                    <a:pt x="507" y="1059"/>
                    <a:pt x="507" y="1061"/>
                  </a:cubicBezTo>
                  <a:cubicBezTo>
                    <a:pt x="507" y="1061"/>
                    <a:pt x="507" y="1061"/>
                    <a:pt x="507" y="1061"/>
                  </a:cubicBezTo>
                  <a:cubicBezTo>
                    <a:pt x="507" y="1063"/>
                    <a:pt x="507" y="1065"/>
                    <a:pt x="507" y="1067"/>
                  </a:cubicBezTo>
                  <a:cubicBezTo>
                    <a:pt x="507" y="1067"/>
                    <a:pt x="507" y="1067"/>
                    <a:pt x="507" y="1067"/>
                  </a:cubicBezTo>
                  <a:cubicBezTo>
                    <a:pt x="507" y="1070"/>
                    <a:pt x="507" y="1072"/>
                    <a:pt x="507" y="1074"/>
                  </a:cubicBezTo>
                  <a:cubicBezTo>
                    <a:pt x="507" y="1074"/>
                    <a:pt x="507" y="1074"/>
                    <a:pt x="507" y="1074"/>
                  </a:cubicBezTo>
                  <a:cubicBezTo>
                    <a:pt x="506" y="1076"/>
                    <a:pt x="506" y="1078"/>
                    <a:pt x="506" y="1080"/>
                  </a:cubicBezTo>
                  <a:cubicBezTo>
                    <a:pt x="506" y="1080"/>
                    <a:pt x="506" y="1080"/>
                    <a:pt x="506" y="1080"/>
                  </a:cubicBezTo>
                  <a:cubicBezTo>
                    <a:pt x="506" y="1082"/>
                    <a:pt x="506" y="1084"/>
                    <a:pt x="505" y="1086"/>
                  </a:cubicBezTo>
                  <a:cubicBezTo>
                    <a:pt x="505" y="1086"/>
                    <a:pt x="505" y="1086"/>
                    <a:pt x="505" y="1086"/>
                  </a:cubicBezTo>
                  <a:cubicBezTo>
                    <a:pt x="505" y="1089"/>
                    <a:pt x="505" y="1091"/>
                    <a:pt x="504" y="1093"/>
                  </a:cubicBezTo>
                  <a:cubicBezTo>
                    <a:pt x="504" y="1093"/>
                    <a:pt x="504" y="1093"/>
                    <a:pt x="504" y="1093"/>
                  </a:cubicBezTo>
                  <a:cubicBezTo>
                    <a:pt x="504" y="1095"/>
                    <a:pt x="504" y="1097"/>
                    <a:pt x="503" y="1099"/>
                  </a:cubicBezTo>
                  <a:cubicBezTo>
                    <a:pt x="503" y="1099"/>
                    <a:pt x="503" y="1099"/>
                    <a:pt x="503" y="1099"/>
                  </a:cubicBezTo>
                  <a:cubicBezTo>
                    <a:pt x="503" y="1101"/>
                    <a:pt x="503" y="1103"/>
                    <a:pt x="502" y="1105"/>
                  </a:cubicBezTo>
                  <a:cubicBezTo>
                    <a:pt x="502" y="1105"/>
                    <a:pt x="502" y="1105"/>
                    <a:pt x="502" y="1105"/>
                  </a:cubicBezTo>
                  <a:cubicBezTo>
                    <a:pt x="502" y="1107"/>
                    <a:pt x="501" y="1109"/>
                    <a:pt x="501" y="1111"/>
                  </a:cubicBezTo>
                  <a:cubicBezTo>
                    <a:pt x="501" y="1111"/>
                    <a:pt x="501" y="1111"/>
                    <a:pt x="501" y="1111"/>
                  </a:cubicBezTo>
                  <a:cubicBezTo>
                    <a:pt x="501" y="1113"/>
                    <a:pt x="500" y="1115"/>
                    <a:pt x="499" y="1117"/>
                  </a:cubicBezTo>
                  <a:cubicBezTo>
                    <a:pt x="499" y="1117"/>
                    <a:pt x="499" y="1117"/>
                    <a:pt x="499" y="1117"/>
                  </a:cubicBezTo>
                  <a:cubicBezTo>
                    <a:pt x="499" y="1119"/>
                    <a:pt x="498" y="1121"/>
                    <a:pt x="498" y="1123"/>
                  </a:cubicBezTo>
                  <a:cubicBezTo>
                    <a:pt x="498" y="1123"/>
                    <a:pt x="498" y="1123"/>
                    <a:pt x="498" y="1123"/>
                  </a:cubicBezTo>
                  <a:cubicBezTo>
                    <a:pt x="497" y="1127"/>
                    <a:pt x="496" y="1131"/>
                    <a:pt x="494" y="1135"/>
                  </a:cubicBezTo>
                  <a:cubicBezTo>
                    <a:pt x="494" y="1135"/>
                    <a:pt x="494" y="1135"/>
                    <a:pt x="494" y="1135"/>
                  </a:cubicBezTo>
                  <a:cubicBezTo>
                    <a:pt x="468" y="1213"/>
                    <a:pt x="405" y="1276"/>
                    <a:pt x="324" y="1299"/>
                  </a:cubicBezTo>
                  <a:cubicBezTo>
                    <a:pt x="324" y="1299"/>
                    <a:pt x="324" y="1299"/>
                    <a:pt x="324" y="1299"/>
                  </a:cubicBezTo>
                  <a:cubicBezTo>
                    <a:pt x="318" y="1301"/>
                    <a:pt x="312" y="1302"/>
                    <a:pt x="305" y="1303"/>
                  </a:cubicBezTo>
                  <a:cubicBezTo>
                    <a:pt x="305" y="1303"/>
                    <a:pt x="305" y="1303"/>
                    <a:pt x="305" y="1303"/>
                  </a:cubicBezTo>
                  <a:cubicBezTo>
                    <a:pt x="303" y="1304"/>
                    <a:pt x="301" y="1304"/>
                    <a:pt x="299" y="1305"/>
                  </a:cubicBezTo>
                  <a:cubicBezTo>
                    <a:pt x="299" y="1305"/>
                    <a:pt x="299" y="1305"/>
                    <a:pt x="299" y="1305"/>
                  </a:cubicBezTo>
                  <a:cubicBezTo>
                    <a:pt x="297" y="1305"/>
                    <a:pt x="295" y="1305"/>
                    <a:pt x="293" y="1306"/>
                  </a:cubicBezTo>
                  <a:cubicBezTo>
                    <a:pt x="293" y="1306"/>
                    <a:pt x="293" y="1306"/>
                    <a:pt x="293" y="1306"/>
                  </a:cubicBezTo>
                  <a:cubicBezTo>
                    <a:pt x="289" y="1306"/>
                    <a:pt x="284" y="1307"/>
                    <a:pt x="280" y="1307"/>
                  </a:cubicBezTo>
                  <a:cubicBezTo>
                    <a:pt x="280" y="1307"/>
                    <a:pt x="280" y="1307"/>
                    <a:pt x="280" y="1307"/>
                  </a:cubicBezTo>
                  <a:cubicBezTo>
                    <a:pt x="278" y="1308"/>
                    <a:pt x="276" y="1308"/>
                    <a:pt x="273" y="1308"/>
                  </a:cubicBezTo>
                  <a:cubicBezTo>
                    <a:pt x="273" y="1308"/>
                    <a:pt x="273" y="1308"/>
                    <a:pt x="273" y="1308"/>
                  </a:cubicBezTo>
                  <a:cubicBezTo>
                    <a:pt x="269" y="1308"/>
                    <a:pt x="265" y="1308"/>
                    <a:pt x="260" y="1309"/>
                  </a:cubicBezTo>
                  <a:cubicBezTo>
                    <a:pt x="260" y="1309"/>
                    <a:pt x="260" y="1309"/>
                    <a:pt x="260" y="1309"/>
                  </a:cubicBezTo>
                  <a:cubicBezTo>
                    <a:pt x="258" y="1309"/>
                    <a:pt x="256" y="1309"/>
                    <a:pt x="253" y="1309"/>
                  </a:cubicBezTo>
                  <a:cubicBezTo>
                    <a:pt x="253" y="1309"/>
                    <a:pt x="253" y="1309"/>
                    <a:pt x="253" y="1309"/>
                  </a:cubicBezTo>
                  <a:cubicBezTo>
                    <a:pt x="251" y="1309"/>
                    <a:pt x="249" y="1309"/>
                    <a:pt x="247" y="1309"/>
                  </a:cubicBezTo>
                  <a:cubicBezTo>
                    <a:pt x="247" y="1309"/>
                    <a:pt x="247" y="1309"/>
                    <a:pt x="247" y="1309"/>
                  </a:cubicBezTo>
                  <a:cubicBezTo>
                    <a:pt x="242" y="1308"/>
                    <a:pt x="238" y="1308"/>
                    <a:pt x="233" y="1308"/>
                  </a:cubicBezTo>
                  <a:cubicBezTo>
                    <a:pt x="233" y="1308"/>
                    <a:pt x="233" y="1308"/>
                    <a:pt x="233" y="1308"/>
                  </a:cubicBezTo>
                  <a:cubicBezTo>
                    <a:pt x="231" y="1308"/>
                    <a:pt x="229" y="1308"/>
                    <a:pt x="227" y="1307"/>
                  </a:cubicBezTo>
                  <a:cubicBezTo>
                    <a:pt x="227" y="1307"/>
                    <a:pt x="227" y="1307"/>
                    <a:pt x="227" y="1307"/>
                  </a:cubicBezTo>
                  <a:cubicBezTo>
                    <a:pt x="223" y="1307"/>
                    <a:pt x="218" y="1306"/>
                    <a:pt x="214" y="1306"/>
                  </a:cubicBezTo>
                  <a:cubicBezTo>
                    <a:pt x="214" y="1306"/>
                    <a:pt x="214" y="1306"/>
                    <a:pt x="214" y="1306"/>
                  </a:cubicBezTo>
                  <a:cubicBezTo>
                    <a:pt x="212" y="1305"/>
                    <a:pt x="210" y="1305"/>
                    <a:pt x="208" y="1305"/>
                  </a:cubicBezTo>
                  <a:cubicBezTo>
                    <a:pt x="208" y="1305"/>
                    <a:pt x="208" y="1305"/>
                    <a:pt x="208" y="1305"/>
                  </a:cubicBezTo>
                  <a:cubicBezTo>
                    <a:pt x="205" y="1304"/>
                    <a:pt x="203" y="1304"/>
                    <a:pt x="201" y="1303"/>
                  </a:cubicBezTo>
                  <a:cubicBezTo>
                    <a:pt x="201" y="1303"/>
                    <a:pt x="201" y="1303"/>
                    <a:pt x="201" y="1303"/>
                  </a:cubicBezTo>
                  <a:cubicBezTo>
                    <a:pt x="195" y="1302"/>
                    <a:pt x="189" y="1301"/>
                    <a:pt x="183" y="1299"/>
                  </a:cubicBezTo>
                  <a:cubicBezTo>
                    <a:pt x="183" y="1299"/>
                    <a:pt x="183" y="1299"/>
                    <a:pt x="183" y="1299"/>
                  </a:cubicBezTo>
                  <a:cubicBezTo>
                    <a:pt x="101" y="1276"/>
                    <a:pt x="38" y="1213"/>
                    <a:pt x="13" y="1135"/>
                  </a:cubicBezTo>
                  <a:cubicBezTo>
                    <a:pt x="12" y="1135"/>
                    <a:pt x="12" y="1135"/>
                    <a:pt x="12" y="1135"/>
                  </a:cubicBezTo>
                  <a:cubicBezTo>
                    <a:pt x="11" y="1131"/>
                    <a:pt x="10" y="1127"/>
                    <a:pt x="9" y="1123"/>
                  </a:cubicBezTo>
                  <a:cubicBezTo>
                    <a:pt x="9" y="1123"/>
                    <a:pt x="9" y="1123"/>
                    <a:pt x="9" y="1123"/>
                  </a:cubicBezTo>
                  <a:cubicBezTo>
                    <a:pt x="8" y="1121"/>
                    <a:pt x="8" y="1119"/>
                    <a:pt x="7" y="1117"/>
                  </a:cubicBezTo>
                  <a:cubicBezTo>
                    <a:pt x="7" y="1117"/>
                    <a:pt x="7" y="1117"/>
                    <a:pt x="7" y="1117"/>
                  </a:cubicBezTo>
                  <a:cubicBezTo>
                    <a:pt x="7" y="1115"/>
                    <a:pt x="6" y="1113"/>
                    <a:pt x="6" y="1111"/>
                  </a:cubicBezTo>
                  <a:cubicBezTo>
                    <a:pt x="6" y="1111"/>
                    <a:pt x="6" y="1111"/>
                    <a:pt x="6" y="1111"/>
                  </a:cubicBezTo>
                  <a:cubicBezTo>
                    <a:pt x="5" y="1109"/>
                    <a:pt x="5" y="1107"/>
                    <a:pt x="5" y="1105"/>
                  </a:cubicBezTo>
                  <a:cubicBezTo>
                    <a:pt x="5" y="1105"/>
                    <a:pt x="5" y="1105"/>
                    <a:pt x="5" y="1105"/>
                  </a:cubicBezTo>
                  <a:cubicBezTo>
                    <a:pt x="4" y="1103"/>
                    <a:pt x="4" y="1101"/>
                    <a:pt x="3" y="1099"/>
                  </a:cubicBezTo>
                  <a:cubicBezTo>
                    <a:pt x="3" y="1099"/>
                    <a:pt x="3" y="1099"/>
                    <a:pt x="3" y="1099"/>
                  </a:cubicBezTo>
                  <a:cubicBezTo>
                    <a:pt x="3" y="1097"/>
                    <a:pt x="3" y="1095"/>
                    <a:pt x="2" y="1093"/>
                  </a:cubicBezTo>
                  <a:cubicBezTo>
                    <a:pt x="2" y="1093"/>
                    <a:pt x="2" y="1093"/>
                    <a:pt x="2" y="1093"/>
                  </a:cubicBezTo>
                  <a:cubicBezTo>
                    <a:pt x="2" y="1091"/>
                    <a:pt x="2" y="1089"/>
                    <a:pt x="1" y="1086"/>
                  </a:cubicBezTo>
                  <a:cubicBezTo>
                    <a:pt x="1" y="1086"/>
                    <a:pt x="1" y="1086"/>
                    <a:pt x="1" y="1086"/>
                  </a:cubicBezTo>
                  <a:cubicBezTo>
                    <a:pt x="1" y="1084"/>
                    <a:pt x="1" y="1082"/>
                    <a:pt x="1" y="1080"/>
                  </a:cubicBezTo>
                  <a:cubicBezTo>
                    <a:pt x="1" y="1080"/>
                    <a:pt x="1" y="1080"/>
                    <a:pt x="1" y="1080"/>
                  </a:cubicBezTo>
                  <a:cubicBezTo>
                    <a:pt x="1" y="1078"/>
                    <a:pt x="0" y="1076"/>
                    <a:pt x="0" y="1074"/>
                  </a:cubicBezTo>
                  <a:cubicBezTo>
                    <a:pt x="0" y="1074"/>
                    <a:pt x="0" y="1074"/>
                    <a:pt x="0" y="1074"/>
                  </a:cubicBezTo>
                  <a:cubicBezTo>
                    <a:pt x="0" y="1072"/>
                    <a:pt x="0" y="1070"/>
                    <a:pt x="0" y="1067"/>
                  </a:cubicBezTo>
                  <a:cubicBezTo>
                    <a:pt x="0" y="1067"/>
                    <a:pt x="0" y="1067"/>
                    <a:pt x="0" y="1067"/>
                  </a:cubicBezTo>
                  <a:cubicBezTo>
                    <a:pt x="0" y="1065"/>
                    <a:pt x="0" y="1063"/>
                    <a:pt x="0" y="1061"/>
                  </a:cubicBezTo>
                  <a:cubicBezTo>
                    <a:pt x="0" y="1061"/>
                    <a:pt x="0" y="1061"/>
                    <a:pt x="0" y="1061"/>
                  </a:cubicBezTo>
                  <a:cubicBezTo>
                    <a:pt x="0" y="1059"/>
                    <a:pt x="0" y="1057"/>
                    <a:pt x="0" y="1055"/>
                  </a:cubicBezTo>
                  <a:cubicBezTo>
                    <a:pt x="0" y="1055"/>
                    <a:pt x="0" y="1055"/>
                    <a:pt x="0" y="1055"/>
                  </a:cubicBezTo>
                  <a:cubicBezTo>
                    <a:pt x="0" y="1055"/>
                    <a:pt x="0" y="1055"/>
                    <a:pt x="0" y="1055"/>
                  </a:cubicBezTo>
                  <a:cubicBezTo>
                    <a:pt x="0" y="1052"/>
                    <a:pt x="0" y="1049"/>
                    <a:pt x="0" y="1047"/>
                  </a:cubicBezTo>
                  <a:cubicBezTo>
                    <a:pt x="0" y="1046"/>
                    <a:pt x="0" y="1045"/>
                    <a:pt x="0" y="1044"/>
                  </a:cubicBezTo>
                  <a:cubicBezTo>
                    <a:pt x="0" y="1043"/>
                    <a:pt x="0" y="1041"/>
                    <a:pt x="0" y="1040"/>
                  </a:cubicBezTo>
                  <a:cubicBezTo>
                    <a:pt x="5" y="950"/>
                    <a:pt x="54" y="896"/>
                    <a:pt x="89" y="81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Oval 4"/>
            <p:cNvSpPr/>
            <p:nvPr/>
          </p:nvSpPr>
          <p:spPr bwMode="auto">
            <a:xfrm>
              <a:off x="4448176" y="2735263"/>
              <a:ext cx="611188" cy="612775"/>
            </a:xfrm>
            <a:prstGeom prst="ellipse">
              <a:avLst/>
            </a:pr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Freeform: Shape 5"/>
            <p:cNvSpPr/>
            <p:nvPr/>
          </p:nvSpPr>
          <p:spPr bwMode="auto">
            <a:xfrm>
              <a:off x="5187951" y="4586288"/>
              <a:ext cx="1816100" cy="706438"/>
            </a:xfrm>
            <a:custGeom>
              <a:avLst/>
              <a:gdLst>
                <a:gd name="T0" fmla="*/ 820 w 1308"/>
                <a:gd name="T1" fmla="*/ 89 h 508"/>
                <a:gd name="T2" fmla="*/ 1046 w 1308"/>
                <a:gd name="T3" fmla="*/ 1 h 508"/>
                <a:gd name="T4" fmla="*/ 1055 w 1308"/>
                <a:gd name="T5" fmla="*/ 0 h 508"/>
                <a:gd name="T6" fmla="*/ 1067 w 1308"/>
                <a:gd name="T7" fmla="*/ 1 h 508"/>
                <a:gd name="T8" fmla="*/ 1074 w 1308"/>
                <a:gd name="T9" fmla="*/ 1 h 508"/>
                <a:gd name="T10" fmla="*/ 1086 w 1308"/>
                <a:gd name="T11" fmla="*/ 2 h 508"/>
                <a:gd name="T12" fmla="*/ 1093 w 1308"/>
                <a:gd name="T13" fmla="*/ 3 h 508"/>
                <a:gd name="T14" fmla="*/ 1105 w 1308"/>
                <a:gd name="T15" fmla="*/ 5 h 508"/>
                <a:gd name="T16" fmla="*/ 1111 w 1308"/>
                <a:gd name="T17" fmla="*/ 7 h 508"/>
                <a:gd name="T18" fmla="*/ 1123 w 1308"/>
                <a:gd name="T19" fmla="*/ 10 h 508"/>
                <a:gd name="T20" fmla="*/ 1135 w 1308"/>
                <a:gd name="T21" fmla="*/ 13 h 508"/>
                <a:gd name="T22" fmla="*/ 1303 w 1308"/>
                <a:gd name="T23" fmla="*/ 202 h 508"/>
                <a:gd name="T24" fmla="*/ 1304 w 1308"/>
                <a:gd name="T25" fmla="*/ 208 h 508"/>
                <a:gd name="T26" fmla="*/ 1307 w 1308"/>
                <a:gd name="T27" fmla="*/ 228 h 508"/>
                <a:gd name="T28" fmla="*/ 1308 w 1308"/>
                <a:gd name="T29" fmla="*/ 234 h 508"/>
                <a:gd name="T30" fmla="*/ 1308 w 1308"/>
                <a:gd name="T31" fmla="*/ 254 h 508"/>
                <a:gd name="T32" fmla="*/ 1308 w 1308"/>
                <a:gd name="T33" fmla="*/ 261 h 508"/>
                <a:gd name="T34" fmla="*/ 1307 w 1308"/>
                <a:gd name="T35" fmla="*/ 281 h 508"/>
                <a:gd name="T36" fmla="*/ 1305 w 1308"/>
                <a:gd name="T37" fmla="*/ 294 h 508"/>
                <a:gd name="T38" fmla="*/ 1303 w 1308"/>
                <a:gd name="T39" fmla="*/ 306 h 508"/>
                <a:gd name="T40" fmla="*/ 1299 w 1308"/>
                <a:gd name="T41" fmla="*/ 325 h 508"/>
                <a:gd name="T42" fmla="*/ 1123 w 1308"/>
                <a:gd name="T43" fmla="*/ 499 h 508"/>
                <a:gd name="T44" fmla="*/ 1117 w 1308"/>
                <a:gd name="T45" fmla="*/ 500 h 508"/>
                <a:gd name="T46" fmla="*/ 1105 w 1308"/>
                <a:gd name="T47" fmla="*/ 503 h 508"/>
                <a:gd name="T48" fmla="*/ 1099 w 1308"/>
                <a:gd name="T49" fmla="*/ 504 h 508"/>
                <a:gd name="T50" fmla="*/ 1086 w 1308"/>
                <a:gd name="T51" fmla="*/ 506 h 508"/>
                <a:gd name="T52" fmla="*/ 1080 w 1308"/>
                <a:gd name="T53" fmla="*/ 507 h 508"/>
                <a:gd name="T54" fmla="*/ 1067 w 1308"/>
                <a:gd name="T55" fmla="*/ 508 h 508"/>
                <a:gd name="T56" fmla="*/ 1061 w 1308"/>
                <a:gd name="T57" fmla="*/ 508 h 508"/>
                <a:gd name="T58" fmla="*/ 1053 w 1308"/>
                <a:gd name="T59" fmla="*/ 508 h 508"/>
                <a:gd name="T60" fmla="*/ 1047 w 1308"/>
                <a:gd name="T61" fmla="*/ 508 h 508"/>
                <a:gd name="T62" fmla="*/ 489 w 1308"/>
                <a:gd name="T63" fmla="*/ 419 h 508"/>
                <a:gd name="T64" fmla="*/ 262 w 1308"/>
                <a:gd name="T65" fmla="*/ 508 h 508"/>
                <a:gd name="T66" fmla="*/ 254 w 1308"/>
                <a:gd name="T67" fmla="*/ 508 h 508"/>
                <a:gd name="T68" fmla="*/ 241 w 1308"/>
                <a:gd name="T69" fmla="*/ 508 h 508"/>
                <a:gd name="T70" fmla="*/ 234 w 1308"/>
                <a:gd name="T71" fmla="*/ 507 h 508"/>
                <a:gd name="T72" fmla="*/ 222 w 1308"/>
                <a:gd name="T73" fmla="*/ 506 h 508"/>
                <a:gd name="T74" fmla="*/ 215 w 1308"/>
                <a:gd name="T75" fmla="*/ 505 h 508"/>
                <a:gd name="T76" fmla="*/ 203 w 1308"/>
                <a:gd name="T77" fmla="*/ 503 h 508"/>
                <a:gd name="T78" fmla="*/ 197 w 1308"/>
                <a:gd name="T79" fmla="*/ 502 h 508"/>
                <a:gd name="T80" fmla="*/ 185 w 1308"/>
                <a:gd name="T81" fmla="*/ 499 h 508"/>
                <a:gd name="T82" fmla="*/ 173 w 1308"/>
                <a:gd name="T83" fmla="*/ 495 h 508"/>
                <a:gd name="T84" fmla="*/ 5 w 1308"/>
                <a:gd name="T85" fmla="*/ 306 h 508"/>
                <a:gd name="T86" fmla="*/ 4 w 1308"/>
                <a:gd name="T87" fmla="*/ 300 h 508"/>
                <a:gd name="T88" fmla="*/ 1 w 1308"/>
                <a:gd name="T89" fmla="*/ 281 h 508"/>
                <a:gd name="T90" fmla="*/ 0 w 1308"/>
                <a:gd name="T91" fmla="*/ 274 h 508"/>
                <a:gd name="T92" fmla="*/ 0 w 1308"/>
                <a:gd name="T93" fmla="*/ 254 h 508"/>
                <a:gd name="T94" fmla="*/ 0 w 1308"/>
                <a:gd name="T95" fmla="*/ 248 h 508"/>
                <a:gd name="T96" fmla="*/ 1 w 1308"/>
                <a:gd name="T97" fmla="*/ 228 h 508"/>
                <a:gd name="T98" fmla="*/ 3 w 1308"/>
                <a:gd name="T99" fmla="*/ 215 h 508"/>
                <a:gd name="T100" fmla="*/ 5 w 1308"/>
                <a:gd name="T101" fmla="*/ 202 h 508"/>
                <a:gd name="T102" fmla="*/ 9 w 1308"/>
                <a:gd name="T103" fmla="*/ 184 h 508"/>
                <a:gd name="T104" fmla="*/ 185 w 1308"/>
                <a:gd name="T105" fmla="*/ 10 h 508"/>
                <a:gd name="T106" fmla="*/ 191 w 1308"/>
                <a:gd name="T107" fmla="*/ 8 h 508"/>
                <a:gd name="T108" fmla="*/ 203 w 1308"/>
                <a:gd name="T109" fmla="*/ 5 h 508"/>
                <a:gd name="T110" fmla="*/ 209 w 1308"/>
                <a:gd name="T111" fmla="*/ 4 h 508"/>
                <a:gd name="T112" fmla="*/ 222 w 1308"/>
                <a:gd name="T113" fmla="*/ 2 h 508"/>
                <a:gd name="T114" fmla="*/ 228 w 1308"/>
                <a:gd name="T115" fmla="*/ 2 h 508"/>
                <a:gd name="T116" fmla="*/ 241 w 1308"/>
                <a:gd name="T117" fmla="*/ 1 h 508"/>
                <a:gd name="T118" fmla="*/ 247 w 1308"/>
                <a:gd name="T119" fmla="*/ 1 h 508"/>
                <a:gd name="T120" fmla="*/ 254 w 1308"/>
                <a:gd name="T121" fmla="*/ 0 h 508"/>
                <a:gd name="T122" fmla="*/ 268 w 1308"/>
                <a:gd name="T123" fmla="*/ 1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8" h="508">
                  <a:moveTo>
                    <a:pt x="489" y="89"/>
                  </a:moveTo>
                  <a:cubicBezTo>
                    <a:pt x="533" y="107"/>
                    <a:pt x="584" y="121"/>
                    <a:pt x="652" y="122"/>
                  </a:cubicBezTo>
                  <a:cubicBezTo>
                    <a:pt x="722" y="122"/>
                    <a:pt x="775" y="108"/>
                    <a:pt x="820" y="89"/>
                  </a:cubicBezTo>
                  <a:cubicBezTo>
                    <a:pt x="896" y="54"/>
                    <a:pt x="950" y="6"/>
                    <a:pt x="1039" y="1"/>
                  </a:cubicBezTo>
                  <a:cubicBezTo>
                    <a:pt x="1041" y="1"/>
                    <a:pt x="1043" y="1"/>
                    <a:pt x="1044" y="1"/>
                  </a:cubicBezTo>
                  <a:cubicBezTo>
                    <a:pt x="1046" y="1"/>
                    <a:pt x="1046" y="1"/>
                    <a:pt x="1046" y="1"/>
                  </a:cubicBezTo>
                  <a:cubicBezTo>
                    <a:pt x="1049" y="1"/>
                    <a:pt x="1052" y="0"/>
                    <a:pt x="1054" y="0"/>
                  </a:cubicBezTo>
                  <a:cubicBezTo>
                    <a:pt x="1055" y="0"/>
                    <a:pt x="1055" y="0"/>
                    <a:pt x="1055" y="0"/>
                  </a:cubicBezTo>
                  <a:cubicBezTo>
                    <a:pt x="1055" y="0"/>
                    <a:pt x="1055" y="0"/>
                    <a:pt x="1055" y="0"/>
                  </a:cubicBezTo>
                  <a:cubicBezTo>
                    <a:pt x="1057" y="0"/>
                    <a:pt x="1059" y="0"/>
                    <a:pt x="1061" y="1"/>
                  </a:cubicBezTo>
                  <a:cubicBezTo>
                    <a:pt x="1061" y="1"/>
                    <a:pt x="1061" y="1"/>
                    <a:pt x="1061" y="1"/>
                  </a:cubicBezTo>
                  <a:cubicBezTo>
                    <a:pt x="1063" y="1"/>
                    <a:pt x="1065" y="1"/>
                    <a:pt x="1067" y="1"/>
                  </a:cubicBezTo>
                  <a:cubicBezTo>
                    <a:pt x="1067" y="1"/>
                    <a:pt x="1067" y="1"/>
                    <a:pt x="1067" y="1"/>
                  </a:cubicBezTo>
                  <a:cubicBezTo>
                    <a:pt x="1069" y="1"/>
                    <a:pt x="1072" y="1"/>
                    <a:pt x="1074" y="1"/>
                  </a:cubicBezTo>
                  <a:cubicBezTo>
                    <a:pt x="1074" y="1"/>
                    <a:pt x="1074" y="1"/>
                    <a:pt x="1074" y="1"/>
                  </a:cubicBezTo>
                  <a:cubicBezTo>
                    <a:pt x="1076" y="1"/>
                    <a:pt x="1078" y="1"/>
                    <a:pt x="1080" y="2"/>
                  </a:cubicBezTo>
                  <a:cubicBezTo>
                    <a:pt x="1080" y="2"/>
                    <a:pt x="1080" y="2"/>
                    <a:pt x="1080" y="2"/>
                  </a:cubicBezTo>
                  <a:cubicBezTo>
                    <a:pt x="1082" y="2"/>
                    <a:pt x="1084" y="2"/>
                    <a:pt x="1086" y="2"/>
                  </a:cubicBezTo>
                  <a:cubicBezTo>
                    <a:pt x="1086" y="2"/>
                    <a:pt x="1086" y="2"/>
                    <a:pt x="1086" y="2"/>
                  </a:cubicBezTo>
                  <a:cubicBezTo>
                    <a:pt x="1088" y="3"/>
                    <a:pt x="1091" y="3"/>
                    <a:pt x="1093" y="3"/>
                  </a:cubicBezTo>
                  <a:cubicBezTo>
                    <a:pt x="1093" y="3"/>
                    <a:pt x="1093" y="3"/>
                    <a:pt x="1093" y="3"/>
                  </a:cubicBezTo>
                  <a:cubicBezTo>
                    <a:pt x="1095" y="4"/>
                    <a:pt x="1097" y="4"/>
                    <a:pt x="1099" y="4"/>
                  </a:cubicBezTo>
                  <a:cubicBezTo>
                    <a:pt x="1099" y="4"/>
                    <a:pt x="1099" y="4"/>
                    <a:pt x="1099" y="4"/>
                  </a:cubicBezTo>
                  <a:cubicBezTo>
                    <a:pt x="1101" y="5"/>
                    <a:pt x="1103" y="5"/>
                    <a:pt x="1105" y="5"/>
                  </a:cubicBezTo>
                  <a:cubicBezTo>
                    <a:pt x="1105" y="5"/>
                    <a:pt x="1105" y="5"/>
                    <a:pt x="1105" y="5"/>
                  </a:cubicBezTo>
                  <a:cubicBezTo>
                    <a:pt x="1107" y="6"/>
                    <a:pt x="1109" y="6"/>
                    <a:pt x="1111" y="7"/>
                  </a:cubicBezTo>
                  <a:cubicBezTo>
                    <a:pt x="1111" y="7"/>
                    <a:pt x="1111" y="7"/>
                    <a:pt x="1111" y="7"/>
                  </a:cubicBezTo>
                  <a:cubicBezTo>
                    <a:pt x="1113" y="7"/>
                    <a:pt x="1115" y="8"/>
                    <a:pt x="1117" y="8"/>
                  </a:cubicBezTo>
                  <a:cubicBezTo>
                    <a:pt x="1117" y="8"/>
                    <a:pt x="1117" y="8"/>
                    <a:pt x="1117" y="8"/>
                  </a:cubicBezTo>
                  <a:cubicBezTo>
                    <a:pt x="1119" y="9"/>
                    <a:pt x="1121" y="9"/>
                    <a:pt x="1123" y="10"/>
                  </a:cubicBezTo>
                  <a:cubicBezTo>
                    <a:pt x="1123" y="10"/>
                    <a:pt x="1123" y="10"/>
                    <a:pt x="1123" y="10"/>
                  </a:cubicBezTo>
                  <a:cubicBezTo>
                    <a:pt x="1127" y="11"/>
                    <a:pt x="1131" y="12"/>
                    <a:pt x="1135" y="13"/>
                  </a:cubicBezTo>
                  <a:cubicBezTo>
                    <a:pt x="1135" y="13"/>
                    <a:pt x="1135" y="13"/>
                    <a:pt x="1135" y="13"/>
                  </a:cubicBezTo>
                  <a:cubicBezTo>
                    <a:pt x="1213" y="39"/>
                    <a:pt x="1275" y="102"/>
                    <a:pt x="1299" y="184"/>
                  </a:cubicBezTo>
                  <a:cubicBezTo>
                    <a:pt x="1299" y="184"/>
                    <a:pt x="1299" y="184"/>
                    <a:pt x="1299" y="184"/>
                  </a:cubicBezTo>
                  <a:cubicBezTo>
                    <a:pt x="1300" y="190"/>
                    <a:pt x="1302" y="196"/>
                    <a:pt x="1303" y="202"/>
                  </a:cubicBezTo>
                  <a:cubicBezTo>
                    <a:pt x="1303" y="202"/>
                    <a:pt x="1303" y="202"/>
                    <a:pt x="1303" y="202"/>
                  </a:cubicBezTo>
                  <a:cubicBezTo>
                    <a:pt x="1304" y="204"/>
                    <a:pt x="1304" y="206"/>
                    <a:pt x="1304" y="208"/>
                  </a:cubicBezTo>
                  <a:cubicBezTo>
                    <a:pt x="1304" y="208"/>
                    <a:pt x="1304" y="208"/>
                    <a:pt x="1304" y="208"/>
                  </a:cubicBezTo>
                  <a:cubicBezTo>
                    <a:pt x="1305" y="210"/>
                    <a:pt x="1305" y="213"/>
                    <a:pt x="1305" y="215"/>
                  </a:cubicBezTo>
                  <a:cubicBezTo>
                    <a:pt x="1305" y="215"/>
                    <a:pt x="1305" y="215"/>
                    <a:pt x="1305" y="215"/>
                  </a:cubicBezTo>
                  <a:cubicBezTo>
                    <a:pt x="1306" y="219"/>
                    <a:pt x="1307" y="223"/>
                    <a:pt x="1307" y="228"/>
                  </a:cubicBezTo>
                  <a:cubicBezTo>
                    <a:pt x="1307" y="228"/>
                    <a:pt x="1307" y="228"/>
                    <a:pt x="1307" y="228"/>
                  </a:cubicBezTo>
                  <a:cubicBezTo>
                    <a:pt x="1307" y="230"/>
                    <a:pt x="1307" y="232"/>
                    <a:pt x="1308" y="234"/>
                  </a:cubicBezTo>
                  <a:cubicBezTo>
                    <a:pt x="1308" y="234"/>
                    <a:pt x="1308" y="234"/>
                    <a:pt x="1308" y="234"/>
                  </a:cubicBezTo>
                  <a:cubicBezTo>
                    <a:pt x="1308" y="239"/>
                    <a:pt x="1308" y="243"/>
                    <a:pt x="1308" y="248"/>
                  </a:cubicBezTo>
                  <a:cubicBezTo>
                    <a:pt x="1308" y="248"/>
                    <a:pt x="1308" y="248"/>
                    <a:pt x="1308" y="248"/>
                  </a:cubicBezTo>
                  <a:cubicBezTo>
                    <a:pt x="1308" y="250"/>
                    <a:pt x="1308" y="252"/>
                    <a:pt x="1308" y="254"/>
                  </a:cubicBezTo>
                  <a:cubicBezTo>
                    <a:pt x="1308" y="254"/>
                    <a:pt x="1308" y="254"/>
                    <a:pt x="1308" y="254"/>
                  </a:cubicBezTo>
                  <a:cubicBezTo>
                    <a:pt x="1308" y="257"/>
                    <a:pt x="1308" y="259"/>
                    <a:pt x="1308" y="261"/>
                  </a:cubicBezTo>
                  <a:cubicBezTo>
                    <a:pt x="1308" y="261"/>
                    <a:pt x="1308" y="261"/>
                    <a:pt x="1308" y="261"/>
                  </a:cubicBezTo>
                  <a:cubicBezTo>
                    <a:pt x="1308" y="265"/>
                    <a:pt x="1308" y="270"/>
                    <a:pt x="1308" y="274"/>
                  </a:cubicBezTo>
                  <a:cubicBezTo>
                    <a:pt x="1308" y="274"/>
                    <a:pt x="1308" y="274"/>
                    <a:pt x="1308" y="274"/>
                  </a:cubicBezTo>
                  <a:cubicBezTo>
                    <a:pt x="1307" y="276"/>
                    <a:pt x="1307" y="279"/>
                    <a:pt x="1307" y="281"/>
                  </a:cubicBezTo>
                  <a:cubicBezTo>
                    <a:pt x="1307" y="281"/>
                    <a:pt x="1307" y="281"/>
                    <a:pt x="1307" y="281"/>
                  </a:cubicBezTo>
                  <a:cubicBezTo>
                    <a:pt x="1307" y="285"/>
                    <a:pt x="1306" y="289"/>
                    <a:pt x="1305" y="294"/>
                  </a:cubicBezTo>
                  <a:cubicBezTo>
                    <a:pt x="1305" y="294"/>
                    <a:pt x="1305" y="294"/>
                    <a:pt x="1305" y="294"/>
                  </a:cubicBezTo>
                  <a:cubicBezTo>
                    <a:pt x="1305" y="296"/>
                    <a:pt x="1305" y="298"/>
                    <a:pt x="1304" y="300"/>
                  </a:cubicBezTo>
                  <a:cubicBezTo>
                    <a:pt x="1304" y="300"/>
                    <a:pt x="1304" y="300"/>
                    <a:pt x="1304" y="300"/>
                  </a:cubicBezTo>
                  <a:cubicBezTo>
                    <a:pt x="1304" y="302"/>
                    <a:pt x="1304" y="304"/>
                    <a:pt x="1303" y="306"/>
                  </a:cubicBezTo>
                  <a:cubicBezTo>
                    <a:pt x="1303" y="306"/>
                    <a:pt x="1303" y="306"/>
                    <a:pt x="1303" y="306"/>
                  </a:cubicBezTo>
                  <a:cubicBezTo>
                    <a:pt x="1302" y="313"/>
                    <a:pt x="1300" y="319"/>
                    <a:pt x="1299" y="325"/>
                  </a:cubicBezTo>
                  <a:cubicBezTo>
                    <a:pt x="1299" y="325"/>
                    <a:pt x="1299" y="325"/>
                    <a:pt x="1299" y="325"/>
                  </a:cubicBezTo>
                  <a:cubicBezTo>
                    <a:pt x="1275" y="406"/>
                    <a:pt x="1213" y="469"/>
                    <a:pt x="1135" y="495"/>
                  </a:cubicBezTo>
                  <a:cubicBezTo>
                    <a:pt x="1135" y="495"/>
                    <a:pt x="1135" y="495"/>
                    <a:pt x="1135" y="495"/>
                  </a:cubicBezTo>
                  <a:cubicBezTo>
                    <a:pt x="1131" y="496"/>
                    <a:pt x="1127" y="498"/>
                    <a:pt x="1123" y="499"/>
                  </a:cubicBezTo>
                  <a:cubicBezTo>
                    <a:pt x="1123" y="499"/>
                    <a:pt x="1123" y="499"/>
                    <a:pt x="1123" y="499"/>
                  </a:cubicBezTo>
                  <a:cubicBezTo>
                    <a:pt x="1121" y="499"/>
                    <a:pt x="1119" y="500"/>
                    <a:pt x="1117" y="500"/>
                  </a:cubicBezTo>
                  <a:cubicBezTo>
                    <a:pt x="1117" y="500"/>
                    <a:pt x="1117" y="500"/>
                    <a:pt x="1117" y="500"/>
                  </a:cubicBezTo>
                  <a:cubicBezTo>
                    <a:pt x="1115" y="501"/>
                    <a:pt x="1113" y="501"/>
                    <a:pt x="1111" y="502"/>
                  </a:cubicBezTo>
                  <a:cubicBezTo>
                    <a:pt x="1111" y="502"/>
                    <a:pt x="1111" y="502"/>
                    <a:pt x="1111" y="502"/>
                  </a:cubicBezTo>
                  <a:cubicBezTo>
                    <a:pt x="1109" y="502"/>
                    <a:pt x="1107" y="503"/>
                    <a:pt x="1105" y="503"/>
                  </a:cubicBezTo>
                  <a:cubicBezTo>
                    <a:pt x="1105" y="503"/>
                    <a:pt x="1105" y="503"/>
                    <a:pt x="1105" y="503"/>
                  </a:cubicBezTo>
                  <a:cubicBezTo>
                    <a:pt x="1103" y="504"/>
                    <a:pt x="1101" y="504"/>
                    <a:pt x="1099" y="504"/>
                  </a:cubicBezTo>
                  <a:cubicBezTo>
                    <a:pt x="1099" y="504"/>
                    <a:pt x="1099" y="504"/>
                    <a:pt x="1099" y="504"/>
                  </a:cubicBezTo>
                  <a:cubicBezTo>
                    <a:pt x="1097" y="505"/>
                    <a:pt x="1095" y="505"/>
                    <a:pt x="1093" y="505"/>
                  </a:cubicBezTo>
                  <a:cubicBezTo>
                    <a:pt x="1093" y="505"/>
                    <a:pt x="1093" y="505"/>
                    <a:pt x="1093" y="505"/>
                  </a:cubicBezTo>
                  <a:cubicBezTo>
                    <a:pt x="1091" y="506"/>
                    <a:pt x="1088" y="506"/>
                    <a:pt x="1086" y="506"/>
                  </a:cubicBezTo>
                  <a:cubicBezTo>
                    <a:pt x="1086" y="506"/>
                    <a:pt x="1086" y="506"/>
                    <a:pt x="1086" y="506"/>
                  </a:cubicBezTo>
                  <a:cubicBezTo>
                    <a:pt x="1084" y="506"/>
                    <a:pt x="1082" y="507"/>
                    <a:pt x="1080" y="507"/>
                  </a:cubicBezTo>
                  <a:cubicBezTo>
                    <a:pt x="1080" y="507"/>
                    <a:pt x="1080" y="507"/>
                    <a:pt x="1080" y="507"/>
                  </a:cubicBezTo>
                  <a:cubicBezTo>
                    <a:pt x="1078" y="507"/>
                    <a:pt x="1076" y="507"/>
                    <a:pt x="1074" y="507"/>
                  </a:cubicBezTo>
                  <a:cubicBezTo>
                    <a:pt x="1074" y="507"/>
                    <a:pt x="1074" y="507"/>
                    <a:pt x="1074" y="507"/>
                  </a:cubicBezTo>
                  <a:cubicBezTo>
                    <a:pt x="1072" y="508"/>
                    <a:pt x="1069" y="508"/>
                    <a:pt x="1067" y="508"/>
                  </a:cubicBezTo>
                  <a:cubicBezTo>
                    <a:pt x="1067" y="508"/>
                    <a:pt x="1067" y="508"/>
                    <a:pt x="1067" y="508"/>
                  </a:cubicBezTo>
                  <a:cubicBezTo>
                    <a:pt x="1065" y="508"/>
                    <a:pt x="1063" y="508"/>
                    <a:pt x="1061" y="508"/>
                  </a:cubicBezTo>
                  <a:cubicBezTo>
                    <a:pt x="1061" y="508"/>
                    <a:pt x="1061" y="508"/>
                    <a:pt x="1061" y="508"/>
                  </a:cubicBezTo>
                  <a:cubicBezTo>
                    <a:pt x="1059" y="508"/>
                    <a:pt x="1057" y="508"/>
                    <a:pt x="1055" y="508"/>
                  </a:cubicBezTo>
                  <a:cubicBezTo>
                    <a:pt x="1055" y="508"/>
                    <a:pt x="1055" y="508"/>
                    <a:pt x="1055" y="508"/>
                  </a:cubicBezTo>
                  <a:cubicBezTo>
                    <a:pt x="1053" y="508"/>
                    <a:pt x="1053" y="508"/>
                    <a:pt x="1053" y="508"/>
                  </a:cubicBezTo>
                  <a:cubicBezTo>
                    <a:pt x="1052" y="508"/>
                    <a:pt x="1051" y="508"/>
                    <a:pt x="1051" y="508"/>
                  </a:cubicBezTo>
                  <a:cubicBezTo>
                    <a:pt x="1050" y="508"/>
                    <a:pt x="1048" y="508"/>
                    <a:pt x="1047" y="508"/>
                  </a:cubicBezTo>
                  <a:cubicBezTo>
                    <a:pt x="1047" y="508"/>
                    <a:pt x="1047" y="508"/>
                    <a:pt x="1047" y="508"/>
                  </a:cubicBezTo>
                  <a:cubicBezTo>
                    <a:pt x="953" y="505"/>
                    <a:pt x="898" y="455"/>
                    <a:pt x="820" y="420"/>
                  </a:cubicBezTo>
                  <a:cubicBezTo>
                    <a:pt x="775" y="401"/>
                    <a:pt x="723" y="387"/>
                    <a:pt x="653" y="386"/>
                  </a:cubicBezTo>
                  <a:cubicBezTo>
                    <a:pt x="585" y="387"/>
                    <a:pt x="533" y="401"/>
                    <a:pt x="489" y="419"/>
                  </a:cubicBezTo>
                  <a:cubicBezTo>
                    <a:pt x="412" y="454"/>
                    <a:pt x="359" y="503"/>
                    <a:pt x="268" y="508"/>
                  </a:cubicBezTo>
                  <a:cubicBezTo>
                    <a:pt x="267" y="508"/>
                    <a:pt x="265" y="508"/>
                    <a:pt x="264" y="508"/>
                  </a:cubicBezTo>
                  <a:cubicBezTo>
                    <a:pt x="262" y="508"/>
                    <a:pt x="262" y="508"/>
                    <a:pt x="262" y="508"/>
                  </a:cubicBezTo>
                  <a:cubicBezTo>
                    <a:pt x="259" y="508"/>
                    <a:pt x="256" y="508"/>
                    <a:pt x="254" y="508"/>
                  </a:cubicBezTo>
                  <a:cubicBezTo>
                    <a:pt x="254" y="508"/>
                    <a:pt x="254" y="508"/>
                    <a:pt x="254" y="508"/>
                  </a:cubicBezTo>
                  <a:cubicBezTo>
                    <a:pt x="254" y="508"/>
                    <a:pt x="254" y="508"/>
                    <a:pt x="254" y="508"/>
                  </a:cubicBezTo>
                  <a:cubicBezTo>
                    <a:pt x="251" y="508"/>
                    <a:pt x="249" y="508"/>
                    <a:pt x="247" y="508"/>
                  </a:cubicBezTo>
                  <a:cubicBezTo>
                    <a:pt x="247" y="508"/>
                    <a:pt x="247" y="508"/>
                    <a:pt x="247" y="508"/>
                  </a:cubicBezTo>
                  <a:cubicBezTo>
                    <a:pt x="245" y="508"/>
                    <a:pt x="243" y="508"/>
                    <a:pt x="241" y="508"/>
                  </a:cubicBezTo>
                  <a:cubicBezTo>
                    <a:pt x="241" y="508"/>
                    <a:pt x="241" y="508"/>
                    <a:pt x="241" y="508"/>
                  </a:cubicBezTo>
                  <a:cubicBezTo>
                    <a:pt x="239" y="508"/>
                    <a:pt x="236" y="508"/>
                    <a:pt x="234" y="507"/>
                  </a:cubicBezTo>
                  <a:cubicBezTo>
                    <a:pt x="234" y="507"/>
                    <a:pt x="234" y="507"/>
                    <a:pt x="234" y="507"/>
                  </a:cubicBezTo>
                  <a:cubicBezTo>
                    <a:pt x="232" y="507"/>
                    <a:pt x="230" y="507"/>
                    <a:pt x="228" y="507"/>
                  </a:cubicBezTo>
                  <a:cubicBezTo>
                    <a:pt x="228" y="507"/>
                    <a:pt x="228" y="507"/>
                    <a:pt x="228" y="507"/>
                  </a:cubicBezTo>
                  <a:cubicBezTo>
                    <a:pt x="226" y="507"/>
                    <a:pt x="224" y="506"/>
                    <a:pt x="222" y="506"/>
                  </a:cubicBezTo>
                  <a:cubicBezTo>
                    <a:pt x="222" y="506"/>
                    <a:pt x="222" y="506"/>
                    <a:pt x="222" y="506"/>
                  </a:cubicBezTo>
                  <a:cubicBezTo>
                    <a:pt x="220" y="506"/>
                    <a:pt x="218" y="506"/>
                    <a:pt x="215" y="505"/>
                  </a:cubicBezTo>
                  <a:cubicBezTo>
                    <a:pt x="215" y="505"/>
                    <a:pt x="215" y="505"/>
                    <a:pt x="215" y="505"/>
                  </a:cubicBezTo>
                  <a:cubicBezTo>
                    <a:pt x="213" y="505"/>
                    <a:pt x="211" y="505"/>
                    <a:pt x="209" y="504"/>
                  </a:cubicBezTo>
                  <a:cubicBezTo>
                    <a:pt x="209" y="504"/>
                    <a:pt x="209" y="504"/>
                    <a:pt x="209" y="504"/>
                  </a:cubicBezTo>
                  <a:cubicBezTo>
                    <a:pt x="207" y="504"/>
                    <a:pt x="205" y="504"/>
                    <a:pt x="203" y="503"/>
                  </a:cubicBezTo>
                  <a:cubicBezTo>
                    <a:pt x="203" y="503"/>
                    <a:pt x="203" y="503"/>
                    <a:pt x="203" y="503"/>
                  </a:cubicBezTo>
                  <a:cubicBezTo>
                    <a:pt x="201" y="503"/>
                    <a:pt x="199" y="502"/>
                    <a:pt x="197" y="502"/>
                  </a:cubicBezTo>
                  <a:cubicBezTo>
                    <a:pt x="197" y="502"/>
                    <a:pt x="197" y="502"/>
                    <a:pt x="197" y="502"/>
                  </a:cubicBezTo>
                  <a:cubicBezTo>
                    <a:pt x="195" y="501"/>
                    <a:pt x="193" y="501"/>
                    <a:pt x="191" y="500"/>
                  </a:cubicBezTo>
                  <a:cubicBezTo>
                    <a:pt x="191" y="500"/>
                    <a:pt x="191" y="500"/>
                    <a:pt x="191" y="500"/>
                  </a:cubicBezTo>
                  <a:cubicBezTo>
                    <a:pt x="189" y="500"/>
                    <a:pt x="187" y="499"/>
                    <a:pt x="185" y="499"/>
                  </a:cubicBezTo>
                  <a:cubicBezTo>
                    <a:pt x="185" y="499"/>
                    <a:pt x="185" y="499"/>
                    <a:pt x="185" y="499"/>
                  </a:cubicBezTo>
                  <a:cubicBezTo>
                    <a:pt x="181" y="498"/>
                    <a:pt x="177" y="496"/>
                    <a:pt x="173" y="495"/>
                  </a:cubicBezTo>
                  <a:cubicBezTo>
                    <a:pt x="173" y="495"/>
                    <a:pt x="173" y="495"/>
                    <a:pt x="173" y="495"/>
                  </a:cubicBezTo>
                  <a:cubicBezTo>
                    <a:pt x="95" y="469"/>
                    <a:pt x="33" y="406"/>
                    <a:pt x="9" y="325"/>
                  </a:cubicBezTo>
                  <a:cubicBezTo>
                    <a:pt x="9" y="325"/>
                    <a:pt x="9" y="325"/>
                    <a:pt x="9" y="325"/>
                  </a:cubicBezTo>
                  <a:cubicBezTo>
                    <a:pt x="8" y="319"/>
                    <a:pt x="6" y="313"/>
                    <a:pt x="5" y="306"/>
                  </a:cubicBezTo>
                  <a:cubicBezTo>
                    <a:pt x="5" y="306"/>
                    <a:pt x="5" y="306"/>
                    <a:pt x="5" y="306"/>
                  </a:cubicBezTo>
                  <a:cubicBezTo>
                    <a:pt x="4" y="304"/>
                    <a:pt x="4" y="302"/>
                    <a:pt x="4" y="300"/>
                  </a:cubicBezTo>
                  <a:cubicBezTo>
                    <a:pt x="4" y="300"/>
                    <a:pt x="4" y="300"/>
                    <a:pt x="4" y="300"/>
                  </a:cubicBezTo>
                  <a:cubicBezTo>
                    <a:pt x="3" y="298"/>
                    <a:pt x="3" y="296"/>
                    <a:pt x="3" y="294"/>
                  </a:cubicBezTo>
                  <a:cubicBezTo>
                    <a:pt x="3" y="294"/>
                    <a:pt x="3" y="294"/>
                    <a:pt x="3" y="294"/>
                  </a:cubicBezTo>
                  <a:cubicBezTo>
                    <a:pt x="2" y="289"/>
                    <a:pt x="1" y="285"/>
                    <a:pt x="1" y="281"/>
                  </a:cubicBezTo>
                  <a:cubicBezTo>
                    <a:pt x="1" y="281"/>
                    <a:pt x="1" y="281"/>
                    <a:pt x="1" y="281"/>
                  </a:cubicBezTo>
                  <a:cubicBezTo>
                    <a:pt x="1" y="279"/>
                    <a:pt x="1" y="276"/>
                    <a:pt x="0" y="274"/>
                  </a:cubicBezTo>
                  <a:cubicBezTo>
                    <a:pt x="0" y="274"/>
                    <a:pt x="0" y="274"/>
                    <a:pt x="0" y="274"/>
                  </a:cubicBezTo>
                  <a:cubicBezTo>
                    <a:pt x="0" y="270"/>
                    <a:pt x="0" y="265"/>
                    <a:pt x="0" y="261"/>
                  </a:cubicBezTo>
                  <a:cubicBezTo>
                    <a:pt x="0" y="261"/>
                    <a:pt x="0" y="261"/>
                    <a:pt x="0" y="261"/>
                  </a:cubicBezTo>
                  <a:cubicBezTo>
                    <a:pt x="0" y="259"/>
                    <a:pt x="0" y="257"/>
                    <a:pt x="0" y="254"/>
                  </a:cubicBezTo>
                  <a:cubicBezTo>
                    <a:pt x="0" y="254"/>
                    <a:pt x="0" y="254"/>
                    <a:pt x="0" y="254"/>
                  </a:cubicBezTo>
                  <a:cubicBezTo>
                    <a:pt x="0" y="252"/>
                    <a:pt x="0" y="250"/>
                    <a:pt x="0" y="248"/>
                  </a:cubicBezTo>
                  <a:cubicBezTo>
                    <a:pt x="0" y="248"/>
                    <a:pt x="0" y="248"/>
                    <a:pt x="0" y="248"/>
                  </a:cubicBezTo>
                  <a:cubicBezTo>
                    <a:pt x="0" y="243"/>
                    <a:pt x="0" y="239"/>
                    <a:pt x="0" y="234"/>
                  </a:cubicBezTo>
                  <a:cubicBezTo>
                    <a:pt x="0" y="234"/>
                    <a:pt x="0" y="234"/>
                    <a:pt x="0" y="234"/>
                  </a:cubicBezTo>
                  <a:cubicBezTo>
                    <a:pt x="1" y="232"/>
                    <a:pt x="1" y="230"/>
                    <a:pt x="1" y="228"/>
                  </a:cubicBezTo>
                  <a:cubicBezTo>
                    <a:pt x="1" y="228"/>
                    <a:pt x="1" y="228"/>
                    <a:pt x="1" y="228"/>
                  </a:cubicBezTo>
                  <a:cubicBezTo>
                    <a:pt x="1" y="223"/>
                    <a:pt x="2" y="219"/>
                    <a:pt x="3" y="215"/>
                  </a:cubicBezTo>
                  <a:cubicBezTo>
                    <a:pt x="3" y="215"/>
                    <a:pt x="3" y="215"/>
                    <a:pt x="3" y="215"/>
                  </a:cubicBezTo>
                  <a:cubicBezTo>
                    <a:pt x="3" y="213"/>
                    <a:pt x="3" y="210"/>
                    <a:pt x="4" y="208"/>
                  </a:cubicBezTo>
                  <a:cubicBezTo>
                    <a:pt x="4" y="208"/>
                    <a:pt x="4" y="208"/>
                    <a:pt x="4" y="208"/>
                  </a:cubicBezTo>
                  <a:cubicBezTo>
                    <a:pt x="4" y="206"/>
                    <a:pt x="4" y="204"/>
                    <a:pt x="5" y="202"/>
                  </a:cubicBezTo>
                  <a:cubicBezTo>
                    <a:pt x="5" y="202"/>
                    <a:pt x="5" y="202"/>
                    <a:pt x="5" y="202"/>
                  </a:cubicBezTo>
                  <a:cubicBezTo>
                    <a:pt x="6" y="196"/>
                    <a:pt x="8" y="190"/>
                    <a:pt x="9" y="184"/>
                  </a:cubicBezTo>
                  <a:cubicBezTo>
                    <a:pt x="9" y="184"/>
                    <a:pt x="9" y="184"/>
                    <a:pt x="9" y="184"/>
                  </a:cubicBezTo>
                  <a:cubicBezTo>
                    <a:pt x="33" y="102"/>
                    <a:pt x="95" y="39"/>
                    <a:pt x="173" y="13"/>
                  </a:cubicBezTo>
                  <a:cubicBezTo>
                    <a:pt x="173" y="13"/>
                    <a:pt x="173" y="13"/>
                    <a:pt x="173" y="13"/>
                  </a:cubicBezTo>
                  <a:cubicBezTo>
                    <a:pt x="177" y="12"/>
                    <a:pt x="181" y="11"/>
                    <a:pt x="185" y="10"/>
                  </a:cubicBezTo>
                  <a:cubicBezTo>
                    <a:pt x="185" y="10"/>
                    <a:pt x="185" y="10"/>
                    <a:pt x="185" y="10"/>
                  </a:cubicBezTo>
                  <a:cubicBezTo>
                    <a:pt x="187" y="9"/>
                    <a:pt x="189" y="9"/>
                    <a:pt x="191" y="8"/>
                  </a:cubicBezTo>
                  <a:cubicBezTo>
                    <a:pt x="191" y="8"/>
                    <a:pt x="191" y="8"/>
                    <a:pt x="191" y="8"/>
                  </a:cubicBezTo>
                  <a:cubicBezTo>
                    <a:pt x="193" y="8"/>
                    <a:pt x="195" y="7"/>
                    <a:pt x="197" y="7"/>
                  </a:cubicBezTo>
                  <a:cubicBezTo>
                    <a:pt x="197" y="7"/>
                    <a:pt x="197" y="7"/>
                    <a:pt x="197" y="7"/>
                  </a:cubicBezTo>
                  <a:cubicBezTo>
                    <a:pt x="199" y="6"/>
                    <a:pt x="201" y="6"/>
                    <a:pt x="203" y="5"/>
                  </a:cubicBezTo>
                  <a:cubicBezTo>
                    <a:pt x="203" y="5"/>
                    <a:pt x="203" y="5"/>
                    <a:pt x="203" y="5"/>
                  </a:cubicBezTo>
                  <a:cubicBezTo>
                    <a:pt x="205" y="5"/>
                    <a:pt x="207" y="5"/>
                    <a:pt x="209" y="4"/>
                  </a:cubicBezTo>
                  <a:cubicBezTo>
                    <a:pt x="209" y="4"/>
                    <a:pt x="209" y="4"/>
                    <a:pt x="209" y="4"/>
                  </a:cubicBezTo>
                  <a:cubicBezTo>
                    <a:pt x="211" y="4"/>
                    <a:pt x="213" y="4"/>
                    <a:pt x="215" y="3"/>
                  </a:cubicBezTo>
                  <a:cubicBezTo>
                    <a:pt x="215" y="3"/>
                    <a:pt x="215" y="3"/>
                    <a:pt x="215" y="3"/>
                  </a:cubicBezTo>
                  <a:cubicBezTo>
                    <a:pt x="218" y="3"/>
                    <a:pt x="220" y="3"/>
                    <a:pt x="222" y="2"/>
                  </a:cubicBezTo>
                  <a:cubicBezTo>
                    <a:pt x="222" y="2"/>
                    <a:pt x="222" y="2"/>
                    <a:pt x="222" y="2"/>
                  </a:cubicBezTo>
                  <a:cubicBezTo>
                    <a:pt x="224" y="2"/>
                    <a:pt x="226" y="2"/>
                    <a:pt x="228" y="2"/>
                  </a:cubicBezTo>
                  <a:cubicBezTo>
                    <a:pt x="228" y="2"/>
                    <a:pt x="228" y="2"/>
                    <a:pt x="228" y="2"/>
                  </a:cubicBezTo>
                  <a:cubicBezTo>
                    <a:pt x="230" y="1"/>
                    <a:pt x="232" y="1"/>
                    <a:pt x="234" y="1"/>
                  </a:cubicBezTo>
                  <a:cubicBezTo>
                    <a:pt x="234" y="1"/>
                    <a:pt x="234" y="1"/>
                    <a:pt x="234" y="1"/>
                  </a:cubicBezTo>
                  <a:cubicBezTo>
                    <a:pt x="236" y="1"/>
                    <a:pt x="239" y="1"/>
                    <a:pt x="241" y="1"/>
                  </a:cubicBezTo>
                  <a:cubicBezTo>
                    <a:pt x="241" y="1"/>
                    <a:pt x="241" y="1"/>
                    <a:pt x="241" y="1"/>
                  </a:cubicBezTo>
                  <a:cubicBezTo>
                    <a:pt x="243" y="1"/>
                    <a:pt x="245" y="1"/>
                    <a:pt x="247" y="1"/>
                  </a:cubicBezTo>
                  <a:cubicBezTo>
                    <a:pt x="247" y="1"/>
                    <a:pt x="247" y="1"/>
                    <a:pt x="247" y="1"/>
                  </a:cubicBezTo>
                  <a:cubicBezTo>
                    <a:pt x="249" y="0"/>
                    <a:pt x="251" y="0"/>
                    <a:pt x="254" y="0"/>
                  </a:cubicBezTo>
                  <a:cubicBezTo>
                    <a:pt x="254" y="0"/>
                    <a:pt x="254" y="0"/>
                    <a:pt x="254" y="0"/>
                  </a:cubicBezTo>
                  <a:cubicBezTo>
                    <a:pt x="254" y="0"/>
                    <a:pt x="254" y="0"/>
                    <a:pt x="254" y="0"/>
                  </a:cubicBezTo>
                  <a:cubicBezTo>
                    <a:pt x="256" y="0"/>
                    <a:pt x="259" y="1"/>
                    <a:pt x="262" y="1"/>
                  </a:cubicBezTo>
                  <a:cubicBezTo>
                    <a:pt x="262" y="1"/>
                    <a:pt x="263" y="1"/>
                    <a:pt x="264" y="1"/>
                  </a:cubicBezTo>
                  <a:cubicBezTo>
                    <a:pt x="265" y="1"/>
                    <a:pt x="267" y="1"/>
                    <a:pt x="268" y="1"/>
                  </a:cubicBezTo>
                  <a:cubicBezTo>
                    <a:pt x="359" y="6"/>
                    <a:pt x="412" y="55"/>
                    <a:pt x="489" y="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Freeform: Shape 6"/>
            <p:cNvSpPr/>
            <p:nvPr/>
          </p:nvSpPr>
          <p:spPr bwMode="auto">
            <a:xfrm>
              <a:off x="7102476" y="2706688"/>
              <a:ext cx="671513" cy="669925"/>
            </a:xfrm>
            <a:custGeom>
              <a:avLst/>
              <a:gdLst>
                <a:gd name="T0" fmla="*/ 86 w 483"/>
                <a:gd name="T1" fmla="*/ 397 h 483"/>
                <a:gd name="T2" fmla="*/ 397 w 483"/>
                <a:gd name="T3" fmla="*/ 397 h 483"/>
                <a:gd name="T4" fmla="*/ 397 w 483"/>
                <a:gd name="T5" fmla="*/ 86 h 483"/>
                <a:gd name="T6" fmla="*/ 86 w 483"/>
                <a:gd name="T7" fmla="*/ 86 h 483"/>
                <a:gd name="T8" fmla="*/ 86 w 483"/>
                <a:gd name="T9" fmla="*/ 397 h 483"/>
              </a:gdLst>
              <a:ahLst/>
              <a:cxnLst>
                <a:cxn ang="0">
                  <a:pos x="T0" y="T1"/>
                </a:cxn>
                <a:cxn ang="0">
                  <a:pos x="T2" y="T3"/>
                </a:cxn>
                <a:cxn ang="0">
                  <a:pos x="T4" y="T5"/>
                </a:cxn>
                <a:cxn ang="0">
                  <a:pos x="T6" y="T7"/>
                </a:cxn>
                <a:cxn ang="0">
                  <a:pos x="T8" y="T9"/>
                </a:cxn>
              </a:cxnLst>
              <a:rect l="0" t="0" r="r" b="b"/>
              <a:pathLst>
                <a:path w="483" h="483">
                  <a:moveTo>
                    <a:pt x="86" y="397"/>
                  </a:moveTo>
                  <a:cubicBezTo>
                    <a:pt x="172" y="483"/>
                    <a:pt x="311" y="483"/>
                    <a:pt x="397" y="397"/>
                  </a:cubicBezTo>
                  <a:cubicBezTo>
                    <a:pt x="483" y="311"/>
                    <a:pt x="483" y="172"/>
                    <a:pt x="397" y="86"/>
                  </a:cubicBezTo>
                  <a:cubicBezTo>
                    <a:pt x="311" y="0"/>
                    <a:pt x="172" y="0"/>
                    <a:pt x="86" y="86"/>
                  </a:cubicBezTo>
                  <a:cubicBezTo>
                    <a:pt x="0" y="172"/>
                    <a:pt x="0" y="311"/>
                    <a:pt x="86" y="397"/>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Freeform: Shape 7"/>
            <p:cNvSpPr/>
            <p:nvPr/>
          </p:nvSpPr>
          <p:spPr bwMode="auto">
            <a:xfrm>
              <a:off x="7086601" y="2687638"/>
              <a:ext cx="704850" cy="1819275"/>
            </a:xfrm>
            <a:custGeom>
              <a:avLst/>
              <a:gdLst>
                <a:gd name="T0" fmla="*/ 89 w 508"/>
                <a:gd name="T1" fmla="*/ 488 h 1309"/>
                <a:gd name="T2" fmla="*/ 0 w 508"/>
                <a:gd name="T3" fmla="*/ 262 h 1309"/>
                <a:gd name="T4" fmla="*/ 0 w 508"/>
                <a:gd name="T5" fmla="*/ 254 h 1309"/>
                <a:gd name="T6" fmla="*/ 0 w 508"/>
                <a:gd name="T7" fmla="*/ 241 h 1309"/>
                <a:gd name="T8" fmla="*/ 1 w 508"/>
                <a:gd name="T9" fmla="*/ 234 h 1309"/>
                <a:gd name="T10" fmla="*/ 2 w 508"/>
                <a:gd name="T11" fmla="*/ 222 h 1309"/>
                <a:gd name="T12" fmla="*/ 3 w 508"/>
                <a:gd name="T13" fmla="*/ 216 h 1309"/>
                <a:gd name="T14" fmla="*/ 5 w 508"/>
                <a:gd name="T15" fmla="*/ 203 h 1309"/>
                <a:gd name="T16" fmla="*/ 7 w 508"/>
                <a:gd name="T17" fmla="*/ 197 h 1309"/>
                <a:gd name="T18" fmla="*/ 9 w 508"/>
                <a:gd name="T19" fmla="*/ 185 h 1309"/>
                <a:gd name="T20" fmla="*/ 13 w 508"/>
                <a:gd name="T21" fmla="*/ 173 h 1309"/>
                <a:gd name="T22" fmla="*/ 202 w 508"/>
                <a:gd name="T23" fmla="*/ 5 h 1309"/>
                <a:gd name="T24" fmla="*/ 208 w 508"/>
                <a:gd name="T25" fmla="*/ 4 h 1309"/>
                <a:gd name="T26" fmla="*/ 227 w 508"/>
                <a:gd name="T27" fmla="*/ 1 h 1309"/>
                <a:gd name="T28" fmla="*/ 234 w 508"/>
                <a:gd name="T29" fmla="*/ 0 h 1309"/>
                <a:gd name="T30" fmla="*/ 254 w 508"/>
                <a:gd name="T31" fmla="*/ 0 h 1309"/>
                <a:gd name="T32" fmla="*/ 261 w 508"/>
                <a:gd name="T33" fmla="*/ 0 h 1309"/>
                <a:gd name="T34" fmla="*/ 281 w 508"/>
                <a:gd name="T35" fmla="*/ 1 h 1309"/>
                <a:gd name="T36" fmla="*/ 294 w 508"/>
                <a:gd name="T37" fmla="*/ 3 h 1309"/>
                <a:gd name="T38" fmla="*/ 306 w 508"/>
                <a:gd name="T39" fmla="*/ 5 h 1309"/>
                <a:gd name="T40" fmla="*/ 325 w 508"/>
                <a:gd name="T41" fmla="*/ 10 h 1309"/>
                <a:gd name="T42" fmla="*/ 498 w 508"/>
                <a:gd name="T43" fmla="*/ 185 h 1309"/>
                <a:gd name="T44" fmla="*/ 500 w 508"/>
                <a:gd name="T45" fmla="*/ 191 h 1309"/>
                <a:gd name="T46" fmla="*/ 503 w 508"/>
                <a:gd name="T47" fmla="*/ 203 h 1309"/>
                <a:gd name="T48" fmla="*/ 504 w 508"/>
                <a:gd name="T49" fmla="*/ 209 h 1309"/>
                <a:gd name="T50" fmla="*/ 506 w 508"/>
                <a:gd name="T51" fmla="*/ 222 h 1309"/>
                <a:gd name="T52" fmla="*/ 507 w 508"/>
                <a:gd name="T53" fmla="*/ 228 h 1309"/>
                <a:gd name="T54" fmla="*/ 508 w 508"/>
                <a:gd name="T55" fmla="*/ 241 h 1309"/>
                <a:gd name="T56" fmla="*/ 508 w 508"/>
                <a:gd name="T57" fmla="*/ 247 h 1309"/>
                <a:gd name="T58" fmla="*/ 508 w 508"/>
                <a:gd name="T59" fmla="*/ 255 h 1309"/>
                <a:gd name="T60" fmla="*/ 508 w 508"/>
                <a:gd name="T61" fmla="*/ 261 h 1309"/>
                <a:gd name="T62" fmla="*/ 419 w 508"/>
                <a:gd name="T63" fmla="*/ 819 h 1309"/>
                <a:gd name="T64" fmla="*/ 508 w 508"/>
                <a:gd name="T65" fmla="*/ 1047 h 1309"/>
                <a:gd name="T66" fmla="*/ 508 w 508"/>
                <a:gd name="T67" fmla="*/ 1055 h 1309"/>
                <a:gd name="T68" fmla="*/ 508 w 508"/>
                <a:gd name="T69" fmla="*/ 1067 h 1309"/>
                <a:gd name="T70" fmla="*/ 507 w 508"/>
                <a:gd name="T71" fmla="*/ 1074 h 1309"/>
                <a:gd name="T72" fmla="*/ 506 w 508"/>
                <a:gd name="T73" fmla="*/ 1086 h 1309"/>
                <a:gd name="T74" fmla="*/ 505 w 508"/>
                <a:gd name="T75" fmla="*/ 1093 h 1309"/>
                <a:gd name="T76" fmla="*/ 503 w 508"/>
                <a:gd name="T77" fmla="*/ 1105 h 1309"/>
                <a:gd name="T78" fmla="*/ 502 w 508"/>
                <a:gd name="T79" fmla="*/ 1111 h 1309"/>
                <a:gd name="T80" fmla="*/ 498 w 508"/>
                <a:gd name="T81" fmla="*/ 1123 h 1309"/>
                <a:gd name="T82" fmla="*/ 495 w 508"/>
                <a:gd name="T83" fmla="*/ 1135 h 1309"/>
                <a:gd name="T84" fmla="*/ 306 w 508"/>
                <a:gd name="T85" fmla="*/ 1303 h 1309"/>
                <a:gd name="T86" fmla="*/ 300 w 508"/>
                <a:gd name="T87" fmla="*/ 1305 h 1309"/>
                <a:gd name="T88" fmla="*/ 281 w 508"/>
                <a:gd name="T89" fmla="*/ 1307 h 1309"/>
                <a:gd name="T90" fmla="*/ 274 w 508"/>
                <a:gd name="T91" fmla="*/ 1308 h 1309"/>
                <a:gd name="T92" fmla="*/ 254 w 508"/>
                <a:gd name="T93" fmla="*/ 1309 h 1309"/>
                <a:gd name="T94" fmla="*/ 247 w 508"/>
                <a:gd name="T95" fmla="*/ 1309 h 1309"/>
                <a:gd name="T96" fmla="*/ 227 w 508"/>
                <a:gd name="T97" fmla="*/ 1307 h 1309"/>
                <a:gd name="T98" fmla="*/ 215 w 508"/>
                <a:gd name="T99" fmla="*/ 1306 h 1309"/>
                <a:gd name="T100" fmla="*/ 202 w 508"/>
                <a:gd name="T101" fmla="*/ 1303 h 1309"/>
                <a:gd name="T102" fmla="*/ 183 w 508"/>
                <a:gd name="T103" fmla="*/ 1299 h 1309"/>
                <a:gd name="T104" fmla="*/ 9 w 508"/>
                <a:gd name="T105" fmla="*/ 1123 h 1309"/>
                <a:gd name="T106" fmla="*/ 8 w 508"/>
                <a:gd name="T107" fmla="*/ 1117 h 1309"/>
                <a:gd name="T108" fmla="*/ 5 w 508"/>
                <a:gd name="T109" fmla="*/ 1105 h 1309"/>
                <a:gd name="T110" fmla="*/ 4 w 508"/>
                <a:gd name="T111" fmla="*/ 1099 h 1309"/>
                <a:gd name="T112" fmla="*/ 2 w 508"/>
                <a:gd name="T113" fmla="*/ 1086 h 1309"/>
                <a:gd name="T114" fmla="*/ 1 w 508"/>
                <a:gd name="T115" fmla="*/ 1080 h 1309"/>
                <a:gd name="T116" fmla="*/ 0 w 508"/>
                <a:gd name="T117" fmla="*/ 1067 h 1309"/>
                <a:gd name="T118" fmla="*/ 0 w 508"/>
                <a:gd name="T119" fmla="*/ 1061 h 1309"/>
                <a:gd name="T120" fmla="*/ 0 w 508"/>
                <a:gd name="T121" fmla="*/ 1055 h 1309"/>
                <a:gd name="T122" fmla="*/ 1 w 508"/>
                <a:gd name="T123" fmla="*/ 1040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8" h="1309">
                  <a:moveTo>
                    <a:pt x="89" y="819"/>
                  </a:moveTo>
                  <a:cubicBezTo>
                    <a:pt x="107" y="775"/>
                    <a:pt x="121" y="724"/>
                    <a:pt x="122" y="656"/>
                  </a:cubicBezTo>
                  <a:cubicBezTo>
                    <a:pt x="122" y="586"/>
                    <a:pt x="107" y="533"/>
                    <a:pt x="89" y="488"/>
                  </a:cubicBezTo>
                  <a:cubicBezTo>
                    <a:pt x="54" y="412"/>
                    <a:pt x="6" y="358"/>
                    <a:pt x="1" y="269"/>
                  </a:cubicBezTo>
                  <a:cubicBezTo>
                    <a:pt x="0" y="267"/>
                    <a:pt x="0" y="266"/>
                    <a:pt x="0" y="264"/>
                  </a:cubicBezTo>
                  <a:cubicBezTo>
                    <a:pt x="0" y="262"/>
                    <a:pt x="0" y="262"/>
                    <a:pt x="0" y="262"/>
                  </a:cubicBezTo>
                  <a:cubicBezTo>
                    <a:pt x="0" y="259"/>
                    <a:pt x="0" y="257"/>
                    <a:pt x="0" y="254"/>
                  </a:cubicBezTo>
                  <a:cubicBezTo>
                    <a:pt x="0" y="254"/>
                    <a:pt x="0" y="254"/>
                    <a:pt x="0" y="254"/>
                  </a:cubicBezTo>
                  <a:cubicBezTo>
                    <a:pt x="0" y="254"/>
                    <a:pt x="0" y="254"/>
                    <a:pt x="0" y="254"/>
                  </a:cubicBezTo>
                  <a:cubicBezTo>
                    <a:pt x="0" y="251"/>
                    <a:pt x="0" y="249"/>
                    <a:pt x="0" y="247"/>
                  </a:cubicBezTo>
                  <a:cubicBezTo>
                    <a:pt x="0" y="247"/>
                    <a:pt x="0" y="247"/>
                    <a:pt x="0" y="247"/>
                  </a:cubicBezTo>
                  <a:cubicBezTo>
                    <a:pt x="0" y="245"/>
                    <a:pt x="0" y="243"/>
                    <a:pt x="0" y="241"/>
                  </a:cubicBezTo>
                  <a:cubicBezTo>
                    <a:pt x="0" y="241"/>
                    <a:pt x="0" y="241"/>
                    <a:pt x="0" y="241"/>
                  </a:cubicBezTo>
                  <a:cubicBezTo>
                    <a:pt x="1" y="239"/>
                    <a:pt x="1" y="237"/>
                    <a:pt x="1" y="234"/>
                  </a:cubicBezTo>
                  <a:cubicBezTo>
                    <a:pt x="1" y="234"/>
                    <a:pt x="1" y="234"/>
                    <a:pt x="1" y="234"/>
                  </a:cubicBezTo>
                  <a:cubicBezTo>
                    <a:pt x="1" y="232"/>
                    <a:pt x="1" y="230"/>
                    <a:pt x="1" y="228"/>
                  </a:cubicBezTo>
                  <a:cubicBezTo>
                    <a:pt x="1" y="228"/>
                    <a:pt x="1" y="228"/>
                    <a:pt x="1" y="228"/>
                  </a:cubicBezTo>
                  <a:cubicBezTo>
                    <a:pt x="2" y="226"/>
                    <a:pt x="2" y="224"/>
                    <a:pt x="2" y="222"/>
                  </a:cubicBezTo>
                  <a:cubicBezTo>
                    <a:pt x="2" y="222"/>
                    <a:pt x="2" y="222"/>
                    <a:pt x="2" y="222"/>
                  </a:cubicBezTo>
                  <a:cubicBezTo>
                    <a:pt x="2" y="220"/>
                    <a:pt x="3" y="218"/>
                    <a:pt x="3" y="216"/>
                  </a:cubicBezTo>
                  <a:cubicBezTo>
                    <a:pt x="3" y="216"/>
                    <a:pt x="3" y="216"/>
                    <a:pt x="3" y="216"/>
                  </a:cubicBezTo>
                  <a:cubicBezTo>
                    <a:pt x="3" y="214"/>
                    <a:pt x="4" y="212"/>
                    <a:pt x="4" y="209"/>
                  </a:cubicBezTo>
                  <a:cubicBezTo>
                    <a:pt x="4" y="209"/>
                    <a:pt x="4" y="209"/>
                    <a:pt x="4" y="209"/>
                  </a:cubicBezTo>
                  <a:cubicBezTo>
                    <a:pt x="4" y="207"/>
                    <a:pt x="5" y="205"/>
                    <a:pt x="5" y="203"/>
                  </a:cubicBezTo>
                  <a:cubicBezTo>
                    <a:pt x="5" y="203"/>
                    <a:pt x="5" y="203"/>
                    <a:pt x="5" y="203"/>
                  </a:cubicBezTo>
                  <a:cubicBezTo>
                    <a:pt x="6" y="201"/>
                    <a:pt x="6" y="199"/>
                    <a:pt x="7" y="197"/>
                  </a:cubicBezTo>
                  <a:cubicBezTo>
                    <a:pt x="7" y="197"/>
                    <a:pt x="7" y="197"/>
                    <a:pt x="7" y="197"/>
                  </a:cubicBezTo>
                  <a:cubicBezTo>
                    <a:pt x="7" y="195"/>
                    <a:pt x="7" y="193"/>
                    <a:pt x="8" y="191"/>
                  </a:cubicBezTo>
                  <a:cubicBezTo>
                    <a:pt x="8" y="191"/>
                    <a:pt x="8" y="191"/>
                    <a:pt x="8" y="191"/>
                  </a:cubicBezTo>
                  <a:cubicBezTo>
                    <a:pt x="8" y="189"/>
                    <a:pt x="9" y="187"/>
                    <a:pt x="9" y="185"/>
                  </a:cubicBezTo>
                  <a:cubicBezTo>
                    <a:pt x="9" y="185"/>
                    <a:pt x="9" y="185"/>
                    <a:pt x="9" y="185"/>
                  </a:cubicBezTo>
                  <a:cubicBezTo>
                    <a:pt x="11" y="181"/>
                    <a:pt x="12" y="177"/>
                    <a:pt x="13" y="173"/>
                  </a:cubicBezTo>
                  <a:cubicBezTo>
                    <a:pt x="13" y="173"/>
                    <a:pt x="13" y="173"/>
                    <a:pt x="13" y="173"/>
                  </a:cubicBezTo>
                  <a:cubicBezTo>
                    <a:pt x="39" y="95"/>
                    <a:pt x="102" y="33"/>
                    <a:pt x="183" y="10"/>
                  </a:cubicBezTo>
                  <a:cubicBezTo>
                    <a:pt x="183" y="10"/>
                    <a:pt x="183" y="10"/>
                    <a:pt x="183" y="10"/>
                  </a:cubicBezTo>
                  <a:cubicBezTo>
                    <a:pt x="189" y="8"/>
                    <a:pt x="196" y="6"/>
                    <a:pt x="202" y="5"/>
                  </a:cubicBezTo>
                  <a:cubicBezTo>
                    <a:pt x="202" y="5"/>
                    <a:pt x="202" y="5"/>
                    <a:pt x="202" y="5"/>
                  </a:cubicBezTo>
                  <a:cubicBezTo>
                    <a:pt x="204" y="5"/>
                    <a:pt x="206" y="4"/>
                    <a:pt x="208" y="4"/>
                  </a:cubicBezTo>
                  <a:cubicBezTo>
                    <a:pt x="208" y="4"/>
                    <a:pt x="208" y="4"/>
                    <a:pt x="208" y="4"/>
                  </a:cubicBezTo>
                  <a:cubicBezTo>
                    <a:pt x="210" y="3"/>
                    <a:pt x="212" y="3"/>
                    <a:pt x="215" y="3"/>
                  </a:cubicBezTo>
                  <a:cubicBezTo>
                    <a:pt x="215" y="3"/>
                    <a:pt x="215" y="3"/>
                    <a:pt x="215" y="3"/>
                  </a:cubicBezTo>
                  <a:cubicBezTo>
                    <a:pt x="219" y="2"/>
                    <a:pt x="223" y="2"/>
                    <a:pt x="227" y="1"/>
                  </a:cubicBezTo>
                  <a:cubicBezTo>
                    <a:pt x="227" y="1"/>
                    <a:pt x="227" y="1"/>
                    <a:pt x="227" y="1"/>
                  </a:cubicBezTo>
                  <a:cubicBezTo>
                    <a:pt x="230" y="1"/>
                    <a:pt x="232" y="1"/>
                    <a:pt x="234" y="0"/>
                  </a:cubicBezTo>
                  <a:cubicBezTo>
                    <a:pt x="234" y="0"/>
                    <a:pt x="234" y="0"/>
                    <a:pt x="234" y="0"/>
                  </a:cubicBezTo>
                  <a:cubicBezTo>
                    <a:pt x="238" y="0"/>
                    <a:pt x="243" y="0"/>
                    <a:pt x="247" y="0"/>
                  </a:cubicBezTo>
                  <a:cubicBezTo>
                    <a:pt x="247" y="0"/>
                    <a:pt x="247" y="0"/>
                    <a:pt x="247" y="0"/>
                  </a:cubicBezTo>
                  <a:cubicBezTo>
                    <a:pt x="250" y="0"/>
                    <a:pt x="252" y="0"/>
                    <a:pt x="254" y="0"/>
                  </a:cubicBezTo>
                  <a:cubicBezTo>
                    <a:pt x="254" y="0"/>
                    <a:pt x="254" y="0"/>
                    <a:pt x="254" y="0"/>
                  </a:cubicBezTo>
                  <a:cubicBezTo>
                    <a:pt x="256" y="0"/>
                    <a:pt x="259" y="0"/>
                    <a:pt x="261" y="0"/>
                  </a:cubicBezTo>
                  <a:cubicBezTo>
                    <a:pt x="261" y="0"/>
                    <a:pt x="261" y="0"/>
                    <a:pt x="261" y="0"/>
                  </a:cubicBezTo>
                  <a:cubicBezTo>
                    <a:pt x="265" y="0"/>
                    <a:pt x="270" y="0"/>
                    <a:pt x="274" y="0"/>
                  </a:cubicBezTo>
                  <a:cubicBezTo>
                    <a:pt x="274" y="0"/>
                    <a:pt x="274" y="0"/>
                    <a:pt x="274" y="0"/>
                  </a:cubicBezTo>
                  <a:cubicBezTo>
                    <a:pt x="276" y="1"/>
                    <a:pt x="278" y="1"/>
                    <a:pt x="281" y="1"/>
                  </a:cubicBezTo>
                  <a:cubicBezTo>
                    <a:pt x="281" y="1"/>
                    <a:pt x="281" y="1"/>
                    <a:pt x="281" y="1"/>
                  </a:cubicBezTo>
                  <a:cubicBezTo>
                    <a:pt x="285" y="2"/>
                    <a:pt x="289" y="2"/>
                    <a:pt x="294" y="3"/>
                  </a:cubicBezTo>
                  <a:cubicBezTo>
                    <a:pt x="294" y="3"/>
                    <a:pt x="294" y="3"/>
                    <a:pt x="294" y="3"/>
                  </a:cubicBezTo>
                  <a:cubicBezTo>
                    <a:pt x="296" y="3"/>
                    <a:pt x="298" y="3"/>
                    <a:pt x="300" y="4"/>
                  </a:cubicBezTo>
                  <a:cubicBezTo>
                    <a:pt x="300" y="4"/>
                    <a:pt x="300" y="4"/>
                    <a:pt x="300" y="4"/>
                  </a:cubicBezTo>
                  <a:cubicBezTo>
                    <a:pt x="302" y="4"/>
                    <a:pt x="304" y="5"/>
                    <a:pt x="306" y="5"/>
                  </a:cubicBezTo>
                  <a:cubicBezTo>
                    <a:pt x="306" y="5"/>
                    <a:pt x="306" y="5"/>
                    <a:pt x="306" y="5"/>
                  </a:cubicBezTo>
                  <a:cubicBezTo>
                    <a:pt x="312" y="6"/>
                    <a:pt x="319" y="8"/>
                    <a:pt x="325" y="10"/>
                  </a:cubicBezTo>
                  <a:cubicBezTo>
                    <a:pt x="325" y="10"/>
                    <a:pt x="325" y="10"/>
                    <a:pt x="325" y="10"/>
                  </a:cubicBezTo>
                  <a:cubicBezTo>
                    <a:pt x="406" y="33"/>
                    <a:pt x="469" y="95"/>
                    <a:pt x="495" y="173"/>
                  </a:cubicBezTo>
                  <a:cubicBezTo>
                    <a:pt x="495" y="173"/>
                    <a:pt x="495" y="173"/>
                    <a:pt x="495" y="173"/>
                  </a:cubicBezTo>
                  <a:cubicBezTo>
                    <a:pt x="496" y="177"/>
                    <a:pt x="497" y="181"/>
                    <a:pt x="498" y="185"/>
                  </a:cubicBezTo>
                  <a:cubicBezTo>
                    <a:pt x="498" y="185"/>
                    <a:pt x="498" y="185"/>
                    <a:pt x="498" y="185"/>
                  </a:cubicBezTo>
                  <a:cubicBezTo>
                    <a:pt x="499" y="187"/>
                    <a:pt x="500" y="189"/>
                    <a:pt x="500" y="191"/>
                  </a:cubicBezTo>
                  <a:cubicBezTo>
                    <a:pt x="500" y="191"/>
                    <a:pt x="500" y="191"/>
                    <a:pt x="500" y="191"/>
                  </a:cubicBezTo>
                  <a:cubicBezTo>
                    <a:pt x="501" y="193"/>
                    <a:pt x="501" y="195"/>
                    <a:pt x="502" y="197"/>
                  </a:cubicBezTo>
                  <a:cubicBezTo>
                    <a:pt x="502" y="197"/>
                    <a:pt x="502" y="197"/>
                    <a:pt x="502" y="197"/>
                  </a:cubicBezTo>
                  <a:cubicBezTo>
                    <a:pt x="502" y="199"/>
                    <a:pt x="502" y="201"/>
                    <a:pt x="503" y="203"/>
                  </a:cubicBezTo>
                  <a:cubicBezTo>
                    <a:pt x="503" y="203"/>
                    <a:pt x="503" y="203"/>
                    <a:pt x="503" y="203"/>
                  </a:cubicBezTo>
                  <a:cubicBezTo>
                    <a:pt x="503" y="205"/>
                    <a:pt x="504" y="207"/>
                    <a:pt x="504" y="209"/>
                  </a:cubicBezTo>
                  <a:cubicBezTo>
                    <a:pt x="504" y="209"/>
                    <a:pt x="504" y="209"/>
                    <a:pt x="504" y="209"/>
                  </a:cubicBezTo>
                  <a:cubicBezTo>
                    <a:pt x="504" y="212"/>
                    <a:pt x="505" y="214"/>
                    <a:pt x="505" y="216"/>
                  </a:cubicBezTo>
                  <a:cubicBezTo>
                    <a:pt x="505" y="216"/>
                    <a:pt x="505" y="216"/>
                    <a:pt x="505" y="216"/>
                  </a:cubicBezTo>
                  <a:cubicBezTo>
                    <a:pt x="505" y="218"/>
                    <a:pt x="506" y="220"/>
                    <a:pt x="506" y="222"/>
                  </a:cubicBezTo>
                  <a:cubicBezTo>
                    <a:pt x="506" y="222"/>
                    <a:pt x="506" y="222"/>
                    <a:pt x="506" y="222"/>
                  </a:cubicBezTo>
                  <a:cubicBezTo>
                    <a:pt x="506" y="224"/>
                    <a:pt x="506" y="226"/>
                    <a:pt x="507" y="228"/>
                  </a:cubicBezTo>
                  <a:cubicBezTo>
                    <a:pt x="507" y="228"/>
                    <a:pt x="507" y="228"/>
                    <a:pt x="507" y="228"/>
                  </a:cubicBezTo>
                  <a:cubicBezTo>
                    <a:pt x="507" y="230"/>
                    <a:pt x="507" y="232"/>
                    <a:pt x="507" y="234"/>
                  </a:cubicBezTo>
                  <a:cubicBezTo>
                    <a:pt x="507" y="234"/>
                    <a:pt x="507" y="234"/>
                    <a:pt x="507" y="234"/>
                  </a:cubicBezTo>
                  <a:cubicBezTo>
                    <a:pt x="507" y="237"/>
                    <a:pt x="508" y="239"/>
                    <a:pt x="508" y="241"/>
                  </a:cubicBezTo>
                  <a:cubicBezTo>
                    <a:pt x="508" y="241"/>
                    <a:pt x="508" y="241"/>
                    <a:pt x="508" y="241"/>
                  </a:cubicBezTo>
                  <a:cubicBezTo>
                    <a:pt x="508" y="243"/>
                    <a:pt x="508" y="245"/>
                    <a:pt x="508" y="247"/>
                  </a:cubicBezTo>
                  <a:cubicBezTo>
                    <a:pt x="508" y="247"/>
                    <a:pt x="508" y="247"/>
                    <a:pt x="508" y="247"/>
                  </a:cubicBezTo>
                  <a:cubicBezTo>
                    <a:pt x="508" y="249"/>
                    <a:pt x="508" y="251"/>
                    <a:pt x="508" y="254"/>
                  </a:cubicBezTo>
                  <a:cubicBezTo>
                    <a:pt x="508" y="254"/>
                    <a:pt x="508" y="254"/>
                    <a:pt x="508" y="254"/>
                  </a:cubicBezTo>
                  <a:cubicBezTo>
                    <a:pt x="508" y="255"/>
                    <a:pt x="508" y="255"/>
                    <a:pt x="508" y="255"/>
                  </a:cubicBezTo>
                  <a:cubicBezTo>
                    <a:pt x="508" y="256"/>
                    <a:pt x="508" y="257"/>
                    <a:pt x="508" y="258"/>
                  </a:cubicBezTo>
                  <a:cubicBezTo>
                    <a:pt x="508" y="259"/>
                    <a:pt x="508" y="260"/>
                    <a:pt x="508" y="261"/>
                  </a:cubicBezTo>
                  <a:cubicBezTo>
                    <a:pt x="508" y="261"/>
                    <a:pt x="508" y="261"/>
                    <a:pt x="508" y="261"/>
                  </a:cubicBezTo>
                  <a:cubicBezTo>
                    <a:pt x="505" y="355"/>
                    <a:pt x="455" y="410"/>
                    <a:pt x="419" y="488"/>
                  </a:cubicBezTo>
                  <a:cubicBezTo>
                    <a:pt x="401" y="533"/>
                    <a:pt x="387" y="586"/>
                    <a:pt x="386" y="656"/>
                  </a:cubicBezTo>
                  <a:cubicBezTo>
                    <a:pt x="387" y="723"/>
                    <a:pt x="401" y="775"/>
                    <a:pt x="419" y="819"/>
                  </a:cubicBezTo>
                  <a:cubicBezTo>
                    <a:pt x="453" y="896"/>
                    <a:pt x="502" y="950"/>
                    <a:pt x="508" y="1040"/>
                  </a:cubicBezTo>
                  <a:cubicBezTo>
                    <a:pt x="508" y="1041"/>
                    <a:pt x="508" y="1043"/>
                    <a:pt x="508" y="1044"/>
                  </a:cubicBezTo>
                  <a:cubicBezTo>
                    <a:pt x="508" y="1047"/>
                    <a:pt x="508" y="1047"/>
                    <a:pt x="508" y="1047"/>
                  </a:cubicBezTo>
                  <a:cubicBezTo>
                    <a:pt x="508" y="1049"/>
                    <a:pt x="508" y="1052"/>
                    <a:pt x="508" y="1055"/>
                  </a:cubicBezTo>
                  <a:cubicBezTo>
                    <a:pt x="508" y="1055"/>
                    <a:pt x="508" y="1055"/>
                    <a:pt x="508" y="1055"/>
                  </a:cubicBezTo>
                  <a:cubicBezTo>
                    <a:pt x="508" y="1055"/>
                    <a:pt x="508" y="1055"/>
                    <a:pt x="508" y="1055"/>
                  </a:cubicBezTo>
                  <a:cubicBezTo>
                    <a:pt x="508" y="1057"/>
                    <a:pt x="508" y="1059"/>
                    <a:pt x="508" y="1061"/>
                  </a:cubicBezTo>
                  <a:cubicBezTo>
                    <a:pt x="508" y="1061"/>
                    <a:pt x="508" y="1061"/>
                    <a:pt x="508" y="1061"/>
                  </a:cubicBezTo>
                  <a:cubicBezTo>
                    <a:pt x="508" y="1063"/>
                    <a:pt x="508" y="1065"/>
                    <a:pt x="508" y="1067"/>
                  </a:cubicBezTo>
                  <a:cubicBezTo>
                    <a:pt x="508" y="1067"/>
                    <a:pt x="508" y="1067"/>
                    <a:pt x="508" y="1067"/>
                  </a:cubicBezTo>
                  <a:cubicBezTo>
                    <a:pt x="508" y="1070"/>
                    <a:pt x="507" y="1072"/>
                    <a:pt x="507" y="1074"/>
                  </a:cubicBezTo>
                  <a:cubicBezTo>
                    <a:pt x="507" y="1074"/>
                    <a:pt x="507" y="1074"/>
                    <a:pt x="507" y="1074"/>
                  </a:cubicBezTo>
                  <a:cubicBezTo>
                    <a:pt x="507" y="1076"/>
                    <a:pt x="507" y="1078"/>
                    <a:pt x="507" y="1080"/>
                  </a:cubicBezTo>
                  <a:cubicBezTo>
                    <a:pt x="507" y="1080"/>
                    <a:pt x="507" y="1080"/>
                    <a:pt x="507" y="1080"/>
                  </a:cubicBezTo>
                  <a:cubicBezTo>
                    <a:pt x="506" y="1082"/>
                    <a:pt x="506" y="1084"/>
                    <a:pt x="506" y="1086"/>
                  </a:cubicBezTo>
                  <a:cubicBezTo>
                    <a:pt x="506" y="1086"/>
                    <a:pt x="506" y="1086"/>
                    <a:pt x="506" y="1086"/>
                  </a:cubicBezTo>
                  <a:cubicBezTo>
                    <a:pt x="506" y="1089"/>
                    <a:pt x="505" y="1091"/>
                    <a:pt x="505" y="1093"/>
                  </a:cubicBezTo>
                  <a:cubicBezTo>
                    <a:pt x="505" y="1093"/>
                    <a:pt x="505" y="1093"/>
                    <a:pt x="505" y="1093"/>
                  </a:cubicBezTo>
                  <a:cubicBezTo>
                    <a:pt x="505" y="1095"/>
                    <a:pt x="504" y="1097"/>
                    <a:pt x="504" y="1099"/>
                  </a:cubicBezTo>
                  <a:cubicBezTo>
                    <a:pt x="504" y="1099"/>
                    <a:pt x="504" y="1099"/>
                    <a:pt x="504" y="1099"/>
                  </a:cubicBezTo>
                  <a:cubicBezTo>
                    <a:pt x="504" y="1101"/>
                    <a:pt x="503" y="1103"/>
                    <a:pt x="503" y="1105"/>
                  </a:cubicBezTo>
                  <a:cubicBezTo>
                    <a:pt x="503" y="1105"/>
                    <a:pt x="503" y="1105"/>
                    <a:pt x="503" y="1105"/>
                  </a:cubicBezTo>
                  <a:cubicBezTo>
                    <a:pt x="502" y="1107"/>
                    <a:pt x="502" y="1109"/>
                    <a:pt x="502" y="1111"/>
                  </a:cubicBezTo>
                  <a:cubicBezTo>
                    <a:pt x="502" y="1111"/>
                    <a:pt x="502" y="1111"/>
                    <a:pt x="502" y="1111"/>
                  </a:cubicBezTo>
                  <a:cubicBezTo>
                    <a:pt x="501" y="1113"/>
                    <a:pt x="501" y="1115"/>
                    <a:pt x="500" y="1117"/>
                  </a:cubicBezTo>
                  <a:cubicBezTo>
                    <a:pt x="500" y="1117"/>
                    <a:pt x="500" y="1117"/>
                    <a:pt x="500" y="1117"/>
                  </a:cubicBezTo>
                  <a:cubicBezTo>
                    <a:pt x="500" y="1119"/>
                    <a:pt x="499" y="1121"/>
                    <a:pt x="498" y="1123"/>
                  </a:cubicBezTo>
                  <a:cubicBezTo>
                    <a:pt x="498" y="1123"/>
                    <a:pt x="498" y="1123"/>
                    <a:pt x="498" y="1123"/>
                  </a:cubicBezTo>
                  <a:cubicBezTo>
                    <a:pt x="497" y="1127"/>
                    <a:pt x="496" y="1131"/>
                    <a:pt x="495" y="1135"/>
                  </a:cubicBezTo>
                  <a:cubicBezTo>
                    <a:pt x="495" y="1135"/>
                    <a:pt x="495" y="1135"/>
                    <a:pt x="495" y="1135"/>
                  </a:cubicBezTo>
                  <a:cubicBezTo>
                    <a:pt x="469" y="1213"/>
                    <a:pt x="406" y="1276"/>
                    <a:pt x="325" y="1299"/>
                  </a:cubicBezTo>
                  <a:cubicBezTo>
                    <a:pt x="325" y="1299"/>
                    <a:pt x="325" y="1299"/>
                    <a:pt x="325" y="1299"/>
                  </a:cubicBezTo>
                  <a:cubicBezTo>
                    <a:pt x="319" y="1301"/>
                    <a:pt x="312" y="1302"/>
                    <a:pt x="306" y="1303"/>
                  </a:cubicBezTo>
                  <a:cubicBezTo>
                    <a:pt x="306" y="1303"/>
                    <a:pt x="306" y="1303"/>
                    <a:pt x="306" y="1303"/>
                  </a:cubicBezTo>
                  <a:cubicBezTo>
                    <a:pt x="304" y="1304"/>
                    <a:pt x="302" y="1304"/>
                    <a:pt x="300" y="1305"/>
                  </a:cubicBezTo>
                  <a:cubicBezTo>
                    <a:pt x="300" y="1305"/>
                    <a:pt x="300" y="1305"/>
                    <a:pt x="300" y="1305"/>
                  </a:cubicBezTo>
                  <a:cubicBezTo>
                    <a:pt x="298" y="1305"/>
                    <a:pt x="296" y="1305"/>
                    <a:pt x="294" y="1306"/>
                  </a:cubicBezTo>
                  <a:cubicBezTo>
                    <a:pt x="294" y="1306"/>
                    <a:pt x="294" y="1306"/>
                    <a:pt x="294" y="1306"/>
                  </a:cubicBezTo>
                  <a:cubicBezTo>
                    <a:pt x="289" y="1306"/>
                    <a:pt x="285" y="1307"/>
                    <a:pt x="281" y="1307"/>
                  </a:cubicBezTo>
                  <a:cubicBezTo>
                    <a:pt x="281" y="1307"/>
                    <a:pt x="281" y="1307"/>
                    <a:pt x="281" y="1307"/>
                  </a:cubicBezTo>
                  <a:cubicBezTo>
                    <a:pt x="278" y="1308"/>
                    <a:pt x="276" y="1308"/>
                    <a:pt x="274" y="1308"/>
                  </a:cubicBezTo>
                  <a:cubicBezTo>
                    <a:pt x="274" y="1308"/>
                    <a:pt x="274" y="1308"/>
                    <a:pt x="274" y="1308"/>
                  </a:cubicBezTo>
                  <a:cubicBezTo>
                    <a:pt x="270" y="1308"/>
                    <a:pt x="265" y="1308"/>
                    <a:pt x="261" y="1309"/>
                  </a:cubicBezTo>
                  <a:cubicBezTo>
                    <a:pt x="261" y="1309"/>
                    <a:pt x="261" y="1309"/>
                    <a:pt x="261" y="1309"/>
                  </a:cubicBezTo>
                  <a:cubicBezTo>
                    <a:pt x="259" y="1309"/>
                    <a:pt x="256" y="1309"/>
                    <a:pt x="254" y="1309"/>
                  </a:cubicBezTo>
                  <a:cubicBezTo>
                    <a:pt x="254" y="1309"/>
                    <a:pt x="254" y="1309"/>
                    <a:pt x="254" y="1309"/>
                  </a:cubicBezTo>
                  <a:cubicBezTo>
                    <a:pt x="252" y="1309"/>
                    <a:pt x="250" y="1309"/>
                    <a:pt x="247" y="1309"/>
                  </a:cubicBezTo>
                  <a:cubicBezTo>
                    <a:pt x="247" y="1309"/>
                    <a:pt x="247" y="1309"/>
                    <a:pt x="247" y="1309"/>
                  </a:cubicBezTo>
                  <a:cubicBezTo>
                    <a:pt x="243" y="1308"/>
                    <a:pt x="238" y="1308"/>
                    <a:pt x="234" y="1308"/>
                  </a:cubicBezTo>
                  <a:cubicBezTo>
                    <a:pt x="234" y="1308"/>
                    <a:pt x="234" y="1308"/>
                    <a:pt x="234" y="1308"/>
                  </a:cubicBezTo>
                  <a:cubicBezTo>
                    <a:pt x="232" y="1308"/>
                    <a:pt x="230" y="1308"/>
                    <a:pt x="227" y="1307"/>
                  </a:cubicBezTo>
                  <a:cubicBezTo>
                    <a:pt x="227" y="1307"/>
                    <a:pt x="227" y="1307"/>
                    <a:pt x="227" y="1307"/>
                  </a:cubicBezTo>
                  <a:cubicBezTo>
                    <a:pt x="223" y="1307"/>
                    <a:pt x="219" y="1306"/>
                    <a:pt x="215" y="1306"/>
                  </a:cubicBezTo>
                  <a:cubicBezTo>
                    <a:pt x="215" y="1306"/>
                    <a:pt x="215" y="1306"/>
                    <a:pt x="215" y="1306"/>
                  </a:cubicBezTo>
                  <a:cubicBezTo>
                    <a:pt x="212" y="1305"/>
                    <a:pt x="210" y="1305"/>
                    <a:pt x="208" y="1305"/>
                  </a:cubicBezTo>
                  <a:cubicBezTo>
                    <a:pt x="208" y="1305"/>
                    <a:pt x="208" y="1305"/>
                    <a:pt x="208" y="1305"/>
                  </a:cubicBezTo>
                  <a:cubicBezTo>
                    <a:pt x="206" y="1304"/>
                    <a:pt x="204" y="1304"/>
                    <a:pt x="202" y="1303"/>
                  </a:cubicBezTo>
                  <a:cubicBezTo>
                    <a:pt x="202" y="1303"/>
                    <a:pt x="202" y="1303"/>
                    <a:pt x="202" y="1303"/>
                  </a:cubicBezTo>
                  <a:cubicBezTo>
                    <a:pt x="196" y="1302"/>
                    <a:pt x="189" y="1301"/>
                    <a:pt x="183" y="1299"/>
                  </a:cubicBezTo>
                  <a:cubicBezTo>
                    <a:pt x="183" y="1299"/>
                    <a:pt x="183" y="1299"/>
                    <a:pt x="183" y="1299"/>
                  </a:cubicBezTo>
                  <a:cubicBezTo>
                    <a:pt x="102" y="1276"/>
                    <a:pt x="39" y="1213"/>
                    <a:pt x="13" y="1135"/>
                  </a:cubicBezTo>
                  <a:cubicBezTo>
                    <a:pt x="13" y="1135"/>
                    <a:pt x="13" y="1135"/>
                    <a:pt x="13" y="1135"/>
                  </a:cubicBezTo>
                  <a:cubicBezTo>
                    <a:pt x="12" y="1131"/>
                    <a:pt x="11" y="1127"/>
                    <a:pt x="9" y="1123"/>
                  </a:cubicBezTo>
                  <a:cubicBezTo>
                    <a:pt x="9" y="1123"/>
                    <a:pt x="9" y="1123"/>
                    <a:pt x="9" y="1123"/>
                  </a:cubicBezTo>
                  <a:cubicBezTo>
                    <a:pt x="9" y="1121"/>
                    <a:pt x="8" y="1119"/>
                    <a:pt x="8" y="1117"/>
                  </a:cubicBezTo>
                  <a:cubicBezTo>
                    <a:pt x="8" y="1117"/>
                    <a:pt x="8" y="1117"/>
                    <a:pt x="8" y="1117"/>
                  </a:cubicBezTo>
                  <a:cubicBezTo>
                    <a:pt x="7" y="1115"/>
                    <a:pt x="7" y="1113"/>
                    <a:pt x="7" y="1111"/>
                  </a:cubicBezTo>
                  <a:cubicBezTo>
                    <a:pt x="7" y="1111"/>
                    <a:pt x="7" y="1111"/>
                    <a:pt x="7" y="1111"/>
                  </a:cubicBezTo>
                  <a:cubicBezTo>
                    <a:pt x="6" y="1109"/>
                    <a:pt x="6" y="1107"/>
                    <a:pt x="5" y="1105"/>
                  </a:cubicBezTo>
                  <a:cubicBezTo>
                    <a:pt x="5" y="1105"/>
                    <a:pt x="5" y="1105"/>
                    <a:pt x="5" y="1105"/>
                  </a:cubicBezTo>
                  <a:cubicBezTo>
                    <a:pt x="5" y="1103"/>
                    <a:pt x="4" y="1101"/>
                    <a:pt x="4" y="1099"/>
                  </a:cubicBezTo>
                  <a:cubicBezTo>
                    <a:pt x="4" y="1099"/>
                    <a:pt x="4" y="1099"/>
                    <a:pt x="4" y="1099"/>
                  </a:cubicBezTo>
                  <a:cubicBezTo>
                    <a:pt x="4" y="1097"/>
                    <a:pt x="3" y="1095"/>
                    <a:pt x="3" y="1093"/>
                  </a:cubicBezTo>
                  <a:cubicBezTo>
                    <a:pt x="3" y="1093"/>
                    <a:pt x="3" y="1093"/>
                    <a:pt x="3" y="1093"/>
                  </a:cubicBezTo>
                  <a:cubicBezTo>
                    <a:pt x="3" y="1091"/>
                    <a:pt x="2" y="1089"/>
                    <a:pt x="2" y="1086"/>
                  </a:cubicBezTo>
                  <a:cubicBezTo>
                    <a:pt x="2" y="1086"/>
                    <a:pt x="2" y="1086"/>
                    <a:pt x="2" y="1086"/>
                  </a:cubicBezTo>
                  <a:cubicBezTo>
                    <a:pt x="2" y="1084"/>
                    <a:pt x="2" y="1082"/>
                    <a:pt x="1" y="1080"/>
                  </a:cubicBezTo>
                  <a:cubicBezTo>
                    <a:pt x="1" y="1080"/>
                    <a:pt x="1" y="1080"/>
                    <a:pt x="1" y="1080"/>
                  </a:cubicBezTo>
                  <a:cubicBezTo>
                    <a:pt x="1" y="1078"/>
                    <a:pt x="1" y="1076"/>
                    <a:pt x="1" y="1074"/>
                  </a:cubicBezTo>
                  <a:cubicBezTo>
                    <a:pt x="1" y="1074"/>
                    <a:pt x="1" y="1074"/>
                    <a:pt x="1" y="1074"/>
                  </a:cubicBezTo>
                  <a:cubicBezTo>
                    <a:pt x="1" y="1072"/>
                    <a:pt x="1" y="1070"/>
                    <a:pt x="0" y="1067"/>
                  </a:cubicBezTo>
                  <a:cubicBezTo>
                    <a:pt x="0" y="1067"/>
                    <a:pt x="0" y="1067"/>
                    <a:pt x="0" y="1067"/>
                  </a:cubicBezTo>
                  <a:cubicBezTo>
                    <a:pt x="0" y="1065"/>
                    <a:pt x="0" y="1063"/>
                    <a:pt x="0" y="1061"/>
                  </a:cubicBezTo>
                  <a:cubicBezTo>
                    <a:pt x="0" y="1061"/>
                    <a:pt x="0" y="1061"/>
                    <a:pt x="0" y="1061"/>
                  </a:cubicBezTo>
                  <a:cubicBezTo>
                    <a:pt x="0" y="1059"/>
                    <a:pt x="0" y="1057"/>
                    <a:pt x="0" y="1055"/>
                  </a:cubicBezTo>
                  <a:cubicBezTo>
                    <a:pt x="0" y="1055"/>
                    <a:pt x="0" y="1055"/>
                    <a:pt x="0" y="1055"/>
                  </a:cubicBezTo>
                  <a:cubicBezTo>
                    <a:pt x="0" y="1055"/>
                    <a:pt x="0" y="1055"/>
                    <a:pt x="0" y="1055"/>
                  </a:cubicBezTo>
                  <a:cubicBezTo>
                    <a:pt x="0" y="1052"/>
                    <a:pt x="0" y="1049"/>
                    <a:pt x="0" y="1047"/>
                  </a:cubicBezTo>
                  <a:cubicBezTo>
                    <a:pt x="0" y="1046"/>
                    <a:pt x="0" y="1045"/>
                    <a:pt x="0" y="1044"/>
                  </a:cubicBezTo>
                  <a:cubicBezTo>
                    <a:pt x="0" y="1043"/>
                    <a:pt x="0" y="1041"/>
                    <a:pt x="1" y="1040"/>
                  </a:cubicBezTo>
                  <a:cubicBezTo>
                    <a:pt x="6" y="950"/>
                    <a:pt x="55" y="896"/>
                    <a:pt x="89" y="81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nvGrpSpPr>
            <p:cNvPr id="11" name="Group 8"/>
            <p:cNvGrpSpPr/>
            <p:nvPr/>
          </p:nvGrpSpPr>
          <p:grpSpPr>
            <a:xfrm>
              <a:off x="4386263" y="1889125"/>
              <a:ext cx="1520825" cy="1520825"/>
              <a:chOff x="4386263" y="1889125"/>
              <a:chExt cx="1520825" cy="1520825"/>
            </a:xfrm>
          </p:grpSpPr>
          <p:sp>
            <p:nvSpPr>
              <p:cNvPr id="50" name="Freeform: Shape 9"/>
              <p:cNvSpPr/>
              <p:nvPr/>
            </p:nvSpPr>
            <p:spPr bwMode="auto">
              <a:xfrm>
                <a:off x="4386263" y="1889125"/>
                <a:ext cx="1520825" cy="1520825"/>
              </a:xfrm>
              <a:custGeom>
                <a:avLst/>
                <a:gdLst>
                  <a:gd name="T0" fmla="*/ 547 w 1095"/>
                  <a:gd name="T1" fmla="*/ 781 h 1094"/>
                  <a:gd name="T2" fmla="*/ 449 w 1095"/>
                  <a:gd name="T3" fmla="*/ 1004 h 1094"/>
                  <a:gd name="T4" fmla="*/ 444 w 1095"/>
                  <a:gd name="T5" fmla="*/ 1010 h 1094"/>
                  <a:gd name="T6" fmla="*/ 434 w 1095"/>
                  <a:gd name="T7" fmla="*/ 1019 h 1094"/>
                  <a:gd name="T8" fmla="*/ 430 w 1095"/>
                  <a:gd name="T9" fmla="*/ 1023 h 1094"/>
                  <a:gd name="T10" fmla="*/ 420 w 1095"/>
                  <a:gd name="T11" fmla="*/ 1031 h 1094"/>
                  <a:gd name="T12" fmla="*/ 415 w 1095"/>
                  <a:gd name="T13" fmla="*/ 1035 h 1094"/>
                  <a:gd name="T14" fmla="*/ 405 w 1095"/>
                  <a:gd name="T15" fmla="*/ 1042 h 1094"/>
                  <a:gd name="T16" fmla="*/ 399 w 1095"/>
                  <a:gd name="T17" fmla="*/ 1045 h 1094"/>
                  <a:gd name="T18" fmla="*/ 389 w 1095"/>
                  <a:gd name="T19" fmla="*/ 1051 h 1094"/>
                  <a:gd name="T20" fmla="*/ 378 w 1095"/>
                  <a:gd name="T21" fmla="*/ 1057 h 1094"/>
                  <a:gd name="T22" fmla="*/ 125 w 1095"/>
                  <a:gd name="T23" fmla="*/ 1043 h 1094"/>
                  <a:gd name="T24" fmla="*/ 120 w 1095"/>
                  <a:gd name="T25" fmla="*/ 1039 h 1094"/>
                  <a:gd name="T26" fmla="*/ 104 w 1095"/>
                  <a:gd name="T27" fmla="*/ 1027 h 1094"/>
                  <a:gd name="T28" fmla="*/ 99 w 1095"/>
                  <a:gd name="T29" fmla="*/ 1023 h 1094"/>
                  <a:gd name="T30" fmla="*/ 85 w 1095"/>
                  <a:gd name="T31" fmla="*/ 1010 h 1094"/>
                  <a:gd name="T32" fmla="*/ 80 w 1095"/>
                  <a:gd name="T33" fmla="*/ 1005 h 1094"/>
                  <a:gd name="T34" fmla="*/ 67 w 1095"/>
                  <a:gd name="T35" fmla="*/ 990 h 1094"/>
                  <a:gd name="T36" fmla="*/ 59 w 1095"/>
                  <a:gd name="T37" fmla="*/ 980 h 1094"/>
                  <a:gd name="T38" fmla="*/ 52 w 1095"/>
                  <a:gd name="T39" fmla="*/ 969 h 1094"/>
                  <a:gd name="T40" fmla="*/ 42 w 1095"/>
                  <a:gd name="T41" fmla="*/ 953 h 1094"/>
                  <a:gd name="T42" fmla="*/ 43 w 1095"/>
                  <a:gd name="T43" fmla="*/ 706 h 1094"/>
                  <a:gd name="T44" fmla="*/ 46 w 1095"/>
                  <a:gd name="T45" fmla="*/ 700 h 1094"/>
                  <a:gd name="T46" fmla="*/ 53 w 1095"/>
                  <a:gd name="T47" fmla="*/ 690 h 1094"/>
                  <a:gd name="T48" fmla="*/ 56 w 1095"/>
                  <a:gd name="T49" fmla="*/ 685 h 1094"/>
                  <a:gd name="T50" fmla="*/ 64 w 1095"/>
                  <a:gd name="T51" fmla="*/ 675 h 1094"/>
                  <a:gd name="T52" fmla="*/ 68 w 1095"/>
                  <a:gd name="T53" fmla="*/ 670 h 1094"/>
                  <a:gd name="T54" fmla="*/ 76 w 1095"/>
                  <a:gd name="T55" fmla="*/ 660 h 1094"/>
                  <a:gd name="T56" fmla="*/ 80 w 1095"/>
                  <a:gd name="T57" fmla="*/ 655 h 1094"/>
                  <a:gd name="T58" fmla="*/ 86 w 1095"/>
                  <a:gd name="T59" fmla="*/ 650 h 1094"/>
                  <a:gd name="T60" fmla="*/ 90 w 1095"/>
                  <a:gd name="T61" fmla="*/ 646 h 1094"/>
                  <a:gd name="T62" fmla="*/ 547 w 1095"/>
                  <a:gd name="T63" fmla="*/ 314 h 1094"/>
                  <a:gd name="T64" fmla="*/ 645 w 1095"/>
                  <a:gd name="T65" fmla="*/ 90 h 1094"/>
                  <a:gd name="T66" fmla="*/ 651 w 1095"/>
                  <a:gd name="T67" fmla="*/ 84 h 1094"/>
                  <a:gd name="T68" fmla="*/ 660 w 1095"/>
                  <a:gd name="T69" fmla="*/ 75 h 1094"/>
                  <a:gd name="T70" fmla="*/ 665 w 1095"/>
                  <a:gd name="T71" fmla="*/ 71 h 1094"/>
                  <a:gd name="T72" fmla="*/ 675 w 1095"/>
                  <a:gd name="T73" fmla="*/ 63 h 1094"/>
                  <a:gd name="T74" fmla="*/ 680 w 1095"/>
                  <a:gd name="T75" fmla="*/ 59 h 1094"/>
                  <a:gd name="T76" fmla="*/ 690 w 1095"/>
                  <a:gd name="T77" fmla="*/ 52 h 1094"/>
                  <a:gd name="T78" fmla="*/ 695 w 1095"/>
                  <a:gd name="T79" fmla="*/ 49 h 1094"/>
                  <a:gd name="T80" fmla="*/ 706 w 1095"/>
                  <a:gd name="T81" fmla="*/ 42 h 1094"/>
                  <a:gd name="T82" fmla="*/ 717 w 1095"/>
                  <a:gd name="T83" fmla="*/ 37 h 1094"/>
                  <a:gd name="T84" fmla="*/ 970 w 1095"/>
                  <a:gd name="T85" fmla="*/ 51 h 1094"/>
                  <a:gd name="T86" fmla="*/ 975 w 1095"/>
                  <a:gd name="T87" fmla="*/ 55 h 1094"/>
                  <a:gd name="T88" fmla="*/ 990 w 1095"/>
                  <a:gd name="T89" fmla="*/ 66 h 1094"/>
                  <a:gd name="T90" fmla="*/ 995 w 1095"/>
                  <a:gd name="T91" fmla="*/ 71 h 1094"/>
                  <a:gd name="T92" fmla="*/ 1010 w 1095"/>
                  <a:gd name="T93" fmla="*/ 84 h 1094"/>
                  <a:gd name="T94" fmla="*/ 1015 w 1095"/>
                  <a:gd name="T95" fmla="*/ 89 h 1094"/>
                  <a:gd name="T96" fmla="*/ 1028 w 1095"/>
                  <a:gd name="T97" fmla="*/ 104 h 1094"/>
                  <a:gd name="T98" fmla="*/ 1036 w 1095"/>
                  <a:gd name="T99" fmla="*/ 114 h 1094"/>
                  <a:gd name="T100" fmla="*/ 1043 w 1095"/>
                  <a:gd name="T101" fmla="*/ 125 h 1094"/>
                  <a:gd name="T102" fmla="*/ 1053 w 1095"/>
                  <a:gd name="T103" fmla="*/ 141 h 1094"/>
                  <a:gd name="T104" fmla="*/ 1052 w 1095"/>
                  <a:gd name="T105" fmla="*/ 388 h 1094"/>
                  <a:gd name="T106" fmla="*/ 1049 w 1095"/>
                  <a:gd name="T107" fmla="*/ 393 h 1094"/>
                  <a:gd name="T108" fmla="*/ 1042 w 1095"/>
                  <a:gd name="T109" fmla="*/ 404 h 1094"/>
                  <a:gd name="T110" fmla="*/ 1039 w 1095"/>
                  <a:gd name="T111" fmla="*/ 409 h 1094"/>
                  <a:gd name="T112" fmla="*/ 1031 w 1095"/>
                  <a:gd name="T113" fmla="*/ 419 h 1094"/>
                  <a:gd name="T114" fmla="*/ 1027 w 1095"/>
                  <a:gd name="T115" fmla="*/ 424 h 1094"/>
                  <a:gd name="T116" fmla="*/ 1019 w 1095"/>
                  <a:gd name="T117" fmla="*/ 434 h 1094"/>
                  <a:gd name="T118" fmla="*/ 1015 w 1095"/>
                  <a:gd name="T119" fmla="*/ 439 h 1094"/>
                  <a:gd name="T120" fmla="*/ 1010 w 1095"/>
                  <a:gd name="T121" fmla="*/ 443 h 1094"/>
                  <a:gd name="T122" fmla="*/ 999 w 1095"/>
                  <a:gd name="T123" fmla="*/ 45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5" h="1094">
                    <a:moveTo>
                      <a:pt x="780" y="547"/>
                    </a:moveTo>
                    <a:cubicBezTo>
                      <a:pt x="737" y="565"/>
                      <a:pt x="691" y="592"/>
                      <a:pt x="642" y="639"/>
                    </a:cubicBezTo>
                    <a:cubicBezTo>
                      <a:pt x="593" y="689"/>
                      <a:pt x="566" y="736"/>
                      <a:pt x="547" y="781"/>
                    </a:cubicBezTo>
                    <a:cubicBezTo>
                      <a:pt x="518" y="860"/>
                      <a:pt x="514" y="932"/>
                      <a:pt x="454" y="999"/>
                    </a:cubicBezTo>
                    <a:cubicBezTo>
                      <a:pt x="453" y="1000"/>
                      <a:pt x="452" y="1001"/>
                      <a:pt x="451" y="1002"/>
                    </a:cubicBezTo>
                    <a:cubicBezTo>
                      <a:pt x="449" y="1004"/>
                      <a:pt x="449" y="1004"/>
                      <a:pt x="449" y="1004"/>
                    </a:cubicBezTo>
                    <a:cubicBezTo>
                      <a:pt x="448" y="1006"/>
                      <a:pt x="446" y="1008"/>
                      <a:pt x="444" y="1010"/>
                    </a:cubicBezTo>
                    <a:cubicBezTo>
                      <a:pt x="444" y="1010"/>
                      <a:pt x="444" y="1010"/>
                      <a:pt x="444" y="1010"/>
                    </a:cubicBezTo>
                    <a:cubicBezTo>
                      <a:pt x="444" y="1010"/>
                      <a:pt x="444" y="1010"/>
                      <a:pt x="444" y="1010"/>
                    </a:cubicBezTo>
                    <a:cubicBezTo>
                      <a:pt x="442" y="1011"/>
                      <a:pt x="441" y="1013"/>
                      <a:pt x="439" y="1014"/>
                    </a:cubicBezTo>
                    <a:cubicBezTo>
                      <a:pt x="439" y="1014"/>
                      <a:pt x="439" y="1014"/>
                      <a:pt x="439" y="1014"/>
                    </a:cubicBezTo>
                    <a:cubicBezTo>
                      <a:pt x="437" y="1016"/>
                      <a:pt x="436" y="1017"/>
                      <a:pt x="434" y="1019"/>
                    </a:cubicBezTo>
                    <a:cubicBezTo>
                      <a:pt x="434" y="1019"/>
                      <a:pt x="434" y="1019"/>
                      <a:pt x="434" y="1019"/>
                    </a:cubicBezTo>
                    <a:cubicBezTo>
                      <a:pt x="433" y="1020"/>
                      <a:pt x="431" y="1021"/>
                      <a:pt x="430" y="1023"/>
                    </a:cubicBezTo>
                    <a:cubicBezTo>
                      <a:pt x="430" y="1023"/>
                      <a:pt x="430" y="1023"/>
                      <a:pt x="430" y="1023"/>
                    </a:cubicBezTo>
                    <a:cubicBezTo>
                      <a:pt x="428" y="1024"/>
                      <a:pt x="426" y="1026"/>
                      <a:pt x="425" y="1027"/>
                    </a:cubicBezTo>
                    <a:cubicBezTo>
                      <a:pt x="425" y="1027"/>
                      <a:pt x="425" y="1027"/>
                      <a:pt x="425" y="1027"/>
                    </a:cubicBezTo>
                    <a:cubicBezTo>
                      <a:pt x="423" y="1028"/>
                      <a:pt x="421" y="1029"/>
                      <a:pt x="420" y="1031"/>
                    </a:cubicBezTo>
                    <a:cubicBezTo>
                      <a:pt x="420" y="1031"/>
                      <a:pt x="420" y="1031"/>
                      <a:pt x="420" y="1031"/>
                    </a:cubicBezTo>
                    <a:cubicBezTo>
                      <a:pt x="418" y="1032"/>
                      <a:pt x="416" y="1033"/>
                      <a:pt x="415" y="1035"/>
                    </a:cubicBezTo>
                    <a:cubicBezTo>
                      <a:pt x="415" y="1035"/>
                      <a:pt x="415" y="1035"/>
                      <a:pt x="415" y="1035"/>
                    </a:cubicBezTo>
                    <a:cubicBezTo>
                      <a:pt x="413" y="1036"/>
                      <a:pt x="411" y="1037"/>
                      <a:pt x="410" y="1038"/>
                    </a:cubicBezTo>
                    <a:cubicBezTo>
                      <a:pt x="410" y="1038"/>
                      <a:pt x="410" y="1038"/>
                      <a:pt x="410" y="1038"/>
                    </a:cubicBezTo>
                    <a:cubicBezTo>
                      <a:pt x="408" y="1039"/>
                      <a:pt x="406" y="1041"/>
                      <a:pt x="405" y="1042"/>
                    </a:cubicBezTo>
                    <a:cubicBezTo>
                      <a:pt x="405" y="1042"/>
                      <a:pt x="405" y="1042"/>
                      <a:pt x="405" y="1042"/>
                    </a:cubicBezTo>
                    <a:cubicBezTo>
                      <a:pt x="403" y="1043"/>
                      <a:pt x="401" y="1044"/>
                      <a:pt x="399" y="1045"/>
                    </a:cubicBezTo>
                    <a:cubicBezTo>
                      <a:pt x="399" y="1045"/>
                      <a:pt x="399" y="1045"/>
                      <a:pt x="399" y="1045"/>
                    </a:cubicBezTo>
                    <a:cubicBezTo>
                      <a:pt x="398" y="1046"/>
                      <a:pt x="396" y="1047"/>
                      <a:pt x="394" y="1048"/>
                    </a:cubicBezTo>
                    <a:cubicBezTo>
                      <a:pt x="394" y="1048"/>
                      <a:pt x="394" y="1048"/>
                      <a:pt x="394" y="1048"/>
                    </a:cubicBezTo>
                    <a:cubicBezTo>
                      <a:pt x="392" y="1049"/>
                      <a:pt x="390" y="1050"/>
                      <a:pt x="389" y="1051"/>
                    </a:cubicBezTo>
                    <a:cubicBezTo>
                      <a:pt x="389" y="1051"/>
                      <a:pt x="389" y="1051"/>
                      <a:pt x="389" y="1051"/>
                    </a:cubicBezTo>
                    <a:cubicBezTo>
                      <a:pt x="385" y="1054"/>
                      <a:pt x="381" y="1055"/>
                      <a:pt x="378" y="1057"/>
                    </a:cubicBezTo>
                    <a:cubicBezTo>
                      <a:pt x="378" y="1057"/>
                      <a:pt x="378" y="1057"/>
                      <a:pt x="378" y="1057"/>
                    </a:cubicBezTo>
                    <a:cubicBezTo>
                      <a:pt x="304" y="1094"/>
                      <a:pt x="216" y="1094"/>
                      <a:pt x="142" y="1053"/>
                    </a:cubicBezTo>
                    <a:cubicBezTo>
                      <a:pt x="142" y="1053"/>
                      <a:pt x="142" y="1053"/>
                      <a:pt x="142" y="1053"/>
                    </a:cubicBezTo>
                    <a:cubicBezTo>
                      <a:pt x="136" y="1050"/>
                      <a:pt x="131" y="1046"/>
                      <a:pt x="125" y="1043"/>
                    </a:cubicBezTo>
                    <a:cubicBezTo>
                      <a:pt x="125" y="1043"/>
                      <a:pt x="125" y="1043"/>
                      <a:pt x="125" y="1043"/>
                    </a:cubicBezTo>
                    <a:cubicBezTo>
                      <a:pt x="124" y="1042"/>
                      <a:pt x="122" y="1040"/>
                      <a:pt x="120" y="1039"/>
                    </a:cubicBezTo>
                    <a:cubicBezTo>
                      <a:pt x="120" y="1039"/>
                      <a:pt x="120" y="1039"/>
                      <a:pt x="120" y="1039"/>
                    </a:cubicBezTo>
                    <a:cubicBezTo>
                      <a:pt x="118" y="1038"/>
                      <a:pt x="116" y="1037"/>
                      <a:pt x="115" y="1035"/>
                    </a:cubicBezTo>
                    <a:cubicBezTo>
                      <a:pt x="115" y="1035"/>
                      <a:pt x="115" y="1035"/>
                      <a:pt x="115" y="1035"/>
                    </a:cubicBezTo>
                    <a:cubicBezTo>
                      <a:pt x="111" y="1033"/>
                      <a:pt x="108" y="1030"/>
                      <a:pt x="104" y="1027"/>
                    </a:cubicBezTo>
                    <a:cubicBezTo>
                      <a:pt x="104" y="1027"/>
                      <a:pt x="104" y="1027"/>
                      <a:pt x="104" y="1027"/>
                    </a:cubicBezTo>
                    <a:cubicBezTo>
                      <a:pt x="103" y="1026"/>
                      <a:pt x="101" y="1025"/>
                      <a:pt x="99" y="1023"/>
                    </a:cubicBezTo>
                    <a:cubicBezTo>
                      <a:pt x="99" y="1023"/>
                      <a:pt x="99" y="1023"/>
                      <a:pt x="99" y="1023"/>
                    </a:cubicBezTo>
                    <a:cubicBezTo>
                      <a:pt x="96" y="1020"/>
                      <a:pt x="93" y="1017"/>
                      <a:pt x="89" y="1014"/>
                    </a:cubicBezTo>
                    <a:cubicBezTo>
                      <a:pt x="89" y="1014"/>
                      <a:pt x="89" y="1014"/>
                      <a:pt x="89" y="1014"/>
                    </a:cubicBezTo>
                    <a:cubicBezTo>
                      <a:pt x="88" y="1013"/>
                      <a:pt x="86" y="1011"/>
                      <a:pt x="85" y="1010"/>
                    </a:cubicBezTo>
                    <a:cubicBezTo>
                      <a:pt x="85" y="1010"/>
                      <a:pt x="85" y="1010"/>
                      <a:pt x="85" y="1010"/>
                    </a:cubicBezTo>
                    <a:cubicBezTo>
                      <a:pt x="83" y="1008"/>
                      <a:pt x="81" y="1006"/>
                      <a:pt x="80" y="1005"/>
                    </a:cubicBezTo>
                    <a:cubicBezTo>
                      <a:pt x="80" y="1005"/>
                      <a:pt x="80" y="1005"/>
                      <a:pt x="80" y="1005"/>
                    </a:cubicBezTo>
                    <a:cubicBezTo>
                      <a:pt x="77" y="1002"/>
                      <a:pt x="74" y="998"/>
                      <a:pt x="71" y="995"/>
                    </a:cubicBezTo>
                    <a:cubicBezTo>
                      <a:pt x="71" y="995"/>
                      <a:pt x="71" y="995"/>
                      <a:pt x="71" y="995"/>
                    </a:cubicBezTo>
                    <a:cubicBezTo>
                      <a:pt x="70" y="993"/>
                      <a:pt x="68" y="992"/>
                      <a:pt x="67" y="990"/>
                    </a:cubicBezTo>
                    <a:cubicBezTo>
                      <a:pt x="67" y="990"/>
                      <a:pt x="67" y="990"/>
                      <a:pt x="67" y="990"/>
                    </a:cubicBezTo>
                    <a:cubicBezTo>
                      <a:pt x="64" y="987"/>
                      <a:pt x="61" y="983"/>
                      <a:pt x="59" y="980"/>
                    </a:cubicBezTo>
                    <a:cubicBezTo>
                      <a:pt x="59" y="980"/>
                      <a:pt x="59" y="980"/>
                      <a:pt x="59" y="980"/>
                    </a:cubicBezTo>
                    <a:cubicBezTo>
                      <a:pt x="58" y="978"/>
                      <a:pt x="56" y="976"/>
                      <a:pt x="55" y="974"/>
                    </a:cubicBezTo>
                    <a:cubicBezTo>
                      <a:pt x="55" y="974"/>
                      <a:pt x="55" y="974"/>
                      <a:pt x="55" y="974"/>
                    </a:cubicBezTo>
                    <a:cubicBezTo>
                      <a:pt x="54" y="973"/>
                      <a:pt x="53" y="971"/>
                      <a:pt x="52" y="969"/>
                    </a:cubicBezTo>
                    <a:cubicBezTo>
                      <a:pt x="52" y="969"/>
                      <a:pt x="52" y="969"/>
                      <a:pt x="52" y="969"/>
                    </a:cubicBezTo>
                    <a:cubicBezTo>
                      <a:pt x="48" y="964"/>
                      <a:pt x="45" y="958"/>
                      <a:pt x="42" y="953"/>
                    </a:cubicBezTo>
                    <a:cubicBezTo>
                      <a:pt x="42" y="953"/>
                      <a:pt x="42" y="953"/>
                      <a:pt x="42" y="953"/>
                    </a:cubicBezTo>
                    <a:cubicBezTo>
                      <a:pt x="1" y="879"/>
                      <a:pt x="0" y="790"/>
                      <a:pt x="37" y="717"/>
                    </a:cubicBezTo>
                    <a:cubicBezTo>
                      <a:pt x="37" y="717"/>
                      <a:pt x="37" y="717"/>
                      <a:pt x="37" y="717"/>
                    </a:cubicBezTo>
                    <a:cubicBezTo>
                      <a:pt x="39" y="713"/>
                      <a:pt x="41" y="709"/>
                      <a:pt x="43" y="706"/>
                    </a:cubicBezTo>
                    <a:cubicBezTo>
                      <a:pt x="43" y="706"/>
                      <a:pt x="43" y="706"/>
                      <a:pt x="43" y="706"/>
                    </a:cubicBezTo>
                    <a:cubicBezTo>
                      <a:pt x="44" y="704"/>
                      <a:pt x="45" y="702"/>
                      <a:pt x="46" y="700"/>
                    </a:cubicBezTo>
                    <a:cubicBezTo>
                      <a:pt x="46" y="700"/>
                      <a:pt x="46" y="700"/>
                      <a:pt x="46" y="700"/>
                    </a:cubicBezTo>
                    <a:cubicBezTo>
                      <a:pt x="47" y="699"/>
                      <a:pt x="48" y="697"/>
                      <a:pt x="49" y="695"/>
                    </a:cubicBezTo>
                    <a:cubicBezTo>
                      <a:pt x="49" y="695"/>
                      <a:pt x="49" y="695"/>
                      <a:pt x="49" y="695"/>
                    </a:cubicBezTo>
                    <a:cubicBezTo>
                      <a:pt x="50" y="693"/>
                      <a:pt x="51" y="691"/>
                      <a:pt x="53" y="690"/>
                    </a:cubicBezTo>
                    <a:cubicBezTo>
                      <a:pt x="53" y="690"/>
                      <a:pt x="53" y="690"/>
                      <a:pt x="53" y="690"/>
                    </a:cubicBezTo>
                    <a:cubicBezTo>
                      <a:pt x="54" y="688"/>
                      <a:pt x="55" y="686"/>
                      <a:pt x="56" y="685"/>
                    </a:cubicBezTo>
                    <a:cubicBezTo>
                      <a:pt x="56" y="685"/>
                      <a:pt x="56" y="685"/>
                      <a:pt x="56" y="685"/>
                    </a:cubicBezTo>
                    <a:cubicBezTo>
                      <a:pt x="57" y="683"/>
                      <a:pt x="59" y="681"/>
                      <a:pt x="60" y="679"/>
                    </a:cubicBezTo>
                    <a:cubicBezTo>
                      <a:pt x="60" y="679"/>
                      <a:pt x="60" y="679"/>
                      <a:pt x="60" y="679"/>
                    </a:cubicBezTo>
                    <a:cubicBezTo>
                      <a:pt x="61" y="678"/>
                      <a:pt x="62" y="676"/>
                      <a:pt x="64" y="675"/>
                    </a:cubicBezTo>
                    <a:cubicBezTo>
                      <a:pt x="64" y="675"/>
                      <a:pt x="64" y="675"/>
                      <a:pt x="64" y="675"/>
                    </a:cubicBezTo>
                    <a:cubicBezTo>
                      <a:pt x="65" y="673"/>
                      <a:pt x="66" y="671"/>
                      <a:pt x="68" y="670"/>
                    </a:cubicBezTo>
                    <a:cubicBezTo>
                      <a:pt x="68" y="670"/>
                      <a:pt x="68" y="670"/>
                      <a:pt x="68" y="670"/>
                    </a:cubicBezTo>
                    <a:cubicBezTo>
                      <a:pt x="69" y="668"/>
                      <a:pt x="70" y="666"/>
                      <a:pt x="72" y="665"/>
                    </a:cubicBezTo>
                    <a:cubicBezTo>
                      <a:pt x="72" y="665"/>
                      <a:pt x="72" y="665"/>
                      <a:pt x="72" y="665"/>
                    </a:cubicBezTo>
                    <a:cubicBezTo>
                      <a:pt x="73" y="663"/>
                      <a:pt x="74" y="662"/>
                      <a:pt x="76" y="660"/>
                    </a:cubicBezTo>
                    <a:cubicBezTo>
                      <a:pt x="76" y="660"/>
                      <a:pt x="76" y="660"/>
                      <a:pt x="76" y="660"/>
                    </a:cubicBezTo>
                    <a:cubicBezTo>
                      <a:pt x="77" y="658"/>
                      <a:pt x="79" y="657"/>
                      <a:pt x="80" y="655"/>
                    </a:cubicBezTo>
                    <a:cubicBezTo>
                      <a:pt x="80" y="655"/>
                      <a:pt x="80" y="655"/>
                      <a:pt x="80" y="655"/>
                    </a:cubicBezTo>
                    <a:cubicBezTo>
                      <a:pt x="82" y="654"/>
                      <a:pt x="83" y="652"/>
                      <a:pt x="85" y="651"/>
                    </a:cubicBezTo>
                    <a:cubicBezTo>
                      <a:pt x="85" y="651"/>
                      <a:pt x="85" y="651"/>
                      <a:pt x="85" y="651"/>
                    </a:cubicBezTo>
                    <a:cubicBezTo>
                      <a:pt x="86" y="650"/>
                      <a:pt x="86" y="650"/>
                      <a:pt x="86" y="650"/>
                    </a:cubicBezTo>
                    <a:cubicBezTo>
                      <a:pt x="86" y="649"/>
                      <a:pt x="87" y="648"/>
                      <a:pt x="87" y="648"/>
                    </a:cubicBezTo>
                    <a:cubicBezTo>
                      <a:pt x="88" y="647"/>
                      <a:pt x="89" y="646"/>
                      <a:pt x="90" y="646"/>
                    </a:cubicBezTo>
                    <a:cubicBezTo>
                      <a:pt x="90" y="646"/>
                      <a:pt x="90" y="646"/>
                      <a:pt x="90" y="646"/>
                    </a:cubicBezTo>
                    <a:cubicBezTo>
                      <a:pt x="158" y="581"/>
                      <a:pt x="233" y="578"/>
                      <a:pt x="313" y="547"/>
                    </a:cubicBezTo>
                    <a:cubicBezTo>
                      <a:pt x="358" y="529"/>
                      <a:pt x="405" y="502"/>
                      <a:pt x="455" y="453"/>
                    </a:cubicBezTo>
                    <a:cubicBezTo>
                      <a:pt x="502" y="404"/>
                      <a:pt x="529" y="358"/>
                      <a:pt x="547" y="314"/>
                    </a:cubicBezTo>
                    <a:cubicBezTo>
                      <a:pt x="577" y="235"/>
                      <a:pt x="581" y="162"/>
                      <a:pt x="641" y="95"/>
                    </a:cubicBezTo>
                    <a:cubicBezTo>
                      <a:pt x="642" y="94"/>
                      <a:pt x="643" y="93"/>
                      <a:pt x="644" y="92"/>
                    </a:cubicBezTo>
                    <a:cubicBezTo>
                      <a:pt x="645" y="90"/>
                      <a:pt x="645" y="90"/>
                      <a:pt x="645" y="90"/>
                    </a:cubicBezTo>
                    <a:cubicBezTo>
                      <a:pt x="647" y="88"/>
                      <a:pt x="649" y="86"/>
                      <a:pt x="651" y="84"/>
                    </a:cubicBezTo>
                    <a:cubicBezTo>
                      <a:pt x="651" y="84"/>
                      <a:pt x="651" y="84"/>
                      <a:pt x="651" y="84"/>
                    </a:cubicBezTo>
                    <a:cubicBezTo>
                      <a:pt x="651" y="84"/>
                      <a:pt x="651" y="84"/>
                      <a:pt x="651" y="84"/>
                    </a:cubicBezTo>
                    <a:cubicBezTo>
                      <a:pt x="653" y="83"/>
                      <a:pt x="654" y="81"/>
                      <a:pt x="656" y="80"/>
                    </a:cubicBezTo>
                    <a:cubicBezTo>
                      <a:pt x="656" y="80"/>
                      <a:pt x="656" y="80"/>
                      <a:pt x="656" y="80"/>
                    </a:cubicBezTo>
                    <a:cubicBezTo>
                      <a:pt x="657" y="78"/>
                      <a:pt x="659" y="77"/>
                      <a:pt x="660" y="75"/>
                    </a:cubicBezTo>
                    <a:cubicBezTo>
                      <a:pt x="660" y="75"/>
                      <a:pt x="660" y="75"/>
                      <a:pt x="660" y="75"/>
                    </a:cubicBezTo>
                    <a:cubicBezTo>
                      <a:pt x="662" y="74"/>
                      <a:pt x="664" y="73"/>
                      <a:pt x="665" y="71"/>
                    </a:cubicBezTo>
                    <a:cubicBezTo>
                      <a:pt x="665" y="71"/>
                      <a:pt x="665" y="71"/>
                      <a:pt x="665" y="71"/>
                    </a:cubicBezTo>
                    <a:cubicBezTo>
                      <a:pt x="667" y="70"/>
                      <a:pt x="668" y="68"/>
                      <a:pt x="670" y="67"/>
                    </a:cubicBezTo>
                    <a:cubicBezTo>
                      <a:pt x="670" y="67"/>
                      <a:pt x="670" y="67"/>
                      <a:pt x="670" y="67"/>
                    </a:cubicBezTo>
                    <a:cubicBezTo>
                      <a:pt x="672" y="66"/>
                      <a:pt x="673" y="64"/>
                      <a:pt x="675" y="63"/>
                    </a:cubicBezTo>
                    <a:cubicBezTo>
                      <a:pt x="675" y="63"/>
                      <a:pt x="675" y="63"/>
                      <a:pt x="675" y="63"/>
                    </a:cubicBezTo>
                    <a:cubicBezTo>
                      <a:pt x="677" y="62"/>
                      <a:pt x="678" y="61"/>
                      <a:pt x="680" y="59"/>
                    </a:cubicBezTo>
                    <a:cubicBezTo>
                      <a:pt x="680" y="59"/>
                      <a:pt x="680" y="59"/>
                      <a:pt x="680" y="59"/>
                    </a:cubicBezTo>
                    <a:cubicBezTo>
                      <a:pt x="682" y="58"/>
                      <a:pt x="683" y="57"/>
                      <a:pt x="685" y="56"/>
                    </a:cubicBezTo>
                    <a:cubicBezTo>
                      <a:pt x="685" y="56"/>
                      <a:pt x="685" y="56"/>
                      <a:pt x="685" y="56"/>
                    </a:cubicBezTo>
                    <a:cubicBezTo>
                      <a:pt x="687" y="55"/>
                      <a:pt x="689" y="53"/>
                      <a:pt x="690" y="52"/>
                    </a:cubicBezTo>
                    <a:cubicBezTo>
                      <a:pt x="690" y="52"/>
                      <a:pt x="690" y="52"/>
                      <a:pt x="690" y="52"/>
                    </a:cubicBezTo>
                    <a:cubicBezTo>
                      <a:pt x="692" y="51"/>
                      <a:pt x="694" y="50"/>
                      <a:pt x="695" y="49"/>
                    </a:cubicBezTo>
                    <a:cubicBezTo>
                      <a:pt x="695" y="49"/>
                      <a:pt x="695" y="49"/>
                      <a:pt x="695" y="49"/>
                    </a:cubicBezTo>
                    <a:cubicBezTo>
                      <a:pt x="697" y="48"/>
                      <a:pt x="699" y="47"/>
                      <a:pt x="701" y="45"/>
                    </a:cubicBezTo>
                    <a:cubicBezTo>
                      <a:pt x="701" y="45"/>
                      <a:pt x="701" y="45"/>
                      <a:pt x="701" y="45"/>
                    </a:cubicBezTo>
                    <a:cubicBezTo>
                      <a:pt x="703" y="44"/>
                      <a:pt x="704" y="43"/>
                      <a:pt x="706" y="42"/>
                    </a:cubicBezTo>
                    <a:cubicBezTo>
                      <a:pt x="706" y="42"/>
                      <a:pt x="706" y="42"/>
                      <a:pt x="706" y="42"/>
                    </a:cubicBezTo>
                    <a:cubicBezTo>
                      <a:pt x="710" y="40"/>
                      <a:pt x="713" y="38"/>
                      <a:pt x="717" y="37"/>
                    </a:cubicBezTo>
                    <a:cubicBezTo>
                      <a:pt x="717" y="37"/>
                      <a:pt x="717" y="37"/>
                      <a:pt x="717" y="37"/>
                    </a:cubicBezTo>
                    <a:cubicBezTo>
                      <a:pt x="791" y="0"/>
                      <a:pt x="879" y="0"/>
                      <a:pt x="953" y="41"/>
                    </a:cubicBezTo>
                    <a:cubicBezTo>
                      <a:pt x="953" y="41"/>
                      <a:pt x="953" y="41"/>
                      <a:pt x="953" y="41"/>
                    </a:cubicBezTo>
                    <a:cubicBezTo>
                      <a:pt x="959" y="44"/>
                      <a:pt x="964" y="48"/>
                      <a:pt x="970" y="51"/>
                    </a:cubicBezTo>
                    <a:cubicBezTo>
                      <a:pt x="970" y="51"/>
                      <a:pt x="970" y="51"/>
                      <a:pt x="970" y="51"/>
                    </a:cubicBezTo>
                    <a:cubicBezTo>
                      <a:pt x="971" y="52"/>
                      <a:pt x="973" y="53"/>
                      <a:pt x="975" y="55"/>
                    </a:cubicBezTo>
                    <a:cubicBezTo>
                      <a:pt x="975" y="55"/>
                      <a:pt x="975" y="55"/>
                      <a:pt x="975" y="55"/>
                    </a:cubicBezTo>
                    <a:cubicBezTo>
                      <a:pt x="977" y="56"/>
                      <a:pt x="978" y="57"/>
                      <a:pt x="980" y="58"/>
                    </a:cubicBezTo>
                    <a:cubicBezTo>
                      <a:pt x="980" y="58"/>
                      <a:pt x="980" y="58"/>
                      <a:pt x="980" y="58"/>
                    </a:cubicBezTo>
                    <a:cubicBezTo>
                      <a:pt x="984" y="61"/>
                      <a:pt x="987" y="64"/>
                      <a:pt x="990" y="66"/>
                    </a:cubicBezTo>
                    <a:cubicBezTo>
                      <a:pt x="990" y="66"/>
                      <a:pt x="990" y="66"/>
                      <a:pt x="990" y="66"/>
                    </a:cubicBezTo>
                    <a:cubicBezTo>
                      <a:pt x="992" y="68"/>
                      <a:pt x="994" y="69"/>
                      <a:pt x="995" y="71"/>
                    </a:cubicBezTo>
                    <a:cubicBezTo>
                      <a:pt x="995" y="71"/>
                      <a:pt x="995" y="71"/>
                      <a:pt x="995" y="71"/>
                    </a:cubicBezTo>
                    <a:cubicBezTo>
                      <a:pt x="999" y="73"/>
                      <a:pt x="1002" y="76"/>
                      <a:pt x="1005" y="80"/>
                    </a:cubicBezTo>
                    <a:cubicBezTo>
                      <a:pt x="1005" y="80"/>
                      <a:pt x="1005" y="80"/>
                      <a:pt x="1005" y="80"/>
                    </a:cubicBezTo>
                    <a:cubicBezTo>
                      <a:pt x="1007" y="81"/>
                      <a:pt x="1009" y="83"/>
                      <a:pt x="1010" y="84"/>
                    </a:cubicBezTo>
                    <a:cubicBezTo>
                      <a:pt x="1010" y="84"/>
                      <a:pt x="1010" y="84"/>
                      <a:pt x="1010" y="84"/>
                    </a:cubicBezTo>
                    <a:cubicBezTo>
                      <a:pt x="1012" y="86"/>
                      <a:pt x="1013" y="87"/>
                      <a:pt x="1015" y="89"/>
                    </a:cubicBezTo>
                    <a:cubicBezTo>
                      <a:pt x="1015" y="89"/>
                      <a:pt x="1015" y="89"/>
                      <a:pt x="1015" y="89"/>
                    </a:cubicBezTo>
                    <a:cubicBezTo>
                      <a:pt x="1018" y="92"/>
                      <a:pt x="1021" y="96"/>
                      <a:pt x="1024" y="99"/>
                    </a:cubicBezTo>
                    <a:cubicBezTo>
                      <a:pt x="1024" y="99"/>
                      <a:pt x="1024" y="99"/>
                      <a:pt x="1024" y="99"/>
                    </a:cubicBezTo>
                    <a:cubicBezTo>
                      <a:pt x="1025" y="101"/>
                      <a:pt x="1027" y="102"/>
                      <a:pt x="1028" y="104"/>
                    </a:cubicBezTo>
                    <a:cubicBezTo>
                      <a:pt x="1028" y="104"/>
                      <a:pt x="1028" y="104"/>
                      <a:pt x="1028" y="104"/>
                    </a:cubicBezTo>
                    <a:cubicBezTo>
                      <a:pt x="1031" y="107"/>
                      <a:pt x="1033" y="111"/>
                      <a:pt x="1036" y="114"/>
                    </a:cubicBezTo>
                    <a:cubicBezTo>
                      <a:pt x="1036" y="114"/>
                      <a:pt x="1036" y="114"/>
                      <a:pt x="1036" y="114"/>
                    </a:cubicBezTo>
                    <a:cubicBezTo>
                      <a:pt x="1037" y="116"/>
                      <a:pt x="1038" y="118"/>
                      <a:pt x="1040" y="120"/>
                    </a:cubicBezTo>
                    <a:cubicBezTo>
                      <a:pt x="1040" y="120"/>
                      <a:pt x="1040" y="120"/>
                      <a:pt x="1040" y="120"/>
                    </a:cubicBezTo>
                    <a:cubicBezTo>
                      <a:pt x="1041" y="121"/>
                      <a:pt x="1042" y="123"/>
                      <a:pt x="1043" y="125"/>
                    </a:cubicBezTo>
                    <a:cubicBezTo>
                      <a:pt x="1043" y="125"/>
                      <a:pt x="1043" y="125"/>
                      <a:pt x="1043" y="125"/>
                    </a:cubicBezTo>
                    <a:cubicBezTo>
                      <a:pt x="1047" y="130"/>
                      <a:pt x="1050" y="136"/>
                      <a:pt x="1053" y="141"/>
                    </a:cubicBezTo>
                    <a:cubicBezTo>
                      <a:pt x="1053" y="141"/>
                      <a:pt x="1053" y="141"/>
                      <a:pt x="1053" y="141"/>
                    </a:cubicBezTo>
                    <a:cubicBezTo>
                      <a:pt x="1094" y="215"/>
                      <a:pt x="1095" y="304"/>
                      <a:pt x="1058" y="377"/>
                    </a:cubicBezTo>
                    <a:cubicBezTo>
                      <a:pt x="1058" y="377"/>
                      <a:pt x="1058" y="377"/>
                      <a:pt x="1058" y="377"/>
                    </a:cubicBezTo>
                    <a:cubicBezTo>
                      <a:pt x="1056" y="381"/>
                      <a:pt x="1054" y="385"/>
                      <a:pt x="1052" y="388"/>
                    </a:cubicBezTo>
                    <a:cubicBezTo>
                      <a:pt x="1052" y="388"/>
                      <a:pt x="1052" y="388"/>
                      <a:pt x="1052" y="388"/>
                    </a:cubicBezTo>
                    <a:cubicBezTo>
                      <a:pt x="1051" y="390"/>
                      <a:pt x="1050" y="392"/>
                      <a:pt x="1049" y="393"/>
                    </a:cubicBezTo>
                    <a:cubicBezTo>
                      <a:pt x="1049" y="393"/>
                      <a:pt x="1049" y="393"/>
                      <a:pt x="1049" y="393"/>
                    </a:cubicBezTo>
                    <a:cubicBezTo>
                      <a:pt x="1048" y="395"/>
                      <a:pt x="1047" y="397"/>
                      <a:pt x="1046" y="399"/>
                    </a:cubicBezTo>
                    <a:cubicBezTo>
                      <a:pt x="1046" y="399"/>
                      <a:pt x="1046" y="399"/>
                      <a:pt x="1046" y="399"/>
                    </a:cubicBezTo>
                    <a:cubicBezTo>
                      <a:pt x="1045" y="401"/>
                      <a:pt x="1043" y="402"/>
                      <a:pt x="1042" y="404"/>
                    </a:cubicBezTo>
                    <a:cubicBezTo>
                      <a:pt x="1042" y="404"/>
                      <a:pt x="1042" y="404"/>
                      <a:pt x="1042" y="404"/>
                    </a:cubicBezTo>
                    <a:cubicBezTo>
                      <a:pt x="1041" y="406"/>
                      <a:pt x="1040" y="408"/>
                      <a:pt x="1039" y="409"/>
                    </a:cubicBezTo>
                    <a:cubicBezTo>
                      <a:pt x="1039" y="409"/>
                      <a:pt x="1039" y="409"/>
                      <a:pt x="1039" y="409"/>
                    </a:cubicBezTo>
                    <a:cubicBezTo>
                      <a:pt x="1037" y="411"/>
                      <a:pt x="1036" y="413"/>
                      <a:pt x="1035" y="414"/>
                    </a:cubicBezTo>
                    <a:cubicBezTo>
                      <a:pt x="1035" y="414"/>
                      <a:pt x="1035" y="414"/>
                      <a:pt x="1035" y="414"/>
                    </a:cubicBezTo>
                    <a:cubicBezTo>
                      <a:pt x="1034" y="416"/>
                      <a:pt x="1033" y="418"/>
                      <a:pt x="1031" y="419"/>
                    </a:cubicBezTo>
                    <a:cubicBezTo>
                      <a:pt x="1031" y="419"/>
                      <a:pt x="1031" y="419"/>
                      <a:pt x="1031" y="419"/>
                    </a:cubicBezTo>
                    <a:cubicBezTo>
                      <a:pt x="1030" y="421"/>
                      <a:pt x="1029" y="423"/>
                      <a:pt x="1027" y="424"/>
                    </a:cubicBezTo>
                    <a:cubicBezTo>
                      <a:pt x="1027" y="424"/>
                      <a:pt x="1027" y="424"/>
                      <a:pt x="1027" y="424"/>
                    </a:cubicBezTo>
                    <a:cubicBezTo>
                      <a:pt x="1026" y="426"/>
                      <a:pt x="1025" y="428"/>
                      <a:pt x="1023" y="429"/>
                    </a:cubicBezTo>
                    <a:cubicBezTo>
                      <a:pt x="1023" y="429"/>
                      <a:pt x="1023" y="429"/>
                      <a:pt x="1023" y="429"/>
                    </a:cubicBezTo>
                    <a:cubicBezTo>
                      <a:pt x="1022" y="431"/>
                      <a:pt x="1020" y="432"/>
                      <a:pt x="1019" y="434"/>
                    </a:cubicBezTo>
                    <a:cubicBezTo>
                      <a:pt x="1019" y="434"/>
                      <a:pt x="1019" y="434"/>
                      <a:pt x="1019" y="434"/>
                    </a:cubicBezTo>
                    <a:cubicBezTo>
                      <a:pt x="1018" y="436"/>
                      <a:pt x="1016" y="437"/>
                      <a:pt x="1015" y="439"/>
                    </a:cubicBezTo>
                    <a:cubicBezTo>
                      <a:pt x="1015" y="439"/>
                      <a:pt x="1015" y="439"/>
                      <a:pt x="1015" y="439"/>
                    </a:cubicBezTo>
                    <a:cubicBezTo>
                      <a:pt x="1013" y="440"/>
                      <a:pt x="1012" y="442"/>
                      <a:pt x="1010" y="443"/>
                    </a:cubicBezTo>
                    <a:cubicBezTo>
                      <a:pt x="1010" y="443"/>
                      <a:pt x="1010" y="443"/>
                      <a:pt x="1010" y="443"/>
                    </a:cubicBezTo>
                    <a:cubicBezTo>
                      <a:pt x="1010" y="443"/>
                      <a:pt x="1010" y="443"/>
                      <a:pt x="1010" y="443"/>
                    </a:cubicBezTo>
                    <a:cubicBezTo>
                      <a:pt x="1008" y="445"/>
                      <a:pt x="1006" y="447"/>
                      <a:pt x="1004" y="449"/>
                    </a:cubicBezTo>
                    <a:cubicBezTo>
                      <a:pt x="1004" y="449"/>
                      <a:pt x="1003" y="450"/>
                      <a:pt x="1003" y="450"/>
                    </a:cubicBezTo>
                    <a:cubicBezTo>
                      <a:pt x="1001" y="452"/>
                      <a:pt x="1000" y="453"/>
                      <a:pt x="999" y="454"/>
                    </a:cubicBezTo>
                    <a:cubicBezTo>
                      <a:pt x="932" y="514"/>
                      <a:pt x="859" y="517"/>
                      <a:pt x="780" y="547"/>
                    </a:cubicBezTo>
                    <a:close/>
                  </a:path>
                </a:pathLst>
              </a:custGeom>
              <a:solidFill>
                <a:srgbClr val="3C49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Freeform: Shape 10"/>
              <p:cNvSpPr/>
              <p:nvPr/>
            </p:nvSpPr>
            <p:spPr bwMode="auto">
              <a:xfrm>
                <a:off x="4418013" y="2706688"/>
                <a:ext cx="671513" cy="669925"/>
              </a:xfrm>
              <a:custGeom>
                <a:avLst/>
                <a:gdLst>
                  <a:gd name="T0" fmla="*/ 397 w 483"/>
                  <a:gd name="T1" fmla="*/ 397 h 483"/>
                  <a:gd name="T2" fmla="*/ 86 w 483"/>
                  <a:gd name="T3" fmla="*/ 397 h 483"/>
                  <a:gd name="T4" fmla="*/ 86 w 483"/>
                  <a:gd name="T5" fmla="*/ 86 h 483"/>
                  <a:gd name="T6" fmla="*/ 397 w 483"/>
                  <a:gd name="T7" fmla="*/ 86 h 483"/>
                  <a:gd name="T8" fmla="*/ 397 w 483"/>
                  <a:gd name="T9" fmla="*/ 397 h 483"/>
                </a:gdLst>
                <a:ahLst/>
                <a:cxnLst>
                  <a:cxn ang="0">
                    <a:pos x="T0" y="T1"/>
                  </a:cxn>
                  <a:cxn ang="0">
                    <a:pos x="T2" y="T3"/>
                  </a:cxn>
                  <a:cxn ang="0">
                    <a:pos x="T4" y="T5"/>
                  </a:cxn>
                  <a:cxn ang="0">
                    <a:pos x="T6" y="T7"/>
                  </a:cxn>
                  <a:cxn ang="0">
                    <a:pos x="T8" y="T9"/>
                  </a:cxn>
                </a:cxnLst>
                <a:rect l="0" t="0" r="r" b="b"/>
                <a:pathLst>
                  <a:path w="483" h="483">
                    <a:moveTo>
                      <a:pt x="397" y="397"/>
                    </a:moveTo>
                    <a:cubicBezTo>
                      <a:pt x="311" y="483"/>
                      <a:pt x="172" y="483"/>
                      <a:pt x="86" y="397"/>
                    </a:cubicBezTo>
                    <a:cubicBezTo>
                      <a:pt x="0" y="311"/>
                      <a:pt x="0" y="172"/>
                      <a:pt x="86" y="86"/>
                    </a:cubicBezTo>
                    <a:cubicBezTo>
                      <a:pt x="172" y="0"/>
                      <a:pt x="311" y="0"/>
                      <a:pt x="397" y="86"/>
                    </a:cubicBezTo>
                    <a:cubicBezTo>
                      <a:pt x="483" y="172"/>
                      <a:pt x="483" y="311"/>
                      <a:pt x="397" y="397"/>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Oval 11"/>
              <p:cNvSpPr/>
              <p:nvPr/>
            </p:nvSpPr>
            <p:spPr bwMode="auto">
              <a:xfrm>
                <a:off x="5240338" y="1951038"/>
                <a:ext cx="612775" cy="611188"/>
              </a:xfrm>
              <a:prstGeom prst="ellipse">
                <a:avLst/>
              </a:pr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Freeform: Shape 12"/>
              <p:cNvSpPr/>
              <p:nvPr/>
            </p:nvSpPr>
            <p:spPr>
              <a:xfrm>
                <a:off x="4614105" y="29019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3C4930"/>
              </a:solidFill>
              <a:ln w="12700">
                <a:miter lim="400000"/>
              </a:ln>
            </p:spPr>
            <p:txBody>
              <a:bodyPr anchor="ctr"/>
              <a:lstStyle/>
              <a:p>
                <a:pPr algn="ctr"/>
              </a:p>
            </p:txBody>
          </p:sp>
          <p:sp>
            <p:nvSpPr>
              <p:cNvPr id="54" name="Freeform: Shape 13"/>
              <p:cNvSpPr/>
              <p:nvPr/>
            </p:nvSpPr>
            <p:spPr>
              <a:xfrm>
                <a:off x="5403887" y="211617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3C4930"/>
              </a:solidFill>
              <a:ln w="12700">
                <a:miter lim="400000"/>
              </a:ln>
            </p:spPr>
            <p:txBody>
              <a:bodyPr anchor="ctr"/>
              <a:lstStyle/>
              <a:p>
                <a:pPr algn="ctr"/>
              </a:p>
            </p:txBody>
          </p:sp>
        </p:grpSp>
        <p:grpSp>
          <p:nvGrpSpPr>
            <p:cNvPr id="12" name="Group 14"/>
            <p:cNvGrpSpPr/>
            <p:nvPr/>
          </p:nvGrpSpPr>
          <p:grpSpPr>
            <a:xfrm>
              <a:off x="4386263" y="3787775"/>
              <a:ext cx="1520825" cy="1519238"/>
              <a:chOff x="4386263" y="3787775"/>
              <a:chExt cx="1520825" cy="1519238"/>
            </a:xfrm>
          </p:grpSpPr>
          <p:sp>
            <p:nvSpPr>
              <p:cNvPr id="45" name="Freeform: Shape 15"/>
              <p:cNvSpPr/>
              <p:nvPr/>
            </p:nvSpPr>
            <p:spPr bwMode="auto">
              <a:xfrm>
                <a:off x="4386263" y="3787775"/>
                <a:ext cx="1520825" cy="1519238"/>
              </a:xfrm>
              <a:custGeom>
                <a:avLst/>
                <a:gdLst>
                  <a:gd name="T0" fmla="*/ 547 w 1095"/>
                  <a:gd name="T1" fmla="*/ 313 h 1094"/>
                  <a:gd name="T2" fmla="*/ 449 w 1095"/>
                  <a:gd name="T3" fmla="*/ 90 h 1094"/>
                  <a:gd name="T4" fmla="*/ 444 w 1095"/>
                  <a:gd name="T5" fmla="*/ 84 h 1094"/>
                  <a:gd name="T6" fmla="*/ 434 w 1095"/>
                  <a:gd name="T7" fmla="*/ 75 h 1094"/>
                  <a:gd name="T8" fmla="*/ 430 w 1095"/>
                  <a:gd name="T9" fmla="*/ 71 h 1094"/>
                  <a:gd name="T10" fmla="*/ 420 w 1095"/>
                  <a:gd name="T11" fmla="*/ 63 h 1094"/>
                  <a:gd name="T12" fmla="*/ 415 w 1095"/>
                  <a:gd name="T13" fmla="*/ 59 h 1094"/>
                  <a:gd name="T14" fmla="*/ 405 w 1095"/>
                  <a:gd name="T15" fmla="*/ 52 h 1094"/>
                  <a:gd name="T16" fmla="*/ 399 w 1095"/>
                  <a:gd name="T17" fmla="*/ 49 h 1094"/>
                  <a:gd name="T18" fmla="*/ 389 w 1095"/>
                  <a:gd name="T19" fmla="*/ 42 h 1094"/>
                  <a:gd name="T20" fmla="*/ 378 w 1095"/>
                  <a:gd name="T21" fmla="*/ 37 h 1094"/>
                  <a:gd name="T22" fmla="*/ 125 w 1095"/>
                  <a:gd name="T23" fmla="*/ 51 h 1094"/>
                  <a:gd name="T24" fmla="*/ 120 w 1095"/>
                  <a:gd name="T25" fmla="*/ 55 h 1094"/>
                  <a:gd name="T26" fmla="*/ 104 w 1095"/>
                  <a:gd name="T27" fmla="*/ 66 h 1094"/>
                  <a:gd name="T28" fmla="*/ 99 w 1095"/>
                  <a:gd name="T29" fmla="*/ 71 h 1094"/>
                  <a:gd name="T30" fmla="*/ 85 w 1095"/>
                  <a:gd name="T31" fmla="*/ 84 h 1094"/>
                  <a:gd name="T32" fmla="*/ 80 w 1095"/>
                  <a:gd name="T33" fmla="*/ 89 h 1094"/>
                  <a:gd name="T34" fmla="*/ 67 w 1095"/>
                  <a:gd name="T35" fmla="*/ 104 h 1094"/>
                  <a:gd name="T36" fmla="*/ 59 w 1095"/>
                  <a:gd name="T37" fmla="*/ 114 h 1094"/>
                  <a:gd name="T38" fmla="*/ 52 w 1095"/>
                  <a:gd name="T39" fmla="*/ 125 h 1094"/>
                  <a:gd name="T40" fmla="*/ 42 w 1095"/>
                  <a:gd name="T41" fmla="*/ 141 h 1094"/>
                  <a:gd name="T42" fmla="*/ 43 w 1095"/>
                  <a:gd name="T43" fmla="*/ 388 h 1094"/>
                  <a:gd name="T44" fmla="*/ 46 w 1095"/>
                  <a:gd name="T45" fmla="*/ 394 h 1094"/>
                  <a:gd name="T46" fmla="*/ 53 w 1095"/>
                  <a:gd name="T47" fmla="*/ 404 h 1094"/>
                  <a:gd name="T48" fmla="*/ 56 w 1095"/>
                  <a:gd name="T49" fmla="*/ 409 h 1094"/>
                  <a:gd name="T50" fmla="*/ 64 w 1095"/>
                  <a:gd name="T51" fmla="*/ 419 h 1094"/>
                  <a:gd name="T52" fmla="*/ 68 w 1095"/>
                  <a:gd name="T53" fmla="*/ 424 h 1094"/>
                  <a:gd name="T54" fmla="*/ 76 w 1095"/>
                  <a:gd name="T55" fmla="*/ 434 h 1094"/>
                  <a:gd name="T56" fmla="*/ 80 w 1095"/>
                  <a:gd name="T57" fmla="*/ 439 h 1094"/>
                  <a:gd name="T58" fmla="*/ 86 w 1095"/>
                  <a:gd name="T59" fmla="*/ 444 h 1094"/>
                  <a:gd name="T60" fmla="*/ 90 w 1095"/>
                  <a:gd name="T61" fmla="*/ 448 h 1094"/>
                  <a:gd name="T62" fmla="*/ 547 w 1095"/>
                  <a:gd name="T63" fmla="*/ 780 h 1094"/>
                  <a:gd name="T64" fmla="*/ 645 w 1095"/>
                  <a:gd name="T65" fmla="*/ 1004 h 1094"/>
                  <a:gd name="T66" fmla="*/ 651 w 1095"/>
                  <a:gd name="T67" fmla="*/ 1010 h 1094"/>
                  <a:gd name="T68" fmla="*/ 660 w 1095"/>
                  <a:gd name="T69" fmla="*/ 1019 h 1094"/>
                  <a:gd name="T70" fmla="*/ 665 w 1095"/>
                  <a:gd name="T71" fmla="*/ 1023 h 1094"/>
                  <a:gd name="T72" fmla="*/ 675 w 1095"/>
                  <a:gd name="T73" fmla="*/ 1031 h 1094"/>
                  <a:gd name="T74" fmla="*/ 680 w 1095"/>
                  <a:gd name="T75" fmla="*/ 1035 h 1094"/>
                  <a:gd name="T76" fmla="*/ 690 w 1095"/>
                  <a:gd name="T77" fmla="*/ 1042 h 1094"/>
                  <a:gd name="T78" fmla="*/ 695 w 1095"/>
                  <a:gd name="T79" fmla="*/ 1045 h 1094"/>
                  <a:gd name="T80" fmla="*/ 706 w 1095"/>
                  <a:gd name="T81" fmla="*/ 1052 h 1094"/>
                  <a:gd name="T82" fmla="*/ 717 w 1095"/>
                  <a:gd name="T83" fmla="*/ 1057 h 1094"/>
                  <a:gd name="T84" fmla="*/ 970 w 1095"/>
                  <a:gd name="T85" fmla="*/ 1043 h 1094"/>
                  <a:gd name="T86" fmla="*/ 975 w 1095"/>
                  <a:gd name="T87" fmla="*/ 1039 h 1094"/>
                  <a:gd name="T88" fmla="*/ 990 w 1095"/>
                  <a:gd name="T89" fmla="*/ 1028 h 1094"/>
                  <a:gd name="T90" fmla="*/ 995 w 1095"/>
                  <a:gd name="T91" fmla="*/ 1023 h 1094"/>
                  <a:gd name="T92" fmla="*/ 1010 w 1095"/>
                  <a:gd name="T93" fmla="*/ 1010 h 1094"/>
                  <a:gd name="T94" fmla="*/ 1015 w 1095"/>
                  <a:gd name="T95" fmla="*/ 1005 h 1094"/>
                  <a:gd name="T96" fmla="*/ 1028 w 1095"/>
                  <a:gd name="T97" fmla="*/ 990 h 1094"/>
                  <a:gd name="T98" fmla="*/ 1036 w 1095"/>
                  <a:gd name="T99" fmla="*/ 980 h 1094"/>
                  <a:gd name="T100" fmla="*/ 1043 w 1095"/>
                  <a:gd name="T101" fmla="*/ 969 h 1094"/>
                  <a:gd name="T102" fmla="*/ 1053 w 1095"/>
                  <a:gd name="T103" fmla="*/ 953 h 1094"/>
                  <a:gd name="T104" fmla="*/ 1052 w 1095"/>
                  <a:gd name="T105" fmla="*/ 706 h 1094"/>
                  <a:gd name="T106" fmla="*/ 1049 w 1095"/>
                  <a:gd name="T107" fmla="*/ 700 h 1094"/>
                  <a:gd name="T108" fmla="*/ 1042 w 1095"/>
                  <a:gd name="T109" fmla="*/ 690 h 1094"/>
                  <a:gd name="T110" fmla="*/ 1039 w 1095"/>
                  <a:gd name="T111" fmla="*/ 685 h 1094"/>
                  <a:gd name="T112" fmla="*/ 1031 w 1095"/>
                  <a:gd name="T113" fmla="*/ 675 h 1094"/>
                  <a:gd name="T114" fmla="*/ 1027 w 1095"/>
                  <a:gd name="T115" fmla="*/ 670 h 1094"/>
                  <a:gd name="T116" fmla="*/ 1019 w 1095"/>
                  <a:gd name="T117" fmla="*/ 660 h 1094"/>
                  <a:gd name="T118" fmla="*/ 1015 w 1095"/>
                  <a:gd name="T119" fmla="*/ 655 h 1094"/>
                  <a:gd name="T120" fmla="*/ 1010 w 1095"/>
                  <a:gd name="T121" fmla="*/ 651 h 1094"/>
                  <a:gd name="T122" fmla="*/ 999 w 1095"/>
                  <a:gd name="T123" fmla="*/ 64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5" h="1094">
                    <a:moveTo>
                      <a:pt x="780" y="547"/>
                    </a:moveTo>
                    <a:cubicBezTo>
                      <a:pt x="737" y="529"/>
                      <a:pt x="691" y="502"/>
                      <a:pt x="642" y="455"/>
                    </a:cubicBezTo>
                    <a:cubicBezTo>
                      <a:pt x="593" y="405"/>
                      <a:pt x="566" y="358"/>
                      <a:pt x="547" y="313"/>
                    </a:cubicBezTo>
                    <a:cubicBezTo>
                      <a:pt x="518" y="234"/>
                      <a:pt x="514" y="162"/>
                      <a:pt x="454" y="95"/>
                    </a:cubicBezTo>
                    <a:cubicBezTo>
                      <a:pt x="453" y="94"/>
                      <a:pt x="452" y="93"/>
                      <a:pt x="451" y="92"/>
                    </a:cubicBezTo>
                    <a:cubicBezTo>
                      <a:pt x="449" y="90"/>
                      <a:pt x="449" y="90"/>
                      <a:pt x="449" y="90"/>
                    </a:cubicBezTo>
                    <a:cubicBezTo>
                      <a:pt x="448" y="88"/>
                      <a:pt x="446" y="86"/>
                      <a:pt x="444" y="84"/>
                    </a:cubicBezTo>
                    <a:cubicBezTo>
                      <a:pt x="444" y="84"/>
                      <a:pt x="444" y="84"/>
                      <a:pt x="444" y="84"/>
                    </a:cubicBezTo>
                    <a:cubicBezTo>
                      <a:pt x="444" y="84"/>
                      <a:pt x="444" y="84"/>
                      <a:pt x="444" y="84"/>
                    </a:cubicBezTo>
                    <a:cubicBezTo>
                      <a:pt x="442" y="83"/>
                      <a:pt x="441" y="81"/>
                      <a:pt x="439" y="80"/>
                    </a:cubicBezTo>
                    <a:cubicBezTo>
                      <a:pt x="439" y="80"/>
                      <a:pt x="439" y="80"/>
                      <a:pt x="439" y="80"/>
                    </a:cubicBezTo>
                    <a:cubicBezTo>
                      <a:pt x="437" y="78"/>
                      <a:pt x="436" y="77"/>
                      <a:pt x="434" y="75"/>
                    </a:cubicBezTo>
                    <a:cubicBezTo>
                      <a:pt x="434" y="75"/>
                      <a:pt x="434" y="75"/>
                      <a:pt x="434" y="75"/>
                    </a:cubicBezTo>
                    <a:cubicBezTo>
                      <a:pt x="433" y="74"/>
                      <a:pt x="431" y="73"/>
                      <a:pt x="430" y="71"/>
                    </a:cubicBezTo>
                    <a:cubicBezTo>
                      <a:pt x="430" y="71"/>
                      <a:pt x="430" y="71"/>
                      <a:pt x="430" y="71"/>
                    </a:cubicBezTo>
                    <a:cubicBezTo>
                      <a:pt x="428" y="70"/>
                      <a:pt x="426" y="68"/>
                      <a:pt x="425" y="67"/>
                    </a:cubicBezTo>
                    <a:cubicBezTo>
                      <a:pt x="425" y="67"/>
                      <a:pt x="425" y="67"/>
                      <a:pt x="425" y="67"/>
                    </a:cubicBezTo>
                    <a:cubicBezTo>
                      <a:pt x="423" y="66"/>
                      <a:pt x="421" y="64"/>
                      <a:pt x="420" y="63"/>
                    </a:cubicBezTo>
                    <a:cubicBezTo>
                      <a:pt x="420" y="63"/>
                      <a:pt x="420" y="63"/>
                      <a:pt x="420" y="63"/>
                    </a:cubicBezTo>
                    <a:cubicBezTo>
                      <a:pt x="418" y="62"/>
                      <a:pt x="416" y="61"/>
                      <a:pt x="415" y="59"/>
                    </a:cubicBezTo>
                    <a:cubicBezTo>
                      <a:pt x="415" y="59"/>
                      <a:pt x="415" y="59"/>
                      <a:pt x="415" y="59"/>
                    </a:cubicBezTo>
                    <a:cubicBezTo>
                      <a:pt x="413" y="58"/>
                      <a:pt x="411" y="57"/>
                      <a:pt x="410" y="56"/>
                    </a:cubicBezTo>
                    <a:cubicBezTo>
                      <a:pt x="410" y="56"/>
                      <a:pt x="410" y="56"/>
                      <a:pt x="410" y="56"/>
                    </a:cubicBezTo>
                    <a:cubicBezTo>
                      <a:pt x="408" y="54"/>
                      <a:pt x="406" y="53"/>
                      <a:pt x="405" y="52"/>
                    </a:cubicBezTo>
                    <a:cubicBezTo>
                      <a:pt x="405" y="52"/>
                      <a:pt x="405" y="52"/>
                      <a:pt x="405" y="52"/>
                    </a:cubicBezTo>
                    <a:cubicBezTo>
                      <a:pt x="403" y="51"/>
                      <a:pt x="401" y="50"/>
                      <a:pt x="399" y="49"/>
                    </a:cubicBezTo>
                    <a:cubicBezTo>
                      <a:pt x="399" y="49"/>
                      <a:pt x="399" y="49"/>
                      <a:pt x="399" y="49"/>
                    </a:cubicBezTo>
                    <a:cubicBezTo>
                      <a:pt x="398" y="48"/>
                      <a:pt x="396" y="47"/>
                      <a:pt x="394" y="45"/>
                    </a:cubicBezTo>
                    <a:cubicBezTo>
                      <a:pt x="394" y="45"/>
                      <a:pt x="394" y="45"/>
                      <a:pt x="394" y="45"/>
                    </a:cubicBezTo>
                    <a:cubicBezTo>
                      <a:pt x="392" y="44"/>
                      <a:pt x="390" y="43"/>
                      <a:pt x="389" y="42"/>
                    </a:cubicBezTo>
                    <a:cubicBezTo>
                      <a:pt x="389" y="42"/>
                      <a:pt x="389" y="42"/>
                      <a:pt x="389" y="42"/>
                    </a:cubicBezTo>
                    <a:cubicBezTo>
                      <a:pt x="385" y="40"/>
                      <a:pt x="381" y="38"/>
                      <a:pt x="378" y="37"/>
                    </a:cubicBezTo>
                    <a:cubicBezTo>
                      <a:pt x="378" y="37"/>
                      <a:pt x="378" y="37"/>
                      <a:pt x="378" y="37"/>
                    </a:cubicBezTo>
                    <a:cubicBezTo>
                      <a:pt x="304" y="0"/>
                      <a:pt x="216" y="0"/>
                      <a:pt x="142" y="41"/>
                    </a:cubicBezTo>
                    <a:cubicBezTo>
                      <a:pt x="142" y="41"/>
                      <a:pt x="142" y="41"/>
                      <a:pt x="142" y="41"/>
                    </a:cubicBezTo>
                    <a:cubicBezTo>
                      <a:pt x="136" y="44"/>
                      <a:pt x="131" y="48"/>
                      <a:pt x="125" y="51"/>
                    </a:cubicBezTo>
                    <a:cubicBezTo>
                      <a:pt x="125" y="51"/>
                      <a:pt x="125" y="51"/>
                      <a:pt x="125" y="51"/>
                    </a:cubicBezTo>
                    <a:cubicBezTo>
                      <a:pt x="124" y="52"/>
                      <a:pt x="122" y="53"/>
                      <a:pt x="120" y="55"/>
                    </a:cubicBezTo>
                    <a:cubicBezTo>
                      <a:pt x="120" y="55"/>
                      <a:pt x="120" y="55"/>
                      <a:pt x="120" y="55"/>
                    </a:cubicBezTo>
                    <a:cubicBezTo>
                      <a:pt x="118" y="56"/>
                      <a:pt x="116" y="57"/>
                      <a:pt x="115" y="58"/>
                    </a:cubicBezTo>
                    <a:cubicBezTo>
                      <a:pt x="115" y="58"/>
                      <a:pt x="115" y="58"/>
                      <a:pt x="115" y="58"/>
                    </a:cubicBezTo>
                    <a:cubicBezTo>
                      <a:pt x="111" y="61"/>
                      <a:pt x="108" y="64"/>
                      <a:pt x="104" y="66"/>
                    </a:cubicBezTo>
                    <a:cubicBezTo>
                      <a:pt x="104" y="66"/>
                      <a:pt x="104" y="66"/>
                      <a:pt x="104" y="66"/>
                    </a:cubicBezTo>
                    <a:cubicBezTo>
                      <a:pt x="103" y="68"/>
                      <a:pt x="101" y="69"/>
                      <a:pt x="99" y="71"/>
                    </a:cubicBezTo>
                    <a:cubicBezTo>
                      <a:pt x="99" y="71"/>
                      <a:pt x="99" y="71"/>
                      <a:pt x="99" y="71"/>
                    </a:cubicBezTo>
                    <a:cubicBezTo>
                      <a:pt x="96" y="73"/>
                      <a:pt x="93" y="76"/>
                      <a:pt x="89" y="80"/>
                    </a:cubicBezTo>
                    <a:cubicBezTo>
                      <a:pt x="89" y="80"/>
                      <a:pt x="89" y="80"/>
                      <a:pt x="89" y="80"/>
                    </a:cubicBezTo>
                    <a:cubicBezTo>
                      <a:pt x="88" y="81"/>
                      <a:pt x="86" y="83"/>
                      <a:pt x="85" y="84"/>
                    </a:cubicBezTo>
                    <a:cubicBezTo>
                      <a:pt x="85" y="84"/>
                      <a:pt x="85" y="84"/>
                      <a:pt x="85" y="84"/>
                    </a:cubicBezTo>
                    <a:cubicBezTo>
                      <a:pt x="83" y="86"/>
                      <a:pt x="81" y="87"/>
                      <a:pt x="80" y="89"/>
                    </a:cubicBezTo>
                    <a:cubicBezTo>
                      <a:pt x="80" y="89"/>
                      <a:pt x="80" y="89"/>
                      <a:pt x="80" y="89"/>
                    </a:cubicBezTo>
                    <a:cubicBezTo>
                      <a:pt x="77" y="92"/>
                      <a:pt x="74" y="96"/>
                      <a:pt x="71" y="99"/>
                    </a:cubicBezTo>
                    <a:cubicBezTo>
                      <a:pt x="71" y="99"/>
                      <a:pt x="71" y="99"/>
                      <a:pt x="71" y="99"/>
                    </a:cubicBezTo>
                    <a:cubicBezTo>
                      <a:pt x="70" y="101"/>
                      <a:pt x="68" y="102"/>
                      <a:pt x="67" y="104"/>
                    </a:cubicBezTo>
                    <a:cubicBezTo>
                      <a:pt x="67" y="104"/>
                      <a:pt x="67" y="104"/>
                      <a:pt x="67" y="104"/>
                    </a:cubicBezTo>
                    <a:cubicBezTo>
                      <a:pt x="64" y="107"/>
                      <a:pt x="61" y="111"/>
                      <a:pt x="59" y="114"/>
                    </a:cubicBezTo>
                    <a:cubicBezTo>
                      <a:pt x="59" y="114"/>
                      <a:pt x="59" y="114"/>
                      <a:pt x="59" y="114"/>
                    </a:cubicBezTo>
                    <a:cubicBezTo>
                      <a:pt x="58" y="116"/>
                      <a:pt x="56" y="118"/>
                      <a:pt x="55" y="119"/>
                    </a:cubicBezTo>
                    <a:cubicBezTo>
                      <a:pt x="55" y="119"/>
                      <a:pt x="55" y="119"/>
                      <a:pt x="55" y="119"/>
                    </a:cubicBezTo>
                    <a:cubicBezTo>
                      <a:pt x="54" y="121"/>
                      <a:pt x="53" y="123"/>
                      <a:pt x="52" y="125"/>
                    </a:cubicBezTo>
                    <a:cubicBezTo>
                      <a:pt x="52" y="125"/>
                      <a:pt x="52" y="125"/>
                      <a:pt x="52" y="125"/>
                    </a:cubicBezTo>
                    <a:cubicBezTo>
                      <a:pt x="48" y="130"/>
                      <a:pt x="45" y="136"/>
                      <a:pt x="42" y="141"/>
                    </a:cubicBezTo>
                    <a:cubicBezTo>
                      <a:pt x="42" y="141"/>
                      <a:pt x="42" y="141"/>
                      <a:pt x="42" y="141"/>
                    </a:cubicBezTo>
                    <a:cubicBezTo>
                      <a:pt x="1" y="215"/>
                      <a:pt x="0" y="304"/>
                      <a:pt x="37" y="377"/>
                    </a:cubicBezTo>
                    <a:cubicBezTo>
                      <a:pt x="37" y="377"/>
                      <a:pt x="37" y="377"/>
                      <a:pt x="37" y="377"/>
                    </a:cubicBezTo>
                    <a:cubicBezTo>
                      <a:pt x="39" y="381"/>
                      <a:pt x="41" y="385"/>
                      <a:pt x="43" y="388"/>
                    </a:cubicBezTo>
                    <a:cubicBezTo>
                      <a:pt x="43" y="388"/>
                      <a:pt x="43" y="388"/>
                      <a:pt x="43" y="388"/>
                    </a:cubicBezTo>
                    <a:cubicBezTo>
                      <a:pt x="44" y="390"/>
                      <a:pt x="45" y="392"/>
                      <a:pt x="46" y="394"/>
                    </a:cubicBezTo>
                    <a:cubicBezTo>
                      <a:pt x="46" y="394"/>
                      <a:pt x="46" y="394"/>
                      <a:pt x="46" y="394"/>
                    </a:cubicBezTo>
                    <a:cubicBezTo>
                      <a:pt x="47" y="395"/>
                      <a:pt x="48" y="397"/>
                      <a:pt x="49" y="399"/>
                    </a:cubicBezTo>
                    <a:cubicBezTo>
                      <a:pt x="49" y="399"/>
                      <a:pt x="49" y="399"/>
                      <a:pt x="49" y="399"/>
                    </a:cubicBezTo>
                    <a:cubicBezTo>
                      <a:pt x="50" y="401"/>
                      <a:pt x="51" y="402"/>
                      <a:pt x="53" y="404"/>
                    </a:cubicBezTo>
                    <a:cubicBezTo>
                      <a:pt x="53" y="404"/>
                      <a:pt x="53" y="404"/>
                      <a:pt x="53" y="404"/>
                    </a:cubicBezTo>
                    <a:cubicBezTo>
                      <a:pt x="54" y="406"/>
                      <a:pt x="55" y="408"/>
                      <a:pt x="56" y="409"/>
                    </a:cubicBezTo>
                    <a:cubicBezTo>
                      <a:pt x="56" y="409"/>
                      <a:pt x="56" y="409"/>
                      <a:pt x="56" y="409"/>
                    </a:cubicBezTo>
                    <a:cubicBezTo>
                      <a:pt x="57" y="411"/>
                      <a:pt x="59" y="413"/>
                      <a:pt x="60" y="414"/>
                    </a:cubicBezTo>
                    <a:cubicBezTo>
                      <a:pt x="60" y="414"/>
                      <a:pt x="60" y="414"/>
                      <a:pt x="60" y="414"/>
                    </a:cubicBezTo>
                    <a:cubicBezTo>
                      <a:pt x="61" y="416"/>
                      <a:pt x="62" y="418"/>
                      <a:pt x="64" y="419"/>
                    </a:cubicBezTo>
                    <a:cubicBezTo>
                      <a:pt x="64" y="419"/>
                      <a:pt x="64" y="419"/>
                      <a:pt x="64" y="419"/>
                    </a:cubicBezTo>
                    <a:cubicBezTo>
                      <a:pt x="65" y="421"/>
                      <a:pt x="66" y="423"/>
                      <a:pt x="68" y="424"/>
                    </a:cubicBezTo>
                    <a:cubicBezTo>
                      <a:pt x="68" y="424"/>
                      <a:pt x="68" y="424"/>
                      <a:pt x="68" y="424"/>
                    </a:cubicBezTo>
                    <a:cubicBezTo>
                      <a:pt x="69" y="426"/>
                      <a:pt x="70" y="428"/>
                      <a:pt x="72" y="429"/>
                    </a:cubicBezTo>
                    <a:cubicBezTo>
                      <a:pt x="72" y="429"/>
                      <a:pt x="72" y="429"/>
                      <a:pt x="72" y="429"/>
                    </a:cubicBezTo>
                    <a:cubicBezTo>
                      <a:pt x="73" y="431"/>
                      <a:pt x="74" y="432"/>
                      <a:pt x="76" y="434"/>
                    </a:cubicBezTo>
                    <a:cubicBezTo>
                      <a:pt x="76" y="434"/>
                      <a:pt x="76" y="434"/>
                      <a:pt x="76" y="434"/>
                    </a:cubicBezTo>
                    <a:cubicBezTo>
                      <a:pt x="77" y="436"/>
                      <a:pt x="79" y="437"/>
                      <a:pt x="80" y="439"/>
                    </a:cubicBezTo>
                    <a:cubicBezTo>
                      <a:pt x="80" y="439"/>
                      <a:pt x="80" y="439"/>
                      <a:pt x="80" y="439"/>
                    </a:cubicBezTo>
                    <a:cubicBezTo>
                      <a:pt x="82" y="440"/>
                      <a:pt x="83" y="442"/>
                      <a:pt x="85" y="443"/>
                    </a:cubicBezTo>
                    <a:cubicBezTo>
                      <a:pt x="85" y="443"/>
                      <a:pt x="85" y="443"/>
                      <a:pt x="85" y="443"/>
                    </a:cubicBezTo>
                    <a:cubicBezTo>
                      <a:pt x="86" y="444"/>
                      <a:pt x="86" y="444"/>
                      <a:pt x="86" y="444"/>
                    </a:cubicBezTo>
                    <a:cubicBezTo>
                      <a:pt x="86" y="445"/>
                      <a:pt x="87" y="445"/>
                      <a:pt x="87" y="446"/>
                    </a:cubicBezTo>
                    <a:cubicBezTo>
                      <a:pt x="88" y="447"/>
                      <a:pt x="89" y="448"/>
                      <a:pt x="90" y="448"/>
                    </a:cubicBezTo>
                    <a:cubicBezTo>
                      <a:pt x="90" y="448"/>
                      <a:pt x="90" y="448"/>
                      <a:pt x="90" y="448"/>
                    </a:cubicBezTo>
                    <a:cubicBezTo>
                      <a:pt x="158" y="513"/>
                      <a:pt x="233" y="516"/>
                      <a:pt x="313" y="547"/>
                    </a:cubicBezTo>
                    <a:cubicBezTo>
                      <a:pt x="358" y="565"/>
                      <a:pt x="405" y="592"/>
                      <a:pt x="455" y="641"/>
                    </a:cubicBezTo>
                    <a:cubicBezTo>
                      <a:pt x="502" y="690"/>
                      <a:pt x="529" y="736"/>
                      <a:pt x="547" y="780"/>
                    </a:cubicBezTo>
                    <a:cubicBezTo>
                      <a:pt x="577" y="859"/>
                      <a:pt x="581" y="931"/>
                      <a:pt x="641" y="999"/>
                    </a:cubicBezTo>
                    <a:cubicBezTo>
                      <a:pt x="642" y="1000"/>
                      <a:pt x="643" y="1001"/>
                      <a:pt x="644" y="1002"/>
                    </a:cubicBezTo>
                    <a:cubicBezTo>
                      <a:pt x="645" y="1004"/>
                      <a:pt x="645" y="1004"/>
                      <a:pt x="645" y="1004"/>
                    </a:cubicBezTo>
                    <a:cubicBezTo>
                      <a:pt x="647" y="1006"/>
                      <a:pt x="649" y="1008"/>
                      <a:pt x="651" y="1010"/>
                    </a:cubicBezTo>
                    <a:cubicBezTo>
                      <a:pt x="651" y="1010"/>
                      <a:pt x="651" y="1010"/>
                      <a:pt x="651" y="1010"/>
                    </a:cubicBezTo>
                    <a:cubicBezTo>
                      <a:pt x="651" y="1010"/>
                      <a:pt x="651" y="1010"/>
                      <a:pt x="651" y="1010"/>
                    </a:cubicBezTo>
                    <a:cubicBezTo>
                      <a:pt x="653" y="1011"/>
                      <a:pt x="654" y="1013"/>
                      <a:pt x="656" y="1014"/>
                    </a:cubicBezTo>
                    <a:cubicBezTo>
                      <a:pt x="656" y="1014"/>
                      <a:pt x="656" y="1014"/>
                      <a:pt x="656" y="1014"/>
                    </a:cubicBezTo>
                    <a:cubicBezTo>
                      <a:pt x="657" y="1016"/>
                      <a:pt x="659" y="1017"/>
                      <a:pt x="660" y="1019"/>
                    </a:cubicBezTo>
                    <a:cubicBezTo>
                      <a:pt x="660" y="1019"/>
                      <a:pt x="660" y="1019"/>
                      <a:pt x="660" y="1019"/>
                    </a:cubicBezTo>
                    <a:cubicBezTo>
                      <a:pt x="662" y="1020"/>
                      <a:pt x="664" y="1021"/>
                      <a:pt x="665" y="1023"/>
                    </a:cubicBezTo>
                    <a:cubicBezTo>
                      <a:pt x="665" y="1023"/>
                      <a:pt x="665" y="1023"/>
                      <a:pt x="665" y="1023"/>
                    </a:cubicBezTo>
                    <a:cubicBezTo>
                      <a:pt x="667" y="1024"/>
                      <a:pt x="668" y="1026"/>
                      <a:pt x="670" y="1027"/>
                    </a:cubicBezTo>
                    <a:cubicBezTo>
                      <a:pt x="670" y="1027"/>
                      <a:pt x="670" y="1027"/>
                      <a:pt x="670" y="1027"/>
                    </a:cubicBezTo>
                    <a:cubicBezTo>
                      <a:pt x="672" y="1028"/>
                      <a:pt x="673" y="1030"/>
                      <a:pt x="675" y="1031"/>
                    </a:cubicBezTo>
                    <a:cubicBezTo>
                      <a:pt x="675" y="1031"/>
                      <a:pt x="675" y="1031"/>
                      <a:pt x="675" y="1031"/>
                    </a:cubicBezTo>
                    <a:cubicBezTo>
                      <a:pt x="677" y="1032"/>
                      <a:pt x="678" y="1033"/>
                      <a:pt x="680" y="1035"/>
                    </a:cubicBezTo>
                    <a:cubicBezTo>
                      <a:pt x="680" y="1035"/>
                      <a:pt x="680" y="1035"/>
                      <a:pt x="680" y="1035"/>
                    </a:cubicBezTo>
                    <a:cubicBezTo>
                      <a:pt x="682" y="1036"/>
                      <a:pt x="683" y="1037"/>
                      <a:pt x="685" y="1038"/>
                    </a:cubicBezTo>
                    <a:cubicBezTo>
                      <a:pt x="685" y="1038"/>
                      <a:pt x="685" y="1038"/>
                      <a:pt x="685" y="1038"/>
                    </a:cubicBezTo>
                    <a:cubicBezTo>
                      <a:pt x="687" y="1039"/>
                      <a:pt x="689" y="1041"/>
                      <a:pt x="690" y="1042"/>
                    </a:cubicBezTo>
                    <a:cubicBezTo>
                      <a:pt x="690" y="1042"/>
                      <a:pt x="690" y="1042"/>
                      <a:pt x="690" y="1042"/>
                    </a:cubicBezTo>
                    <a:cubicBezTo>
                      <a:pt x="692" y="1043"/>
                      <a:pt x="694" y="1044"/>
                      <a:pt x="695" y="1045"/>
                    </a:cubicBezTo>
                    <a:cubicBezTo>
                      <a:pt x="695" y="1045"/>
                      <a:pt x="695" y="1045"/>
                      <a:pt x="695" y="1045"/>
                    </a:cubicBezTo>
                    <a:cubicBezTo>
                      <a:pt x="697" y="1046"/>
                      <a:pt x="699" y="1047"/>
                      <a:pt x="701" y="1048"/>
                    </a:cubicBezTo>
                    <a:cubicBezTo>
                      <a:pt x="701" y="1048"/>
                      <a:pt x="701" y="1048"/>
                      <a:pt x="701" y="1048"/>
                    </a:cubicBezTo>
                    <a:cubicBezTo>
                      <a:pt x="703" y="1050"/>
                      <a:pt x="704" y="1051"/>
                      <a:pt x="706" y="1052"/>
                    </a:cubicBezTo>
                    <a:cubicBezTo>
                      <a:pt x="706" y="1052"/>
                      <a:pt x="706" y="1052"/>
                      <a:pt x="706" y="1052"/>
                    </a:cubicBezTo>
                    <a:cubicBezTo>
                      <a:pt x="710" y="1054"/>
                      <a:pt x="713" y="1055"/>
                      <a:pt x="717" y="1057"/>
                    </a:cubicBezTo>
                    <a:cubicBezTo>
                      <a:pt x="717" y="1057"/>
                      <a:pt x="717" y="1057"/>
                      <a:pt x="717" y="1057"/>
                    </a:cubicBezTo>
                    <a:cubicBezTo>
                      <a:pt x="791" y="1094"/>
                      <a:pt x="879" y="1094"/>
                      <a:pt x="953" y="1053"/>
                    </a:cubicBezTo>
                    <a:cubicBezTo>
                      <a:pt x="953" y="1053"/>
                      <a:pt x="953" y="1053"/>
                      <a:pt x="953" y="1053"/>
                    </a:cubicBezTo>
                    <a:cubicBezTo>
                      <a:pt x="959" y="1050"/>
                      <a:pt x="964" y="1046"/>
                      <a:pt x="970" y="1043"/>
                    </a:cubicBezTo>
                    <a:cubicBezTo>
                      <a:pt x="970" y="1043"/>
                      <a:pt x="970" y="1043"/>
                      <a:pt x="970" y="1043"/>
                    </a:cubicBezTo>
                    <a:cubicBezTo>
                      <a:pt x="971" y="1042"/>
                      <a:pt x="973" y="1040"/>
                      <a:pt x="975" y="1039"/>
                    </a:cubicBezTo>
                    <a:cubicBezTo>
                      <a:pt x="975" y="1039"/>
                      <a:pt x="975" y="1039"/>
                      <a:pt x="975" y="1039"/>
                    </a:cubicBezTo>
                    <a:cubicBezTo>
                      <a:pt x="977" y="1038"/>
                      <a:pt x="978" y="1037"/>
                      <a:pt x="980" y="1035"/>
                    </a:cubicBezTo>
                    <a:cubicBezTo>
                      <a:pt x="980" y="1035"/>
                      <a:pt x="980" y="1035"/>
                      <a:pt x="980" y="1035"/>
                    </a:cubicBezTo>
                    <a:cubicBezTo>
                      <a:pt x="984" y="1033"/>
                      <a:pt x="987" y="1030"/>
                      <a:pt x="990" y="1028"/>
                    </a:cubicBezTo>
                    <a:cubicBezTo>
                      <a:pt x="990" y="1027"/>
                      <a:pt x="990" y="1027"/>
                      <a:pt x="990" y="1027"/>
                    </a:cubicBezTo>
                    <a:cubicBezTo>
                      <a:pt x="992" y="1026"/>
                      <a:pt x="994" y="1025"/>
                      <a:pt x="995" y="1023"/>
                    </a:cubicBezTo>
                    <a:cubicBezTo>
                      <a:pt x="995" y="1023"/>
                      <a:pt x="995" y="1023"/>
                      <a:pt x="995" y="1023"/>
                    </a:cubicBezTo>
                    <a:cubicBezTo>
                      <a:pt x="999" y="1020"/>
                      <a:pt x="1002" y="1018"/>
                      <a:pt x="1005" y="1014"/>
                    </a:cubicBezTo>
                    <a:cubicBezTo>
                      <a:pt x="1005" y="1014"/>
                      <a:pt x="1005" y="1014"/>
                      <a:pt x="1005" y="1014"/>
                    </a:cubicBezTo>
                    <a:cubicBezTo>
                      <a:pt x="1007" y="1013"/>
                      <a:pt x="1009" y="1011"/>
                      <a:pt x="1010" y="1010"/>
                    </a:cubicBezTo>
                    <a:cubicBezTo>
                      <a:pt x="1010" y="1010"/>
                      <a:pt x="1010" y="1010"/>
                      <a:pt x="1010" y="1010"/>
                    </a:cubicBezTo>
                    <a:cubicBezTo>
                      <a:pt x="1012" y="1008"/>
                      <a:pt x="1013" y="1007"/>
                      <a:pt x="1015" y="1005"/>
                    </a:cubicBezTo>
                    <a:cubicBezTo>
                      <a:pt x="1015" y="1005"/>
                      <a:pt x="1015" y="1005"/>
                      <a:pt x="1015" y="1005"/>
                    </a:cubicBezTo>
                    <a:cubicBezTo>
                      <a:pt x="1018" y="1002"/>
                      <a:pt x="1021" y="998"/>
                      <a:pt x="1024" y="995"/>
                    </a:cubicBezTo>
                    <a:cubicBezTo>
                      <a:pt x="1024" y="995"/>
                      <a:pt x="1024" y="995"/>
                      <a:pt x="1024" y="995"/>
                    </a:cubicBezTo>
                    <a:cubicBezTo>
                      <a:pt x="1025" y="993"/>
                      <a:pt x="1027" y="992"/>
                      <a:pt x="1028" y="990"/>
                    </a:cubicBezTo>
                    <a:cubicBezTo>
                      <a:pt x="1028" y="990"/>
                      <a:pt x="1028" y="990"/>
                      <a:pt x="1028" y="990"/>
                    </a:cubicBezTo>
                    <a:cubicBezTo>
                      <a:pt x="1031" y="987"/>
                      <a:pt x="1033" y="983"/>
                      <a:pt x="1036" y="980"/>
                    </a:cubicBezTo>
                    <a:cubicBezTo>
                      <a:pt x="1036" y="980"/>
                      <a:pt x="1036" y="980"/>
                      <a:pt x="1036" y="980"/>
                    </a:cubicBezTo>
                    <a:cubicBezTo>
                      <a:pt x="1037" y="978"/>
                      <a:pt x="1038" y="976"/>
                      <a:pt x="1040" y="974"/>
                    </a:cubicBezTo>
                    <a:cubicBezTo>
                      <a:pt x="1040" y="974"/>
                      <a:pt x="1040" y="974"/>
                      <a:pt x="1040" y="974"/>
                    </a:cubicBezTo>
                    <a:cubicBezTo>
                      <a:pt x="1041" y="973"/>
                      <a:pt x="1042" y="971"/>
                      <a:pt x="1043" y="969"/>
                    </a:cubicBezTo>
                    <a:cubicBezTo>
                      <a:pt x="1043" y="969"/>
                      <a:pt x="1043" y="969"/>
                      <a:pt x="1043" y="969"/>
                    </a:cubicBezTo>
                    <a:cubicBezTo>
                      <a:pt x="1047" y="964"/>
                      <a:pt x="1050" y="958"/>
                      <a:pt x="1053" y="953"/>
                    </a:cubicBezTo>
                    <a:cubicBezTo>
                      <a:pt x="1053" y="953"/>
                      <a:pt x="1053" y="953"/>
                      <a:pt x="1053" y="953"/>
                    </a:cubicBezTo>
                    <a:cubicBezTo>
                      <a:pt x="1094" y="879"/>
                      <a:pt x="1095" y="790"/>
                      <a:pt x="1058" y="717"/>
                    </a:cubicBezTo>
                    <a:cubicBezTo>
                      <a:pt x="1058" y="717"/>
                      <a:pt x="1058" y="717"/>
                      <a:pt x="1058" y="717"/>
                    </a:cubicBezTo>
                    <a:cubicBezTo>
                      <a:pt x="1056" y="713"/>
                      <a:pt x="1054" y="709"/>
                      <a:pt x="1052" y="706"/>
                    </a:cubicBezTo>
                    <a:cubicBezTo>
                      <a:pt x="1052" y="706"/>
                      <a:pt x="1052" y="706"/>
                      <a:pt x="1052" y="706"/>
                    </a:cubicBezTo>
                    <a:cubicBezTo>
                      <a:pt x="1051" y="704"/>
                      <a:pt x="1050" y="702"/>
                      <a:pt x="1049" y="700"/>
                    </a:cubicBezTo>
                    <a:cubicBezTo>
                      <a:pt x="1049" y="700"/>
                      <a:pt x="1049" y="700"/>
                      <a:pt x="1049" y="700"/>
                    </a:cubicBezTo>
                    <a:cubicBezTo>
                      <a:pt x="1048" y="699"/>
                      <a:pt x="1047" y="697"/>
                      <a:pt x="1046" y="695"/>
                    </a:cubicBezTo>
                    <a:cubicBezTo>
                      <a:pt x="1046" y="695"/>
                      <a:pt x="1046" y="695"/>
                      <a:pt x="1046" y="695"/>
                    </a:cubicBezTo>
                    <a:cubicBezTo>
                      <a:pt x="1045" y="693"/>
                      <a:pt x="1043" y="692"/>
                      <a:pt x="1042" y="690"/>
                    </a:cubicBezTo>
                    <a:cubicBezTo>
                      <a:pt x="1042" y="690"/>
                      <a:pt x="1042" y="690"/>
                      <a:pt x="1042" y="690"/>
                    </a:cubicBezTo>
                    <a:cubicBezTo>
                      <a:pt x="1041" y="688"/>
                      <a:pt x="1040" y="686"/>
                      <a:pt x="1039" y="685"/>
                    </a:cubicBezTo>
                    <a:cubicBezTo>
                      <a:pt x="1039" y="685"/>
                      <a:pt x="1039" y="685"/>
                      <a:pt x="1039" y="685"/>
                    </a:cubicBezTo>
                    <a:cubicBezTo>
                      <a:pt x="1037" y="683"/>
                      <a:pt x="1036" y="681"/>
                      <a:pt x="1035" y="680"/>
                    </a:cubicBezTo>
                    <a:cubicBezTo>
                      <a:pt x="1035" y="680"/>
                      <a:pt x="1035" y="680"/>
                      <a:pt x="1035" y="680"/>
                    </a:cubicBezTo>
                    <a:cubicBezTo>
                      <a:pt x="1034" y="678"/>
                      <a:pt x="1033" y="676"/>
                      <a:pt x="1031" y="675"/>
                    </a:cubicBezTo>
                    <a:cubicBezTo>
                      <a:pt x="1031" y="675"/>
                      <a:pt x="1031" y="675"/>
                      <a:pt x="1031" y="675"/>
                    </a:cubicBezTo>
                    <a:cubicBezTo>
                      <a:pt x="1030" y="673"/>
                      <a:pt x="1029" y="671"/>
                      <a:pt x="1027" y="670"/>
                    </a:cubicBezTo>
                    <a:cubicBezTo>
                      <a:pt x="1027" y="670"/>
                      <a:pt x="1027" y="670"/>
                      <a:pt x="1027" y="670"/>
                    </a:cubicBezTo>
                    <a:cubicBezTo>
                      <a:pt x="1026" y="668"/>
                      <a:pt x="1025" y="666"/>
                      <a:pt x="1023" y="665"/>
                    </a:cubicBezTo>
                    <a:cubicBezTo>
                      <a:pt x="1023" y="665"/>
                      <a:pt x="1023" y="665"/>
                      <a:pt x="1023" y="665"/>
                    </a:cubicBezTo>
                    <a:cubicBezTo>
                      <a:pt x="1022" y="663"/>
                      <a:pt x="1020" y="662"/>
                      <a:pt x="1019" y="660"/>
                    </a:cubicBezTo>
                    <a:cubicBezTo>
                      <a:pt x="1019" y="660"/>
                      <a:pt x="1019" y="660"/>
                      <a:pt x="1019" y="660"/>
                    </a:cubicBezTo>
                    <a:cubicBezTo>
                      <a:pt x="1018" y="658"/>
                      <a:pt x="1016" y="657"/>
                      <a:pt x="1015" y="655"/>
                    </a:cubicBezTo>
                    <a:cubicBezTo>
                      <a:pt x="1015" y="655"/>
                      <a:pt x="1015" y="655"/>
                      <a:pt x="1015" y="655"/>
                    </a:cubicBezTo>
                    <a:cubicBezTo>
                      <a:pt x="1013" y="654"/>
                      <a:pt x="1012" y="652"/>
                      <a:pt x="1010" y="651"/>
                    </a:cubicBezTo>
                    <a:cubicBezTo>
                      <a:pt x="1010" y="651"/>
                      <a:pt x="1010" y="651"/>
                      <a:pt x="1010" y="651"/>
                    </a:cubicBezTo>
                    <a:cubicBezTo>
                      <a:pt x="1010" y="651"/>
                      <a:pt x="1010" y="651"/>
                      <a:pt x="1010" y="651"/>
                    </a:cubicBezTo>
                    <a:cubicBezTo>
                      <a:pt x="1008" y="649"/>
                      <a:pt x="1006" y="647"/>
                      <a:pt x="1004" y="645"/>
                    </a:cubicBezTo>
                    <a:cubicBezTo>
                      <a:pt x="1004" y="644"/>
                      <a:pt x="1003" y="644"/>
                      <a:pt x="1003" y="643"/>
                    </a:cubicBezTo>
                    <a:cubicBezTo>
                      <a:pt x="1001" y="642"/>
                      <a:pt x="1000" y="641"/>
                      <a:pt x="999" y="640"/>
                    </a:cubicBezTo>
                    <a:cubicBezTo>
                      <a:pt x="932" y="580"/>
                      <a:pt x="859" y="577"/>
                      <a:pt x="780" y="547"/>
                    </a:cubicBezTo>
                    <a:close/>
                  </a:path>
                </a:pathLst>
              </a:custGeom>
              <a:solidFill>
                <a:srgbClr val="3C49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Freeform: Shape 16"/>
              <p:cNvSpPr/>
              <p:nvPr/>
            </p:nvSpPr>
            <p:spPr bwMode="auto">
              <a:xfrm>
                <a:off x="4418013" y="3819525"/>
                <a:ext cx="671513" cy="669925"/>
              </a:xfrm>
              <a:custGeom>
                <a:avLst/>
                <a:gdLst>
                  <a:gd name="T0" fmla="*/ 397 w 483"/>
                  <a:gd name="T1" fmla="*/ 86 h 483"/>
                  <a:gd name="T2" fmla="*/ 86 w 483"/>
                  <a:gd name="T3" fmla="*/ 86 h 483"/>
                  <a:gd name="T4" fmla="*/ 86 w 483"/>
                  <a:gd name="T5" fmla="*/ 397 h 483"/>
                  <a:gd name="T6" fmla="*/ 397 w 483"/>
                  <a:gd name="T7" fmla="*/ 397 h 483"/>
                  <a:gd name="T8" fmla="*/ 397 w 483"/>
                  <a:gd name="T9" fmla="*/ 86 h 483"/>
                </a:gdLst>
                <a:ahLst/>
                <a:cxnLst>
                  <a:cxn ang="0">
                    <a:pos x="T0" y="T1"/>
                  </a:cxn>
                  <a:cxn ang="0">
                    <a:pos x="T2" y="T3"/>
                  </a:cxn>
                  <a:cxn ang="0">
                    <a:pos x="T4" y="T5"/>
                  </a:cxn>
                  <a:cxn ang="0">
                    <a:pos x="T6" y="T7"/>
                  </a:cxn>
                  <a:cxn ang="0">
                    <a:pos x="T8" y="T9"/>
                  </a:cxn>
                </a:cxnLst>
                <a:rect l="0" t="0" r="r" b="b"/>
                <a:pathLst>
                  <a:path w="483" h="483">
                    <a:moveTo>
                      <a:pt x="397" y="86"/>
                    </a:moveTo>
                    <a:cubicBezTo>
                      <a:pt x="311" y="0"/>
                      <a:pt x="172" y="0"/>
                      <a:pt x="86" y="86"/>
                    </a:cubicBezTo>
                    <a:cubicBezTo>
                      <a:pt x="0" y="172"/>
                      <a:pt x="0" y="311"/>
                      <a:pt x="86" y="397"/>
                    </a:cubicBezTo>
                    <a:cubicBezTo>
                      <a:pt x="172" y="483"/>
                      <a:pt x="311" y="483"/>
                      <a:pt x="397" y="397"/>
                    </a:cubicBezTo>
                    <a:cubicBezTo>
                      <a:pt x="483" y="311"/>
                      <a:pt x="483" y="172"/>
                      <a:pt x="397" y="86"/>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Oval 17"/>
              <p:cNvSpPr/>
              <p:nvPr/>
            </p:nvSpPr>
            <p:spPr bwMode="auto">
              <a:xfrm>
                <a:off x="5240338" y="4633913"/>
                <a:ext cx="612775" cy="611188"/>
              </a:xfrm>
              <a:prstGeom prst="ellipse">
                <a:avLst/>
              </a:pr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Freeform: Shape 18"/>
              <p:cNvSpPr/>
              <p:nvPr/>
            </p:nvSpPr>
            <p:spPr>
              <a:xfrm>
                <a:off x="4611236" y="400688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rgbClr val="3C4930"/>
              </a:solidFill>
              <a:ln w="12700">
                <a:miter lim="400000"/>
              </a:ln>
            </p:spPr>
            <p:txBody>
              <a:bodyPr anchor="ctr"/>
              <a:lstStyle/>
              <a:p>
                <a:pPr algn="ctr"/>
              </a:p>
            </p:txBody>
          </p:sp>
          <p:sp>
            <p:nvSpPr>
              <p:cNvPr id="49" name="Freeform: Shape 19"/>
              <p:cNvSpPr/>
              <p:nvPr/>
            </p:nvSpPr>
            <p:spPr>
              <a:xfrm>
                <a:off x="5402909" y="481906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3C4930"/>
              </a:solidFill>
              <a:ln w="12700">
                <a:miter lim="400000"/>
              </a:ln>
            </p:spPr>
            <p:txBody>
              <a:bodyPr anchor="ctr"/>
              <a:lstStyle/>
              <a:p>
                <a:pPr algn="ctr"/>
              </a:p>
            </p:txBody>
          </p:sp>
        </p:grpSp>
        <p:grpSp>
          <p:nvGrpSpPr>
            <p:cNvPr id="13" name="Group 20"/>
            <p:cNvGrpSpPr/>
            <p:nvPr/>
          </p:nvGrpSpPr>
          <p:grpSpPr>
            <a:xfrm>
              <a:off x="6284913" y="1889125"/>
              <a:ext cx="1520825" cy="1520825"/>
              <a:chOff x="6284913" y="1889125"/>
              <a:chExt cx="1520825" cy="1520825"/>
            </a:xfrm>
          </p:grpSpPr>
          <p:sp>
            <p:nvSpPr>
              <p:cNvPr id="40" name="Freeform: Shape 21"/>
              <p:cNvSpPr/>
              <p:nvPr/>
            </p:nvSpPr>
            <p:spPr bwMode="auto">
              <a:xfrm>
                <a:off x="6284913" y="1889125"/>
                <a:ext cx="1520825" cy="1520825"/>
              </a:xfrm>
              <a:custGeom>
                <a:avLst/>
                <a:gdLst>
                  <a:gd name="T0" fmla="*/ 548 w 1095"/>
                  <a:gd name="T1" fmla="*/ 781 h 1094"/>
                  <a:gd name="T2" fmla="*/ 646 w 1095"/>
                  <a:gd name="T3" fmla="*/ 1004 h 1094"/>
                  <a:gd name="T4" fmla="*/ 651 w 1095"/>
                  <a:gd name="T5" fmla="*/ 1010 h 1094"/>
                  <a:gd name="T6" fmla="*/ 661 w 1095"/>
                  <a:gd name="T7" fmla="*/ 1019 h 1094"/>
                  <a:gd name="T8" fmla="*/ 666 w 1095"/>
                  <a:gd name="T9" fmla="*/ 1023 h 1094"/>
                  <a:gd name="T10" fmla="*/ 675 w 1095"/>
                  <a:gd name="T11" fmla="*/ 1031 h 1094"/>
                  <a:gd name="T12" fmla="*/ 680 w 1095"/>
                  <a:gd name="T13" fmla="*/ 1035 h 1094"/>
                  <a:gd name="T14" fmla="*/ 691 w 1095"/>
                  <a:gd name="T15" fmla="*/ 1042 h 1094"/>
                  <a:gd name="T16" fmla="*/ 696 w 1095"/>
                  <a:gd name="T17" fmla="*/ 1045 h 1094"/>
                  <a:gd name="T18" fmla="*/ 706 w 1095"/>
                  <a:gd name="T19" fmla="*/ 1051 h 1094"/>
                  <a:gd name="T20" fmla="*/ 717 w 1095"/>
                  <a:gd name="T21" fmla="*/ 1057 h 1094"/>
                  <a:gd name="T22" fmla="*/ 970 w 1095"/>
                  <a:gd name="T23" fmla="*/ 1043 h 1094"/>
                  <a:gd name="T24" fmla="*/ 975 w 1095"/>
                  <a:gd name="T25" fmla="*/ 1039 h 1094"/>
                  <a:gd name="T26" fmla="*/ 991 w 1095"/>
                  <a:gd name="T27" fmla="*/ 1027 h 1094"/>
                  <a:gd name="T28" fmla="*/ 996 w 1095"/>
                  <a:gd name="T29" fmla="*/ 1023 h 1094"/>
                  <a:gd name="T30" fmla="*/ 1010 w 1095"/>
                  <a:gd name="T31" fmla="*/ 1010 h 1094"/>
                  <a:gd name="T32" fmla="*/ 1015 w 1095"/>
                  <a:gd name="T33" fmla="*/ 1005 h 1094"/>
                  <a:gd name="T34" fmla="*/ 1028 w 1095"/>
                  <a:gd name="T35" fmla="*/ 990 h 1094"/>
                  <a:gd name="T36" fmla="*/ 1036 w 1095"/>
                  <a:gd name="T37" fmla="*/ 980 h 1094"/>
                  <a:gd name="T38" fmla="*/ 1044 w 1095"/>
                  <a:gd name="T39" fmla="*/ 969 h 1094"/>
                  <a:gd name="T40" fmla="*/ 1054 w 1095"/>
                  <a:gd name="T41" fmla="*/ 953 h 1094"/>
                  <a:gd name="T42" fmla="*/ 1052 w 1095"/>
                  <a:gd name="T43" fmla="*/ 706 h 1094"/>
                  <a:gd name="T44" fmla="*/ 1049 w 1095"/>
                  <a:gd name="T45" fmla="*/ 700 h 1094"/>
                  <a:gd name="T46" fmla="*/ 1043 w 1095"/>
                  <a:gd name="T47" fmla="*/ 690 h 1094"/>
                  <a:gd name="T48" fmla="*/ 1039 w 1095"/>
                  <a:gd name="T49" fmla="*/ 685 h 1094"/>
                  <a:gd name="T50" fmla="*/ 1031 w 1095"/>
                  <a:gd name="T51" fmla="*/ 675 h 1094"/>
                  <a:gd name="T52" fmla="*/ 1028 w 1095"/>
                  <a:gd name="T53" fmla="*/ 670 h 1094"/>
                  <a:gd name="T54" fmla="*/ 1019 w 1095"/>
                  <a:gd name="T55" fmla="*/ 660 h 1094"/>
                  <a:gd name="T56" fmla="*/ 1015 w 1095"/>
                  <a:gd name="T57" fmla="*/ 655 h 1094"/>
                  <a:gd name="T58" fmla="*/ 1010 w 1095"/>
                  <a:gd name="T59" fmla="*/ 650 h 1094"/>
                  <a:gd name="T60" fmla="*/ 1005 w 1095"/>
                  <a:gd name="T61" fmla="*/ 646 h 1094"/>
                  <a:gd name="T62" fmla="*/ 548 w 1095"/>
                  <a:gd name="T63" fmla="*/ 314 h 1094"/>
                  <a:gd name="T64" fmla="*/ 450 w 1095"/>
                  <a:gd name="T65" fmla="*/ 90 h 1094"/>
                  <a:gd name="T66" fmla="*/ 444 w 1095"/>
                  <a:gd name="T67" fmla="*/ 84 h 1094"/>
                  <a:gd name="T68" fmla="*/ 435 w 1095"/>
                  <a:gd name="T69" fmla="*/ 75 h 1094"/>
                  <a:gd name="T70" fmla="*/ 430 w 1095"/>
                  <a:gd name="T71" fmla="*/ 71 h 1094"/>
                  <a:gd name="T72" fmla="*/ 420 w 1095"/>
                  <a:gd name="T73" fmla="*/ 63 h 1094"/>
                  <a:gd name="T74" fmla="*/ 415 w 1095"/>
                  <a:gd name="T75" fmla="*/ 59 h 1094"/>
                  <a:gd name="T76" fmla="*/ 405 w 1095"/>
                  <a:gd name="T77" fmla="*/ 52 h 1094"/>
                  <a:gd name="T78" fmla="*/ 400 w 1095"/>
                  <a:gd name="T79" fmla="*/ 49 h 1094"/>
                  <a:gd name="T80" fmla="*/ 389 w 1095"/>
                  <a:gd name="T81" fmla="*/ 42 h 1094"/>
                  <a:gd name="T82" fmla="*/ 378 w 1095"/>
                  <a:gd name="T83" fmla="*/ 37 h 1094"/>
                  <a:gd name="T84" fmla="*/ 126 w 1095"/>
                  <a:gd name="T85" fmla="*/ 51 h 1094"/>
                  <a:gd name="T86" fmla="*/ 120 w 1095"/>
                  <a:gd name="T87" fmla="*/ 55 h 1094"/>
                  <a:gd name="T88" fmla="*/ 105 w 1095"/>
                  <a:gd name="T89" fmla="*/ 66 h 1094"/>
                  <a:gd name="T90" fmla="*/ 100 w 1095"/>
                  <a:gd name="T91" fmla="*/ 71 h 1094"/>
                  <a:gd name="T92" fmla="*/ 85 w 1095"/>
                  <a:gd name="T93" fmla="*/ 84 h 1094"/>
                  <a:gd name="T94" fmla="*/ 80 w 1095"/>
                  <a:gd name="T95" fmla="*/ 89 h 1094"/>
                  <a:gd name="T96" fmla="*/ 67 w 1095"/>
                  <a:gd name="T97" fmla="*/ 104 h 1094"/>
                  <a:gd name="T98" fmla="*/ 59 w 1095"/>
                  <a:gd name="T99" fmla="*/ 114 h 1094"/>
                  <a:gd name="T100" fmla="*/ 52 w 1095"/>
                  <a:gd name="T101" fmla="*/ 125 h 1094"/>
                  <a:gd name="T102" fmla="*/ 42 w 1095"/>
                  <a:gd name="T103" fmla="*/ 141 h 1094"/>
                  <a:gd name="T104" fmla="*/ 43 w 1095"/>
                  <a:gd name="T105" fmla="*/ 388 h 1094"/>
                  <a:gd name="T106" fmla="*/ 46 w 1095"/>
                  <a:gd name="T107" fmla="*/ 393 h 1094"/>
                  <a:gd name="T108" fmla="*/ 53 w 1095"/>
                  <a:gd name="T109" fmla="*/ 404 h 1094"/>
                  <a:gd name="T110" fmla="*/ 56 w 1095"/>
                  <a:gd name="T111" fmla="*/ 409 h 1094"/>
                  <a:gd name="T112" fmla="*/ 64 w 1095"/>
                  <a:gd name="T113" fmla="*/ 419 h 1094"/>
                  <a:gd name="T114" fmla="*/ 68 w 1095"/>
                  <a:gd name="T115" fmla="*/ 424 h 1094"/>
                  <a:gd name="T116" fmla="*/ 76 w 1095"/>
                  <a:gd name="T117" fmla="*/ 434 h 1094"/>
                  <a:gd name="T118" fmla="*/ 80 w 1095"/>
                  <a:gd name="T119" fmla="*/ 439 h 1094"/>
                  <a:gd name="T120" fmla="*/ 85 w 1095"/>
                  <a:gd name="T121" fmla="*/ 443 h 1094"/>
                  <a:gd name="T122" fmla="*/ 96 w 1095"/>
                  <a:gd name="T123" fmla="*/ 45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5" h="1094">
                    <a:moveTo>
                      <a:pt x="315" y="547"/>
                    </a:moveTo>
                    <a:cubicBezTo>
                      <a:pt x="359" y="565"/>
                      <a:pt x="404" y="592"/>
                      <a:pt x="453" y="639"/>
                    </a:cubicBezTo>
                    <a:cubicBezTo>
                      <a:pt x="502" y="689"/>
                      <a:pt x="529" y="736"/>
                      <a:pt x="548" y="781"/>
                    </a:cubicBezTo>
                    <a:cubicBezTo>
                      <a:pt x="578" y="860"/>
                      <a:pt x="581" y="932"/>
                      <a:pt x="641" y="999"/>
                    </a:cubicBezTo>
                    <a:cubicBezTo>
                      <a:pt x="642" y="1000"/>
                      <a:pt x="643" y="1001"/>
                      <a:pt x="644" y="1002"/>
                    </a:cubicBezTo>
                    <a:cubicBezTo>
                      <a:pt x="646" y="1004"/>
                      <a:pt x="646" y="1004"/>
                      <a:pt x="646" y="1004"/>
                    </a:cubicBezTo>
                    <a:cubicBezTo>
                      <a:pt x="648" y="1006"/>
                      <a:pt x="649" y="1008"/>
                      <a:pt x="651" y="1010"/>
                    </a:cubicBezTo>
                    <a:cubicBezTo>
                      <a:pt x="651" y="1010"/>
                      <a:pt x="651" y="1010"/>
                      <a:pt x="651" y="1010"/>
                    </a:cubicBezTo>
                    <a:cubicBezTo>
                      <a:pt x="651" y="1010"/>
                      <a:pt x="651" y="1010"/>
                      <a:pt x="651" y="1010"/>
                    </a:cubicBezTo>
                    <a:cubicBezTo>
                      <a:pt x="653" y="1011"/>
                      <a:pt x="654" y="1013"/>
                      <a:pt x="656" y="1014"/>
                    </a:cubicBezTo>
                    <a:cubicBezTo>
                      <a:pt x="656" y="1014"/>
                      <a:pt x="656" y="1014"/>
                      <a:pt x="656" y="1014"/>
                    </a:cubicBezTo>
                    <a:cubicBezTo>
                      <a:pt x="658" y="1016"/>
                      <a:pt x="659" y="1017"/>
                      <a:pt x="661" y="1019"/>
                    </a:cubicBezTo>
                    <a:cubicBezTo>
                      <a:pt x="661" y="1019"/>
                      <a:pt x="661" y="1019"/>
                      <a:pt x="661" y="1019"/>
                    </a:cubicBezTo>
                    <a:cubicBezTo>
                      <a:pt x="662" y="1020"/>
                      <a:pt x="664" y="1021"/>
                      <a:pt x="666" y="1023"/>
                    </a:cubicBezTo>
                    <a:cubicBezTo>
                      <a:pt x="666" y="1023"/>
                      <a:pt x="666" y="1023"/>
                      <a:pt x="666" y="1023"/>
                    </a:cubicBezTo>
                    <a:cubicBezTo>
                      <a:pt x="667" y="1024"/>
                      <a:pt x="669" y="1026"/>
                      <a:pt x="670" y="1027"/>
                    </a:cubicBezTo>
                    <a:cubicBezTo>
                      <a:pt x="670" y="1027"/>
                      <a:pt x="670" y="1027"/>
                      <a:pt x="670" y="1027"/>
                    </a:cubicBezTo>
                    <a:cubicBezTo>
                      <a:pt x="672" y="1028"/>
                      <a:pt x="674" y="1029"/>
                      <a:pt x="675" y="1031"/>
                    </a:cubicBezTo>
                    <a:cubicBezTo>
                      <a:pt x="675" y="1031"/>
                      <a:pt x="675" y="1031"/>
                      <a:pt x="675" y="1031"/>
                    </a:cubicBezTo>
                    <a:cubicBezTo>
                      <a:pt x="677" y="1032"/>
                      <a:pt x="679" y="1033"/>
                      <a:pt x="680" y="1035"/>
                    </a:cubicBezTo>
                    <a:cubicBezTo>
                      <a:pt x="680" y="1035"/>
                      <a:pt x="680" y="1035"/>
                      <a:pt x="680" y="1035"/>
                    </a:cubicBezTo>
                    <a:cubicBezTo>
                      <a:pt x="682" y="1036"/>
                      <a:pt x="684" y="1037"/>
                      <a:pt x="685" y="1038"/>
                    </a:cubicBezTo>
                    <a:cubicBezTo>
                      <a:pt x="685" y="1038"/>
                      <a:pt x="685" y="1038"/>
                      <a:pt x="685" y="1038"/>
                    </a:cubicBezTo>
                    <a:cubicBezTo>
                      <a:pt x="687" y="1039"/>
                      <a:pt x="689" y="1041"/>
                      <a:pt x="691" y="1042"/>
                    </a:cubicBezTo>
                    <a:cubicBezTo>
                      <a:pt x="691" y="1042"/>
                      <a:pt x="691" y="1042"/>
                      <a:pt x="691" y="1042"/>
                    </a:cubicBezTo>
                    <a:cubicBezTo>
                      <a:pt x="692" y="1043"/>
                      <a:pt x="694" y="1044"/>
                      <a:pt x="696" y="1045"/>
                    </a:cubicBezTo>
                    <a:cubicBezTo>
                      <a:pt x="696" y="1045"/>
                      <a:pt x="696" y="1045"/>
                      <a:pt x="696" y="1045"/>
                    </a:cubicBezTo>
                    <a:cubicBezTo>
                      <a:pt x="698" y="1046"/>
                      <a:pt x="699" y="1047"/>
                      <a:pt x="701" y="1048"/>
                    </a:cubicBezTo>
                    <a:cubicBezTo>
                      <a:pt x="701" y="1048"/>
                      <a:pt x="701" y="1048"/>
                      <a:pt x="701" y="1048"/>
                    </a:cubicBezTo>
                    <a:cubicBezTo>
                      <a:pt x="703" y="1049"/>
                      <a:pt x="705" y="1050"/>
                      <a:pt x="706" y="1051"/>
                    </a:cubicBezTo>
                    <a:cubicBezTo>
                      <a:pt x="706" y="1051"/>
                      <a:pt x="706" y="1051"/>
                      <a:pt x="706" y="1051"/>
                    </a:cubicBezTo>
                    <a:cubicBezTo>
                      <a:pt x="710" y="1054"/>
                      <a:pt x="714" y="1055"/>
                      <a:pt x="717" y="1057"/>
                    </a:cubicBezTo>
                    <a:cubicBezTo>
                      <a:pt x="717" y="1057"/>
                      <a:pt x="717" y="1057"/>
                      <a:pt x="717" y="1057"/>
                    </a:cubicBezTo>
                    <a:cubicBezTo>
                      <a:pt x="791" y="1094"/>
                      <a:pt x="880" y="1094"/>
                      <a:pt x="953" y="1053"/>
                    </a:cubicBezTo>
                    <a:cubicBezTo>
                      <a:pt x="953" y="1053"/>
                      <a:pt x="953" y="1053"/>
                      <a:pt x="953" y="1053"/>
                    </a:cubicBezTo>
                    <a:cubicBezTo>
                      <a:pt x="959" y="1050"/>
                      <a:pt x="965" y="1046"/>
                      <a:pt x="970" y="1043"/>
                    </a:cubicBezTo>
                    <a:cubicBezTo>
                      <a:pt x="970" y="1043"/>
                      <a:pt x="970" y="1043"/>
                      <a:pt x="970" y="1043"/>
                    </a:cubicBezTo>
                    <a:cubicBezTo>
                      <a:pt x="972" y="1042"/>
                      <a:pt x="973" y="1040"/>
                      <a:pt x="975" y="1039"/>
                    </a:cubicBezTo>
                    <a:cubicBezTo>
                      <a:pt x="975" y="1039"/>
                      <a:pt x="975" y="1039"/>
                      <a:pt x="975" y="1039"/>
                    </a:cubicBezTo>
                    <a:cubicBezTo>
                      <a:pt x="977" y="1038"/>
                      <a:pt x="979" y="1037"/>
                      <a:pt x="980" y="1035"/>
                    </a:cubicBezTo>
                    <a:cubicBezTo>
                      <a:pt x="980" y="1035"/>
                      <a:pt x="980" y="1035"/>
                      <a:pt x="980" y="1035"/>
                    </a:cubicBezTo>
                    <a:cubicBezTo>
                      <a:pt x="984" y="1033"/>
                      <a:pt x="987" y="1030"/>
                      <a:pt x="991" y="1027"/>
                    </a:cubicBezTo>
                    <a:cubicBezTo>
                      <a:pt x="991" y="1027"/>
                      <a:pt x="991" y="1027"/>
                      <a:pt x="991" y="1027"/>
                    </a:cubicBezTo>
                    <a:cubicBezTo>
                      <a:pt x="993" y="1026"/>
                      <a:pt x="994" y="1025"/>
                      <a:pt x="996" y="1023"/>
                    </a:cubicBezTo>
                    <a:cubicBezTo>
                      <a:pt x="996" y="1023"/>
                      <a:pt x="996" y="1023"/>
                      <a:pt x="996" y="1023"/>
                    </a:cubicBezTo>
                    <a:cubicBezTo>
                      <a:pt x="999" y="1020"/>
                      <a:pt x="1002" y="1017"/>
                      <a:pt x="1006" y="1014"/>
                    </a:cubicBezTo>
                    <a:cubicBezTo>
                      <a:pt x="1006" y="1014"/>
                      <a:pt x="1006" y="1014"/>
                      <a:pt x="1006" y="1014"/>
                    </a:cubicBezTo>
                    <a:cubicBezTo>
                      <a:pt x="1007" y="1013"/>
                      <a:pt x="1009" y="1011"/>
                      <a:pt x="1010" y="1010"/>
                    </a:cubicBezTo>
                    <a:cubicBezTo>
                      <a:pt x="1010" y="1010"/>
                      <a:pt x="1010" y="1010"/>
                      <a:pt x="1010" y="1010"/>
                    </a:cubicBezTo>
                    <a:cubicBezTo>
                      <a:pt x="1012" y="1008"/>
                      <a:pt x="1014" y="1006"/>
                      <a:pt x="1015" y="1005"/>
                    </a:cubicBezTo>
                    <a:cubicBezTo>
                      <a:pt x="1015" y="1005"/>
                      <a:pt x="1015" y="1005"/>
                      <a:pt x="1015" y="1005"/>
                    </a:cubicBezTo>
                    <a:cubicBezTo>
                      <a:pt x="1018" y="1002"/>
                      <a:pt x="1021" y="998"/>
                      <a:pt x="1024" y="995"/>
                    </a:cubicBezTo>
                    <a:cubicBezTo>
                      <a:pt x="1024" y="995"/>
                      <a:pt x="1024" y="995"/>
                      <a:pt x="1024" y="995"/>
                    </a:cubicBezTo>
                    <a:cubicBezTo>
                      <a:pt x="1026" y="993"/>
                      <a:pt x="1027" y="992"/>
                      <a:pt x="1028" y="990"/>
                    </a:cubicBezTo>
                    <a:cubicBezTo>
                      <a:pt x="1028" y="990"/>
                      <a:pt x="1028" y="990"/>
                      <a:pt x="1028" y="990"/>
                    </a:cubicBezTo>
                    <a:cubicBezTo>
                      <a:pt x="1031" y="987"/>
                      <a:pt x="1034" y="983"/>
                      <a:pt x="1036" y="980"/>
                    </a:cubicBezTo>
                    <a:cubicBezTo>
                      <a:pt x="1036" y="980"/>
                      <a:pt x="1036" y="980"/>
                      <a:pt x="1036" y="980"/>
                    </a:cubicBezTo>
                    <a:cubicBezTo>
                      <a:pt x="1038" y="978"/>
                      <a:pt x="1039" y="976"/>
                      <a:pt x="1040" y="974"/>
                    </a:cubicBezTo>
                    <a:cubicBezTo>
                      <a:pt x="1040" y="974"/>
                      <a:pt x="1040" y="974"/>
                      <a:pt x="1040" y="974"/>
                    </a:cubicBezTo>
                    <a:cubicBezTo>
                      <a:pt x="1041" y="973"/>
                      <a:pt x="1042" y="971"/>
                      <a:pt x="1044" y="969"/>
                    </a:cubicBezTo>
                    <a:cubicBezTo>
                      <a:pt x="1044" y="969"/>
                      <a:pt x="1044" y="969"/>
                      <a:pt x="1044" y="969"/>
                    </a:cubicBezTo>
                    <a:cubicBezTo>
                      <a:pt x="1047" y="964"/>
                      <a:pt x="1050" y="958"/>
                      <a:pt x="1054" y="953"/>
                    </a:cubicBezTo>
                    <a:cubicBezTo>
                      <a:pt x="1054" y="953"/>
                      <a:pt x="1054" y="953"/>
                      <a:pt x="1054" y="953"/>
                    </a:cubicBezTo>
                    <a:cubicBezTo>
                      <a:pt x="1095" y="879"/>
                      <a:pt x="1095" y="790"/>
                      <a:pt x="1058" y="717"/>
                    </a:cubicBezTo>
                    <a:cubicBezTo>
                      <a:pt x="1058" y="717"/>
                      <a:pt x="1058" y="717"/>
                      <a:pt x="1058" y="717"/>
                    </a:cubicBezTo>
                    <a:cubicBezTo>
                      <a:pt x="1056" y="713"/>
                      <a:pt x="1054" y="709"/>
                      <a:pt x="1052" y="706"/>
                    </a:cubicBezTo>
                    <a:cubicBezTo>
                      <a:pt x="1052" y="706"/>
                      <a:pt x="1052" y="706"/>
                      <a:pt x="1052" y="706"/>
                    </a:cubicBezTo>
                    <a:cubicBezTo>
                      <a:pt x="1051" y="704"/>
                      <a:pt x="1050" y="702"/>
                      <a:pt x="1049" y="700"/>
                    </a:cubicBezTo>
                    <a:cubicBezTo>
                      <a:pt x="1049" y="700"/>
                      <a:pt x="1049" y="700"/>
                      <a:pt x="1049" y="700"/>
                    </a:cubicBezTo>
                    <a:cubicBezTo>
                      <a:pt x="1048" y="699"/>
                      <a:pt x="1047" y="697"/>
                      <a:pt x="1046" y="695"/>
                    </a:cubicBezTo>
                    <a:cubicBezTo>
                      <a:pt x="1046" y="695"/>
                      <a:pt x="1046" y="695"/>
                      <a:pt x="1046" y="695"/>
                    </a:cubicBezTo>
                    <a:cubicBezTo>
                      <a:pt x="1045" y="693"/>
                      <a:pt x="1044" y="691"/>
                      <a:pt x="1043" y="690"/>
                    </a:cubicBezTo>
                    <a:cubicBezTo>
                      <a:pt x="1043" y="690"/>
                      <a:pt x="1043" y="690"/>
                      <a:pt x="1043" y="690"/>
                    </a:cubicBezTo>
                    <a:cubicBezTo>
                      <a:pt x="1041" y="688"/>
                      <a:pt x="1040" y="686"/>
                      <a:pt x="1039" y="685"/>
                    </a:cubicBezTo>
                    <a:cubicBezTo>
                      <a:pt x="1039" y="685"/>
                      <a:pt x="1039" y="685"/>
                      <a:pt x="1039" y="685"/>
                    </a:cubicBezTo>
                    <a:cubicBezTo>
                      <a:pt x="1038" y="683"/>
                      <a:pt x="1037" y="681"/>
                      <a:pt x="1035" y="679"/>
                    </a:cubicBezTo>
                    <a:cubicBezTo>
                      <a:pt x="1035" y="679"/>
                      <a:pt x="1035" y="679"/>
                      <a:pt x="1035" y="679"/>
                    </a:cubicBezTo>
                    <a:cubicBezTo>
                      <a:pt x="1034" y="678"/>
                      <a:pt x="1033" y="676"/>
                      <a:pt x="1031" y="675"/>
                    </a:cubicBezTo>
                    <a:cubicBezTo>
                      <a:pt x="1031" y="675"/>
                      <a:pt x="1031" y="675"/>
                      <a:pt x="1031" y="675"/>
                    </a:cubicBezTo>
                    <a:cubicBezTo>
                      <a:pt x="1030" y="673"/>
                      <a:pt x="1029" y="671"/>
                      <a:pt x="1028" y="670"/>
                    </a:cubicBezTo>
                    <a:cubicBezTo>
                      <a:pt x="1028" y="670"/>
                      <a:pt x="1028" y="670"/>
                      <a:pt x="1028" y="670"/>
                    </a:cubicBezTo>
                    <a:cubicBezTo>
                      <a:pt x="1026" y="668"/>
                      <a:pt x="1025" y="666"/>
                      <a:pt x="1023" y="665"/>
                    </a:cubicBezTo>
                    <a:cubicBezTo>
                      <a:pt x="1023" y="665"/>
                      <a:pt x="1023" y="665"/>
                      <a:pt x="1023" y="665"/>
                    </a:cubicBezTo>
                    <a:cubicBezTo>
                      <a:pt x="1022" y="663"/>
                      <a:pt x="1021" y="662"/>
                      <a:pt x="1019" y="660"/>
                    </a:cubicBezTo>
                    <a:cubicBezTo>
                      <a:pt x="1019" y="660"/>
                      <a:pt x="1019" y="660"/>
                      <a:pt x="1019" y="660"/>
                    </a:cubicBezTo>
                    <a:cubicBezTo>
                      <a:pt x="1018" y="658"/>
                      <a:pt x="1016" y="657"/>
                      <a:pt x="1015" y="655"/>
                    </a:cubicBezTo>
                    <a:cubicBezTo>
                      <a:pt x="1015" y="655"/>
                      <a:pt x="1015" y="655"/>
                      <a:pt x="1015" y="655"/>
                    </a:cubicBezTo>
                    <a:cubicBezTo>
                      <a:pt x="1013" y="654"/>
                      <a:pt x="1012" y="652"/>
                      <a:pt x="1010" y="651"/>
                    </a:cubicBezTo>
                    <a:cubicBezTo>
                      <a:pt x="1010" y="651"/>
                      <a:pt x="1010" y="651"/>
                      <a:pt x="1010" y="651"/>
                    </a:cubicBezTo>
                    <a:cubicBezTo>
                      <a:pt x="1010" y="650"/>
                      <a:pt x="1010" y="650"/>
                      <a:pt x="1010" y="650"/>
                    </a:cubicBezTo>
                    <a:cubicBezTo>
                      <a:pt x="1009" y="649"/>
                      <a:pt x="1008" y="648"/>
                      <a:pt x="1008" y="648"/>
                    </a:cubicBezTo>
                    <a:cubicBezTo>
                      <a:pt x="1007" y="647"/>
                      <a:pt x="1006" y="646"/>
                      <a:pt x="1005" y="646"/>
                    </a:cubicBezTo>
                    <a:cubicBezTo>
                      <a:pt x="1005" y="646"/>
                      <a:pt x="1005" y="646"/>
                      <a:pt x="1005" y="646"/>
                    </a:cubicBezTo>
                    <a:cubicBezTo>
                      <a:pt x="937" y="581"/>
                      <a:pt x="863" y="578"/>
                      <a:pt x="782" y="547"/>
                    </a:cubicBezTo>
                    <a:cubicBezTo>
                      <a:pt x="737" y="529"/>
                      <a:pt x="690" y="502"/>
                      <a:pt x="640" y="453"/>
                    </a:cubicBezTo>
                    <a:cubicBezTo>
                      <a:pt x="593" y="404"/>
                      <a:pt x="566" y="358"/>
                      <a:pt x="548" y="314"/>
                    </a:cubicBezTo>
                    <a:cubicBezTo>
                      <a:pt x="518" y="235"/>
                      <a:pt x="515" y="162"/>
                      <a:pt x="454" y="95"/>
                    </a:cubicBezTo>
                    <a:cubicBezTo>
                      <a:pt x="453" y="94"/>
                      <a:pt x="452" y="93"/>
                      <a:pt x="451" y="92"/>
                    </a:cubicBezTo>
                    <a:cubicBezTo>
                      <a:pt x="450" y="90"/>
                      <a:pt x="450" y="90"/>
                      <a:pt x="450" y="90"/>
                    </a:cubicBezTo>
                    <a:cubicBezTo>
                      <a:pt x="448" y="88"/>
                      <a:pt x="446" y="86"/>
                      <a:pt x="444" y="84"/>
                    </a:cubicBezTo>
                    <a:cubicBezTo>
                      <a:pt x="444" y="84"/>
                      <a:pt x="444" y="84"/>
                      <a:pt x="444" y="84"/>
                    </a:cubicBezTo>
                    <a:cubicBezTo>
                      <a:pt x="444" y="84"/>
                      <a:pt x="444" y="84"/>
                      <a:pt x="444" y="84"/>
                    </a:cubicBezTo>
                    <a:cubicBezTo>
                      <a:pt x="443" y="83"/>
                      <a:pt x="441" y="81"/>
                      <a:pt x="439" y="80"/>
                    </a:cubicBezTo>
                    <a:cubicBezTo>
                      <a:pt x="439" y="80"/>
                      <a:pt x="439" y="80"/>
                      <a:pt x="439" y="80"/>
                    </a:cubicBezTo>
                    <a:cubicBezTo>
                      <a:pt x="438" y="78"/>
                      <a:pt x="436" y="77"/>
                      <a:pt x="435" y="75"/>
                    </a:cubicBezTo>
                    <a:cubicBezTo>
                      <a:pt x="435" y="75"/>
                      <a:pt x="435" y="75"/>
                      <a:pt x="435" y="75"/>
                    </a:cubicBezTo>
                    <a:cubicBezTo>
                      <a:pt x="433" y="74"/>
                      <a:pt x="432" y="73"/>
                      <a:pt x="430" y="71"/>
                    </a:cubicBezTo>
                    <a:cubicBezTo>
                      <a:pt x="430" y="71"/>
                      <a:pt x="430" y="71"/>
                      <a:pt x="430" y="71"/>
                    </a:cubicBezTo>
                    <a:cubicBezTo>
                      <a:pt x="428" y="70"/>
                      <a:pt x="427" y="68"/>
                      <a:pt x="425" y="67"/>
                    </a:cubicBezTo>
                    <a:cubicBezTo>
                      <a:pt x="425" y="67"/>
                      <a:pt x="425" y="67"/>
                      <a:pt x="425" y="67"/>
                    </a:cubicBezTo>
                    <a:cubicBezTo>
                      <a:pt x="423" y="66"/>
                      <a:pt x="422" y="64"/>
                      <a:pt x="420" y="63"/>
                    </a:cubicBezTo>
                    <a:cubicBezTo>
                      <a:pt x="420" y="63"/>
                      <a:pt x="420" y="63"/>
                      <a:pt x="420" y="63"/>
                    </a:cubicBezTo>
                    <a:cubicBezTo>
                      <a:pt x="419" y="62"/>
                      <a:pt x="417" y="61"/>
                      <a:pt x="415" y="59"/>
                    </a:cubicBezTo>
                    <a:cubicBezTo>
                      <a:pt x="415" y="59"/>
                      <a:pt x="415" y="59"/>
                      <a:pt x="415" y="59"/>
                    </a:cubicBezTo>
                    <a:cubicBezTo>
                      <a:pt x="414" y="58"/>
                      <a:pt x="412" y="57"/>
                      <a:pt x="410" y="56"/>
                    </a:cubicBezTo>
                    <a:cubicBezTo>
                      <a:pt x="410" y="56"/>
                      <a:pt x="410" y="56"/>
                      <a:pt x="410" y="56"/>
                    </a:cubicBezTo>
                    <a:cubicBezTo>
                      <a:pt x="408" y="55"/>
                      <a:pt x="407" y="53"/>
                      <a:pt x="405" y="52"/>
                    </a:cubicBezTo>
                    <a:cubicBezTo>
                      <a:pt x="405" y="52"/>
                      <a:pt x="405" y="52"/>
                      <a:pt x="405" y="52"/>
                    </a:cubicBezTo>
                    <a:cubicBezTo>
                      <a:pt x="403" y="51"/>
                      <a:pt x="401" y="50"/>
                      <a:pt x="400" y="49"/>
                    </a:cubicBezTo>
                    <a:cubicBezTo>
                      <a:pt x="400" y="49"/>
                      <a:pt x="400" y="49"/>
                      <a:pt x="400" y="49"/>
                    </a:cubicBezTo>
                    <a:cubicBezTo>
                      <a:pt x="398" y="48"/>
                      <a:pt x="396" y="47"/>
                      <a:pt x="394" y="45"/>
                    </a:cubicBezTo>
                    <a:cubicBezTo>
                      <a:pt x="394" y="45"/>
                      <a:pt x="394" y="45"/>
                      <a:pt x="394" y="45"/>
                    </a:cubicBezTo>
                    <a:cubicBezTo>
                      <a:pt x="393" y="44"/>
                      <a:pt x="391" y="43"/>
                      <a:pt x="389" y="42"/>
                    </a:cubicBezTo>
                    <a:cubicBezTo>
                      <a:pt x="389" y="42"/>
                      <a:pt x="389" y="42"/>
                      <a:pt x="389" y="42"/>
                    </a:cubicBezTo>
                    <a:cubicBezTo>
                      <a:pt x="385" y="40"/>
                      <a:pt x="382" y="38"/>
                      <a:pt x="378" y="37"/>
                    </a:cubicBezTo>
                    <a:cubicBezTo>
                      <a:pt x="378" y="37"/>
                      <a:pt x="378" y="37"/>
                      <a:pt x="378" y="37"/>
                    </a:cubicBezTo>
                    <a:cubicBezTo>
                      <a:pt x="305" y="0"/>
                      <a:pt x="216" y="0"/>
                      <a:pt x="142" y="41"/>
                    </a:cubicBezTo>
                    <a:cubicBezTo>
                      <a:pt x="142" y="41"/>
                      <a:pt x="142" y="41"/>
                      <a:pt x="142" y="41"/>
                    </a:cubicBezTo>
                    <a:cubicBezTo>
                      <a:pt x="136" y="44"/>
                      <a:pt x="131" y="48"/>
                      <a:pt x="126" y="51"/>
                    </a:cubicBezTo>
                    <a:cubicBezTo>
                      <a:pt x="126" y="51"/>
                      <a:pt x="126" y="51"/>
                      <a:pt x="126" y="51"/>
                    </a:cubicBezTo>
                    <a:cubicBezTo>
                      <a:pt x="124" y="52"/>
                      <a:pt x="122" y="53"/>
                      <a:pt x="120" y="55"/>
                    </a:cubicBezTo>
                    <a:cubicBezTo>
                      <a:pt x="120" y="55"/>
                      <a:pt x="120" y="55"/>
                      <a:pt x="120" y="55"/>
                    </a:cubicBezTo>
                    <a:cubicBezTo>
                      <a:pt x="119" y="56"/>
                      <a:pt x="117" y="57"/>
                      <a:pt x="115" y="58"/>
                    </a:cubicBezTo>
                    <a:cubicBezTo>
                      <a:pt x="115" y="58"/>
                      <a:pt x="115" y="58"/>
                      <a:pt x="115" y="58"/>
                    </a:cubicBezTo>
                    <a:cubicBezTo>
                      <a:pt x="112" y="61"/>
                      <a:pt x="108" y="64"/>
                      <a:pt x="105" y="66"/>
                    </a:cubicBezTo>
                    <a:cubicBezTo>
                      <a:pt x="105" y="66"/>
                      <a:pt x="105" y="66"/>
                      <a:pt x="105" y="66"/>
                    </a:cubicBezTo>
                    <a:cubicBezTo>
                      <a:pt x="103" y="68"/>
                      <a:pt x="101" y="69"/>
                      <a:pt x="100" y="71"/>
                    </a:cubicBezTo>
                    <a:cubicBezTo>
                      <a:pt x="100" y="71"/>
                      <a:pt x="100" y="71"/>
                      <a:pt x="100" y="71"/>
                    </a:cubicBezTo>
                    <a:cubicBezTo>
                      <a:pt x="96" y="73"/>
                      <a:pt x="93" y="76"/>
                      <a:pt x="90" y="80"/>
                    </a:cubicBezTo>
                    <a:cubicBezTo>
                      <a:pt x="90" y="80"/>
                      <a:pt x="90" y="80"/>
                      <a:pt x="90" y="80"/>
                    </a:cubicBezTo>
                    <a:cubicBezTo>
                      <a:pt x="88" y="81"/>
                      <a:pt x="87" y="83"/>
                      <a:pt x="85" y="84"/>
                    </a:cubicBezTo>
                    <a:cubicBezTo>
                      <a:pt x="85" y="84"/>
                      <a:pt x="85" y="84"/>
                      <a:pt x="85" y="84"/>
                    </a:cubicBezTo>
                    <a:cubicBezTo>
                      <a:pt x="83" y="86"/>
                      <a:pt x="82" y="87"/>
                      <a:pt x="80" y="89"/>
                    </a:cubicBezTo>
                    <a:cubicBezTo>
                      <a:pt x="80" y="89"/>
                      <a:pt x="80" y="89"/>
                      <a:pt x="80" y="89"/>
                    </a:cubicBezTo>
                    <a:cubicBezTo>
                      <a:pt x="77" y="92"/>
                      <a:pt x="74" y="96"/>
                      <a:pt x="71" y="99"/>
                    </a:cubicBezTo>
                    <a:cubicBezTo>
                      <a:pt x="71" y="99"/>
                      <a:pt x="71" y="99"/>
                      <a:pt x="71" y="99"/>
                    </a:cubicBezTo>
                    <a:cubicBezTo>
                      <a:pt x="70" y="101"/>
                      <a:pt x="69" y="102"/>
                      <a:pt x="67" y="104"/>
                    </a:cubicBezTo>
                    <a:cubicBezTo>
                      <a:pt x="67" y="104"/>
                      <a:pt x="67" y="104"/>
                      <a:pt x="67" y="104"/>
                    </a:cubicBezTo>
                    <a:cubicBezTo>
                      <a:pt x="64" y="107"/>
                      <a:pt x="62" y="111"/>
                      <a:pt x="59" y="114"/>
                    </a:cubicBezTo>
                    <a:cubicBezTo>
                      <a:pt x="59" y="114"/>
                      <a:pt x="59" y="114"/>
                      <a:pt x="59" y="114"/>
                    </a:cubicBezTo>
                    <a:cubicBezTo>
                      <a:pt x="58" y="116"/>
                      <a:pt x="57" y="118"/>
                      <a:pt x="55" y="120"/>
                    </a:cubicBezTo>
                    <a:cubicBezTo>
                      <a:pt x="55" y="120"/>
                      <a:pt x="55" y="120"/>
                      <a:pt x="55" y="120"/>
                    </a:cubicBezTo>
                    <a:cubicBezTo>
                      <a:pt x="54" y="121"/>
                      <a:pt x="53" y="123"/>
                      <a:pt x="52" y="125"/>
                    </a:cubicBezTo>
                    <a:cubicBezTo>
                      <a:pt x="52" y="125"/>
                      <a:pt x="52" y="125"/>
                      <a:pt x="52" y="125"/>
                    </a:cubicBezTo>
                    <a:cubicBezTo>
                      <a:pt x="48" y="130"/>
                      <a:pt x="45" y="136"/>
                      <a:pt x="42" y="141"/>
                    </a:cubicBezTo>
                    <a:cubicBezTo>
                      <a:pt x="42" y="141"/>
                      <a:pt x="42" y="141"/>
                      <a:pt x="42" y="141"/>
                    </a:cubicBezTo>
                    <a:cubicBezTo>
                      <a:pt x="1" y="215"/>
                      <a:pt x="0" y="304"/>
                      <a:pt x="37" y="377"/>
                    </a:cubicBezTo>
                    <a:cubicBezTo>
                      <a:pt x="37" y="377"/>
                      <a:pt x="37" y="377"/>
                      <a:pt x="37" y="377"/>
                    </a:cubicBezTo>
                    <a:cubicBezTo>
                      <a:pt x="39" y="381"/>
                      <a:pt x="41" y="385"/>
                      <a:pt x="43" y="388"/>
                    </a:cubicBezTo>
                    <a:cubicBezTo>
                      <a:pt x="43" y="388"/>
                      <a:pt x="43" y="388"/>
                      <a:pt x="43" y="388"/>
                    </a:cubicBezTo>
                    <a:cubicBezTo>
                      <a:pt x="44" y="390"/>
                      <a:pt x="45" y="392"/>
                      <a:pt x="46" y="393"/>
                    </a:cubicBezTo>
                    <a:cubicBezTo>
                      <a:pt x="46" y="393"/>
                      <a:pt x="46" y="393"/>
                      <a:pt x="46" y="393"/>
                    </a:cubicBezTo>
                    <a:cubicBezTo>
                      <a:pt x="47" y="395"/>
                      <a:pt x="48" y="397"/>
                      <a:pt x="50" y="399"/>
                    </a:cubicBezTo>
                    <a:cubicBezTo>
                      <a:pt x="50" y="399"/>
                      <a:pt x="50" y="399"/>
                      <a:pt x="50" y="399"/>
                    </a:cubicBezTo>
                    <a:cubicBezTo>
                      <a:pt x="51" y="401"/>
                      <a:pt x="52" y="402"/>
                      <a:pt x="53" y="404"/>
                    </a:cubicBezTo>
                    <a:cubicBezTo>
                      <a:pt x="53" y="404"/>
                      <a:pt x="53" y="404"/>
                      <a:pt x="53" y="404"/>
                    </a:cubicBezTo>
                    <a:cubicBezTo>
                      <a:pt x="54" y="406"/>
                      <a:pt x="55" y="408"/>
                      <a:pt x="56" y="409"/>
                    </a:cubicBezTo>
                    <a:cubicBezTo>
                      <a:pt x="56" y="409"/>
                      <a:pt x="56" y="409"/>
                      <a:pt x="56" y="409"/>
                    </a:cubicBezTo>
                    <a:cubicBezTo>
                      <a:pt x="58" y="411"/>
                      <a:pt x="59" y="413"/>
                      <a:pt x="60" y="414"/>
                    </a:cubicBezTo>
                    <a:cubicBezTo>
                      <a:pt x="60" y="414"/>
                      <a:pt x="60" y="414"/>
                      <a:pt x="60" y="414"/>
                    </a:cubicBezTo>
                    <a:cubicBezTo>
                      <a:pt x="61" y="416"/>
                      <a:pt x="63" y="418"/>
                      <a:pt x="64" y="419"/>
                    </a:cubicBezTo>
                    <a:cubicBezTo>
                      <a:pt x="64" y="419"/>
                      <a:pt x="64" y="419"/>
                      <a:pt x="64" y="419"/>
                    </a:cubicBezTo>
                    <a:cubicBezTo>
                      <a:pt x="65" y="421"/>
                      <a:pt x="67" y="423"/>
                      <a:pt x="68" y="424"/>
                    </a:cubicBezTo>
                    <a:cubicBezTo>
                      <a:pt x="68" y="424"/>
                      <a:pt x="68" y="424"/>
                      <a:pt x="68" y="424"/>
                    </a:cubicBezTo>
                    <a:cubicBezTo>
                      <a:pt x="69" y="426"/>
                      <a:pt x="71" y="428"/>
                      <a:pt x="72" y="429"/>
                    </a:cubicBezTo>
                    <a:cubicBezTo>
                      <a:pt x="72" y="429"/>
                      <a:pt x="72" y="429"/>
                      <a:pt x="72" y="429"/>
                    </a:cubicBezTo>
                    <a:cubicBezTo>
                      <a:pt x="73" y="431"/>
                      <a:pt x="75" y="432"/>
                      <a:pt x="76" y="434"/>
                    </a:cubicBezTo>
                    <a:cubicBezTo>
                      <a:pt x="76" y="434"/>
                      <a:pt x="76" y="434"/>
                      <a:pt x="76" y="434"/>
                    </a:cubicBezTo>
                    <a:cubicBezTo>
                      <a:pt x="78" y="436"/>
                      <a:pt x="79" y="437"/>
                      <a:pt x="80" y="439"/>
                    </a:cubicBezTo>
                    <a:cubicBezTo>
                      <a:pt x="80" y="439"/>
                      <a:pt x="80" y="439"/>
                      <a:pt x="80" y="439"/>
                    </a:cubicBezTo>
                    <a:cubicBezTo>
                      <a:pt x="82" y="440"/>
                      <a:pt x="83" y="442"/>
                      <a:pt x="85" y="443"/>
                    </a:cubicBezTo>
                    <a:cubicBezTo>
                      <a:pt x="85" y="443"/>
                      <a:pt x="85" y="443"/>
                      <a:pt x="85" y="443"/>
                    </a:cubicBezTo>
                    <a:cubicBezTo>
                      <a:pt x="85" y="443"/>
                      <a:pt x="85" y="443"/>
                      <a:pt x="85" y="443"/>
                    </a:cubicBezTo>
                    <a:cubicBezTo>
                      <a:pt x="87" y="445"/>
                      <a:pt x="89" y="447"/>
                      <a:pt x="91" y="449"/>
                    </a:cubicBezTo>
                    <a:cubicBezTo>
                      <a:pt x="91" y="449"/>
                      <a:pt x="92" y="450"/>
                      <a:pt x="92" y="450"/>
                    </a:cubicBezTo>
                    <a:cubicBezTo>
                      <a:pt x="94" y="452"/>
                      <a:pt x="95" y="453"/>
                      <a:pt x="96" y="454"/>
                    </a:cubicBezTo>
                    <a:cubicBezTo>
                      <a:pt x="163" y="514"/>
                      <a:pt x="236" y="517"/>
                      <a:pt x="315" y="547"/>
                    </a:cubicBezTo>
                    <a:close/>
                  </a:path>
                </a:pathLst>
              </a:custGeom>
              <a:solidFill>
                <a:srgbClr val="3C49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Oval 22"/>
              <p:cNvSpPr/>
              <p:nvPr/>
            </p:nvSpPr>
            <p:spPr bwMode="auto">
              <a:xfrm>
                <a:off x="6345238" y="1951038"/>
                <a:ext cx="611188" cy="611188"/>
              </a:xfrm>
              <a:prstGeom prst="ellipse">
                <a:avLst/>
              </a:pr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Oval 23"/>
              <p:cNvSpPr/>
              <p:nvPr/>
            </p:nvSpPr>
            <p:spPr bwMode="auto">
              <a:xfrm>
                <a:off x="7132638" y="2735263"/>
                <a:ext cx="611188" cy="612775"/>
              </a:xfrm>
              <a:prstGeom prst="ellipse">
                <a:avLst/>
              </a:pr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Freeform: Shape 24"/>
              <p:cNvSpPr/>
              <p:nvPr/>
            </p:nvSpPr>
            <p:spPr>
              <a:xfrm>
                <a:off x="6511168" y="2116174"/>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3C4930"/>
              </a:solidFill>
              <a:ln w="12700">
                <a:miter lim="400000"/>
              </a:ln>
            </p:spPr>
            <p:txBody>
              <a:bodyPr anchor="ctr"/>
              <a:lstStyle/>
              <a:p>
                <a:pPr algn="ctr"/>
              </a:p>
            </p:txBody>
          </p:sp>
          <p:sp>
            <p:nvSpPr>
              <p:cNvPr id="44" name="Freeform: Shape 25"/>
              <p:cNvSpPr/>
              <p:nvPr/>
            </p:nvSpPr>
            <p:spPr>
              <a:xfrm>
                <a:off x="7298568" y="29034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3C4930"/>
              </a:solidFill>
              <a:ln w="12700">
                <a:miter lim="400000"/>
              </a:ln>
            </p:spPr>
            <p:txBody>
              <a:bodyPr anchor="ctr"/>
              <a:lstStyle/>
              <a:p>
                <a:pPr algn="ctr"/>
              </a:p>
            </p:txBody>
          </p:sp>
        </p:grpSp>
        <p:grpSp>
          <p:nvGrpSpPr>
            <p:cNvPr id="14" name="Group 26"/>
            <p:cNvGrpSpPr/>
            <p:nvPr/>
          </p:nvGrpSpPr>
          <p:grpSpPr>
            <a:xfrm>
              <a:off x="6284913" y="3787775"/>
              <a:ext cx="1520825" cy="1519238"/>
              <a:chOff x="6284913" y="3787775"/>
              <a:chExt cx="1520825" cy="1519238"/>
            </a:xfrm>
          </p:grpSpPr>
          <p:sp>
            <p:nvSpPr>
              <p:cNvPr id="35" name="Freeform: Shape 27"/>
              <p:cNvSpPr/>
              <p:nvPr/>
            </p:nvSpPr>
            <p:spPr bwMode="auto">
              <a:xfrm>
                <a:off x="6284913" y="3787775"/>
                <a:ext cx="1520825" cy="1519238"/>
              </a:xfrm>
              <a:custGeom>
                <a:avLst/>
                <a:gdLst>
                  <a:gd name="T0" fmla="*/ 548 w 1095"/>
                  <a:gd name="T1" fmla="*/ 313 h 1094"/>
                  <a:gd name="T2" fmla="*/ 646 w 1095"/>
                  <a:gd name="T3" fmla="*/ 90 h 1094"/>
                  <a:gd name="T4" fmla="*/ 651 w 1095"/>
                  <a:gd name="T5" fmla="*/ 84 h 1094"/>
                  <a:gd name="T6" fmla="*/ 661 w 1095"/>
                  <a:gd name="T7" fmla="*/ 75 h 1094"/>
                  <a:gd name="T8" fmla="*/ 666 w 1095"/>
                  <a:gd name="T9" fmla="*/ 71 h 1094"/>
                  <a:gd name="T10" fmla="*/ 675 w 1095"/>
                  <a:gd name="T11" fmla="*/ 63 h 1094"/>
                  <a:gd name="T12" fmla="*/ 680 w 1095"/>
                  <a:gd name="T13" fmla="*/ 59 h 1094"/>
                  <a:gd name="T14" fmla="*/ 691 w 1095"/>
                  <a:gd name="T15" fmla="*/ 52 h 1094"/>
                  <a:gd name="T16" fmla="*/ 696 w 1095"/>
                  <a:gd name="T17" fmla="*/ 49 h 1094"/>
                  <a:gd name="T18" fmla="*/ 706 w 1095"/>
                  <a:gd name="T19" fmla="*/ 42 h 1094"/>
                  <a:gd name="T20" fmla="*/ 717 w 1095"/>
                  <a:gd name="T21" fmla="*/ 37 h 1094"/>
                  <a:gd name="T22" fmla="*/ 970 w 1095"/>
                  <a:gd name="T23" fmla="*/ 51 h 1094"/>
                  <a:gd name="T24" fmla="*/ 975 w 1095"/>
                  <a:gd name="T25" fmla="*/ 55 h 1094"/>
                  <a:gd name="T26" fmla="*/ 991 w 1095"/>
                  <a:gd name="T27" fmla="*/ 66 h 1094"/>
                  <a:gd name="T28" fmla="*/ 996 w 1095"/>
                  <a:gd name="T29" fmla="*/ 71 h 1094"/>
                  <a:gd name="T30" fmla="*/ 1010 w 1095"/>
                  <a:gd name="T31" fmla="*/ 84 h 1094"/>
                  <a:gd name="T32" fmla="*/ 1015 w 1095"/>
                  <a:gd name="T33" fmla="*/ 89 h 1094"/>
                  <a:gd name="T34" fmla="*/ 1028 w 1095"/>
                  <a:gd name="T35" fmla="*/ 104 h 1094"/>
                  <a:gd name="T36" fmla="*/ 1036 w 1095"/>
                  <a:gd name="T37" fmla="*/ 114 h 1094"/>
                  <a:gd name="T38" fmla="*/ 1044 w 1095"/>
                  <a:gd name="T39" fmla="*/ 125 h 1094"/>
                  <a:gd name="T40" fmla="*/ 1054 w 1095"/>
                  <a:gd name="T41" fmla="*/ 141 h 1094"/>
                  <a:gd name="T42" fmla="*/ 1052 w 1095"/>
                  <a:gd name="T43" fmla="*/ 388 h 1094"/>
                  <a:gd name="T44" fmla="*/ 1049 w 1095"/>
                  <a:gd name="T45" fmla="*/ 394 h 1094"/>
                  <a:gd name="T46" fmla="*/ 1043 w 1095"/>
                  <a:gd name="T47" fmla="*/ 404 h 1094"/>
                  <a:gd name="T48" fmla="*/ 1039 w 1095"/>
                  <a:gd name="T49" fmla="*/ 409 h 1094"/>
                  <a:gd name="T50" fmla="*/ 1031 w 1095"/>
                  <a:gd name="T51" fmla="*/ 419 h 1094"/>
                  <a:gd name="T52" fmla="*/ 1028 w 1095"/>
                  <a:gd name="T53" fmla="*/ 424 h 1094"/>
                  <a:gd name="T54" fmla="*/ 1019 w 1095"/>
                  <a:gd name="T55" fmla="*/ 434 h 1094"/>
                  <a:gd name="T56" fmla="*/ 1015 w 1095"/>
                  <a:gd name="T57" fmla="*/ 439 h 1094"/>
                  <a:gd name="T58" fmla="*/ 1010 w 1095"/>
                  <a:gd name="T59" fmla="*/ 444 h 1094"/>
                  <a:gd name="T60" fmla="*/ 1005 w 1095"/>
                  <a:gd name="T61" fmla="*/ 448 h 1094"/>
                  <a:gd name="T62" fmla="*/ 548 w 1095"/>
                  <a:gd name="T63" fmla="*/ 780 h 1094"/>
                  <a:gd name="T64" fmla="*/ 450 w 1095"/>
                  <a:gd name="T65" fmla="*/ 1004 h 1094"/>
                  <a:gd name="T66" fmla="*/ 444 w 1095"/>
                  <a:gd name="T67" fmla="*/ 1010 h 1094"/>
                  <a:gd name="T68" fmla="*/ 435 w 1095"/>
                  <a:gd name="T69" fmla="*/ 1019 h 1094"/>
                  <a:gd name="T70" fmla="*/ 430 w 1095"/>
                  <a:gd name="T71" fmla="*/ 1023 h 1094"/>
                  <a:gd name="T72" fmla="*/ 420 w 1095"/>
                  <a:gd name="T73" fmla="*/ 1031 h 1094"/>
                  <a:gd name="T74" fmla="*/ 415 w 1095"/>
                  <a:gd name="T75" fmla="*/ 1035 h 1094"/>
                  <a:gd name="T76" fmla="*/ 405 w 1095"/>
                  <a:gd name="T77" fmla="*/ 1042 h 1094"/>
                  <a:gd name="T78" fmla="*/ 400 w 1095"/>
                  <a:gd name="T79" fmla="*/ 1045 h 1094"/>
                  <a:gd name="T80" fmla="*/ 389 w 1095"/>
                  <a:gd name="T81" fmla="*/ 1052 h 1094"/>
                  <a:gd name="T82" fmla="*/ 378 w 1095"/>
                  <a:gd name="T83" fmla="*/ 1057 h 1094"/>
                  <a:gd name="T84" fmla="*/ 126 w 1095"/>
                  <a:gd name="T85" fmla="*/ 1043 h 1094"/>
                  <a:gd name="T86" fmla="*/ 120 w 1095"/>
                  <a:gd name="T87" fmla="*/ 1039 h 1094"/>
                  <a:gd name="T88" fmla="*/ 105 w 1095"/>
                  <a:gd name="T89" fmla="*/ 1028 h 1094"/>
                  <a:gd name="T90" fmla="*/ 100 w 1095"/>
                  <a:gd name="T91" fmla="*/ 1023 h 1094"/>
                  <a:gd name="T92" fmla="*/ 85 w 1095"/>
                  <a:gd name="T93" fmla="*/ 1010 h 1094"/>
                  <a:gd name="T94" fmla="*/ 80 w 1095"/>
                  <a:gd name="T95" fmla="*/ 1005 h 1094"/>
                  <a:gd name="T96" fmla="*/ 67 w 1095"/>
                  <a:gd name="T97" fmla="*/ 990 h 1094"/>
                  <a:gd name="T98" fmla="*/ 59 w 1095"/>
                  <a:gd name="T99" fmla="*/ 980 h 1094"/>
                  <a:gd name="T100" fmla="*/ 52 w 1095"/>
                  <a:gd name="T101" fmla="*/ 969 h 1094"/>
                  <a:gd name="T102" fmla="*/ 42 w 1095"/>
                  <a:gd name="T103" fmla="*/ 953 h 1094"/>
                  <a:gd name="T104" fmla="*/ 43 w 1095"/>
                  <a:gd name="T105" fmla="*/ 706 h 1094"/>
                  <a:gd name="T106" fmla="*/ 46 w 1095"/>
                  <a:gd name="T107" fmla="*/ 700 h 1094"/>
                  <a:gd name="T108" fmla="*/ 53 w 1095"/>
                  <a:gd name="T109" fmla="*/ 690 h 1094"/>
                  <a:gd name="T110" fmla="*/ 56 w 1095"/>
                  <a:gd name="T111" fmla="*/ 685 h 1094"/>
                  <a:gd name="T112" fmla="*/ 64 w 1095"/>
                  <a:gd name="T113" fmla="*/ 675 h 1094"/>
                  <a:gd name="T114" fmla="*/ 68 w 1095"/>
                  <a:gd name="T115" fmla="*/ 670 h 1094"/>
                  <a:gd name="T116" fmla="*/ 76 w 1095"/>
                  <a:gd name="T117" fmla="*/ 660 h 1094"/>
                  <a:gd name="T118" fmla="*/ 80 w 1095"/>
                  <a:gd name="T119" fmla="*/ 655 h 1094"/>
                  <a:gd name="T120" fmla="*/ 85 w 1095"/>
                  <a:gd name="T121" fmla="*/ 651 h 1094"/>
                  <a:gd name="T122" fmla="*/ 96 w 1095"/>
                  <a:gd name="T123" fmla="*/ 64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5" h="1094">
                    <a:moveTo>
                      <a:pt x="315" y="547"/>
                    </a:moveTo>
                    <a:cubicBezTo>
                      <a:pt x="359" y="529"/>
                      <a:pt x="404" y="502"/>
                      <a:pt x="453" y="455"/>
                    </a:cubicBezTo>
                    <a:cubicBezTo>
                      <a:pt x="502" y="405"/>
                      <a:pt x="529" y="358"/>
                      <a:pt x="548" y="313"/>
                    </a:cubicBezTo>
                    <a:cubicBezTo>
                      <a:pt x="578" y="234"/>
                      <a:pt x="581" y="162"/>
                      <a:pt x="641" y="95"/>
                    </a:cubicBezTo>
                    <a:cubicBezTo>
                      <a:pt x="642" y="94"/>
                      <a:pt x="643" y="93"/>
                      <a:pt x="644" y="92"/>
                    </a:cubicBezTo>
                    <a:cubicBezTo>
                      <a:pt x="646" y="90"/>
                      <a:pt x="646" y="90"/>
                      <a:pt x="646" y="90"/>
                    </a:cubicBezTo>
                    <a:cubicBezTo>
                      <a:pt x="648" y="88"/>
                      <a:pt x="649" y="86"/>
                      <a:pt x="651" y="84"/>
                    </a:cubicBezTo>
                    <a:cubicBezTo>
                      <a:pt x="651" y="84"/>
                      <a:pt x="651" y="84"/>
                      <a:pt x="651" y="84"/>
                    </a:cubicBezTo>
                    <a:cubicBezTo>
                      <a:pt x="651" y="84"/>
                      <a:pt x="651" y="84"/>
                      <a:pt x="651" y="84"/>
                    </a:cubicBezTo>
                    <a:cubicBezTo>
                      <a:pt x="653" y="83"/>
                      <a:pt x="654" y="81"/>
                      <a:pt x="656" y="80"/>
                    </a:cubicBezTo>
                    <a:cubicBezTo>
                      <a:pt x="656" y="80"/>
                      <a:pt x="656" y="80"/>
                      <a:pt x="656" y="80"/>
                    </a:cubicBezTo>
                    <a:cubicBezTo>
                      <a:pt x="658" y="78"/>
                      <a:pt x="659" y="77"/>
                      <a:pt x="661" y="75"/>
                    </a:cubicBezTo>
                    <a:cubicBezTo>
                      <a:pt x="661" y="75"/>
                      <a:pt x="661" y="75"/>
                      <a:pt x="661" y="75"/>
                    </a:cubicBezTo>
                    <a:cubicBezTo>
                      <a:pt x="662" y="74"/>
                      <a:pt x="664" y="73"/>
                      <a:pt x="666" y="71"/>
                    </a:cubicBezTo>
                    <a:cubicBezTo>
                      <a:pt x="666" y="71"/>
                      <a:pt x="666" y="71"/>
                      <a:pt x="666" y="71"/>
                    </a:cubicBezTo>
                    <a:cubicBezTo>
                      <a:pt x="667" y="70"/>
                      <a:pt x="669" y="68"/>
                      <a:pt x="670" y="67"/>
                    </a:cubicBezTo>
                    <a:cubicBezTo>
                      <a:pt x="670" y="67"/>
                      <a:pt x="670" y="67"/>
                      <a:pt x="670" y="67"/>
                    </a:cubicBezTo>
                    <a:cubicBezTo>
                      <a:pt x="672" y="66"/>
                      <a:pt x="674" y="64"/>
                      <a:pt x="675" y="63"/>
                    </a:cubicBezTo>
                    <a:cubicBezTo>
                      <a:pt x="675" y="63"/>
                      <a:pt x="675" y="63"/>
                      <a:pt x="675" y="63"/>
                    </a:cubicBezTo>
                    <a:cubicBezTo>
                      <a:pt x="677" y="62"/>
                      <a:pt x="679" y="61"/>
                      <a:pt x="680" y="59"/>
                    </a:cubicBezTo>
                    <a:cubicBezTo>
                      <a:pt x="680" y="59"/>
                      <a:pt x="680" y="59"/>
                      <a:pt x="680" y="59"/>
                    </a:cubicBezTo>
                    <a:cubicBezTo>
                      <a:pt x="682" y="58"/>
                      <a:pt x="684" y="57"/>
                      <a:pt x="685" y="56"/>
                    </a:cubicBezTo>
                    <a:cubicBezTo>
                      <a:pt x="685" y="56"/>
                      <a:pt x="685" y="56"/>
                      <a:pt x="685" y="56"/>
                    </a:cubicBezTo>
                    <a:cubicBezTo>
                      <a:pt x="687" y="54"/>
                      <a:pt x="689" y="53"/>
                      <a:pt x="691" y="52"/>
                    </a:cubicBezTo>
                    <a:cubicBezTo>
                      <a:pt x="691" y="52"/>
                      <a:pt x="691" y="52"/>
                      <a:pt x="691" y="52"/>
                    </a:cubicBezTo>
                    <a:cubicBezTo>
                      <a:pt x="692" y="51"/>
                      <a:pt x="694" y="50"/>
                      <a:pt x="696" y="49"/>
                    </a:cubicBezTo>
                    <a:cubicBezTo>
                      <a:pt x="696" y="49"/>
                      <a:pt x="696" y="49"/>
                      <a:pt x="696" y="49"/>
                    </a:cubicBezTo>
                    <a:cubicBezTo>
                      <a:pt x="698" y="48"/>
                      <a:pt x="699" y="47"/>
                      <a:pt x="701" y="45"/>
                    </a:cubicBezTo>
                    <a:cubicBezTo>
                      <a:pt x="701" y="45"/>
                      <a:pt x="701" y="45"/>
                      <a:pt x="701" y="45"/>
                    </a:cubicBezTo>
                    <a:cubicBezTo>
                      <a:pt x="703" y="44"/>
                      <a:pt x="705" y="43"/>
                      <a:pt x="706" y="42"/>
                    </a:cubicBezTo>
                    <a:cubicBezTo>
                      <a:pt x="706" y="42"/>
                      <a:pt x="706" y="42"/>
                      <a:pt x="706" y="42"/>
                    </a:cubicBezTo>
                    <a:cubicBezTo>
                      <a:pt x="710" y="40"/>
                      <a:pt x="714" y="38"/>
                      <a:pt x="717" y="37"/>
                    </a:cubicBezTo>
                    <a:cubicBezTo>
                      <a:pt x="717" y="37"/>
                      <a:pt x="717" y="37"/>
                      <a:pt x="717" y="37"/>
                    </a:cubicBezTo>
                    <a:cubicBezTo>
                      <a:pt x="791" y="0"/>
                      <a:pt x="880" y="0"/>
                      <a:pt x="953" y="41"/>
                    </a:cubicBezTo>
                    <a:cubicBezTo>
                      <a:pt x="953" y="41"/>
                      <a:pt x="953" y="41"/>
                      <a:pt x="953" y="41"/>
                    </a:cubicBezTo>
                    <a:cubicBezTo>
                      <a:pt x="959" y="44"/>
                      <a:pt x="965" y="48"/>
                      <a:pt x="970" y="51"/>
                    </a:cubicBezTo>
                    <a:cubicBezTo>
                      <a:pt x="970" y="51"/>
                      <a:pt x="970" y="51"/>
                      <a:pt x="970" y="51"/>
                    </a:cubicBezTo>
                    <a:cubicBezTo>
                      <a:pt x="972" y="52"/>
                      <a:pt x="973" y="53"/>
                      <a:pt x="975" y="55"/>
                    </a:cubicBezTo>
                    <a:cubicBezTo>
                      <a:pt x="975" y="55"/>
                      <a:pt x="975" y="55"/>
                      <a:pt x="975" y="55"/>
                    </a:cubicBezTo>
                    <a:cubicBezTo>
                      <a:pt x="977" y="56"/>
                      <a:pt x="979" y="57"/>
                      <a:pt x="980" y="58"/>
                    </a:cubicBezTo>
                    <a:cubicBezTo>
                      <a:pt x="980" y="58"/>
                      <a:pt x="980" y="58"/>
                      <a:pt x="980" y="58"/>
                    </a:cubicBezTo>
                    <a:cubicBezTo>
                      <a:pt x="984" y="61"/>
                      <a:pt x="987" y="64"/>
                      <a:pt x="991" y="66"/>
                    </a:cubicBezTo>
                    <a:cubicBezTo>
                      <a:pt x="991" y="66"/>
                      <a:pt x="991" y="66"/>
                      <a:pt x="991" y="66"/>
                    </a:cubicBezTo>
                    <a:cubicBezTo>
                      <a:pt x="993" y="68"/>
                      <a:pt x="994" y="69"/>
                      <a:pt x="996" y="71"/>
                    </a:cubicBezTo>
                    <a:cubicBezTo>
                      <a:pt x="996" y="71"/>
                      <a:pt x="996" y="71"/>
                      <a:pt x="996" y="71"/>
                    </a:cubicBezTo>
                    <a:cubicBezTo>
                      <a:pt x="999" y="73"/>
                      <a:pt x="1002" y="76"/>
                      <a:pt x="1006" y="80"/>
                    </a:cubicBezTo>
                    <a:cubicBezTo>
                      <a:pt x="1006" y="80"/>
                      <a:pt x="1006" y="80"/>
                      <a:pt x="1006" y="80"/>
                    </a:cubicBezTo>
                    <a:cubicBezTo>
                      <a:pt x="1007" y="81"/>
                      <a:pt x="1009" y="83"/>
                      <a:pt x="1010" y="84"/>
                    </a:cubicBezTo>
                    <a:cubicBezTo>
                      <a:pt x="1010" y="84"/>
                      <a:pt x="1010" y="84"/>
                      <a:pt x="1010" y="84"/>
                    </a:cubicBezTo>
                    <a:cubicBezTo>
                      <a:pt x="1012" y="86"/>
                      <a:pt x="1014" y="87"/>
                      <a:pt x="1015" y="89"/>
                    </a:cubicBezTo>
                    <a:cubicBezTo>
                      <a:pt x="1015" y="89"/>
                      <a:pt x="1015" y="89"/>
                      <a:pt x="1015" y="89"/>
                    </a:cubicBezTo>
                    <a:cubicBezTo>
                      <a:pt x="1018" y="92"/>
                      <a:pt x="1021" y="96"/>
                      <a:pt x="1024" y="99"/>
                    </a:cubicBezTo>
                    <a:cubicBezTo>
                      <a:pt x="1024" y="99"/>
                      <a:pt x="1024" y="99"/>
                      <a:pt x="1024" y="99"/>
                    </a:cubicBezTo>
                    <a:cubicBezTo>
                      <a:pt x="1026" y="101"/>
                      <a:pt x="1027" y="102"/>
                      <a:pt x="1028" y="104"/>
                    </a:cubicBezTo>
                    <a:cubicBezTo>
                      <a:pt x="1028" y="104"/>
                      <a:pt x="1028" y="104"/>
                      <a:pt x="1028" y="104"/>
                    </a:cubicBezTo>
                    <a:cubicBezTo>
                      <a:pt x="1031" y="107"/>
                      <a:pt x="1034" y="111"/>
                      <a:pt x="1036" y="114"/>
                    </a:cubicBezTo>
                    <a:cubicBezTo>
                      <a:pt x="1036" y="114"/>
                      <a:pt x="1036" y="114"/>
                      <a:pt x="1036" y="114"/>
                    </a:cubicBezTo>
                    <a:cubicBezTo>
                      <a:pt x="1038" y="116"/>
                      <a:pt x="1039" y="118"/>
                      <a:pt x="1040" y="119"/>
                    </a:cubicBezTo>
                    <a:cubicBezTo>
                      <a:pt x="1040" y="119"/>
                      <a:pt x="1040" y="119"/>
                      <a:pt x="1040" y="119"/>
                    </a:cubicBezTo>
                    <a:cubicBezTo>
                      <a:pt x="1041" y="121"/>
                      <a:pt x="1042" y="123"/>
                      <a:pt x="1044" y="125"/>
                    </a:cubicBezTo>
                    <a:cubicBezTo>
                      <a:pt x="1044" y="125"/>
                      <a:pt x="1044" y="125"/>
                      <a:pt x="1044" y="125"/>
                    </a:cubicBezTo>
                    <a:cubicBezTo>
                      <a:pt x="1047" y="130"/>
                      <a:pt x="1050" y="136"/>
                      <a:pt x="1054" y="141"/>
                    </a:cubicBezTo>
                    <a:cubicBezTo>
                      <a:pt x="1054" y="141"/>
                      <a:pt x="1054" y="141"/>
                      <a:pt x="1054" y="141"/>
                    </a:cubicBezTo>
                    <a:cubicBezTo>
                      <a:pt x="1095" y="215"/>
                      <a:pt x="1095" y="304"/>
                      <a:pt x="1058" y="377"/>
                    </a:cubicBezTo>
                    <a:cubicBezTo>
                      <a:pt x="1058" y="377"/>
                      <a:pt x="1058" y="377"/>
                      <a:pt x="1058" y="377"/>
                    </a:cubicBezTo>
                    <a:cubicBezTo>
                      <a:pt x="1056" y="381"/>
                      <a:pt x="1054" y="385"/>
                      <a:pt x="1052" y="388"/>
                    </a:cubicBezTo>
                    <a:cubicBezTo>
                      <a:pt x="1052" y="388"/>
                      <a:pt x="1052" y="388"/>
                      <a:pt x="1052" y="388"/>
                    </a:cubicBezTo>
                    <a:cubicBezTo>
                      <a:pt x="1051" y="390"/>
                      <a:pt x="1050" y="392"/>
                      <a:pt x="1049" y="394"/>
                    </a:cubicBezTo>
                    <a:cubicBezTo>
                      <a:pt x="1049" y="394"/>
                      <a:pt x="1049" y="394"/>
                      <a:pt x="1049" y="394"/>
                    </a:cubicBezTo>
                    <a:cubicBezTo>
                      <a:pt x="1048" y="395"/>
                      <a:pt x="1047" y="397"/>
                      <a:pt x="1046" y="399"/>
                    </a:cubicBezTo>
                    <a:cubicBezTo>
                      <a:pt x="1046" y="399"/>
                      <a:pt x="1046" y="399"/>
                      <a:pt x="1046" y="399"/>
                    </a:cubicBezTo>
                    <a:cubicBezTo>
                      <a:pt x="1045" y="401"/>
                      <a:pt x="1044" y="402"/>
                      <a:pt x="1043" y="404"/>
                    </a:cubicBezTo>
                    <a:cubicBezTo>
                      <a:pt x="1043" y="404"/>
                      <a:pt x="1043" y="404"/>
                      <a:pt x="1043" y="404"/>
                    </a:cubicBezTo>
                    <a:cubicBezTo>
                      <a:pt x="1041" y="406"/>
                      <a:pt x="1040" y="408"/>
                      <a:pt x="1039" y="409"/>
                    </a:cubicBezTo>
                    <a:cubicBezTo>
                      <a:pt x="1039" y="409"/>
                      <a:pt x="1039" y="409"/>
                      <a:pt x="1039" y="409"/>
                    </a:cubicBezTo>
                    <a:cubicBezTo>
                      <a:pt x="1038" y="411"/>
                      <a:pt x="1037" y="413"/>
                      <a:pt x="1035" y="414"/>
                    </a:cubicBezTo>
                    <a:cubicBezTo>
                      <a:pt x="1035" y="414"/>
                      <a:pt x="1035" y="414"/>
                      <a:pt x="1035" y="414"/>
                    </a:cubicBezTo>
                    <a:cubicBezTo>
                      <a:pt x="1034" y="416"/>
                      <a:pt x="1033" y="418"/>
                      <a:pt x="1031" y="419"/>
                    </a:cubicBezTo>
                    <a:cubicBezTo>
                      <a:pt x="1031" y="419"/>
                      <a:pt x="1031" y="419"/>
                      <a:pt x="1031" y="419"/>
                    </a:cubicBezTo>
                    <a:cubicBezTo>
                      <a:pt x="1030" y="421"/>
                      <a:pt x="1029" y="423"/>
                      <a:pt x="1028" y="424"/>
                    </a:cubicBezTo>
                    <a:cubicBezTo>
                      <a:pt x="1028" y="424"/>
                      <a:pt x="1028" y="424"/>
                      <a:pt x="1028" y="424"/>
                    </a:cubicBezTo>
                    <a:cubicBezTo>
                      <a:pt x="1026" y="426"/>
                      <a:pt x="1025" y="428"/>
                      <a:pt x="1023" y="429"/>
                    </a:cubicBezTo>
                    <a:cubicBezTo>
                      <a:pt x="1023" y="429"/>
                      <a:pt x="1023" y="429"/>
                      <a:pt x="1023" y="429"/>
                    </a:cubicBezTo>
                    <a:cubicBezTo>
                      <a:pt x="1022" y="431"/>
                      <a:pt x="1021" y="432"/>
                      <a:pt x="1019" y="434"/>
                    </a:cubicBezTo>
                    <a:cubicBezTo>
                      <a:pt x="1019" y="434"/>
                      <a:pt x="1019" y="434"/>
                      <a:pt x="1019" y="434"/>
                    </a:cubicBezTo>
                    <a:cubicBezTo>
                      <a:pt x="1018" y="436"/>
                      <a:pt x="1016" y="437"/>
                      <a:pt x="1015" y="439"/>
                    </a:cubicBezTo>
                    <a:cubicBezTo>
                      <a:pt x="1015" y="439"/>
                      <a:pt x="1015" y="439"/>
                      <a:pt x="1015" y="439"/>
                    </a:cubicBezTo>
                    <a:cubicBezTo>
                      <a:pt x="1013" y="440"/>
                      <a:pt x="1012" y="442"/>
                      <a:pt x="1010" y="443"/>
                    </a:cubicBezTo>
                    <a:cubicBezTo>
                      <a:pt x="1010" y="443"/>
                      <a:pt x="1010" y="443"/>
                      <a:pt x="1010" y="443"/>
                    </a:cubicBezTo>
                    <a:cubicBezTo>
                      <a:pt x="1010" y="444"/>
                      <a:pt x="1010" y="444"/>
                      <a:pt x="1010" y="444"/>
                    </a:cubicBezTo>
                    <a:cubicBezTo>
                      <a:pt x="1009" y="445"/>
                      <a:pt x="1008" y="445"/>
                      <a:pt x="1008" y="446"/>
                    </a:cubicBezTo>
                    <a:cubicBezTo>
                      <a:pt x="1007" y="447"/>
                      <a:pt x="1006" y="448"/>
                      <a:pt x="1005" y="448"/>
                    </a:cubicBezTo>
                    <a:cubicBezTo>
                      <a:pt x="1005" y="448"/>
                      <a:pt x="1005" y="448"/>
                      <a:pt x="1005" y="448"/>
                    </a:cubicBezTo>
                    <a:cubicBezTo>
                      <a:pt x="937" y="513"/>
                      <a:pt x="863" y="516"/>
                      <a:pt x="782" y="547"/>
                    </a:cubicBezTo>
                    <a:cubicBezTo>
                      <a:pt x="737" y="565"/>
                      <a:pt x="690" y="592"/>
                      <a:pt x="640" y="641"/>
                    </a:cubicBezTo>
                    <a:cubicBezTo>
                      <a:pt x="593" y="690"/>
                      <a:pt x="566" y="736"/>
                      <a:pt x="548" y="780"/>
                    </a:cubicBezTo>
                    <a:cubicBezTo>
                      <a:pt x="518" y="859"/>
                      <a:pt x="515" y="931"/>
                      <a:pt x="454" y="999"/>
                    </a:cubicBezTo>
                    <a:cubicBezTo>
                      <a:pt x="453" y="1000"/>
                      <a:pt x="452" y="1001"/>
                      <a:pt x="451" y="1002"/>
                    </a:cubicBezTo>
                    <a:cubicBezTo>
                      <a:pt x="450" y="1004"/>
                      <a:pt x="450" y="1004"/>
                      <a:pt x="450" y="1004"/>
                    </a:cubicBezTo>
                    <a:cubicBezTo>
                      <a:pt x="448" y="1006"/>
                      <a:pt x="446" y="1008"/>
                      <a:pt x="444" y="1010"/>
                    </a:cubicBezTo>
                    <a:cubicBezTo>
                      <a:pt x="444" y="1010"/>
                      <a:pt x="444" y="1010"/>
                      <a:pt x="444" y="1010"/>
                    </a:cubicBezTo>
                    <a:cubicBezTo>
                      <a:pt x="444" y="1010"/>
                      <a:pt x="444" y="1010"/>
                      <a:pt x="444" y="1010"/>
                    </a:cubicBezTo>
                    <a:cubicBezTo>
                      <a:pt x="443" y="1011"/>
                      <a:pt x="441" y="1013"/>
                      <a:pt x="439" y="1014"/>
                    </a:cubicBezTo>
                    <a:cubicBezTo>
                      <a:pt x="439" y="1014"/>
                      <a:pt x="439" y="1014"/>
                      <a:pt x="439" y="1014"/>
                    </a:cubicBezTo>
                    <a:cubicBezTo>
                      <a:pt x="438" y="1016"/>
                      <a:pt x="436" y="1017"/>
                      <a:pt x="435" y="1019"/>
                    </a:cubicBezTo>
                    <a:cubicBezTo>
                      <a:pt x="435" y="1019"/>
                      <a:pt x="435" y="1019"/>
                      <a:pt x="435" y="1019"/>
                    </a:cubicBezTo>
                    <a:cubicBezTo>
                      <a:pt x="433" y="1020"/>
                      <a:pt x="432" y="1021"/>
                      <a:pt x="430" y="1023"/>
                    </a:cubicBezTo>
                    <a:cubicBezTo>
                      <a:pt x="430" y="1023"/>
                      <a:pt x="430" y="1023"/>
                      <a:pt x="430" y="1023"/>
                    </a:cubicBezTo>
                    <a:cubicBezTo>
                      <a:pt x="428" y="1024"/>
                      <a:pt x="427" y="1026"/>
                      <a:pt x="425" y="1027"/>
                    </a:cubicBezTo>
                    <a:cubicBezTo>
                      <a:pt x="425" y="1027"/>
                      <a:pt x="425" y="1027"/>
                      <a:pt x="425" y="1027"/>
                    </a:cubicBezTo>
                    <a:cubicBezTo>
                      <a:pt x="423" y="1028"/>
                      <a:pt x="422" y="1030"/>
                      <a:pt x="420" y="1031"/>
                    </a:cubicBezTo>
                    <a:cubicBezTo>
                      <a:pt x="420" y="1031"/>
                      <a:pt x="420" y="1031"/>
                      <a:pt x="420" y="1031"/>
                    </a:cubicBezTo>
                    <a:cubicBezTo>
                      <a:pt x="419" y="1032"/>
                      <a:pt x="417" y="1033"/>
                      <a:pt x="415" y="1035"/>
                    </a:cubicBezTo>
                    <a:cubicBezTo>
                      <a:pt x="415" y="1035"/>
                      <a:pt x="415" y="1035"/>
                      <a:pt x="415" y="1035"/>
                    </a:cubicBezTo>
                    <a:cubicBezTo>
                      <a:pt x="414" y="1036"/>
                      <a:pt x="412" y="1037"/>
                      <a:pt x="410" y="1038"/>
                    </a:cubicBezTo>
                    <a:cubicBezTo>
                      <a:pt x="410" y="1038"/>
                      <a:pt x="410" y="1038"/>
                      <a:pt x="410" y="1038"/>
                    </a:cubicBezTo>
                    <a:cubicBezTo>
                      <a:pt x="408" y="1039"/>
                      <a:pt x="407" y="1041"/>
                      <a:pt x="405" y="1042"/>
                    </a:cubicBezTo>
                    <a:cubicBezTo>
                      <a:pt x="405" y="1042"/>
                      <a:pt x="405" y="1042"/>
                      <a:pt x="405" y="1042"/>
                    </a:cubicBezTo>
                    <a:cubicBezTo>
                      <a:pt x="403" y="1043"/>
                      <a:pt x="401" y="1044"/>
                      <a:pt x="400" y="1045"/>
                    </a:cubicBezTo>
                    <a:cubicBezTo>
                      <a:pt x="400" y="1045"/>
                      <a:pt x="400" y="1045"/>
                      <a:pt x="400" y="1045"/>
                    </a:cubicBezTo>
                    <a:cubicBezTo>
                      <a:pt x="398" y="1046"/>
                      <a:pt x="396" y="1047"/>
                      <a:pt x="394" y="1048"/>
                    </a:cubicBezTo>
                    <a:cubicBezTo>
                      <a:pt x="394" y="1048"/>
                      <a:pt x="394" y="1048"/>
                      <a:pt x="394" y="1048"/>
                    </a:cubicBezTo>
                    <a:cubicBezTo>
                      <a:pt x="393" y="1050"/>
                      <a:pt x="391" y="1051"/>
                      <a:pt x="389" y="1052"/>
                    </a:cubicBezTo>
                    <a:cubicBezTo>
                      <a:pt x="389" y="1052"/>
                      <a:pt x="389" y="1052"/>
                      <a:pt x="389" y="1052"/>
                    </a:cubicBezTo>
                    <a:cubicBezTo>
                      <a:pt x="385" y="1054"/>
                      <a:pt x="382" y="1055"/>
                      <a:pt x="378" y="1057"/>
                    </a:cubicBezTo>
                    <a:cubicBezTo>
                      <a:pt x="378" y="1057"/>
                      <a:pt x="378" y="1057"/>
                      <a:pt x="378" y="1057"/>
                    </a:cubicBezTo>
                    <a:cubicBezTo>
                      <a:pt x="305" y="1094"/>
                      <a:pt x="216" y="1094"/>
                      <a:pt x="142" y="1053"/>
                    </a:cubicBezTo>
                    <a:cubicBezTo>
                      <a:pt x="142" y="1053"/>
                      <a:pt x="142" y="1053"/>
                      <a:pt x="142" y="1053"/>
                    </a:cubicBezTo>
                    <a:cubicBezTo>
                      <a:pt x="136" y="1050"/>
                      <a:pt x="131" y="1046"/>
                      <a:pt x="126" y="1043"/>
                    </a:cubicBezTo>
                    <a:cubicBezTo>
                      <a:pt x="126" y="1043"/>
                      <a:pt x="126" y="1043"/>
                      <a:pt x="126" y="1043"/>
                    </a:cubicBezTo>
                    <a:cubicBezTo>
                      <a:pt x="124" y="1042"/>
                      <a:pt x="122" y="1040"/>
                      <a:pt x="120" y="1039"/>
                    </a:cubicBezTo>
                    <a:cubicBezTo>
                      <a:pt x="120" y="1039"/>
                      <a:pt x="120" y="1039"/>
                      <a:pt x="120" y="1039"/>
                    </a:cubicBezTo>
                    <a:cubicBezTo>
                      <a:pt x="119" y="1038"/>
                      <a:pt x="117" y="1037"/>
                      <a:pt x="115" y="1035"/>
                    </a:cubicBezTo>
                    <a:cubicBezTo>
                      <a:pt x="115" y="1035"/>
                      <a:pt x="115" y="1035"/>
                      <a:pt x="115" y="1035"/>
                    </a:cubicBezTo>
                    <a:cubicBezTo>
                      <a:pt x="112" y="1033"/>
                      <a:pt x="108" y="1030"/>
                      <a:pt x="105" y="1028"/>
                    </a:cubicBezTo>
                    <a:cubicBezTo>
                      <a:pt x="105" y="1027"/>
                      <a:pt x="105" y="1027"/>
                      <a:pt x="105" y="1027"/>
                    </a:cubicBezTo>
                    <a:cubicBezTo>
                      <a:pt x="103" y="1026"/>
                      <a:pt x="101" y="1025"/>
                      <a:pt x="100" y="1023"/>
                    </a:cubicBezTo>
                    <a:cubicBezTo>
                      <a:pt x="100" y="1023"/>
                      <a:pt x="100" y="1023"/>
                      <a:pt x="100" y="1023"/>
                    </a:cubicBezTo>
                    <a:cubicBezTo>
                      <a:pt x="96" y="1020"/>
                      <a:pt x="93" y="1018"/>
                      <a:pt x="90" y="1014"/>
                    </a:cubicBezTo>
                    <a:cubicBezTo>
                      <a:pt x="90" y="1014"/>
                      <a:pt x="90" y="1014"/>
                      <a:pt x="90" y="1014"/>
                    </a:cubicBezTo>
                    <a:cubicBezTo>
                      <a:pt x="88" y="1013"/>
                      <a:pt x="87" y="1011"/>
                      <a:pt x="85" y="1010"/>
                    </a:cubicBezTo>
                    <a:cubicBezTo>
                      <a:pt x="85" y="1010"/>
                      <a:pt x="85" y="1010"/>
                      <a:pt x="85" y="1010"/>
                    </a:cubicBezTo>
                    <a:cubicBezTo>
                      <a:pt x="83" y="1008"/>
                      <a:pt x="82" y="1007"/>
                      <a:pt x="80" y="1005"/>
                    </a:cubicBezTo>
                    <a:cubicBezTo>
                      <a:pt x="80" y="1005"/>
                      <a:pt x="80" y="1005"/>
                      <a:pt x="80" y="1005"/>
                    </a:cubicBezTo>
                    <a:cubicBezTo>
                      <a:pt x="77" y="1002"/>
                      <a:pt x="74" y="998"/>
                      <a:pt x="71" y="995"/>
                    </a:cubicBezTo>
                    <a:cubicBezTo>
                      <a:pt x="71" y="995"/>
                      <a:pt x="71" y="995"/>
                      <a:pt x="71" y="995"/>
                    </a:cubicBezTo>
                    <a:cubicBezTo>
                      <a:pt x="70" y="993"/>
                      <a:pt x="69" y="992"/>
                      <a:pt x="67" y="990"/>
                    </a:cubicBezTo>
                    <a:cubicBezTo>
                      <a:pt x="67" y="990"/>
                      <a:pt x="67" y="990"/>
                      <a:pt x="67" y="990"/>
                    </a:cubicBezTo>
                    <a:cubicBezTo>
                      <a:pt x="64" y="987"/>
                      <a:pt x="62" y="983"/>
                      <a:pt x="59" y="980"/>
                    </a:cubicBezTo>
                    <a:cubicBezTo>
                      <a:pt x="59" y="980"/>
                      <a:pt x="59" y="980"/>
                      <a:pt x="59" y="980"/>
                    </a:cubicBezTo>
                    <a:cubicBezTo>
                      <a:pt x="58" y="978"/>
                      <a:pt x="57" y="976"/>
                      <a:pt x="55" y="974"/>
                    </a:cubicBezTo>
                    <a:cubicBezTo>
                      <a:pt x="55" y="974"/>
                      <a:pt x="55" y="974"/>
                      <a:pt x="55" y="974"/>
                    </a:cubicBezTo>
                    <a:cubicBezTo>
                      <a:pt x="54" y="973"/>
                      <a:pt x="53" y="971"/>
                      <a:pt x="52" y="969"/>
                    </a:cubicBezTo>
                    <a:cubicBezTo>
                      <a:pt x="52" y="969"/>
                      <a:pt x="52" y="969"/>
                      <a:pt x="52" y="969"/>
                    </a:cubicBezTo>
                    <a:cubicBezTo>
                      <a:pt x="48" y="964"/>
                      <a:pt x="45" y="958"/>
                      <a:pt x="42" y="953"/>
                    </a:cubicBezTo>
                    <a:cubicBezTo>
                      <a:pt x="42" y="953"/>
                      <a:pt x="42" y="953"/>
                      <a:pt x="42" y="953"/>
                    </a:cubicBezTo>
                    <a:cubicBezTo>
                      <a:pt x="1" y="879"/>
                      <a:pt x="0" y="790"/>
                      <a:pt x="37" y="717"/>
                    </a:cubicBezTo>
                    <a:cubicBezTo>
                      <a:pt x="37" y="717"/>
                      <a:pt x="37" y="717"/>
                      <a:pt x="37" y="717"/>
                    </a:cubicBezTo>
                    <a:cubicBezTo>
                      <a:pt x="39" y="713"/>
                      <a:pt x="41" y="709"/>
                      <a:pt x="43" y="706"/>
                    </a:cubicBezTo>
                    <a:cubicBezTo>
                      <a:pt x="43" y="706"/>
                      <a:pt x="43" y="706"/>
                      <a:pt x="43" y="706"/>
                    </a:cubicBezTo>
                    <a:cubicBezTo>
                      <a:pt x="44" y="704"/>
                      <a:pt x="45" y="702"/>
                      <a:pt x="46" y="700"/>
                    </a:cubicBezTo>
                    <a:cubicBezTo>
                      <a:pt x="46" y="700"/>
                      <a:pt x="46" y="700"/>
                      <a:pt x="46" y="700"/>
                    </a:cubicBezTo>
                    <a:cubicBezTo>
                      <a:pt x="47" y="699"/>
                      <a:pt x="48" y="697"/>
                      <a:pt x="50" y="695"/>
                    </a:cubicBezTo>
                    <a:cubicBezTo>
                      <a:pt x="50" y="695"/>
                      <a:pt x="50" y="695"/>
                      <a:pt x="50" y="695"/>
                    </a:cubicBezTo>
                    <a:cubicBezTo>
                      <a:pt x="51" y="693"/>
                      <a:pt x="52" y="692"/>
                      <a:pt x="53" y="690"/>
                    </a:cubicBezTo>
                    <a:cubicBezTo>
                      <a:pt x="53" y="690"/>
                      <a:pt x="53" y="690"/>
                      <a:pt x="53" y="690"/>
                    </a:cubicBezTo>
                    <a:cubicBezTo>
                      <a:pt x="54" y="688"/>
                      <a:pt x="55" y="686"/>
                      <a:pt x="56" y="685"/>
                    </a:cubicBezTo>
                    <a:cubicBezTo>
                      <a:pt x="56" y="685"/>
                      <a:pt x="56" y="685"/>
                      <a:pt x="56" y="685"/>
                    </a:cubicBezTo>
                    <a:cubicBezTo>
                      <a:pt x="58" y="683"/>
                      <a:pt x="59" y="681"/>
                      <a:pt x="60" y="680"/>
                    </a:cubicBezTo>
                    <a:cubicBezTo>
                      <a:pt x="60" y="680"/>
                      <a:pt x="60" y="680"/>
                      <a:pt x="60" y="680"/>
                    </a:cubicBezTo>
                    <a:cubicBezTo>
                      <a:pt x="61" y="678"/>
                      <a:pt x="63" y="676"/>
                      <a:pt x="64" y="675"/>
                    </a:cubicBezTo>
                    <a:cubicBezTo>
                      <a:pt x="64" y="675"/>
                      <a:pt x="64" y="675"/>
                      <a:pt x="64" y="675"/>
                    </a:cubicBezTo>
                    <a:cubicBezTo>
                      <a:pt x="65" y="673"/>
                      <a:pt x="67" y="671"/>
                      <a:pt x="68" y="670"/>
                    </a:cubicBezTo>
                    <a:cubicBezTo>
                      <a:pt x="68" y="670"/>
                      <a:pt x="68" y="670"/>
                      <a:pt x="68" y="670"/>
                    </a:cubicBezTo>
                    <a:cubicBezTo>
                      <a:pt x="69" y="668"/>
                      <a:pt x="71" y="666"/>
                      <a:pt x="72" y="665"/>
                    </a:cubicBezTo>
                    <a:cubicBezTo>
                      <a:pt x="72" y="665"/>
                      <a:pt x="72" y="665"/>
                      <a:pt x="72" y="665"/>
                    </a:cubicBezTo>
                    <a:cubicBezTo>
                      <a:pt x="73" y="663"/>
                      <a:pt x="75" y="662"/>
                      <a:pt x="76" y="660"/>
                    </a:cubicBezTo>
                    <a:cubicBezTo>
                      <a:pt x="76" y="660"/>
                      <a:pt x="76" y="660"/>
                      <a:pt x="76" y="660"/>
                    </a:cubicBezTo>
                    <a:cubicBezTo>
                      <a:pt x="78" y="658"/>
                      <a:pt x="79" y="657"/>
                      <a:pt x="80" y="655"/>
                    </a:cubicBezTo>
                    <a:cubicBezTo>
                      <a:pt x="80" y="655"/>
                      <a:pt x="80" y="655"/>
                      <a:pt x="80" y="655"/>
                    </a:cubicBezTo>
                    <a:cubicBezTo>
                      <a:pt x="82" y="654"/>
                      <a:pt x="83" y="652"/>
                      <a:pt x="85" y="651"/>
                    </a:cubicBezTo>
                    <a:cubicBezTo>
                      <a:pt x="85" y="651"/>
                      <a:pt x="85" y="651"/>
                      <a:pt x="85" y="651"/>
                    </a:cubicBezTo>
                    <a:cubicBezTo>
                      <a:pt x="85" y="651"/>
                      <a:pt x="85" y="651"/>
                      <a:pt x="85" y="651"/>
                    </a:cubicBezTo>
                    <a:cubicBezTo>
                      <a:pt x="87" y="649"/>
                      <a:pt x="89" y="647"/>
                      <a:pt x="91" y="645"/>
                    </a:cubicBezTo>
                    <a:cubicBezTo>
                      <a:pt x="91" y="644"/>
                      <a:pt x="92" y="644"/>
                      <a:pt x="92" y="643"/>
                    </a:cubicBezTo>
                    <a:cubicBezTo>
                      <a:pt x="94" y="642"/>
                      <a:pt x="95" y="641"/>
                      <a:pt x="96" y="640"/>
                    </a:cubicBezTo>
                    <a:cubicBezTo>
                      <a:pt x="163" y="580"/>
                      <a:pt x="236" y="577"/>
                      <a:pt x="315" y="547"/>
                    </a:cubicBezTo>
                    <a:close/>
                  </a:path>
                </a:pathLst>
              </a:custGeom>
              <a:solidFill>
                <a:srgbClr val="3C49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Oval 28"/>
              <p:cNvSpPr/>
              <p:nvPr/>
            </p:nvSpPr>
            <p:spPr bwMode="auto">
              <a:xfrm>
                <a:off x="6345238" y="4633913"/>
                <a:ext cx="611188" cy="611188"/>
              </a:xfrm>
              <a:prstGeom prst="ellipse">
                <a:avLst/>
              </a:pr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Freeform: Shape 29"/>
              <p:cNvSpPr/>
              <p:nvPr/>
            </p:nvSpPr>
            <p:spPr bwMode="auto">
              <a:xfrm>
                <a:off x="7104063" y="3819525"/>
                <a:ext cx="671513" cy="669925"/>
              </a:xfrm>
              <a:custGeom>
                <a:avLst/>
                <a:gdLst>
                  <a:gd name="T0" fmla="*/ 397 w 483"/>
                  <a:gd name="T1" fmla="*/ 86 h 483"/>
                  <a:gd name="T2" fmla="*/ 86 w 483"/>
                  <a:gd name="T3" fmla="*/ 86 h 483"/>
                  <a:gd name="T4" fmla="*/ 86 w 483"/>
                  <a:gd name="T5" fmla="*/ 397 h 483"/>
                  <a:gd name="T6" fmla="*/ 397 w 483"/>
                  <a:gd name="T7" fmla="*/ 397 h 483"/>
                  <a:gd name="T8" fmla="*/ 397 w 483"/>
                  <a:gd name="T9" fmla="*/ 86 h 483"/>
                </a:gdLst>
                <a:ahLst/>
                <a:cxnLst>
                  <a:cxn ang="0">
                    <a:pos x="T0" y="T1"/>
                  </a:cxn>
                  <a:cxn ang="0">
                    <a:pos x="T2" y="T3"/>
                  </a:cxn>
                  <a:cxn ang="0">
                    <a:pos x="T4" y="T5"/>
                  </a:cxn>
                  <a:cxn ang="0">
                    <a:pos x="T6" y="T7"/>
                  </a:cxn>
                  <a:cxn ang="0">
                    <a:pos x="T8" y="T9"/>
                  </a:cxn>
                </a:cxnLst>
                <a:rect l="0" t="0" r="r" b="b"/>
                <a:pathLst>
                  <a:path w="483" h="483">
                    <a:moveTo>
                      <a:pt x="397" y="86"/>
                    </a:moveTo>
                    <a:cubicBezTo>
                      <a:pt x="311" y="0"/>
                      <a:pt x="172" y="0"/>
                      <a:pt x="86" y="86"/>
                    </a:cubicBezTo>
                    <a:cubicBezTo>
                      <a:pt x="0" y="172"/>
                      <a:pt x="0" y="311"/>
                      <a:pt x="86" y="397"/>
                    </a:cubicBezTo>
                    <a:cubicBezTo>
                      <a:pt x="172" y="483"/>
                      <a:pt x="311" y="483"/>
                      <a:pt x="397" y="397"/>
                    </a:cubicBezTo>
                    <a:cubicBezTo>
                      <a:pt x="483" y="311"/>
                      <a:pt x="483" y="172"/>
                      <a:pt x="397" y="86"/>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Freeform: Shape 30"/>
              <p:cNvSpPr/>
              <p:nvPr/>
            </p:nvSpPr>
            <p:spPr>
              <a:xfrm>
                <a:off x="7311733" y="4019579"/>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3C4930"/>
              </a:solidFill>
              <a:ln w="12700">
                <a:miter lim="400000"/>
              </a:ln>
            </p:spPr>
            <p:txBody>
              <a:bodyPr anchor="ctr"/>
              <a:lstStyle/>
              <a:p>
                <a:pPr algn="ctr"/>
              </a:p>
            </p:txBody>
          </p:sp>
          <p:sp>
            <p:nvSpPr>
              <p:cNvPr id="39" name="Freeform: Shape 31"/>
              <p:cNvSpPr/>
              <p:nvPr/>
            </p:nvSpPr>
            <p:spPr>
              <a:xfrm>
                <a:off x="6511168" y="4844460"/>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3C4930"/>
              </a:solidFill>
              <a:ln w="12700">
                <a:miter lim="400000"/>
              </a:ln>
            </p:spPr>
            <p:txBody>
              <a:bodyPr anchor="ctr"/>
              <a:lstStyle/>
              <a:p>
                <a:pPr algn="ctr"/>
              </a:p>
            </p:txBody>
          </p:sp>
        </p:grpSp>
        <p:sp>
          <p:nvSpPr>
            <p:cNvPr id="15" name="TextBox 33"/>
            <p:cNvSpPr txBox="1"/>
            <p:nvPr/>
          </p:nvSpPr>
          <p:spPr>
            <a:xfrm>
              <a:off x="5510415" y="3971634"/>
              <a:ext cx="1171173" cy="316320"/>
            </a:xfrm>
            <a:prstGeom prst="rect">
              <a:avLst/>
            </a:prstGeom>
          </p:spPr>
          <p:txBody>
            <a:bodyPr wrap="none" lIns="0" tIns="0" rIns="0" bIns="0" anchor="ctr">
              <a:normAutofit/>
            </a:bodyPr>
            <a:lstStyle/>
            <a:p>
              <a:pPr marL="0" indent="0" algn="ctr">
                <a:buNone/>
              </a:pPr>
              <a:r>
                <a:rPr lang="zh-CN" altLang="en-US" sz="1400" b="1" dirty="0" smtClean="0">
                  <a:solidFill>
                    <a:schemeClr val="tx1">
                      <a:lumMod val="85000"/>
                      <a:lumOff val="15000"/>
                    </a:schemeClr>
                  </a:solidFill>
                </a:rPr>
                <a:t>添加标题</a:t>
              </a:r>
              <a:endParaRPr lang="zh-CN" altLang="en-US" sz="1400" b="1" dirty="0">
                <a:solidFill>
                  <a:schemeClr val="tx1">
                    <a:lumMod val="85000"/>
                    <a:lumOff val="15000"/>
                  </a:schemeClr>
                </a:solidFill>
              </a:endParaRPr>
            </a:p>
          </p:txBody>
        </p:sp>
        <p:grpSp>
          <p:nvGrpSpPr>
            <p:cNvPr id="16" name="Group 60"/>
            <p:cNvGrpSpPr/>
            <p:nvPr/>
          </p:nvGrpSpPr>
          <p:grpSpPr>
            <a:xfrm>
              <a:off x="5821681" y="3240153"/>
              <a:ext cx="548640" cy="548640"/>
              <a:chOff x="5309971" y="3231103"/>
              <a:chExt cx="548640" cy="548640"/>
            </a:xfrm>
          </p:grpSpPr>
          <p:sp>
            <p:nvSpPr>
              <p:cNvPr id="33" name="Oval 34"/>
              <p:cNvSpPr/>
              <p:nvPr/>
            </p:nvSpPr>
            <p:spPr>
              <a:xfrm>
                <a:off x="5309971" y="3231103"/>
                <a:ext cx="548640" cy="548640"/>
              </a:xfrm>
              <a:prstGeom prst="ellipse">
                <a:avLst/>
              </a:prstGeom>
              <a:solidFill>
                <a:srgbClr val="3C49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Freeform: Shape 35"/>
              <p:cNvSpPr/>
              <p:nvPr/>
            </p:nvSpPr>
            <p:spPr>
              <a:xfrm>
                <a:off x="5439133" y="336155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anchor="ctr"/>
              <a:lstStyle/>
              <a:p>
                <a:pPr algn="ctr"/>
              </a:p>
            </p:txBody>
          </p:sp>
        </p:grpSp>
        <p:sp>
          <p:nvSpPr>
            <p:cNvPr id="17" name="Rectangle 37"/>
            <p:cNvSpPr/>
            <p:nvPr/>
          </p:nvSpPr>
          <p:spPr>
            <a:xfrm>
              <a:off x="1610404" y="1746432"/>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latin typeface="微软雅黑" panose="020B0503020204020204" pitchFamily="34" charset="-122"/>
                <a:ea typeface="微软雅黑" panose="020B0503020204020204" pitchFamily="34" charset="-122"/>
              </a:endParaRPr>
            </a:p>
          </p:txBody>
        </p:sp>
        <p:sp>
          <p:nvSpPr>
            <p:cNvPr id="18" name="Freeform: Shape 38"/>
            <p:cNvSpPr/>
            <p:nvPr/>
          </p:nvSpPr>
          <p:spPr>
            <a:xfrm>
              <a:off x="1264265" y="190227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1"/>
            </a:solidFill>
            <a:ln w="12700">
              <a:miter lim="400000"/>
            </a:ln>
          </p:spPr>
          <p:txBody>
            <a:bodyPr anchor="ctr"/>
            <a:lstStyle/>
            <a:p>
              <a:pPr algn="ctr"/>
            </a:p>
          </p:txBody>
        </p:sp>
        <p:sp>
          <p:nvSpPr>
            <p:cNvPr id="19" name="Rectangle 40"/>
            <p:cNvSpPr/>
            <p:nvPr/>
          </p:nvSpPr>
          <p:spPr>
            <a:xfrm>
              <a:off x="1600661" y="3685427"/>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latin typeface="微软雅黑" panose="020B0503020204020204" pitchFamily="34" charset="-122"/>
                <a:ea typeface="微软雅黑" panose="020B0503020204020204" pitchFamily="34" charset="-122"/>
              </a:endParaRPr>
            </a:p>
          </p:txBody>
        </p:sp>
        <p:sp>
          <p:nvSpPr>
            <p:cNvPr id="20" name="Freeform: Shape 41"/>
            <p:cNvSpPr/>
            <p:nvPr/>
          </p:nvSpPr>
          <p:spPr>
            <a:xfrm>
              <a:off x="1253248" y="381267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tx1"/>
            </a:solidFill>
            <a:ln w="12700">
              <a:miter lim="400000"/>
            </a:ln>
          </p:spPr>
          <p:txBody>
            <a:bodyPr anchor="ctr"/>
            <a:lstStyle/>
            <a:p>
              <a:pPr algn="ctr"/>
            </a:p>
          </p:txBody>
        </p:sp>
        <p:sp>
          <p:nvSpPr>
            <p:cNvPr id="21" name="Rectangle 43"/>
            <p:cNvSpPr/>
            <p:nvPr/>
          </p:nvSpPr>
          <p:spPr>
            <a:xfrm>
              <a:off x="1612951" y="2716907"/>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latin typeface="微软雅黑" panose="020B0503020204020204" pitchFamily="34" charset="-122"/>
                <a:ea typeface="微软雅黑" panose="020B0503020204020204" pitchFamily="34" charset="-122"/>
              </a:endParaRPr>
            </a:p>
          </p:txBody>
        </p:sp>
        <p:sp>
          <p:nvSpPr>
            <p:cNvPr id="22" name="Freeform: Shape 44"/>
            <p:cNvSpPr/>
            <p:nvPr/>
          </p:nvSpPr>
          <p:spPr>
            <a:xfrm>
              <a:off x="1264265" y="286388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1"/>
            </a:solidFill>
            <a:ln w="12700">
              <a:miter lim="400000"/>
            </a:ln>
          </p:spPr>
          <p:txBody>
            <a:bodyPr anchor="ctr"/>
            <a:lstStyle/>
            <a:p>
              <a:pPr algn="ctr"/>
            </a:p>
          </p:txBody>
        </p:sp>
        <p:sp>
          <p:nvSpPr>
            <p:cNvPr id="23" name="Rectangle 46"/>
            <p:cNvSpPr/>
            <p:nvPr/>
          </p:nvSpPr>
          <p:spPr>
            <a:xfrm>
              <a:off x="1611678" y="4593021"/>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latin typeface="微软雅黑" panose="020B0503020204020204" pitchFamily="34" charset="-122"/>
                <a:ea typeface="微软雅黑" panose="020B0503020204020204" pitchFamily="34" charset="-122"/>
              </a:endParaRPr>
            </a:p>
          </p:txBody>
        </p:sp>
        <p:sp>
          <p:nvSpPr>
            <p:cNvPr id="24" name="Freeform: Shape 47"/>
            <p:cNvSpPr/>
            <p:nvPr/>
          </p:nvSpPr>
          <p:spPr>
            <a:xfrm>
              <a:off x="1264265" y="47453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1"/>
            </a:solidFill>
            <a:ln w="12700">
              <a:miter lim="400000"/>
            </a:ln>
          </p:spPr>
          <p:txBody>
            <a:bodyPr anchor="ctr"/>
            <a:lstStyle/>
            <a:p>
              <a:pPr algn="ctr"/>
            </a:p>
          </p:txBody>
        </p:sp>
        <p:sp>
          <p:nvSpPr>
            <p:cNvPr id="25" name="Rectangle 49"/>
            <p:cNvSpPr/>
            <p:nvPr/>
          </p:nvSpPr>
          <p:spPr>
            <a:xfrm>
              <a:off x="9135744" y="1740633"/>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latin typeface="微软雅黑" panose="020B0503020204020204" pitchFamily="34" charset="-122"/>
                <a:ea typeface="微软雅黑" panose="020B0503020204020204" pitchFamily="34" charset="-122"/>
              </a:endParaRPr>
            </a:p>
          </p:txBody>
        </p:sp>
        <p:sp>
          <p:nvSpPr>
            <p:cNvPr id="26" name="Freeform: Shape 50"/>
            <p:cNvSpPr/>
            <p:nvPr/>
          </p:nvSpPr>
          <p:spPr>
            <a:xfrm>
              <a:off x="8763519" y="187282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53585F"/>
            </a:solidFill>
            <a:ln w="12700">
              <a:miter lim="400000"/>
            </a:ln>
          </p:spPr>
          <p:txBody>
            <a:bodyPr anchor="ctr"/>
            <a:lstStyle/>
            <a:p>
              <a:pPr algn="ctr"/>
            </a:p>
          </p:txBody>
        </p:sp>
        <p:sp>
          <p:nvSpPr>
            <p:cNvPr id="27" name="Rectangle 52"/>
            <p:cNvSpPr/>
            <p:nvPr/>
          </p:nvSpPr>
          <p:spPr>
            <a:xfrm>
              <a:off x="9135744" y="2716907"/>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latin typeface="微软雅黑" panose="020B0503020204020204" pitchFamily="34" charset="-122"/>
                <a:ea typeface="微软雅黑" panose="020B0503020204020204" pitchFamily="34" charset="-122"/>
              </a:endParaRPr>
            </a:p>
          </p:txBody>
        </p:sp>
        <p:sp>
          <p:nvSpPr>
            <p:cNvPr id="28" name="Freeform: Shape 53"/>
            <p:cNvSpPr/>
            <p:nvPr/>
          </p:nvSpPr>
          <p:spPr>
            <a:xfrm>
              <a:off x="8763519" y="284848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53585F"/>
            </a:solidFill>
            <a:ln w="12700">
              <a:miter lim="400000"/>
            </a:ln>
          </p:spPr>
          <p:txBody>
            <a:bodyPr anchor="ctr"/>
            <a:lstStyle/>
            <a:p>
              <a:pPr algn="ctr"/>
            </a:p>
          </p:txBody>
        </p:sp>
        <p:sp>
          <p:nvSpPr>
            <p:cNvPr id="29" name="Rectangle 55"/>
            <p:cNvSpPr/>
            <p:nvPr/>
          </p:nvSpPr>
          <p:spPr>
            <a:xfrm>
              <a:off x="9135745" y="3684051"/>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latin typeface="微软雅黑" panose="020B0503020204020204" pitchFamily="34" charset="-122"/>
                <a:ea typeface="微软雅黑" panose="020B0503020204020204" pitchFamily="34" charset="-122"/>
              </a:endParaRPr>
            </a:p>
          </p:txBody>
        </p:sp>
        <p:sp>
          <p:nvSpPr>
            <p:cNvPr id="30" name="Freeform: Shape 56"/>
            <p:cNvSpPr/>
            <p:nvPr/>
          </p:nvSpPr>
          <p:spPr>
            <a:xfrm>
              <a:off x="8763519" y="3844662"/>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53585F"/>
            </a:solidFill>
            <a:ln w="12700">
              <a:miter lim="400000"/>
            </a:ln>
          </p:spPr>
          <p:txBody>
            <a:bodyPr anchor="ctr"/>
            <a:lstStyle/>
            <a:p>
              <a:pPr algn="ctr"/>
            </a:p>
          </p:txBody>
        </p:sp>
        <p:sp>
          <p:nvSpPr>
            <p:cNvPr id="31" name="Rectangle 58"/>
            <p:cNvSpPr/>
            <p:nvPr/>
          </p:nvSpPr>
          <p:spPr>
            <a:xfrm>
              <a:off x="9135745" y="4586288"/>
              <a:ext cx="2386630" cy="532453"/>
            </a:xfrm>
            <a:prstGeom prst="rect">
              <a:avLst/>
            </a:prstGeom>
          </p:spPr>
          <p:txBody>
            <a:bodyPr wrap="square">
              <a:noAutofit/>
            </a:bodyPr>
            <a:lstStyle/>
            <a:p>
              <a:pPr>
                <a:lnSpc>
                  <a:spcPct val="120000"/>
                </a:lnSpc>
              </a:pPr>
              <a:r>
                <a:rPr lang="zh-CN" altLang="en-US" sz="1100" dirty="0">
                  <a:latin typeface="微软雅黑" panose="020B0503020204020204" pitchFamily="34" charset="-122"/>
                  <a:ea typeface="微软雅黑" panose="020B0503020204020204" pitchFamily="34" charset="-122"/>
                </a:rPr>
                <a:t>请添加你的文本请添加你的文本请添加你的文本</a:t>
              </a:r>
              <a:endParaRPr lang="zh-CN" altLang="en-US" sz="1100" dirty="0">
                <a:latin typeface="微软雅黑" panose="020B0503020204020204" pitchFamily="34" charset="-122"/>
                <a:ea typeface="微软雅黑" panose="020B0503020204020204" pitchFamily="34" charset="-122"/>
              </a:endParaRPr>
            </a:p>
          </p:txBody>
        </p:sp>
        <p:sp>
          <p:nvSpPr>
            <p:cNvPr id="32" name="Freeform: Shape 59"/>
            <p:cNvSpPr/>
            <p:nvPr/>
          </p:nvSpPr>
          <p:spPr>
            <a:xfrm>
              <a:off x="8777484" y="475458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53585F"/>
            </a:solidFill>
            <a:ln w="12700">
              <a:miter lim="400000"/>
            </a:ln>
          </p:spPr>
          <p:txBody>
            <a:bodyPr anchor="ctr"/>
            <a:lstStyle/>
            <a:p>
              <a:pPr algn="ctr"/>
            </a:p>
          </p:txBody>
        </p:sp>
      </p:grpSp>
      <p:pic>
        <p:nvPicPr>
          <p:cNvPr id="55" name="图片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56" name="文本框 55"/>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0" t="-90000" r="-120000" b="-165000"/>
          </a:stretch>
        </a:blipFill>
        <a:effectLst/>
      </p:bgPr>
    </p:bg>
    <p:spTree>
      <p:nvGrpSpPr>
        <p:cNvPr id="1" name=""/>
        <p:cNvGrpSpPr/>
        <p:nvPr/>
      </p:nvGrpSpPr>
      <p:grpSpPr>
        <a:xfrm>
          <a:off x="0" y="0"/>
          <a:ext cx="0" cy="0"/>
          <a:chOff x="0" y="0"/>
          <a:chExt cx="0" cy="0"/>
        </a:xfrm>
      </p:grpSpPr>
      <p:grpSp>
        <p:nvGrpSpPr>
          <p:cNvPr id="3" name="1bcf0a3b-4596-4840-8587-240c327c131a"/>
          <p:cNvGrpSpPr>
            <a:grpSpLocks noChangeAspect="1"/>
          </p:cNvGrpSpPr>
          <p:nvPr/>
        </p:nvGrpSpPr>
        <p:grpSpPr>
          <a:xfrm>
            <a:off x="710285" y="1273742"/>
            <a:ext cx="10771430" cy="4045543"/>
            <a:chOff x="710285" y="1273742"/>
            <a:chExt cx="10771430" cy="4045543"/>
          </a:xfrm>
        </p:grpSpPr>
        <p:grpSp>
          <p:nvGrpSpPr>
            <p:cNvPr id="4" name="Group 19"/>
            <p:cNvGrpSpPr/>
            <p:nvPr/>
          </p:nvGrpSpPr>
          <p:grpSpPr>
            <a:xfrm>
              <a:off x="1171684" y="1273742"/>
              <a:ext cx="9757228" cy="3462644"/>
              <a:chOff x="1171684" y="1273742"/>
              <a:chExt cx="9757228" cy="3462644"/>
            </a:xfrm>
          </p:grpSpPr>
          <p:sp>
            <p:nvSpPr>
              <p:cNvPr id="17" name="Freeform: Shape 2"/>
              <p:cNvSpPr/>
              <p:nvPr/>
            </p:nvSpPr>
            <p:spPr>
              <a:xfrm>
                <a:off x="6624161" y="3474585"/>
                <a:ext cx="4304313" cy="563115"/>
              </a:xfrm>
              <a:custGeom>
                <a:avLst/>
                <a:gdLst/>
                <a:ahLst/>
                <a:cxnLst>
                  <a:cxn ang="0">
                    <a:pos x="wd2" y="hd2"/>
                  </a:cxn>
                  <a:cxn ang="5400000">
                    <a:pos x="wd2" y="hd2"/>
                  </a:cxn>
                  <a:cxn ang="10800000">
                    <a:pos x="wd2" y="hd2"/>
                  </a:cxn>
                  <a:cxn ang="16200000">
                    <a:pos x="wd2" y="hd2"/>
                  </a:cxn>
                </a:cxnLst>
                <a:rect l="0" t="0" r="r" b="b"/>
                <a:pathLst>
                  <a:path w="21600" h="21600" extrusionOk="0">
                    <a:moveTo>
                      <a:pt x="0" y="15121"/>
                    </a:moveTo>
                    <a:lnTo>
                      <a:pt x="21600" y="0"/>
                    </a:lnTo>
                    <a:lnTo>
                      <a:pt x="0" y="21600"/>
                    </a:lnTo>
                  </a:path>
                </a:pathLst>
              </a:custGeom>
              <a:solidFill>
                <a:srgbClr val="3C4930"/>
              </a:solidFill>
              <a:ln w="12700">
                <a:miter lim="400000"/>
              </a:ln>
            </p:spPr>
            <p:txBody>
              <a:bodyPr anchor="ctr"/>
              <a:lstStyle/>
              <a:p>
                <a:pPr algn="ctr"/>
                <a:endParaRPr>
                  <a:solidFill>
                    <a:schemeClr val="tx1">
                      <a:lumMod val="85000"/>
                      <a:lumOff val="15000"/>
                    </a:schemeClr>
                  </a:solidFill>
                </a:endParaRPr>
              </a:p>
            </p:txBody>
          </p:sp>
          <p:grpSp>
            <p:nvGrpSpPr>
              <p:cNvPr id="18" name="Group 5"/>
              <p:cNvGrpSpPr/>
              <p:nvPr/>
            </p:nvGrpSpPr>
            <p:grpSpPr>
              <a:xfrm>
                <a:off x="1171684" y="1273742"/>
                <a:ext cx="9757228" cy="3462644"/>
                <a:chOff x="1171684" y="1273742"/>
                <a:chExt cx="9757228" cy="3462644"/>
              </a:xfrm>
            </p:grpSpPr>
            <p:grpSp>
              <p:nvGrpSpPr>
                <p:cNvPr id="19" name="Group 6"/>
                <p:cNvGrpSpPr/>
                <p:nvPr/>
              </p:nvGrpSpPr>
              <p:grpSpPr>
                <a:xfrm>
                  <a:off x="6409299" y="3474530"/>
                  <a:ext cx="4519613" cy="1261790"/>
                  <a:chOff x="0" y="0"/>
                  <a:chExt cx="9039225" cy="2523576"/>
                </a:xfrm>
              </p:grpSpPr>
              <p:sp>
                <p:nvSpPr>
                  <p:cNvPr id="35" name="Freeform: Shape 7"/>
                  <p:cNvSpPr/>
                  <p:nvPr/>
                </p:nvSpPr>
                <p:spPr>
                  <a:xfrm>
                    <a:off x="0" y="0"/>
                    <a:ext cx="9039225" cy="16724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1007" y="12001"/>
                          <a:pt x="220" y="13091"/>
                        </a:cubicBezTo>
                        <a:cubicBezTo>
                          <a:pt x="220" y="13091"/>
                          <a:pt x="0" y="21600"/>
                          <a:pt x="0" y="21600"/>
                        </a:cubicBezTo>
                        <a:cubicBezTo>
                          <a:pt x="0" y="21600"/>
                          <a:pt x="1161" y="19547"/>
                          <a:pt x="3080" y="17048"/>
                        </a:cubicBezTo>
                        <a:cubicBezTo>
                          <a:pt x="3080" y="17464"/>
                          <a:pt x="3080" y="17894"/>
                          <a:pt x="3080" y="17894"/>
                        </a:cubicBezTo>
                        <a:cubicBezTo>
                          <a:pt x="3080" y="19014"/>
                          <a:pt x="3249" y="19924"/>
                          <a:pt x="3456" y="19924"/>
                        </a:cubicBezTo>
                        <a:cubicBezTo>
                          <a:pt x="3663" y="19924"/>
                          <a:pt x="3831" y="19014"/>
                          <a:pt x="3831" y="17894"/>
                        </a:cubicBezTo>
                        <a:lnTo>
                          <a:pt x="3831" y="16115"/>
                        </a:lnTo>
                        <a:cubicBezTo>
                          <a:pt x="4687" y="15062"/>
                          <a:pt x="5654" y="13981"/>
                          <a:pt x="6718" y="12953"/>
                        </a:cubicBezTo>
                        <a:cubicBezTo>
                          <a:pt x="6718" y="13370"/>
                          <a:pt x="6718" y="13896"/>
                          <a:pt x="6718" y="13896"/>
                        </a:cubicBezTo>
                        <a:cubicBezTo>
                          <a:pt x="6718" y="14710"/>
                          <a:pt x="6840" y="15372"/>
                          <a:pt x="6990" y="15372"/>
                        </a:cubicBezTo>
                        <a:cubicBezTo>
                          <a:pt x="7141" y="15372"/>
                          <a:pt x="7264" y="14710"/>
                          <a:pt x="7264" y="13896"/>
                        </a:cubicBezTo>
                        <a:lnTo>
                          <a:pt x="7264" y="12491"/>
                        </a:lnTo>
                        <a:lnTo>
                          <a:pt x="7185" y="12491"/>
                        </a:lnTo>
                        <a:cubicBezTo>
                          <a:pt x="7205" y="12473"/>
                          <a:pt x="7222" y="12453"/>
                          <a:pt x="7242" y="12435"/>
                        </a:cubicBezTo>
                        <a:cubicBezTo>
                          <a:pt x="8200" y="11556"/>
                          <a:pt x="9507" y="10402"/>
                          <a:pt x="10868" y="9211"/>
                        </a:cubicBezTo>
                        <a:cubicBezTo>
                          <a:pt x="10868" y="9457"/>
                          <a:pt x="10868" y="9995"/>
                          <a:pt x="10868" y="9995"/>
                        </a:cubicBezTo>
                        <a:cubicBezTo>
                          <a:pt x="10868" y="10559"/>
                          <a:pt x="10953" y="11015"/>
                          <a:pt x="11057" y="11015"/>
                        </a:cubicBezTo>
                        <a:cubicBezTo>
                          <a:pt x="11161" y="11015"/>
                          <a:pt x="11247" y="10559"/>
                          <a:pt x="11247" y="9995"/>
                        </a:cubicBezTo>
                        <a:lnTo>
                          <a:pt x="11247" y="9021"/>
                        </a:lnTo>
                        <a:lnTo>
                          <a:pt x="11085" y="9021"/>
                        </a:lnTo>
                        <a:cubicBezTo>
                          <a:pt x="15766" y="4930"/>
                          <a:pt x="21600" y="0"/>
                          <a:pt x="21600" y="0"/>
                        </a:cubicBezTo>
                        <a:close/>
                      </a:path>
                    </a:pathLst>
                  </a:custGeom>
                  <a:solidFill>
                    <a:srgbClr val="3C4930">
                      <a:alpha val="90000"/>
                    </a:srgbClr>
                  </a:solidFill>
                  <a:ln w="12700" cap="flat">
                    <a:noFill/>
                    <a:miter lim="400000"/>
                  </a:ln>
                  <a:effectLst/>
                </p:spPr>
                <p:txBody>
                  <a:bodyPr anchor="ctr"/>
                  <a:lstStyle/>
                  <a:p>
                    <a:pPr algn="ctr"/>
                    <a:endParaRPr>
                      <a:solidFill>
                        <a:schemeClr val="tx1">
                          <a:lumMod val="85000"/>
                          <a:lumOff val="15000"/>
                        </a:schemeClr>
                      </a:solidFill>
                    </a:endParaRPr>
                  </a:p>
                </p:txBody>
              </p:sp>
              <p:sp>
                <p:nvSpPr>
                  <p:cNvPr id="36" name="Freeform: Shape 8"/>
                  <p:cNvSpPr/>
                  <p:nvPr/>
                </p:nvSpPr>
                <p:spPr>
                  <a:xfrm>
                    <a:off x="1575728" y="1020770"/>
                    <a:ext cx="1502869" cy="1502806"/>
                  </a:xfrm>
                  <a:custGeom>
                    <a:avLst/>
                    <a:gdLst/>
                    <a:ahLst/>
                    <a:cxnLst>
                      <a:cxn ang="0">
                        <a:pos x="wd2" y="hd2"/>
                      </a:cxn>
                      <a:cxn ang="5400000">
                        <a:pos x="wd2" y="hd2"/>
                      </a:cxn>
                      <a:cxn ang="10800000">
                        <a:pos x="wd2" y="hd2"/>
                      </a:cxn>
                      <a:cxn ang="16200000">
                        <a:pos x="wd2" y="hd2"/>
                      </a:cxn>
                    </a:cxnLst>
                    <a:rect l="0" t="0" r="r" b="b"/>
                    <a:pathLst>
                      <a:path w="19144" h="19144" extrusionOk="0">
                        <a:moveTo>
                          <a:pt x="6292" y="18565"/>
                        </a:moveTo>
                        <a:cubicBezTo>
                          <a:pt x="11245" y="20372"/>
                          <a:pt x="16758" y="17807"/>
                          <a:pt x="18565" y="12853"/>
                        </a:cubicBezTo>
                        <a:cubicBezTo>
                          <a:pt x="20372" y="7899"/>
                          <a:pt x="17806" y="2386"/>
                          <a:pt x="12852" y="579"/>
                        </a:cubicBezTo>
                        <a:cubicBezTo>
                          <a:pt x="7899" y="-1228"/>
                          <a:pt x="2386" y="1338"/>
                          <a:pt x="579" y="6293"/>
                        </a:cubicBezTo>
                        <a:cubicBezTo>
                          <a:pt x="-1228" y="11246"/>
                          <a:pt x="1338" y="16758"/>
                          <a:pt x="6292" y="18565"/>
                        </a:cubicBezTo>
                        <a:close/>
                      </a:path>
                    </a:pathLst>
                  </a:custGeom>
                  <a:solidFill>
                    <a:srgbClr val="3C4930">
                      <a:alpha val="65000"/>
                    </a:srgbClr>
                  </a:solidFill>
                  <a:ln w="12700" cap="flat">
                    <a:noFill/>
                    <a:miter lim="400000"/>
                  </a:ln>
                  <a:effectLst/>
                </p:spPr>
                <p:txBody>
                  <a:bodyPr anchor="ctr"/>
                  <a:lstStyle/>
                  <a:p>
                    <a:pPr algn="ctr"/>
                    <a:endParaRPr>
                      <a:solidFill>
                        <a:schemeClr val="tx1">
                          <a:lumMod val="85000"/>
                          <a:lumOff val="15000"/>
                        </a:schemeClr>
                      </a:solidFill>
                    </a:endParaRPr>
                  </a:p>
                </p:txBody>
              </p:sp>
              <p:sp>
                <p:nvSpPr>
                  <p:cNvPr id="37" name="Freeform: Shape 9"/>
                  <p:cNvSpPr/>
                  <p:nvPr/>
                </p:nvSpPr>
                <p:spPr>
                  <a:xfrm>
                    <a:off x="1718978" y="1164021"/>
                    <a:ext cx="1215341" cy="1215357"/>
                  </a:xfrm>
                  <a:custGeom>
                    <a:avLst/>
                    <a:gdLst/>
                    <a:ahLst/>
                    <a:cxnLst>
                      <a:cxn ang="0">
                        <a:pos x="wd2" y="hd2"/>
                      </a:cxn>
                      <a:cxn ang="5400000">
                        <a:pos x="wd2" y="hd2"/>
                      </a:cxn>
                      <a:cxn ang="10800000">
                        <a:pos x="wd2" y="hd2"/>
                      </a:cxn>
                      <a:cxn ang="16200000">
                        <a:pos x="wd2" y="hd2"/>
                      </a:cxn>
                    </a:cxnLst>
                    <a:rect l="0" t="0" r="r" b="b"/>
                    <a:pathLst>
                      <a:path w="21600" h="21600" extrusionOk="0">
                        <a:moveTo>
                          <a:pt x="10805" y="21600"/>
                        </a:moveTo>
                        <a:cubicBezTo>
                          <a:pt x="16746" y="21600"/>
                          <a:pt x="21600" y="16744"/>
                          <a:pt x="21600" y="10798"/>
                        </a:cubicBezTo>
                        <a:cubicBezTo>
                          <a:pt x="21600" y="4853"/>
                          <a:pt x="16746" y="0"/>
                          <a:pt x="10805" y="0"/>
                        </a:cubicBezTo>
                        <a:cubicBezTo>
                          <a:pt x="4854" y="0"/>
                          <a:pt x="0" y="4853"/>
                          <a:pt x="0" y="10798"/>
                        </a:cubicBezTo>
                        <a:cubicBezTo>
                          <a:pt x="0" y="16744"/>
                          <a:pt x="4854" y="21600"/>
                          <a:pt x="10805" y="21600"/>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38" name="Rectangle 10"/>
                  <p:cNvSpPr/>
                  <p:nvPr/>
                </p:nvSpPr>
                <p:spPr>
                  <a:xfrm>
                    <a:off x="2150832" y="1451573"/>
                    <a:ext cx="352660" cy="641201"/>
                  </a:xfrm>
                  <a:prstGeom prst="rect">
                    <a:avLst/>
                  </a:prstGeom>
                  <a:noFill/>
                  <a:ln w="12700" cap="flat">
                    <a:noFill/>
                    <a:miter lim="400000"/>
                  </a:ln>
                  <a:effectLst/>
                </p:spPr>
                <p:txBody>
                  <a:bodyPr wrap="none" lIns="25400" tIns="25400" rIns="25400" bIns="25400" anchor="ctr">
                    <a:normAutofit/>
                  </a:bodyPr>
                  <a:lstStyle/>
                  <a:p>
                    <a:pPr algn="ctr"/>
                    <a:r>
                      <a:rPr lang="en-US" altLang="zh-CN" sz="1750">
                        <a:solidFill>
                          <a:schemeClr val="bg1"/>
                        </a:solidFill>
                      </a:rPr>
                      <a:t>2</a:t>
                    </a:r>
                    <a:endParaRPr lang="en-US" altLang="zh-CN" sz="1750">
                      <a:solidFill>
                        <a:schemeClr val="bg1"/>
                      </a:solidFill>
                    </a:endParaRPr>
                  </a:p>
                </p:txBody>
              </p:sp>
            </p:grpSp>
            <p:grpSp>
              <p:nvGrpSpPr>
                <p:cNvPr id="20" name="Group 11"/>
                <p:cNvGrpSpPr/>
                <p:nvPr/>
              </p:nvGrpSpPr>
              <p:grpSpPr>
                <a:xfrm>
                  <a:off x="1171684" y="3474529"/>
                  <a:ext cx="4519471" cy="1261857"/>
                  <a:chOff x="0" y="0"/>
                  <a:chExt cx="9038940" cy="2523714"/>
                </a:xfrm>
              </p:grpSpPr>
              <p:sp>
                <p:nvSpPr>
                  <p:cNvPr id="30" name="Freeform: Shape 12"/>
                  <p:cNvSpPr/>
                  <p:nvPr/>
                </p:nvSpPr>
                <p:spPr>
                  <a:xfrm>
                    <a:off x="0" y="110"/>
                    <a:ext cx="8608677" cy="1126228"/>
                  </a:xfrm>
                  <a:custGeom>
                    <a:avLst/>
                    <a:gdLst/>
                    <a:ahLst/>
                    <a:cxnLst>
                      <a:cxn ang="0">
                        <a:pos x="wd2" y="hd2"/>
                      </a:cxn>
                      <a:cxn ang="5400000">
                        <a:pos x="wd2" y="hd2"/>
                      </a:cxn>
                      <a:cxn ang="10800000">
                        <a:pos x="wd2" y="hd2"/>
                      </a:cxn>
                      <a:cxn ang="16200000">
                        <a:pos x="wd2" y="hd2"/>
                      </a:cxn>
                    </a:cxnLst>
                    <a:rect l="0" t="0" r="r" b="b"/>
                    <a:pathLst>
                      <a:path w="21600" h="21600" extrusionOk="0">
                        <a:moveTo>
                          <a:pt x="21600" y="15121"/>
                        </a:moveTo>
                        <a:lnTo>
                          <a:pt x="0" y="0"/>
                        </a:lnTo>
                        <a:lnTo>
                          <a:pt x="21600" y="21600"/>
                        </a:lnTo>
                      </a:path>
                    </a:pathLst>
                  </a:custGeom>
                  <a:solidFill>
                    <a:srgbClr val="3C4930"/>
                  </a:solidFill>
                  <a:ln w="12700">
                    <a:miter lim="400000"/>
                  </a:ln>
                </p:spPr>
                <p:txBody>
                  <a:bodyPr anchor="ctr"/>
                  <a:lstStyle/>
                  <a:p>
                    <a:pPr algn="ctr"/>
                    <a:endParaRPr>
                      <a:solidFill>
                        <a:schemeClr val="tx1">
                          <a:lumMod val="85000"/>
                          <a:lumOff val="15000"/>
                        </a:schemeClr>
                      </a:solidFill>
                    </a:endParaRPr>
                  </a:p>
                </p:txBody>
              </p:sp>
              <p:sp>
                <p:nvSpPr>
                  <p:cNvPr id="31" name="Freeform: Shape 13"/>
                  <p:cNvSpPr/>
                  <p:nvPr/>
                </p:nvSpPr>
                <p:spPr>
                  <a:xfrm>
                    <a:off x="111" y="0"/>
                    <a:ext cx="9038829" cy="16724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6128" y="5181"/>
                          <a:pt x="10869" y="9334"/>
                        </a:cubicBezTo>
                        <a:lnTo>
                          <a:pt x="10869" y="9995"/>
                        </a:lnTo>
                        <a:cubicBezTo>
                          <a:pt x="10869" y="10559"/>
                          <a:pt x="10953" y="11015"/>
                          <a:pt x="11057" y="11015"/>
                        </a:cubicBezTo>
                        <a:cubicBezTo>
                          <a:pt x="11162" y="11015"/>
                          <a:pt x="11246" y="10559"/>
                          <a:pt x="11246" y="9995"/>
                        </a:cubicBezTo>
                        <a:cubicBezTo>
                          <a:pt x="11246" y="9995"/>
                          <a:pt x="11246" y="9816"/>
                          <a:pt x="11246" y="9672"/>
                        </a:cubicBezTo>
                        <a:cubicBezTo>
                          <a:pt x="12384" y="10672"/>
                          <a:pt x="13535" y="11681"/>
                          <a:pt x="14358" y="12435"/>
                        </a:cubicBezTo>
                        <a:cubicBezTo>
                          <a:pt x="14543" y="12605"/>
                          <a:pt x="14711" y="12789"/>
                          <a:pt x="14891" y="12963"/>
                        </a:cubicBezTo>
                        <a:lnTo>
                          <a:pt x="14891" y="13896"/>
                        </a:lnTo>
                        <a:cubicBezTo>
                          <a:pt x="14891" y="14710"/>
                          <a:pt x="15013" y="15372"/>
                          <a:pt x="15164" y="15372"/>
                        </a:cubicBezTo>
                        <a:cubicBezTo>
                          <a:pt x="15315" y="15372"/>
                          <a:pt x="15436" y="14710"/>
                          <a:pt x="15436" y="13896"/>
                        </a:cubicBezTo>
                        <a:cubicBezTo>
                          <a:pt x="15436" y="13896"/>
                          <a:pt x="15436" y="13661"/>
                          <a:pt x="15436" y="13501"/>
                        </a:cubicBezTo>
                        <a:cubicBezTo>
                          <a:pt x="16508" y="14591"/>
                          <a:pt x="17479" y="15721"/>
                          <a:pt x="18314" y="16792"/>
                        </a:cubicBezTo>
                        <a:lnTo>
                          <a:pt x="18314" y="17894"/>
                        </a:lnTo>
                        <a:cubicBezTo>
                          <a:pt x="18314" y="19014"/>
                          <a:pt x="18482" y="19924"/>
                          <a:pt x="18689" y="19924"/>
                        </a:cubicBezTo>
                        <a:cubicBezTo>
                          <a:pt x="18897" y="19924"/>
                          <a:pt x="19064" y="19014"/>
                          <a:pt x="19064" y="17894"/>
                        </a:cubicBezTo>
                        <a:cubicBezTo>
                          <a:pt x="19064" y="17894"/>
                          <a:pt x="19064" y="17798"/>
                          <a:pt x="19064" y="17786"/>
                        </a:cubicBezTo>
                        <a:cubicBezTo>
                          <a:pt x="20642" y="19932"/>
                          <a:pt x="21600" y="21600"/>
                          <a:pt x="21600" y="21600"/>
                        </a:cubicBezTo>
                        <a:cubicBezTo>
                          <a:pt x="21600" y="21600"/>
                          <a:pt x="21380" y="13091"/>
                          <a:pt x="21380" y="13091"/>
                        </a:cubicBezTo>
                        <a:cubicBezTo>
                          <a:pt x="20593" y="12001"/>
                          <a:pt x="0" y="0"/>
                          <a:pt x="0" y="0"/>
                        </a:cubicBezTo>
                        <a:close/>
                      </a:path>
                    </a:pathLst>
                  </a:custGeom>
                  <a:solidFill>
                    <a:srgbClr val="3C4930">
                      <a:alpha val="90000"/>
                    </a:srgbClr>
                  </a:solidFill>
                  <a:ln w="12700" cap="flat">
                    <a:noFill/>
                    <a:miter lim="400000"/>
                  </a:ln>
                  <a:effectLst/>
                </p:spPr>
                <p:txBody>
                  <a:bodyPr anchor="ctr"/>
                  <a:lstStyle/>
                  <a:p>
                    <a:pPr algn="ctr"/>
                    <a:endParaRPr>
                      <a:solidFill>
                        <a:schemeClr val="tx1">
                          <a:lumMod val="85000"/>
                          <a:lumOff val="15000"/>
                        </a:schemeClr>
                      </a:solidFill>
                    </a:endParaRPr>
                  </a:p>
                </p:txBody>
              </p:sp>
              <p:sp>
                <p:nvSpPr>
                  <p:cNvPr id="32" name="Freeform: Shape 14"/>
                  <p:cNvSpPr/>
                  <p:nvPr/>
                </p:nvSpPr>
                <p:spPr>
                  <a:xfrm>
                    <a:off x="6177683" y="1020769"/>
                    <a:ext cx="1502944" cy="150294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49" y="21600"/>
                          <a:pt x="21600" y="16749"/>
                          <a:pt x="21600" y="10801"/>
                        </a:cubicBezTo>
                        <a:cubicBezTo>
                          <a:pt x="21600" y="4852"/>
                          <a:pt x="16749" y="0"/>
                          <a:pt x="10800" y="0"/>
                        </a:cubicBezTo>
                        <a:cubicBezTo>
                          <a:pt x="4851" y="0"/>
                          <a:pt x="0" y="4852"/>
                          <a:pt x="0" y="10801"/>
                        </a:cubicBezTo>
                        <a:cubicBezTo>
                          <a:pt x="0" y="16749"/>
                          <a:pt x="4851" y="21600"/>
                          <a:pt x="10800" y="21600"/>
                        </a:cubicBezTo>
                        <a:close/>
                      </a:path>
                    </a:pathLst>
                  </a:custGeom>
                  <a:solidFill>
                    <a:srgbClr val="3C4930">
                      <a:alpha val="65000"/>
                    </a:srgbClr>
                  </a:solidFill>
                  <a:ln w="12700" cap="flat">
                    <a:noFill/>
                    <a:miter lim="400000"/>
                  </a:ln>
                  <a:effectLst/>
                </p:spPr>
                <p:txBody>
                  <a:bodyPr anchor="ctr"/>
                  <a:lstStyle/>
                  <a:p>
                    <a:pPr algn="ctr"/>
                    <a:endParaRPr>
                      <a:solidFill>
                        <a:schemeClr val="tx1">
                          <a:lumMod val="85000"/>
                          <a:lumOff val="15000"/>
                        </a:schemeClr>
                      </a:solidFill>
                    </a:endParaRPr>
                  </a:p>
                </p:txBody>
              </p:sp>
              <p:sp>
                <p:nvSpPr>
                  <p:cNvPr id="33" name="Freeform: Shape 15"/>
                  <p:cNvSpPr/>
                  <p:nvPr/>
                </p:nvSpPr>
                <p:spPr>
                  <a:xfrm>
                    <a:off x="6320935" y="1164021"/>
                    <a:ext cx="1215350" cy="1215357"/>
                  </a:xfrm>
                  <a:custGeom>
                    <a:avLst/>
                    <a:gdLst/>
                    <a:ahLst/>
                    <a:cxnLst>
                      <a:cxn ang="0">
                        <a:pos x="wd2" y="hd2"/>
                      </a:cxn>
                      <a:cxn ang="5400000">
                        <a:pos x="wd2" y="hd2"/>
                      </a:cxn>
                      <a:cxn ang="10800000">
                        <a:pos x="wd2" y="hd2"/>
                      </a:cxn>
                      <a:cxn ang="16200000">
                        <a:pos x="wd2" y="hd2"/>
                      </a:cxn>
                    </a:cxnLst>
                    <a:rect l="0" t="0" r="r" b="b"/>
                    <a:pathLst>
                      <a:path w="21600" h="21600" extrusionOk="0">
                        <a:moveTo>
                          <a:pt x="10804" y="21600"/>
                        </a:moveTo>
                        <a:cubicBezTo>
                          <a:pt x="16746" y="21600"/>
                          <a:pt x="21600" y="16744"/>
                          <a:pt x="21600" y="10798"/>
                        </a:cubicBezTo>
                        <a:cubicBezTo>
                          <a:pt x="21600" y="4853"/>
                          <a:pt x="16746" y="0"/>
                          <a:pt x="10804" y="0"/>
                        </a:cubicBezTo>
                        <a:cubicBezTo>
                          <a:pt x="4854" y="0"/>
                          <a:pt x="0" y="4853"/>
                          <a:pt x="0" y="10798"/>
                        </a:cubicBezTo>
                        <a:cubicBezTo>
                          <a:pt x="0" y="16744"/>
                          <a:pt x="4854" y="21600"/>
                          <a:pt x="10804" y="21600"/>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34" name="Rectangle 16"/>
                  <p:cNvSpPr/>
                  <p:nvPr/>
                </p:nvSpPr>
                <p:spPr>
                  <a:xfrm>
                    <a:off x="6752823" y="1451573"/>
                    <a:ext cx="352660" cy="641201"/>
                  </a:xfrm>
                  <a:prstGeom prst="rect">
                    <a:avLst/>
                  </a:prstGeom>
                  <a:noFill/>
                  <a:ln w="12700" cap="flat">
                    <a:noFill/>
                    <a:miter lim="400000"/>
                  </a:ln>
                  <a:effectLst/>
                </p:spPr>
                <p:txBody>
                  <a:bodyPr wrap="none" lIns="25400" tIns="25400" rIns="25400" bIns="25400" anchor="ctr">
                    <a:normAutofit/>
                  </a:bodyPr>
                  <a:lstStyle/>
                  <a:p>
                    <a:pPr algn="ctr"/>
                    <a:r>
                      <a:rPr lang="en-US" altLang="zh-CN" sz="1750">
                        <a:solidFill>
                          <a:schemeClr val="bg1"/>
                        </a:solidFill>
                      </a:rPr>
                      <a:t>3</a:t>
                    </a:r>
                    <a:endParaRPr lang="en-US" altLang="zh-CN" sz="1750">
                      <a:solidFill>
                        <a:schemeClr val="bg1"/>
                      </a:solidFill>
                    </a:endParaRPr>
                  </a:p>
                </p:txBody>
              </p:sp>
            </p:grpSp>
            <p:grpSp>
              <p:nvGrpSpPr>
                <p:cNvPr id="21" name="Group 23"/>
                <p:cNvGrpSpPr/>
                <p:nvPr/>
              </p:nvGrpSpPr>
              <p:grpSpPr>
                <a:xfrm>
                  <a:off x="5245242" y="1273742"/>
                  <a:ext cx="1632838" cy="3197769"/>
                  <a:chOff x="-55009" y="0"/>
                  <a:chExt cx="3265674" cy="6395534"/>
                </a:xfrm>
              </p:grpSpPr>
              <p:sp>
                <p:nvSpPr>
                  <p:cNvPr id="22" name="Oval 24"/>
                  <p:cNvSpPr/>
                  <p:nvPr/>
                </p:nvSpPr>
                <p:spPr>
                  <a:xfrm>
                    <a:off x="-55009" y="3129894"/>
                    <a:ext cx="3265674" cy="3265640"/>
                  </a:xfrm>
                  <a:prstGeom prst="ellipse">
                    <a:avLst/>
                  </a:prstGeom>
                  <a:solidFill>
                    <a:srgbClr val="F2F2F2"/>
                  </a:solidFill>
                  <a:ln w="12700" cap="flat">
                    <a:noFill/>
                    <a:miter lim="400000"/>
                  </a:ln>
                  <a:effectLst/>
                </p:spPr>
                <p:txBody>
                  <a:bodyPr anchor="ctr"/>
                  <a:lstStyle/>
                  <a:p>
                    <a:pPr algn="ctr"/>
                    <a:endParaRPr>
                      <a:solidFill>
                        <a:schemeClr val="tx1">
                          <a:lumMod val="85000"/>
                          <a:lumOff val="15000"/>
                        </a:schemeClr>
                      </a:solidFill>
                    </a:endParaRPr>
                  </a:p>
                </p:txBody>
              </p:sp>
              <p:sp>
                <p:nvSpPr>
                  <p:cNvPr id="23" name="Freeform: Shape 25"/>
                  <p:cNvSpPr/>
                  <p:nvPr/>
                </p:nvSpPr>
                <p:spPr>
                  <a:xfrm>
                    <a:off x="1467645" y="0"/>
                    <a:ext cx="209657" cy="32882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03" y="0"/>
                        </a:lnTo>
                        <a:lnTo>
                          <a:pt x="21600" y="21600"/>
                        </a:lnTo>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24" name="Oval 26"/>
                  <p:cNvSpPr/>
                  <p:nvPr/>
                </p:nvSpPr>
                <p:spPr>
                  <a:xfrm>
                    <a:off x="88858" y="3273760"/>
                    <a:ext cx="2977933" cy="2977899"/>
                  </a:xfrm>
                  <a:prstGeom prst="ellipse">
                    <a:avLst/>
                  </a:prstGeom>
                  <a:solidFill>
                    <a:srgbClr val="3C4930">
                      <a:alpha val="70000"/>
                    </a:srgbClr>
                  </a:solidFill>
                  <a:ln w="12700" cap="flat">
                    <a:noFill/>
                    <a:miter lim="400000"/>
                  </a:ln>
                  <a:effectLst/>
                </p:spPr>
                <p:txBody>
                  <a:bodyPr anchor="ctr"/>
                  <a:lstStyle/>
                  <a:p>
                    <a:pPr algn="ctr"/>
                    <a:endParaRPr>
                      <a:solidFill>
                        <a:schemeClr val="tx1">
                          <a:lumMod val="85000"/>
                          <a:lumOff val="15000"/>
                        </a:schemeClr>
                      </a:solidFill>
                    </a:endParaRPr>
                  </a:p>
                </p:txBody>
              </p:sp>
              <p:sp>
                <p:nvSpPr>
                  <p:cNvPr id="25" name="Freeform: Shape 27"/>
                  <p:cNvSpPr/>
                  <p:nvPr/>
                </p:nvSpPr>
                <p:spPr>
                  <a:xfrm>
                    <a:off x="1646708" y="4007920"/>
                    <a:ext cx="661731" cy="3287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7227" y="0"/>
                        </a:lnTo>
                        <a:cubicBezTo>
                          <a:pt x="17227" y="0"/>
                          <a:pt x="21600" y="21600"/>
                          <a:pt x="21600" y="21600"/>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26" name="Freeform: Shape 28"/>
                  <p:cNvSpPr/>
                  <p:nvPr/>
                </p:nvSpPr>
                <p:spPr>
                  <a:xfrm>
                    <a:off x="2291336" y="4007920"/>
                    <a:ext cx="446295" cy="386631"/>
                  </a:xfrm>
                  <a:custGeom>
                    <a:avLst/>
                    <a:gdLst/>
                    <a:ahLst/>
                    <a:cxnLst>
                      <a:cxn ang="0">
                        <a:pos x="wd2" y="hd2"/>
                      </a:cxn>
                      <a:cxn ang="5400000">
                        <a:pos x="wd2" y="hd2"/>
                      </a:cxn>
                      <a:cxn ang="10800000">
                        <a:pos x="wd2" y="hd2"/>
                      </a:cxn>
                      <a:cxn ang="16200000">
                        <a:pos x="wd2" y="hd2"/>
                      </a:cxn>
                    </a:cxnLst>
                    <a:rect l="0" t="0" r="r" b="b"/>
                    <a:pathLst>
                      <a:path w="21600" h="21600" extrusionOk="0">
                        <a:moveTo>
                          <a:pt x="12313" y="0"/>
                        </a:moveTo>
                        <a:lnTo>
                          <a:pt x="0" y="0"/>
                        </a:lnTo>
                        <a:lnTo>
                          <a:pt x="9287" y="21600"/>
                        </a:lnTo>
                        <a:lnTo>
                          <a:pt x="21600" y="21600"/>
                        </a:lnTo>
                        <a:cubicBezTo>
                          <a:pt x="21600" y="21600"/>
                          <a:pt x="12313" y="0"/>
                          <a:pt x="12313" y="0"/>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27" name="Freeform: Shape 29"/>
                  <p:cNvSpPr/>
                  <p:nvPr/>
                </p:nvSpPr>
                <p:spPr>
                  <a:xfrm>
                    <a:off x="411171" y="4007920"/>
                    <a:ext cx="446295" cy="386631"/>
                  </a:xfrm>
                  <a:custGeom>
                    <a:avLst/>
                    <a:gdLst/>
                    <a:ahLst/>
                    <a:cxnLst>
                      <a:cxn ang="0">
                        <a:pos x="wd2" y="hd2"/>
                      </a:cxn>
                      <a:cxn ang="5400000">
                        <a:pos x="wd2" y="hd2"/>
                      </a:cxn>
                      <a:cxn ang="10800000">
                        <a:pos x="wd2" y="hd2"/>
                      </a:cxn>
                      <a:cxn ang="16200000">
                        <a:pos x="wd2" y="hd2"/>
                      </a:cxn>
                    </a:cxnLst>
                    <a:rect l="0" t="0" r="r" b="b"/>
                    <a:pathLst>
                      <a:path w="21600" h="21600" extrusionOk="0">
                        <a:moveTo>
                          <a:pt x="9286" y="0"/>
                        </a:moveTo>
                        <a:lnTo>
                          <a:pt x="21600" y="0"/>
                        </a:lnTo>
                        <a:lnTo>
                          <a:pt x="12314" y="21600"/>
                        </a:lnTo>
                        <a:lnTo>
                          <a:pt x="0" y="21600"/>
                        </a:lnTo>
                        <a:cubicBezTo>
                          <a:pt x="0" y="21600"/>
                          <a:pt x="9286" y="0"/>
                          <a:pt x="9286" y="0"/>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28" name="Freeform: Shape 30"/>
                  <p:cNvSpPr/>
                  <p:nvPr/>
                </p:nvSpPr>
                <p:spPr>
                  <a:xfrm>
                    <a:off x="894643" y="4007920"/>
                    <a:ext cx="661722" cy="3287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4371" y="0"/>
                        </a:lnTo>
                        <a:cubicBezTo>
                          <a:pt x="4371" y="0"/>
                          <a:pt x="0" y="21600"/>
                          <a:pt x="0" y="21600"/>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sp>
                <p:nvSpPr>
                  <p:cNvPr id="29" name="Freeform: Shape 31"/>
                  <p:cNvSpPr/>
                  <p:nvPr/>
                </p:nvSpPr>
                <p:spPr>
                  <a:xfrm>
                    <a:off x="892794" y="4678321"/>
                    <a:ext cx="1370069" cy="1370088"/>
                  </a:xfrm>
                  <a:custGeom>
                    <a:avLst/>
                    <a:gdLst/>
                    <a:ahLst/>
                    <a:cxnLst>
                      <a:cxn ang="0">
                        <a:pos x="wd2" y="hd2"/>
                      </a:cxn>
                      <a:cxn ang="5400000">
                        <a:pos x="wd2" y="hd2"/>
                      </a:cxn>
                      <a:cxn ang="10800000">
                        <a:pos x="wd2" y="hd2"/>
                      </a:cxn>
                      <a:cxn ang="16200000">
                        <a:pos x="wd2" y="hd2"/>
                      </a:cxn>
                    </a:cxnLst>
                    <a:rect l="0" t="0" r="r" b="b"/>
                    <a:pathLst>
                      <a:path w="21600" h="21600" extrusionOk="0">
                        <a:moveTo>
                          <a:pt x="10805" y="21600"/>
                        </a:moveTo>
                        <a:cubicBezTo>
                          <a:pt x="16746" y="21600"/>
                          <a:pt x="21600" y="16744"/>
                          <a:pt x="21600" y="10798"/>
                        </a:cubicBezTo>
                        <a:cubicBezTo>
                          <a:pt x="21600" y="4853"/>
                          <a:pt x="16746" y="0"/>
                          <a:pt x="10805" y="0"/>
                        </a:cubicBezTo>
                        <a:cubicBezTo>
                          <a:pt x="4854" y="0"/>
                          <a:pt x="0" y="4853"/>
                          <a:pt x="0" y="10798"/>
                        </a:cubicBezTo>
                        <a:cubicBezTo>
                          <a:pt x="0" y="16744"/>
                          <a:pt x="4854" y="21600"/>
                          <a:pt x="10805" y="21600"/>
                        </a:cubicBezTo>
                        <a:close/>
                      </a:path>
                    </a:pathLst>
                  </a:custGeom>
                  <a:solidFill>
                    <a:srgbClr val="3C4930"/>
                  </a:solidFill>
                  <a:ln w="12700" cap="flat">
                    <a:noFill/>
                    <a:miter lim="400000"/>
                  </a:ln>
                  <a:effectLst/>
                </p:spPr>
                <p:txBody>
                  <a:bodyPr anchor="ctr"/>
                  <a:lstStyle/>
                  <a:p>
                    <a:pPr algn="ctr"/>
                    <a:endParaRPr>
                      <a:solidFill>
                        <a:schemeClr val="tx1">
                          <a:lumMod val="85000"/>
                          <a:lumOff val="15000"/>
                        </a:schemeClr>
                      </a:solidFill>
                    </a:endParaRPr>
                  </a:p>
                </p:txBody>
              </p:sp>
            </p:grpSp>
          </p:grpSp>
        </p:grpSp>
        <p:sp>
          <p:nvSpPr>
            <p:cNvPr id="5" name="TextBox 32"/>
            <p:cNvSpPr txBox="1"/>
            <p:nvPr/>
          </p:nvSpPr>
          <p:spPr>
            <a:xfrm>
              <a:off x="5837808" y="3794241"/>
              <a:ext cx="431409" cy="408745"/>
            </a:xfrm>
            <a:prstGeom prst="rect">
              <a:avLst/>
            </a:prstGeom>
          </p:spPr>
          <p:txBody>
            <a:bodyPr wrap="none" anchor="ctr">
              <a:normAutofit/>
            </a:bodyPr>
            <a:lstStyle/>
            <a:p>
              <a:pPr marL="0" indent="0" algn="ctr">
                <a:buNone/>
              </a:pPr>
              <a:r>
                <a:rPr lang="id-ID" dirty="0">
                  <a:solidFill>
                    <a:schemeClr val="bg1"/>
                  </a:solidFill>
                </a:rPr>
                <a:t>1</a:t>
              </a:r>
              <a:endParaRPr lang="id-ID" dirty="0">
                <a:solidFill>
                  <a:schemeClr val="bg1"/>
                </a:solidFill>
              </a:endParaRPr>
            </a:p>
          </p:txBody>
        </p:sp>
        <p:grpSp>
          <p:nvGrpSpPr>
            <p:cNvPr id="6" name="Group 37"/>
            <p:cNvGrpSpPr/>
            <p:nvPr/>
          </p:nvGrpSpPr>
          <p:grpSpPr>
            <a:xfrm>
              <a:off x="710285" y="2269197"/>
              <a:ext cx="10771430" cy="3050088"/>
              <a:chOff x="735248" y="2643961"/>
              <a:chExt cx="10771430" cy="3050088"/>
            </a:xfrm>
          </p:grpSpPr>
          <p:grpSp>
            <p:nvGrpSpPr>
              <p:cNvPr id="7" name="Group 38"/>
              <p:cNvGrpSpPr/>
              <p:nvPr/>
            </p:nvGrpSpPr>
            <p:grpSpPr>
              <a:xfrm>
                <a:off x="8575271" y="2643961"/>
                <a:ext cx="2931407" cy="3046673"/>
                <a:chOff x="8575271" y="2643961"/>
                <a:chExt cx="2931407" cy="3046673"/>
              </a:xfrm>
            </p:grpSpPr>
            <p:sp>
              <p:nvSpPr>
                <p:cNvPr id="13" name="TextBox 44"/>
                <p:cNvSpPr txBox="1"/>
                <p:nvPr/>
              </p:nvSpPr>
              <p:spPr>
                <a:xfrm>
                  <a:off x="8575271" y="2643961"/>
                  <a:ext cx="2897592" cy="276999"/>
                </a:xfrm>
                <a:prstGeom prst="rect">
                  <a:avLst/>
                </a:prstGeom>
                <a:noFill/>
              </p:spPr>
              <p:txBody>
                <a:bodyPr wrap="none" lIns="0" tIns="0" rIns="0" bIns="0">
                  <a:normAutofit/>
                </a:bodyPr>
                <a:lstStyle/>
                <a:p>
                  <a:r>
                    <a:rPr lang="zh-CN" altLang="en-US" b="1" dirty="0" smtClean="0">
                      <a:solidFill>
                        <a:schemeClr val="tx1">
                          <a:lumMod val="85000"/>
                          <a:lumOff val="15000"/>
                        </a:schemeClr>
                      </a:solidFill>
                    </a:rPr>
                    <a:t>添加标题</a:t>
                  </a:r>
                  <a:endParaRPr lang="zh-CN" altLang="en-US" b="1" dirty="0">
                    <a:solidFill>
                      <a:schemeClr val="tx1">
                        <a:lumMod val="85000"/>
                        <a:lumOff val="15000"/>
                      </a:schemeClr>
                    </a:solidFill>
                  </a:endParaRPr>
                </a:p>
              </p:txBody>
            </p:sp>
            <p:sp>
              <p:nvSpPr>
                <p:cNvPr id="14" name="Rectangle 45"/>
                <p:cNvSpPr/>
                <p:nvPr/>
              </p:nvSpPr>
              <p:spPr>
                <a:xfrm>
                  <a:off x="8575271" y="2920959"/>
                  <a:ext cx="2897592" cy="604673"/>
                </a:xfrm>
                <a:prstGeom prst="rect">
                  <a:avLst/>
                </a:prstGeom>
              </p:spPr>
              <p:txBody>
                <a:bodyPr wrap="square" lIns="0" tIns="0" rIns="0" bIns="0" anchor="ctr">
                  <a:normAutofit/>
                </a:bodyPr>
                <a:lstStyle/>
                <a:p>
                  <a:pPr>
                    <a:lnSpc>
                      <a:spcPct val="120000"/>
                    </a:lnSpc>
                  </a:pPr>
                  <a:r>
                    <a:rPr lang="zh-CN" altLang="en-US" sz="1050" dirty="0">
                      <a:solidFill>
                        <a:schemeClr val="tx1">
                          <a:lumMod val="85000"/>
                          <a:lumOff val="15000"/>
                        </a:schemeClr>
                      </a:solidFill>
                    </a:rPr>
                    <a:t>请添加你的文本请添加你的文本请添加你的文本</a:t>
                  </a:r>
                  <a:endParaRPr lang="zh-CN" altLang="en-US" sz="1050" dirty="0">
                    <a:solidFill>
                      <a:schemeClr val="tx1">
                        <a:lumMod val="85000"/>
                        <a:lumOff val="15000"/>
                      </a:schemeClr>
                    </a:solidFill>
                  </a:endParaRPr>
                </a:p>
              </p:txBody>
            </p:sp>
            <p:sp>
              <p:nvSpPr>
                <p:cNvPr id="15" name="TextBox 46"/>
                <p:cNvSpPr txBox="1"/>
                <p:nvPr/>
              </p:nvSpPr>
              <p:spPr>
                <a:xfrm>
                  <a:off x="8591128" y="4808963"/>
                  <a:ext cx="2915550" cy="276999"/>
                </a:xfrm>
                <a:prstGeom prst="rect">
                  <a:avLst/>
                </a:prstGeom>
                <a:noFill/>
              </p:spPr>
              <p:txBody>
                <a:bodyPr wrap="none" lIns="0" tIns="0" rIns="0" bIns="0">
                  <a:normAutofit/>
                </a:bodyPr>
                <a:lstStyle/>
                <a:p>
                  <a:r>
                    <a:rPr lang="zh-CN" altLang="en-US" b="1" dirty="0" smtClean="0">
                      <a:solidFill>
                        <a:schemeClr val="tx1">
                          <a:lumMod val="85000"/>
                          <a:lumOff val="15000"/>
                        </a:schemeClr>
                      </a:solidFill>
                    </a:rPr>
                    <a:t>添加标题</a:t>
                  </a:r>
                  <a:endParaRPr lang="zh-CN" altLang="en-US" b="1" dirty="0">
                    <a:solidFill>
                      <a:schemeClr val="tx1">
                        <a:lumMod val="85000"/>
                        <a:lumOff val="15000"/>
                      </a:schemeClr>
                    </a:solidFill>
                  </a:endParaRPr>
                </a:p>
              </p:txBody>
            </p:sp>
            <p:sp>
              <p:nvSpPr>
                <p:cNvPr id="16" name="Rectangle 47"/>
                <p:cNvSpPr/>
                <p:nvPr/>
              </p:nvSpPr>
              <p:spPr>
                <a:xfrm>
                  <a:off x="8591128" y="5085961"/>
                  <a:ext cx="2915550" cy="604673"/>
                </a:xfrm>
                <a:prstGeom prst="rect">
                  <a:avLst/>
                </a:prstGeom>
              </p:spPr>
              <p:txBody>
                <a:bodyPr wrap="square" lIns="0" tIns="0" rIns="0" bIns="0" anchor="ctr">
                  <a:normAutofit/>
                </a:bodyPr>
                <a:lstStyle/>
                <a:p>
                  <a:pPr>
                    <a:lnSpc>
                      <a:spcPct val="120000"/>
                    </a:lnSpc>
                  </a:pPr>
                  <a:r>
                    <a:rPr lang="zh-CN" altLang="en-US" sz="1050" dirty="0">
                      <a:solidFill>
                        <a:schemeClr val="tx1">
                          <a:lumMod val="85000"/>
                          <a:lumOff val="15000"/>
                        </a:schemeClr>
                      </a:solidFill>
                    </a:rPr>
                    <a:t>请添加你的文本请添加你的文本请添加你的文本</a:t>
                  </a:r>
                  <a:endParaRPr lang="zh-CN" altLang="en-US" sz="1050" dirty="0">
                    <a:solidFill>
                      <a:schemeClr val="tx1">
                        <a:lumMod val="85000"/>
                        <a:lumOff val="15000"/>
                      </a:schemeClr>
                    </a:solidFill>
                  </a:endParaRPr>
                </a:p>
              </p:txBody>
            </p:sp>
          </p:grpSp>
          <p:grpSp>
            <p:nvGrpSpPr>
              <p:cNvPr id="8" name="Group 39"/>
              <p:cNvGrpSpPr/>
              <p:nvPr/>
            </p:nvGrpSpPr>
            <p:grpSpPr>
              <a:xfrm>
                <a:off x="735248" y="2719547"/>
                <a:ext cx="2902014" cy="2974502"/>
                <a:chOff x="735248" y="2719547"/>
                <a:chExt cx="2902014" cy="2974502"/>
              </a:xfrm>
            </p:grpSpPr>
            <p:sp>
              <p:nvSpPr>
                <p:cNvPr id="9" name="TextBox 40"/>
                <p:cNvSpPr txBox="1"/>
                <p:nvPr/>
              </p:nvSpPr>
              <p:spPr>
                <a:xfrm>
                  <a:off x="735248" y="2719547"/>
                  <a:ext cx="2902014" cy="276999"/>
                </a:xfrm>
                <a:prstGeom prst="rect">
                  <a:avLst/>
                </a:prstGeom>
                <a:noFill/>
              </p:spPr>
              <p:txBody>
                <a:bodyPr wrap="none" lIns="0" tIns="0" rIns="0" bIns="0">
                  <a:normAutofit/>
                </a:bodyPr>
                <a:lstStyle/>
                <a:p>
                  <a:pPr algn="r"/>
                  <a:r>
                    <a:rPr lang="zh-CN" altLang="en-US" b="1" dirty="0" smtClean="0">
                      <a:solidFill>
                        <a:schemeClr val="tx1">
                          <a:lumMod val="85000"/>
                          <a:lumOff val="15000"/>
                        </a:schemeClr>
                      </a:solidFill>
                    </a:rPr>
                    <a:t>添加标题</a:t>
                  </a:r>
                  <a:endParaRPr lang="zh-CN" altLang="en-US" b="1" dirty="0">
                    <a:solidFill>
                      <a:schemeClr val="tx1">
                        <a:lumMod val="85000"/>
                        <a:lumOff val="15000"/>
                      </a:schemeClr>
                    </a:solidFill>
                  </a:endParaRPr>
                </a:p>
              </p:txBody>
            </p:sp>
            <p:sp>
              <p:nvSpPr>
                <p:cNvPr id="10" name="Rectangle 41"/>
                <p:cNvSpPr/>
                <p:nvPr/>
              </p:nvSpPr>
              <p:spPr>
                <a:xfrm>
                  <a:off x="735248" y="2996545"/>
                  <a:ext cx="2902014" cy="604673"/>
                </a:xfrm>
                <a:prstGeom prst="rect">
                  <a:avLst/>
                </a:prstGeom>
              </p:spPr>
              <p:txBody>
                <a:bodyPr wrap="square" lIns="0" tIns="0" rIns="0" bIns="0" anchor="ctr">
                  <a:normAutofit/>
                </a:bodyPr>
                <a:lstStyle/>
                <a:p>
                  <a:pPr algn="r">
                    <a:lnSpc>
                      <a:spcPct val="120000"/>
                    </a:lnSpc>
                  </a:pPr>
                  <a:r>
                    <a:rPr lang="zh-CN" altLang="en-US" sz="1050" dirty="0">
                      <a:solidFill>
                        <a:schemeClr val="tx1">
                          <a:lumMod val="85000"/>
                          <a:lumOff val="15000"/>
                        </a:schemeClr>
                      </a:solidFill>
                    </a:rPr>
                    <a:t>请添加你的文本请添加你的文本请添加你的文本</a:t>
                  </a:r>
                  <a:endParaRPr lang="zh-CN" altLang="en-US" sz="1050" dirty="0">
                    <a:solidFill>
                      <a:schemeClr val="tx1">
                        <a:lumMod val="85000"/>
                        <a:lumOff val="15000"/>
                      </a:schemeClr>
                    </a:solidFill>
                  </a:endParaRPr>
                </a:p>
              </p:txBody>
            </p:sp>
            <p:sp>
              <p:nvSpPr>
                <p:cNvPr id="11" name="TextBox 42"/>
                <p:cNvSpPr txBox="1"/>
                <p:nvPr/>
              </p:nvSpPr>
              <p:spPr>
                <a:xfrm>
                  <a:off x="735248" y="4812378"/>
                  <a:ext cx="2855562" cy="276999"/>
                </a:xfrm>
                <a:prstGeom prst="rect">
                  <a:avLst/>
                </a:prstGeom>
                <a:noFill/>
              </p:spPr>
              <p:txBody>
                <a:bodyPr wrap="none" lIns="0" tIns="0" rIns="0" bIns="0">
                  <a:normAutofit/>
                </a:bodyPr>
                <a:lstStyle/>
                <a:p>
                  <a:pPr algn="r"/>
                  <a:r>
                    <a:rPr lang="zh-CN" altLang="en-US" b="1" dirty="0" smtClean="0">
                      <a:solidFill>
                        <a:schemeClr val="tx1">
                          <a:lumMod val="85000"/>
                          <a:lumOff val="15000"/>
                        </a:schemeClr>
                      </a:solidFill>
                    </a:rPr>
                    <a:t>添加标题</a:t>
                  </a:r>
                  <a:endParaRPr lang="zh-CN" altLang="en-US" b="1" dirty="0">
                    <a:solidFill>
                      <a:schemeClr val="tx1">
                        <a:lumMod val="85000"/>
                        <a:lumOff val="15000"/>
                      </a:schemeClr>
                    </a:solidFill>
                  </a:endParaRPr>
                </a:p>
              </p:txBody>
            </p:sp>
            <p:sp>
              <p:nvSpPr>
                <p:cNvPr id="12" name="Rectangle 43"/>
                <p:cNvSpPr/>
                <p:nvPr/>
              </p:nvSpPr>
              <p:spPr>
                <a:xfrm>
                  <a:off x="735248" y="5089376"/>
                  <a:ext cx="2855562" cy="604673"/>
                </a:xfrm>
                <a:prstGeom prst="rect">
                  <a:avLst/>
                </a:prstGeom>
              </p:spPr>
              <p:txBody>
                <a:bodyPr wrap="square" lIns="0" tIns="0" rIns="0" bIns="0" anchor="ctr">
                  <a:normAutofit/>
                </a:bodyPr>
                <a:lstStyle/>
                <a:p>
                  <a:pPr algn="r">
                    <a:lnSpc>
                      <a:spcPct val="120000"/>
                    </a:lnSpc>
                  </a:pPr>
                  <a:r>
                    <a:rPr lang="zh-CN" altLang="en-US" sz="1050" dirty="0">
                      <a:solidFill>
                        <a:schemeClr val="tx1">
                          <a:lumMod val="85000"/>
                          <a:lumOff val="15000"/>
                        </a:schemeClr>
                      </a:solidFill>
                    </a:rPr>
                    <a:t>请添加你的文本请添加你的文本请添加你的文本</a:t>
                  </a:r>
                  <a:endParaRPr lang="zh-CN" altLang="en-US" sz="1050" dirty="0">
                    <a:solidFill>
                      <a:schemeClr val="tx1">
                        <a:lumMod val="85000"/>
                        <a:lumOff val="15000"/>
                      </a:schemeClr>
                    </a:solidFill>
                  </a:endParaRPr>
                </a:p>
              </p:txBody>
            </p:sp>
          </p:grpSp>
        </p:grpSp>
      </p:grpSp>
      <p:pic>
        <p:nvPicPr>
          <p:cNvPr id="39" name="图片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40" name="文本框 39"/>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20000" t="-90000" r="-120000" b="-165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09" y="-230279"/>
            <a:ext cx="1055308" cy="904048"/>
          </a:xfrm>
          <a:prstGeom prst="rect">
            <a:avLst/>
          </a:prstGeom>
        </p:spPr>
      </p:pic>
      <p:sp>
        <p:nvSpPr>
          <p:cNvPr id="3" name="文本框 2"/>
          <p:cNvSpPr txBox="1"/>
          <p:nvPr/>
        </p:nvSpPr>
        <p:spPr>
          <a:xfrm>
            <a:off x="539490" y="221745"/>
            <a:ext cx="2569469" cy="400110"/>
          </a:xfrm>
          <a:prstGeom prst="rect">
            <a:avLst/>
          </a:prstGeom>
          <a:noFill/>
        </p:spPr>
        <p:txBody>
          <a:bodyPr wrap="square" rtlCol="0">
            <a:spAutoFit/>
          </a:bodyPr>
          <a:lstStyle/>
          <a:p>
            <a:pPr algn="dist"/>
            <a:r>
              <a:rPr lang="zh-CN" altLang="en-US" sz="2000" dirty="0" smtClean="0">
                <a:latin typeface="微软雅黑" panose="020B0503020204020204" pitchFamily="34" charset="-122"/>
                <a:ea typeface="微软雅黑" panose="020B0503020204020204" pitchFamily="34" charset="-122"/>
              </a:rPr>
              <a:t>单击此处添加标题</a:t>
            </a:r>
            <a:endParaRPr lang="zh-CN" altLang="en-US" sz="20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5" y="1562101"/>
            <a:ext cx="6790570" cy="2959222"/>
          </a:xfrm>
          <a:prstGeom prst="rect">
            <a:avLst/>
          </a:prstGeom>
        </p:spPr>
      </p:pic>
      <p:grpSp>
        <p:nvGrpSpPr>
          <p:cNvPr id="5" name="组合 4"/>
          <p:cNvGrpSpPr/>
          <p:nvPr/>
        </p:nvGrpSpPr>
        <p:grpSpPr>
          <a:xfrm>
            <a:off x="0" y="1562101"/>
            <a:ext cx="3124200" cy="2971800"/>
            <a:chOff x="0" y="2125980"/>
            <a:chExt cx="2438400" cy="2606040"/>
          </a:xfrm>
          <a:solidFill>
            <a:srgbClr val="3C4930"/>
          </a:solidFill>
        </p:grpSpPr>
        <p:sp>
          <p:nvSpPr>
            <p:cNvPr id="6" name="矩形 5"/>
            <p:cNvSpPr/>
            <p:nvPr/>
          </p:nvSpPr>
          <p:spPr>
            <a:xfrm>
              <a:off x="0" y="2125980"/>
              <a:ext cx="2133600" cy="2606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等腰三角形 6"/>
            <p:cNvSpPr/>
            <p:nvPr/>
          </p:nvSpPr>
          <p:spPr>
            <a:xfrm rot="5400000">
              <a:off x="1684020" y="3276600"/>
              <a:ext cx="1203960" cy="3048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rot="10800000">
            <a:off x="9144000" y="1562101"/>
            <a:ext cx="3041966" cy="2971800"/>
            <a:chOff x="0" y="2125980"/>
            <a:chExt cx="2438400" cy="2606040"/>
          </a:xfrm>
          <a:solidFill>
            <a:srgbClr val="3C4930"/>
          </a:solidFill>
        </p:grpSpPr>
        <p:sp>
          <p:nvSpPr>
            <p:cNvPr id="9" name="矩形 8"/>
            <p:cNvSpPr/>
            <p:nvPr/>
          </p:nvSpPr>
          <p:spPr>
            <a:xfrm>
              <a:off x="0" y="2125980"/>
              <a:ext cx="2133600" cy="2606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等腰三角形 9"/>
            <p:cNvSpPr/>
            <p:nvPr/>
          </p:nvSpPr>
          <p:spPr>
            <a:xfrm rot="5400000">
              <a:off x="1684020" y="3276600"/>
              <a:ext cx="1203960" cy="3048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p:nvCxnSpPr>
        <p:spPr>
          <a:xfrm>
            <a:off x="1479054" y="5311142"/>
            <a:ext cx="9340572" cy="0"/>
          </a:xfrm>
          <a:prstGeom prst="line">
            <a:avLst/>
          </a:prstGeom>
          <a:ln w="12700">
            <a:solidFill>
              <a:srgbClr val="595959"/>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145952" y="5420977"/>
            <a:ext cx="5900097" cy="386080"/>
          </a:xfrm>
          <a:prstGeom prst="rect">
            <a:avLst/>
          </a:prstGeom>
          <a:noFill/>
        </p:spPr>
        <p:txBody>
          <a:bodyPr wrap="square" rtlCol="0">
            <a:spAutoFit/>
          </a:bodyPr>
          <a:lstStyle/>
          <a:p>
            <a:pPr algn="ctr" defTabSz="1216660">
              <a:lnSpc>
                <a:spcPct val="120000"/>
              </a:lnSpc>
              <a:buNone/>
            </a:pPr>
            <a:r>
              <a:rPr lang="zh-CN" altLang="en-US" sz="1600" dirty="0">
                <a:solidFill>
                  <a:schemeClr val="tx1">
                    <a:lumMod val="85000"/>
                    <a:lumOff val="15000"/>
                  </a:schemeClr>
                </a:solidFill>
                <a:ea typeface="微软雅黑" panose="020B0503020204020204" pitchFamily="34" charset="-122"/>
              </a:rPr>
              <a:t>请添加你的文本请添加你的文本请添加你的文本</a:t>
            </a:r>
            <a:endParaRPr lang="zh-CN" altLang="en-US" sz="1600" dirty="0">
              <a:solidFill>
                <a:schemeClr val="tx1">
                  <a:lumMod val="85000"/>
                  <a:lumOff val="15000"/>
                </a:schemeClr>
              </a:solidFill>
              <a:ea typeface="微软雅黑" panose="020B0503020204020204" pitchFamily="34" charset="-122"/>
            </a:endParaRPr>
          </a:p>
        </p:txBody>
      </p:sp>
      <p:sp>
        <p:nvSpPr>
          <p:cNvPr id="13" name="圆角矩形 12"/>
          <p:cNvSpPr/>
          <p:nvPr/>
        </p:nvSpPr>
        <p:spPr>
          <a:xfrm>
            <a:off x="3806705" y="4046618"/>
            <a:ext cx="974567" cy="974567"/>
          </a:xfrm>
          <a:prstGeom prst="roundRect">
            <a:avLst/>
          </a:prstGeom>
          <a:solidFill>
            <a:srgbClr val="3C4930"/>
          </a:solidFill>
          <a:ln w="28575">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5751196" y="4046618"/>
            <a:ext cx="974567" cy="974567"/>
          </a:xfrm>
          <a:prstGeom prst="roundRect">
            <a:avLst/>
          </a:prstGeom>
          <a:solidFill>
            <a:srgbClr val="3C4930"/>
          </a:solidFill>
          <a:ln w="28575">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圆角矩形 14"/>
          <p:cNvSpPr/>
          <p:nvPr/>
        </p:nvSpPr>
        <p:spPr>
          <a:xfrm>
            <a:off x="7686953" y="4046618"/>
            <a:ext cx="974567" cy="974567"/>
          </a:xfrm>
          <a:prstGeom prst="roundRect">
            <a:avLst/>
          </a:prstGeom>
          <a:solidFill>
            <a:srgbClr val="3C4930"/>
          </a:solidFill>
          <a:ln w="28575">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0647937" y="1934097"/>
            <a:ext cx="414337" cy="414338"/>
            <a:chOff x="1811338" y="5676900"/>
            <a:chExt cx="414337" cy="414338"/>
          </a:xfrm>
        </p:grpSpPr>
        <p:sp>
          <p:nvSpPr>
            <p:cNvPr id="17" name="Freeform 96"/>
            <p:cNvSpPr/>
            <p:nvPr/>
          </p:nvSpPr>
          <p:spPr bwMode="auto">
            <a:xfrm>
              <a:off x="1992313" y="5676900"/>
              <a:ext cx="52387" cy="44450"/>
            </a:xfrm>
            <a:custGeom>
              <a:avLst/>
              <a:gdLst>
                <a:gd name="T0" fmla="*/ 24 w 24"/>
                <a:gd name="T1" fmla="*/ 20 h 20"/>
                <a:gd name="T2" fmla="*/ 24 w 24"/>
                <a:gd name="T3" fmla="*/ 12 h 20"/>
                <a:gd name="T4" fmla="*/ 12 w 24"/>
                <a:gd name="T5" fmla="*/ 0 h 20"/>
                <a:gd name="T6" fmla="*/ 0 w 24"/>
                <a:gd name="T7" fmla="*/ 12 h 20"/>
                <a:gd name="T8" fmla="*/ 0 w 24"/>
                <a:gd name="T9" fmla="*/ 20 h 20"/>
              </a:gdLst>
              <a:ahLst/>
              <a:cxnLst>
                <a:cxn ang="0">
                  <a:pos x="T0" y="T1"/>
                </a:cxn>
                <a:cxn ang="0">
                  <a:pos x="T2" y="T3"/>
                </a:cxn>
                <a:cxn ang="0">
                  <a:pos x="T4" y="T5"/>
                </a:cxn>
                <a:cxn ang="0">
                  <a:pos x="T6" y="T7"/>
                </a:cxn>
                <a:cxn ang="0">
                  <a:pos x="T8" y="T9"/>
                </a:cxn>
              </a:cxnLst>
              <a:rect l="0" t="0" r="r" b="b"/>
              <a:pathLst>
                <a:path w="24" h="20">
                  <a:moveTo>
                    <a:pt x="24" y="20"/>
                  </a:moveTo>
                  <a:cubicBezTo>
                    <a:pt x="24" y="12"/>
                    <a:pt x="24" y="12"/>
                    <a:pt x="24" y="12"/>
                  </a:cubicBezTo>
                  <a:cubicBezTo>
                    <a:pt x="24" y="5"/>
                    <a:pt x="19" y="0"/>
                    <a:pt x="12" y="0"/>
                  </a:cubicBezTo>
                  <a:cubicBezTo>
                    <a:pt x="6" y="0"/>
                    <a:pt x="0" y="5"/>
                    <a:pt x="0" y="12"/>
                  </a:cubicBezTo>
                  <a:cubicBezTo>
                    <a:pt x="0" y="20"/>
                    <a:pt x="0" y="20"/>
                    <a:pt x="0" y="20"/>
                  </a:cubicBez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8" name="Line 97"/>
            <p:cNvSpPr>
              <a:spLocks noChangeShapeType="1"/>
            </p:cNvSpPr>
            <p:nvPr/>
          </p:nvSpPr>
          <p:spPr bwMode="auto">
            <a:xfrm>
              <a:off x="1992313" y="5821363"/>
              <a:ext cx="0" cy="36512"/>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19" name="Line 98"/>
            <p:cNvSpPr>
              <a:spLocks noChangeShapeType="1"/>
            </p:cNvSpPr>
            <p:nvPr/>
          </p:nvSpPr>
          <p:spPr bwMode="auto">
            <a:xfrm flipV="1">
              <a:off x="2044700" y="5821363"/>
              <a:ext cx="0" cy="36512"/>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0" name="Freeform 99"/>
            <p:cNvSpPr/>
            <p:nvPr/>
          </p:nvSpPr>
          <p:spPr bwMode="auto">
            <a:xfrm>
              <a:off x="1992313" y="5946775"/>
              <a:ext cx="52387" cy="144463"/>
            </a:xfrm>
            <a:custGeom>
              <a:avLst/>
              <a:gdLst>
                <a:gd name="T0" fmla="*/ 0 w 56"/>
                <a:gd name="T1" fmla="*/ 0 h 152"/>
                <a:gd name="T2" fmla="*/ 0 w 56"/>
                <a:gd name="T3" fmla="*/ 152 h 152"/>
                <a:gd name="T4" fmla="*/ 56 w 56"/>
                <a:gd name="T5" fmla="*/ 152 h 152"/>
                <a:gd name="T6" fmla="*/ 56 w 56"/>
                <a:gd name="T7" fmla="*/ 0 h 152"/>
              </a:gdLst>
              <a:ahLst/>
              <a:cxnLst>
                <a:cxn ang="0">
                  <a:pos x="T0" y="T1"/>
                </a:cxn>
                <a:cxn ang="0">
                  <a:pos x="T2" y="T3"/>
                </a:cxn>
                <a:cxn ang="0">
                  <a:pos x="T4" y="T5"/>
                </a:cxn>
                <a:cxn ang="0">
                  <a:pos x="T6" y="T7"/>
                </a:cxn>
              </a:cxnLst>
              <a:rect l="0" t="0" r="r" b="b"/>
              <a:pathLst>
                <a:path w="56" h="152">
                  <a:moveTo>
                    <a:pt x="0" y="0"/>
                  </a:moveTo>
                  <a:lnTo>
                    <a:pt x="0" y="152"/>
                  </a:lnTo>
                  <a:lnTo>
                    <a:pt x="56" y="152"/>
                  </a:lnTo>
                  <a:lnTo>
                    <a:pt x="56" y="0"/>
                  </a:ln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1" name="Freeform 100"/>
            <p:cNvSpPr/>
            <p:nvPr/>
          </p:nvSpPr>
          <p:spPr bwMode="auto">
            <a:xfrm>
              <a:off x="1847850" y="5730875"/>
              <a:ext cx="377825" cy="90488"/>
            </a:xfrm>
            <a:custGeom>
              <a:avLst/>
              <a:gdLst>
                <a:gd name="T0" fmla="*/ 327 w 398"/>
                <a:gd name="T1" fmla="*/ 95 h 95"/>
                <a:gd name="T2" fmla="*/ 0 w 398"/>
                <a:gd name="T3" fmla="*/ 95 h 95"/>
                <a:gd name="T4" fmla="*/ 19 w 398"/>
                <a:gd name="T5" fmla="*/ 47 h 95"/>
                <a:gd name="T6" fmla="*/ 0 w 398"/>
                <a:gd name="T7" fmla="*/ 0 h 95"/>
                <a:gd name="T8" fmla="*/ 327 w 398"/>
                <a:gd name="T9" fmla="*/ 0 h 95"/>
                <a:gd name="T10" fmla="*/ 398 w 398"/>
                <a:gd name="T11" fmla="*/ 47 h 95"/>
                <a:gd name="T12" fmla="*/ 327 w 398"/>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398" h="95">
                  <a:moveTo>
                    <a:pt x="327" y="95"/>
                  </a:moveTo>
                  <a:lnTo>
                    <a:pt x="0" y="95"/>
                  </a:lnTo>
                  <a:lnTo>
                    <a:pt x="19" y="47"/>
                  </a:lnTo>
                  <a:lnTo>
                    <a:pt x="0" y="0"/>
                  </a:lnTo>
                  <a:lnTo>
                    <a:pt x="327" y="0"/>
                  </a:lnTo>
                  <a:lnTo>
                    <a:pt x="398" y="47"/>
                  </a:lnTo>
                  <a:lnTo>
                    <a:pt x="327" y="95"/>
                  </a:ln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2" name="Freeform 101"/>
            <p:cNvSpPr/>
            <p:nvPr/>
          </p:nvSpPr>
          <p:spPr bwMode="auto">
            <a:xfrm>
              <a:off x="1811338" y="5857875"/>
              <a:ext cx="377825" cy="88900"/>
            </a:xfrm>
            <a:custGeom>
              <a:avLst/>
              <a:gdLst>
                <a:gd name="T0" fmla="*/ 71 w 398"/>
                <a:gd name="T1" fmla="*/ 0 h 94"/>
                <a:gd name="T2" fmla="*/ 398 w 398"/>
                <a:gd name="T3" fmla="*/ 0 h 94"/>
                <a:gd name="T4" fmla="*/ 379 w 398"/>
                <a:gd name="T5" fmla="*/ 47 h 94"/>
                <a:gd name="T6" fmla="*/ 398 w 398"/>
                <a:gd name="T7" fmla="*/ 94 h 94"/>
                <a:gd name="T8" fmla="*/ 71 w 398"/>
                <a:gd name="T9" fmla="*/ 94 h 94"/>
                <a:gd name="T10" fmla="*/ 0 w 398"/>
                <a:gd name="T11" fmla="*/ 47 h 94"/>
                <a:gd name="T12" fmla="*/ 71 w 398"/>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398" h="94">
                  <a:moveTo>
                    <a:pt x="71" y="0"/>
                  </a:moveTo>
                  <a:lnTo>
                    <a:pt x="398" y="0"/>
                  </a:lnTo>
                  <a:lnTo>
                    <a:pt x="379" y="47"/>
                  </a:lnTo>
                  <a:lnTo>
                    <a:pt x="398" y="94"/>
                  </a:lnTo>
                  <a:lnTo>
                    <a:pt x="71" y="94"/>
                  </a:lnTo>
                  <a:lnTo>
                    <a:pt x="0" y="47"/>
                  </a:lnTo>
                  <a:lnTo>
                    <a:pt x="71" y="0"/>
                  </a:ln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grpSp>
        <p:nvGrpSpPr>
          <p:cNvPr id="23" name="组合 22"/>
          <p:cNvGrpSpPr/>
          <p:nvPr/>
        </p:nvGrpSpPr>
        <p:grpSpPr>
          <a:xfrm>
            <a:off x="1143794" y="1934098"/>
            <a:ext cx="417513" cy="414337"/>
            <a:chOff x="1809750" y="1427163"/>
            <a:chExt cx="417513" cy="414337"/>
          </a:xfrm>
        </p:grpSpPr>
        <p:sp>
          <p:nvSpPr>
            <p:cNvPr id="24" name="Freeform 52"/>
            <p:cNvSpPr/>
            <p:nvPr/>
          </p:nvSpPr>
          <p:spPr bwMode="auto">
            <a:xfrm>
              <a:off x="1809750" y="1427163"/>
              <a:ext cx="417513" cy="254000"/>
            </a:xfrm>
            <a:custGeom>
              <a:avLst/>
              <a:gdLst>
                <a:gd name="T0" fmla="*/ 93 w 186"/>
                <a:gd name="T1" fmla="*/ 35 h 113"/>
                <a:gd name="T2" fmla="*/ 165 w 186"/>
                <a:gd name="T3" fmla="*/ 108 h 113"/>
                <a:gd name="T4" fmla="*/ 182 w 186"/>
                <a:gd name="T5" fmla="*/ 108 h 113"/>
                <a:gd name="T6" fmla="*/ 182 w 186"/>
                <a:gd name="T7" fmla="*/ 91 h 113"/>
                <a:gd name="T8" fmla="*/ 93 w 186"/>
                <a:gd name="T9" fmla="*/ 0 h 113"/>
                <a:gd name="T10" fmla="*/ 5 w 186"/>
                <a:gd name="T11" fmla="*/ 91 h 113"/>
                <a:gd name="T12" fmla="*/ 5 w 186"/>
                <a:gd name="T13" fmla="*/ 108 h 113"/>
                <a:gd name="T14" fmla="*/ 22 w 186"/>
                <a:gd name="T15" fmla="*/ 108 h 113"/>
                <a:gd name="T16" fmla="*/ 93 w 186"/>
                <a:gd name="T17" fmla="*/ 3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13">
                  <a:moveTo>
                    <a:pt x="93" y="35"/>
                  </a:moveTo>
                  <a:cubicBezTo>
                    <a:pt x="165" y="108"/>
                    <a:pt x="165" y="108"/>
                    <a:pt x="165" y="108"/>
                  </a:cubicBezTo>
                  <a:cubicBezTo>
                    <a:pt x="169" y="113"/>
                    <a:pt x="177" y="113"/>
                    <a:pt x="182" y="108"/>
                  </a:cubicBezTo>
                  <a:cubicBezTo>
                    <a:pt x="186" y="103"/>
                    <a:pt x="186" y="96"/>
                    <a:pt x="182" y="91"/>
                  </a:cubicBezTo>
                  <a:cubicBezTo>
                    <a:pt x="93" y="0"/>
                    <a:pt x="93" y="0"/>
                    <a:pt x="93" y="0"/>
                  </a:cubicBezTo>
                  <a:cubicBezTo>
                    <a:pt x="5" y="91"/>
                    <a:pt x="5" y="91"/>
                    <a:pt x="5" y="91"/>
                  </a:cubicBezTo>
                  <a:cubicBezTo>
                    <a:pt x="0" y="96"/>
                    <a:pt x="0" y="103"/>
                    <a:pt x="5" y="108"/>
                  </a:cubicBezTo>
                  <a:cubicBezTo>
                    <a:pt x="9" y="113"/>
                    <a:pt x="17" y="113"/>
                    <a:pt x="22" y="108"/>
                  </a:cubicBezTo>
                  <a:lnTo>
                    <a:pt x="93" y="35"/>
                  </a:ln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25" name="Freeform 53"/>
            <p:cNvSpPr/>
            <p:nvPr/>
          </p:nvSpPr>
          <p:spPr bwMode="auto">
            <a:xfrm>
              <a:off x="1865313" y="1665288"/>
              <a:ext cx="306387" cy="176212"/>
            </a:xfrm>
            <a:custGeom>
              <a:avLst/>
              <a:gdLst>
                <a:gd name="T0" fmla="*/ 0 w 322"/>
                <a:gd name="T1" fmla="*/ 0 h 186"/>
                <a:gd name="T2" fmla="*/ 0 w 322"/>
                <a:gd name="T3" fmla="*/ 186 h 186"/>
                <a:gd name="T4" fmla="*/ 114 w 322"/>
                <a:gd name="T5" fmla="*/ 186 h 186"/>
                <a:gd name="T6" fmla="*/ 114 w 322"/>
                <a:gd name="T7" fmla="*/ 54 h 186"/>
                <a:gd name="T8" fmla="*/ 208 w 322"/>
                <a:gd name="T9" fmla="*/ 54 h 186"/>
                <a:gd name="T10" fmla="*/ 208 w 322"/>
                <a:gd name="T11" fmla="*/ 186 h 186"/>
                <a:gd name="T12" fmla="*/ 322 w 322"/>
                <a:gd name="T13" fmla="*/ 186 h 186"/>
                <a:gd name="T14" fmla="*/ 322 w 322"/>
                <a:gd name="T15" fmla="*/ 0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86">
                  <a:moveTo>
                    <a:pt x="0" y="0"/>
                  </a:moveTo>
                  <a:lnTo>
                    <a:pt x="0" y="186"/>
                  </a:lnTo>
                  <a:lnTo>
                    <a:pt x="114" y="186"/>
                  </a:lnTo>
                  <a:lnTo>
                    <a:pt x="114" y="54"/>
                  </a:lnTo>
                  <a:lnTo>
                    <a:pt x="208" y="54"/>
                  </a:lnTo>
                  <a:lnTo>
                    <a:pt x="208" y="186"/>
                  </a:lnTo>
                  <a:lnTo>
                    <a:pt x="322" y="186"/>
                  </a:lnTo>
                  <a:lnTo>
                    <a:pt x="322" y="0"/>
                  </a:ln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
        <p:nvSpPr>
          <p:cNvPr id="26" name="矩形 25"/>
          <p:cNvSpPr/>
          <p:nvPr/>
        </p:nvSpPr>
        <p:spPr>
          <a:xfrm>
            <a:off x="314325" y="2651612"/>
            <a:ext cx="2076450" cy="922020"/>
          </a:xfrm>
          <a:prstGeom prst="rect">
            <a:avLst/>
          </a:prstGeom>
        </p:spPr>
        <p:txBody>
          <a:bodyPr wrap="square">
            <a:spAutoFit/>
          </a:bodyPr>
          <a:lstStyle/>
          <a:p>
            <a:pPr algn="just"/>
            <a:r>
              <a:rPr lang="zh-CN" altLang="en-US" dirty="0">
                <a:solidFill>
                  <a:schemeClr val="bg1"/>
                </a:solidFill>
                <a:ea typeface="微软雅黑" panose="020B0503020204020204" pitchFamily="34" charset="-122"/>
              </a:rPr>
              <a:t>请添加你的文本请添加你的文本请添加你的文本</a:t>
            </a:r>
            <a:endParaRPr lang="zh-CN" altLang="en-US" dirty="0">
              <a:solidFill>
                <a:schemeClr val="bg1"/>
              </a:solidFill>
              <a:ea typeface="微软雅黑" panose="020B0503020204020204" pitchFamily="34" charset="-122"/>
            </a:endParaRPr>
          </a:p>
        </p:txBody>
      </p:sp>
      <p:sp>
        <p:nvSpPr>
          <p:cNvPr id="27" name="矩形 26"/>
          <p:cNvSpPr/>
          <p:nvPr/>
        </p:nvSpPr>
        <p:spPr>
          <a:xfrm>
            <a:off x="9843074" y="2651612"/>
            <a:ext cx="2076450" cy="922020"/>
          </a:xfrm>
          <a:prstGeom prst="rect">
            <a:avLst/>
          </a:prstGeom>
        </p:spPr>
        <p:txBody>
          <a:bodyPr wrap="square">
            <a:spAutoFit/>
          </a:bodyPr>
          <a:lstStyle/>
          <a:p>
            <a:pPr algn="just"/>
            <a:r>
              <a:rPr lang="zh-CN" altLang="en-US" dirty="0">
                <a:solidFill>
                  <a:schemeClr val="bg1"/>
                </a:solidFill>
                <a:ea typeface="微软雅黑" panose="020B0503020204020204" pitchFamily="34" charset="-122"/>
              </a:rPr>
              <a:t>请添加你的文本请添加你的文本请添加你的文本</a:t>
            </a:r>
            <a:endParaRPr lang="zh-CN" altLang="en-US" dirty="0">
              <a:solidFill>
                <a:schemeClr val="bg1"/>
              </a:solidFill>
              <a:ea typeface="微软雅黑" panose="020B0503020204020204" pitchFamily="34" charset="-122"/>
            </a:endParaRPr>
          </a:p>
        </p:txBody>
      </p:sp>
      <p:grpSp>
        <p:nvGrpSpPr>
          <p:cNvPr id="28" name="组合 27"/>
          <p:cNvGrpSpPr/>
          <p:nvPr/>
        </p:nvGrpSpPr>
        <p:grpSpPr>
          <a:xfrm>
            <a:off x="4084499" y="4335585"/>
            <a:ext cx="414338" cy="414337"/>
            <a:chOff x="749300" y="1427163"/>
            <a:chExt cx="414338" cy="414337"/>
          </a:xfrm>
        </p:grpSpPr>
        <p:sp>
          <p:nvSpPr>
            <p:cNvPr id="29" name="Freeform 48"/>
            <p:cNvSpPr/>
            <p:nvPr/>
          </p:nvSpPr>
          <p:spPr bwMode="auto">
            <a:xfrm>
              <a:off x="749300" y="1427163"/>
              <a:ext cx="269875" cy="271462"/>
            </a:xfrm>
            <a:custGeom>
              <a:avLst/>
              <a:gdLst>
                <a:gd name="T0" fmla="*/ 104 w 120"/>
                <a:gd name="T1" fmla="*/ 67 h 120"/>
                <a:gd name="T2" fmla="*/ 120 w 120"/>
                <a:gd name="T3" fmla="*/ 76 h 120"/>
                <a:gd name="T4" fmla="*/ 114 w 120"/>
                <a:gd name="T5" fmla="*/ 91 h 120"/>
                <a:gd name="T6" fmla="*/ 96 w 120"/>
                <a:gd name="T7" fmla="*/ 86 h 120"/>
                <a:gd name="T8" fmla="*/ 86 w 120"/>
                <a:gd name="T9" fmla="*/ 96 h 120"/>
                <a:gd name="T10" fmla="*/ 91 w 120"/>
                <a:gd name="T11" fmla="*/ 114 h 120"/>
                <a:gd name="T12" fmla="*/ 76 w 120"/>
                <a:gd name="T13" fmla="*/ 120 h 120"/>
                <a:gd name="T14" fmla="*/ 66 w 120"/>
                <a:gd name="T15" fmla="*/ 104 h 120"/>
                <a:gd name="T16" fmla="*/ 60 w 120"/>
                <a:gd name="T17" fmla="*/ 104 h 120"/>
                <a:gd name="T18" fmla="*/ 53 w 120"/>
                <a:gd name="T19" fmla="*/ 104 h 120"/>
                <a:gd name="T20" fmla="*/ 53 w 120"/>
                <a:gd name="T21" fmla="*/ 104 h 120"/>
                <a:gd name="T22" fmla="*/ 44 w 120"/>
                <a:gd name="T23" fmla="*/ 120 h 120"/>
                <a:gd name="T24" fmla="*/ 29 w 120"/>
                <a:gd name="T25" fmla="*/ 114 h 120"/>
                <a:gd name="T26" fmla="*/ 34 w 120"/>
                <a:gd name="T27" fmla="*/ 95 h 120"/>
                <a:gd name="T28" fmla="*/ 24 w 120"/>
                <a:gd name="T29" fmla="*/ 86 h 120"/>
                <a:gd name="T30" fmla="*/ 6 w 120"/>
                <a:gd name="T31" fmla="*/ 91 h 120"/>
                <a:gd name="T32" fmla="*/ 0 w 120"/>
                <a:gd name="T33" fmla="*/ 76 h 120"/>
                <a:gd name="T34" fmla="*/ 16 w 120"/>
                <a:gd name="T35" fmla="*/ 66 h 120"/>
                <a:gd name="T36" fmla="*/ 16 w 120"/>
                <a:gd name="T37" fmla="*/ 60 h 120"/>
                <a:gd name="T38" fmla="*/ 16 w 120"/>
                <a:gd name="T39" fmla="*/ 53 h 120"/>
                <a:gd name="T40" fmla="*/ 16 w 120"/>
                <a:gd name="T41" fmla="*/ 53 h 120"/>
                <a:gd name="T42" fmla="*/ 0 w 120"/>
                <a:gd name="T43" fmla="*/ 43 h 120"/>
                <a:gd name="T44" fmla="*/ 6 w 120"/>
                <a:gd name="T45" fmla="*/ 29 h 120"/>
                <a:gd name="T46" fmla="*/ 24 w 120"/>
                <a:gd name="T47" fmla="*/ 34 h 120"/>
                <a:gd name="T48" fmla="*/ 34 w 120"/>
                <a:gd name="T49" fmla="*/ 24 h 120"/>
                <a:gd name="T50" fmla="*/ 29 w 120"/>
                <a:gd name="T51" fmla="*/ 6 h 120"/>
                <a:gd name="T52" fmla="*/ 44 w 120"/>
                <a:gd name="T53" fmla="*/ 0 h 120"/>
                <a:gd name="T54" fmla="*/ 54 w 120"/>
                <a:gd name="T55" fmla="*/ 16 h 120"/>
                <a:gd name="T56" fmla="*/ 60 w 120"/>
                <a:gd name="T57" fmla="*/ 16 h 120"/>
                <a:gd name="T58" fmla="*/ 67 w 120"/>
                <a:gd name="T59" fmla="*/ 16 h 120"/>
                <a:gd name="T60" fmla="*/ 77 w 120"/>
                <a:gd name="T61" fmla="*/ 0 h 120"/>
                <a:gd name="T62" fmla="*/ 91 w 120"/>
                <a:gd name="T63" fmla="*/ 6 h 120"/>
                <a:gd name="T64" fmla="*/ 87 w 120"/>
                <a:gd name="T65" fmla="*/ 24 h 120"/>
                <a:gd name="T66" fmla="*/ 96 w 120"/>
                <a:gd name="T67" fmla="*/ 34 h 120"/>
                <a:gd name="T68" fmla="*/ 114 w 120"/>
                <a:gd name="T69" fmla="*/ 29 h 120"/>
                <a:gd name="T70" fmla="*/ 120 w 120"/>
                <a:gd name="T71" fmla="*/ 44 h 120"/>
                <a:gd name="T72" fmla="*/ 104 w 120"/>
                <a:gd name="T73" fmla="*/ 54 h 120"/>
                <a:gd name="T74" fmla="*/ 104 w 120"/>
                <a:gd name="T75" fmla="*/ 60 h 120"/>
                <a:gd name="T76" fmla="*/ 104 w 120"/>
                <a:gd name="T77"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0" name="Freeform 49"/>
            <p:cNvSpPr/>
            <p:nvPr/>
          </p:nvSpPr>
          <p:spPr bwMode="auto">
            <a:xfrm>
              <a:off x="835025" y="1512888"/>
              <a:ext cx="98425" cy="100012"/>
            </a:xfrm>
            <a:custGeom>
              <a:avLst/>
              <a:gdLst>
                <a:gd name="T0" fmla="*/ 8 w 44"/>
                <a:gd name="T1" fmla="*/ 36 h 44"/>
                <a:gd name="T2" fmla="*/ 36 w 44"/>
                <a:gd name="T3" fmla="*/ 36 h 44"/>
                <a:gd name="T4" fmla="*/ 36 w 44"/>
                <a:gd name="T5" fmla="*/ 8 h 44"/>
                <a:gd name="T6" fmla="*/ 8 w 44"/>
                <a:gd name="T7" fmla="*/ 8 h 44"/>
                <a:gd name="T8" fmla="*/ 8 w 44"/>
                <a:gd name="T9" fmla="*/ 36 h 44"/>
              </a:gdLst>
              <a:ahLst/>
              <a:cxnLst>
                <a:cxn ang="0">
                  <a:pos x="T0" y="T1"/>
                </a:cxn>
                <a:cxn ang="0">
                  <a:pos x="T2" y="T3"/>
                </a:cxn>
                <a:cxn ang="0">
                  <a:pos x="T4" y="T5"/>
                </a:cxn>
                <a:cxn ang="0">
                  <a:pos x="T6" y="T7"/>
                </a:cxn>
                <a:cxn ang="0">
                  <a:pos x="T8" y="T9"/>
                </a:cxn>
              </a:cxnLst>
              <a:rect l="0" t="0" r="r" b="b"/>
              <a:pathLst>
                <a:path w="44" h="44">
                  <a:moveTo>
                    <a:pt x="8" y="36"/>
                  </a:moveTo>
                  <a:cubicBezTo>
                    <a:pt x="16" y="44"/>
                    <a:pt x="28" y="44"/>
                    <a:pt x="36" y="36"/>
                  </a:cubicBezTo>
                  <a:cubicBezTo>
                    <a:pt x="44" y="28"/>
                    <a:pt x="44" y="16"/>
                    <a:pt x="36" y="8"/>
                  </a:cubicBezTo>
                  <a:cubicBezTo>
                    <a:pt x="28" y="0"/>
                    <a:pt x="16" y="0"/>
                    <a:pt x="8" y="8"/>
                  </a:cubicBezTo>
                  <a:cubicBezTo>
                    <a:pt x="0" y="16"/>
                    <a:pt x="0" y="28"/>
                    <a:pt x="8" y="36"/>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1" name="Freeform 50"/>
            <p:cNvSpPr/>
            <p:nvPr/>
          </p:nvSpPr>
          <p:spPr bwMode="auto">
            <a:xfrm>
              <a:off x="965200" y="1644650"/>
              <a:ext cx="198438" cy="196850"/>
            </a:xfrm>
            <a:custGeom>
              <a:avLst/>
              <a:gdLst>
                <a:gd name="T0" fmla="*/ 75 w 88"/>
                <a:gd name="T1" fmla="*/ 36 h 88"/>
                <a:gd name="T2" fmla="*/ 88 w 88"/>
                <a:gd name="T3" fmla="*/ 38 h 88"/>
                <a:gd name="T4" fmla="*/ 88 w 88"/>
                <a:gd name="T5" fmla="*/ 49 h 88"/>
                <a:gd name="T6" fmla="*/ 75 w 88"/>
                <a:gd name="T7" fmla="*/ 51 h 88"/>
                <a:gd name="T8" fmla="*/ 71 w 88"/>
                <a:gd name="T9" fmla="*/ 60 h 88"/>
                <a:gd name="T10" fmla="*/ 79 w 88"/>
                <a:gd name="T11" fmla="*/ 71 h 88"/>
                <a:gd name="T12" fmla="*/ 71 w 88"/>
                <a:gd name="T13" fmla="*/ 79 h 88"/>
                <a:gd name="T14" fmla="*/ 61 w 88"/>
                <a:gd name="T15" fmla="*/ 71 h 88"/>
                <a:gd name="T16" fmla="*/ 57 w 88"/>
                <a:gd name="T17" fmla="*/ 73 h 88"/>
                <a:gd name="T18" fmla="*/ 52 w 88"/>
                <a:gd name="T19" fmla="*/ 75 h 88"/>
                <a:gd name="T20" fmla="*/ 52 w 88"/>
                <a:gd name="T21" fmla="*/ 75 h 88"/>
                <a:gd name="T22" fmla="*/ 50 w 88"/>
                <a:gd name="T23" fmla="*/ 88 h 88"/>
                <a:gd name="T24" fmla="*/ 39 w 88"/>
                <a:gd name="T25" fmla="*/ 88 h 88"/>
                <a:gd name="T26" fmla="*/ 37 w 88"/>
                <a:gd name="T27" fmla="*/ 75 h 88"/>
                <a:gd name="T28" fmla="*/ 28 w 88"/>
                <a:gd name="T29" fmla="*/ 71 h 88"/>
                <a:gd name="T30" fmla="*/ 17 w 88"/>
                <a:gd name="T31" fmla="*/ 79 h 88"/>
                <a:gd name="T32" fmla="*/ 9 w 88"/>
                <a:gd name="T33" fmla="*/ 71 h 88"/>
                <a:gd name="T34" fmla="*/ 17 w 88"/>
                <a:gd name="T35" fmla="*/ 60 h 88"/>
                <a:gd name="T36" fmla="*/ 15 w 88"/>
                <a:gd name="T37" fmla="*/ 56 h 88"/>
                <a:gd name="T38" fmla="*/ 13 w 88"/>
                <a:gd name="T39" fmla="*/ 51 h 88"/>
                <a:gd name="T40" fmla="*/ 13 w 88"/>
                <a:gd name="T41" fmla="*/ 51 h 88"/>
                <a:gd name="T42" fmla="*/ 0 w 88"/>
                <a:gd name="T43" fmla="*/ 50 h 88"/>
                <a:gd name="T44" fmla="*/ 0 w 88"/>
                <a:gd name="T45" fmla="*/ 38 h 88"/>
                <a:gd name="T46" fmla="*/ 13 w 88"/>
                <a:gd name="T47" fmla="*/ 37 h 88"/>
                <a:gd name="T48" fmla="*/ 17 w 88"/>
                <a:gd name="T49" fmla="*/ 28 h 88"/>
                <a:gd name="T50" fmla="*/ 9 w 88"/>
                <a:gd name="T51" fmla="*/ 17 h 88"/>
                <a:gd name="T52" fmla="*/ 17 w 88"/>
                <a:gd name="T53" fmla="*/ 9 h 88"/>
                <a:gd name="T54" fmla="*/ 28 w 88"/>
                <a:gd name="T55" fmla="*/ 17 h 88"/>
                <a:gd name="T56" fmla="*/ 32 w 88"/>
                <a:gd name="T57" fmla="*/ 15 h 88"/>
                <a:gd name="T58" fmla="*/ 36 w 88"/>
                <a:gd name="T59" fmla="*/ 13 h 88"/>
                <a:gd name="T60" fmla="*/ 38 w 88"/>
                <a:gd name="T61" fmla="*/ 0 h 88"/>
                <a:gd name="T62" fmla="*/ 50 w 88"/>
                <a:gd name="T63" fmla="*/ 0 h 88"/>
                <a:gd name="T64" fmla="*/ 51 w 88"/>
                <a:gd name="T65" fmla="*/ 13 h 88"/>
                <a:gd name="T66" fmla="*/ 60 w 88"/>
                <a:gd name="T67" fmla="*/ 17 h 88"/>
                <a:gd name="T68" fmla="*/ 71 w 88"/>
                <a:gd name="T69" fmla="*/ 9 h 88"/>
                <a:gd name="T70" fmla="*/ 79 w 88"/>
                <a:gd name="T71" fmla="*/ 17 h 88"/>
                <a:gd name="T72" fmla="*/ 71 w 88"/>
                <a:gd name="T73" fmla="*/ 27 h 88"/>
                <a:gd name="T74" fmla="*/ 73 w 88"/>
                <a:gd name="T75" fmla="*/ 31 h 88"/>
                <a:gd name="T76" fmla="*/ 75 w 88"/>
                <a:gd name="T77"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8">
                  <a:moveTo>
                    <a:pt x="75" y="36"/>
                  </a:moveTo>
                  <a:cubicBezTo>
                    <a:pt x="88" y="38"/>
                    <a:pt x="88" y="38"/>
                    <a:pt x="88" y="38"/>
                  </a:cubicBezTo>
                  <a:cubicBezTo>
                    <a:pt x="88" y="49"/>
                    <a:pt x="88" y="49"/>
                    <a:pt x="88" y="49"/>
                  </a:cubicBezTo>
                  <a:cubicBezTo>
                    <a:pt x="75" y="51"/>
                    <a:pt x="75" y="51"/>
                    <a:pt x="75" y="51"/>
                  </a:cubicBezTo>
                  <a:cubicBezTo>
                    <a:pt x="74" y="54"/>
                    <a:pt x="73" y="57"/>
                    <a:pt x="71" y="60"/>
                  </a:cubicBezTo>
                  <a:cubicBezTo>
                    <a:pt x="79" y="71"/>
                    <a:pt x="79" y="71"/>
                    <a:pt x="79" y="71"/>
                  </a:cubicBezTo>
                  <a:cubicBezTo>
                    <a:pt x="71" y="79"/>
                    <a:pt x="71" y="79"/>
                    <a:pt x="71" y="79"/>
                  </a:cubicBezTo>
                  <a:cubicBezTo>
                    <a:pt x="61" y="71"/>
                    <a:pt x="61" y="71"/>
                    <a:pt x="61" y="71"/>
                  </a:cubicBezTo>
                  <a:cubicBezTo>
                    <a:pt x="59" y="72"/>
                    <a:pt x="58" y="72"/>
                    <a:pt x="57" y="73"/>
                  </a:cubicBezTo>
                  <a:cubicBezTo>
                    <a:pt x="55" y="74"/>
                    <a:pt x="54" y="74"/>
                    <a:pt x="52" y="75"/>
                  </a:cubicBezTo>
                  <a:cubicBezTo>
                    <a:pt x="52" y="75"/>
                    <a:pt x="52" y="75"/>
                    <a:pt x="52" y="75"/>
                  </a:cubicBezTo>
                  <a:cubicBezTo>
                    <a:pt x="50" y="88"/>
                    <a:pt x="50" y="88"/>
                    <a:pt x="50" y="88"/>
                  </a:cubicBezTo>
                  <a:cubicBezTo>
                    <a:pt x="39" y="88"/>
                    <a:pt x="39" y="88"/>
                    <a:pt x="39" y="88"/>
                  </a:cubicBezTo>
                  <a:cubicBezTo>
                    <a:pt x="37" y="75"/>
                    <a:pt x="37" y="75"/>
                    <a:pt x="37" y="75"/>
                  </a:cubicBezTo>
                  <a:cubicBezTo>
                    <a:pt x="34" y="74"/>
                    <a:pt x="31" y="73"/>
                    <a:pt x="28" y="71"/>
                  </a:cubicBezTo>
                  <a:cubicBezTo>
                    <a:pt x="17" y="79"/>
                    <a:pt x="17" y="79"/>
                    <a:pt x="17" y="79"/>
                  </a:cubicBezTo>
                  <a:cubicBezTo>
                    <a:pt x="9" y="71"/>
                    <a:pt x="9" y="71"/>
                    <a:pt x="9" y="71"/>
                  </a:cubicBezTo>
                  <a:cubicBezTo>
                    <a:pt x="17" y="60"/>
                    <a:pt x="17" y="60"/>
                    <a:pt x="17" y="60"/>
                  </a:cubicBezTo>
                  <a:cubicBezTo>
                    <a:pt x="16" y="59"/>
                    <a:pt x="16" y="58"/>
                    <a:pt x="15" y="56"/>
                  </a:cubicBezTo>
                  <a:cubicBezTo>
                    <a:pt x="14" y="55"/>
                    <a:pt x="14" y="53"/>
                    <a:pt x="13" y="51"/>
                  </a:cubicBezTo>
                  <a:cubicBezTo>
                    <a:pt x="13" y="51"/>
                    <a:pt x="13" y="51"/>
                    <a:pt x="13" y="51"/>
                  </a:cubicBezTo>
                  <a:cubicBezTo>
                    <a:pt x="0" y="50"/>
                    <a:pt x="0" y="50"/>
                    <a:pt x="0" y="50"/>
                  </a:cubicBezTo>
                  <a:cubicBezTo>
                    <a:pt x="0" y="38"/>
                    <a:pt x="0" y="38"/>
                    <a:pt x="0" y="38"/>
                  </a:cubicBezTo>
                  <a:cubicBezTo>
                    <a:pt x="13" y="37"/>
                    <a:pt x="13" y="37"/>
                    <a:pt x="13" y="37"/>
                  </a:cubicBezTo>
                  <a:cubicBezTo>
                    <a:pt x="14" y="33"/>
                    <a:pt x="15" y="30"/>
                    <a:pt x="17" y="28"/>
                  </a:cubicBezTo>
                  <a:cubicBezTo>
                    <a:pt x="9" y="17"/>
                    <a:pt x="9" y="17"/>
                    <a:pt x="9" y="17"/>
                  </a:cubicBezTo>
                  <a:cubicBezTo>
                    <a:pt x="17" y="9"/>
                    <a:pt x="17" y="9"/>
                    <a:pt x="17" y="9"/>
                  </a:cubicBezTo>
                  <a:cubicBezTo>
                    <a:pt x="28" y="17"/>
                    <a:pt x="28" y="17"/>
                    <a:pt x="28" y="17"/>
                  </a:cubicBezTo>
                  <a:cubicBezTo>
                    <a:pt x="29" y="16"/>
                    <a:pt x="30" y="15"/>
                    <a:pt x="32" y="15"/>
                  </a:cubicBezTo>
                  <a:cubicBezTo>
                    <a:pt x="33" y="14"/>
                    <a:pt x="35" y="14"/>
                    <a:pt x="36" y="13"/>
                  </a:cubicBezTo>
                  <a:cubicBezTo>
                    <a:pt x="38" y="0"/>
                    <a:pt x="38" y="0"/>
                    <a:pt x="38" y="0"/>
                  </a:cubicBezTo>
                  <a:cubicBezTo>
                    <a:pt x="50" y="0"/>
                    <a:pt x="50" y="0"/>
                    <a:pt x="50" y="0"/>
                  </a:cubicBezTo>
                  <a:cubicBezTo>
                    <a:pt x="51" y="13"/>
                    <a:pt x="51" y="13"/>
                    <a:pt x="51" y="13"/>
                  </a:cubicBezTo>
                  <a:cubicBezTo>
                    <a:pt x="55" y="14"/>
                    <a:pt x="58" y="15"/>
                    <a:pt x="60" y="17"/>
                  </a:cubicBezTo>
                  <a:cubicBezTo>
                    <a:pt x="71" y="9"/>
                    <a:pt x="71" y="9"/>
                    <a:pt x="71" y="9"/>
                  </a:cubicBezTo>
                  <a:cubicBezTo>
                    <a:pt x="79" y="17"/>
                    <a:pt x="79" y="17"/>
                    <a:pt x="79" y="17"/>
                  </a:cubicBezTo>
                  <a:cubicBezTo>
                    <a:pt x="71" y="27"/>
                    <a:pt x="71" y="27"/>
                    <a:pt x="71" y="27"/>
                  </a:cubicBezTo>
                  <a:cubicBezTo>
                    <a:pt x="72" y="29"/>
                    <a:pt x="73" y="30"/>
                    <a:pt x="73" y="31"/>
                  </a:cubicBezTo>
                  <a:cubicBezTo>
                    <a:pt x="74" y="33"/>
                    <a:pt x="74" y="35"/>
                    <a:pt x="75" y="36"/>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sp>
          <p:nvSpPr>
            <p:cNvPr id="32" name="Freeform 51"/>
            <p:cNvSpPr/>
            <p:nvPr/>
          </p:nvSpPr>
          <p:spPr bwMode="auto">
            <a:xfrm>
              <a:off x="1035050" y="1711325"/>
              <a:ext cx="60325" cy="60325"/>
            </a:xfrm>
            <a:custGeom>
              <a:avLst/>
              <a:gdLst>
                <a:gd name="T0" fmla="*/ 9 w 27"/>
                <a:gd name="T1" fmla="*/ 25 h 27"/>
                <a:gd name="T2" fmla="*/ 24 w 27"/>
                <a:gd name="T3" fmla="*/ 18 h 27"/>
                <a:gd name="T4" fmla="*/ 18 w 27"/>
                <a:gd name="T5" fmla="*/ 3 h 27"/>
                <a:gd name="T6" fmla="*/ 2 w 27"/>
                <a:gd name="T7" fmla="*/ 9 h 27"/>
                <a:gd name="T8" fmla="*/ 9 w 27"/>
                <a:gd name="T9" fmla="*/ 25 h 27"/>
              </a:gdLst>
              <a:ahLst/>
              <a:cxnLst>
                <a:cxn ang="0">
                  <a:pos x="T0" y="T1"/>
                </a:cxn>
                <a:cxn ang="0">
                  <a:pos x="T2" y="T3"/>
                </a:cxn>
                <a:cxn ang="0">
                  <a:pos x="T4" y="T5"/>
                </a:cxn>
                <a:cxn ang="0">
                  <a:pos x="T6" y="T7"/>
                </a:cxn>
                <a:cxn ang="0">
                  <a:pos x="T8" y="T9"/>
                </a:cxn>
              </a:cxnLst>
              <a:rect l="0" t="0" r="r" b="b"/>
              <a:pathLst>
                <a:path w="27" h="27">
                  <a:moveTo>
                    <a:pt x="9" y="25"/>
                  </a:moveTo>
                  <a:cubicBezTo>
                    <a:pt x="15" y="27"/>
                    <a:pt x="22" y="24"/>
                    <a:pt x="24" y="18"/>
                  </a:cubicBezTo>
                  <a:cubicBezTo>
                    <a:pt x="27" y="12"/>
                    <a:pt x="24" y="5"/>
                    <a:pt x="18" y="3"/>
                  </a:cubicBezTo>
                  <a:cubicBezTo>
                    <a:pt x="11" y="0"/>
                    <a:pt x="4" y="3"/>
                    <a:pt x="2" y="9"/>
                  </a:cubicBezTo>
                  <a:cubicBezTo>
                    <a:pt x="0" y="16"/>
                    <a:pt x="3" y="23"/>
                    <a:pt x="9" y="25"/>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kumimoji="0" lang="zh-CN" altLang="en-US" sz="1580">
                <a:solidFill>
                  <a:prstClr val="black"/>
                </a:solidFill>
                <a:latin typeface="Calibri" panose="020F0502020204030204"/>
              </a:endParaRPr>
            </a:p>
          </p:txBody>
        </p:sp>
      </p:grpSp>
      <p:sp>
        <p:nvSpPr>
          <p:cNvPr id="33" name="Freeform 78"/>
          <p:cNvSpPr>
            <a:spLocks noEditPoints="1"/>
          </p:cNvSpPr>
          <p:nvPr/>
        </p:nvSpPr>
        <p:spPr bwMode="auto">
          <a:xfrm>
            <a:off x="6013206" y="4328369"/>
            <a:ext cx="441811" cy="428769"/>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182843" tIns="91422" rIns="182843" bIns="91422" numCol="1" anchor="t" anchorCtr="0" compatLnSpc="1"/>
          <a:lstStyle/>
          <a:p>
            <a:endParaRPr lang="id-ID"/>
          </a:p>
        </p:txBody>
      </p:sp>
      <p:sp>
        <p:nvSpPr>
          <p:cNvPr id="34" name="AutoShape 66"/>
          <p:cNvSpPr/>
          <p:nvPr/>
        </p:nvSpPr>
        <p:spPr bwMode="auto">
          <a:xfrm>
            <a:off x="7991794" y="4352229"/>
            <a:ext cx="380949" cy="38104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101578" tIns="101578" rIns="101578" bIns="101578" anchor="ctr"/>
          <a:lstStyle/>
          <a:p>
            <a:pPr defTabSz="91376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1602</Words>
  <Application>WPS 演示</Application>
  <PresentationFormat>宽屏</PresentationFormat>
  <Paragraphs>233</Paragraphs>
  <Slides>18</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18</vt:i4>
      </vt:variant>
    </vt:vector>
  </HeadingPairs>
  <TitlesOfParts>
    <vt:vector size="32" baseType="lpstr">
      <vt:lpstr>Arial</vt:lpstr>
      <vt:lpstr>宋体</vt:lpstr>
      <vt:lpstr>Wingdings</vt:lpstr>
      <vt:lpstr>幼圆</vt:lpstr>
      <vt:lpstr>微软雅黑</vt:lpstr>
      <vt:lpstr>等线</vt:lpstr>
      <vt:lpstr>Calibri</vt:lpstr>
      <vt:lpstr>Calibri</vt:lpstr>
      <vt:lpstr>Gill Sans</vt:lpstr>
      <vt:lpstr>Microsoft YaHei UI</vt:lpstr>
      <vt:lpstr>Arial Unicode MS</vt:lpstr>
      <vt:lpstr>Calibri Light</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21</cp:revision>
  <dcterms:created xsi:type="dcterms:W3CDTF">2017-07-16T15:43:00Z</dcterms:created>
  <dcterms:modified xsi:type="dcterms:W3CDTF">2017-09-11T02:50:40Z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